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4"/>
    <p:sldMasterId id="2147483660" r:id="rId5"/>
    <p:sldMasterId id="2147483671" r:id="rId6"/>
  </p:sldMasterIdLst>
  <p:notesMasterIdLst>
    <p:notesMasterId r:id="rId38"/>
  </p:notesMasterIdLst>
  <p:sldIdLst>
    <p:sldId id="266" r:id="rId7"/>
    <p:sldId id="2147378192" r:id="rId8"/>
    <p:sldId id="259" r:id="rId9"/>
    <p:sldId id="2147378488" r:id="rId10"/>
    <p:sldId id="2147378217" r:id="rId11"/>
    <p:sldId id="2147378198" r:id="rId12"/>
    <p:sldId id="5462" r:id="rId13"/>
    <p:sldId id="2147378487" r:id="rId14"/>
    <p:sldId id="5464" r:id="rId15"/>
    <p:sldId id="5465" r:id="rId16"/>
    <p:sldId id="5466" r:id="rId17"/>
    <p:sldId id="3621" r:id="rId18"/>
    <p:sldId id="5467" r:id="rId19"/>
    <p:sldId id="3630" r:id="rId20"/>
    <p:sldId id="2145707146" r:id="rId21"/>
    <p:sldId id="5469" r:id="rId22"/>
    <p:sldId id="2147378489" r:id="rId23"/>
    <p:sldId id="2147378485" r:id="rId24"/>
    <p:sldId id="5494" r:id="rId25"/>
    <p:sldId id="5496" r:id="rId26"/>
    <p:sldId id="5495" r:id="rId27"/>
    <p:sldId id="293" r:id="rId28"/>
    <p:sldId id="2147378490" r:id="rId29"/>
    <p:sldId id="5500" r:id="rId30"/>
    <p:sldId id="295" r:id="rId31"/>
    <p:sldId id="2147378491" r:id="rId32"/>
    <p:sldId id="2147378493" r:id="rId33"/>
    <p:sldId id="2147378492" r:id="rId34"/>
    <p:sldId id="5499" r:id="rId35"/>
    <p:sldId id="307" r:id="rId36"/>
    <p:sldId id="274"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890"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8" roundtripDataSignature="AMtx7mhAvbCvkVQuY0+we4wh9mt96kj/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415"/>
    <a:srgbClr val="EE7D30"/>
    <a:srgbClr val="E9F6FD"/>
    <a:srgbClr val="1171A1"/>
    <a:srgbClr val="EE3B34"/>
    <a:srgbClr val="DE9443"/>
    <a:srgbClr val="C5341E"/>
    <a:srgbClr val="3264C8"/>
    <a:srgbClr val="2B2D49"/>
    <a:srgbClr val="242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152" autoAdjust="0"/>
  </p:normalViewPr>
  <p:slideViewPr>
    <p:cSldViewPr snapToGrid="0">
      <p:cViewPr varScale="1">
        <p:scale>
          <a:sx n="54" d="100"/>
          <a:sy n="54" d="100"/>
        </p:scale>
        <p:origin x="1124" y="56"/>
      </p:cViewPr>
      <p:guideLst>
        <p:guide orient="horz" pos="2160"/>
        <p:guide pos="3840"/>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58"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Good morning, afternoon or evening depending on where you are.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Thanks for the opportunity to participate in this great webinar, </a:t>
            </a: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Despite major advances in treatment and prevention, the HIV pandemic continues to pose a major global public health challenge.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By the end of 2021, about 38 million people were living with HIV worldwide, with estimated 650 thousand deaths and 1.5 million new infections in that year.</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By the second quarter of 2022, 2.2 million people had initiated oral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worldwide.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Despite evidence of impact on incidence in some settings and populations, we are still far from the global goal.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Even in countries with widespread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availability, such as the United States, inequalities are apparent in the divergent rates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uptake along racial, ethnic, socioeconomic, geographic, age and self-identity lines.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such, many people who could benefit from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are still left behind.</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not meant to be a lifelong requirement, high adherence is needed during periods of use when an individual is at risk of HIV, what may be quite challenging to achieve, especially among most vulnerable populations.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realize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PrEP’s</a:t>
            </a:r>
            <a:r>
              <a:rPr lang="en-US" sz="1200" dirty="0">
                <a:effectLst/>
                <a:latin typeface="Calibri" panose="020F0502020204030204" pitchFamily="34" charset="0"/>
                <a:ea typeface="Calibri" panose="020F0502020204030204" pitchFamily="34" charset="0"/>
                <a:cs typeface="Times New Roman" panose="02020603050405020304" pitchFamily="18" charset="0"/>
              </a:rPr>
              <a:t> benefits, individuals need to both initiate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remain 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during periods at-risk.</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multiple studies, reasons for stopping or never initiating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 in addition to challenges accessing the medication, low self-perceived risk, concerns about medication side effects or a desire not to take a daily pill, stigma, or competing life events.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such, daily oral prep is not feasible for everyone, and there is no single solution to address the HIV epidemic. Long-acting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agents have the potential to address some of these concerns by providing consistent protection through infrequent, discrete administration, avoiding the need to take a daily or on demand oral medication. In this presentation, we will focus on injectable CAB LA, a potent strand-transfer integrase inhibitor that was evaluated for HIV prevention among different populations.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28444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HPTN 084, </a:t>
            </a:r>
            <a:r>
              <a:rPr lang="en-GB" sz="1200" dirty="0">
                <a:effectLst/>
                <a:latin typeface="Calibri" panose="020F0502020204030204" pitchFamily="34" charset="0"/>
                <a:ea typeface="Calibri" panose="020F0502020204030204" pitchFamily="34" charset="0"/>
                <a:cs typeface="Times New Roman" panose="02020603050405020304" pitchFamily="18" charset="0"/>
              </a:rPr>
              <a:t>21% participants had any injection site reaction, with no discontinuations due to ISRs.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10</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364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90000"/>
              </a:lnSpc>
              <a:spcBef>
                <a:spcPts val="1000"/>
              </a:spcBef>
              <a:spcAft>
                <a:spcPts val="0"/>
              </a:spcAft>
              <a:buClr>
                <a:srgbClr val="0D4C6D"/>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a:sym typeface="Arial"/>
              </a:rPr>
              <a:t>In 083, people on CAB-LA and TDF/FTC gained weight at about the same rate EXCEPT for the first year, where TDF/FTC people LOST weight (but then gained thereafter)</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11</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36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342900" marR="0" lvl="0" indent="-342900" algn="l" defTabSz="914400" rtl="0" eaLnBrk="1" fontAlgn="auto" latinLnBrk="0" hangingPunct="1">
              <a:lnSpc>
                <a:spcPct val="90000"/>
              </a:lnSpc>
              <a:spcBef>
                <a:spcPts val="1000"/>
              </a:spcBef>
              <a:spcAft>
                <a:spcPts val="0"/>
              </a:spcAft>
              <a:buClr>
                <a:srgbClr val="DE9443"/>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In 084, 28% participants had a BMI≥30 kg/m2; Weight gain in both groups was observed.</a:t>
            </a:r>
          </a:p>
          <a:p>
            <a:pPr marL="342900" marR="0" lvl="0" indent="-342900" algn="l" defTabSz="914400" rtl="0" eaLnBrk="1" fontAlgn="auto" latinLnBrk="0" hangingPunct="1">
              <a:lnSpc>
                <a:spcPct val="90000"/>
              </a:lnSpc>
              <a:spcBef>
                <a:spcPts val="1000"/>
              </a:spcBef>
              <a:spcAft>
                <a:spcPts val="0"/>
              </a:spcAft>
              <a:buClr>
                <a:srgbClr val="DE9443"/>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Overall during the blinded period weight gain of 2.4 kg/year in the CAB arm vs </a:t>
            </a:r>
            <a:r>
              <a:rPr kumimoji="0" lang="en-US" sz="2000" b="0" i="0" u="none" strike="noStrike" kern="1200" cap="none" spc="0" normalizeH="0" baseline="0" noProof="0" dirty="0">
                <a:ln>
                  <a:noFill/>
                </a:ln>
                <a:solidFill>
                  <a:srgbClr val="000000"/>
                </a:solidFill>
                <a:effectLst/>
                <a:uLnTx/>
                <a:uFillTx/>
                <a:latin typeface="Verdana"/>
                <a:ea typeface="+mn-ea"/>
                <a:cs typeface="Calibri"/>
                <a:sym typeface="Calibri"/>
              </a:rPr>
              <a:t>2.14 kg/year </a:t>
            </a:r>
          </a:p>
          <a:p>
            <a:pPr marL="0" marR="0" lvl="0" indent="0" algn="l" defTabSz="914400" rtl="0" eaLnBrk="1" fontAlgn="auto" latinLnBrk="0" hangingPunct="1">
              <a:lnSpc>
                <a:spcPct val="90000"/>
              </a:lnSpc>
              <a:spcBef>
                <a:spcPts val="1000"/>
              </a:spcBef>
              <a:spcAft>
                <a:spcPts val="0"/>
              </a:spcAft>
              <a:buClr>
                <a:srgbClr val="DE9443"/>
              </a:buClr>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In the  TDF/FTC arm</a:t>
            </a:r>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469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By DXA measurement in 083, CAB-LA had better outcomes than TDF/FTC over two years, with no clinical differences</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13</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65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Data are still being collected on the safety of cabotegravir during pregnancy and breastfeeding. To date, data does not suggest there are any safety concerns</a:t>
            </a:r>
          </a:p>
          <a:p>
            <a:pPr marL="228600" marR="0" lvl="0" indent="-228600" algn="l" defTabSz="914400" rtl="0" eaLnBrk="1" fontAlgn="auto" latinLnBrk="0" hangingPunct="1">
              <a:lnSpc>
                <a:spcPct val="100000"/>
              </a:lnSpc>
              <a:spcBef>
                <a:spcPts val="0"/>
              </a:spcBef>
              <a:spcAft>
                <a:spcPts val="1200"/>
              </a:spcAft>
              <a:buClr>
                <a:srgbClr val="0D4C6D"/>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57AC1-DCE0-4F61-90DB-EEF82BF048D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23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16</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3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now talk about potential failures and the HIV testing challenges.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long acting drug, CAB LA can make HIV diagnosis challenging if HIV infection is not diagnosed before CAB initiation, as it suppresses viral replication, delaying Ab production. Failure to diagnose HIV infection can lead to continued CAB administration, and even continued CAB injections.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17</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9414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In this slide you can see the different timepoints of HIV infections during HPTN 083. </a:t>
            </a:r>
            <a:r>
              <a:rPr lang="en-US" sz="1200" b="0" i="0" u="none" strike="noStrike" kern="1200" cap="none" dirty="0" err="1">
                <a:solidFill>
                  <a:schemeClr val="tx1"/>
                </a:solidFill>
                <a:effectLst/>
                <a:latin typeface="Calibri"/>
                <a:ea typeface="Calibri"/>
                <a:cs typeface="Calibri"/>
                <a:sym typeface="Calibri"/>
              </a:rPr>
              <a:t>Ler</a:t>
            </a:r>
            <a:r>
              <a:rPr lang="en-US" sz="1200" b="0" i="0" u="none" strike="noStrike" kern="1200" cap="none" dirty="0">
                <a:solidFill>
                  <a:schemeClr val="tx1"/>
                </a:solidFill>
                <a:effectLst/>
                <a:latin typeface="Calibri"/>
                <a:ea typeface="Calibri"/>
                <a:cs typeface="Calibri"/>
                <a:sym typeface="Calibri"/>
              </a:rPr>
              <a:t> o slide. </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Groups A and BR1</a:t>
            </a: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r>
              <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If we do not diagnose HIV before </a:t>
            </a:r>
            <a:r>
              <a:rPr kumimoji="0" lang="en-US" sz="1200" i="0" u="none" strike="noStrike" kern="1200" cap="none" spc="0" normalizeH="0" baseline="0" noProof="0" dirty="0" err="1">
                <a:ln>
                  <a:noFill/>
                </a:ln>
                <a:solidFill>
                  <a:schemeClr val="tx1"/>
                </a:solidFill>
                <a:effectLst/>
                <a:uLnTx/>
                <a:uFillTx/>
                <a:latin typeface="+mn-lt"/>
                <a:ea typeface="Calibri" panose="020F0502020204030204" pitchFamily="34" charset="0"/>
                <a:cs typeface="Calibri" panose="020F0502020204030204" pitchFamily="34" charset="0"/>
              </a:rPr>
              <a:t>PrEP</a:t>
            </a:r>
            <a:r>
              <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 agents start (acute or eclipse phase infection = very early infection), CAB can make it challenging to diagnose later</a:t>
            </a: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r>
              <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Failure to diagnose HIV infection can lead to continued CAB administration, and even continued CAB injections</a:t>
            </a: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endPar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r>
              <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Group C</a:t>
            </a:r>
          </a:p>
          <a:p>
            <a:pPr marL="342900" lvl="0" indent="-342900">
              <a:spcAft>
                <a:spcPts val="18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If you don’t take CAB, it doesn’t prevent HIV infection</a:t>
            </a:r>
          </a:p>
          <a:p>
            <a:pPr marL="803275" lvl="1" indent="-342900">
              <a:spcAft>
                <a:spcPts val="1800"/>
              </a:spcAft>
              <a:buClr>
                <a:srgbClr val="1171A1"/>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We don’t know how “forgiving” it is to missed doses</a:t>
            </a:r>
          </a:p>
          <a:p>
            <a:pPr marL="342900" lvl="0" indent="-342900">
              <a:spcAft>
                <a:spcPts val="18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There is likely a “time to onset” of protection with oral CAB </a:t>
            </a:r>
          </a:p>
          <a:p>
            <a:pPr marL="803275" lvl="0" indent="-342900">
              <a:spcAft>
                <a:spcPts val="1800"/>
              </a:spcAft>
              <a:buClr>
                <a:srgbClr val="1171A1"/>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We don’t know how long</a:t>
            </a:r>
          </a:p>
          <a:p>
            <a:pPr marL="342900" lvl="0" indent="-342900">
              <a:spcAft>
                <a:spcPts val="18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If CAB delays new (incident) HIV detection by delaying testing, CAB injections can inadvertently be given</a:t>
            </a:r>
          </a:p>
          <a:p>
            <a:pPr marL="342900" lvl="0" indent="-342900">
              <a:spcAft>
                <a:spcPts val="18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As with the “A” Cases, viral “escape” at HIGH CAB levels can lead to CAB (and other integrase) resistance</a:t>
            </a: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endPar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r>
              <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Groups D and DX</a:t>
            </a:r>
          </a:p>
          <a:p>
            <a:pPr marL="342900" lvl="0" indent="-342900">
              <a:spcAft>
                <a:spcPts val="1800"/>
              </a:spcAft>
              <a:buClr>
                <a:srgbClr val="DE9443"/>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Delays in HIV tests detecting “new” HIV infections</a:t>
            </a:r>
          </a:p>
          <a:p>
            <a:pPr marL="342900" lvl="0" indent="-342900">
              <a:spcAft>
                <a:spcPts val="1800"/>
              </a:spcAft>
              <a:buClr>
                <a:srgbClr val="DE9443"/>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CAB levels in the blood were as expected</a:t>
            </a:r>
          </a:p>
          <a:p>
            <a:pPr marL="803275" lvl="0" indent="-342900">
              <a:spcAft>
                <a:spcPts val="1800"/>
              </a:spcAft>
              <a:buClr>
                <a:srgbClr val="1171A1"/>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It wasn’t “unexpectedly” low concentrations of CAB that explain the </a:t>
            </a:r>
            <a:r>
              <a:rPr lang="en-US" sz="1200" kern="1200" dirty="0" err="1">
                <a:solidFill>
                  <a:schemeClr val="tx1"/>
                </a:solidFill>
                <a:latin typeface="+mn-lt"/>
                <a:ea typeface="Calibri" panose="020F0502020204030204" pitchFamily="34" charset="0"/>
                <a:cs typeface="Calibri" panose="020F0502020204030204" pitchFamily="34" charset="0"/>
              </a:rPr>
              <a:t>PrEP</a:t>
            </a:r>
            <a:r>
              <a:rPr lang="en-US" sz="1200" kern="1200" dirty="0">
                <a:solidFill>
                  <a:schemeClr val="tx1"/>
                </a:solidFill>
                <a:latin typeface="+mn-lt"/>
                <a:ea typeface="Calibri" panose="020F0502020204030204" pitchFamily="34" charset="0"/>
                <a:cs typeface="Calibri" panose="020F0502020204030204" pitchFamily="34" charset="0"/>
              </a:rPr>
              <a:t> failure</a:t>
            </a:r>
          </a:p>
          <a:p>
            <a:pPr marL="342900" lvl="0" indent="-342900">
              <a:spcAft>
                <a:spcPts val="1800"/>
              </a:spcAft>
              <a:buClr>
                <a:srgbClr val="DE9443"/>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If HIV “smolders” after a </a:t>
            </a:r>
            <a:r>
              <a:rPr lang="en-US" sz="1200" kern="1200" dirty="0" err="1">
                <a:solidFill>
                  <a:schemeClr val="tx1"/>
                </a:solidFill>
                <a:latin typeface="+mn-lt"/>
                <a:ea typeface="Calibri" panose="020F0502020204030204" pitchFamily="34" charset="0"/>
                <a:cs typeface="Calibri" panose="020F0502020204030204" pitchFamily="34" charset="0"/>
              </a:rPr>
              <a:t>PrEP</a:t>
            </a:r>
            <a:r>
              <a:rPr lang="en-US" sz="1200" kern="1200" dirty="0">
                <a:solidFill>
                  <a:schemeClr val="tx1"/>
                </a:solidFill>
                <a:latin typeface="+mn-lt"/>
                <a:ea typeface="Calibri" panose="020F0502020204030204" pitchFamily="34" charset="0"/>
                <a:cs typeface="Calibri" panose="020F0502020204030204" pitchFamily="34" charset="0"/>
              </a:rPr>
              <a:t> failure, it can lead to CAB (and other integrase) resistance</a:t>
            </a:r>
          </a:p>
          <a:p>
            <a:pPr marL="803275" lvl="0" indent="-342900">
              <a:spcAft>
                <a:spcPts val="1800"/>
              </a:spcAft>
              <a:buClr>
                <a:srgbClr val="1171A1"/>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That resistance can be often avoided by earlier detection</a:t>
            </a:r>
          </a:p>
          <a:p>
            <a:pPr marL="803275" lvl="0" indent="-342900">
              <a:spcAft>
                <a:spcPts val="1800"/>
              </a:spcAft>
              <a:buClr>
                <a:srgbClr val="1171A1"/>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When delays occur, CAB levels can drop, losing protection – but not leading to INSTI resistance to-date</a:t>
            </a:r>
          </a:p>
          <a:p>
            <a:pPr marL="803275" lvl="0" indent="-342900">
              <a:spcAft>
                <a:spcPts val="1800"/>
              </a:spcAft>
              <a:buClr>
                <a:srgbClr val="1171A1"/>
              </a:buClr>
              <a:buFont typeface="Arial" panose="020B0604020202020204" pitchFamily="34" charset="0"/>
              <a:buChar char="•"/>
              <a:defRPr/>
            </a:pPr>
            <a:endParaRPr lang="en-US" sz="1200" kern="1200" dirty="0">
              <a:solidFill>
                <a:schemeClr val="tx1"/>
              </a:solidFill>
              <a:latin typeface="+mn-lt"/>
              <a:ea typeface="Calibri" panose="020F0502020204030204" pitchFamily="34" charset="0"/>
              <a:cs typeface="Calibri" panose="020F0502020204030204" pitchFamily="34" charset="0"/>
            </a:endParaRPr>
          </a:p>
          <a:p>
            <a:pPr marL="803275" lvl="0" indent="-342900">
              <a:spcAft>
                <a:spcPts val="1800"/>
              </a:spcAft>
              <a:buClr>
                <a:srgbClr val="1171A1"/>
              </a:buClr>
              <a:buFont typeface="Arial" panose="020B0604020202020204" pitchFamily="34" charset="0"/>
              <a:buChar char="•"/>
              <a:defRPr/>
            </a:pPr>
            <a:r>
              <a:rPr lang="en-US" sz="1200" kern="1200" dirty="0">
                <a:solidFill>
                  <a:schemeClr val="tx1"/>
                </a:solidFill>
                <a:latin typeface="+mn-lt"/>
                <a:ea typeface="Calibri" panose="020F0502020204030204" pitchFamily="34" charset="0"/>
                <a:cs typeface="Calibri" panose="020F0502020204030204" pitchFamily="34" charset="0"/>
              </a:rPr>
              <a:t>Group B</a:t>
            </a:r>
          </a:p>
          <a:p>
            <a:pPr marL="342900" lvl="0" indent="-342900">
              <a:spcAft>
                <a:spcPts val="24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If you don’t take CAB, it doesn’t prevent HIV infection</a:t>
            </a:r>
          </a:p>
          <a:p>
            <a:pPr marL="342900" lvl="0" indent="-342900">
              <a:spcAft>
                <a:spcPts val="6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In 16 participants, exposure and HIV acquisition during the “tail” did not result in CAB resistance</a:t>
            </a:r>
          </a:p>
          <a:p>
            <a:pPr marL="893763" lvl="2" indent="-342900">
              <a:spcAft>
                <a:spcPts val="600"/>
              </a:spcAft>
              <a:buClr>
                <a:srgbClr val="1171A1"/>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This is reassuring, but DOES NOT RULE OUT THAT IT CAN HAPPEN WE NEED MORE DATA</a:t>
            </a:r>
          </a:p>
          <a:p>
            <a:pPr marL="893763" lvl="2" indent="-342900">
              <a:spcAft>
                <a:spcPts val="2400"/>
              </a:spcAft>
              <a:buClr>
                <a:srgbClr val="1171A1"/>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When CAB is restarted after prolonged hiatus, failure to diagnose interim newly acquired HIV can lead to INSTI resistance, much as “A” cases can</a:t>
            </a:r>
          </a:p>
          <a:p>
            <a:pPr marL="342900" lvl="0" indent="-342900">
              <a:spcAft>
                <a:spcPts val="2400"/>
              </a:spcAft>
              <a:buClr>
                <a:srgbClr val="DE9443"/>
              </a:buClr>
              <a:buFont typeface="Arial" panose="020B0604020202020204" pitchFamily="34" charset="0"/>
              <a:buChar char="•"/>
              <a:defRPr/>
            </a:pPr>
            <a:r>
              <a:rPr lang="en-US" sz="1800" kern="1200" dirty="0">
                <a:solidFill>
                  <a:schemeClr val="tx1"/>
                </a:solidFill>
                <a:latin typeface="+mn-lt"/>
                <a:ea typeface="Calibri" panose="020F0502020204030204" pitchFamily="34" charset="0"/>
                <a:cs typeface="Calibri" panose="020F0502020204030204" pitchFamily="34" charset="0"/>
              </a:rPr>
              <a:t>When people were provided open-label TDF/FTC to “cover they tail” they did not take it – this likely contributed to HIV acquisition</a:t>
            </a:r>
          </a:p>
          <a:p>
            <a:pPr marL="803275" lvl="0" indent="-342900">
              <a:spcAft>
                <a:spcPts val="1800"/>
              </a:spcAft>
              <a:buClr>
                <a:srgbClr val="1171A1"/>
              </a:buClr>
              <a:buFont typeface="Arial" panose="020B0604020202020204" pitchFamily="34" charset="0"/>
              <a:buChar char="•"/>
              <a:defRPr/>
            </a:pPr>
            <a:endParaRPr lang="en-US" sz="1200" kern="1200" dirty="0">
              <a:solidFill>
                <a:schemeClr val="tx1"/>
              </a:solidFill>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endPar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endPar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2400"/>
              </a:spcAft>
              <a:buClr>
                <a:srgbClr val="DE9443"/>
              </a:buClr>
              <a:buSzTx/>
              <a:buFont typeface="Arial" panose="020B0604020202020204" pitchFamily="34" charset="0"/>
              <a:buChar char="•"/>
              <a:tabLst/>
              <a:defRPr/>
            </a:pPr>
            <a:endParaRPr kumimoji="0" lang="en-US" sz="120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Cases C1-3: Change E138A/E/K to E138E/A/K.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Calibri"/>
              </a:rPr>
              <a:t>There was no genotyping results from B4 (failed genotyping). – footnote added -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Calibri"/>
              </a:rPr>
              <a:t>Changed assay names - DONE</a:t>
            </a:r>
          </a:p>
          <a:p>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921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19</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52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20</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84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Two large randomized controlled trials (RCTs) have demonstrated the effectiveness of injectable cabotegravir when compared to oral tenofovir-disoproxil-fumarate/emtricitabine (TDF/FTC) PrEP: HIV Prevention Trials Network (HPTN) Study 083 and HPTN Study 084. </a:t>
            </a:r>
          </a:p>
          <a:p>
            <a:endParaRPr lang="en-US"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HPTN 083 was a double-blind double-dummy randomized controlled trial which assessed the effectiveness of LA cabotegravir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compared to oral TDF/FTC  among over 45 hundred participants in </a:t>
            </a:r>
            <a:r>
              <a:rPr kumimoji="0" lang="en-US" sz="12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US, Brazil, Peru, Argentina, South Africa, Vietnam, and Thailand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showed a 66% reduction in new infections in the cabotegravir arm when compared to active TDF/FTC.</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a similar design, HPTN 084 observed an impressive 89% reduction in new infections in the in the CAB LA arm compared to the TDF/FTC arm among cisgender women in </a:t>
            </a:r>
            <a:r>
              <a:rPr kumimoji="0" lang="en-US" sz="12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Botswana, Kenya, Malawi, South Africa, Swaziland, Uganda, and Zimbabwe</a:t>
            </a:r>
            <a:r>
              <a:rPr lang="en-US" sz="1200" dirty="0">
                <a:effectLst/>
                <a:latin typeface="Calibri" panose="020F0502020204030204" pitchFamily="34" charset="0"/>
                <a:ea typeface="Calibri" panose="020F0502020204030204" pitchFamily="34" charset="0"/>
                <a:cs typeface="Times New Roman" panose="02020603050405020304" pitchFamily="18" charset="0"/>
              </a:rPr>
              <a:t>. Both studies are ongoing in an open label extension phase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a:p>
            <a:pPr>
              <a:lnSpc>
                <a:spcPct val="107000"/>
              </a:lnSpc>
              <a:spcAft>
                <a:spcPts val="8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67B94-DDF7-4178-96FC-C70DD719839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77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21</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272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pPr>
            <a:r>
              <a:rPr lang="en-US" sz="1200" kern="1200" dirty="0">
                <a:solidFill>
                  <a:schemeClr val="tx1"/>
                </a:solidFill>
                <a:effectLst/>
                <a:latin typeface="+mn-lt"/>
                <a:ea typeface="+mn-ea"/>
                <a:cs typeface="+mn-cs"/>
              </a:rPr>
              <a:t>Of note,</a:t>
            </a:r>
            <a:r>
              <a:rPr lang="en-US" sz="1200" dirty="0">
                <a:effectLst/>
                <a:latin typeface="Calibri" panose="020F0502020204030204" pitchFamily="34" charset="0"/>
                <a:ea typeface="Calibri" panose="020F0502020204030204" pitchFamily="34" charset="0"/>
                <a:cs typeface="Times New Roman" panose="02020603050405020304" pitchFamily="18" charset="0"/>
              </a:rPr>
              <a:t> results from an elegant mathematical model of rapid scale-up of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nearly complete switch to CAB-LA in sub-Saharan Africa developed by Andrew Philip and his group, suggested that CAB-LA would result in a 27% reduction in HIV incidence and reductions in the number of people living with HIV but will result in an increase in the absolute number of people living with INSTI-resistant HIV. However, despite this, CAB-LA was predicted to lead to a decrease in HIV-related mortality.</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Surveillance for INSTI-resistance and subsequent response to INSTI-based ART should be performed during CAB LA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roll-out to further inform policy.</a:t>
            </a:r>
          </a:p>
          <a:p>
            <a:endParaRPr lang="en-US" sz="1200" kern="1200" dirty="0">
              <a:solidFill>
                <a:schemeClr val="tx1"/>
              </a:solidFill>
              <a:effectLst/>
              <a:latin typeface="+mn-lt"/>
              <a:ea typeface="+mn-ea"/>
              <a:cs typeface="+mn-cs"/>
            </a:endParaRPr>
          </a:p>
          <a:p>
            <a:endParaRPr lang="x-none"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7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23</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998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24</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90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Historically, the introduction of evidence-based technologies into public health programs has been </a:t>
            </a:r>
            <a:r>
              <a:rPr lang="en-US" sz="1200" kern="1200" dirty="0" err="1">
                <a:solidFill>
                  <a:schemeClr val="tx1"/>
                </a:solidFill>
                <a:effectLst/>
                <a:latin typeface="+mn-lt"/>
                <a:ea typeface="+mn-ea"/>
                <a:cs typeface="+mn-cs"/>
              </a:rPr>
              <a:t>fra</a:t>
            </a:r>
            <a:r>
              <a:rPr lang="en-GB" sz="1200" kern="1200" dirty="0" err="1">
                <a:solidFill>
                  <a:schemeClr val="tx1"/>
                </a:solidFill>
                <a:effectLst/>
                <a:latin typeface="+mn-lt"/>
                <a:ea typeface="+mn-ea"/>
                <a:cs typeface="+mn-cs"/>
              </a:rPr>
              <a:t>ught</a:t>
            </a:r>
            <a:r>
              <a:rPr lang="en-US" sz="1200" kern="1200" dirty="0">
                <a:solidFill>
                  <a:schemeClr val="tx1"/>
                </a:solidFill>
                <a:effectLst/>
                <a:latin typeface="+mn-lt"/>
                <a:ea typeface="+mn-ea"/>
                <a:cs typeface="+mn-cs"/>
              </a:rPr>
              <a:t> with delays that result in missed opportunities for impact.</a:t>
            </a:r>
            <a:endParaRPr lang="pt-BR" sz="1200" kern="1200" dirty="0">
              <a:solidFill>
                <a:schemeClr val="tx1"/>
              </a:solidFill>
              <a:effectLst/>
              <a:latin typeface="+mn-lt"/>
              <a:ea typeface="+mn-ea"/>
              <a:cs typeface="+mn-cs"/>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Expanding HIV prevention options needs to be done while expanding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coverage, ensuring that the introduction of new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modalities increases access and reduces disparities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uptake, rather than simply providing alternatives for individuals already engaged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rapid development of implementation science to guide the largescale adoption of long-acting injectable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200" dirty="0">
                <a:effectLst/>
                <a:latin typeface="Calibri" panose="020F0502020204030204" pitchFamily="34" charset="0"/>
                <a:ea typeface="Calibri" panose="020F0502020204030204" pitchFamily="34" charset="0"/>
                <a:cs typeface="Times New Roman" panose="02020603050405020304" pitchFamily="18" charset="0"/>
              </a:rPr>
              <a:t> will be vitally important to understand the outstanding issues and implementation approaches for populations who urgently need effective prevention choices.</a:t>
            </a:r>
            <a:endParaRPr lang="x-none"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77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67B94-DDF7-4178-96FC-C70DD719839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59774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56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29</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529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just to finalize, it is never enough to reiterate that inequalities are a major driver of the HIV epidemic, which continues to disproportionately burden vulnerable populations despite the availability of effective preventive and therapeutic interventions. Our current models of HIV prevention delivery are not responding to the needs of these populations.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and discrimination remain as significant roadblocks. The interplay of different forms of discrimination go beyond homophobia and transphobia to include race/ethnicity and social class. All these forms of discrimination, coupled with HIV-related stigma, significantly hinder access to health services. The most vulnerable populations struggling with poverty and social inequalities are the ones that suffer the most from HIV.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May long-acting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not deepen the already profound inequalities. On the contrary, may it be a step forward in our effort against inequalities.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Thanks very much</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355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mn-cs"/>
              </a:rPr>
              <a:t>Thank you very much for your attention.</a:t>
            </a:r>
            <a:endParaRPr lang="pt-BR" sz="1200" kern="1200" dirty="0">
              <a:solidFill>
                <a:schemeClr val="tx1"/>
              </a:solidFill>
              <a:effectLst/>
              <a:latin typeface="Calibri" panose="020F0502020204030204"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1BE8DCDC-D13C-2549-BE6A-717E9EED41AD}" type="slidenum">
              <a:rPr lang="en-GB" smtClean="0">
                <a:latin typeface="Calibri" panose="020F0502020204030204" pitchFamily="34" charset="0"/>
                <a:ea typeface="Calibri" panose="020F0502020204030204" pitchFamily="34" charset="0"/>
                <a:cs typeface="Calibri" panose="020F0502020204030204" pitchFamily="34" charset="0"/>
              </a:rPr>
              <a:t>31</a:t>
            </a:fld>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65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0ED89-2918-DA43-B275-F8A8AEC6A8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274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4</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214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0215" algn="just">
              <a:lnSpc>
                <a:spcPct val="150000"/>
              </a:lnSpc>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Just to remind people of the efficacy analysis that we have thus far. This is the aggregate of the blinded and the one-year unblinded data from 083. Overall, we have had 25 incident infections in the cabotegravir arm – again, this is a combination of the blinded and unblinded period – and 72 in the TDF/FTC arm. You can see the incidence rates listed right below those numbers. On the right, you can see the hazard ratio, with a 66% reduction in incident HIV in the CAB participants compared to TDF/FTC.</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3DDF2-E3EB-4D43-BD9E-5979016275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53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Here are the data from 084 through to the Year One unblinded period. </a:t>
            </a:r>
            <a:r>
              <a:rPr lang="en-US" sz="1200" dirty="0">
                <a:effectLst/>
                <a:latin typeface="Arial" panose="020B0604020202020204" pitchFamily="34" charset="0"/>
                <a:ea typeface="Calibri" panose="020F0502020204030204" pitchFamily="34" charset="0"/>
                <a:cs typeface="Times New Roman" panose="02020603050405020304" pitchFamily="18" charset="0"/>
              </a:rPr>
              <a:t>Similarly, HPTN 084 observed very impressive reductions of HIV infections in the CAB LA arm compared to the TDF/FTC group.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rPr>
              <a:t>What you can see is that there were 89% fewer infections in the cabotegravir group,</a:t>
            </a:r>
            <a:r>
              <a:rPr lang="en-US" sz="1200" dirty="0">
                <a:effectLst/>
                <a:latin typeface="Arial" panose="020B0604020202020204" pitchFamily="34" charset="0"/>
                <a:ea typeface="Calibri" panose="020F0502020204030204" pitchFamily="34" charset="0"/>
                <a:cs typeface="Times New Roman" panose="02020603050405020304" pitchFamily="18" charset="0"/>
              </a:rPr>
              <a:t> showing the superiority of cabotegravir over TDF-FTC in preventing HIV among cisgender women.</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Times New Roman" panose="02020603050405020304" pitchFamily="18" charset="0"/>
                <a:ea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3DDF2-E3EB-4D43-BD9E-5979016275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99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examining specific sub-groups, the magnitude and direction of the effectiveness of cabotegravir in HPTN 083 was preserved among populations who have historically experienced greater adherence challenges with TDF/FTC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PrEP,including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among youth, transgender women, and U.S. Black participants.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has been particularly important in individuals assigned female at birth because with other modalities we have seen lower efficacy because of adherence challenges in younger age groups and we haven’t seen that with cabotegravir. Differences by contraceptive method were also looked at and no difference by subgroup was seen.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Also,no</a:t>
            </a:r>
            <a:r>
              <a:rPr lang="en-US" sz="1200" dirty="0">
                <a:effectLst/>
                <a:latin typeface="Calibri" panose="020F0502020204030204" pitchFamily="34" charset="0"/>
                <a:ea typeface="Calibri" panose="020F0502020204030204" pitchFamily="34" charset="0"/>
                <a:cs typeface="Times New Roman" panose="02020603050405020304" pitchFamily="18" charset="0"/>
              </a:rPr>
              <a:t> differences in efficacy were seen by body mass index.</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7</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18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Moving into the safety aspects,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8</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12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rPr>
              <a:t>Injection site reactions were the most frequent adverse events in HPTN 083. You can see in this slide that about 80% of the 083 trial participants in the CAB arm referred an injection site reaction, mostly mild to moderate. But also 30% of people reporting injection-site reactions in the TDF/FTC arm were receiving a placebo injection. Over time you can observe that the reporting of those injection-site reactions went down, and only 2% of people actually discontinued injections for reactions to the injection as the reason for product discontinuation. </a:t>
            </a:r>
            <a:endParaRPr kumimoji="0" lang="pt-BR"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9</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2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de Título">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pt-BR" noProof="0"/>
              <a:t>Clique para editar o título Mestre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253423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údo com Legen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pt-BR" noProof="0"/>
              <a:t>Clique para editar os estilos de texto Mestres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normAutofit/>
          </a:bodyPr>
          <a:lstStyle>
            <a:lvl1pPr>
              <a:defRPr sz="2800"/>
            </a:lvl1pPr>
          </a:lstStyle>
          <a:p>
            <a:r>
              <a:rPr lang="pt-BR" noProof="0" dirty="0"/>
              <a:t>Clique para editar o título Mestre</a:t>
            </a:r>
            <a:endParaRPr lang="en-GB" noProof="0" dirty="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96204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uas Partes de Conteúdo">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pt-BR" noProof="0"/>
              <a:t>Clique para editar os estilos de texto Mestres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pt-BR" noProof="0"/>
              <a:t>Clique para editar os estilos de texto Mestres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normAutofit/>
          </a:bodyPr>
          <a:lstStyle>
            <a:lvl1pPr>
              <a:defRPr sz="2800"/>
            </a:lvl1pPr>
          </a:lstStyle>
          <a:p>
            <a:r>
              <a:rPr lang="pt-BR" noProof="0"/>
              <a:t>Clique para editar o título Mestre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230689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accent2"/>
                </a:solidFill>
                <a:latin typeface="+mj-lt"/>
                <a:ea typeface="IAS Ribbon Sans Regular" pitchFamily="2" charset="0"/>
              </a:defRPr>
            </a:lvl1pPr>
          </a:lstStyle>
          <a:p>
            <a:pPr lvl="0"/>
            <a:r>
              <a:rPr lang="en-GB" noProof="0"/>
              <a:t>Quote citation</a:t>
            </a:r>
          </a:p>
        </p:txBody>
      </p:sp>
      <p:pic>
        <p:nvPicPr>
          <p:cNvPr id="7" name="Picture 6">
            <a:extLst>
              <a:ext uri="{FF2B5EF4-FFF2-40B4-BE49-F238E27FC236}">
                <a16:creationId xmlns:a16="http://schemas.microsoft.com/office/drawing/2014/main" id="{879ACD37-E069-80B2-A9D6-BF8D4688509C}"/>
              </a:ext>
            </a:extLst>
          </p:cNvPr>
          <p:cNvPicPr>
            <a:picLocks noChangeAspect="1"/>
          </p:cNvPicPr>
          <p:nvPr/>
        </p:nvPicPr>
        <p:blipFill rotWithShape="1">
          <a:blip r:embed="rId2"/>
          <a:srcRect l="42012"/>
          <a:stretch/>
        </p:blipFill>
        <p:spPr>
          <a:xfrm>
            <a:off x="-29171" y="1862993"/>
            <a:ext cx="3671999" cy="5018391"/>
          </a:xfrm>
          <a:prstGeom prst="rect">
            <a:avLst/>
          </a:prstGeom>
        </p:spPr>
      </p:pic>
      <p:sp>
        <p:nvSpPr>
          <p:cNvPr id="2" name="TextBox 1">
            <a:extLst>
              <a:ext uri="{FF2B5EF4-FFF2-40B4-BE49-F238E27FC236}">
                <a16:creationId xmlns:a16="http://schemas.microsoft.com/office/drawing/2014/main" id="{E4266A3A-9569-1D67-2A45-AEBC77F40933}"/>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9B8977-D43E-B186-FE42-F5B941F80B9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C82C0D24-9414-2B71-1E5F-A5CFA4A2480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ACC8FE87-BBE6-700C-33EE-63FFC262ACA8}"/>
              </a:ext>
            </a:extLst>
          </p:cNvPr>
          <p:cNvPicPr>
            <a:picLocks noChangeAspect="1"/>
          </p:cNvPicPr>
          <p:nvPr userDrawn="1"/>
        </p:nvPicPr>
        <p:blipFill rotWithShape="1">
          <a:blip r:embed="rId2"/>
          <a:srcRect l="42012"/>
          <a:stretch/>
        </p:blipFill>
        <p:spPr>
          <a:xfrm>
            <a:off x="-29171" y="1862993"/>
            <a:ext cx="3671999" cy="5018391"/>
          </a:xfrm>
          <a:prstGeom prst="rect">
            <a:avLst/>
          </a:prstGeom>
        </p:spPr>
      </p:pic>
    </p:spTree>
    <p:extLst>
      <p:ext uri="{BB962C8B-B14F-4D97-AF65-F5344CB8AC3E}">
        <p14:creationId xmlns:p14="http://schemas.microsoft.com/office/powerpoint/2010/main" val="426830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354840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05724"/>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pt-BR" noProof="0"/>
              <a:t>Clique para editar os estilos de texto Mestres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pt-BR" noProof="0"/>
              <a:t>Clique para editar os estilos de texto Mestres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normAutofit/>
          </a:bodyPr>
          <a:lstStyle>
            <a:lvl1pPr>
              <a:defRPr sz="2800"/>
            </a:lvl1pPr>
          </a:lstStyle>
          <a:p>
            <a:r>
              <a:rPr lang="pt-BR" noProof="0"/>
              <a:t>Clique para editar o título Mestre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74165537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pt-BR" noProof="0"/>
              <a:t>Clique para editar os estilos de texto Mestres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normAutofit/>
          </a:bodyPr>
          <a:lstStyle>
            <a:lvl1pPr>
              <a:defRPr sz="2800"/>
            </a:lvl1pPr>
          </a:lstStyle>
          <a:p>
            <a:r>
              <a:rPr lang="pt-BR" noProof="0"/>
              <a:t>Clique para editar o título Mestre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2086965322"/>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pt-BR" noProof="0"/>
              <a:t>Clique para editar os estilos de texto Mestres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normAutofit/>
          </a:bodyPr>
          <a:lstStyle>
            <a:lvl1pPr>
              <a:defRPr sz="2800"/>
            </a:lvl1pPr>
          </a:lstStyle>
          <a:p>
            <a:r>
              <a:rPr lang="pt-BR" noProof="0" dirty="0"/>
              <a:t>Clique para editar o título Mestre</a:t>
            </a:r>
            <a:endParaRPr lang="en-GB" noProof="0"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14181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CDCDD992-02BF-667A-2D51-9E7E97A5FCB3}"/>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64521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7" name="Espaço Reservado para Título 1">
            <a:extLst>
              <a:ext uri="{FF2B5EF4-FFF2-40B4-BE49-F238E27FC236}">
                <a16:creationId xmlns:a16="http://schemas.microsoft.com/office/drawing/2014/main" id="{579934B5-5CAE-5414-15A2-B0A8820E91E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6839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pt-BR" noProof="0"/>
              <a:t>Clique para editar o título Mestre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1037305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CB05D668-16F8-5FF5-EDF3-132E3C870544}"/>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326075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1FE0B20A-53B3-976F-E6FA-617085118A4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750863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1" name="Espaço Reservado para Título 1">
            <a:extLst>
              <a:ext uri="{FF2B5EF4-FFF2-40B4-BE49-F238E27FC236}">
                <a16:creationId xmlns:a16="http://schemas.microsoft.com/office/drawing/2014/main" id="{7EAD6649-082D-E9EE-B7F7-98D4F83C510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74790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Espaço Reservado para Título 1">
            <a:extLst>
              <a:ext uri="{FF2B5EF4-FFF2-40B4-BE49-F238E27FC236}">
                <a16:creationId xmlns:a16="http://schemas.microsoft.com/office/drawing/2014/main" id="{3430A9BB-7D25-8682-2BE0-251BFAB9C57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1196314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6" name="Espaço Reservado para Título 1">
            <a:extLst>
              <a:ext uri="{FF2B5EF4-FFF2-40B4-BE49-F238E27FC236}">
                <a16:creationId xmlns:a16="http://schemas.microsoft.com/office/drawing/2014/main" id="{A90167F8-4AF7-BF41-4DF3-74177FD712C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160149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9" name="Espaço Reservado para Título 1">
            <a:extLst>
              <a:ext uri="{FF2B5EF4-FFF2-40B4-BE49-F238E27FC236}">
                <a16:creationId xmlns:a16="http://schemas.microsoft.com/office/drawing/2014/main" id="{0CDB0E33-BEF6-42D0-F28C-CF3241AE6A0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116046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9" name="Espaço Reservado para Título 1">
            <a:extLst>
              <a:ext uri="{FF2B5EF4-FFF2-40B4-BE49-F238E27FC236}">
                <a16:creationId xmlns:a16="http://schemas.microsoft.com/office/drawing/2014/main" id="{B5E27A0C-8C0E-3A92-7356-45507ABBB28A}"/>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3488045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CDCDD992-02BF-667A-2D51-9E7E97A5FCB3}"/>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900355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7" name="Espaço Reservado para Título 1">
            <a:extLst>
              <a:ext uri="{FF2B5EF4-FFF2-40B4-BE49-F238E27FC236}">
                <a16:creationId xmlns:a16="http://schemas.microsoft.com/office/drawing/2014/main" id="{579934B5-5CAE-5414-15A2-B0A8820E91E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4058742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CB05D668-16F8-5FF5-EDF3-132E3C870544}"/>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65407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dirty="0"/>
              <a:t>Click to add subtitle</a:t>
            </a:r>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p>
            <a:r>
              <a:rPr lang="pt-BR" noProof="0"/>
              <a:t>Clique para editar o título Mestre</a:t>
            </a:r>
            <a:endParaRPr lang="en-GB" noProof="0"/>
          </a:p>
        </p:txBody>
      </p:sp>
      <p:sp>
        <p:nvSpPr>
          <p:cNvPr id="2" name="TextBox 1">
            <a:extLst>
              <a:ext uri="{FF2B5EF4-FFF2-40B4-BE49-F238E27FC236}">
                <a16:creationId xmlns:a16="http://schemas.microsoft.com/office/drawing/2014/main" id="{E4740C5B-795C-263B-EF8C-F6D6F515F11A}"/>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4" name="TextBox 3">
            <a:extLst>
              <a:ext uri="{FF2B5EF4-FFF2-40B4-BE49-F238E27FC236}">
                <a16:creationId xmlns:a16="http://schemas.microsoft.com/office/drawing/2014/main" id="{263D824F-8AFF-6ADF-C6B4-0F1EB9395C3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5" name="Picture 4">
            <a:extLst>
              <a:ext uri="{FF2B5EF4-FFF2-40B4-BE49-F238E27FC236}">
                <a16:creationId xmlns:a16="http://schemas.microsoft.com/office/drawing/2014/main" id="{E24AEFD4-8389-EE83-21B7-2943C3CF812C}"/>
              </a:ext>
            </a:extLst>
          </p:cNvPr>
          <p:cNvPicPr>
            <a:picLocks noChangeAspect="1"/>
          </p:cNvPicPr>
          <p:nvPr/>
        </p:nvPicPr>
        <p:blipFill rotWithShape="1">
          <a:blip r:embed="rId2"/>
          <a:srcRect l="33580"/>
          <a:stretch/>
        </p:blipFill>
        <p:spPr>
          <a:xfrm>
            <a:off x="-28800" y="1862992"/>
            <a:ext cx="3644305" cy="5020408"/>
          </a:xfrm>
          <a:prstGeom prst="rect">
            <a:avLst/>
          </a:prstGeom>
        </p:spPr>
      </p:pic>
      <p:pic>
        <p:nvPicPr>
          <p:cNvPr id="7" name="Picture 6">
            <a:extLst>
              <a:ext uri="{FF2B5EF4-FFF2-40B4-BE49-F238E27FC236}">
                <a16:creationId xmlns:a16="http://schemas.microsoft.com/office/drawing/2014/main" id="{CCA41A12-3D45-7D2B-F8D3-D598B7190BA5}"/>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1756413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8" name="Espaço Reservado para Título 1">
            <a:extLst>
              <a:ext uri="{FF2B5EF4-FFF2-40B4-BE49-F238E27FC236}">
                <a16:creationId xmlns:a16="http://schemas.microsoft.com/office/drawing/2014/main" id="{1FE0B20A-53B3-976F-E6FA-617085118A4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7252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1" name="Espaço Reservado para Título 1">
            <a:extLst>
              <a:ext uri="{FF2B5EF4-FFF2-40B4-BE49-F238E27FC236}">
                <a16:creationId xmlns:a16="http://schemas.microsoft.com/office/drawing/2014/main" id="{7EAD6649-082D-E9EE-B7F7-98D4F83C510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419497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Espaço Reservado para Título 1">
            <a:extLst>
              <a:ext uri="{FF2B5EF4-FFF2-40B4-BE49-F238E27FC236}">
                <a16:creationId xmlns:a16="http://schemas.microsoft.com/office/drawing/2014/main" id="{3430A9BB-7D25-8682-2BE0-251BFAB9C571}"/>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4175583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6" name="Espaço Reservado para Título 1">
            <a:extLst>
              <a:ext uri="{FF2B5EF4-FFF2-40B4-BE49-F238E27FC236}">
                <a16:creationId xmlns:a16="http://schemas.microsoft.com/office/drawing/2014/main" id="{A90167F8-4AF7-BF41-4DF3-74177FD712C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4045045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9" name="Espaço Reservado para Título 1">
            <a:extLst>
              <a:ext uri="{FF2B5EF4-FFF2-40B4-BE49-F238E27FC236}">
                <a16:creationId xmlns:a16="http://schemas.microsoft.com/office/drawing/2014/main" id="{0CDB0E33-BEF6-42D0-F28C-CF3241AE6A0B}"/>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3841049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9" name="Espaço Reservado para Título 1">
            <a:extLst>
              <a:ext uri="{FF2B5EF4-FFF2-40B4-BE49-F238E27FC236}">
                <a16:creationId xmlns:a16="http://schemas.microsoft.com/office/drawing/2014/main" id="{B5E27A0C-8C0E-3A92-7356-45507ABBB28A}"/>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spTree>
    <p:extLst>
      <p:ext uri="{BB962C8B-B14F-4D97-AF65-F5344CB8AC3E}">
        <p14:creationId xmlns:p14="http://schemas.microsoft.com/office/powerpoint/2010/main" val="24146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91" y="2097091"/>
            <a:ext cx="7632701"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pt-BR" noProof="0"/>
              <a:t>Clique para editar o título Mestre</a:t>
            </a:r>
            <a:endParaRPr lang="en-GB" noProof="0"/>
          </a:p>
        </p:txBody>
      </p:sp>
      <p:sp>
        <p:nvSpPr>
          <p:cNvPr id="9" name="TextBox 8">
            <a:extLst>
              <a:ext uri="{FF2B5EF4-FFF2-40B4-BE49-F238E27FC236}">
                <a16:creationId xmlns:a16="http://schemas.microsoft.com/office/drawing/2014/main" id="{EE2431B0-0DEE-274A-8AA7-F4388EFA23F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B86A5C6F-622E-27F2-DD2C-007DF2BE16A2}"/>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E71A4EB4-DF3E-913F-C1DD-43A982C4DE8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CE40B922-BF12-82EF-C654-1E04DAA43DC1}"/>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497EEE8C-0759-0E55-24E9-0E6E2BD085B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C463B149-36B2-EB1A-CE8D-71E391F0C22B}"/>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80530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2C00E-7579-A3DF-72A1-005F96A7FC9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a:extLst>
              <a:ext uri="{FF2B5EF4-FFF2-40B4-BE49-F238E27FC236}">
                <a16:creationId xmlns:a16="http://schemas.microsoft.com/office/drawing/2014/main" id="{3D925CBD-4035-D637-E1EC-4D717F984473}"/>
              </a:ext>
            </a:extLst>
          </p:cNvPr>
          <p:cNvPicPr>
            <a:picLocks noChangeAspect="1"/>
          </p:cNvPicPr>
          <p:nvPr/>
        </p:nvPicPr>
        <p:blipFill>
          <a:blip r:embed="rId2"/>
          <a:srcRect/>
          <a:stretch/>
        </p:blipFill>
        <p:spPr>
          <a:xfrm>
            <a:off x="9458359" y="266700"/>
            <a:ext cx="2463935" cy="1318904"/>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622710" cy="1223964"/>
          </a:xfrm>
          <a:prstGeom prst="rect">
            <a:avLst/>
          </a:prstGeom>
        </p:spPr>
        <p:txBody>
          <a:bodyPr lIns="0" rIns="0" anchor="t"/>
          <a:lstStyle/>
          <a:p>
            <a:r>
              <a:rPr lang="pt-BR" noProof="0"/>
              <a:t>Clique para editar o título Mestre</a:t>
            </a:r>
            <a:endParaRPr lang="en-GB" noProof="0"/>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6312C0E3-D898-EA31-5238-741090C17099}"/>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748C140-8AB5-29FB-CF06-4E6AEC4445B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35E78B56-AC49-84FB-C012-0008A2EF8283}"/>
              </a:ext>
            </a:extLst>
          </p:cNvPr>
          <p:cNvPicPr>
            <a:picLocks noChangeAspect="1"/>
          </p:cNvPicPr>
          <p:nvPr userDrawn="1"/>
        </p:nvPicPr>
        <p:blipFill>
          <a:blip r:embed="rId3"/>
          <a:srcRect/>
          <a:stretch/>
        </p:blipFill>
        <p:spPr>
          <a:xfrm>
            <a:off x="9458360" y="266700"/>
            <a:ext cx="2463933" cy="1318904"/>
          </a:xfrm>
          <a:prstGeom prst="rect">
            <a:avLst/>
          </a:prstGeom>
        </p:spPr>
      </p:pic>
      <p:sp>
        <p:nvSpPr>
          <p:cNvPr id="7" name="TextBox 6">
            <a:extLst>
              <a:ext uri="{FF2B5EF4-FFF2-40B4-BE49-F238E27FC236}">
                <a16:creationId xmlns:a16="http://schemas.microsoft.com/office/drawing/2014/main" id="{8222AA12-E323-370A-2558-6124DCDACCBA}"/>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4366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normAutofit/>
          </a:bodyPr>
          <a:lstStyle>
            <a:lvl1pPr>
              <a:defRPr sz="2800"/>
            </a:lvl1pPr>
          </a:lstStyle>
          <a:p>
            <a:r>
              <a:rPr lang="pt-BR" noProof="0" dirty="0"/>
              <a:t>Clique para editar o título Mestre</a:t>
            </a:r>
            <a:endParaRPr lang="en-GB" noProof="0" dirty="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140419073"/>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3D5C7-4751-A55A-E834-6BB5D0EFA324}"/>
              </a:ext>
            </a:extLst>
          </p:cNvPr>
          <p:cNvPicPr>
            <a:picLocks noChangeAspect="1"/>
          </p:cNvPicPr>
          <p:nvPr userDrawn="1"/>
        </p:nvPicPr>
        <p:blipFill>
          <a:blip r:embed="rId2"/>
          <a:stretch>
            <a:fillRect/>
          </a:stretch>
        </p:blipFill>
        <p:spPr>
          <a:xfrm>
            <a:off x="8201891" y="0"/>
            <a:ext cx="3990109" cy="6858000"/>
          </a:xfrm>
          <a:prstGeom prst="rect">
            <a:avLst/>
          </a:prstGeom>
        </p:spPr>
      </p:pic>
      <p:pic>
        <p:nvPicPr>
          <p:cNvPr id="14" name="Picture 13">
            <a:extLst>
              <a:ext uri="{FF2B5EF4-FFF2-40B4-BE49-F238E27FC236}">
                <a16:creationId xmlns:a16="http://schemas.microsoft.com/office/drawing/2014/main" id="{355EF3FC-D308-0EA3-B86E-FB56087D1F47}"/>
              </a:ext>
            </a:extLst>
          </p:cNvPr>
          <p:cNvPicPr>
            <a:picLocks noChangeAspect="1"/>
          </p:cNvPicPr>
          <p:nvPr/>
        </p:nvPicPr>
        <p:blipFill>
          <a:blip r:embed="rId2"/>
          <a:stretch>
            <a:fillRect/>
          </a:stretch>
        </p:blipFill>
        <p:spPr>
          <a:xfrm>
            <a:off x="8201891" y="0"/>
            <a:ext cx="3990109" cy="6858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786581"/>
            <a:ext cx="5437185" cy="5299587"/>
          </a:xfrm>
          <a:solidFill>
            <a:schemeClr val="accent2"/>
          </a:solidFill>
        </p:spPr>
        <p:txBody>
          <a:bodyPr anchor="ctr"/>
          <a:lstStyle>
            <a:lvl1pPr marL="0" indent="0" algn="ctr">
              <a:buNone/>
              <a:defRPr/>
            </a:lvl1pPr>
          </a:lstStyle>
          <a:p>
            <a:r>
              <a:rPr lang="pt-BR" noProof="0"/>
              <a:t>Clique no ícone para adicionar uma imagem</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normAutofit/>
          </a:bodyPr>
          <a:lstStyle>
            <a:lvl1pPr>
              <a:defRPr sz="2800"/>
            </a:lvl1pPr>
          </a:lstStyle>
          <a:p>
            <a:r>
              <a:rPr lang="pt-BR" noProof="0" dirty="0"/>
              <a:t>Clique para editar o título Mestre</a:t>
            </a:r>
            <a:endParaRPr lang="en-GB" noProof="0" dirty="0"/>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17" name="TextBox 16">
            <a:extLst>
              <a:ext uri="{FF2B5EF4-FFF2-40B4-BE49-F238E27FC236}">
                <a16:creationId xmlns:a16="http://schemas.microsoft.com/office/drawing/2014/main" id="{7756C7A6-127D-CF51-4F27-339AF6FC4035}"/>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extBox 17">
            <a:extLst>
              <a:ext uri="{FF2B5EF4-FFF2-40B4-BE49-F238E27FC236}">
                <a16:creationId xmlns:a16="http://schemas.microsoft.com/office/drawing/2014/main" id="{602CF168-ADF8-8751-9873-5D7530474886}"/>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1ED1A1DD-8717-114E-6FA1-B61B541B07E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9498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 Pattern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3A5FCE-4D05-31BE-1CD4-6CE5C773CCAD}"/>
              </a:ext>
            </a:extLst>
          </p:cNvPr>
          <p:cNvPicPr>
            <a:picLocks noChangeAspect="1"/>
          </p:cNvPicPr>
          <p:nvPr userDrawn="1"/>
        </p:nvPicPr>
        <p:blipFill>
          <a:blip r:embed="rId2"/>
          <a:srcRect t="30778" b="30778"/>
          <a:stretch/>
        </p:blipFill>
        <p:spPr>
          <a:xfrm rot="5400000">
            <a:off x="-880787"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pt-BR" noProof="0"/>
              <a:t>Clique para editar os estilos de texto Mestres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tx2"/>
          </a:solidFill>
        </p:spPr>
        <p:txBody>
          <a:bodyPr lIns="0" tIns="0" rIns="0" bIns="0" anchor="ctr"/>
          <a:lstStyle>
            <a:lvl1pPr marL="0" indent="0" algn="ctr">
              <a:buNone/>
              <a:defRPr/>
            </a:lvl1pPr>
          </a:lstStyle>
          <a:p>
            <a:r>
              <a:rPr lang="pt-BR" noProof="0"/>
              <a:t>Clique no ícone para adicionar uma imagem</a:t>
            </a:r>
            <a:endParaRPr lang="en-GB" noProof="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normAutofit/>
          </a:bodyPr>
          <a:lstStyle>
            <a:lvl1pPr>
              <a:defRPr sz="2800"/>
            </a:lvl1pPr>
          </a:lstStyle>
          <a:p>
            <a:r>
              <a:rPr lang="pt-BR" noProof="0" dirty="0"/>
              <a:t>Clique para editar o título Mestre</a:t>
            </a:r>
            <a:endParaRPr lang="en-GB" noProof="0" dirty="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Tree>
    <p:extLst>
      <p:ext uri="{BB962C8B-B14F-4D97-AF65-F5344CB8AC3E}">
        <p14:creationId xmlns:p14="http://schemas.microsoft.com/office/powerpoint/2010/main" val="32538758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pt-BR" noProof="0"/>
              <a:t>Clique para editar os estilos de texto Mestres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normAutofit/>
          </a:bodyPr>
          <a:lstStyle>
            <a:lvl1pPr>
              <a:defRPr sz="2800"/>
            </a:lvl1pPr>
          </a:lstStyle>
          <a:p>
            <a:r>
              <a:rPr lang="pt-BR" noProof="0" dirty="0"/>
              <a:t>Clique para editar o título Mestre</a:t>
            </a:r>
            <a:endParaRPr lang="en-GB" noProof="0"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pt-BR" noProof="0"/>
              <a:t>Clique no ícone para adicionar uma imagem</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7349634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pt-BR" noProof="0" dirty="0"/>
              <a:t>Clique para editar o título Mestre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pt-BR" noProof="0"/>
              <a:t>Clique para editar os estilos de texto Mestres</a:t>
            </a:r>
          </a:p>
          <a:p>
            <a:pPr lvl="1"/>
            <a:r>
              <a:rPr lang="pt-BR" noProof="0"/>
              <a:t>Segundo nível</a:t>
            </a:r>
          </a:p>
          <a:p>
            <a:pPr lvl="2"/>
            <a:r>
              <a:rPr lang="pt-BR" noProof="0"/>
              <a:t>Terceiro nível</a:t>
            </a:r>
          </a:p>
          <a:p>
            <a:pPr lvl="3"/>
            <a:r>
              <a:rPr lang="pt-BR" noProof="0"/>
              <a:t>Quarto nível</a:t>
            </a:r>
          </a:p>
          <a:p>
            <a:pPr lvl="4"/>
            <a:r>
              <a:rPr lang="pt-BR" noProof="0"/>
              <a:t>Quinto nível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9"/>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20"/>
          <a:srcRect/>
          <a:stretch/>
        </p:blipFill>
        <p:spPr>
          <a:xfrm>
            <a:off x="260900" y="266700"/>
            <a:ext cx="2463933" cy="1318904"/>
          </a:xfrm>
          <a:prstGeom prst="rect">
            <a:avLst/>
          </a:prstGeom>
        </p:spPr>
      </p:pic>
    </p:spTree>
    <p:extLst>
      <p:ext uri="{BB962C8B-B14F-4D97-AF65-F5344CB8AC3E}">
        <p14:creationId xmlns:p14="http://schemas.microsoft.com/office/powerpoint/2010/main" val="24572333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ângulo 26">
            <a:extLst>
              <a:ext uri="{FF2B5EF4-FFF2-40B4-BE49-F238E27FC236}">
                <a16:creationId xmlns:a16="http://schemas.microsoft.com/office/drawing/2014/main" id="{C33606B4-88FF-DBE7-8529-7AD2C34976F7}"/>
              </a:ext>
            </a:extLst>
          </p:cNvPr>
          <p:cNvSpPr/>
          <p:nvPr userDrawn="1"/>
        </p:nvSpPr>
        <p:spPr>
          <a:xfrm>
            <a:off x="0" y="-12469"/>
            <a:ext cx="12192000" cy="570158"/>
          </a:xfrm>
          <a:prstGeom prst="rect">
            <a:avLst/>
          </a:prstGeom>
          <a:solidFill>
            <a:srgbClr val="DA4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Calibri" panose="020F0502020204030204" pitchFamily="34" charset="0"/>
            </a:endParaRPr>
          </a:p>
        </p:txBody>
      </p:sp>
      <p:sp>
        <p:nvSpPr>
          <p:cNvPr id="9" name="Google Shape;26;p64">
            <a:extLst>
              <a:ext uri="{FF2B5EF4-FFF2-40B4-BE49-F238E27FC236}">
                <a16:creationId xmlns:a16="http://schemas.microsoft.com/office/drawing/2014/main" id="{6B10500B-D11B-0DC1-4556-2CC1C349CACF}"/>
              </a:ext>
            </a:extLst>
          </p:cNvPr>
          <p:cNvSpPr txBox="1">
            <a:spLocks/>
          </p:cNvSpPr>
          <p:nvPr userDrawn="1"/>
        </p:nvSpPr>
        <p:spPr>
          <a:xfrm>
            <a:off x="9282541" y="96983"/>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pt-BR" sz="1200" b="1" smtClean="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pPr/>
              <a:t>‹#›</a:t>
            </a:fld>
            <a:endParaRPr lang="pt-BR" sz="12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ço Reservado para Título 1">
            <a:extLst>
              <a:ext uri="{FF2B5EF4-FFF2-40B4-BE49-F238E27FC236}">
                <a16:creationId xmlns:a16="http://schemas.microsoft.com/office/drawing/2014/main" id="{4D1290A8-D2A8-5013-D783-D18BE5F48E56}"/>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dirty="0"/>
              <a:t>Clique para editar o título Mestre</a:t>
            </a:r>
          </a:p>
        </p:txBody>
      </p:sp>
      <p:grpSp>
        <p:nvGrpSpPr>
          <p:cNvPr id="11" name="Agrupar 1">
            <a:extLst>
              <a:ext uri="{FF2B5EF4-FFF2-40B4-BE49-F238E27FC236}">
                <a16:creationId xmlns:a16="http://schemas.microsoft.com/office/drawing/2014/main" id="{82422899-B1EE-46B8-93DE-BBFE45D95265}"/>
              </a:ext>
            </a:extLst>
          </p:cNvPr>
          <p:cNvGrpSpPr/>
          <p:nvPr userDrawn="1"/>
        </p:nvGrpSpPr>
        <p:grpSpPr>
          <a:xfrm>
            <a:off x="12451080" y="1101634"/>
            <a:ext cx="472440" cy="2649584"/>
            <a:chOff x="12451080" y="1101634"/>
            <a:chExt cx="472440" cy="2649584"/>
          </a:xfrm>
        </p:grpSpPr>
        <p:sp>
          <p:nvSpPr>
            <p:cNvPr id="12" name="Retângulo 12">
              <a:extLst>
                <a:ext uri="{FF2B5EF4-FFF2-40B4-BE49-F238E27FC236}">
                  <a16:creationId xmlns:a16="http://schemas.microsoft.com/office/drawing/2014/main" id="{ECBA23BC-2287-4F6B-5F0F-817D1F07DDAA}"/>
                </a:ext>
              </a:extLst>
            </p:cNvPr>
            <p:cNvSpPr/>
            <p:nvPr/>
          </p:nvSpPr>
          <p:spPr>
            <a:xfrm>
              <a:off x="12451080" y="1645920"/>
              <a:ext cx="472440" cy="472440"/>
            </a:xfrm>
            <a:prstGeom prst="rect">
              <a:avLst/>
            </a:prstGeom>
            <a:solidFill>
              <a:srgbClr val="DA4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tângulo 8">
              <a:extLst>
                <a:ext uri="{FF2B5EF4-FFF2-40B4-BE49-F238E27FC236}">
                  <a16:creationId xmlns:a16="http://schemas.microsoft.com/office/drawing/2014/main" id="{DDE0AC3B-5415-3214-7724-62AB16550DD6}"/>
                </a:ext>
              </a:extLst>
            </p:cNvPr>
            <p:cNvSpPr/>
            <p:nvPr/>
          </p:nvSpPr>
          <p:spPr>
            <a:xfrm>
              <a:off x="12451080" y="2190206"/>
              <a:ext cx="472440" cy="472440"/>
            </a:xfrm>
            <a:prstGeom prst="rect">
              <a:avLst/>
            </a:prstGeom>
            <a:solidFill>
              <a:srgbClr val="0D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tângulo 13">
              <a:extLst>
                <a:ext uri="{FF2B5EF4-FFF2-40B4-BE49-F238E27FC236}">
                  <a16:creationId xmlns:a16="http://schemas.microsoft.com/office/drawing/2014/main" id="{CDED4F56-1F50-C6EB-C079-4601C9F1AAA7}"/>
                </a:ext>
              </a:extLst>
            </p:cNvPr>
            <p:cNvSpPr/>
            <p:nvPr/>
          </p:nvSpPr>
          <p:spPr>
            <a:xfrm>
              <a:off x="12451080" y="2734492"/>
              <a:ext cx="472440" cy="472440"/>
            </a:xfrm>
            <a:prstGeom prst="rect">
              <a:avLst/>
            </a:prstGeom>
            <a:solidFill>
              <a:srgbClr val="117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tângulo 14">
              <a:extLst>
                <a:ext uri="{FF2B5EF4-FFF2-40B4-BE49-F238E27FC236}">
                  <a16:creationId xmlns:a16="http://schemas.microsoft.com/office/drawing/2014/main" id="{4FAAD093-0DEC-B96B-C551-A8D8ECDA98A0}"/>
                </a:ext>
              </a:extLst>
            </p:cNvPr>
            <p:cNvSpPr/>
            <p:nvPr/>
          </p:nvSpPr>
          <p:spPr>
            <a:xfrm>
              <a:off x="12451080" y="1101634"/>
              <a:ext cx="472440" cy="472440"/>
            </a:xfrm>
            <a:prstGeom prst="rect">
              <a:avLst/>
            </a:prstGeom>
            <a:solidFill>
              <a:srgbClr val="EE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tângulo 15">
              <a:extLst>
                <a:ext uri="{FF2B5EF4-FFF2-40B4-BE49-F238E27FC236}">
                  <a16:creationId xmlns:a16="http://schemas.microsoft.com/office/drawing/2014/main" id="{91ACC34F-2789-B723-DCAA-35EC174AC2F2}"/>
                </a:ext>
              </a:extLst>
            </p:cNvPr>
            <p:cNvSpPr/>
            <p:nvPr/>
          </p:nvSpPr>
          <p:spPr>
            <a:xfrm>
              <a:off x="12451080" y="3278778"/>
              <a:ext cx="472440" cy="472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52309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ângulo 26">
            <a:extLst>
              <a:ext uri="{FF2B5EF4-FFF2-40B4-BE49-F238E27FC236}">
                <a16:creationId xmlns:a16="http://schemas.microsoft.com/office/drawing/2014/main" id="{C33606B4-88FF-DBE7-8529-7AD2C34976F7}"/>
              </a:ext>
            </a:extLst>
          </p:cNvPr>
          <p:cNvSpPr/>
          <p:nvPr userDrawn="1"/>
        </p:nvSpPr>
        <p:spPr>
          <a:xfrm>
            <a:off x="0" y="-12469"/>
            <a:ext cx="12192000" cy="570158"/>
          </a:xfrm>
          <a:prstGeom prst="rect">
            <a:avLst/>
          </a:prstGeom>
          <a:solidFill>
            <a:srgbClr val="DA4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Calibri" panose="020F0502020204030204" pitchFamily="34" charset="0"/>
            </a:endParaRPr>
          </a:p>
        </p:txBody>
      </p:sp>
      <p:sp>
        <p:nvSpPr>
          <p:cNvPr id="9" name="Google Shape;26;p64">
            <a:extLst>
              <a:ext uri="{FF2B5EF4-FFF2-40B4-BE49-F238E27FC236}">
                <a16:creationId xmlns:a16="http://schemas.microsoft.com/office/drawing/2014/main" id="{6B10500B-D11B-0DC1-4556-2CC1C349CACF}"/>
              </a:ext>
            </a:extLst>
          </p:cNvPr>
          <p:cNvSpPr txBox="1">
            <a:spLocks/>
          </p:cNvSpPr>
          <p:nvPr userDrawn="1"/>
        </p:nvSpPr>
        <p:spPr>
          <a:xfrm>
            <a:off x="9282541" y="96983"/>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pt-BR" sz="1200" b="1" smtClean="0">
                <a:solidFill>
                  <a:schemeClr val="bg1">
                    <a:lumMod val="95000"/>
                  </a:schemeClr>
                </a:solidFill>
                <a:latin typeface="Calibri" panose="020F0502020204030204" pitchFamily="34" charset="0"/>
              </a:rPr>
              <a:pPr/>
              <a:t>‹#›</a:t>
            </a:fld>
            <a:endParaRPr lang="pt-BR" sz="1200" b="1">
              <a:solidFill>
                <a:schemeClr val="bg1">
                  <a:lumMod val="95000"/>
                </a:schemeClr>
              </a:solidFill>
              <a:latin typeface="Calibri" panose="020F0502020204030204" pitchFamily="34" charset="0"/>
            </a:endParaRPr>
          </a:p>
        </p:txBody>
      </p:sp>
      <p:sp>
        <p:nvSpPr>
          <p:cNvPr id="2" name="Espaço Reservado para Título 1">
            <a:extLst>
              <a:ext uri="{FF2B5EF4-FFF2-40B4-BE49-F238E27FC236}">
                <a16:creationId xmlns:a16="http://schemas.microsoft.com/office/drawing/2014/main" id="{4D1290A8-D2A8-5013-D783-D18BE5F48E56}"/>
              </a:ext>
            </a:extLst>
          </p:cNvPr>
          <p:cNvSpPr>
            <a:spLocks noGrp="1"/>
          </p:cNvSpPr>
          <p:nvPr>
            <p:ph type="title"/>
          </p:nvPr>
        </p:nvSpPr>
        <p:spPr>
          <a:xfrm>
            <a:off x="99603" y="0"/>
            <a:ext cx="10858914" cy="557689"/>
          </a:xfrm>
          <a:prstGeom prst="rect">
            <a:avLst/>
          </a:prstGeom>
        </p:spPr>
        <p:txBody>
          <a:bodyPr vert="horz" lIns="91440" tIns="45720" rIns="91440" bIns="45720" rtlCol="0" anchor="ctr">
            <a:normAutofit/>
          </a:bodyPr>
          <a:lstStyle/>
          <a:p>
            <a:r>
              <a:rPr lang="pt-BR"/>
              <a:t>Clique para editar o título Mestre</a:t>
            </a:r>
          </a:p>
        </p:txBody>
      </p:sp>
      <p:grpSp>
        <p:nvGrpSpPr>
          <p:cNvPr id="11" name="Agrupar 1">
            <a:extLst>
              <a:ext uri="{FF2B5EF4-FFF2-40B4-BE49-F238E27FC236}">
                <a16:creationId xmlns:a16="http://schemas.microsoft.com/office/drawing/2014/main" id="{82422899-B1EE-46B8-93DE-BBFE45D95265}"/>
              </a:ext>
            </a:extLst>
          </p:cNvPr>
          <p:cNvGrpSpPr/>
          <p:nvPr userDrawn="1"/>
        </p:nvGrpSpPr>
        <p:grpSpPr>
          <a:xfrm>
            <a:off x="12451080" y="1101634"/>
            <a:ext cx="472440" cy="2649584"/>
            <a:chOff x="12451080" y="1101634"/>
            <a:chExt cx="472440" cy="2649584"/>
          </a:xfrm>
        </p:grpSpPr>
        <p:sp>
          <p:nvSpPr>
            <p:cNvPr id="12" name="Retângulo 12">
              <a:extLst>
                <a:ext uri="{FF2B5EF4-FFF2-40B4-BE49-F238E27FC236}">
                  <a16:creationId xmlns:a16="http://schemas.microsoft.com/office/drawing/2014/main" id="{ECBA23BC-2287-4F6B-5F0F-817D1F07DDAA}"/>
                </a:ext>
              </a:extLst>
            </p:cNvPr>
            <p:cNvSpPr/>
            <p:nvPr/>
          </p:nvSpPr>
          <p:spPr>
            <a:xfrm>
              <a:off x="12451080" y="1645920"/>
              <a:ext cx="472440" cy="472440"/>
            </a:xfrm>
            <a:prstGeom prst="rect">
              <a:avLst/>
            </a:prstGeom>
            <a:solidFill>
              <a:srgbClr val="DA4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tângulo 8">
              <a:extLst>
                <a:ext uri="{FF2B5EF4-FFF2-40B4-BE49-F238E27FC236}">
                  <a16:creationId xmlns:a16="http://schemas.microsoft.com/office/drawing/2014/main" id="{DDE0AC3B-5415-3214-7724-62AB16550DD6}"/>
                </a:ext>
              </a:extLst>
            </p:cNvPr>
            <p:cNvSpPr/>
            <p:nvPr/>
          </p:nvSpPr>
          <p:spPr>
            <a:xfrm>
              <a:off x="12451080" y="2190206"/>
              <a:ext cx="472440" cy="472440"/>
            </a:xfrm>
            <a:prstGeom prst="rect">
              <a:avLst/>
            </a:prstGeom>
            <a:solidFill>
              <a:srgbClr val="0D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tângulo 13">
              <a:extLst>
                <a:ext uri="{FF2B5EF4-FFF2-40B4-BE49-F238E27FC236}">
                  <a16:creationId xmlns:a16="http://schemas.microsoft.com/office/drawing/2014/main" id="{CDED4F56-1F50-C6EB-C079-4601C9F1AAA7}"/>
                </a:ext>
              </a:extLst>
            </p:cNvPr>
            <p:cNvSpPr/>
            <p:nvPr/>
          </p:nvSpPr>
          <p:spPr>
            <a:xfrm>
              <a:off x="12451080" y="2734492"/>
              <a:ext cx="472440" cy="472440"/>
            </a:xfrm>
            <a:prstGeom prst="rect">
              <a:avLst/>
            </a:prstGeom>
            <a:solidFill>
              <a:srgbClr val="117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tângulo 14">
              <a:extLst>
                <a:ext uri="{FF2B5EF4-FFF2-40B4-BE49-F238E27FC236}">
                  <a16:creationId xmlns:a16="http://schemas.microsoft.com/office/drawing/2014/main" id="{4FAAD093-0DEC-B96B-C551-A8D8ECDA98A0}"/>
                </a:ext>
              </a:extLst>
            </p:cNvPr>
            <p:cNvSpPr/>
            <p:nvPr/>
          </p:nvSpPr>
          <p:spPr>
            <a:xfrm>
              <a:off x="12451080" y="1101634"/>
              <a:ext cx="472440" cy="472440"/>
            </a:xfrm>
            <a:prstGeom prst="rect">
              <a:avLst/>
            </a:prstGeom>
            <a:solidFill>
              <a:srgbClr val="EE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tângulo 15">
              <a:extLst>
                <a:ext uri="{FF2B5EF4-FFF2-40B4-BE49-F238E27FC236}">
                  <a16:creationId xmlns:a16="http://schemas.microsoft.com/office/drawing/2014/main" id="{91ACC34F-2789-B723-DCAA-35EC174AC2F2}"/>
                </a:ext>
              </a:extLst>
            </p:cNvPr>
            <p:cNvSpPr/>
            <p:nvPr/>
          </p:nvSpPr>
          <p:spPr>
            <a:xfrm>
              <a:off x="12451080" y="3278778"/>
              <a:ext cx="472440" cy="472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15123447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viivhealthcare.com/ending-hiv/viiv-improve-access-to-hiv-medicines/#%3A~%3Atext%3DOur%20access%20to%20medicine%20policy%2Celement%20of%20our%20corporate%20strategy"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a:xfrm>
            <a:off x="4043443" y="1465497"/>
            <a:ext cx="7705648" cy="5392503"/>
          </a:xfrm>
        </p:spPr>
        <p:txBody>
          <a:bodyPr>
            <a:normAutofit/>
          </a:bodyPr>
          <a:lstStyle/>
          <a:p>
            <a:r>
              <a:rPr lang="en-US" sz="5400" noProof="0" dirty="0"/>
              <a:t>CAB-LA for cis and trans women and men who have sex            with men</a:t>
            </a:r>
          </a:p>
        </p:txBody>
      </p:sp>
      <p:sp>
        <p:nvSpPr>
          <p:cNvPr id="4" name="Text Placeholder 3">
            <a:extLst>
              <a:ext uri="{FF2B5EF4-FFF2-40B4-BE49-F238E27FC236}">
                <a16:creationId xmlns:a16="http://schemas.microsoft.com/office/drawing/2014/main" id="{30CE3675-1649-802E-6FA3-7499193C7335}"/>
              </a:ext>
            </a:extLst>
          </p:cNvPr>
          <p:cNvSpPr>
            <a:spLocks noGrp="1"/>
          </p:cNvSpPr>
          <p:nvPr>
            <p:ph type="body" sz="quarter" idx="11"/>
          </p:nvPr>
        </p:nvSpPr>
        <p:spPr>
          <a:xfrm>
            <a:off x="4116388" y="765176"/>
            <a:ext cx="7632700" cy="515756"/>
          </a:xfrm>
        </p:spPr>
        <p:txBody>
          <a:bodyPr>
            <a:normAutofit fontScale="85000" lnSpcReduction="20000"/>
          </a:bodyPr>
          <a:lstStyle/>
          <a:p>
            <a:r>
              <a:rPr lang="en-GB" sz="2800" dirty="0"/>
              <a:t>Beatriz </a:t>
            </a:r>
            <a:r>
              <a:rPr lang="en-GB" sz="2800" dirty="0" err="1"/>
              <a:t>Grinsztejn</a:t>
            </a:r>
            <a:r>
              <a:rPr lang="en-GB" sz="2800" dirty="0"/>
              <a:t>, MD, PhD</a:t>
            </a:r>
          </a:p>
          <a:p>
            <a:r>
              <a:rPr lang="pt-BR" sz="1200" dirty="0"/>
              <a:t>Instituto Nacional de Infectologia Evandro Chagas - Fiocruz</a:t>
            </a:r>
          </a:p>
        </p:txBody>
      </p:sp>
      <p:grpSp>
        <p:nvGrpSpPr>
          <p:cNvPr id="5" name="Agrupar 4">
            <a:extLst>
              <a:ext uri="{FF2B5EF4-FFF2-40B4-BE49-F238E27FC236}">
                <a16:creationId xmlns:a16="http://schemas.microsoft.com/office/drawing/2014/main" id="{A8B053B8-7DCC-3F23-192A-666BE409A87C}"/>
              </a:ext>
            </a:extLst>
          </p:cNvPr>
          <p:cNvGrpSpPr/>
          <p:nvPr/>
        </p:nvGrpSpPr>
        <p:grpSpPr>
          <a:xfrm>
            <a:off x="9787727" y="488360"/>
            <a:ext cx="1961361" cy="813562"/>
            <a:chOff x="8750957" y="5609913"/>
            <a:chExt cx="1961361" cy="813562"/>
          </a:xfrm>
          <a:solidFill>
            <a:srgbClr val="242D4B"/>
          </a:solidFill>
        </p:grpSpPr>
        <p:sp>
          <p:nvSpPr>
            <p:cNvPr id="6" name="Forma Livre: Forma 5">
              <a:extLst>
                <a:ext uri="{FF2B5EF4-FFF2-40B4-BE49-F238E27FC236}">
                  <a16:creationId xmlns:a16="http://schemas.microsoft.com/office/drawing/2014/main" id="{30455C81-73E8-3549-3E7C-E514D5E34DE6}"/>
                </a:ext>
              </a:extLst>
            </p:cNvPr>
            <p:cNvSpPr/>
            <p:nvPr/>
          </p:nvSpPr>
          <p:spPr>
            <a:xfrm>
              <a:off x="9733447" y="5611309"/>
              <a:ext cx="938557" cy="482859"/>
            </a:xfrm>
            <a:custGeom>
              <a:avLst/>
              <a:gdLst>
                <a:gd name="connsiteX0" fmla="*/ 477289 w 938557"/>
                <a:gd name="connsiteY0" fmla="*/ 168199 h 482859"/>
                <a:gd name="connsiteX1" fmla="*/ 472068 w 938557"/>
                <a:gd name="connsiteY1" fmla="*/ 171201 h 482859"/>
                <a:gd name="connsiteX2" fmla="*/ 449840 w 938557"/>
                <a:gd name="connsiteY2" fmla="*/ 181659 h 482859"/>
                <a:gd name="connsiteX3" fmla="*/ 447760 w 938557"/>
                <a:gd name="connsiteY3" fmla="*/ 182804 h 482859"/>
                <a:gd name="connsiteX4" fmla="*/ 441952 w 938557"/>
                <a:gd name="connsiteY4" fmla="*/ 195328 h 482859"/>
                <a:gd name="connsiteX5" fmla="*/ 435557 w 938557"/>
                <a:gd name="connsiteY5" fmla="*/ 199879 h 482859"/>
                <a:gd name="connsiteX6" fmla="*/ 422293 w 938557"/>
                <a:gd name="connsiteY6" fmla="*/ 202001 h 482859"/>
                <a:gd name="connsiteX7" fmla="*/ 419641 w 938557"/>
                <a:gd name="connsiteY7" fmla="*/ 202741 h 482859"/>
                <a:gd name="connsiteX8" fmla="*/ 413860 w 938557"/>
                <a:gd name="connsiteY8" fmla="*/ 207544 h 482859"/>
                <a:gd name="connsiteX9" fmla="*/ 393015 w 938557"/>
                <a:gd name="connsiteY9" fmla="*/ 212557 h 482859"/>
                <a:gd name="connsiteX10" fmla="*/ 382893 w 938557"/>
                <a:gd name="connsiteY10" fmla="*/ 214804 h 482859"/>
                <a:gd name="connsiteX11" fmla="*/ 374097 w 938557"/>
                <a:gd name="connsiteY11" fmla="*/ 216996 h 482859"/>
                <a:gd name="connsiteX12" fmla="*/ 343031 w 938557"/>
                <a:gd name="connsiteY12" fmla="*/ 224340 h 482859"/>
                <a:gd name="connsiteX13" fmla="*/ 328706 w 938557"/>
                <a:gd name="connsiteY13" fmla="*/ 227831 h 482859"/>
                <a:gd name="connsiteX14" fmla="*/ 327394 w 938557"/>
                <a:gd name="connsiteY14" fmla="*/ 239615 h 482859"/>
                <a:gd name="connsiteX15" fmla="*/ 326654 w 938557"/>
                <a:gd name="connsiteY15" fmla="*/ 229981 h 482859"/>
                <a:gd name="connsiteX16" fmla="*/ 325495 w 938557"/>
                <a:gd name="connsiteY16" fmla="*/ 239000 h 482859"/>
                <a:gd name="connsiteX17" fmla="*/ 325300 w 938557"/>
                <a:gd name="connsiteY17" fmla="*/ 239000 h 482859"/>
                <a:gd name="connsiteX18" fmla="*/ 324825 w 938557"/>
                <a:gd name="connsiteY18" fmla="*/ 225806 h 482859"/>
                <a:gd name="connsiteX19" fmla="*/ 321097 w 938557"/>
                <a:gd name="connsiteY19" fmla="*/ 226672 h 482859"/>
                <a:gd name="connsiteX20" fmla="*/ 318263 w 938557"/>
                <a:gd name="connsiteY20" fmla="*/ 227328 h 482859"/>
                <a:gd name="connsiteX21" fmla="*/ 307540 w 938557"/>
                <a:gd name="connsiteY21" fmla="*/ 226979 h 482859"/>
                <a:gd name="connsiteX22" fmla="*/ 296496 w 938557"/>
                <a:gd name="connsiteY22" fmla="*/ 226155 h 482859"/>
                <a:gd name="connsiteX23" fmla="*/ 286513 w 938557"/>
                <a:gd name="connsiteY23" fmla="*/ 224843 h 482859"/>
                <a:gd name="connsiteX24" fmla="*/ 283288 w 938557"/>
                <a:gd name="connsiteY24" fmla="*/ 224326 h 482859"/>
                <a:gd name="connsiteX25" fmla="*/ 275009 w 938557"/>
                <a:gd name="connsiteY25" fmla="*/ 224662 h 482859"/>
                <a:gd name="connsiteX26" fmla="*/ 271602 w 938557"/>
                <a:gd name="connsiteY26" fmla="*/ 224620 h 482859"/>
                <a:gd name="connsiteX27" fmla="*/ 271979 w 938557"/>
                <a:gd name="connsiteY27" fmla="*/ 231992 h 482859"/>
                <a:gd name="connsiteX28" fmla="*/ 271518 w 938557"/>
                <a:gd name="connsiteY28" fmla="*/ 234896 h 482859"/>
                <a:gd name="connsiteX29" fmla="*/ 269745 w 938557"/>
                <a:gd name="connsiteY29" fmla="*/ 242407 h 482859"/>
                <a:gd name="connsiteX30" fmla="*/ 271560 w 938557"/>
                <a:gd name="connsiteY30" fmla="*/ 243245 h 482859"/>
                <a:gd name="connsiteX31" fmla="*/ 270010 w 938557"/>
                <a:gd name="connsiteY31" fmla="*/ 244362 h 482859"/>
                <a:gd name="connsiteX32" fmla="*/ 272119 w 938557"/>
                <a:gd name="connsiteY32" fmla="*/ 245367 h 482859"/>
                <a:gd name="connsiteX33" fmla="*/ 270332 w 938557"/>
                <a:gd name="connsiteY33" fmla="*/ 245828 h 482859"/>
                <a:gd name="connsiteX34" fmla="*/ 269145 w 938557"/>
                <a:gd name="connsiteY34" fmla="*/ 249165 h 482859"/>
                <a:gd name="connsiteX35" fmla="*/ 266981 w 938557"/>
                <a:gd name="connsiteY35" fmla="*/ 248467 h 482859"/>
                <a:gd name="connsiteX36" fmla="*/ 266073 w 938557"/>
                <a:gd name="connsiteY36" fmla="*/ 245465 h 482859"/>
                <a:gd name="connsiteX37" fmla="*/ 263169 w 938557"/>
                <a:gd name="connsiteY37" fmla="*/ 245046 h 482859"/>
                <a:gd name="connsiteX38" fmla="*/ 259134 w 938557"/>
                <a:gd name="connsiteY38" fmla="*/ 244892 h 482859"/>
                <a:gd name="connsiteX39" fmla="*/ 238317 w 938557"/>
                <a:gd name="connsiteY39" fmla="*/ 244250 h 482859"/>
                <a:gd name="connsiteX40" fmla="*/ 218198 w 938557"/>
                <a:gd name="connsiteY40" fmla="*/ 243133 h 482859"/>
                <a:gd name="connsiteX41" fmla="*/ 215838 w 938557"/>
                <a:gd name="connsiteY41" fmla="*/ 243049 h 482859"/>
                <a:gd name="connsiteX42" fmla="*/ 192326 w 938557"/>
                <a:gd name="connsiteY42" fmla="*/ 241919 h 482859"/>
                <a:gd name="connsiteX43" fmla="*/ 185261 w 938557"/>
                <a:gd name="connsiteY43" fmla="*/ 241667 h 482859"/>
                <a:gd name="connsiteX44" fmla="*/ 156709 w 938557"/>
                <a:gd name="connsiteY44" fmla="*/ 240285 h 482859"/>
                <a:gd name="connsiteX45" fmla="*/ 144618 w 938557"/>
                <a:gd name="connsiteY45" fmla="*/ 239615 h 482859"/>
                <a:gd name="connsiteX46" fmla="*/ 141351 w 938557"/>
                <a:gd name="connsiteY46" fmla="*/ 239615 h 482859"/>
                <a:gd name="connsiteX47" fmla="*/ 141086 w 938557"/>
                <a:gd name="connsiteY47" fmla="*/ 244823 h 482859"/>
                <a:gd name="connsiteX48" fmla="*/ 148109 w 938557"/>
                <a:gd name="connsiteY48" fmla="*/ 245479 h 482859"/>
                <a:gd name="connsiteX49" fmla="*/ 178001 w 938557"/>
                <a:gd name="connsiteY49" fmla="*/ 247070 h 482859"/>
                <a:gd name="connsiteX50" fmla="*/ 208201 w 938557"/>
                <a:gd name="connsiteY50" fmla="*/ 249081 h 482859"/>
                <a:gd name="connsiteX51" fmla="*/ 227664 w 938557"/>
                <a:gd name="connsiteY51" fmla="*/ 250407 h 482859"/>
                <a:gd name="connsiteX52" fmla="*/ 249095 w 938557"/>
                <a:gd name="connsiteY52" fmla="*/ 252264 h 482859"/>
                <a:gd name="connsiteX53" fmla="*/ 255001 w 938557"/>
                <a:gd name="connsiteY53" fmla="*/ 252879 h 482859"/>
                <a:gd name="connsiteX54" fmla="*/ 248649 w 938557"/>
                <a:gd name="connsiteY54" fmla="*/ 253102 h 482859"/>
                <a:gd name="connsiteX55" fmla="*/ 242017 w 938557"/>
                <a:gd name="connsiteY55" fmla="*/ 253674 h 482859"/>
                <a:gd name="connsiteX56" fmla="*/ 248314 w 938557"/>
                <a:gd name="connsiteY56" fmla="*/ 253674 h 482859"/>
                <a:gd name="connsiteX57" fmla="*/ 238680 w 938557"/>
                <a:gd name="connsiteY57" fmla="*/ 253982 h 482859"/>
                <a:gd name="connsiteX58" fmla="*/ 235692 w 938557"/>
                <a:gd name="connsiteY58" fmla="*/ 253633 h 482859"/>
                <a:gd name="connsiteX59" fmla="*/ 224648 w 938557"/>
                <a:gd name="connsiteY59" fmla="*/ 253060 h 482859"/>
                <a:gd name="connsiteX60" fmla="*/ 216592 w 938557"/>
                <a:gd name="connsiteY60" fmla="*/ 252921 h 482859"/>
                <a:gd name="connsiteX61" fmla="*/ 213060 w 938557"/>
                <a:gd name="connsiteY61" fmla="*/ 252167 h 482859"/>
                <a:gd name="connsiteX62" fmla="*/ 216131 w 938557"/>
                <a:gd name="connsiteY62" fmla="*/ 251161 h 482859"/>
                <a:gd name="connsiteX63" fmla="*/ 212236 w 938557"/>
                <a:gd name="connsiteY63" fmla="*/ 251385 h 482859"/>
                <a:gd name="connsiteX64" fmla="*/ 199531 w 938557"/>
                <a:gd name="connsiteY64" fmla="*/ 251343 h 482859"/>
                <a:gd name="connsiteX65" fmla="*/ 195496 w 938557"/>
                <a:gd name="connsiteY65" fmla="*/ 251161 h 482859"/>
                <a:gd name="connsiteX66" fmla="*/ 187132 w 938557"/>
                <a:gd name="connsiteY66" fmla="*/ 250617 h 482859"/>
                <a:gd name="connsiteX67" fmla="*/ 183111 w 938557"/>
                <a:gd name="connsiteY67" fmla="*/ 250505 h 482859"/>
                <a:gd name="connsiteX68" fmla="*/ 174762 w 938557"/>
                <a:gd name="connsiteY68" fmla="*/ 249891 h 482859"/>
                <a:gd name="connsiteX69" fmla="*/ 173757 w 938557"/>
                <a:gd name="connsiteY69" fmla="*/ 249807 h 482859"/>
                <a:gd name="connsiteX70" fmla="*/ 158329 w 938557"/>
                <a:gd name="connsiteY70" fmla="*/ 249109 h 482859"/>
                <a:gd name="connsiteX71" fmla="*/ 145247 w 938557"/>
                <a:gd name="connsiteY71" fmla="*/ 248467 h 482859"/>
                <a:gd name="connsiteX72" fmla="*/ 141058 w 938557"/>
                <a:gd name="connsiteY72" fmla="*/ 248872 h 482859"/>
                <a:gd name="connsiteX73" fmla="*/ 141058 w 938557"/>
                <a:gd name="connsiteY73" fmla="*/ 259231 h 482859"/>
                <a:gd name="connsiteX74" fmla="*/ 142831 w 938557"/>
                <a:gd name="connsiteY74" fmla="*/ 259692 h 482859"/>
                <a:gd name="connsiteX75" fmla="*/ 156263 w 938557"/>
                <a:gd name="connsiteY75" fmla="*/ 260390 h 482859"/>
                <a:gd name="connsiteX76" fmla="*/ 180110 w 938557"/>
                <a:gd name="connsiteY76" fmla="*/ 261563 h 482859"/>
                <a:gd name="connsiteX77" fmla="*/ 193569 w 938557"/>
                <a:gd name="connsiteY77" fmla="*/ 261786 h 482859"/>
                <a:gd name="connsiteX78" fmla="*/ 217416 w 938557"/>
                <a:gd name="connsiteY78" fmla="*/ 262889 h 482859"/>
                <a:gd name="connsiteX79" fmla="*/ 219426 w 938557"/>
                <a:gd name="connsiteY79" fmla="*/ 263015 h 482859"/>
                <a:gd name="connsiteX80" fmla="*/ 243930 w 938557"/>
                <a:gd name="connsiteY80" fmla="*/ 264411 h 482859"/>
                <a:gd name="connsiteX81" fmla="*/ 248300 w 938557"/>
                <a:gd name="connsiteY81" fmla="*/ 264551 h 482859"/>
                <a:gd name="connsiteX82" fmla="*/ 262066 w 938557"/>
                <a:gd name="connsiteY82" fmla="*/ 265347 h 482859"/>
                <a:gd name="connsiteX83" fmla="*/ 264817 w 938557"/>
                <a:gd name="connsiteY83" fmla="*/ 266212 h 482859"/>
                <a:gd name="connsiteX84" fmla="*/ 252977 w 938557"/>
                <a:gd name="connsiteY84" fmla="*/ 266129 h 482859"/>
                <a:gd name="connsiteX85" fmla="*/ 262834 w 938557"/>
                <a:gd name="connsiteY85" fmla="*/ 267399 h 482859"/>
                <a:gd name="connsiteX86" fmla="*/ 250771 w 938557"/>
                <a:gd name="connsiteY86" fmla="*/ 267525 h 482859"/>
                <a:gd name="connsiteX87" fmla="*/ 247769 w 938557"/>
                <a:gd name="connsiteY87" fmla="*/ 267259 h 482859"/>
                <a:gd name="connsiteX88" fmla="*/ 233305 w 938557"/>
                <a:gd name="connsiteY88" fmla="*/ 267064 h 482859"/>
                <a:gd name="connsiteX89" fmla="*/ 215531 w 938557"/>
                <a:gd name="connsiteY89" fmla="*/ 266031 h 482859"/>
                <a:gd name="connsiteX90" fmla="*/ 211496 w 938557"/>
                <a:gd name="connsiteY90" fmla="*/ 265849 h 482859"/>
                <a:gd name="connsiteX91" fmla="*/ 198051 w 938557"/>
                <a:gd name="connsiteY91" fmla="*/ 265375 h 482859"/>
                <a:gd name="connsiteX92" fmla="*/ 193359 w 938557"/>
                <a:gd name="connsiteY92" fmla="*/ 265207 h 482859"/>
                <a:gd name="connsiteX93" fmla="*/ 178225 w 938557"/>
                <a:gd name="connsiteY93" fmla="*/ 265067 h 482859"/>
                <a:gd name="connsiteX94" fmla="*/ 162811 w 938557"/>
                <a:gd name="connsiteY94" fmla="*/ 264160 h 482859"/>
                <a:gd name="connsiteX95" fmla="*/ 153051 w 938557"/>
                <a:gd name="connsiteY95" fmla="*/ 263950 h 482859"/>
                <a:gd name="connsiteX96" fmla="*/ 143334 w 938557"/>
                <a:gd name="connsiteY96" fmla="*/ 263462 h 482859"/>
                <a:gd name="connsiteX97" fmla="*/ 141896 w 938557"/>
                <a:gd name="connsiteY97" fmla="*/ 263560 h 482859"/>
                <a:gd name="connsiteX98" fmla="*/ 140835 w 938557"/>
                <a:gd name="connsiteY98" fmla="*/ 266115 h 482859"/>
                <a:gd name="connsiteX99" fmla="*/ 141295 w 938557"/>
                <a:gd name="connsiteY99" fmla="*/ 287965 h 482859"/>
                <a:gd name="connsiteX100" fmla="*/ 141812 w 938557"/>
                <a:gd name="connsiteY100" fmla="*/ 304105 h 482859"/>
                <a:gd name="connsiteX101" fmla="*/ 142175 w 938557"/>
                <a:gd name="connsiteY101" fmla="*/ 305976 h 482859"/>
                <a:gd name="connsiteX102" fmla="*/ 145093 w 938557"/>
                <a:gd name="connsiteY102" fmla="*/ 306311 h 482859"/>
                <a:gd name="connsiteX103" fmla="*/ 177038 w 938557"/>
                <a:gd name="connsiteY103" fmla="*/ 307065 h 482859"/>
                <a:gd name="connsiteX104" fmla="*/ 181743 w 938557"/>
                <a:gd name="connsiteY104" fmla="*/ 307288 h 482859"/>
                <a:gd name="connsiteX105" fmla="*/ 185429 w 938557"/>
                <a:gd name="connsiteY105" fmla="*/ 307330 h 482859"/>
                <a:gd name="connsiteX106" fmla="*/ 204920 w 938557"/>
                <a:gd name="connsiteY106" fmla="*/ 307051 h 482859"/>
                <a:gd name="connsiteX107" fmla="*/ 232146 w 938557"/>
                <a:gd name="connsiteY107" fmla="*/ 307777 h 482859"/>
                <a:gd name="connsiteX108" fmla="*/ 252656 w 938557"/>
                <a:gd name="connsiteY108" fmla="*/ 308391 h 482859"/>
                <a:gd name="connsiteX109" fmla="*/ 258673 w 938557"/>
                <a:gd name="connsiteY109" fmla="*/ 309034 h 482859"/>
                <a:gd name="connsiteX110" fmla="*/ 265975 w 938557"/>
                <a:gd name="connsiteY110" fmla="*/ 310095 h 482859"/>
                <a:gd name="connsiteX111" fmla="*/ 238652 w 938557"/>
                <a:gd name="connsiteY111" fmla="*/ 310639 h 482859"/>
                <a:gd name="connsiteX112" fmla="*/ 266590 w 938557"/>
                <a:gd name="connsiteY112" fmla="*/ 313557 h 482859"/>
                <a:gd name="connsiteX113" fmla="*/ 263099 w 938557"/>
                <a:gd name="connsiteY113" fmla="*/ 313683 h 482859"/>
                <a:gd name="connsiteX114" fmla="*/ 225751 w 938557"/>
                <a:gd name="connsiteY114" fmla="*/ 313669 h 482859"/>
                <a:gd name="connsiteX115" fmla="*/ 207293 w 938557"/>
                <a:gd name="connsiteY115" fmla="*/ 313027 h 482859"/>
                <a:gd name="connsiteX116" fmla="*/ 192871 w 938557"/>
                <a:gd name="connsiteY116" fmla="*/ 312510 h 482859"/>
                <a:gd name="connsiteX117" fmla="*/ 184494 w 938557"/>
                <a:gd name="connsiteY117" fmla="*/ 312901 h 482859"/>
                <a:gd name="connsiteX118" fmla="*/ 179788 w 938557"/>
                <a:gd name="connsiteY118" fmla="*/ 313055 h 482859"/>
                <a:gd name="connsiteX119" fmla="*/ 146475 w 938557"/>
                <a:gd name="connsiteY119" fmla="*/ 313055 h 482859"/>
                <a:gd name="connsiteX120" fmla="*/ 142370 w 938557"/>
                <a:gd name="connsiteY120" fmla="*/ 313194 h 482859"/>
                <a:gd name="connsiteX121" fmla="*/ 141938 w 938557"/>
                <a:gd name="connsiteY121" fmla="*/ 315275 h 482859"/>
                <a:gd name="connsiteX122" fmla="*/ 142035 w 938557"/>
                <a:gd name="connsiteY122" fmla="*/ 335128 h 482859"/>
                <a:gd name="connsiteX123" fmla="*/ 142440 w 938557"/>
                <a:gd name="connsiteY123" fmla="*/ 376484 h 482859"/>
                <a:gd name="connsiteX124" fmla="*/ 141966 w 938557"/>
                <a:gd name="connsiteY124" fmla="*/ 386550 h 482859"/>
                <a:gd name="connsiteX125" fmla="*/ 141966 w 938557"/>
                <a:gd name="connsiteY125" fmla="*/ 443082 h 482859"/>
                <a:gd name="connsiteX126" fmla="*/ 142133 w 938557"/>
                <a:gd name="connsiteY126" fmla="*/ 446307 h 482859"/>
                <a:gd name="connsiteX127" fmla="*/ 146601 w 938557"/>
                <a:gd name="connsiteY127" fmla="*/ 446852 h 482859"/>
                <a:gd name="connsiteX128" fmla="*/ 163062 w 938557"/>
                <a:gd name="connsiteY128" fmla="*/ 446349 h 482859"/>
                <a:gd name="connsiteX129" fmla="*/ 177834 w 938557"/>
                <a:gd name="connsiteY129" fmla="*/ 445875 h 482859"/>
                <a:gd name="connsiteX130" fmla="*/ 194979 w 938557"/>
                <a:gd name="connsiteY130" fmla="*/ 445525 h 482859"/>
                <a:gd name="connsiteX131" fmla="*/ 214833 w 938557"/>
                <a:gd name="connsiteY131" fmla="*/ 445777 h 482859"/>
                <a:gd name="connsiteX132" fmla="*/ 226910 w 938557"/>
                <a:gd name="connsiteY132" fmla="*/ 446391 h 482859"/>
                <a:gd name="connsiteX133" fmla="*/ 241375 w 938557"/>
                <a:gd name="connsiteY133" fmla="*/ 446419 h 482859"/>
                <a:gd name="connsiteX134" fmla="*/ 247294 w 938557"/>
                <a:gd name="connsiteY134" fmla="*/ 448932 h 482859"/>
                <a:gd name="connsiteX135" fmla="*/ 251176 w 938557"/>
                <a:gd name="connsiteY135" fmla="*/ 449211 h 482859"/>
                <a:gd name="connsiteX136" fmla="*/ 251176 w 938557"/>
                <a:gd name="connsiteY136" fmla="*/ 449421 h 482859"/>
                <a:gd name="connsiteX137" fmla="*/ 245130 w 938557"/>
                <a:gd name="connsiteY137" fmla="*/ 450259 h 482859"/>
                <a:gd name="connsiteX138" fmla="*/ 241416 w 938557"/>
                <a:gd name="connsiteY138" fmla="*/ 448290 h 482859"/>
                <a:gd name="connsiteX139" fmla="*/ 234058 w 938557"/>
                <a:gd name="connsiteY139" fmla="*/ 450286 h 482859"/>
                <a:gd name="connsiteX140" fmla="*/ 219929 w 938557"/>
                <a:gd name="connsiteY140" fmla="*/ 450454 h 482859"/>
                <a:gd name="connsiteX141" fmla="*/ 216676 w 938557"/>
                <a:gd name="connsiteY141" fmla="*/ 451026 h 482859"/>
                <a:gd name="connsiteX142" fmla="*/ 215545 w 938557"/>
                <a:gd name="connsiteY142" fmla="*/ 449965 h 482859"/>
                <a:gd name="connsiteX143" fmla="*/ 212543 w 938557"/>
                <a:gd name="connsiteY143" fmla="*/ 449812 h 482859"/>
                <a:gd name="connsiteX144" fmla="*/ 184354 w 938557"/>
                <a:gd name="connsiteY144" fmla="*/ 449826 h 482859"/>
                <a:gd name="connsiteX145" fmla="*/ 169987 w 938557"/>
                <a:gd name="connsiteY145" fmla="*/ 450538 h 482859"/>
                <a:gd name="connsiteX146" fmla="*/ 169568 w 938557"/>
                <a:gd name="connsiteY146" fmla="*/ 450887 h 482859"/>
                <a:gd name="connsiteX147" fmla="*/ 173422 w 938557"/>
                <a:gd name="connsiteY147" fmla="*/ 454545 h 482859"/>
                <a:gd name="connsiteX148" fmla="*/ 180989 w 938557"/>
                <a:gd name="connsiteY148" fmla="*/ 454475 h 482859"/>
                <a:gd name="connsiteX149" fmla="*/ 202672 w 938557"/>
                <a:gd name="connsiteY149" fmla="*/ 455955 h 482859"/>
                <a:gd name="connsiteX150" fmla="*/ 211454 w 938557"/>
                <a:gd name="connsiteY150" fmla="*/ 454112 h 482859"/>
                <a:gd name="connsiteX151" fmla="*/ 216117 w 938557"/>
                <a:gd name="connsiteY151" fmla="*/ 451613 h 482859"/>
                <a:gd name="connsiteX152" fmla="*/ 215056 w 938557"/>
                <a:gd name="connsiteY152" fmla="*/ 453330 h 482859"/>
                <a:gd name="connsiteX153" fmla="*/ 217192 w 938557"/>
                <a:gd name="connsiteY153" fmla="*/ 453079 h 482859"/>
                <a:gd name="connsiteX154" fmla="*/ 213241 w 938557"/>
                <a:gd name="connsiteY154" fmla="*/ 457449 h 482859"/>
                <a:gd name="connsiteX155" fmla="*/ 214623 w 938557"/>
                <a:gd name="connsiteY155" fmla="*/ 457868 h 482859"/>
                <a:gd name="connsiteX156" fmla="*/ 221995 w 938557"/>
                <a:gd name="connsiteY156" fmla="*/ 458343 h 482859"/>
                <a:gd name="connsiteX157" fmla="*/ 235455 w 938557"/>
                <a:gd name="connsiteY157" fmla="*/ 458426 h 482859"/>
                <a:gd name="connsiteX158" fmla="*/ 249165 w 938557"/>
                <a:gd name="connsiteY158" fmla="*/ 459655 h 482859"/>
                <a:gd name="connsiteX159" fmla="*/ 230833 w 938557"/>
                <a:gd name="connsiteY159" fmla="*/ 459655 h 482859"/>
                <a:gd name="connsiteX160" fmla="*/ 230833 w 938557"/>
                <a:gd name="connsiteY160" fmla="*/ 460185 h 482859"/>
                <a:gd name="connsiteX161" fmla="*/ 233779 w 938557"/>
                <a:gd name="connsiteY161" fmla="*/ 460185 h 482859"/>
                <a:gd name="connsiteX162" fmla="*/ 248495 w 938557"/>
                <a:gd name="connsiteY162" fmla="*/ 461554 h 482859"/>
                <a:gd name="connsiteX163" fmla="*/ 245675 w 938557"/>
                <a:gd name="connsiteY163" fmla="*/ 461707 h 482859"/>
                <a:gd name="connsiteX164" fmla="*/ 220110 w 938557"/>
                <a:gd name="connsiteY164" fmla="*/ 461875 h 482859"/>
                <a:gd name="connsiteX165" fmla="*/ 196250 w 938557"/>
                <a:gd name="connsiteY165" fmla="*/ 461386 h 482859"/>
                <a:gd name="connsiteX166" fmla="*/ 180445 w 938557"/>
                <a:gd name="connsiteY166" fmla="*/ 461261 h 482859"/>
                <a:gd name="connsiteX167" fmla="*/ 146475 w 938557"/>
                <a:gd name="connsiteY167" fmla="*/ 461735 h 482859"/>
                <a:gd name="connsiteX168" fmla="*/ 142412 w 938557"/>
                <a:gd name="connsiteY168" fmla="*/ 461889 h 482859"/>
                <a:gd name="connsiteX169" fmla="*/ 141979 w 938557"/>
                <a:gd name="connsiteY169" fmla="*/ 470098 h 482859"/>
                <a:gd name="connsiteX170" fmla="*/ 141449 w 938557"/>
                <a:gd name="connsiteY170" fmla="*/ 478057 h 482859"/>
                <a:gd name="connsiteX171" fmla="*/ 140095 w 938557"/>
                <a:gd name="connsiteY171" fmla="*/ 462629 h 482859"/>
                <a:gd name="connsiteX172" fmla="*/ 139690 w 938557"/>
                <a:gd name="connsiteY172" fmla="*/ 479481 h 482859"/>
                <a:gd name="connsiteX173" fmla="*/ 139131 w 938557"/>
                <a:gd name="connsiteY173" fmla="*/ 462336 h 482859"/>
                <a:gd name="connsiteX174" fmla="*/ 137707 w 938557"/>
                <a:gd name="connsiteY174" fmla="*/ 461833 h 482859"/>
                <a:gd name="connsiteX175" fmla="*/ 104422 w 938557"/>
                <a:gd name="connsiteY175" fmla="*/ 460912 h 482859"/>
                <a:gd name="connsiteX176" fmla="*/ 103486 w 938557"/>
                <a:gd name="connsiteY176" fmla="*/ 461177 h 482859"/>
                <a:gd name="connsiteX177" fmla="*/ 102914 w 938557"/>
                <a:gd name="connsiteY177" fmla="*/ 464444 h 482859"/>
                <a:gd name="connsiteX178" fmla="*/ 102244 w 938557"/>
                <a:gd name="connsiteY178" fmla="*/ 477191 h 482859"/>
                <a:gd name="connsiteX179" fmla="*/ 98837 w 938557"/>
                <a:gd name="connsiteY179" fmla="*/ 480584 h 482859"/>
                <a:gd name="connsiteX180" fmla="*/ 98167 w 938557"/>
                <a:gd name="connsiteY180" fmla="*/ 480612 h 482859"/>
                <a:gd name="connsiteX181" fmla="*/ 80449 w 938557"/>
                <a:gd name="connsiteY181" fmla="*/ 480612 h 482859"/>
                <a:gd name="connsiteX182" fmla="*/ 78816 w 938557"/>
                <a:gd name="connsiteY182" fmla="*/ 478071 h 482859"/>
                <a:gd name="connsiteX183" fmla="*/ 85797 w 938557"/>
                <a:gd name="connsiteY183" fmla="*/ 477247 h 482859"/>
                <a:gd name="connsiteX184" fmla="*/ 97860 w 938557"/>
                <a:gd name="connsiteY184" fmla="*/ 476451 h 482859"/>
                <a:gd name="connsiteX185" fmla="*/ 99479 w 938557"/>
                <a:gd name="connsiteY185" fmla="*/ 460981 h 482859"/>
                <a:gd name="connsiteX186" fmla="*/ 90655 w 938557"/>
                <a:gd name="connsiteY186" fmla="*/ 459962 h 482859"/>
                <a:gd name="connsiteX187" fmla="*/ 66767 w 938557"/>
                <a:gd name="connsiteY187" fmla="*/ 459767 h 482859"/>
                <a:gd name="connsiteX188" fmla="*/ 59730 w 938557"/>
                <a:gd name="connsiteY188" fmla="*/ 459404 h 482859"/>
                <a:gd name="connsiteX189" fmla="*/ 56253 w 938557"/>
                <a:gd name="connsiteY189" fmla="*/ 459404 h 482859"/>
                <a:gd name="connsiteX190" fmla="*/ 55374 w 938557"/>
                <a:gd name="connsiteY190" fmla="*/ 463104 h 482859"/>
                <a:gd name="connsiteX191" fmla="*/ 55108 w 938557"/>
                <a:gd name="connsiteY191" fmla="*/ 480263 h 482859"/>
                <a:gd name="connsiteX192" fmla="*/ 54634 w 938557"/>
                <a:gd name="connsiteY192" fmla="*/ 482860 h 482859"/>
                <a:gd name="connsiteX193" fmla="*/ 54396 w 938557"/>
                <a:gd name="connsiteY193" fmla="*/ 473617 h 482859"/>
                <a:gd name="connsiteX194" fmla="*/ 53824 w 938557"/>
                <a:gd name="connsiteY194" fmla="*/ 473617 h 482859"/>
                <a:gd name="connsiteX195" fmla="*/ 53824 w 938557"/>
                <a:gd name="connsiteY195" fmla="*/ 478196 h 482859"/>
                <a:gd name="connsiteX196" fmla="*/ 53307 w 938557"/>
                <a:gd name="connsiteY196" fmla="*/ 478336 h 482859"/>
                <a:gd name="connsiteX197" fmla="*/ 52707 w 938557"/>
                <a:gd name="connsiteY197" fmla="*/ 477177 h 482859"/>
                <a:gd name="connsiteX198" fmla="*/ 52525 w 938557"/>
                <a:gd name="connsiteY198" fmla="*/ 470797 h 482859"/>
                <a:gd name="connsiteX199" fmla="*/ 52511 w 938557"/>
                <a:gd name="connsiteY199" fmla="*/ 462727 h 482859"/>
                <a:gd name="connsiteX200" fmla="*/ 52302 w 938557"/>
                <a:gd name="connsiteY200" fmla="*/ 459571 h 482859"/>
                <a:gd name="connsiteX201" fmla="*/ 50152 w 938557"/>
                <a:gd name="connsiteY201" fmla="*/ 459571 h 482859"/>
                <a:gd name="connsiteX202" fmla="*/ 49956 w 938557"/>
                <a:gd name="connsiteY202" fmla="*/ 466287 h 482859"/>
                <a:gd name="connsiteX203" fmla="*/ 50654 w 938557"/>
                <a:gd name="connsiteY203" fmla="*/ 473170 h 482859"/>
                <a:gd name="connsiteX204" fmla="*/ 39429 w 938557"/>
                <a:gd name="connsiteY204" fmla="*/ 475278 h 482859"/>
                <a:gd name="connsiteX205" fmla="*/ 37698 w 938557"/>
                <a:gd name="connsiteY205" fmla="*/ 471704 h 482859"/>
                <a:gd name="connsiteX206" fmla="*/ 38047 w 938557"/>
                <a:gd name="connsiteY206" fmla="*/ 468367 h 482859"/>
                <a:gd name="connsiteX207" fmla="*/ 38075 w 938557"/>
                <a:gd name="connsiteY207" fmla="*/ 459906 h 482859"/>
                <a:gd name="connsiteX208" fmla="*/ 23778 w 938557"/>
                <a:gd name="connsiteY208" fmla="*/ 458245 h 482859"/>
                <a:gd name="connsiteX209" fmla="*/ 25746 w 938557"/>
                <a:gd name="connsiteY209" fmla="*/ 457393 h 482859"/>
                <a:gd name="connsiteX210" fmla="*/ 25746 w 938557"/>
                <a:gd name="connsiteY210" fmla="*/ 455871 h 482859"/>
                <a:gd name="connsiteX211" fmla="*/ 37237 w 938557"/>
                <a:gd name="connsiteY211" fmla="*/ 455355 h 482859"/>
                <a:gd name="connsiteX212" fmla="*/ 37600 w 938557"/>
                <a:gd name="connsiteY212" fmla="*/ 452967 h 482859"/>
                <a:gd name="connsiteX213" fmla="*/ 38815 w 938557"/>
                <a:gd name="connsiteY213" fmla="*/ 452967 h 482859"/>
                <a:gd name="connsiteX214" fmla="*/ 39457 w 938557"/>
                <a:gd name="connsiteY214" fmla="*/ 451641 h 482859"/>
                <a:gd name="connsiteX215" fmla="*/ 41160 w 938557"/>
                <a:gd name="connsiteY215" fmla="*/ 454796 h 482859"/>
                <a:gd name="connsiteX216" fmla="*/ 47681 w 938557"/>
                <a:gd name="connsiteY216" fmla="*/ 455271 h 482859"/>
                <a:gd name="connsiteX217" fmla="*/ 49747 w 938557"/>
                <a:gd name="connsiteY217" fmla="*/ 451515 h 482859"/>
                <a:gd name="connsiteX218" fmla="*/ 50892 w 938557"/>
                <a:gd name="connsiteY218" fmla="*/ 452227 h 482859"/>
                <a:gd name="connsiteX219" fmla="*/ 52483 w 938557"/>
                <a:gd name="connsiteY219" fmla="*/ 448779 h 482859"/>
                <a:gd name="connsiteX220" fmla="*/ 52539 w 938557"/>
                <a:gd name="connsiteY220" fmla="*/ 442384 h 482859"/>
                <a:gd name="connsiteX221" fmla="*/ 52595 w 938557"/>
                <a:gd name="connsiteY221" fmla="*/ 402006 h 482859"/>
                <a:gd name="connsiteX222" fmla="*/ 52944 w 938557"/>
                <a:gd name="connsiteY222" fmla="*/ 314186 h 482859"/>
                <a:gd name="connsiteX223" fmla="*/ 52860 w 938557"/>
                <a:gd name="connsiteY223" fmla="*/ 309787 h 482859"/>
                <a:gd name="connsiteX224" fmla="*/ 51171 w 938557"/>
                <a:gd name="connsiteY224" fmla="*/ 309159 h 482859"/>
                <a:gd name="connsiteX225" fmla="*/ 44148 w 938557"/>
                <a:gd name="connsiteY225" fmla="*/ 308587 h 482859"/>
                <a:gd name="connsiteX226" fmla="*/ 41523 w 938557"/>
                <a:gd name="connsiteY226" fmla="*/ 309020 h 482859"/>
                <a:gd name="connsiteX227" fmla="*/ 25774 w 938557"/>
                <a:gd name="connsiteY227" fmla="*/ 312454 h 482859"/>
                <a:gd name="connsiteX228" fmla="*/ 27366 w 938557"/>
                <a:gd name="connsiteY228" fmla="*/ 311686 h 482859"/>
                <a:gd name="connsiteX229" fmla="*/ 40351 w 938557"/>
                <a:gd name="connsiteY229" fmla="*/ 307037 h 482859"/>
                <a:gd name="connsiteX230" fmla="*/ 45963 w 938557"/>
                <a:gd name="connsiteY230" fmla="*/ 306255 h 482859"/>
                <a:gd name="connsiteX231" fmla="*/ 51297 w 938557"/>
                <a:gd name="connsiteY231" fmla="*/ 306018 h 482859"/>
                <a:gd name="connsiteX232" fmla="*/ 39150 w 938557"/>
                <a:gd name="connsiteY232" fmla="*/ 306311 h 482859"/>
                <a:gd name="connsiteX233" fmla="*/ 25118 w 938557"/>
                <a:gd name="connsiteY233" fmla="*/ 309815 h 482859"/>
                <a:gd name="connsiteX234" fmla="*/ 23820 w 938557"/>
                <a:gd name="connsiteY234" fmla="*/ 309829 h 482859"/>
                <a:gd name="connsiteX235" fmla="*/ 41426 w 938557"/>
                <a:gd name="connsiteY235" fmla="*/ 303672 h 482859"/>
                <a:gd name="connsiteX236" fmla="*/ 48476 w 938557"/>
                <a:gd name="connsiteY236" fmla="*/ 303574 h 482859"/>
                <a:gd name="connsiteX237" fmla="*/ 52162 w 938557"/>
                <a:gd name="connsiteY237" fmla="*/ 303477 h 482859"/>
                <a:gd name="connsiteX238" fmla="*/ 52637 w 938557"/>
                <a:gd name="connsiteY238" fmla="*/ 302946 h 482859"/>
                <a:gd name="connsiteX239" fmla="*/ 52735 w 938557"/>
                <a:gd name="connsiteY239" fmla="*/ 302625 h 482859"/>
                <a:gd name="connsiteX240" fmla="*/ 52344 w 938557"/>
                <a:gd name="connsiteY240" fmla="*/ 259231 h 482859"/>
                <a:gd name="connsiteX241" fmla="*/ 52065 w 938557"/>
                <a:gd name="connsiteY241" fmla="*/ 258631 h 482859"/>
                <a:gd name="connsiteX242" fmla="*/ 43199 w 938557"/>
                <a:gd name="connsiteY242" fmla="*/ 258519 h 482859"/>
                <a:gd name="connsiteX243" fmla="*/ 30633 w 938557"/>
                <a:gd name="connsiteY243" fmla="*/ 262387 h 482859"/>
                <a:gd name="connsiteX244" fmla="*/ 32532 w 938557"/>
                <a:gd name="connsiteY244" fmla="*/ 260977 h 482859"/>
                <a:gd name="connsiteX245" fmla="*/ 35199 w 938557"/>
                <a:gd name="connsiteY245" fmla="*/ 259636 h 482859"/>
                <a:gd name="connsiteX246" fmla="*/ 30144 w 938557"/>
                <a:gd name="connsiteY246" fmla="*/ 260055 h 482859"/>
                <a:gd name="connsiteX247" fmla="*/ 40881 w 938557"/>
                <a:gd name="connsiteY247" fmla="*/ 256034 h 482859"/>
                <a:gd name="connsiteX248" fmla="*/ 51757 w 938557"/>
                <a:gd name="connsiteY248" fmla="*/ 254959 h 482859"/>
                <a:gd name="connsiteX249" fmla="*/ 52037 w 938557"/>
                <a:gd name="connsiteY249" fmla="*/ 242840 h 482859"/>
                <a:gd name="connsiteX250" fmla="*/ 44260 w 938557"/>
                <a:gd name="connsiteY250" fmla="*/ 243343 h 482859"/>
                <a:gd name="connsiteX251" fmla="*/ 20036 w 938557"/>
                <a:gd name="connsiteY251" fmla="*/ 251441 h 482859"/>
                <a:gd name="connsiteX252" fmla="*/ 10346 w 938557"/>
                <a:gd name="connsiteY252" fmla="*/ 254470 h 482859"/>
                <a:gd name="connsiteX253" fmla="*/ 8699 w 938557"/>
                <a:gd name="connsiteY253" fmla="*/ 252976 h 482859"/>
                <a:gd name="connsiteX254" fmla="*/ 8140 w 938557"/>
                <a:gd name="connsiteY254" fmla="*/ 253465 h 482859"/>
                <a:gd name="connsiteX255" fmla="*/ 7652 w 938557"/>
                <a:gd name="connsiteY255" fmla="*/ 260167 h 482859"/>
                <a:gd name="connsiteX256" fmla="*/ 6674 w 938557"/>
                <a:gd name="connsiteY256" fmla="*/ 296496 h 482859"/>
                <a:gd name="connsiteX257" fmla="*/ 5320 w 938557"/>
                <a:gd name="connsiteY257" fmla="*/ 333816 h 482859"/>
                <a:gd name="connsiteX258" fmla="*/ 4008 w 938557"/>
                <a:gd name="connsiteY258" fmla="*/ 368442 h 482859"/>
                <a:gd name="connsiteX259" fmla="*/ 2625 w 938557"/>
                <a:gd name="connsiteY259" fmla="*/ 409127 h 482859"/>
                <a:gd name="connsiteX260" fmla="*/ 1927 w 938557"/>
                <a:gd name="connsiteY260" fmla="*/ 434691 h 482859"/>
                <a:gd name="connsiteX261" fmla="*/ 1020 w 938557"/>
                <a:gd name="connsiteY261" fmla="*/ 438796 h 482859"/>
                <a:gd name="connsiteX262" fmla="*/ 810 w 938557"/>
                <a:gd name="connsiteY262" fmla="*/ 435962 h 482859"/>
                <a:gd name="connsiteX263" fmla="*/ 643 w 938557"/>
                <a:gd name="connsiteY263" fmla="*/ 413078 h 482859"/>
                <a:gd name="connsiteX264" fmla="*/ 377 w 938557"/>
                <a:gd name="connsiteY264" fmla="*/ 315149 h 482859"/>
                <a:gd name="connsiteX265" fmla="*/ 1 w 938557"/>
                <a:gd name="connsiteY265" fmla="*/ 276125 h 482859"/>
                <a:gd name="connsiteX266" fmla="*/ 364 w 938557"/>
                <a:gd name="connsiteY266" fmla="*/ 246526 h 482859"/>
                <a:gd name="connsiteX267" fmla="*/ 489 w 938557"/>
                <a:gd name="connsiteY267" fmla="*/ 220948 h 482859"/>
                <a:gd name="connsiteX268" fmla="*/ 545 w 938557"/>
                <a:gd name="connsiteY268" fmla="*/ 208829 h 482859"/>
                <a:gd name="connsiteX269" fmla="*/ 685 w 938557"/>
                <a:gd name="connsiteY269" fmla="*/ 205645 h 482859"/>
                <a:gd name="connsiteX270" fmla="*/ 7428 w 938557"/>
                <a:gd name="connsiteY270" fmla="*/ 200172 h 482859"/>
                <a:gd name="connsiteX271" fmla="*/ 39275 w 938557"/>
                <a:gd name="connsiteY271" fmla="*/ 183655 h 482859"/>
                <a:gd name="connsiteX272" fmla="*/ 62983 w 938557"/>
                <a:gd name="connsiteY272" fmla="*/ 177359 h 482859"/>
                <a:gd name="connsiteX273" fmla="*/ 66990 w 938557"/>
                <a:gd name="connsiteY273" fmla="*/ 177051 h 482859"/>
                <a:gd name="connsiteX274" fmla="*/ 95584 w 938557"/>
                <a:gd name="connsiteY274" fmla="*/ 177456 h 482859"/>
                <a:gd name="connsiteX275" fmla="*/ 122140 w 938557"/>
                <a:gd name="connsiteY275" fmla="*/ 176535 h 482859"/>
                <a:gd name="connsiteX276" fmla="*/ 139955 w 938557"/>
                <a:gd name="connsiteY276" fmla="*/ 175990 h 482859"/>
                <a:gd name="connsiteX277" fmla="*/ 146922 w 938557"/>
                <a:gd name="connsiteY277" fmla="*/ 177065 h 482859"/>
                <a:gd name="connsiteX278" fmla="*/ 228795 w 938557"/>
                <a:gd name="connsiteY278" fmla="*/ 192898 h 482859"/>
                <a:gd name="connsiteX279" fmla="*/ 299456 w 938557"/>
                <a:gd name="connsiteY279" fmla="*/ 206497 h 482859"/>
                <a:gd name="connsiteX280" fmla="*/ 302123 w 938557"/>
                <a:gd name="connsiteY280" fmla="*/ 207307 h 482859"/>
                <a:gd name="connsiteX281" fmla="*/ 300545 w 938557"/>
                <a:gd name="connsiteY281" fmla="*/ 208089 h 482859"/>
                <a:gd name="connsiteX282" fmla="*/ 293313 w 938557"/>
                <a:gd name="connsiteY282" fmla="*/ 209652 h 482859"/>
                <a:gd name="connsiteX283" fmla="*/ 285690 w 938557"/>
                <a:gd name="connsiteY283" fmla="*/ 211872 h 482859"/>
                <a:gd name="connsiteX284" fmla="*/ 286458 w 938557"/>
                <a:gd name="connsiteY284" fmla="*/ 217695 h 482859"/>
                <a:gd name="connsiteX285" fmla="*/ 294653 w 938557"/>
                <a:gd name="connsiteY285" fmla="*/ 218574 h 482859"/>
                <a:gd name="connsiteX286" fmla="*/ 317774 w 938557"/>
                <a:gd name="connsiteY286" fmla="*/ 220529 h 482859"/>
                <a:gd name="connsiteX287" fmla="*/ 330117 w 938557"/>
                <a:gd name="connsiteY287" fmla="*/ 219789 h 482859"/>
                <a:gd name="connsiteX288" fmla="*/ 408778 w 938557"/>
                <a:gd name="connsiteY288" fmla="*/ 201750 h 482859"/>
                <a:gd name="connsiteX289" fmla="*/ 413190 w 938557"/>
                <a:gd name="connsiteY289" fmla="*/ 200200 h 482859"/>
                <a:gd name="connsiteX290" fmla="*/ 420157 w 938557"/>
                <a:gd name="connsiteY290" fmla="*/ 197827 h 482859"/>
                <a:gd name="connsiteX291" fmla="*/ 436744 w 938557"/>
                <a:gd name="connsiteY291" fmla="*/ 194266 h 482859"/>
                <a:gd name="connsiteX292" fmla="*/ 437931 w 938557"/>
                <a:gd name="connsiteY292" fmla="*/ 191516 h 482859"/>
                <a:gd name="connsiteX293" fmla="*/ 441379 w 938557"/>
                <a:gd name="connsiteY293" fmla="*/ 181673 h 482859"/>
                <a:gd name="connsiteX294" fmla="*/ 445749 w 938557"/>
                <a:gd name="connsiteY294" fmla="*/ 176591 h 482859"/>
                <a:gd name="connsiteX295" fmla="*/ 476117 w 938557"/>
                <a:gd name="connsiteY295" fmla="*/ 161330 h 482859"/>
                <a:gd name="connsiteX296" fmla="*/ 478923 w 938557"/>
                <a:gd name="connsiteY296" fmla="*/ 159836 h 482859"/>
                <a:gd name="connsiteX297" fmla="*/ 478909 w 938557"/>
                <a:gd name="connsiteY297" fmla="*/ 157225 h 482859"/>
                <a:gd name="connsiteX298" fmla="*/ 475698 w 938557"/>
                <a:gd name="connsiteY298" fmla="*/ 131200 h 482859"/>
                <a:gd name="connsiteX299" fmla="*/ 474972 w 938557"/>
                <a:gd name="connsiteY299" fmla="*/ 125197 h 482859"/>
                <a:gd name="connsiteX300" fmla="*/ 472514 w 938557"/>
                <a:gd name="connsiteY300" fmla="*/ 120226 h 482859"/>
                <a:gd name="connsiteX301" fmla="*/ 454238 w 938557"/>
                <a:gd name="connsiteY301" fmla="*/ 101852 h 482859"/>
                <a:gd name="connsiteX302" fmla="*/ 451935 w 938557"/>
                <a:gd name="connsiteY302" fmla="*/ 99409 h 482859"/>
                <a:gd name="connsiteX303" fmla="*/ 450915 w 938557"/>
                <a:gd name="connsiteY303" fmla="*/ 97035 h 482859"/>
                <a:gd name="connsiteX304" fmla="*/ 450943 w 938557"/>
                <a:gd name="connsiteY304" fmla="*/ 75157 h 482859"/>
                <a:gd name="connsiteX305" fmla="*/ 454350 w 938557"/>
                <a:gd name="connsiteY305" fmla="*/ 73105 h 482859"/>
                <a:gd name="connsiteX306" fmla="*/ 473548 w 938557"/>
                <a:gd name="connsiteY306" fmla="*/ 65872 h 482859"/>
                <a:gd name="connsiteX307" fmla="*/ 477555 w 938557"/>
                <a:gd name="connsiteY307" fmla="*/ 64239 h 482859"/>
                <a:gd name="connsiteX308" fmla="*/ 475014 w 938557"/>
                <a:gd name="connsiteY308" fmla="*/ 57356 h 482859"/>
                <a:gd name="connsiteX309" fmla="*/ 473268 w 938557"/>
                <a:gd name="connsiteY309" fmla="*/ 55778 h 482859"/>
                <a:gd name="connsiteX310" fmla="*/ 472710 w 938557"/>
                <a:gd name="connsiteY310" fmla="*/ 50500 h 482859"/>
                <a:gd name="connsiteX311" fmla="*/ 480012 w 938557"/>
                <a:gd name="connsiteY311" fmla="*/ 42626 h 482859"/>
                <a:gd name="connsiteX312" fmla="*/ 483628 w 938557"/>
                <a:gd name="connsiteY312" fmla="*/ 40922 h 482859"/>
                <a:gd name="connsiteX313" fmla="*/ 539127 w 938557"/>
                <a:gd name="connsiteY313" fmla="*/ 19365 h 482859"/>
                <a:gd name="connsiteX314" fmla="*/ 584894 w 938557"/>
                <a:gd name="connsiteY314" fmla="*/ 1564 h 482859"/>
                <a:gd name="connsiteX315" fmla="*/ 591107 w 938557"/>
                <a:gd name="connsiteY315" fmla="*/ 419 h 482859"/>
                <a:gd name="connsiteX316" fmla="*/ 601202 w 938557"/>
                <a:gd name="connsiteY316" fmla="*/ 419 h 482859"/>
                <a:gd name="connsiteX317" fmla="*/ 604483 w 938557"/>
                <a:gd name="connsiteY317" fmla="*/ 0 h 482859"/>
                <a:gd name="connsiteX318" fmla="*/ 706126 w 938557"/>
                <a:gd name="connsiteY318" fmla="*/ 0 h 482859"/>
                <a:gd name="connsiteX319" fmla="*/ 716220 w 938557"/>
                <a:gd name="connsiteY319" fmla="*/ 2443 h 482859"/>
                <a:gd name="connsiteX320" fmla="*/ 775782 w 938557"/>
                <a:gd name="connsiteY320" fmla="*/ 14967 h 482859"/>
                <a:gd name="connsiteX321" fmla="*/ 848509 w 938557"/>
                <a:gd name="connsiteY321" fmla="*/ 30242 h 482859"/>
                <a:gd name="connsiteX322" fmla="*/ 910026 w 938557"/>
                <a:gd name="connsiteY322" fmla="*/ 43282 h 482859"/>
                <a:gd name="connsiteX323" fmla="*/ 912343 w 938557"/>
                <a:gd name="connsiteY323" fmla="*/ 43673 h 482859"/>
                <a:gd name="connsiteX324" fmla="*/ 920316 w 938557"/>
                <a:gd name="connsiteY324" fmla="*/ 52176 h 482859"/>
                <a:gd name="connsiteX325" fmla="*/ 920930 w 938557"/>
                <a:gd name="connsiteY325" fmla="*/ 61907 h 482859"/>
                <a:gd name="connsiteX326" fmla="*/ 922298 w 938557"/>
                <a:gd name="connsiteY326" fmla="*/ 88449 h 482859"/>
                <a:gd name="connsiteX327" fmla="*/ 922591 w 938557"/>
                <a:gd name="connsiteY327" fmla="*/ 90194 h 482859"/>
                <a:gd name="connsiteX328" fmla="*/ 924867 w 938557"/>
                <a:gd name="connsiteY328" fmla="*/ 90781 h 482859"/>
                <a:gd name="connsiteX329" fmla="*/ 933635 w 938557"/>
                <a:gd name="connsiteY329" fmla="*/ 93098 h 482859"/>
                <a:gd name="connsiteX330" fmla="*/ 937070 w 938557"/>
                <a:gd name="connsiteY330" fmla="*/ 102816 h 482859"/>
                <a:gd name="connsiteX331" fmla="*/ 933468 w 938557"/>
                <a:gd name="connsiteY331" fmla="*/ 108093 h 482859"/>
                <a:gd name="connsiteX332" fmla="*/ 921056 w 938557"/>
                <a:gd name="connsiteY332" fmla="*/ 124443 h 482859"/>
                <a:gd name="connsiteX333" fmla="*/ 918431 w 938557"/>
                <a:gd name="connsiteY333" fmla="*/ 126411 h 482859"/>
                <a:gd name="connsiteX334" fmla="*/ 915401 w 938557"/>
                <a:gd name="connsiteY334" fmla="*/ 127486 h 482859"/>
                <a:gd name="connsiteX335" fmla="*/ 914717 w 938557"/>
                <a:gd name="connsiteY335" fmla="*/ 130851 h 482859"/>
                <a:gd name="connsiteX336" fmla="*/ 915024 w 938557"/>
                <a:gd name="connsiteY336" fmla="*/ 157100 h 482859"/>
                <a:gd name="connsiteX337" fmla="*/ 914731 w 938557"/>
                <a:gd name="connsiteY337" fmla="*/ 189743 h 482859"/>
                <a:gd name="connsiteX338" fmla="*/ 914438 w 938557"/>
                <a:gd name="connsiteY338" fmla="*/ 211607 h 482859"/>
                <a:gd name="connsiteX339" fmla="*/ 914731 w 938557"/>
                <a:gd name="connsiteY339" fmla="*/ 263769 h 482859"/>
                <a:gd name="connsiteX340" fmla="*/ 914047 w 938557"/>
                <a:gd name="connsiteY340" fmla="*/ 303463 h 482859"/>
                <a:gd name="connsiteX341" fmla="*/ 913418 w 938557"/>
                <a:gd name="connsiteY341" fmla="*/ 329362 h 482859"/>
                <a:gd name="connsiteX342" fmla="*/ 912720 w 938557"/>
                <a:gd name="connsiteY342" fmla="*/ 358626 h 482859"/>
                <a:gd name="connsiteX343" fmla="*/ 912078 w 938557"/>
                <a:gd name="connsiteY343" fmla="*/ 384861 h 482859"/>
                <a:gd name="connsiteX344" fmla="*/ 911380 w 938557"/>
                <a:gd name="connsiteY344" fmla="*/ 414125 h 482859"/>
                <a:gd name="connsiteX345" fmla="*/ 910794 w 938557"/>
                <a:gd name="connsiteY345" fmla="*/ 434635 h 482859"/>
                <a:gd name="connsiteX346" fmla="*/ 909384 w 938557"/>
                <a:gd name="connsiteY346" fmla="*/ 470615 h 482859"/>
                <a:gd name="connsiteX347" fmla="*/ 908909 w 938557"/>
                <a:gd name="connsiteY347" fmla="*/ 471955 h 482859"/>
                <a:gd name="connsiteX348" fmla="*/ 908699 w 938557"/>
                <a:gd name="connsiteY348" fmla="*/ 467920 h 482859"/>
                <a:gd name="connsiteX349" fmla="*/ 908504 w 938557"/>
                <a:gd name="connsiteY349" fmla="*/ 448402 h 482859"/>
                <a:gd name="connsiteX350" fmla="*/ 908071 w 938557"/>
                <a:gd name="connsiteY350" fmla="*/ 414753 h 482859"/>
                <a:gd name="connsiteX351" fmla="*/ 907904 w 938557"/>
                <a:gd name="connsiteY351" fmla="*/ 412785 h 482859"/>
                <a:gd name="connsiteX352" fmla="*/ 904329 w 938557"/>
                <a:gd name="connsiteY352" fmla="*/ 412073 h 482859"/>
                <a:gd name="connsiteX353" fmla="*/ 890535 w 938557"/>
                <a:gd name="connsiteY353" fmla="*/ 411891 h 482859"/>
                <a:gd name="connsiteX354" fmla="*/ 885858 w 938557"/>
                <a:gd name="connsiteY354" fmla="*/ 411458 h 482859"/>
                <a:gd name="connsiteX355" fmla="*/ 882507 w 938557"/>
                <a:gd name="connsiteY355" fmla="*/ 411249 h 482859"/>
                <a:gd name="connsiteX356" fmla="*/ 856929 w 938557"/>
                <a:gd name="connsiteY356" fmla="*/ 411221 h 482859"/>
                <a:gd name="connsiteX357" fmla="*/ 846904 w 938557"/>
                <a:gd name="connsiteY357" fmla="*/ 410369 h 482859"/>
                <a:gd name="connsiteX358" fmla="*/ 835162 w 938557"/>
                <a:gd name="connsiteY358" fmla="*/ 410341 h 482859"/>
                <a:gd name="connsiteX359" fmla="*/ 826478 w 938557"/>
                <a:gd name="connsiteY359" fmla="*/ 410272 h 482859"/>
                <a:gd name="connsiteX360" fmla="*/ 823797 w 938557"/>
                <a:gd name="connsiteY360" fmla="*/ 410104 h 482859"/>
                <a:gd name="connsiteX361" fmla="*/ 793178 w 938557"/>
                <a:gd name="connsiteY361" fmla="*/ 409909 h 482859"/>
                <a:gd name="connsiteX362" fmla="*/ 788529 w 938557"/>
                <a:gd name="connsiteY362" fmla="*/ 409420 h 482859"/>
                <a:gd name="connsiteX363" fmla="*/ 784843 w 938557"/>
                <a:gd name="connsiteY363" fmla="*/ 409210 h 482859"/>
                <a:gd name="connsiteX364" fmla="*/ 754881 w 938557"/>
                <a:gd name="connsiteY364" fmla="*/ 409183 h 482859"/>
                <a:gd name="connsiteX365" fmla="*/ 751083 w 938557"/>
                <a:gd name="connsiteY365" fmla="*/ 408470 h 482859"/>
                <a:gd name="connsiteX366" fmla="*/ 757324 w 938557"/>
                <a:gd name="connsiteY366" fmla="*/ 407521 h 482859"/>
                <a:gd name="connsiteX367" fmla="*/ 753694 w 938557"/>
                <a:gd name="connsiteY367" fmla="*/ 407395 h 482859"/>
                <a:gd name="connsiteX368" fmla="*/ 738545 w 938557"/>
                <a:gd name="connsiteY368" fmla="*/ 407214 h 482859"/>
                <a:gd name="connsiteX369" fmla="*/ 734161 w 938557"/>
                <a:gd name="connsiteY369" fmla="*/ 406292 h 482859"/>
                <a:gd name="connsiteX370" fmla="*/ 735739 w 938557"/>
                <a:gd name="connsiteY370" fmla="*/ 405929 h 482859"/>
                <a:gd name="connsiteX371" fmla="*/ 769387 w 938557"/>
                <a:gd name="connsiteY371" fmla="*/ 406013 h 482859"/>
                <a:gd name="connsiteX372" fmla="*/ 789897 w 938557"/>
                <a:gd name="connsiteY372" fmla="*/ 406446 h 482859"/>
                <a:gd name="connsiteX373" fmla="*/ 821186 w 938557"/>
                <a:gd name="connsiteY373" fmla="*/ 407144 h 482859"/>
                <a:gd name="connsiteX374" fmla="*/ 866953 w 938557"/>
                <a:gd name="connsiteY374" fmla="*/ 407284 h 482859"/>
                <a:gd name="connsiteX375" fmla="*/ 903282 w 938557"/>
                <a:gd name="connsiteY375" fmla="*/ 407814 h 482859"/>
                <a:gd name="connsiteX376" fmla="*/ 906689 w 938557"/>
                <a:gd name="connsiteY376" fmla="*/ 407814 h 482859"/>
                <a:gd name="connsiteX377" fmla="*/ 906172 w 938557"/>
                <a:gd name="connsiteY377" fmla="*/ 402076 h 482859"/>
                <a:gd name="connsiteX378" fmla="*/ 906619 w 938557"/>
                <a:gd name="connsiteY378" fmla="*/ 367771 h 482859"/>
                <a:gd name="connsiteX379" fmla="*/ 906689 w 938557"/>
                <a:gd name="connsiteY379" fmla="*/ 357007 h 482859"/>
                <a:gd name="connsiteX380" fmla="*/ 907443 w 938557"/>
                <a:gd name="connsiteY380" fmla="*/ 325732 h 482859"/>
                <a:gd name="connsiteX381" fmla="*/ 907373 w 938557"/>
                <a:gd name="connsiteY381" fmla="*/ 292084 h 482859"/>
                <a:gd name="connsiteX382" fmla="*/ 907178 w 938557"/>
                <a:gd name="connsiteY382" fmla="*/ 243622 h 482859"/>
                <a:gd name="connsiteX383" fmla="*/ 907108 w 938557"/>
                <a:gd name="connsiteY383" fmla="*/ 222414 h 482859"/>
                <a:gd name="connsiteX384" fmla="*/ 906689 w 938557"/>
                <a:gd name="connsiteY384" fmla="*/ 211831 h 482859"/>
                <a:gd name="connsiteX385" fmla="*/ 901970 w 938557"/>
                <a:gd name="connsiteY385" fmla="*/ 210965 h 482859"/>
                <a:gd name="connsiteX386" fmla="*/ 897683 w 938557"/>
                <a:gd name="connsiteY386" fmla="*/ 210169 h 482859"/>
                <a:gd name="connsiteX387" fmla="*/ 864635 w 938557"/>
                <a:gd name="connsiteY387" fmla="*/ 206385 h 482859"/>
                <a:gd name="connsiteX388" fmla="*/ 840314 w 938557"/>
                <a:gd name="connsiteY388" fmla="*/ 203230 h 482859"/>
                <a:gd name="connsiteX389" fmla="*/ 820669 w 938557"/>
                <a:gd name="connsiteY389" fmla="*/ 200521 h 482859"/>
                <a:gd name="connsiteX390" fmla="*/ 805004 w 938557"/>
                <a:gd name="connsiteY390" fmla="*/ 198525 h 482859"/>
                <a:gd name="connsiteX391" fmla="*/ 785025 w 938557"/>
                <a:gd name="connsiteY391" fmla="*/ 195774 h 482859"/>
                <a:gd name="connsiteX392" fmla="*/ 759376 w 938557"/>
                <a:gd name="connsiteY392" fmla="*/ 192423 h 482859"/>
                <a:gd name="connsiteX393" fmla="*/ 733086 w 938557"/>
                <a:gd name="connsiteY393" fmla="*/ 188737 h 482859"/>
                <a:gd name="connsiteX394" fmla="*/ 706754 w 938557"/>
                <a:gd name="connsiteY394" fmla="*/ 185387 h 482859"/>
                <a:gd name="connsiteX395" fmla="*/ 693658 w 938557"/>
                <a:gd name="connsiteY395" fmla="*/ 185177 h 482859"/>
                <a:gd name="connsiteX396" fmla="*/ 661350 w 938557"/>
                <a:gd name="connsiteY396" fmla="*/ 185331 h 482859"/>
                <a:gd name="connsiteX397" fmla="*/ 597753 w 938557"/>
                <a:gd name="connsiteY397" fmla="*/ 185708 h 482859"/>
                <a:gd name="connsiteX398" fmla="*/ 587798 w 938557"/>
                <a:gd name="connsiteY398" fmla="*/ 187132 h 482859"/>
                <a:gd name="connsiteX399" fmla="*/ 540593 w 938557"/>
                <a:gd name="connsiteY399" fmla="*/ 197910 h 482859"/>
                <a:gd name="connsiteX400" fmla="*/ 485834 w 938557"/>
                <a:gd name="connsiteY400" fmla="*/ 210309 h 482859"/>
                <a:gd name="connsiteX401" fmla="*/ 483419 w 938557"/>
                <a:gd name="connsiteY401" fmla="*/ 211091 h 482859"/>
                <a:gd name="connsiteX402" fmla="*/ 482846 w 938557"/>
                <a:gd name="connsiteY402" fmla="*/ 214441 h 482859"/>
                <a:gd name="connsiteX403" fmla="*/ 483600 w 938557"/>
                <a:gd name="connsiteY403" fmla="*/ 230512 h 482859"/>
                <a:gd name="connsiteX404" fmla="*/ 483433 w 938557"/>
                <a:gd name="connsiteY404" fmla="*/ 261144 h 482859"/>
                <a:gd name="connsiteX405" fmla="*/ 483223 w 938557"/>
                <a:gd name="connsiteY405" fmla="*/ 292782 h 482859"/>
                <a:gd name="connsiteX406" fmla="*/ 482497 w 938557"/>
                <a:gd name="connsiteY406" fmla="*/ 398446 h 482859"/>
                <a:gd name="connsiteX407" fmla="*/ 482176 w 938557"/>
                <a:gd name="connsiteY407" fmla="*/ 406502 h 482859"/>
                <a:gd name="connsiteX408" fmla="*/ 482372 w 938557"/>
                <a:gd name="connsiteY408" fmla="*/ 409559 h 482859"/>
                <a:gd name="connsiteX409" fmla="*/ 484843 w 938557"/>
                <a:gd name="connsiteY409" fmla="*/ 409546 h 482859"/>
                <a:gd name="connsiteX410" fmla="*/ 494532 w 938557"/>
                <a:gd name="connsiteY410" fmla="*/ 408596 h 482859"/>
                <a:gd name="connsiteX411" fmla="*/ 510686 w 938557"/>
                <a:gd name="connsiteY411" fmla="*/ 408401 h 482859"/>
                <a:gd name="connsiteX412" fmla="*/ 542645 w 938557"/>
                <a:gd name="connsiteY412" fmla="*/ 407689 h 482859"/>
                <a:gd name="connsiteX413" fmla="*/ 572580 w 938557"/>
                <a:gd name="connsiteY413" fmla="*/ 407060 h 482859"/>
                <a:gd name="connsiteX414" fmla="*/ 592085 w 938557"/>
                <a:gd name="connsiteY414" fmla="*/ 406544 h 482859"/>
                <a:gd name="connsiteX415" fmla="*/ 593886 w 938557"/>
                <a:gd name="connsiteY415" fmla="*/ 406278 h 482859"/>
                <a:gd name="connsiteX416" fmla="*/ 594137 w 938557"/>
                <a:gd name="connsiteY416" fmla="*/ 404645 h 482859"/>
                <a:gd name="connsiteX417" fmla="*/ 593578 w 938557"/>
                <a:gd name="connsiteY417" fmla="*/ 388882 h 482859"/>
                <a:gd name="connsiteX418" fmla="*/ 593634 w 938557"/>
                <a:gd name="connsiteY418" fmla="*/ 384847 h 482859"/>
                <a:gd name="connsiteX419" fmla="*/ 593634 w 938557"/>
                <a:gd name="connsiteY419" fmla="*/ 335031 h 482859"/>
                <a:gd name="connsiteX420" fmla="*/ 593927 w 938557"/>
                <a:gd name="connsiteY420" fmla="*/ 276809 h 482859"/>
                <a:gd name="connsiteX421" fmla="*/ 594388 w 938557"/>
                <a:gd name="connsiteY421" fmla="*/ 250240 h 482859"/>
                <a:gd name="connsiteX422" fmla="*/ 594737 w 938557"/>
                <a:gd name="connsiteY422" fmla="*/ 249109 h 482859"/>
                <a:gd name="connsiteX423" fmla="*/ 594947 w 938557"/>
                <a:gd name="connsiteY423" fmla="*/ 251636 h 482859"/>
                <a:gd name="connsiteX424" fmla="*/ 595170 w 938557"/>
                <a:gd name="connsiteY424" fmla="*/ 315582 h 482859"/>
                <a:gd name="connsiteX425" fmla="*/ 595645 w 938557"/>
                <a:gd name="connsiteY425" fmla="*/ 334039 h 482859"/>
                <a:gd name="connsiteX426" fmla="*/ 595645 w 938557"/>
                <a:gd name="connsiteY426" fmla="*/ 301089 h 482859"/>
                <a:gd name="connsiteX427" fmla="*/ 596413 w 938557"/>
                <a:gd name="connsiteY427" fmla="*/ 268279 h 482859"/>
                <a:gd name="connsiteX428" fmla="*/ 596901 w 938557"/>
                <a:gd name="connsiteY428" fmla="*/ 272495 h 482859"/>
                <a:gd name="connsiteX429" fmla="*/ 596859 w 938557"/>
                <a:gd name="connsiteY429" fmla="*/ 311198 h 482859"/>
                <a:gd name="connsiteX430" fmla="*/ 596441 w 938557"/>
                <a:gd name="connsiteY430" fmla="*/ 384554 h 482859"/>
                <a:gd name="connsiteX431" fmla="*/ 596510 w 938557"/>
                <a:gd name="connsiteY431" fmla="*/ 404072 h 482859"/>
                <a:gd name="connsiteX432" fmla="*/ 596385 w 938557"/>
                <a:gd name="connsiteY432" fmla="*/ 407256 h 482859"/>
                <a:gd name="connsiteX433" fmla="*/ 591358 w 938557"/>
                <a:gd name="connsiteY433" fmla="*/ 408247 h 482859"/>
                <a:gd name="connsiteX434" fmla="*/ 591358 w 938557"/>
                <a:gd name="connsiteY434" fmla="*/ 408931 h 482859"/>
                <a:gd name="connsiteX435" fmla="*/ 585425 w 938557"/>
                <a:gd name="connsiteY435" fmla="*/ 409978 h 482859"/>
                <a:gd name="connsiteX436" fmla="*/ 567581 w 938557"/>
                <a:gd name="connsiteY436" fmla="*/ 409992 h 482859"/>
                <a:gd name="connsiteX437" fmla="*/ 558548 w 938557"/>
                <a:gd name="connsiteY437" fmla="*/ 410565 h 482859"/>
                <a:gd name="connsiteX438" fmla="*/ 555532 w 938557"/>
                <a:gd name="connsiteY438" fmla="*/ 410662 h 482859"/>
                <a:gd name="connsiteX439" fmla="*/ 528264 w 938557"/>
                <a:gd name="connsiteY439" fmla="*/ 410718 h 482859"/>
                <a:gd name="connsiteX440" fmla="*/ 523266 w 938557"/>
                <a:gd name="connsiteY440" fmla="*/ 411165 h 482859"/>
                <a:gd name="connsiteX441" fmla="*/ 519929 w 938557"/>
                <a:gd name="connsiteY441" fmla="*/ 411416 h 482859"/>
                <a:gd name="connsiteX442" fmla="*/ 507810 w 938557"/>
                <a:gd name="connsiteY442" fmla="*/ 411444 h 482859"/>
                <a:gd name="connsiteX443" fmla="*/ 487649 w 938557"/>
                <a:gd name="connsiteY443" fmla="*/ 411905 h 482859"/>
                <a:gd name="connsiteX444" fmla="*/ 484647 w 938557"/>
                <a:gd name="connsiteY444" fmla="*/ 412226 h 482859"/>
                <a:gd name="connsiteX445" fmla="*/ 482148 w 938557"/>
                <a:gd name="connsiteY445" fmla="*/ 412226 h 482859"/>
                <a:gd name="connsiteX446" fmla="*/ 481101 w 938557"/>
                <a:gd name="connsiteY446" fmla="*/ 408987 h 482859"/>
                <a:gd name="connsiteX447" fmla="*/ 481073 w 938557"/>
                <a:gd name="connsiteY447" fmla="*/ 402928 h 482859"/>
                <a:gd name="connsiteX448" fmla="*/ 481045 w 938557"/>
                <a:gd name="connsiteY448" fmla="*/ 321809 h 482859"/>
                <a:gd name="connsiteX449" fmla="*/ 480612 w 938557"/>
                <a:gd name="connsiteY449" fmla="*/ 318304 h 482859"/>
                <a:gd name="connsiteX450" fmla="*/ 480612 w 938557"/>
                <a:gd name="connsiteY450" fmla="*/ 400680 h 482859"/>
                <a:gd name="connsiteX451" fmla="*/ 480026 w 938557"/>
                <a:gd name="connsiteY451" fmla="*/ 397301 h 482859"/>
                <a:gd name="connsiteX452" fmla="*/ 479970 w 938557"/>
                <a:gd name="connsiteY452" fmla="*/ 301368 h 482859"/>
                <a:gd name="connsiteX453" fmla="*/ 479858 w 938557"/>
                <a:gd name="connsiteY453" fmla="*/ 296021 h 482859"/>
                <a:gd name="connsiteX454" fmla="*/ 469834 w 938557"/>
                <a:gd name="connsiteY454" fmla="*/ 305208 h 482859"/>
                <a:gd name="connsiteX455" fmla="*/ 467893 w 938557"/>
                <a:gd name="connsiteY455" fmla="*/ 303547 h 482859"/>
                <a:gd name="connsiteX456" fmla="*/ 471342 w 938557"/>
                <a:gd name="connsiteY456" fmla="*/ 298115 h 482859"/>
                <a:gd name="connsiteX457" fmla="*/ 473087 w 938557"/>
                <a:gd name="connsiteY457" fmla="*/ 296580 h 482859"/>
                <a:gd name="connsiteX458" fmla="*/ 475042 w 938557"/>
                <a:gd name="connsiteY458" fmla="*/ 295281 h 482859"/>
                <a:gd name="connsiteX459" fmla="*/ 479621 w 938557"/>
                <a:gd name="connsiteY459" fmla="*/ 293717 h 482859"/>
                <a:gd name="connsiteX460" fmla="*/ 479900 w 938557"/>
                <a:gd name="connsiteY460" fmla="*/ 291805 h 482859"/>
                <a:gd name="connsiteX461" fmla="*/ 480459 w 938557"/>
                <a:gd name="connsiteY461" fmla="*/ 260893 h 482859"/>
                <a:gd name="connsiteX462" fmla="*/ 480403 w 938557"/>
                <a:gd name="connsiteY462" fmla="*/ 231950 h 482859"/>
                <a:gd name="connsiteX463" fmla="*/ 480026 w 938557"/>
                <a:gd name="connsiteY463" fmla="*/ 213450 h 482859"/>
                <a:gd name="connsiteX464" fmla="*/ 480166 w 938557"/>
                <a:gd name="connsiteY464" fmla="*/ 209680 h 482859"/>
                <a:gd name="connsiteX465" fmla="*/ 484494 w 938557"/>
                <a:gd name="connsiteY465" fmla="*/ 207349 h 482859"/>
                <a:gd name="connsiteX466" fmla="*/ 506121 w 938557"/>
                <a:gd name="connsiteY466" fmla="*/ 202336 h 482859"/>
                <a:gd name="connsiteX467" fmla="*/ 569005 w 938557"/>
                <a:gd name="connsiteY467" fmla="*/ 187732 h 482859"/>
                <a:gd name="connsiteX468" fmla="*/ 589892 w 938557"/>
                <a:gd name="connsiteY468" fmla="*/ 182720 h 482859"/>
                <a:gd name="connsiteX469" fmla="*/ 597195 w 938557"/>
                <a:gd name="connsiteY469" fmla="*/ 181743 h 482859"/>
                <a:gd name="connsiteX470" fmla="*/ 678649 w 938557"/>
                <a:gd name="connsiteY470" fmla="*/ 181575 h 482859"/>
                <a:gd name="connsiteX471" fmla="*/ 699131 w 938557"/>
                <a:gd name="connsiteY471" fmla="*/ 181003 h 482859"/>
                <a:gd name="connsiteX472" fmla="*/ 711808 w 938557"/>
                <a:gd name="connsiteY472" fmla="*/ 182106 h 482859"/>
                <a:gd name="connsiteX473" fmla="*/ 724444 w 938557"/>
                <a:gd name="connsiteY473" fmla="*/ 183781 h 482859"/>
                <a:gd name="connsiteX474" fmla="*/ 733770 w 938557"/>
                <a:gd name="connsiteY474" fmla="*/ 185065 h 482859"/>
                <a:gd name="connsiteX475" fmla="*/ 743404 w 938557"/>
                <a:gd name="connsiteY475" fmla="*/ 186350 h 482859"/>
                <a:gd name="connsiteX476" fmla="*/ 751376 w 938557"/>
                <a:gd name="connsiteY476" fmla="*/ 187495 h 482859"/>
                <a:gd name="connsiteX477" fmla="*/ 758357 w 938557"/>
                <a:gd name="connsiteY477" fmla="*/ 188444 h 482859"/>
                <a:gd name="connsiteX478" fmla="*/ 780976 w 938557"/>
                <a:gd name="connsiteY478" fmla="*/ 191600 h 482859"/>
                <a:gd name="connsiteX479" fmla="*/ 794295 w 938557"/>
                <a:gd name="connsiteY479" fmla="*/ 193205 h 482859"/>
                <a:gd name="connsiteX480" fmla="*/ 809248 w 938557"/>
                <a:gd name="connsiteY480" fmla="*/ 195439 h 482859"/>
                <a:gd name="connsiteX481" fmla="*/ 815894 w 938557"/>
                <a:gd name="connsiteY481" fmla="*/ 196361 h 482859"/>
                <a:gd name="connsiteX482" fmla="*/ 842869 w 938557"/>
                <a:gd name="connsiteY482" fmla="*/ 199823 h 482859"/>
                <a:gd name="connsiteX483" fmla="*/ 864524 w 938557"/>
                <a:gd name="connsiteY483" fmla="*/ 202630 h 482859"/>
                <a:gd name="connsiteX484" fmla="*/ 887519 w 938557"/>
                <a:gd name="connsiteY484" fmla="*/ 205673 h 482859"/>
                <a:gd name="connsiteX485" fmla="*/ 904539 w 938557"/>
                <a:gd name="connsiteY485" fmla="*/ 207823 h 482859"/>
                <a:gd name="connsiteX486" fmla="*/ 906284 w 938557"/>
                <a:gd name="connsiteY486" fmla="*/ 207823 h 482859"/>
                <a:gd name="connsiteX487" fmla="*/ 906438 w 938557"/>
                <a:gd name="connsiteY487" fmla="*/ 201150 h 482859"/>
                <a:gd name="connsiteX488" fmla="*/ 904441 w 938557"/>
                <a:gd name="connsiteY488" fmla="*/ 200661 h 482859"/>
                <a:gd name="connsiteX489" fmla="*/ 879170 w 938557"/>
                <a:gd name="connsiteY489" fmla="*/ 196975 h 482859"/>
                <a:gd name="connsiteX490" fmla="*/ 858562 w 938557"/>
                <a:gd name="connsiteY490" fmla="*/ 193889 h 482859"/>
                <a:gd name="connsiteX491" fmla="*/ 831001 w 938557"/>
                <a:gd name="connsiteY491" fmla="*/ 189519 h 482859"/>
                <a:gd name="connsiteX492" fmla="*/ 803747 w 938557"/>
                <a:gd name="connsiteY492" fmla="*/ 185401 h 482859"/>
                <a:gd name="connsiteX493" fmla="*/ 768228 w 938557"/>
                <a:gd name="connsiteY493" fmla="*/ 179872 h 482859"/>
                <a:gd name="connsiteX494" fmla="*/ 740639 w 938557"/>
                <a:gd name="connsiteY494" fmla="*/ 175683 h 482859"/>
                <a:gd name="connsiteX495" fmla="*/ 713400 w 938557"/>
                <a:gd name="connsiteY495" fmla="*/ 171453 h 482859"/>
                <a:gd name="connsiteX496" fmla="*/ 696995 w 938557"/>
                <a:gd name="connsiteY496" fmla="*/ 170755 h 482859"/>
                <a:gd name="connsiteX497" fmla="*/ 684554 w 938557"/>
                <a:gd name="connsiteY497" fmla="*/ 170950 h 482859"/>
                <a:gd name="connsiteX498" fmla="*/ 654271 w 938557"/>
                <a:gd name="connsiteY498" fmla="*/ 171201 h 482859"/>
                <a:gd name="connsiteX499" fmla="*/ 604483 w 938557"/>
                <a:gd name="connsiteY499" fmla="*/ 171830 h 482859"/>
                <a:gd name="connsiteX500" fmla="*/ 593397 w 938557"/>
                <a:gd name="connsiteY500" fmla="*/ 172318 h 482859"/>
                <a:gd name="connsiteX501" fmla="*/ 590102 w 938557"/>
                <a:gd name="connsiteY501" fmla="*/ 172947 h 482859"/>
                <a:gd name="connsiteX502" fmla="*/ 555448 w 938557"/>
                <a:gd name="connsiteY502" fmla="*/ 181352 h 482859"/>
                <a:gd name="connsiteX503" fmla="*/ 552530 w 938557"/>
                <a:gd name="connsiteY503" fmla="*/ 181896 h 482859"/>
                <a:gd name="connsiteX504" fmla="*/ 557068 w 938557"/>
                <a:gd name="connsiteY504" fmla="*/ 180081 h 482859"/>
                <a:gd name="connsiteX505" fmla="*/ 561312 w 938557"/>
                <a:gd name="connsiteY505" fmla="*/ 179034 h 482859"/>
                <a:gd name="connsiteX506" fmla="*/ 565878 w 938557"/>
                <a:gd name="connsiteY506" fmla="*/ 177917 h 482859"/>
                <a:gd name="connsiteX507" fmla="*/ 570108 w 938557"/>
                <a:gd name="connsiteY507" fmla="*/ 176800 h 482859"/>
                <a:gd name="connsiteX508" fmla="*/ 574548 w 938557"/>
                <a:gd name="connsiteY508" fmla="*/ 175180 h 482859"/>
                <a:gd name="connsiteX509" fmla="*/ 572440 w 938557"/>
                <a:gd name="connsiteY509" fmla="*/ 175376 h 482859"/>
                <a:gd name="connsiteX510" fmla="*/ 556105 w 938557"/>
                <a:gd name="connsiteY510" fmla="*/ 179341 h 482859"/>
                <a:gd name="connsiteX511" fmla="*/ 553564 w 938557"/>
                <a:gd name="connsiteY511" fmla="*/ 179257 h 482859"/>
                <a:gd name="connsiteX512" fmla="*/ 555099 w 938557"/>
                <a:gd name="connsiteY512" fmla="*/ 178727 h 482859"/>
                <a:gd name="connsiteX513" fmla="*/ 589948 w 938557"/>
                <a:gd name="connsiteY513" fmla="*/ 169819 h 482859"/>
                <a:gd name="connsiteX514" fmla="*/ 596929 w 938557"/>
                <a:gd name="connsiteY514" fmla="*/ 168912 h 482859"/>
                <a:gd name="connsiteX515" fmla="*/ 615443 w 938557"/>
                <a:gd name="connsiteY515" fmla="*/ 168772 h 482859"/>
                <a:gd name="connsiteX516" fmla="*/ 658515 w 938557"/>
                <a:gd name="connsiteY516" fmla="*/ 168074 h 482859"/>
                <a:gd name="connsiteX517" fmla="*/ 698544 w 938557"/>
                <a:gd name="connsiteY517" fmla="*/ 167404 h 482859"/>
                <a:gd name="connsiteX518" fmla="*/ 702914 w 938557"/>
                <a:gd name="connsiteY518" fmla="*/ 167180 h 482859"/>
                <a:gd name="connsiteX519" fmla="*/ 709951 w 938557"/>
                <a:gd name="connsiteY519" fmla="*/ 167473 h 482859"/>
                <a:gd name="connsiteX520" fmla="*/ 733547 w 938557"/>
                <a:gd name="connsiteY520" fmla="*/ 171034 h 482859"/>
                <a:gd name="connsiteX521" fmla="*/ 757129 w 938557"/>
                <a:gd name="connsiteY521" fmla="*/ 174734 h 482859"/>
                <a:gd name="connsiteX522" fmla="*/ 780389 w 938557"/>
                <a:gd name="connsiteY522" fmla="*/ 178280 h 482859"/>
                <a:gd name="connsiteX523" fmla="*/ 818268 w 938557"/>
                <a:gd name="connsiteY523" fmla="*/ 184158 h 482859"/>
                <a:gd name="connsiteX524" fmla="*/ 846862 w 938557"/>
                <a:gd name="connsiteY524" fmla="*/ 188500 h 482859"/>
                <a:gd name="connsiteX525" fmla="*/ 871114 w 938557"/>
                <a:gd name="connsiteY525" fmla="*/ 192298 h 482859"/>
                <a:gd name="connsiteX526" fmla="*/ 886737 w 938557"/>
                <a:gd name="connsiteY526" fmla="*/ 194601 h 482859"/>
                <a:gd name="connsiteX527" fmla="*/ 901998 w 938557"/>
                <a:gd name="connsiteY527" fmla="*/ 197003 h 482859"/>
                <a:gd name="connsiteX528" fmla="*/ 906591 w 938557"/>
                <a:gd name="connsiteY528" fmla="*/ 197408 h 482859"/>
                <a:gd name="connsiteX529" fmla="*/ 906815 w 938557"/>
                <a:gd name="connsiteY529" fmla="*/ 194350 h 482859"/>
                <a:gd name="connsiteX530" fmla="*/ 906633 w 938557"/>
                <a:gd name="connsiteY530" fmla="*/ 147899 h 482859"/>
                <a:gd name="connsiteX531" fmla="*/ 906563 w 938557"/>
                <a:gd name="connsiteY531" fmla="*/ 123996 h 482859"/>
                <a:gd name="connsiteX532" fmla="*/ 906703 w 938557"/>
                <a:gd name="connsiteY532" fmla="*/ 121469 h 482859"/>
                <a:gd name="connsiteX533" fmla="*/ 911394 w 938557"/>
                <a:gd name="connsiteY533" fmla="*/ 121204 h 482859"/>
                <a:gd name="connsiteX534" fmla="*/ 908630 w 938557"/>
                <a:gd name="connsiteY534" fmla="*/ 120282 h 482859"/>
                <a:gd name="connsiteX535" fmla="*/ 901341 w 938557"/>
                <a:gd name="connsiteY535" fmla="*/ 119249 h 482859"/>
                <a:gd name="connsiteX536" fmla="*/ 899345 w 938557"/>
                <a:gd name="connsiteY536" fmla="*/ 119053 h 482859"/>
                <a:gd name="connsiteX537" fmla="*/ 887282 w 938557"/>
                <a:gd name="connsiteY537" fmla="*/ 116736 h 482859"/>
                <a:gd name="connsiteX538" fmla="*/ 874548 w 938557"/>
                <a:gd name="connsiteY538" fmla="*/ 114153 h 482859"/>
                <a:gd name="connsiteX539" fmla="*/ 865711 w 938557"/>
                <a:gd name="connsiteY539" fmla="*/ 112408 h 482859"/>
                <a:gd name="connsiteX540" fmla="*/ 855658 w 938557"/>
                <a:gd name="connsiteY540" fmla="*/ 110411 h 482859"/>
                <a:gd name="connsiteX541" fmla="*/ 840537 w 938557"/>
                <a:gd name="connsiteY541" fmla="*/ 107716 h 482859"/>
                <a:gd name="connsiteX542" fmla="*/ 830750 w 938557"/>
                <a:gd name="connsiteY542" fmla="*/ 105566 h 482859"/>
                <a:gd name="connsiteX543" fmla="*/ 821563 w 938557"/>
                <a:gd name="connsiteY543" fmla="*/ 103821 h 482859"/>
                <a:gd name="connsiteX544" fmla="*/ 811734 w 938557"/>
                <a:gd name="connsiteY544" fmla="*/ 102020 h 482859"/>
                <a:gd name="connsiteX545" fmla="*/ 801318 w 938557"/>
                <a:gd name="connsiteY545" fmla="*/ 100163 h 482859"/>
                <a:gd name="connsiteX546" fmla="*/ 795733 w 938557"/>
                <a:gd name="connsiteY546" fmla="*/ 98599 h 482859"/>
                <a:gd name="connsiteX547" fmla="*/ 789953 w 938557"/>
                <a:gd name="connsiteY547" fmla="*/ 97845 h 482859"/>
                <a:gd name="connsiteX548" fmla="*/ 779901 w 938557"/>
                <a:gd name="connsiteY548" fmla="*/ 96128 h 482859"/>
                <a:gd name="connsiteX549" fmla="*/ 762141 w 938557"/>
                <a:gd name="connsiteY549" fmla="*/ 92763 h 482859"/>
                <a:gd name="connsiteX550" fmla="*/ 752996 w 938557"/>
                <a:gd name="connsiteY550" fmla="*/ 90808 h 482859"/>
                <a:gd name="connsiteX551" fmla="*/ 734231 w 938557"/>
                <a:gd name="connsiteY551" fmla="*/ 87360 h 482859"/>
                <a:gd name="connsiteX552" fmla="*/ 724751 w 938557"/>
                <a:gd name="connsiteY552" fmla="*/ 85349 h 482859"/>
                <a:gd name="connsiteX553" fmla="*/ 708318 w 938557"/>
                <a:gd name="connsiteY553" fmla="*/ 82138 h 482859"/>
                <a:gd name="connsiteX554" fmla="*/ 705637 w 938557"/>
                <a:gd name="connsiteY554" fmla="*/ 82054 h 482859"/>
                <a:gd name="connsiteX555" fmla="*/ 673664 w 938557"/>
                <a:gd name="connsiteY555" fmla="*/ 82068 h 482859"/>
                <a:gd name="connsiteX556" fmla="*/ 669336 w 938557"/>
                <a:gd name="connsiteY556" fmla="*/ 82501 h 482859"/>
                <a:gd name="connsiteX557" fmla="*/ 664980 w 938557"/>
                <a:gd name="connsiteY557" fmla="*/ 82738 h 482859"/>
                <a:gd name="connsiteX558" fmla="*/ 615834 w 938557"/>
                <a:gd name="connsiteY558" fmla="*/ 82752 h 482859"/>
                <a:gd name="connsiteX559" fmla="*/ 609830 w 938557"/>
                <a:gd name="connsiteY559" fmla="*/ 83283 h 482859"/>
                <a:gd name="connsiteX560" fmla="*/ 606493 w 938557"/>
                <a:gd name="connsiteY560" fmla="*/ 83464 h 482859"/>
                <a:gd name="connsiteX561" fmla="*/ 586639 w 938557"/>
                <a:gd name="connsiteY561" fmla="*/ 83464 h 482859"/>
                <a:gd name="connsiteX562" fmla="*/ 581390 w 938557"/>
                <a:gd name="connsiteY562" fmla="*/ 84386 h 482859"/>
                <a:gd name="connsiteX563" fmla="*/ 566534 w 938557"/>
                <a:gd name="connsiteY563" fmla="*/ 89678 h 482859"/>
                <a:gd name="connsiteX564" fmla="*/ 555853 w 938557"/>
                <a:gd name="connsiteY564" fmla="*/ 93671 h 482859"/>
                <a:gd name="connsiteX565" fmla="*/ 552056 w 938557"/>
                <a:gd name="connsiteY565" fmla="*/ 95011 h 482859"/>
                <a:gd name="connsiteX566" fmla="*/ 547057 w 938557"/>
                <a:gd name="connsiteY566" fmla="*/ 96924 h 482859"/>
                <a:gd name="connsiteX567" fmla="*/ 544544 w 938557"/>
                <a:gd name="connsiteY567" fmla="*/ 97873 h 482859"/>
                <a:gd name="connsiteX568" fmla="*/ 531322 w 938557"/>
                <a:gd name="connsiteY568" fmla="*/ 102718 h 482859"/>
                <a:gd name="connsiteX569" fmla="*/ 520208 w 938557"/>
                <a:gd name="connsiteY569" fmla="*/ 106530 h 482859"/>
                <a:gd name="connsiteX570" fmla="*/ 515838 w 938557"/>
                <a:gd name="connsiteY570" fmla="*/ 108219 h 482859"/>
                <a:gd name="connsiteX571" fmla="*/ 512404 w 938557"/>
                <a:gd name="connsiteY571" fmla="*/ 109545 h 482859"/>
                <a:gd name="connsiteX572" fmla="*/ 501025 w 938557"/>
                <a:gd name="connsiteY572" fmla="*/ 113552 h 482859"/>
                <a:gd name="connsiteX573" fmla="*/ 494700 w 938557"/>
                <a:gd name="connsiteY573" fmla="*/ 115786 h 482859"/>
                <a:gd name="connsiteX574" fmla="*/ 485904 w 938557"/>
                <a:gd name="connsiteY574" fmla="*/ 119026 h 482859"/>
                <a:gd name="connsiteX575" fmla="*/ 480933 w 938557"/>
                <a:gd name="connsiteY575" fmla="*/ 120436 h 482859"/>
                <a:gd name="connsiteX576" fmla="*/ 480933 w 938557"/>
                <a:gd name="connsiteY576" fmla="*/ 126677 h 482859"/>
                <a:gd name="connsiteX577" fmla="*/ 481255 w 938557"/>
                <a:gd name="connsiteY577" fmla="*/ 126802 h 482859"/>
                <a:gd name="connsiteX578" fmla="*/ 482386 w 938557"/>
                <a:gd name="connsiteY578" fmla="*/ 124150 h 482859"/>
                <a:gd name="connsiteX579" fmla="*/ 482860 w 938557"/>
                <a:gd name="connsiteY579" fmla="*/ 126467 h 482859"/>
                <a:gd name="connsiteX580" fmla="*/ 483921 w 938557"/>
                <a:gd name="connsiteY580" fmla="*/ 124303 h 482859"/>
                <a:gd name="connsiteX581" fmla="*/ 484619 w 938557"/>
                <a:gd name="connsiteY581" fmla="*/ 126760 h 482859"/>
                <a:gd name="connsiteX582" fmla="*/ 484717 w 938557"/>
                <a:gd name="connsiteY582" fmla="*/ 131131 h 482859"/>
                <a:gd name="connsiteX583" fmla="*/ 485401 w 938557"/>
                <a:gd name="connsiteY583" fmla="*/ 152953 h 482859"/>
                <a:gd name="connsiteX584" fmla="*/ 484815 w 938557"/>
                <a:gd name="connsiteY584" fmla="*/ 172430 h 482859"/>
                <a:gd name="connsiteX585" fmla="*/ 484689 w 938557"/>
                <a:gd name="connsiteY585" fmla="*/ 177470 h 482859"/>
                <a:gd name="connsiteX586" fmla="*/ 484647 w 938557"/>
                <a:gd name="connsiteY586" fmla="*/ 187900 h 482859"/>
                <a:gd name="connsiteX587" fmla="*/ 483684 w 938557"/>
                <a:gd name="connsiteY587" fmla="*/ 191516 h 482859"/>
                <a:gd name="connsiteX588" fmla="*/ 482972 w 938557"/>
                <a:gd name="connsiteY588" fmla="*/ 189184 h 482859"/>
                <a:gd name="connsiteX589" fmla="*/ 482344 w 938557"/>
                <a:gd name="connsiteY589" fmla="*/ 191488 h 482859"/>
                <a:gd name="connsiteX590" fmla="*/ 481394 w 938557"/>
                <a:gd name="connsiteY590" fmla="*/ 183837 h 482859"/>
                <a:gd name="connsiteX591" fmla="*/ 481394 w 938557"/>
                <a:gd name="connsiteY591" fmla="*/ 176437 h 482859"/>
                <a:gd name="connsiteX592" fmla="*/ 481743 w 938557"/>
                <a:gd name="connsiteY592" fmla="*/ 171090 h 482859"/>
                <a:gd name="connsiteX593" fmla="*/ 481743 w 938557"/>
                <a:gd name="connsiteY593" fmla="*/ 167320 h 482859"/>
                <a:gd name="connsiteX594" fmla="*/ 479984 w 938557"/>
                <a:gd name="connsiteY594" fmla="*/ 166943 h 482859"/>
                <a:gd name="connsiteX595" fmla="*/ 481673 w 938557"/>
                <a:gd name="connsiteY595" fmla="*/ 165156 h 482859"/>
                <a:gd name="connsiteX596" fmla="*/ 474748 w 938557"/>
                <a:gd name="connsiteY596" fmla="*/ 168660 h 482859"/>
                <a:gd name="connsiteX597" fmla="*/ 477373 w 938557"/>
                <a:gd name="connsiteY597" fmla="*/ 168255 h 482859"/>
                <a:gd name="connsiteX598" fmla="*/ 874227 w 938557"/>
                <a:gd name="connsiteY598" fmla="*/ 76511 h 482859"/>
                <a:gd name="connsiteX599" fmla="*/ 872161 w 938557"/>
                <a:gd name="connsiteY599" fmla="*/ 75436 h 482859"/>
                <a:gd name="connsiteX600" fmla="*/ 852195 w 938557"/>
                <a:gd name="connsiteY600" fmla="*/ 71290 h 482859"/>
                <a:gd name="connsiteX601" fmla="*/ 845298 w 938557"/>
                <a:gd name="connsiteY601" fmla="*/ 69921 h 482859"/>
                <a:gd name="connsiteX602" fmla="*/ 838206 w 938557"/>
                <a:gd name="connsiteY602" fmla="*/ 68330 h 482859"/>
                <a:gd name="connsiteX603" fmla="*/ 835902 w 938557"/>
                <a:gd name="connsiteY603" fmla="*/ 68190 h 482859"/>
                <a:gd name="connsiteX604" fmla="*/ 828935 w 938557"/>
                <a:gd name="connsiteY604" fmla="*/ 67995 h 482859"/>
                <a:gd name="connsiteX605" fmla="*/ 817695 w 938557"/>
                <a:gd name="connsiteY605" fmla="*/ 66166 h 482859"/>
                <a:gd name="connsiteX606" fmla="*/ 803608 w 938557"/>
                <a:gd name="connsiteY606" fmla="*/ 63317 h 482859"/>
                <a:gd name="connsiteX607" fmla="*/ 784215 w 938557"/>
                <a:gd name="connsiteY607" fmla="*/ 59436 h 482859"/>
                <a:gd name="connsiteX608" fmla="*/ 767181 w 938557"/>
                <a:gd name="connsiteY608" fmla="*/ 55694 h 482859"/>
                <a:gd name="connsiteX609" fmla="*/ 760368 w 938557"/>
                <a:gd name="connsiteY609" fmla="*/ 53963 h 482859"/>
                <a:gd name="connsiteX610" fmla="*/ 750846 w 938557"/>
                <a:gd name="connsiteY610" fmla="*/ 51952 h 482859"/>
                <a:gd name="connsiteX611" fmla="*/ 736102 w 938557"/>
                <a:gd name="connsiteY611" fmla="*/ 48629 h 482859"/>
                <a:gd name="connsiteX612" fmla="*/ 706544 w 938557"/>
                <a:gd name="connsiteY612" fmla="*/ 42291 h 482859"/>
                <a:gd name="connsiteX613" fmla="*/ 696911 w 938557"/>
                <a:gd name="connsiteY613" fmla="*/ 41146 h 482859"/>
                <a:gd name="connsiteX614" fmla="*/ 685169 w 938557"/>
                <a:gd name="connsiteY614" fmla="*/ 41690 h 482859"/>
                <a:gd name="connsiteX615" fmla="*/ 662997 w 938557"/>
                <a:gd name="connsiteY615" fmla="*/ 42333 h 482859"/>
                <a:gd name="connsiteX616" fmla="*/ 632085 w 938557"/>
                <a:gd name="connsiteY616" fmla="*/ 43589 h 482859"/>
                <a:gd name="connsiteX617" fmla="*/ 601160 w 938557"/>
                <a:gd name="connsiteY617" fmla="*/ 44371 h 482859"/>
                <a:gd name="connsiteX618" fmla="*/ 589083 w 938557"/>
                <a:gd name="connsiteY618" fmla="*/ 45125 h 482859"/>
                <a:gd name="connsiteX619" fmla="*/ 586793 w 938557"/>
                <a:gd name="connsiteY619" fmla="*/ 45656 h 482859"/>
                <a:gd name="connsiteX620" fmla="*/ 565822 w 938557"/>
                <a:gd name="connsiteY620" fmla="*/ 51715 h 482859"/>
                <a:gd name="connsiteX621" fmla="*/ 540705 w 938557"/>
                <a:gd name="connsiteY621" fmla="*/ 59143 h 482859"/>
                <a:gd name="connsiteX622" fmla="*/ 511384 w 938557"/>
                <a:gd name="connsiteY622" fmla="*/ 67674 h 482859"/>
                <a:gd name="connsiteX623" fmla="*/ 487887 w 938557"/>
                <a:gd name="connsiteY623" fmla="*/ 74585 h 482859"/>
                <a:gd name="connsiteX624" fmla="*/ 461177 w 938557"/>
                <a:gd name="connsiteY624" fmla="*/ 82334 h 482859"/>
                <a:gd name="connsiteX625" fmla="*/ 459334 w 938557"/>
                <a:gd name="connsiteY625" fmla="*/ 83548 h 482859"/>
                <a:gd name="connsiteX626" fmla="*/ 463188 w 938557"/>
                <a:gd name="connsiteY626" fmla="*/ 94536 h 482859"/>
                <a:gd name="connsiteX627" fmla="*/ 463900 w 938557"/>
                <a:gd name="connsiteY627" fmla="*/ 95248 h 482859"/>
                <a:gd name="connsiteX628" fmla="*/ 480235 w 938557"/>
                <a:gd name="connsiteY628" fmla="*/ 112212 h 482859"/>
                <a:gd name="connsiteX629" fmla="*/ 482804 w 938557"/>
                <a:gd name="connsiteY629" fmla="*/ 114809 h 482859"/>
                <a:gd name="connsiteX630" fmla="*/ 486490 w 938557"/>
                <a:gd name="connsiteY630" fmla="*/ 113552 h 482859"/>
                <a:gd name="connsiteX631" fmla="*/ 517653 w 938557"/>
                <a:gd name="connsiteY631" fmla="*/ 101810 h 482859"/>
                <a:gd name="connsiteX632" fmla="*/ 580636 w 938557"/>
                <a:gd name="connsiteY632" fmla="*/ 78117 h 482859"/>
                <a:gd name="connsiteX633" fmla="*/ 584531 w 938557"/>
                <a:gd name="connsiteY633" fmla="*/ 77251 h 482859"/>
                <a:gd name="connsiteX634" fmla="*/ 602682 w 938557"/>
                <a:gd name="connsiteY634" fmla="*/ 76847 h 482859"/>
                <a:gd name="connsiteX635" fmla="*/ 659535 w 938557"/>
                <a:gd name="connsiteY635" fmla="*/ 76176 h 482859"/>
                <a:gd name="connsiteX636" fmla="*/ 705302 w 938557"/>
                <a:gd name="connsiteY636" fmla="*/ 75883 h 482859"/>
                <a:gd name="connsiteX637" fmla="*/ 709644 w 938557"/>
                <a:gd name="connsiteY637" fmla="*/ 76260 h 482859"/>
                <a:gd name="connsiteX638" fmla="*/ 736367 w 938557"/>
                <a:gd name="connsiteY638" fmla="*/ 81566 h 482859"/>
                <a:gd name="connsiteX639" fmla="*/ 814931 w 938557"/>
                <a:gd name="connsiteY639" fmla="*/ 96826 h 482859"/>
                <a:gd name="connsiteX640" fmla="*/ 859511 w 938557"/>
                <a:gd name="connsiteY640" fmla="*/ 105399 h 482859"/>
                <a:gd name="connsiteX641" fmla="*/ 909649 w 938557"/>
                <a:gd name="connsiteY641" fmla="*/ 115368 h 482859"/>
                <a:gd name="connsiteX642" fmla="*/ 912706 w 938557"/>
                <a:gd name="connsiteY642" fmla="*/ 115689 h 482859"/>
                <a:gd name="connsiteX643" fmla="*/ 928274 w 938557"/>
                <a:gd name="connsiteY643" fmla="*/ 100219 h 482859"/>
                <a:gd name="connsiteX644" fmla="*/ 929265 w 938557"/>
                <a:gd name="connsiteY644" fmla="*/ 98529 h 482859"/>
                <a:gd name="connsiteX645" fmla="*/ 925133 w 938557"/>
                <a:gd name="connsiteY645" fmla="*/ 96980 h 482859"/>
                <a:gd name="connsiteX646" fmla="*/ 919101 w 938557"/>
                <a:gd name="connsiteY646" fmla="*/ 97329 h 482859"/>
                <a:gd name="connsiteX647" fmla="*/ 916560 w 938557"/>
                <a:gd name="connsiteY647" fmla="*/ 96784 h 482859"/>
                <a:gd name="connsiteX648" fmla="*/ 915597 w 938557"/>
                <a:gd name="connsiteY648" fmla="*/ 94955 h 482859"/>
                <a:gd name="connsiteX649" fmla="*/ 912734 w 938557"/>
                <a:gd name="connsiteY649" fmla="*/ 96784 h 482859"/>
                <a:gd name="connsiteX650" fmla="*/ 907150 w 938557"/>
                <a:gd name="connsiteY650" fmla="*/ 95737 h 482859"/>
                <a:gd name="connsiteX651" fmla="*/ 896999 w 938557"/>
                <a:gd name="connsiteY651" fmla="*/ 93657 h 482859"/>
                <a:gd name="connsiteX652" fmla="*/ 886067 w 938557"/>
                <a:gd name="connsiteY652" fmla="*/ 91814 h 482859"/>
                <a:gd name="connsiteX653" fmla="*/ 868587 w 938557"/>
                <a:gd name="connsiteY653" fmla="*/ 88756 h 482859"/>
                <a:gd name="connsiteX654" fmla="*/ 861997 w 938557"/>
                <a:gd name="connsiteY654" fmla="*/ 87597 h 482859"/>
                <a:gd name="connsiteX655" fmla="*/ 852154 w 938557"/>
                <a:gd name="connsiteY655" fmla="*/ 85684 h 482859"/>
                <a:gd name="connsiteX656" fmla="*/ 842576 w 938557"/>
                <a:gd name="connsiteY656" fmla="*/ 84107 h 482859"/>
                <a:gd name="connsiteX657" fmla="*/ 831029 w 938557"/>
                <a:gd name="connsiteY657" fmla="*/ 82096 h 482859"/>
                <a:gd name="connsiteX658" fmla="*/ 819273 w 938557"/>
                <a:gd name="connsiteY658" fmla="*/ 79499 h 482859"/>
                <a:gd name="connsiteX659" fmla="*/ 801192 w 938557"/>
                <a:gd name="connsiteY659" fmla="*/ 76037 h 482859"/>
                <a:gd name="connsiteX660" fmla="*/ 795342 w 938557"/>
                <a:gd name="connsiteY660" fmla="*/ 74724 h 482859"/>
                <a:gd name="connsiteX661" fmla="*/ 779230 w 938557"/>
                <a:gd name="connsiteY661" fmla="*/ 71513 h 482859"/>
                <a:gd name="connsiteX662" fmla="*/ 769764 w 938557"/>
                <a:gd name="connsiteY662" fmla="*/ 69433 h 482859"/>
                <a:gd name="connsiteX663" fmla="*/ 751991 w 938557"/>
                <a:gd name="connsiteY663" fmla="*/ 66026 h 482859"/>
                <a:gd name="connsiteX664" fmla="*/ 742859 w 938557"/>
                <a:gd name="connsiteY664" fmla="*/ 64015 h 482859"/>
                <a:gd name="connsiteX665" fmla="*/ 729693 w 938557"/>
                <a:gd name="connsiteY665" fmla="*/ 61502 h 482859"/>
                <a:gd name="connsiteX666" fmla="*/ 710021 w 938557"/>
                <a:gd name="connsiteY666" fmla="*/ 57342 h 482859"/>
                <a:gd name="connsiteX667" fmla="*/ 702719 w 938557"/>
                <a:gd name="connsiteY667" fmla="*/ 56462 h 482859"/>
                <a:gd name="connsiteX668" fmla="*/ 607498 w 938557"/>
                <a:gd name="connsiteY668" fmla="*/ 56029 h 482859"/>
                <a:gd name="connsiteX669" fmla="*/ 591694 w 938557"/>
                <a:gd name="connsiteY669" fmla="*/ 55722 h 482859"/>
                <a:gd name="connsiteX670" fmla="*/ 585732 w 938557"/>
                <a:gd name="connsiteY670" fmla="*/ 56490 h 482859"/>
                <a:gd name="connsiteX671" fmla="*/ 562834 w 938557"/>
                <a:gd name="connsiteY671" fmla="*/ 63052 h 482859"/>
                <a:gd name="connsiteX672" fmla="*/ 542506 w 938557"/>
                <a:gd name="connsiteY672" fmla="*/ 68902 h 482859"/>
                <a:gd name="connsiteX673" fmla="*/ 539755 w 938557"/>
                <a:gd name="connsiteY673" fmla="*/ 68846 h 482859"/>
                <a:gd name="connsiteX674" fmla="*/ 541933 w 938557"/>
                <a:gd name="connsiteY674" fmla="*/ 68078 h 482859"/>
                <a:gd name="connsiteX675" fmla="*/ 577662 w 938557"/>
                <a:gd name="connsiteY675" fmla="*/ 57202 h 482859"/>
                <a:gd name="connsiteX676" fmla="*/ 600043 w 938557"/>
                <a:gd name="connsiteY676" fmla="*/ 53781 h 482859"/>
                <a:gd name="connsiteX677" fmla="*/ 702007 w 938557"/>
                <a:gd name="connsiteY677" fmla="*/ 53670 h 482859"/>
                <a:gd name="connsiteX678" fmla="*/ 704981 w 938557"/>
                <a:gd name="connsiteY678" fmla="*/ 53670 h 482859"/>
                <a:gd name="connsiteX679" fmla="*/ 703110 w 938557"/>
                <a:gd name="connsiteY679" fmla="*/ 53111 h 482859"/>
                <a:gd name="connsiteX680" fmla="*/ 647290 w 938557"/>
                <a:gd name="connsiteY680" fmla="*/ 52595 h 482859"/>
                <a:gd name="connsiteX681" fmla="*/ 590758 w 938557"/>
                <a:gd name="connsiteY681" fmla="*/ 52483 h 482859"/>
                <a:gd name="connsiteX682" fmla="*/ 586458 w 938557"/>
                <a:gd name="connsiteY682" fmla="*/ 53027 h 482859"/>
                <a:gd name="connsiteX683" fmla="*/ 578751 w 938557"/>
                <a:gd name="connsiteY683" fmla="*/ 55387 h 482859"/>
                <a:gd name="connsiteX684" fmla="*/ 553214 w 938557"/>
                <a:gd name="connsiteY684" fmla="*/ 62549 h 482859"/>
                <a:gd name="connsiteX685" fmla="*/ 545801 w 938557"/>
                <a:gd name="connsiteY685" fmla="*/ 64714 h 482859"/>
                <a:gd name="connsiteX686" fmla="*/ 532914 w 938557"/>
                <a:gd name="connsiteY686" fmla="*/ 68469 h 482859"/>
                <a:gd name="connsiteX687" fmla="*/ 531322 w 938557"/>
                <a:gd name="connsiteY687" fmla="*/ 68483 h 482859"/>
                <a:gd name="connsiteX688" fmla="*/ 532439 w 938557"/>
                <a:gd name="connsiteY688" fmla="*/ 67618 h 482859"/>
                <a:gd name="connsiteX689" fmla="*/ 582953 w 938557"/>
                <a:gd name="connsiteY689" fmla="*/ 52218 h 482859"/>
                <a:gd name="connsiteX690" fmla="*/ 591219 w 938557"/>
                <a:gd name="connsiteY690" fmla="*/ 51031 h 482859"/>
                <a:gd name="connsiteX691" fmla="*/ 702956 w 938557"/>
                <a:gd name="connsiteY691" fmla="*/ 51031 h 482859"/>
                <a:gd name="connsiteX692" fmla="*/ 707298 w 938557"/>
                <a:gd name="connsiteY692" fmla="*/ 51408 h 482859"/>
                <a:gd name="connsiteX693" fmla="*/ 743907 w 938557"/>
                <a:gd name="connsiteY693" fmla="*/ 58738 h 482859"/>
                <a:gd name="connsiteX694" fmla="*/ 825668 w 938557"/>
                <a:gd name="connsiteY694" fmla="*/ 75269 h 482859"/>
                <a:gd name="connsiteX695" fmla="*/ 874144 w 938557"/>
                <a:gd name="connsiteY695" fmla="*/ 84861 h 482859"/>
                <a:gd name="connsiteX696" fmla="*/ 908406 w 938557"/>
                <a:gd name="connsiteY696" fmla="*/ 91814 h 482859"/>
                <a:gd name="connsiteX697" fmla="*/ 912874 w 938557"/>
                <a:gd name="connsiteY697" fmla="*/ 92582 h 482859"/>
                <a:gd name="connsiteX698" fmla="*/ 912190 w 938557"/>
                <a:gd name="connsiteY698" fmla="*/ 84428 h 482859"/>
                <a:gd name="connsiteX699" fmla="*/ 877313 w 938557"/>
                <a:gd name="connsiteY699" fmla="*/ 77126 h 482859"/>
                <a:gd name="connsiteX700" fmla="*/ 876992 w 938557"/>
                <a:gd name="connsiteY700" fmla="*/ 76581 h 482859"/>
                <a:gd name="connsiteX701" fmla="*/ 876754 w 938557"/>
                <a:gd name="connsiteY701" fmla="*/ 76246 h 482859"/>
                <a:gd name="connsiteX702" fmla="*/ 874227 w 938557"/>
                <a:gd name="connsiteY702" fmla="*/ 76511 h 482859"/>
                <a:gd name="connsiteX703" fmla="*/ 138964 w 938557"/>
                <a:gd name="connsiteY703" fmla="*/ 456639 h 482859"/>
                <a:gd name="connsiteX704" fmla="*/ 139103 w 938557"/>
                <a:gd name="connsiteY704" fmla="*/ 453232 h 482859"/>
                <a:gd name="connsiteX705" fmla="*/ 138629 w 938557"/>
                <a:gd name="connsiteY705" fmla="*/ 435445 h 482859"/>
                <a:gd name="connsiteX706" fmla="*/ 138503 w 938557"/>
                <a:gd name="connsiteY706" fmla="*/ 401797 h 482859"/>
                <a:gd name="connsiteX707" fmla="*/ 138601 w 938557"/>
                <a:gd name="connsiteY707" fmla="*/ 351659 h 482859"/>
                <a:gd name="connsiteX708" fmla="*/ 138573 w 938557"/>
                <a:gd name="connsiteY708" fmla="*/ 317341 h 482859"/>
                <a:gd name="connsiteX709" fmla="*/ 138112 w 938557"/>
                <a:gd name="connsiteY709" fmla="*/ 313292 h 482859"/>
                <a:gd name="connsiteX710" fmla="*/ 130824 w 938557"/>
                <a:gd name="connsiteY710" fmla="*/ 312357 h 482859"/>
                <a:gd name="connsiteX711" fmla="*/ 128143 w 938557"/>
                <a:gd name="connsiteY711" fmla="*/ 312273 h 482859"/>
                <a:gd name="connsiteX712" fmla="*/ 116708 w 938557"/>
                <a:gd name="connsiteY712" fmla="*/ 312049 h 482859"/>
                <a:gd name="connsiteX713" fmla="*/ 106321 w 938557"/>
                <a:gd name="connsiteY713" fmla="*/ 311547 h 482859"/>
                <a:gd name="connsiteX714" fmla="*/ 98670 w 938557"/>
                <a:gd name="connsiteY714" fmla="*/ 310667 h 482859"/>
                <a:gd name="connsiteX715" fmla="*/ 95347 w 938557"/>
                <a:gd name="connsiteY715" fmla="*/ 310234 h 482859"/>
                <a:gd name="connsiteX716" fmla="*/ 68456 w 938557"/>
                <a:gd name="connsiteY716" fmla="*/ 309718 h 482859"/>
                <a:gd name="connsiteX717" fmla="*/ 61740 w 938557"/>
                <a:gd name="connsiteY717" fmla="*/ 309508 h 482859"/>
                <a:gd name="connsiteX718" fmla="*/ 56532 w 938557"/>
                <a:gd name="connsiteY718" fmla="*/ 309857 h 482859"/>
                <a:gd name="connsiteX719" fmla="*/ 55974 w 938557"/>
                <a:gd name="connsiteY719" fmla="*/ 313557 h 482859"/>
                <a:gd name="connsiteX720" fmla="*/ 56337 w 938557"/>
                <a:gd name="connsiteY720" fmla="*/ 334053 h 482859"/>
                <a:gd name="connsiteX721" fmla="*/ 56030 w 938557"/>
                <a:gd name="connsiteY721" fmla="*/ 377098 h 482859"/>
                <a:gd name="connsiteX722" fmla="*/ 55751 w 938557"/>
                <a:gd name="connsiteY722" fmla="*/ 443375 h 482859"/>
                <a:gd name="connsiteX723" fmla="*/ 55513 w 938557"/>
                <a:gd name="connsiteY723" fmla="*/ 447061 h 482859"/>
                <a:gd name="connsiteX724" fmla="*/ 55415 w 938557"/>
                <a:gd name="connsiteY724" fmla="*/ 453107 h 482859"/>
                <a:gd name="connsiteX725" fmla="*/ 56044 w 938557"/>
                <a:gd name="connsiteY725" fmla="*/ 455285 h 482859"/>
                <a:gd name="connsiteX726" fmla="*/ 57482 w 938557"/>
                <a:gd name="connsiteY726" fmla="*/ 455592 h 482859"/>
                <a:gd name="connsiteX727" fmla="*/ 67883 w 938557"/>
                <a:gd name="connsiteY727" fmla="*/ 455955 h 482859"/>
                <a:gd name="connsiteX728" fmla="*/ 70425 w 938557"/>
                <a:gd name="connsiteY728" fmla="*/ 455285 h 482859"/>
                <a:gd name="connsiteX729" fmla="*/ 67576 w 938557"/>
                <a:gd name="connsiteY729" fmla="*/ 450105 h 482859"/>
                <a:gd name="connsiteX730" fmla="*/ 69238 w 938557"/>
                <a:gd name="connsiteY730" fmla="*/ 450482 h 482859"/>
                <a:gd name="connsiteX731" fmla="*/ 69028 w 938557"/>
                <a:gd name="connsiteY731" fmla="*/ 448346 h 482859"/>
                <a:gd name="connsiteX732" fmla="*/ 73384 w 938557"/>
                <a:gd name="connsiteY732" fmla="*/ 453219 h 482859"/>
                <a:gd name="connsiteX733" fmla="*/ 77042 w 938557"/>
                <a:gd name="connsiteY733" fmla="*/ 455243 h 482859"/>
                <a:gd name="connsiteX734" fmla="*/ 80058 w 938557"/>
                <a:gd name="connsiteY734" fmla="*/ 455438 h 482859"/>
                <a:gd name="connsiteX735" fmla="*/ 93504 w 938557"/>
                <a:gd name="connsiteY735" fmla="*/ 454922 h 482859"/>
                <a:gd name="connsiteX736" fmla="*/ 102718 w 938557"/>
                <a:gd name="connsiteY736" fmla="*/ 450747 h 482859"/>
                <a:gd name="connsiteX737" fmla="*/ 105511 w 938557"/>
                <a:gd name="connsiteY737" fmla="*/ 450873 h 482859"/>
                <a:gd name="connsiteX738" fmla="*/ 102830 w 938557"/>
                <a:gd name="connsiteY738" fmla="*/ 456025 h 482859"/>
                <a:gd name="connsiteX739" fmla="*/ 138950 w 938557"/>
                <a:gd name="connsiteY739" fmla="*/ 456625 h 482859"/>
                <a:gd name="connsiteX740" fmla="*/ 486295 w 938557"/>
                <a:gd name="connsiteY740" fmla="*/ 69852 h 482859"/>
                <a:gd name="connsiteX741" fmla="*/ 489353 w 938557"/>
                <a:gd name="connsiteY741" fmla="*/ 69070 h 482859"/>
                <a:gd name="connsiteX742" fmla="*/ 513423 w 938557"/>
                <a:gd name="connsiteY742" fmla="*/ 61502 h 482859"/>
                <a:gd name="connsiteX743" fmla="*/ 571211 w 938557"/>
                <a:gd name="connsiteY743" fmla="*/ 43450 h 482859"/>
                <a:gd name="connsiteX744" fmla="*/ 586695 w 938557"/>
                <a:gd name="connsiteY744" fmla="*/ 38912 h 482859"/>
                <a:gd name="connsiteX745" fmla="*/ 589990 w 938557"/>
                <a:gd name="connsiteY745" fmla="*/ 38353 h 482859"/>
                <a:gd name="connsiteX746" fmla="*/ 603757 w 938557"/>
                <a:gd name="connsiteY746" fmla="*/ 37711 h 482859"/>
                <a:gd name="connsiteX747" fmla="*/ 630647 w 938557"/>
                <a:gd name="connsiteY747" fmla="*/ 36971 h 482859"/>
                <a:gd name="connsiteX748" fmla="*/ 665608 w 938557"/>
                <a:gd name="connsiteY748" fmla="*/ 36036 h 482859"/>
                <a:gd name="connsiteX749" fmla="*/ 697874 w 938557"/>
                <a:gd name="connsiteY749" fmla="*/ 34849 h 482859"/>
                <a:gd name="connsiteX750" fmla="*/ 702858 w 938557"/>
                <a:gd name="connsiteY750" fmla="*/ 35310 h 482859"/>
                <a:gd name="connsiteX751" fmla="*/ 716988 w 938557"/>
                <a:gd name="connsiteY751" fmla="*/ 38312 h 482859"/>
                <a:gd name="connsiteX752" fmla="*/ 759656 w 938557"/>
                <a:gd name="connsiteY752" fmla="*/ 47708 h 482859"/>
                <a:gd name="connsiteX753" fmla="*/ 775237 w 938557"/>
                <a:gd name="connsiteY753" fmla="*/ 51575 h 482859"/>
                <a:gd name="connsiteX754" fmla="*/ 802491 w 938557"/>
                <a:gd name="connsiteY754" fmla="*/ 57593 h 482859"/>
                <a:gd name="connsiteX755" fmla="*/ 892573 w 938557"/>
                <a:gd name="connsiteY755" fmla="*/ 77014 h 482859"/>
                <a:gd name="connsiteX756" fmla="*/ 911980 w 938557"/>
                <a:gd name="connsiteY756" fmla="*/ 81119 h 482859"/>
                <a:gd name="connsiteX757" fmla="*/ 915373 w 938557"/>
                <a:gd name="connsiteY757" fmla="*/ 81189 h 482859"/>
                <a:gd name="connsiteX758" fmla="*/ 915373 w 938557"/>
                <a:gd name="connsiteY758" fmla="*/ 77447 h 482859"/>
                <a:gd name="connsiteX759" fmla="*/ 915275 w 938557"/>
                <a:gd name="connsiteY759" fmla="*/ 66682 h 482859"/>
                <a:gd name="connsiteX760" fmla="*/ 914270 w 938557"/>
                <a:gd name="connsiteY760" fmla="*/ 56225 h 482859"/>
                <a:gd name="connsiteX761" fmla="*/ 911408 w 938557"/>
                <a:gd name="connsiteY761" fmla="*/ 53949 h 482859"/>
                <a:gd name="connsiteX762" fmla="*/ 908867 w 938557"/>
                <a:gd name="connsiteY762" fmla="*/ 54647 h 482859"/>
                <a:gd name="connsiteX763" fmla="*/ 908267 w 938557"/>
                <a:gd name="connsiteY763" fmla="*/ 53223 h 482859"/>
                <a:gd name="connsiteX764" fmla="*/ 904190 w 938557"/>
                <a:gd name="connsiteY764" fmla="*/ 53586 h 482859"/>
                <a:gd name="connsiteX765" fmla="*/ 900015 w 938557"/>
                <a:gd name="connsiteY765" fmla="*/ 53041 h 482859"/>
                <a:gd name="connsiteX766" fmla="*/ 901118 w 938557"/>
                <a:gd name="connsiteY766" fmla="*/ 54354 h 482859"/>
                <a:gd name="connsiteX767" fmla="*/ 899778 w 938557"/>
                <a:gd name="connsiteY767" fmla="*/ 54438 h 482859"/>
                <a:gd name="connsiteX768" fmla="*/ 891582 w 938557"/>
                <a:gd name="connsiteY768" fmla="*/ 52678 h 482859"/>
                <a:gd name="connsiteX769" fmla="*/ 878193 w 938557"/>
                <a:gd name="connsiteY769" fmla="*/ 49649 h 482859"/>
                <a:gd name="connsiteX770" fmla="*/ 870653 w 938557"/>
                <a:gd name="connsiteY770" fmla="*/ 48001 h 482859"/>
                <a:gd name="connsiteX771" fmla="*/ 855616 w 938557"/>
                <a:gd name="connsiteY771" fmla="*/ 44553 h 482859"/>
                <a:gd name="connsiteX772" fmla="*/ 840495 w 938557"/>
                <a:gd name="connsiteY772" fmla="*/ 41453 h 482859"/>
                <a:gd name="connsiteX773" fmla="*/ 797842 w 938557"/>
                <a:gd name="connsiteY773" fmla="*/ 31903 h 482859"/>
                <a:gd name="connsiteX774" fmla="*/ 755006 w 938557"/>
                <a:gd name="connsiteY774" fmla="*/ 21836 h 482859"/>
                <a:gd name="connsiteX775" fmla="*/ 739299 w 938557"/>
                <a:gd name="connsiteY775" fmla="*/ 18332 h 482859"/>
                <a:gd name="connsiteX776" fmla="*/ 723271 w 938557"/>
                <a:gd name="connsiteY776" fmla="*/ 14800 h 482859"/>
                <a:gd name="connsiteX777" fmla="*/ 706935 w 938557"/>
                <a:gd name="connsiteY777" fmla="*/ 11072 h 482859"/>
                <a:gd name="connsiteX778" fmla="*/ 698293 w 938557"/>
                <a:gd name="connsiteY778" fmla="*/ 10067 h 482859"/>
                <a:gd name="connsiteX779" fmla="*/ 625942 w 938557"/>
                <a:gd name="connsiteY779" fmla="*/ 10611 h 482859"/>
                <a:gd name="connsiteX780" fmla="*/ 595994 w 938557"/>
                <a:gd name="connsiteY780" fmla="*/ 10723 h 482859"/>
                <a:gd name="connsiteX781" fmla="*/ 590423 w 938557"/>
                <a:gd name="connsiteY781" fmla="*/ 11742 h 482859"/>
                <a:gd name="connsiteX782" fmla="*/ 572426 w 938557"/>
                <a:gd name="connsiteY782" fmla="*/ 18332 h 482859"/>
                <a:gd name="connsiteX783" fmla="*/ 546834 w 938557"/>
                <a:gd name="connsiteY783" fmla="*/ 27673 h 482859"/>
                <a:gd name="connsiteX784" fmla="*/ 510840 w 938557"/>
                <a:gd name="connsiteY784" fmla="*/ 40908 h 482859"/>
                <a:gd name="connsiteX785" fmla="*/ 486141 w 938557"/>
                <a:gd name="connsiteY785" fmla="*/ 49760 h 482859"/>
                <a:gd name="connsiteX786" fmla="*/ 483405 w 938557"/>
                <a:gd name="connsiteY786" fmla="*/ 50989 h 482859"/>
                <a:gd name="connsiteX787" fmla="*/ 486253 w 938557"/>
                <a:gd name="connsiteY787" fmla="*/ 69852 h 482859"/>
                <a:gd name="connsiteX788" fmla="*/ 139424 w 938557"/>
                <a:gd name="connsiteY788" fmla="*/ 210462 h 482859"/>
                <a:gd name="connsiteX789" fmla="*/ 139885 w 938557"/>
                <a:gd name="connsiteY789" fmla="*/ 210462 h 482859"/>
                <a:gd name="connsiteX790" fmla="*/ 140164 w 938557"/>
                <a:gd name="connsiteY790" fmla="*/ 218825 h 482859"/>
                <a:gd name="connsiteX791" fmla="*/ 140597 w 938557"/>
                <a:gd name="connsiteY791" fmla="*/ 227203 h 482859"/>
                <a:gd name="connsiteX792" fmla="*/ 141128 w 938557"/>
                <a:gd name="connsiteY792" fmla="*/ 235747 h 482859"/>
                <a:gd name="connsiteX793" fmla="*/ 145079 w 938557"/>
                <a:gd name="connsiteY793" fmla="*/ 236124 h 482859"/>
                <a:gd name="connsiteX794" fmla="*/ 165575 w 938557"/>
                <a:gd name="connsiteY794" fmla="*/ 237004 h 482859"/>
                <a:gd name="connsiteX795" fmla="*/ 181659 w 938557"/>
                <a:gd name="connsiteY795" fmla="*/ 238135 h 482859"/>
                <a:gd name="connsiteX796" fmla="*/ 200801 w 938557"/>
                <a:gd name="connsiteY796" fmla="*/ 239000 h 482859"/>
                <a:gd name="connsiteX797" fmla="*/ 201806 w 938557"/>
                <a:gd name="connsiteY797" fmla="*/ 239056 h 482859"/>
                <a:gd name="connsiteX798" fmla="*/ 220264 w 938557"/>
                <a:gd name="connsiteY798" fmla="*/ 240187 h 482859"/>
                <a:gd name="connsiteX799" fmla="*/ 240090 w 938557"/>
                <a:gd name="connsiteY799" fmla="*/ 241039 h 482859"/>
                <a:gd name="connsiteX800" fmla="*/ 241095 w 938557"/>
                <a:gd name="connsiteY800" fmla="*/ 241109 h 482859"/>
                <a:gd name="connsiteX801" fmla="*/ 259539 w 938557"/>
                <a:gd name="connsiteY801" fmla="*/ 242323 h 482859"/>
                <a:gd name="connsiteX802" fmla="*/ 261982 w 938557"/>
                <a:gd name="connsiteY802" fmla="*/ 242547 h 482859"/>
                <a:gd name="connsiteX803" fmla="*/ 252307 w 938557"/>
                <a:gd name="connsiteY803" fmla="*/ 243203 h 482859"/>
                <a:gd name="connsiteX804" fmla="*/ 265808 w 938557"/>
                <a:gd name="connsiteY804" fmla="*/ 244264 h 482859"/>
                <a:gd name="connsiteX805" fmla="*/ 266911 w 938557"/>
                <a:gd name="connsiteY805" fmla="*/ 238428 h 482859"/>
                <a:gd name="connsiteX806" fmla="*/ 268112 w 938557"/>
                <a:gd name="connsiteY806" fmla="*/ 233318 h 482859"/>
                <a:gd name="connsiteX807" fmla="*/ 268489 w 938557"/>
                <a:gd name="connsiteY807" fmla="*/ 231726 h 482859"/>
                <a:gd name="connsiteX808" fmla="*/ 268349 w 938557"/>
                <a:gd name="connsiteY808" fmla="*/ 226686 h 482859"/>
                <a:gd name="connsiteX809" fmla="*/ 266715 w 938557"/>
                <a:gd name="connsiteY809" fmla="*/ 223628 h 482859"/>
                <a:gd name="connsiteX810" fmla="*/ 253996 w 938557"/>
                <a:gd name="connsiteY810" fmla="*/ 221981 h 482859"/>
                <a:gd name="connsiteX811" fmla="*/ 247001 w 938557"/>
                <a:gd name="connsiteY811" fmla="*/ 221059 h 482859"/>
                <a:gd name="connsiteX812" fmla="*/ 239085 w 938557"/>
                <a:gd name="connsiteY812" fmla="*/ 219691 h 482859"/>
                <a:gd name="connsiteX813" fmla="*/ 232760 w 938557"/>
                <a:gd name="connsiteY813" fmla="*/ 218909 h 482859"/>
                <a:gd name="connsiteX814" fmla="*/ 224774 w 938557"/>
                <a:gd name="connsiteY814" fmla="*/ 218044 h 482859"/>
                <a:gd name="connsiteX815" fmla="*/ 210854 w 938557"/>
                <a:gd name="connsiteY815" fmla="*/ 216075 h 482859"/>
                <a:gd name="connsiteX816" fmla="*/ 196515 w 938557"/>
                <a:gd name="connsiteY816" fmla="*/ 214288 h 482859"/>
                <a:gd name="connsiteX817" fmla="*/ 180500 w 938557"/>
                <a:gd name="connsiteY817" fmla="*/ 212291 h 482859"/>
                <a:gd name="connsiteX818" fmla="*/ 161135 w 938557"/>
                <a:gd name="connsiteY818" fmla="*/ 209932 h 482859"/>
                <a:gd name="connsiteX819" fmla="*/ 146503 w 938557"/>
                <a:gd name="connsiteY819" fmla="*/ 207907 h 482859"/>
                <a:gd name="connsiteX820" fmla="*/ 138545 w 938557"/>
                <a:gd name="connsiteY820" fmla="*/ 207111 h 482859"/>
                <a:gd name="connsiteX821" fmla="*/ 133909 w 938557"/>
                <a:gd name="connsiteY821" fmla="*/ 206609 h 482859"/>
                <a:gd name="connsiteX822" fmla="*/ 106977 w 938557"/>
                <a:gd name="connsiteY822" fmla="*/ 206581 h 482859"/>
                <a:gd name="connsiteX823" fmla="*/ 58515 w 938557"/>
                <a:gd name="connsiteY823" fmla="*/ 206553 h 482859"/>
                <a:gd name="connsiteX824" fmla="*/ 54271 w 938557"/>
                <a:gd name="connsiteY824" fmla="*/ 207391 h 482859"/>
                <a:gd name="connsiteX825" fmla="*/ 42598 w 938557"/>
                <a:gd name="connsiteY825" fmla="*/ 211705 h 482859"/>
                <a:gd name="connsiteX826" fmla="*/ 40993 w 938557"/>
                <a:gd name="connsiteY826" fmla="*/ 211858 h 482859"/>
                <a:gd name="connsiteX827" fmla="*/ 44274 w 938557"/>
                <a:gd name="connsiteY827" fmla="*/ 209443 h 482859"/>
                <a:gd name="connsiteX828" fmla="*/ 37530 w 938557"/>
                <a:gd name="connsiteY828" fmla="*/ 211132 h 482859"/>
                <a:gd name="connsiteX829" fmla="*/ 38270 w 938557"/>
                <a:gd name="connsiteY829" fmla="*/ 210448 h 482859"/>
                <a:gd name="connsiteX830" fmla="*/ 54522 w 938557"/>
                <a:gd name="connsiteY830" fmla="*/ 204012 h 482859"/>
                <a:gd name="connsiteX831" fmla="*/ 58794 w 938557"/>
                <a:gd name="connsiteY831" fmla="*/ 203314 h 482859"/>
                <a:gd name="connsiteX832" fmla="*/ 75618 w 938557"/>
                <a:gd name="connsiteY832" fmla="*/ 203146 h 482859"/>
                <a:gd name="connsiteX833" fmla="*/ 130824 w 938557"/>
                <a:gd name="connsiteY833" fmla="*/ 203090 h 482859"/>
                <a:gd name="connsiteX834" fmla="*/ 142887 w 938557"/>
                <a:gd name="connsiteY834" fmla="*/ 203802 h 482859"/>
                <a:gd name="connsiteX835" fmla="*/ 160535 w 938557"/>
                <a:gd name="connsiteY835" fmla="*/ 206288 h 482859"/>
                <a:gd name="connsiteX836" fmla="*/ 179900 w 938557"/>
                <a:gd name="connsiteY836" fmla="*/ 208591 h 482859"/>
                <a:gd name="connsiteX837" fmla="*/ 188920 w 938557"/>
                <a:gd name="connsiteY837" fmla="*/ 209611 h 482859"/>
                <a:gd name="connsiteX838" fmla="*/ 206246 w 938557"/>
                <a:gd name="connsiteY838" fmla="*/ 211872 h 482859"/>
                <a:gd name="connsiteX839" fmla="*/ 225262 w 938557"/>
                <a:gd name="connsiteY839" fmla="*/ 214302 h 482859"/>
                <a:gd name="connsiteX840" fmla="*/ 252935 w 938557"/>
                <a:gd name="connsiteY840" fmla="*/ 217932 h 482859"/>
                <a:gd name="connsiteX841" fmla="*/ 276614 w 938557"/>
                <a:gd name="connsiteY841" fmla="*/ 221017 h 482859"/>
                <a:gd name="connsiteX842" fmla="*/ 278890 w 938557"/>
                <a:gd name="connsiteY842" fmla="*/ 221017 h 482859"/>
                <a:gd name="connsiteX843" fmla="*/ 278471 w 938557"/>
                <a:gd name="connsiteY843" fmla="*/ 217178 h 482859"/>
                <a:gd name="connsiteX844" fmla="*/ 276573 w 938557"/>
                <a:gd name="connsiteY844" fmla="*/ 217639 h 482859"/>
                <a:gd name="connsiteX845" fmla="*/ 273613 w 938557"/>
                <a:gd name="connsiteY845" fmla="*/ 217960 h 482859"/>
                <a:gd name="connsiteX846" fmla="*/ 265934 w 938557"/>
                <a:gd name="connsiteY846" fmla="*/ 217108 h 482859"/>
                <a:gd name="connsiteX847" fmla="*/ 242589 w 938557"/>
                <a:gd name="connsiteY847" fmla="*/ 214148 h 482859"/>
                <a:gd name="connsiteX848" fmla="*/ 222233 w 938557"/>
                <a:gd name="connsiteY848" fmla="*/ 211677 h 482859"/>
                <a:gd name="connsiteX849" fmla="*/ 199251 w 938557"/>
                <a:gd name="connsiteY849" fmla="*/ 208717 h 482859"/>
                <a:gd name="connsiteX850" fmla="*/ 193694 w 938557"/>
                <a:gd name="connsiteY850" fmla="*/ 207740 h 482859"/>
                <a:gd name="connsiteX851" fmla="*/ 184075 w 938557"/>
                <a:gd name="connsiteY851" fmla="*/ 206581 h 482859"/>
                <a:gd name="connsiteX852" fmla="*/ 168758 w 938557"/>
                <a:gd name="connsiteY852" fmla="*/ 204640 h 482859"/>
                <a:gd name="connsiteX853" fmla="*/ 148723 w 938557"/>
                <a:gd name="connsiteY853" fmla="*/ 202295 h 482859"/>
                <a:gd name="connsiteX854" fmla="*/ 131340 w 938557"/>
                <a:gd name="connsiteY854" fmla="*/ 200982 h 482859"/>
                <a:gd name="connsiteX855" fmla="*/ 100052 w 938557"/>
                <a:gd name="connsiteY855" fmla="*/ 200773 h 482859"/>
                <a:gd name="connsiteX856" fmla="*/ 56630 w 938557"/>
                <a:gd name="connsiteY856" fmla="*/ 200731 h 482859"/>
                <a:gd name="connsiteX857" fmla="*/ 53335 w 938557"/>
                <a:gd name="connsiteY857" fmla="*/ 201219 h 482859"/>
                <a:gd name="connsiteX858" fmla="*/ 41454 w 938557"/>
                <a:gd name="connsiteY858" fmla="*/ 204933 h 482859"/>
                <a:gd name="connsiteX859" fmla="*/ 38661 w 938557"/>
                <a:gd name="connsiteY859" fmla="*/ 205799 h 482859"/>
                <a:gd name="connsiteX860" fmla="*/ 41426 w 938557"/>
                <a:gd name="connsiteY860" fmla="*/ 204179 h 482859"/>
                <a:gd name="connsiteX861" fmla="*/ 44916 w 938557"/>
                <a:gd name="connsiteY861" fmla="*/ 202951 h 482859"/>
                <a:gd name="connsiteX862" fmla="*/ 47988 w 938557"/>
                <a:gd name="connsiteY862" fmla="*/ 201164 h 482859"/>
                <a:gd name="connsiteX863" fmla="*/ 45852 w 938557"/>
                <a:gd name="connsiteY863" fmla="*/ 201569 h 482859"/>
                <a:gd name="connsiteX864" fmla="*/ 44581 w 938557"/>
                <a:gd name="connsiteY864" fmla="*/ 201569 h 482859"/>
                <a:gd name="connsiteX865" fmla="*/ 49244 w 938557"/>
                <a:gd name="connsiteY865" fmla="*/ 199460 h 482859"/>
                <a:gd name="connsiteX866" fmla="*/ 59073 w 938557"/>
                <a:gd name="connsiteY866" fmla="*/ 197743 h 482859"/>
                <a:gd name="connsiteX867" fmla="*/ 127375 w 938557"/>
                <a:gd name="connsiteY867" fmla="*/ 197310 h 482859"/>
                <a:gd name="connsiteX868" fmla="*/ 144479 w 938557"/>
                <a:gd name="connsiteY868" fmla="*/ 198218 h 482859"/>
                <a:gd name="connsiteX869" fmla="*/ 162168 w 938557"/>
                <a:gd name="connsiteY869" fmla="*/ 200396 h 482859"/>
                <a:gd name="connsiteX870" fmla="*/ 177527 w 938557"/>
                <a:gd name="connsiteY870" fmla="*/ 202155 h 482859"/>
                <a:gd name="connsiteX871" fmla="*/ 195202 w 938557"/>
                <a:gd name="connsiteY871" fmla="*/ 204501 h 482859"/>
                <a:gd name="connsiteX872" fmla="*/ 218226 w 938557"/>
                <a:gd name="connsiteY872" fmla="*/ 207405 h 482859"/>
                <a:gd name="connsiteX873" fmla="*/ 248593 w 938557"/>
                <a:gd name="connsiteY873" fmla="*/ 211160 h 482859"/>
                <a:gd name="connsiteX874" fmla="*/ 275972 w 938557"/>
                <a:gd name="connsiteY874" fmla="*/ 214427 h 482859"/>
                <a:gd name="connsiteX875" fmla="*/ 280300 w 938557"/>
                <a:gd name="connsiteY875" fmla="*/ 214344 h 482859"/>
                <a:gd name="connsiteX876" fmla="*/ 279686 w 938557"/>
                <a:gd name="connsiteY876" fmla="*/ 210602 h 482859"/>
                <a:gd name="connsiteX877" fmla="*/ 279239 w 938557"/>
                <a:gd name="connsiteY877" fmla="*/ 210351 h 482859"/>
                <a:gd name="connsiteX878" fmla="*/ 261326 w 938557"/>
                <a:gd name="connsiteY878" fmla="*/ 207879 h 482859"/>
                <a:gd name="connsiteX879" fmla="*/ 243483 w 938557"/>
                <a:gd name="connsiteY879" fmla="*/ 204947 h 482859"/>
                <a:gd name="connsiteX880" fmla="*/ 237186 w 938557"/>
                <a:gd name="connsiteY880" fmla="*/ 204012 h 482859"/>
                <a:gd name="connsiteX881" fmla="*/ 230205 w 938557"/>
                <a:gd name="connsiteY881" fmla="*/ 203132 h 482859"/>
                <a:gd name="connsiteX882" fmla="*/ 217625 w 938557"/>
                <a:gd name="connsiteY882" fmla="*/ 201192 h 482859"/>
                <a:gd name="connsiteX883" fmla="*/ 203370 w 938557"/>
                <a:gd name="connsiteY883" fmla="*/ 198916 h 482859"/>
                <a:gd name="connsiteX884" fmla="*/ 196459 w 938557"/>
                <a:gd name="connsiteY884" fmla="*/ 197506 h 482859"/>
                <a:gd name="connsiteX885" fmla="*/ 174273 w 938557"/>
                <a:gd name="connsiteY885" fmla="*/ 193973 h 482859"/>
                <a:gd name="connsiteX886" fmla="*/ 168647 w 938557"/>
                <a:gd name="connsiteY886" fmla="*/ 193177 h 482859"/>
                <a:gd name="connsiteX887" fmla="*/ 146768 w 938557"/>
                <a:gd name="connsiteY887" fmla="*/ 189840 h 482859"/>
                <a:gd name="connsiteX888" fmla="*/ 139410 w 938557"/>
                <a:gd name="connsiteY888" fmla="*/ 189087 h 482859"/>
                <a:gd name="connsiteX889" fmla="*/ 117546 w 938557"/>
                <a:gd name="connsiteY889" fmla="*/ 188654 h 482859"/>
                <a:gd name="connsiteX890" fmla="*/ 91298 w 938557"/>
                <a:gd name="connsiteY890" fmla="*/ 188598 h 482859"/>
                <a:gd name="connsiteX891" fmla="*/ 68093 w 938557"/>
                <a:gd name="connsiteY891" fmla="*/ 188179 h 482859"/>
                <a:gd name="connsiteX892" fmla="*/ 55346 w 938557"/>
                <a:gd name="connsiteY892" fmla="*/ 190008 h 482859"/>
                <a:gd name="connsiteX893" fmla="*/ 29055 w 938557"/>
                <a:gd name="connsiteY893" fmla="*/ 200368 h 482859"/>
                <a:gd name="connsiteX894" fmla="*/ 18249 w 938557"/>
                <a:gd name="connsiteY894" fmla="*/ 204096 h 482859"/>
                <a:gd name="connsiteX895" fmla="*/ 8322 w 938557"/>
                <a:gd name="connsiteY895" fmla="*/ 207265 h 482859"/>
                <a:gd name="connsiteX896" fmla="*/ 6283 w 938557"/>
                <a:gd name="connsiteY896" fmla="*/ 208368 h 482859"/>
                <a:gd name="connsiteX897" fmla="*/ 8140 w 938557"/>
                <a:gd name="connsiteY897" fmla="*/ 243398 h 482859"/>
                <a:gd name="connsiteX898" fmla="*/ 8503 w 938557"/>
                <a:gd name="connsiteY898" fmla="*/ 244613 h 482859"/>
                <a:gd name="connsiteX899" fmla="*/ 13879 w 938557"/>
                <a:gd name="connsiteY899" fmla="*/ 242882 h 482859"/>
                <a:gd name="connsiteX900" fmla="*/ 14605 w 938557"/>
                <a:gd name="connsiteY900" fmla="*/ 239726 h 482859"/>
                <a:gd name="connsiteX901" fmla="*/ 15331 w 938557"/>
                <a:gd name="connsiteY901" fmla="*/ 229325 h 482859"/>
                <a:gd name="connsiteX902" fmla="*/ 15568 w 938557"/>
                <a:gd name="connsiteY902" fmla="*/ 221255 h 482859"/>
                <a:gd name="connsiteX903" fmla="*/ 16057 w 938557"/>
                <a:gd name="connsiteY903" fmla="*/ 218798 h 482859"/>
                <a:gd name="connsiteX904" fmla="*/ 20804 w 938557"/>
                <a:gd name="connsiteY904" fmla="*/ 219119 h 482859"/>
                <a:gd name="connsiteX905" fmla="*/ 18430 w 938557"/>
                <a:gd name="connsiteY905" fmla="*/ 220766 h 482859"/>
                <a:gd name="connsiteX906" fmla="*/ 18500 w 938557"/>
                <a:gd name="connsiteY906" fmla="*/ 228068 h 482859"/>
                <a:gd name="connsiteX907" fmla="*/ 18095 w 938557"/>
                <a:gd name="connsiteY907" fmla="*/ 239740 h 482859"/>
                <a:gd name="connsiteX908" fmla="*/ 18095 w 938557"/>
                <a:gd name="connsiteY908" fmla="*/ 241514 h 482859"/>
                <a:gd name="connsiteX909" fmla="*/ 21879 w 938557"/>
                <a:gd name="connsiteY909" fmla="*/ 240369 h 482859"/>
                <a:gd name="connsiteX910" fmla="*/ 52260 w 938557"/>
                <a:gd name="connsiteY910" fmla="*/ 230986 h 482859"/>
                <a:gd name="connsiteX911" fmla="*/ 53670 w 938557"/>
                <a:gd name="connsiteY911" fmla="*/ 219161 h 482859"/>
                <a:gd name="connsiteX912" fmla="*/ 53880 w 938557"/>
                <a:gd name="connsiteY912" fmla="*/ 224997 h 482859"/>
                <a:gd name="connsiteX913" fmla="*/ 54438 w 938557"/>
                <a:gd name="connsiteY913" fmla="*/ 224997 h 482859"/>
                <a:gd name="connsiteX914" fmla="*/ 54675 w 938557"/>
                <a:gd name="connsiteY914" fmla="*/ 215265 h 482859"/>
                <a:gd name="connsiteX915" fmla="*/ 55290 w 938557"/>
                <a:gd name="connsiteY915" fmla="*/ 223321 h 482859"/>
                <a:gd name="connsiteX916" fmla="*/ 55946 w 938557"/>
                <a:gd name="connsiteY916" fmla="*/ 231824 h 482859"/>
                <a:gd name="connsiteX917" fmla="*/ 59283 w 938557"/>
                <a:gd name="connsiteY917" fmla="*/ 232089 h 482859"/>
                <a:gd name="connsiteX918" fmla="*/ 65007 w 938557"/>
                <a:gd name="connsiteY918" fmla="*/ 232285 h 482859"/>
                <a:gd name="connsiteX919" fmla="*/ 97581 w 938557"/>
                <a:gd name="connsiteY919" fmla="*/ 234100 h 482859"/>
                <a:gd name="connsiteX920" fmla="*/ 120436 w 938557"/>
                <a:gd name="connsiteY920" fmla="*/ 234826 h 482859"/>
                <a:gd name="connsiteX921" fmla="*/ 125476 w 938557"/>
                <a:gd name="connsiteY921" fmla="*/ 234952 h 482859"/>
                <a:gd name="connsiteX922" fmla="*/ 135878 w 938557"/>
                <a:gd name="connsiteY922" fmla="*/ 235510 h 482859"/>
                <a:gd name="connsiteX923" fmla="*/ 137791 w 938557"/>
                <a:gd name="connsiteY923" fmla="*/ 235133 h 482859"/>
                <a:gd name="connsiteX924" fmla="*/ 138573 w 938557"/>
                <a:gd name="connsiteY924" fmla="*/ 209080 h 482859"/>
                <a:gd name="connsiteX925" fmla="*/ 138866 w 938557"/>
                <a:gd name="connsiteY925" fmla="*/ 228752 h 482859"/>
                <a:gd name="connsiteX926" fmla="*/ 139034 w 938557"/>
                <a:gd name="connsiteY926" fmla="*/ 228752 h 482859"/>
                <a:gd name="connsiteX927" fmla="*/ 139508 w 938557"/>
                <a:gd name="connsiteY927" fmla="*/ 210462 h 482859"/>
                <a:gd name="connsiteX928" fmla="*/ 56323 w 938557"/>
                <a:gd name="connsiteY928" fmla="*/ 303184 h 482859"/>
                <a:gd name="connsiteX929" fmla="*/ 58026 w 938557"/>
                <a:gd name="connsiteY929" fmla="*/ 303574 h 482859"/>
                <a:gd name="connsiteX930" fmla="*/ 71793 w 938557"/>
                <a:gd name="connsiteY930" fmla="*/ 304091 h 482859"/>
                <a:gd name="connsiteX931" fmla="*/ 90278 w 938557"/>
                <a:gd name="connsiteY931" fmla="*/ 304286 h 482859"/>
                <a:gd name="connsiteX932" fmla="*/ 97999 w 938557"/>
                <a:gd name="connsiteY932" fmla="*/ 304663 h 482859"/>
                <a:gd name="connsiteX933" fmla="*/ 108387 w 938557"/>
                <a:gd name="connsiteY933" fmla="*/ 305417 h 482859"/>
                <a:gd name="connsiteX934" fmla="*/ 127878 w 938557"/>
                <a:gd name="connsiteY934" fmla="*/ 306018 h 482859"/>
                <a:gd name="connsiteX935" fmla="*/ 135948 w 938557"/>
                <a:gd name="connsiteY935" fmla="*/ 306102 h 482859"/>
                <a:gd name="connsiteX936" fmla="*/ 138391 w 938557"/>
                <a:gd name="connsiteY936" fmla="*/ 305739 h 482859"/>
                <a:gd name="connsiteX937" fmla="*/ 138391 w 938557"/>
                <a:gd name="connsiteY937" fmla="*/ 300265 h 482859"/>
                <a:gd name="connsiteX938" fmla="*/ 137819 w 938557"/>
                <a:gd name="connsiteY938" fmla="*/ 284824 h 482859"/>
                <a:gd name="connsiteX939" fmla="*/ 137707 w 938557"/>
                <a:gd name="connsiteY939" fmla="*/ 266994 h 482859"/>
                <a:gd name="connsiteX940" fmla="*/ 136883 w 938557"/>
                <a:gd name="connsiteY940" fmla="*/ 263406 h 482859"/>
                <a:gd name="connsiteX941" fmla="*/ 129330 w 938557"/>
                <a:gd name="connsiteY941" fmla="*/ 262652 h 482859"/>
                <a:gd name="connsiteX942" fmla="*/ 111891 w 938557"/>
                <a:gd name="connsiteY942" fmla="*/ 261814 h 482859"/>
                <a:gd name="connsiteX943" fmla="*/ 106851 w 938557"/>
                <a:gd name="connsiteY943" fmla="*/ 261549 h 482859"/>
                <a:gd name="connsiteX944" fmla="*/ 92806 w 938557"/>
                <a:gd name="connsiteY944" fmla="*/ 260502 h 482859"/>
                <a:gd name="connsiteX945" fmla="*/ 83423 w 938557"/>
                <a:gd name="connsiteY945" fmla="*/ 259762 h 482859"/>
                <a:gd name="connsiteX946" fmla="*/ 65636 w 938557"/>
                <a:gd name="connsiteY946" fmla="*/ 259078 h 482859"/>
                <a:gd name="connsiteX947" fmla="*/ 57929 w 938557"/>
                <a:gd name="connsiteY947" fmla="*/ 258617 h 482859"/>
                <a:gd name="connsiteX948" fmla="*/ 55820 w 938557"/>
                <a:gd name="connsiteY948" fmla="*/ 259078 h 482859"/>
                <a:gd name="connsiteX949" fmla="*/ 55974 w 938557"/>
                <a:gd name="connsiteY949" fmla="*/ 301201 h 482859"/>
                <a:gd name="connsiteX950" fmla="*/ 56351 w 938557"/>
                <a:gd name="connsiteY950" fmla="*/ 303197 h 482859"/>
                <a:gd name="connsiteX951" fmla="*/ 56030 w 938557"/>
                <a:gd name="connsiteY951" fmla="*/ 255099 h 482859"/>
                <a:gd name="connsiteX952" fmla="*/ 59590 w 938557"/>
                <a:gd name="connsiteY952" fmla="*/ 255601 h 482859"/>
                <a:gd name="connsiteX953" fmla="*/ 78397 w 938557"/>
                <a:gd name="connsiteY953" fmla="*/ 256243 h 482859"/>
                <a:gd name="connsiteX954" fmla="*/ 98865 w 938557"/>
                <a:gd name="connsiteY954" fmla="*/ 257165 h 482859"/>
                <a:gd name="connsiteX955" fmla="*/ 115940 w 938557"/>
                <a:gd name="connsiteY955" fmla="*/ 258366 h 482859"/>
                <a:gd name="connsiteX956" fmla="*/ 122977 w 938557"/>
                <a:gd name="connsiteY956" fmla="*/ 258785 h 482859"/>
                <a:gd name="connsiteX957" fmla="*/ 136744 w 938557"/>
                <a:gd name="connsiteY957" fmla="*/ 259245 h 482859"/>
                <a:gd name="connsiteX958" fmla="*/ 137316 w 938557"/>
                <a:gd name="connsiteY958" fmla="*/ 258938 h 482859"/>
                <a:gd name="connsiteX959" fmla="*/ 136967 w 938557"/>
                <a:gd name="connsiteY959" fmla="*/ 248020 h 482859"/>
                <a:gd name="connsiteX960" fmla="*/ 134719 w 938557"/>
                <a:gd name="connsiteY960" fmla="*/ 247796 h 482859"/>
                <a:gd name="connsiteX961" fmla="*/ 127668 w 938557"/>
                <a:gd name="connsiteY961" fmla="*/ 247517 h 482859"/>
                <a:gd name="connsiteX962" fmla="*/ 109937 w 938557"/>
                <a:gd name="connsiteY962" fmla="*/ 246358 h 482859"/>
                <a:gd name="connsiteX963" fmla="*/ 97539 w 938557"/>
                <a:gd name="connsiteY963" fmla="*/ 245563 h 482859"/>
                <a:gd name="connsiteX964" fmla="*/ 92889 w 938557"/>
                <a:gd name="connsiteY964" fmla="*/ 244976 h 482859"/>
                <a:gd name="connsiteX965" fmla="*/ 75130 w 938557"/>
                <a:gd name="connsiteY965" fmla="*/ 243929 h 482859"/>
                <a:gd name="connsiteX966" fmla="*/ 55862 w 938557"/>
                <a:gd name="connsiteY966" fmla="*/ 242617 h 482859"/>
                <a:gd name="connsiteX967" fmla="*/ 56016 w 938557"/>
                <a:gd name="connsiteY967" fmla="*/ 255085 h 482859"/>
                <a:gd name="connsiteX968" fmla="*/ 55625 w 938557"/>
                <a:gd name="connsiteY968" fmla="*/ 238777 h 482859"/>
                <a:gd name="connsiteX969" fmla="*/ 61712 w 938557"/>
                <a:gd name="connsiteY969" fmla="*/ 239363 h 482859"/>
                <a:gd name="connsiteX970" fmla="*/ 77461 w 938557"/>
                <a:gd name="connsiteY970" fmla="*/ 240243 h 482859"/>
                <a:gd name="connsiteX971" fmla="*/ 87500 w 938557"/>
                <a:gd name="connsiteY971" fmla="*/ 240913 h 482859"/>
                <a:gd name="connsiteX972" fmla="*/ 101881 w 938557"/>
                <a:gd name="connsiteY972" fmla="*/ 242100 h 482859"/>
                <a:gd name="connsiteX973" fmla="*/ 120618 w 938557"/>
                <a:gd name="connsiteY973" fmla="*/ 243594 h 482859"/>
                <a:gd name="connsiteX974" fmla="*/ 134342 w 938557"/>
                <a:gd name="connsiteY974" fmla="*/ 244627 h 482859"/>
                <a:gd name="connsiteX975" fmla="*/ 137386 w 938557"/>
                <a:gd name="connsiteY975" fmla="*/ 244180 h 482859"/>
                <a:gd name="connsiteX976" fmla="*/ 136953 w 938557"/>
                <a:gd name="connsiteY976" fmla="*/ 239322 h 482859"/>
                <a:gd name="connsiteX977" fmla="*/ 134412 w 938557"/>
                <a:gd name="connsiteY977" fmla="*/ 238987 h 482859"/>
                <a:gd name="connsiteX978" fmla="*/ 124359 w 938557"/>
                <a:gd name="connsiteY978" fmla="*/ 238456 h 482859"/>
                <a:gd name="connsiteX979" fmla="*/ 95514 w 938557"/>
                <a:gd name="connsiteY979" fmla="*/ 237590 h 482859"/>
                <a:gd name="connsiteX980" fmla="*/ 69014 w 938557"/>
                <a:gd name="connsiteY980" fmla="*/ 236334 h 482859"/>
                <a:gd name="connsiteX981" fmla="*/ 57943 w 938557"/>
                <a:gd name="connsiteY981" fmla="*/ 235817 h 482859"/>
                <a:gd name="connsiteX982" fmla="*/ 55611 w 938557"/>
                <a:gd name="connsiteY982" fmla="*/ 236138 h 482859"/>
                <a:gd name="connsiteX983" fmla="*/ 55611 w 938557"/>
                <a:gd name="connsiteY983" fmla="*/ 238791 h 482859"/>
                <a:gd name="connsiteX984" fmla="*/ 164305 w 938557"/>
                <a:gd name="connsiteY984" fmla="*/ 450175 h 482859"/>
                <a:gd name="connsiteX985" fmla="*/ 158790 w 938557"/>
                <a:gd name="connsiteY985" fmla="*/ 450175 h 482859"/>
                <a:gd name="connsiteX986" fmla="*/ 144018 w 938557"/>
                <a:gd name="connsiteY986" fmla="*/ 449756 h 482859"/>
                <a:gd name="connsiteX987" fmla="*/ 142189 w 938557"/>
                <a:gd name="connsiteY987" fmla="*/ 450217 h 482859"/>
                <a:gd name="connsiteX988" fmla="*/ 142370 w 938557"/>
                <a:gd name="connsiteY988" fmla="*/ 456583 h 482859"/>
                <a:gd name="connsiteX989" fmla="*/ 143459 w 938557"/>
                <a:gd name="connsiteY989" fmla="*/ 456974 h 482859"/>
                <a:gd name="connsiteX990" fmla="*/ 153861 w 938557"/>
                <a:gd name="connsiteY990" fmla="*/ 457435 h 482859"/>
                <a:gd name="connsiteX991" fmla="*/ 169987 w 938557"/>
                <a:gd name="connsiteY991" fmla="*/ 457435 h 482859"/>
                <a:gd name="connsiteX992" fmla="*/ 170294 w 938557"/>
                <a:gd name="connsiteY992" fmla="*/ 457295 h 482859"/>
                <a:gd name="connsiteX993" fmla="*/ 170546 w 938557"/>
                <a:gd name="connsiteY993" fmla="*/ 456765 h 482859"/>
                <a:gd name="connsiteX994" fmla="*/ 168926 w 938557"/>
                <a:gd name="connsiteY994" fmla="*/ 454503 h 482859"/>
                <a:gd name="connsiteX995" fmla="*/ 164305 w 938557"/>
                <a:gd name="connsiteY995" fmla="*/ 450147 h 482859"/>
                <a:gd name="connsiteX996" fmla="*/ 52232 w 938557"/>
                <a:gd name="connsiteY996" fmla="*/ 235971 h 482859"/>
                <a:gd name="connsiteX997" fmla="*/ 47220 w 938557"/>
                <a:gd name="connsiteY997" fmla="*/ 236138 h 482859"/>
                <a:gd name="connsiteX998" fmla="*/ 28902 w 938557"/>
                <a:gd name="connsiteY998" fmla="*/ 241611 h 482859"/>
                <a:gd name="connsiteX999" fmla="*/ 19254 w 938557"/>
                <a:gd name="connsiteY999" fmla="*/ 244488 h 482859"/>
                <a:gd name="connsiteX1000" fmla="*/ 17676 w 938557"/>
                <a:gd name="connsiteY1000" fmla="*/ 247503 h 482859"/>
                <a:gd name="connsiteX1001" fmla="*/ 21223 w 938557"/>
                <a:gd name="connsiteY1001" fmla="*/ 246805 h 482859"/>
                <a:gd name="connsiteX1002" fmla="*/ 42961 w 938557"/>
                <a:gd name="connsiteY1002" fmla="*/ 239880 h 482859"/>
                <a:gd name="connsiteX1003" fmla="*/ 51492 w 938557"/>
                <a:gd name="connsiteY1003" fmla="*/ 238512 h 482859"/>
                <a:gd name="connsiteX1004" fmla="*/ 52232 w 938557"/>
                <a:gd name="connsiteY1004" fmla="*/ 238121 h 482859"/>
                <a:gd name="connsiteX1005" fmla="*/ 52232 w 938557"/>
                <a:gd name="connsiteY1005" fmla="*/ 235971 h 482859"/>
                <a:gd name="connsiteX1006" fmla="*/ 41761 w 938557"/>
                <a:gd name="connsiteY1006" fmla="*/ 459446 h 482859"/>
                <a:gd name="connsiteX1007" fmla="*/ 41691 w 938557"/>
                <a:gd name="connsiteY1007" fmla="*/ 465659 h 482859"/>
                <a:gd name="connsiteX1008" fmla="*/ 41551 w 938557"/>
                <a:gd name="connsiteY1008" fmla="*/ 471592 h 482859"/>
                <a:gd name="connsiteX1009" fmla="*/ 46452 w 938557"/>
                <a:gd name="connsiteY1009" fmla="*/ 471551 h 482859"/>
                <a:gd name="connsiteX1010" fmla="*/ 46340 w 938557"/>
                <a:gd name="connsiteY1010" fmla="*/ 465533 h 482859"/>
                <a:gd name="connsiteX1011" fmla="*/ 45824 w 938557"/>
                <a:gd name="connsiteY1011" fmla="*/ 459264 h 482859"/>
                <a:gd name="connsiteX1012" fmla="*/ 43436 w 938557"/>
                <a:gd name="connsiteY1012" fmla="*/ 459055 h 482859"/>
                <a:gd name="connsiteX1013" fmla="*/ 41761 w 938557"/>
                <a:gd name="connsiteY1013" fmla="*/ 459446 h 482859"/>
                <a:gd name="connsiteX1014" fmla="*/ 290213 w 938557"/>
                <a:gd name="connsiteY1014" fmla="*/ 207823 h 482859"/>
                <a:gd name="connsiteX1015" fmla="*/ 278527 w 938557"/>
                <a:gd name="connsiteY1015" fmla="*/ 207153 h 482859"/>
                <a:gd name="connsiteX1016" fmla="*/ 277187 w 938557"/>
                <a:gd name="connsiteY1016" fmla="*/ 207014 h 482859"/>
                <a:gd name="connsiteX1017" fmla="*/ 259581 w 938557"/>
                <a:gd name="connsiteY1017" fmla="*/ 204598 h 482859"/>
                <a:gd name="connsiteX1018" fmla="*/ 258143 w 938557"/>
                <a:gd name="connsiteY1018" fmla="*/ 204752 h 482859"/>
                <a:gd name="connsiteX1019" fmla="*/ 279644 w 938557"/>
                <a:gd name="connsiteY1019" fmla="*/ 208787 h 482859"/>
                <a:gd name="connsiteX1020" fmla="*/ 290213 w 938557"/>
                <a:gd name="connsiteY1020" fmla="*/ 207823 h 482859"/>
                <a:gd name="connsiteX1021" fmla="*/ 34179 w 938557"/>
                <a:gd name="connsiteY1021" fmla="*/ 195928 h 482859"/>
                <a:gd name="connsiteX1022" fmla="*/ 34054 w 938557"/>
                <a:gd name="connsiteY1022" fmla="*/ 195397 h 482859"/>
                <a:gd name="connsiteX1023" fmla="*/ 33118 w 938557"/>
                <a:gd name="connsiteY1023" fmla="*/ 195523 h 482859"/>
                <a:gd name="connsiteX1024" fmla="*/ 17634 w 938557"/>
                <a:gd name="connsiteY1024" fmla="*/ 201024 h 482859"/>
                <a:gd name="connsiteX1025" fmla="*/ 14507 w 938557"/>
                <a:gd name="connsiteY1025" fmla="*/ 202225 h 482859"/>
                <a:gd name="connsiteX1026" fmla="*/ 9397 w 938557"/>
                <a:gd name="connsiteY1026" fmla="*/ 206078 h 482859"/>
                <a:gd name="connsiteX1027" fmla="*/ 34179 w 938557"/>
                <a:gd name="connsiteY1027" fmla="*/ 195928 h 482859"/>
                <a:gd name="connsiteX1028" fmla="*/ 613977 w 938557"/>
                <a:gd name="connsiteY1028" fmla="*/ 170727 h 482859"/>
                <a:gd name="connsiteX1029" fmla="*/ 613977 w 938557"/>
                <a:gd name="connsiteY1029" fmla="*/ 170545 h 482859"/>
                <a:gd name="connsiteX1030" fmla="*/ 596245 w 938557"/>
                <a:gd name="connsiteY1030" fmla="*/ 170545 h 482859"/>
                <a:gd name="connsiteX1031" fmla="*/ 596245 w 938557"/>
                <a:gd name="connsiteY1031" fmla="*/ 170727 h 482859"/>
                <a:gd name="connsiteX1032" fmla="*/ 613977 w 938557"/>
                <a:gd name="connsiteY1032" fmla="*/ 170727 h 482859"/>
                <a:gd name="connsiteX1033" fmla="*/ 71430 w 938557"/>
                <a:gd name="connsiteY1033" fmla="*/ 198916 h 482859"/>
                <a:gd name="connsiteX1034" fmla="*/ 71430 w 938557"/>
                <a:gd name="connsiteY1034" fmla="*/ 198734 h 482859"/>
                <a:gd name="connsiteX1035" fmla="*/ 55667 w 938557"/>
                <a:gd name="connsiteY1035" fmla="*/ 198734 h 482859"/>
                <a:gd name="connsiteX1036" fmla="*/ 55667 w 938557"/>
                <a:gd name="connsiteY1036" fmla="*/ 198916 h 482859"/>
                <a:gd name="connsiteX1037" fmla="*/ 71430 w 938557"/>
                <a:gd name="connsiteY1037" fmla="*/ 198916 h 482859"/>
                <a:gd name="connsiteX1038" fmla="*/ 56979 w 938557"/>
                <a:gd name="connsiteY1038" fmla="*/ 204864 h 482859"/>
                <a:gd name="connsiteX1039" fmla="*/ 56979 w 938557"/>
                <a:gd name="connsiteY1039" fmla="*/ 205059 h 482859"/>
                <a:gd name="connsiteX1040" fmla="*/ 72058 w 938557"/>
                <a:gd name="connsiteY1040" fmla="*/ 205059 h 482859"/>
                <a:gd name="connsiteX1041" fmla="*/ 72058 w 938557"/>
                <a:gd name="connsiteY1041" fmla="*/ 204864 h 482859"/>
                <a:gd name="connsiteX1042" fmla="*/ 56979 w 938557"/>
                <a:gd name="connsiteY1042" fmla="*/ 204864 h 482859"/>
                <a:gd name="connsiteX1043" fmla="*/ 11980 w 938557"/>
                <a:gd name="connsiteY1043" fmla="*/ 250798 h 482859"/>
                <a:gd name="connsiteX1044" fmla="*/ 13627 w 938557"/>
                <a:gd name="connsiteY1044" fmla="*/ 246749 h 482859"/>
                <a:gd name="connsiteX1045" fmla="*/ 11980 w 938557"/>
                <a:gd name="connsiteY1045" fmla="*/ 250798 h 482859"/>
                <a:gd name="connsiteX1046" fmla="*/ 142664 w 938557"/>
                <a:gd name="connsiteY1046" fmla="*/ 448150 h 482859"/>
                <a:gd name="connsiteX1047" fmla="*/ 151334 w 938557"/>
                <a:gd name="connsiteY1047" fmla="*/ 448416 h 482859"/>
                <a:gd name="connsiteX1048" fmla="*/ 142664 w 938557"/>
                <a:gd name="connsiteY1048" fmla="*/ 448150 h 48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Lst>
              <a:rect l="l" t="t" r="r" b="b"/>
              <a:pathLst>
                <a:path w="938557" h="482859">
                  <a:moveTo>
                    <a:pt x="477289" y="168199"/>
                  </a:moveTo>
                  <a:cubicBezTo>
                    <a:pt x="475558" y="169205"/>
                    <a:pt x="473883" y="170336"/>
                    <a:pt x="472068" y="171201"/>
                  </a:cubicBezTo>
                  <a:cubicBezTo>
                    <a:pt x="464682" y="174734"/>
                    <a:pt x="457254" y="178168"/>
                    <a:pt x="449840" y="181659"/>
                  </a:cubicBezTo>
                  <a:cubicBezTo>
                    <a:pt x="449142" y="181994"/>
                    <a:pt x="448472" y="182413"/>
                    <a:pt x="447760" y="182804"/>
                  </a:cubicBezTo>
                  <a:cubicBezTo>
                    <a:pt x="445805" y="186978"/>
                    <a:pt x="443683" y="191083"/>
                    <a:pt x="441952" y="195328"/>
                  </a:cubicBezTo>
                  <a:cubicBezTo>
                    <a:pt x="440723" y="198357"/>
                    <a:pt x="438615" y="199502"/>
                    <a:pt x="435557" y="199879"/>
                  </a:cubicBezTo>
                  <a:cubicBezTo>
                    <a:pt x="431117" y="200424"/>
                    <a:pt x="426705" y="201247"/>
                    <a:pt x="422293" y="202001"/>
                  </a:cubicBezTo>
                  <a:cubicBezTo>
                    <a:pt x="421428" y="202141"/>
                    <a:pt x="420590" y="202462"/>
                    <a:pt x="419641" y="202741"/>
                  </a:cubicBezTo>
                  <a:cubicBezTo>
                    <a:pt x="418873" y="205799"/>
                    <a:pt x="416750" y="206916"/>
                    <a:pt x="413860" y="207544"/>
                  </a:cubicBezTo>
                  <a:cubicBezTo>
                    <a:pt x="406879" y="209052"/>
                    <a:pt x="399968" y="210895"/>
                    <a:pt x="393015" y="212557"/>
                  </a:cubicBezTo>
                  <a:cubicBezTo>
                    <a:pt x="389650" y="213366"/>
                    <a:pt x="386258" y="214023"/>
                    <a:pt x="382893" y="214804"/>
                  </a:cubicBezTo>
                  <a:cubicBezTo>
                    <a:pt x="379947" y="215489"/>
                    <a:pt x="376987" y="216131"/>
                    <a:pt x="374097" y="216996"/>
                  </a:cubicBezTo>
                  <a:cubicBezTo>
                    <a:pt x="363877" y="220040"/>
                    <a:pt x="353419" y="222023"/>
                    <a:pt x="343031" y="224340"/>
                  </a:cubicBezTo>
                  <a:cubicBezTo>
                    <a:pt x="338242" y="225402"/>
                    <a:pt x="333495" y="226658"/>
                    <a:pt x="328706" y="227831"/>
                  </a:cubicBezTo>
                  <a:cubicBezTo>
                    <a:pt x="327492" y="231782"/>
                    <a:pt x="327869" y="235733"/>
                    <a:pt x="327394" y="239615"/>
                  </a:cubicBezTo>
                  <a:cubicBezTo>
                    <a:pt x="327003" y="236418"/>
                    <a:pt x="327129" y="233206"/>
                    <a:pt x="326654" y="229981"/>
                  </a:cubicBezTo>
                  <a:cubicBezTo>
                    <a:pt x="326263" y="232983"/>
                    <a:pt x="325886" y="235985"/>
                    <a:pt x="325495" y="239000"/>
                  </a:cubicBezTo>
                  <a:cubicBezTo>
                    <a:pt x="325425" y="239000"/>
                    <a:pt x="325356" y="239000"/>
                    <a:pt x="325300" y="239000"/>
                  </a:cubicBezTo>
                  <a:cubicBezTo>
                    <a:pt x="325146" y="234644"/>
                    <a:pt x="324993" y="230274"/>
                    <a:pt x="324825" y="225806"/>
                  </a:cubicBezTo>
                  <a:cubicBezTo>
                    <a:pt x="323345" y="225834"/>
                    <a:pt x="322075" y="225820"/>
                    <a:pt x="321097" y="226672"/>
                  </a:cubicBezTo>
                  <a:cubicBezTo>
                    <a:pt x="320218" y="227426"/>
                    <a:pt x="319282" y="227482"/>
                    <a:pt x="318263" y="227328"/>
                  </a:cubicBezTo>
                  <a:cubicBezTo>
                    <a:pt x="314703" y="226826"/>
                    <a:pt x="311128" y="226700"/>
                    <a:pt x="307540" y="226979"/>
                  </a:cubicBezTo>
                  <a:cubicBezTo>
                    <a:pt x="303826" y="227272"/>
                    <a:pt x="300154" y="226658"/>
                    <a:pt x="296496" y="226155"/>
                  </a:cubicBezTo>
                  <a:cubicBezTo>
                    <a:pt x="293173" y="225695"/>
                    <a:pt x="289836" y="225290"/>
                    <a:pt x="286513" y="224843"/>
                  </a:cubicBezTo>
                  <a:cubicBezTo>
                    <a:pt x="285522" y="224703"/>
                    <a:pt x="284531" y="224522"/>
                    <a:pt x="283288" y="224326"/>
                  </a:cubicBezTo>
                  <a:cubicBezTo>
                    <a:pt x="280747" y="225932"/>
                    <a:pt x="277857" y="225039"/>
                    <a:pt x="275009" y="224662"/>
                  </a:cubicBezTo>
                  <a:cubicBezTo>
                    <a:pt x="273920" y="224522"/>
                    <a:pt x="272859" y="224089"/>
                    <a:pt x="271602" y="224620"/>
                  </a:cubicBezTo>
                  <a:cubicBezTo>
                    <a:pt x="271742" y="227119"/>
                    <a:pt x="271923" y="229548"/>
                    <a:pt x="271979" y="231992"/>
                  </a:cubicBezTo>
                  <a:cubicBezTo>
                    <a:pt x="271993" y="232969"/>
                    <a:pt x="271965" y="234072"/>
                    <a:pt x="271518" y="234896"/>
                  </a:cubicBezTo>
                  <a:cubicBezTo>
                    <a:pt x="270248" y="237269"/>
                    <a:pt x="270597" y="239880"/>
                    <a:pt x="269745" y="242407"/>
                  </a:cubicBezTo>
                  <a:cubicBezTo>
                    <a:pt x="270513" y="242756"/>
                    <a:pt x="271002" y="242980"/>
                    <a:pt x="271560" y="243245"/>
                  </a:cubicBezTo>
                  <a:cubicBezTo>
                    <a:pt x="271113" y="243566"/>
                    <a:pt x="270709" y="243859"/>
                    <a:pt x="270010" y="244362"/>
                  </a:cubicBezTo>
                  <a:cubicBezTo>
                    <a:pt x="270834" y="244753"/>
                    <a:pt x="271462" y="245060"/>
                    <a:pt x="272119" y="245367"/>
                  </a:cubicBezTo>
                  <a:cubicBezTo>
                    <a:pt x="271588" y="245507"/>
                    <a:pt x="271058" y="245646"/>
                    <a:pt x="270332" y="245828"/>
                  </a:cubicBezTo>
                  <a:cubicBezTo>
                    <a:pt x="269969" y="246847"/>
                    <a:pt x="269564" y="247978"/>
                    <a:pt x="269145" y="249165"/>
                  </a:cubicBezTo>
                  <a:cubicBezTo>
                    <a:pt x="268377" y="248913"/>
                    <a:pt x="267763" y="248718"/>
                    <a:pt x="266981" y="248467"/>
                  </a:cubicBezTo>
                  <a:cubicBezTo>
                    <a:pt x="266715" y="247573"/>
                    <a:pt x="266422" y="246638"/>
                    <a:pt x="266073" y="245465"/>
                  </a:cubicBezTo>
                  <a:cubicBezTo>
                    <a:pt x="265110" y="245325"/>
                    <a:pt x="264146" y="245116"/>
                    <a:pt x="263169" y="245046"/>
                  </a:cubicBezTo>
                  <a:cubicBezTo>
                    <a:pt x="261829" y="244948"/>
                    <a:pt x="260474" y="244934"/>
                    <a:pt x="259134" y="244892"/>
                  </a:cubicBezTo>
                  <a:cubicBezTo>
                    <a:pt x="252195" y="244683"/>
                    <a:pt x="245256" y="244557"/>
                    <a:pt x="238317" y="244250"/>
                  </a:cubicBezTo>
                  <a:cubicBezTo>
                    <a:pt x="231601" y="243957"/>
                    <a:pt x="224899" y="243510"/>
                    <a:pt x="218198" y="243133"/>
                  </a:cubicBezTo>
                  <a:cubicBezTo>
                    <a:pt x="217416" y="243091"/>
                    <a:pt x="216634" y="243091"/>
                    <a:pt x="215838" y="243049"/>
                  </a:cubicBezTo>
                  <a:cubicBezTo>
                    <a:pt x="208005" y="242672"/>
                    <a:pt x="200173" y="242282"/>
                    <a:pt x="192326" y="241919"/>
                  </a:cubicBezTo>
                  <a:cubicBezTo>
                    <a:pt x="189981" y="241807"/>
                    <a:pt x="187621" y="241779"/>
                    <a:pt x="185261" y="241667"/>
                  </a:cubicBezTo>
                  <a:cubicBezTo>
                    <a:pt x="175739" y="241220"/>
                    <a:pt x="166231" y="240760"/>
                    <a:pt x="156709" y="240285"/>
                  </a:cubicBezTo>
                  <a:cubicBezTo>
                    <a:pt x="152674" y="240089"/>
                    <a:pt x="148653" y="239824"/>
                    <a:pt x="144618" y="239615"/>
                  </a:cubicBezTo>
                  <a:cubicBezTo>
                    <a:pt x="143515" y="239559"/>
                    <a:pt x="142398" y="239615"/>
                    <a:pt x="141351" y="239615"/>
                  </a:cubicBezTo>
                  <a:cubicBezTo>
                    <a:pt x="140109" y="241374"/>
                    <a:pt x="140639" y="242952"/>
                    <a:pt x="141086" y="244823"/>
                  </a:cubicBezTo>
                  <a:cubicBezTo>
                    <a:pt x="143459" y="245046"/>
                    <a:pt x="145777" y="245353"/>
                    <a:pt x="148109" y="245479"/>
                  </a:cubicBezTo>
                  <a:cubicBezTo>
                    <a:pt x="158078" y="246037"/>
                    <a:pt x="168046" y="246470"/>
                    <a:pt x="178001" y="247070"/>
                  </a:cubicBezTo>
                  <a:cubicBezTo>
                    <a:pt x="188068" y="247671"/>
                    <a:pt x="198134" y="248397"/>
                    <a:pt x="208201" y="249081"/>
                  </a:cubicBezTo>
                  <a:cubicBezTo>
                    <a:pt x="214693" y="249514"/>
                    <a:pt x="221172" y="249905"/>
                    <a:pt x="227664" y="250407"/>
                  </a:cubicBezTo>
                  <a:cubicBezTo>
                    <a:pt x="234812" y="250966"/>
                    <a:pt x="241947" y="251664"/>
                    <a:pt x="249095" y="252264"/>
                  </a:cubicBezTo>
                  <a:cubicBezTo>
                    <a:pt x="251064" y="252432"/>
                    <a:pt x="253047" y="252488"/>
                    <a:pt x="255001" y="252879"/>
                  </a:cubicBezTo>
                  <a:cubicBezTo>
                    <a:pt x="252893" y="253367"/>
                    <a:pt x="250757" y="253046"/>
                    <a:pt x="248649" y="253102"/>
                  </a:cubicBezTo>
                  <a:cubicBezTo>
                    <a:pt x="246443" y="253158"/>
                    <a:pt x="244223" y="253018"/>
                    <a:pt x="242017" y="253674"/>
                  </a:cubicBezTo>
                  <a:lnTo>
                    <a:pt x="248314" y="253674"/>
                  </a:lnTo>
                  <a:cubicBezTo>
                    <a:pt x="245451" y="254498"/>
                    <a:pt x="241109" y="254470"/>
                    <a:pt x="238680" y="253982"/>
                  </a:cubicBezTo>
                  <a:cubicBezTo>
                    <a:pt x="237703" y="253786"/>
                    <a:pt x="236697" y="253660"/>
                    <a:pt x="235692" y="253633"/>
                  </a:cubicBezTo>
                  <a:cubicBezTo>
                    <a:pt x="232006" y="253535"/>
                    <a:pt x="228348" y="253772"/>
                    <a:pt x="224648" y="253060"/>
                  </a:cubicBezTo>
                  <a:cubicBezTo>
                    <a:pt x="222051" y="252558"/>
                    <a:pt x="219287" y="252962"/>
                    <a:pt x="216592" y="252921"/>
                  </a:cubicBezTo>
                  <a:cubicBezTo>
                    <a:pt x="215517" y="252907"/>
                    <a:pt x="214358" y="253186"/>
                    <a:pt x="213060" y="252167"/>
                  </a:cubicBezTo>
                  <a:cubicBezTo>
                    <a:pt x="214079" y="251831"/>
                    <a:pt x="214805" y="251594"/>
                    <a:pt x="216131" y="251161"/>
                  </a:cubicBezTo>
                  <a:cubicBezTo>
                    <a:pt x="214442" y="251245"/>
                    <a:pt x="213325" y="251245"/>
                    <a:pt x="212236" y="251385"/>
                  </a:cubicBezTo>
                  <a:cubicBezTo>
                    <a:pt x="207992" y="251915"/>
                    <a:pt x="203775" y="252167"/>
                    <a:pt x="199531" y="251343"/>
                  </a:cubicBezTo>
                  <a:cubicBezTo>
                    <a:pt x="198218" y="251092"/>
                    <a:pt x="196850" y="251189"/>
                    <a:pt x="195496" y="251161"/>
                  </a:cubicBezTo>
                  <a:cubicBezTo>
                    <a:pt x="192703" y="251105"/>
                    <a:pt x="189911" y="251315"/>
                    <a:pt x="187132" y="250617"/>
                  </a:cubicBezTo>
                  <a:cubicBezTo>
                    <a:pt x="185862" y="250296"/>
                    <a:pt x="184452" y="250533"/>
                    <a:pt x="183111" y="250505"/>
                  </a:cubicBezTo>
                  <a:cubicBezTo>
                    <a:pt x="180319" y="250449"/>
                    <a:pt x="177499" y="250742"/>
                    <a:pt x="174762" y="249891"/>
                  </a:cubicBezTo>
                  <a:cubicBezTo>
                    <a:pt x="174455" y="249793"/>
                    <a:pt x="174092" y="249793"/>
                    <a:pt x="173757" y="249807"/>
                  </a:cubicBezTo>
                  <a:cubicBezTo>
                    <a:pt x="168591" y="250058"/>
                    <a:pt x="163467" y="249402"/>
                    <a:pt x="158329" y="249109"/>
                  </a:cubicBezTo>
                  <a:cubicBezTo>
                    <a:pt x="153973" y="248858"/>
                    <a:pt x="149603" y="248676"/>
                    <a:pt x="145247" y="248467"/>
                  </a:cubicBezTo>
                  <a:cubicBezTo>
                    <a:pt x="143920" y="248397"/>
                    <a:pt x="142580" y="248285"/>
                    <a:pt x="141058" y="248872"/>
                  </a:cubicBezTo>
                  <a:cubicBezTo>
                    <a:pt x="140597" y="252320"/>
                    <a:pt x="140681" y="255713"/>
                    <a:pt x="141058" y="259231"/>
                  </a:cubicBezTo>
                  <a:cubicBezTo>
                    <a:pt x="141798" y="259427"/>
                    <a:pt x="142315" y="259650"/>
                    <a:pt x="142831" y="259692"/>
                  </a:cubicBezTo>
                  <a:cubicBezTo>
                    <a:pt x="147313" y="259943"/>
                    <a:pt x="151795" y="260167"/>
                    <a:pt x="156263" y="260390"/>
                  </a:cubicBezTo>
                  <a:cubicBezTo>
                    <a:pt x="164207" y="260795"/>
                    <a:pt x="172165" y="261242"/>
                    <a:pt x="180110" y="261563"/>
                  </a:cubicBezTo>
                  <a:cubicBezTo>
                    <a:pt x="184591" y="261744"/>
                    <a:pt x="189087" y="261619"/>
                    <a:pt x="193569" y="261786"/>
                  </a:cubicBezTo>
                  <a:cubicBezTo>
                    <a:pt x="201527" y="262094"/>
                    <a:pt x="209471" y="262512"/>
                    <a:pt x="217416" y="262889"/>
                  </a:cubicBezTo>
                  <a:cubicBezTo>
                    <a:pt x="218086" y="262917"/>
                    <a:pt x="218756" y="262973"/>
                    <a:pt x="219426" y="263015"/>
                  </a:cubicBezTo>
                  <a:cubicBezTo>
                    <a:pt x="227594" y="263476"/>
                    <a:pt x="235762" y="263950"/>
                    <a:pt x="243930" y="264411"/>
                  </a:cubicBezTo>
                  <a:cubicBezTo>
                    <a:pt x="245382" y="264495"/>
                    <a:pt x="246848" y="264467"/>
                    <a:pt x="248300" y="264551"/>
                  </a:cubicBezTo>
                  <a:cubicBezTo>
                    <a:pt x="252893" y="264788"/>
                    <a:pt x="257473" y="265039"/>
                    <a:pt x="262066" y="265347"/>
                  </a:cubicBezTo>
                  <a:cubicBezTo>
                    <a:pt x="263002" y="265416"/>
                    <a:pt x="263923" y="265752"/>
                    <a:pt x="264817" y="266212"/>
                  </a:cubicBezTo>
                  <a:cubicBezTo>
                    <a:pt x="260810" y="266352"/>
                    <a:pt x="256844" y="265514"/>
                    <a:pt x="252977" y="266129"/>
                  </a:cubicBezTo>
                  <a:cubicBezTo>
                    <a:pt x="256090" y="266533"/>
                    <a:pt x="259288" y="266938"/>
                    <a:pt x="262834" y="267399"/>
                  </a:cubicBezTo>
                  <a:cubicBezTo>
                    <a:pt x="259832" y="267902"/>
                    <a:pt x="253382" y="267916"/>
                    <a:pt x="250771" y="267525"/>
                  </a:cubicBezTo>
                  <a:cubicBezTo>
                    <a:pt x="249780" y="267371"/>
                    <a:pt x="248774" y="267273"/>
                    <a:pt x="247769" y="267259"/>
                  </a:cubicBezTo>
                  <a:cubicBezTo>
                    <a:pt x="242952" y="267190"/>
                    <a:pt x="238121" y="267259"/>
                    <a:pt x="233305" y="267064"/>
                  </a:cubicBezTo>
                  <a:cubicBezTo>
                    <a:pt x="227371" y="266827"/>
                    <a:pt x="221465" y="266380"/>
                    <a:pt x="215531" y="266031"/>
                  </a:cubicBezTo>
                  <a:cubicBezTo>
                    <a:pt x="214191" y="265947"/>
                    <a:pt x="212850" y="265905"/>
                    <a:pt x="211496" y="265849"/>
                  </a:cubicBezTo>
                  <a:cubicBezTo>
                    <a:pt x="207014" y="265696"/>
                    <a:pt x="202532" y="265542"/>
                    <a:pt x="198051" y="265375"/>
                  </a:cubicBezTo>
                  <a:cubicBezTo>
                    <a:pt x="196487" y="265319"/>
                    <a:pt x="194923" y="265221"/>
                    <a:pt x="193359" y="265207"/>
                  </a:cubicBezTo>
                  <a:cubicBezTo>
                    <a:pt x="188319" y="265151"/>
                    <a:pt x="183265" y="265235"/>
                    <a:pt x="178225" y="265067"/>
                  </a:cubicBezTo>
                  <a:cubicBezTo>
                    <a:pt x="173087" y="264886"/>
                    <a:pt x="167949" y="264411"/>
                    <a:pt x="162811" y="264160"/>
                  </a:cubicBezTo>
                  <a:cubicBezTo>
                    <a:pt x="159558" y="264006"/>
                    <a:pt x="156304" y="264062"/>
                    <a:pt x="153051" y="263950"/>
                  </a:cubicBezTo>
                  <a:cubicBezTo>
                    <a:pt x="149812" y="263839"/>
                    <a:pt x="146573" y="263615"/>
                    <a:pt x="143334" y="263462"/>
                  </a:cubicBezTo>
                  <a:cubicBezTo>
                    <a:pt x="142789" y="263434"/>
                    <a:pt x="142231" y="263532"/>
                    <a:pt x="141896" y="263560"/>
                  </a:cubicBezTo>
                  <a:cubicBezTo>
                    <a:pt x="140835" y="264299"/>
                    <a:pt x="140821" y="265221"/>
                    <a:pt x="140835" y="266115"/>
                  </a:cubicBezTo>
                  <a:cubicBezTo>
                    <a:pt x="140974" y="273403"/>
                    <a:pt x="141114" y="280677"/>
                    <a:pt x="141295" y="287965"/>
                  </a:cubicBezTo>
                  <a:cubicBezTo>
                    <a:pt x="141435" y="293340"/>
                    <a:pt x="141630" y="298716"/>
                    <a:pt x="141812" y="304105"/>
                  </a:cubicBezTo>
                  <a:cubicBezTo>
                    <a:pt x="141826" y="304650"/>
                    <a:pt x="142021" y="305180"/>
                    <a:pt x="142175" y="305976"/>
                  </a:cubicBezTo>
                  <a:cubicBezTo>
                    <a:pt x="143166" y="306088"/>
                    <a:pt x="144130" y="306283"/>
                    <a:pt x="145093" y="306311"/>
                  </a:cubicBezTo>
                  <a:cubicBezTo>
                    <a:pt x="155746" y="306576"/>
                    <a:pt x="166399" y="306800"/>
                    <a:pt x="177038" y="307065"/>
                  </a:cubicBezTo>
                  <a:cubicBezTo>
                    <a:pt x="178602" y="307107"/>
                    <a:pt x="180165" y="307232"/>
                    <a:pt x="181743" y="307288"/>
                  </a:cubicBezTo>
                  <a:cubicBezTo>
                    <a:pt x="182972" y="307330"/>
                    <a:pt x="184228" y="307484"/>
                    <a:pt x="185429" y="307330"/>
                  </a:cubicBezTo>
                  <a:cubicBezTo>
                    <a:pt x="191921" y="306548"/>
                    <a:pt x="198456" y="306660"/>
                    <a:pt x="204920" y="307051"/>
                  </a:cubicBezTo>
                  <a:cubicBezTo>
                    <a:pt x="213995" y="307609"/>
                    <a:pt x="223070" y="307554"/>
                    <a:pt x="232146" y="307777"/>
                  </a:cubicBezTo>
                  <a:cubicBezTo>
                    <a:pt x="238987" y="307958"/>
                    <a:pt x="245814" y="308126"/>
                    <a:pt x="252656" y="308391"/>
                  </a:cubicBezTo>
                  <a:cubicBezTo>
                    <a:pt x="254666" y="308461"/>
                    <a:pt x="256663" y="308796"/>
                    <a:pt x="258673" y="309034"/>
                  </a:cubicBezTo>
                  <a:cubicBezTo>
                    <a:pt x="261103" y="309313"/>
                    <a:pt x="263546" y="309620"/>
                    <a:pt x="265975" y="310095"/>
                  </a:cubicBezTo>
                  <a:cubicBezTo>
                    <a:pt x="256872" y="310653"/>
                    <a:pt x="247755" y="309899"/>
                    <a:pt x="238652" y="310639"/>
                  </a:cubicBezTo>
                  <a:cubicBezTo>
                    <a:pt x="247992" y="311240"/>
                    <a:pt x="257333" y="311812"/>
                    <a:pt x="266590" y="313557"/>
                  </a:cubicBezTo>
                  <a:cubicBezTo>
                    <a:pt x="265431" y="313599"/>
                    <a:pt x="264258" y="313683"/>
                    <a:pt x="263099" y="313683"/>
                  </a:cubicBezTo>
                  <a:cubicBezTo>
                    <a:pt x="250645" y="313683"/>
                    <a:pt x="238191" y="313753"/>
                    <a:pt x="225751" y="313669"/>
                  </a:cubicBezTo>
                  <a:cubicBezTo>
                    <a:pt x="219594" y="313627"/>
                    <a:pt x="213409" y="313613"/>
                    <a:pt x="207293" y="313027"/>
                  </a:cubicBezTo>
                  <a:cubicBezTo>
                    <a:pt x="202477" y="312566"/>
                    <a:pt x="197674" y="312580"/>
                    <a:pt x="192871" y="312510"/>
                  </a:cubicBezTo>
                  <a:cubicBezTo>
                    <a:pt x="190078" y="312468"/>
                    <a:pt x="187286" y="312761"/>
                    <a:pt x="184494" y="312901"/>
                  </a:cubicBezTo>
                  <a:cubicBezTo>
                    <a:pt x="182930" y="312971"/>
                    <a:pt x="181352" y="313055"/>
                    <a:pt x="179788" y="313055"/>
                  </a:cubicBezTo>
                  <a:cubicBezTo>
                    <a:pt x="168689" y="313055"/>
                    <a:pt x="157575" y="313055"/>
                    <a:pt x="146475" y="313055"/>
                  </a:cubicBezTo>
                  <a:cubicBezTo>
                    <a:pt x="145149" y="313055"/>
                    <a:pt x="143822" y="313152"/>
                    <a:pt x="142370" y="313194"/>
                  </a:cubicBezTo>
                  <a:cubicBezTo>
                    <a:pt x="142189" y="314032"/>
                    <a:pt x="141938" y="314646"/>
                    <a:pt x="141938" y="315275"/>
                  </a:cubicBezTo>
                  <a:cubicBezTo>
                    <a:pt x="141924" y="321892"/>
                    <a:pt x="141575" y="328538"/>
                    <a:pt x="142035" y="335128"/>
                  </a:cubicBezTo>
                  <a:cubicBezTo>
                    <a:pt x="142985" y="348923"/>
                    <a:pt x="142231" y="362703"/>
                    <a:pt x="142440" y="376484"/>
                  </a:cubicBezTo>
                  <a:cubicBezTo>
                    <a:pt x="142496" y="379835"/>
                    <a:pt x="141979" y="383199"/>
                    <a:pt x="141966" y="386550"/>
                  </a:cubicBezTo>
                  <a:cubicBezTo>
                    <a:pt x="141924" y="405399"/>
                    <a:pt x="141938" y="424247"/>
                    <a:pt x="141966" y="443082"/>
                  </a:cubicBezTo>
                  <a:cubicBezTo>
                    <a:pt x="141966" y="444171"/>
                    <a:pt x="142077" y="445274"/>
                    <a:pt x="142133" y="446307"/>
                  </a:cubicBezTo>
                  <a:cubicBezTo>
                    <a:pt x="143711" y="447229"/>
                    <a:pt x="145205" y="447047"/>
                    <a:pt x="146601" y="446852"/>
                  </a:cubicBezTo>
                  <a:cubicBezTo>
                    <a:pt x="152074" y="446112"/>
                    <a:pt x="157575" y="446405"/>
                    <a:pt x="163062" y="446349"/>
                  </a:cubicBezTo>
                  <a:cubicBezTo>
                    <a:pt x="167991" y="446293"/>
                    <a:pt x="172905" y="446279"/>
                    <a:pt x="177834" y="445875"/>
                  </a:cubicBezTo>
                  <a:cubicBezTo>
                    <a:pt x="183516" y="445414"/>
                    <a:pt x="189269" y="445525"/>
                    <a:pt x="194979" y="445525"/>
                  </a:cubicBezTo>
                  <a:cubicBezTo>
                    <a:pt x="201597" y="445525"/>
                    <a:pt x="208215" y="445623"/>
                    <a:pt x="214833" y="445777"/>
                  </a:cubicBezTo>
                  <a:cubicBezTo>
                    <a:pt x="218854" y="445875"/>
                    <a:pt x="222875" y="446307"/>
                    <a:pt x="226910" y="446391"/>
                  </a:cubicBezTo>
                  <a:cubicBezTo>
                    <a:pt x="231727" y="446503"/>
                    <a:pt x="236558" y="446405"/>
                    <a:pt x="241375" y="446419"/>
                  </a:cubicBezTo>
                  <a:cubicBezTo>
                    <a:pt x="244823" y="446419"/>
                    <a:pt x="244823" y="446433"/>
                    <a:pt x="247294" y="448932"/>
                  </a:cubicBezTo>
                  <a:cubicBezTo>
                    <a:pt x="248523" y="449016"/>
                    <a:pt x="249849" y="449114"/>
                    <a:pt x="251176" y="449211"/>
                  </a:cubicBezTo>
                  <a:cubicBezTo>
                    <a:pt x="251176" y="449281"/>
                    <a:pt x="251176" y="449351"/>
                    <a:pt x="251176" y="449421"/>
                  </a:cubicBezTo>
                  <a:cubicBezTo>
                    <a:pt x="249109" y="449700"/>
                    <a:pt x="247043" y="449993"/>
                    <a:pt x="245130" y="450259"/>
                  </a:cubicBezTo>
                  <a:cubicBezTo>
                    <a:pt x="243804" y="449560"/>
                    <a:pt x="242645" y="448946"/>
                    <a:pt x="241416" y="448290"/>
                  </a:cubicBezTo>
                  <a:cubicBezTo>
                    <a:pt x="239196" y="450203"/>
                    <a:pt x="236669" y="450314"/>
                    <a:pt x="234058" y="450286"/>
                  </a:cubicBezTo>
                  <a:cubicBezTo>
                    <a:pt x="229353" y="450245"/>
                    <a:pt x="224634" y="450328"/>
                    <a:pt x="219929" y="450454"/>
                  </a:cubicBezTo>
                  <a:cubicBezTo>
                    <a:pt x="218840" y="450482"/>
                    <a:pt x="217751" y="450831"/>
                    <a:pt x="216676" y="451026"/>
                  </a:cubicBezTo>
                  <a:cubicBezTo>
                    <a:pt x="216299" y="450663"/>
                    <a:pt x="215978" y="450049"/>
                    <a:pt x="215545" y="449965"/>
                  </a:cubicBezTo>
                  <a:cubicBezTo>
                    <a:pt x="214568" y="449770"/>
                    <a:pt x="213548" y="449812"/>
                    <a:pt x="212543" y="449812"/>
                  </a:cubicBezTo>
                  <a:cubicBezTo>
                    <a:pt x="203147" y="449812"/>
                    <a:pt x="193750" y="449714"/>
                    <a:pt x="184354" y="449826"/>
                  </a:cubicBezTo>
                  <a:cubicBezTo>
                    <a:pt x="179565" y="449882"/>
                    <a:pt x="174776" y="450286"/>
                    <a:pt x="169987" y="450538"/>
                  </a:cubicBezTo>
                  <a:cubicBezTo>
                    <a:pt x="169903" y="450538"/>
                    <a:pt x="169834" y="450663"/>
                    <a:pt x="169568" y="450887"/>
                  </a:cubicBezTo>
                  <a:cubicBezTo>
                    <a:pt x="170923" y="452171"/>
                    <a:pt x="172263" y="453456"/>
                    <a:pt x="173422" y="454545"/>
                  </a:cubicBezTo>
                  <a:cubicBezTo>
                    <a:pt x="176158" y="455369"/>
                    <a:pt x="178560" y="454545"/>
                    <a:pt x="180989" y="454475"/>
                  </a:cubicBezTo>
                  <a:cubicBezTo>
                    <a:pt x="188249" y="454252"/>
                    <a:pt x="195510" y="454419"/>
                    <a:pt x="202672" y="455955"/>
                  </a:cubicBezTo>
                  <a:cubicBezTo>
                    <a:pt x="205813" y="456625"/>
                    <a:pt x="208829" y="456527"/>
                    <a:pt x="211454" y="454112"/>
                  </a:cubicBezTo>
                  <a:cubicBezTo>
                    <a:pt x="212739" y="452925"/>
                    <a:pt x="214205" y="451780"/>
                    <a:pt x="216117" y="451613"/>
                  </a:cubicBezTo>
                  <a:cubicBezTo>
                    <a:pt x="215824" y="452088"/>
                    <a:pt x="215531" y="452562"/>
                    <a:pt x="215056" y="453330"/>
                  </a:cubicBezTo>
                  <a:cubicBezTo>
                    <a:pt x="215852" y="453232"/>
                    <a:pt x="216383" y="453177"/>
                    <a:pt x="217192" y="453079"/>
                  </a:cubicBezTo>
                  <a:cubicBezTo>
                    <a:pt x="216187" y="454908"/>
                    <a:pt x="213758" y="455145"/>
                    <a:pt x="213241" y="457449"/>
                  </a:cubicBezTo>
                  <a:cubicBezTo>
                    <a:pt x="213688" y="457589"/>
                    <a:pt x="214149" y="457826"/>
                    <a:pt x="214623" y="457868"/>
                  </a:cubicBezTo>
                  <a:cubicBezTo>
                    <a:pt x="217081" y="458063"/>
                    <a:pt x="219538" y="458301"/>
                    <a:pt x="221995" y="458343"/>
                  </a:cubicBezTo>
                  <a:cubicBezTo>
                    <a:pt x="226477" y="458426"/>
                    <a:pt x="230973" y="458287"/>
                    <a:pt x="235455" y="458426"/>
                  </a:cubicBezTo>
                  <a:cubicBezTo>
                    <a:pt x="240034" y="458566"/>
                    <a:pt x="244600" y="458943"/>
                    <a:pt x="249165" y="459655"/>
                  </a:cubicBezTo>
                  <a:lnTo>
                    <a:pt x="230833" y="459655"/>
                  </a:lnTo>
                  <a:cubicBezTo>
                    <a:pt x="230833" y="459836"/>
                    <a:pt x="230833" y="460004"/>
                    <a:pt x="230833" y="460185"/>
                  </a:cubicBezTo>
                  <a:cubicBezTo>
                    <a:pt x="231811" y="460185"/>
                    <a:pt x="232802" y="460130"/>
                    <a:pt x="233779" y="460185"/>
                  </a:cubicBezTo>
                  <a:cubicBezTo>
                    <a:pt x="238680" y="460521"/>
                    <a:pt x="243594" y="460884"/>
                    <a:pt x="248495" y="461554"/>
                  </a:cubicBezTo>
                  <a:cubicBezTo>
                    <a:pt x="247560" y="461610"/>
                    <a:pt x="246610" y="461707"/>
                    <a:pt x="245675" y="461707"/>
                  </a:cubicBezTo>
                  <a:cubicBezTo>
                    <a:pt x="237158" y="461777"/>
                    <a:pt x="228627" y="461959"/>
                    <a:pt x="220110" y="461875"/>
                  </a:cubicBezTo>
                  <a:cubicBezTo>
                    <a:pt x="212152" y="461791"/>
                    <a:pt x="204208" y="461861"/>
                    <a:pt x="196250" y="461386"/>
                  </a:cubicBezTo>
                  <a:cubicBezTo>
                    <a:pt x="191000" y="461065"/>
                    <a:pt x="185680" y="460870"/>
                    <a:pt x="180445" y="461261"/>
                  </a:cubicBezTo>
                  <a:cubicBezTo>
                    <a:pt x="169121" y="462098"/>
                    <a:pt x="157798" y="461484"/>
                    <a:pt x="146475" y="461735"/>
                  </a:cubicBezTo>
                  <a:cubicBezTo>
                    <a:pt x="145149" y="461763"/>
                    <a:pt x="143836" y="461833"/>
                    <a:pt x="142412" y="461889"/>
                  </a:cubicBezTo>
                  <a:cubicBezTo>
                    <a:pt x="141630" y="464751"/>
                    <a:pt x="142105" y="467446"/>
                    <a:pt x="141979" y="470098"/>
                  </a:cubicBezTo>
                  <a:cubicBezTo>
                    <a:pt x="141868" y="472751"/>
                    <a:pt x="141812" y="475404"/>
                    <a:pt x="141449" y="478057"/>
                  </a:cubicBezTo>
                  <a:cubicBezTo>
                    <a:pt x="141016" y="473058"/>
                    <a:pt x="140569" y="468074"/>
                    <a:pt x="140095" y="462629"/>
                  </a:cubicBezTo>
                  <a:cubicBezTo>
                    <a:pt x="140011" y="468535"/>
                    <a:pt x="140136" y="474008"/>
                    <a:pt x="139690" y="479481"/>
                  </a:cubicBezTo>
                  <a:cubicBezTo>
                    <a:pt x="139103" y="473715"/>
                    <a:pt x="139369" y="467920"/>
                    <a:pt x="139131" y="462336"/>
                  </a:cubicBezTo>
                  <a:cubicBezTo>
                    <a:pt x="138321" y="462042"/>
                    <a:pt x="138014" y="461833"/>
                    <a:pt x="137707" y="461833"/>
                  </a:cubicBezTo>
                  <a:cubicBezTo>
                    <a:pt x="126607" y="461512"/>
                    <a:pt x="115522" y="461205"/>
                    <a:pt x="104422" y="460912"/>
                  </a:cubicBezTo>
                  <a:cubicBezTo>
                    <a:pt x="104115" y="460912"/>
                    <a:pt x="103794" y="461079"/>
                    <a:pt x="103486" y="461177"/>
                  </a:cubicBezTo>
                  <a:cubicBezTo>
                    <a:pt x="102691" y="462196"/>
                    <a:pt x="102970" y="463355"/>
                    <a:pt x="102914" y="464444"/>
                  </a:cubicBezTo>
                  <a:cubicBezTo>
                    <a:pt x="102691" y="468688"/>
                    <a:pt x="102509" y="472947"/>
                    <a:pt x="102244" y="477191"/>
                  </a:cubicBezTo>
                  <a:cubicBezTo>
                    <a:pt x="102118" y="479341"/>
                    <a:pt x="101029" y="480361"/>
                    <a:pt x="98837" y="480584"/>
                  </a:cubicBezTo>
                  <a:cubicBezTo>
                    <a:pt x="98614" y="480612"/>
                    <a:pt x="98390" y="480612"/>
                    <a:pt x="98167" y="480612"/>
                  </a:cubicBezTo>
                  <a:cubicBezTo>
                    <a:pt x="92247" y="480388"/>
                    <a:pt x="86327" y="480863"/>
                    <a:pt x="80449" y="480612"/>
                  </a:cubicBezTo>
                  <a:cubicBezTo>
                    <a:pt x="79905" y="479760"/>
                    <a:pt x="79402" y="478992"/>
                    <a:pt x="78816" y="478071"/>
                  </a:cubicBezTo>
                  <a:cubicBezTo>
                    <a:pt x="81147" y="477484"/>
                    <a:pt x="83451" y="477345"/>
                    <a:pt x="85797" y="477247"/>
                  </a:cubicBezTo>
                  <a:cubicBezTo>
                    <a:pt x="89804" y="477079"/>
                    <a:pt x="93811" y="476730"/>
                    <a:pt x="97860" y="476451"/>
                  </a:cubicBezTo>
                  <a:cubicBezTo>
                    <a:pt x="99703" y="471285"/>
                    <a:pt x="99577" y="466217"/>
                    <a:pt x="99479" y="460981"/>
                  </a:cubicBezTo>
                  <a:cubicBezTo>
                    <a:pt x="96436" y="460311"/>
                    <a:pt x="93546" y="460004"/>
                    <a:pt x="90655" y="459962"/>
                  </a:cubicBezTo>
                  <a:cubicBezTo>
                    <a:pt x="82697" y="459864"/>
                    <a:pt x="74725" y="459864"/>
                    <a:pt x="66767" y="459767"/>
                  </a:cubicBezTo>
                  <a:cubicBezTo>
                    <a:pt x="64421" y="459739"/>
                    <a:pt x="62075" y="459501"/>
                    <a:pt x="59730" y="459404"/>
                  </a:cubicBezTo>
                  <a:cubicBezTo>
                    <a:pt x="58515" y="459348"/>
                    <a:pt x="57300" y="459404"/>
                    <a:pt x="56253" y="459404"/>
                  </a:cubicBezTo>
                  <a:cubicBezTo>
                    <a:pt x="55052" y="460618"/>
                    <a:pt x="55388" y="461917"/>
                    <a:pt x="55374" y="463104"/>
                  </a:cubicBezTo>
                  <a:cubicBezTo>
                    <a:pt x="55262" y="468828"/>
                    <a:pt x="55206" y="474538"/>
                    <a:pt x="55108" y="480263"/>
                  </a:cubicBezTo>
                  <a:cubicBezTo>
                    <a:pt x="55108" y="481128"/>
                    <a:pt x="55038" y="481994"/>
                    <a:pt x="54634" y="482860"/>
                  </a:cubicBezTo>
                  <a:cubicBezTo>
                    <a:pt x="54550" y="479774"/>
                    <a:pt x="54466" y="476689"/>
                    <a:pt x="54396" y="473617"/>
                  </a:cubicBezTo>
                  <a:cubicBezTo>
                    <a:pt x="54201" y="473617"/>
                    <a:pt x="54005" y="473617"/>
                    <a:pt x="53824" y="473617"/>
                  </a:cubicBezTo>
                  <a:lnTo>
                    <a:pt x="53824" y="478196"/>
                  </a:lnTo>
                  <a:cubicBezTo>
                    <a:pt x="53656" y="478238"/>
                    <a:pt x="53475" y="478294"/>
                    <a:pt x="53307" y="478336"/>
                  </a:cubicBezTo>
                  <a:cubicBezTo>
                    <a:pt x="53098" y="477945"/>
                    <a:pt x="52735" y="477582"/>
                    <a:pt x="52707" y="477177"/>
                  </a:cubicBezTo>
                  <a:cubicBezTo>
                    <a:pt x="52595" y="475055"/>
                    <a:pt x="52553" y="472919"/>
                    <a:pt x="52525" y="470797"/>
                  </a:cubicBezTo>
                  <a:cubicBezTo>
                    <a:pt x="52497" y="468102"/>
                    <a:pt x="52525" y="465407"/>
                    <a:pt x="52511" y="462727"/>
                  </a:cubicBezTo>
                  <a:cubicBezTo>
                    <a:pt x="52511" y="461735"/>
                    <a:pt x="52386" y="460744"/>
                    <a:pt x="52302" y="459571"/>
                  </a:cubicBezTo>
                  <a:lnTo>
                    <a:pt x="50152" y="459571"/>
                  </a:lnTo>
                  <a:cubicBezTo>
                    <a:pt x="49621" y="461847"/>
                    <a:pt x="49677" y="464053"/>
                    <a:pt x="49956" y="466287"/>
                  </a:cubicBezTo>
                  <a:cubicBezTo>
                    <a:pt x="50250" y="468605"/>
                    <a:pt x="50431" y="470936"/>
                    <a:pt x="50654" y="473170"/>
                  </a:cubicBezTo>
                  <a:cubicBezTo>
                    <a:pt x="47248" y="477247"/>
                    <a:pt x="43171" y="475627"/>
                    <a:pt x="39429" y="475278"/>
                  </a:cubicBezTo>
                  <a:cubicBezTo>
                    <a:pt x="38033" y="474357"/>
                    <a:pt x="37586" y="473142"/>
                    <a:pt x="37698" y="471704"/>
                  </a:cubicBezTo>
                  <a:cubicBezTo>
                    <a:pt x="37782" y="470587"/>
                    <a:pt x="37879" y="469470"/>
                    <a:pt x="38047" y="468367"/>
                  </a:cubicBezTo>
                  <a:cubicBezTo>
                    <a:pt x="38452" y="465575"/>
                    <a:pt x="38228" y="462796"/>
                    <a:pt x="38075" y="459906"/>
                  </a:cubicBezTo>
                  <a:cubicBezTo>
                    <a:pt x="33397" y="458468"/>
                    <a:pt x="28650" y="458887"/>
                    <a:pt x="23778" y="458245"/>
                  </a:cubicBezTo>
                  <a:cubicBezTo>
                    <a:pt x="24601" y="457896"/>
                    <a:pt x="25174" y="457644"/>
                    <a:pt x="25746" y="457393"/>
                  </a:cubicBezTo>
                  <a:lnTo>
                    <a:pt x="25746" y="455871"/>
                  </a:lnTo>
                  <a:cubicBezTo>
                    <a:pt x="29488" y="455145"/>
                    <a:pt x="33314" y="455787"/>
                    <a:pt x="37237" y="455355"/>
                  </a:cubicBezTo>
                  <a:cubicBezTo>
                    <a:pt x="37363" y="454531"/>
                    <a:pt x="37474" y="453791"/>
                    <a:pt x="37600" y="452967"/>
                  </a:cubicBezTo>
                  <a:lnTo>
                    <a:pt x="38815" y="452967"/>
                  </a:lnTo>
                  <a:cubicBezTo>
                    <a:pt x="38996" y="452604"/>
                    <a:pt x="39178" y="452227"/>
                    <a:pt x="39457" y="451641"/>
                  </a:cubicBezTo>
                  <a:cubicBezTo>
                    <a:pt x="40071" y="452800"/>
                    <a:pt x="40602" y="453763"/>
                    <a:pt x="41160" y="454796"/>
                  </a:cubicBezTo>
                  <a:cubicBezTo>
                    <a:pt x="43241" y="455285"/>
                    <a:pt x="45293" y="455676"/>
                    <a:pt x="47681" y="455271"/>
                  </a:cubicBezTo>
                  <a:cubicBezTo>
                    <a:pt x="48323" y="454098"/>
                    <a:pt x="49007" y="452855"/>
                    <a:pt x="49747" y="451515"/>
                  </a:cubicBezTo>
                  <a:cubicBezTo>
                    <a:pt x="50194" y="451794"/>
                    <a:pt x="50529" y="452004"/>
                    <a:pt x="50892" y="452227"/>
                  </a:cubicBezTo>
                  <a:cubicBezTo>
                    <a:pt x="52190" y="451431"/>
                    <a:pt x="52456" y="450147"/>
                    <a:pt x="52483" y="448779"/>
                  </a:cubicBezTo>
                  <a:cubicBezTo>
                    <a:pt x="52525" y="446642"/>
                    <a:pt x="52539" y="444520"/>
                    <a:pt x="52539" y="442384"/>
                  </a:cubicBezTo>
                  <a:cubicBezTo>
                    <a:pt x="52539" y="428925"/>
                    <a:pt x="52260" y="415451"/>
                    <a:pt x="52595" y="402006"/>
                  </a:cubicBezTo>
                  <a:cubicBezTo>
                    <a:pt x="53307" y="372728"/>
                    <a:pt x="52721" y="343464"/>
                    <a:pt x="52944" y="314186"/>
                  </a:cubicBezTo>
                  <a:cubicBezTo>
                    <a:pt x="52944" y="312747"/>
                    <a:pt x="52888" y="311295"/>
                    <a:pt x="52860" y="309787"/>
                  </a:cubicBezTo>
                  <a:cubicBezTo>
                    <a:pt x="52176" y="309522"/>
                    <a:pt x="51688" y="309215"/>
                    <a:pt x="51171" y="309159"/>
                  </a:cubicBezTo>
                  <a:cubicBezTo>
                    <a:pt x="48839" y="308922"/>
                    <a:pt x="46494" y="308698"/>
                    <a:pt x="44148" y="308587"/>
                  </a:cubicBezTo>
                  <a:cubicBezTo>
                    <a:pt x="43283" y="308545"/>
                    <a:pt x="42389" y="308810"/>
                    <a:pt x="41523" y="309020"/>
                  </a:cubicBezTo>
                  <a:cubicBezTo>
                    <a:pt x="36316" y="310276"/>
                    <a:pt x="31122" y="311547"/>
                    <a:pt x="25774" y="312454"/>
                  </a:cubicBezTo>
                  <a:cubicBezTo>
                    <a:pt x="26305" y="312203"/>
                    <a:pt x="26807" y="311882"/>
                    <a:pt x="27366" y="311686"/>
                  </a:cubicBezTo>
                  <a:cubicBezTo>
                    <a:pt x="31694" y="310137"/>
                    <a:pt x="36036" y="308615"/>
                    <a:pt x="40351" y="307037"/>
                  </a:cubicBezTo>
                  <a:cubicBezTo>
                    <a:pt x="42180" y="306367"/>
                    <a:pt x="44050" y="306199"/>
                    <a:pt x="45963" y="306255"/>
                  </a:cubicBezTo>
                  <a:cubicBezTo>
                    <a:pt x="47736" y="306297"/>
                    <a:pt x="49524" y="306255"/>
                    <a:pt x="51297" y="306018"/>
                  </a:cubicBezTo>
                  <a:cubicBezTo>
                    <a:pt x="47234" y="305613"/>
                    <a:pt x="43199" y="305208"/>
                    <a:pt x="39150" y="306311"/>
                  </a:cubicBezTo>
                  <a:cubicBezTo>
                    <a:pt x="34500" y="307582"/>
                    <a:pt x="29795" y="308657"/>
                    <a:pt x="25118" y="309815"/>
                  </a:cubicBezTo>
                  <a:cubicBezTo>
                    <a:pt x="24713" y="309913"/>
                    <a:pt x="24294" y="309983"/>
                    <a:pt x="23820" y="309829"/>
                  </a:cubicBezTo>
                  <a:cubicBezTo>
                    <a:pt x="29586" y="307456"/>
                    <a:pt x="35240" y="304761"/>
                    <a:pt x="41426" y="303672"/>
                  </a:cubicBezTo>
                  <a:cubicBezTo>
                    <a:pt x="43715" y="303267"/>
                    <a:pt x="46131" y="303602"/>
                    <a:pt x="48476" y="303574"/>
                  </a:cubicBezTo>
                  <a:cubicBezTo>
                    <a:pt x="49803" y="303574"/>
                    <a:pt x="51115" y="303505"/>
                    <a:pt x="52162" y="303477"/>
                  </a:cubicBezTo>
                  <a:cubicBezTo>
                    <a:pt x="52497" y="303114"/>
                    <a:pt x="52581" y="303044"/>
                    <a:pt x="52637" y="302946"/>
                  </a:cubicBezTo>
                  <a:cubicBezTo>
                    <a:pt x="52693" y="302848"/>
                    <a:pt x="52735" y="302737"/>
                    <a:pt x="52735" y="302625"/>
                  </a:cubicBezTo>
                  <a:cubicBezTo>
                    <a:pt x="52609" y="288160"/>
                    <a:pt x="52483" y="273696"/>
                    <a:pt x="52344" y="259231"/>
                  </a:cubicBezTo>
                  <a:cubicBezTo>
                    <a:pt x="52344" y="259036"/>
                    <a:pt x="52162" y="258826"/>
                    <a:pt x="52065" y="258631"/>
                  </a:cubicBezTo>
                  <a:cubicBezTo>
                    <a:pt x="49537" y="257807"/>
                    <a:pt x="45684" y="257765"/>
                    <a:pt x="43199" y="258519"/>
                  </a:cubicBezTo>
                  <a:cubicBezTo>
                    <a:pt x="39038" y="259804"/>
                    <a:pt x="34863" y="261088"/>
                    <a:pt x="30633" y="262387"/>
                  </a:cubicBezTo>
                  <a:cubicBezTo>
                    <a:pt x="30787" y="261102"/>
                    <a:pt x="31876" y="261354"/>
                    <a:pt x="32532" y="260977"/>
                  </a:cubicBezTo>
                  <a:cubicBezTo>
                    <a:pt x="33286" y="260530"/>
                    <a:pt x="34096" y="260181"/>
                    <a:pt x="35199" y="259636"/>
                  </a:cubicBezTo>
                  <a:cubicBezTo>
                    <a:pt x="33286" y="258966"/>
                    <a:pt x="32071" y="260767"/>
                    <a:pt x="30144" y="260055"/>
                  </a:cubicBezTo>
                  <a:cubicBezTo>
                    <a:pt x="33830" y="258380"/>
                    <a:pt x="37405" y="257360"/>
                    <a:pt x="40881" y="256034"/>
                  </a:cubicBezTo>
                  <a:cubicBezTo>
                    <a:pt x="44483" y="254652"/>
                    <a:pt x="48211" y="255406"/>
                    <a:pt x="51757" y="254959"/>
                  </a:cubicBezTo>
                  <a:cubicBezTo>
                    <a:pt x="52749" y="252571"/>
                    <a:pt x="52874" y="246261"/>
                    <a:pt x="52037" y="242840"/>
                  </a:cubicBezTo>
                  <a:cubicBezTo>
                    <a:pt x="49412" y="241891"/>
                    <a:pt x="46829" y="242477"/>
                    <a:pt x="44260" y="243343"/>
                  </a:cubicBezTo>
                  <a:cubicBezTo>
                    <a:pt x="36190" y="246037"/>
                    <a:pt x="28120" y="248760"/>
                    <a:pt x="20036" y="251441"/>
                  </a:cubicBezTo>
                  <a:cubicBezTo>
                    <a:pt x="16853" y="252488"/>
                    <a:pt x="13641" y="253451"/>
                    <a:pt x="10346" y="254470"/>
                  </a:cubicBezTo>
                  <a:cubicBezTo>
                    <a:pt x="9774" y="253954"/>
                    <a:pt x="9229" y="253451"/>
                    <a:pt x="8699" y="252976"/>
                  </a:cubicBezTo>
                  <a:cubicBezTo>
                    <a:pt x="8434" y="253200"/>
                    <a:pt x="8154" y="253311"/>
                    <a:pt x="8140" y="253465"/>
                  </a:cubicBezTo>
                  <a:cubicBezTo>
                    <a:pt x="7945" y="255699"/>
                    <a:pt x="7707" y="257933"/>
                    <a:pt x="7652" y="260167"/>
                  </a:cubicBezTo>
                  <a:cubicBezTo>
                    <a:pt x="7303" y="272272"/>
                    <a:pt x="7051" y="284391"/>
                    <a:pt x="6674" y="296496"/>
                  </a:cubicBezTo>
                  <a:cubicBezTo>
                    <a:pt x="6283" y="308936"/>
                    <a:pt x="5781" y="321376"/>
                    <a:pt x="5320" y="333816"/>
                  </a:cubicBezTo>
                  <a:cubicBezTo>
                    <a:pt x="4887" y="345363"/>
                    <a:pt x="4412" y="356895"/>
                    <a:pt x="4008" y="368442"/>
                  </a:cubicBezTo>
                  <a:cubicBezTo>
                    <a:pt x="3519" y="381999"/>
                    <a:pt x="3058" y="395570"/>
                    <a:pt x="2625" y="409127"/>
                  </a:cubicBezTo>
                  <a:cubicBezTo>
                    <a:pt x="2360" y="417643"/>
                    <a:pt x="2179" y="426160"/>
                    <a:pt x="1927" y="434691"/>
                  </a:cubicBezTo>
                  <a:cubicBezTo>
                    <a:pt x="1885" y="436059"/>
                    <a:pt x="2109" y="437497"/>
                    <a:pt x="1020" y="438796"/>
                  </a:cubicBezTo>
                  <a:cubicBezTo>
                    <a:pt x="950" y="437846"/>
                    <a:pt x="824" y="436911"/>
                    <a:pt x="810" y="435962"/>
                  </a:cubicBezTo>
                  <a:cubicBezTo>
                    <a:pt x="740" y="428338"/>
                    <a:pt x="671" y="420701"/>
                    <a:pt x="643" y="413078"/>
                  </a:cubicBezTo>
                  <a:cubicBezTo>
                    <a:pt x="545" y="380435"/>
                    <a:pt x="503" y="347792"/>
                    <a:pt x="377" y="315149"/>
                  </a:cubicBezTo>
                  <a:cubicBezTo>
                    <a:pt x="322" y="302136"/>
                    <a:pt x="28" y="289138"/>
                    <a:pt x="1" y="276125"/>
                  </a:cubicBezTo>
                  <a:cubicBezTo>
                    <a:pt x="-13" y="266254"/>
                    <a:pt x="266" y="256397"/>
                    <a:pt x="364" y="246526"/>
                  </a:cubicBezTo>
                  <a:cubicBezTo>
                    <a:pt x="447" y="237995"/>
                    <a:pt x="447" y="229478"/>
                    <a:pt x="489" y="220948"/>
                  </a:cubicBezTo>
                  <a:cubicBezTo>
                    <a:pt x="503" y="216913"/>
                    <a:pt x="517" y="212878"/>
                    <a:pt x="545" y="208829"/>
                  </a:cubicBezTo>
                  <a:cubicBezTo>
                    <a:pt x="545" y="207823"/>
                    <a:pt x="629" y="206832"/>
                    <a:pt x="685" y="205645"/>
                  </a:cubicBezTo>
                  <a:cubicBezTo>
                    <a:pt x="2905" y="203816"/>
                    <a:pt x="5041" y="201806"/>
                    <a:pt x="7428" y="200172"/>
                  </a:cubicBezTo>
                  <a:cubicBezTo>
                    <a:pt x="17369" y="193373"/>
                    <a:pt x="27729" y="187285"/>
                    <a:pt x="39275" y="183655"/>
                  </a:cubicBezTo>
                  <a:cubicBezTo>
                    <a:pt x="47066" y="181198"/>
                    <a:pt x="55066" y="179383"/>
                    <a:pt x="62983" y="177359"/>
                  </a:cubicBezTo>
                  <a:cubicBezTo>
                    <a:pt x="64267" y="177037"/>
                    <a:pt x="65650" y="177037"/>
                    <a:pt x="66990" y="177051"/>
                  </a:cubicBezTo>
                  <a:cubicBezTo>
                    <a:pt x="76526" y="177177"/>
                    <a:pt x="86048" y="177540"/>
                    <a:pt x="95584" y="177456"/>
                  </a:cubicBezTo>
                  <a:cubicBezTo>
                    <a:pt x="104436" y="177386"/>
                    <a:pt x="113288" y="176856"/>
                    <a:pt x="122140" y="176535"/>
                  </a:cubicBezTo>
                  <a:cubicBezTo>
                    <a:pt x="128073" y="176325"/>
                    <a:pt x="134021" y="176004"/>
                    <a:pt x="139955" y="175990"/>
                  </a:cubicBezTo>
                  <a:cubicBezTo>
                    <a:pt x="142273" y="175990"/>
                    <a:pt x="144604" y="176619"/>
                    <a:pt x="146922" y="177065"/>
                  </a:cubicBezTo>
                  <a:cubicBezTo>
                    <a:pt x="174218" y="182329"/>
                    <a:pt x="201499" y="187635"/>
                    <a:pt x="228795" y="192898"/>
                  </a:cubicBezTo>
                  <a:cubicBezTo>
                    <a:pt x="252349" y="197450"/>
                    <a:pt x="275902" y="201959"/>
                    <a:pt x="299456" y="206497"/>
                  </a:cubicBezTo>
                  <a:cubicBezTo>
                    <a:pt x="300168" y="206637"/>
                    <a:pt x="300852" y="206916"/>
                    <a:pt x="302123" y="207307"/>
                  </a:cubicBezTo>
                  <a:cubicBezTo>
                    <a:pt x="301243" y="207754"/>
                    <a:pt x="300908" y="208005"/>
                    <a:pt x="300545" y="208089"/>
                  </a:cubicBezTo>
                  <a:cubicBezTo>
                    <a:pt x="298144" y="208619"/>
                    <a:pt x="295700" y="209052"/>
                    <a:pt x="293313" y="209652"/>
                  </a:cubicBezTo>
                  <a:cubicBezTo>
                    <a:pt x="290842" y="210281"/>
                    <a:pt x="288426" y="211077"/>
                    <a:pt x="285690" y="211872"/>
                  </a:cubicBezTo>
                  <a:cubicBezTo>
                    <a:pt x="285159" y="213771"/>
                    <a:pt x="286360" y="215544"/>
                    <a:pt x="286458" y="217695"/>
                  </a:cubicBezTo>
                  <a:cubicBezTo>
                    <a:pt x="289362" y="218016"/>
                    <a:pt x="292000" y="218351"/>
                    <a:pt x="294653" y="218574"/>
                  </a:cubicBezTo>
                  <a:cubicBezTo>
                    <a:pt x="302360" y="219244"/>
                    <a:pt x="310067" y="219887"/>
                    <a:pt x="317774" y="220529"/>
                  </a:cubicBezTo>
                  <a:cubicBezTo>
                    <a:pt x="321921" y="220878"/>
                    <a:pt x="325984" y="220752"/>
                    <a:pt x="330117" y="219789"/>
                  </a:cubicBezTo>
                  <a:cubicBezTo>
                    <a:pt x="356323" y="213687"/>
                    <a:pt x="382558" y="207768"/>
                    <a:pt x="408778" y="201750"/>
                  </a:cubicBezTo>
                  <a:cubicBezTo>
                    <a:pt x="410286" y="201401"/>
                    <a:pt x="411836" y="200940"/>
                    <a:pt x="413190" y="200200"/>
                  </a:cubicBezTo>
                  <a:cubicBezTo>
                    <a:pt x="415396" y="199000"/>
                    <a:pt x="417728" y="198343"/>
                    <a:pt x="420157" y="197827"/>
                  </a:cubicBezTo>
                  <a:cubicBezTo>
                    <a:pt x="425644" y="196682"/>
                    <a:pt x="431103" y="195481"/>
                    <a:pt x="436744" y="194266"/>
                  </a:cubicBezTo>
                  <a:cubicBezTo>
                    <a:pt x="437149" y="193331"/>
                    <a:pt x="437596" y="192451"/>
                    <a:pt x="437931" y="191516"/>
                  </a:cubicBezTo>
                  <a:cubicBezTo>
                    <a:pt x="439117" y="188249"/>
                    <a:pt x="440388" y="185010"/>
                    <a:pt x="441379" y="181673"/>
                  </a:cubicBezTo>
                  <a:cubicBezTo>
                    <a:pt x="442105" y="179229"/>
                    <a:pt x="443432" y="177722"/>
                    <a:pt x="445749" y="176591"/>
                  </a:cubicBezTo>
                  <a:cubicBezTo>
                    <a:pt x="455928" y="171620"/>
                    <a:pt x="465994" y="166440"/>
                    <a:pt x="476117" y="161330"/>
                  </a:cubicBezTo>
                  <a:cubicBezTo>
                    <a:pt x="477010" y="160883"/>
                    <a:pt x="477890" y="160381"/>
                    <a:pt x="478923" y="159836"/>
                  </a:cubicBezTo>
                  <a:cubicBezTo>
                    <a:pt x="478923" y="158971"/>
                    <a:pt x="479007" y="158077"/>
                    <a:pt x="478909" y="157225"/>
                  </a:cubicBezTo>
                  <a:cubicBezTo>
                    <a:pt x="477862" y="148541"/>
                    <a:pt x="476773" y="139871"/>
                    <a:pt x="475698" y="131200"/>
                  </a:cubicBezTo>
                  <a:cubicBezTo>
                    <a:pt x="475446" y="129204"/>
                    <a:pt x="475181" y="127193"/>
                    <a:pt x="474972" y="125197"/>
                  </a:cubicBezTo>
                  <a:cubicBezTo>
                    <a:pt x="474762" y="123228"/>
                    <a:pt x="473966" y="121664"/>
                    <a:pt x="472514" y="120226"/>
                  </a:cubicBezTo>
                  <a:cubicBezTo>
                    <a:pt x="466357" y="114167"/>
                    <a:pt x="460312" y="107996"/>
                    <a:pt x="454238" y="101852"/>
                  </a:cubicBezTo>
                  <a:cubicBezTo>
                    <a:pt x="453442" y="101057"/>
                    <a:pt x="452591" y="100303"/>
                    <a:pt x="451935" y="99409"/>
                  </a:cubicBezTo>
                  <a:cubicBezTo>
                    <a:pt x="451432" y="98725"/>
                    <a:pt x="450915" y="97831"/>
                    <a:pt x="450915" y="97035"/>
                  </a:cubicBezTo>
                  <a:cubicBezTo>
                    <a:pt x="450859" y="89636"/>
                    <a:pt x="450915" y="82250"/>
                    <a:pt x="450943" y="75157"/>
                  </a:cubicBezTo>
                  <a:cubicBezTo>
                    <a:pt x="451949" y="73733"/>
                    <a:pt x="453219" y="73524"/>
                    <a:pt x="454350" y="73105"/>
                  </a:cubicBezTo>
                  <a:cubicBezTo>
                    <a:pt x="460745" y="70675"/>
                    <a:pt x="467153" y="68288"/>
                    <a:pt x="473548" y="65872"/>
                  </a:cubicBezTo>
                  <a:cubicBezTo>
                    <a:pt x="474888" y="65370"/>
                    <a:pt x="476214" y="64783"/>
                    <a:pt x="477555" y="64239"/>
                  </a:cubicBezTo>
                  <a:cubicBezTo>
                    <a:pt x="477611" y="61446"/>
                    <a:pt x="476857" y="59185"/>
                    <a:pt x="475014" y="57356"/>
                  </a:cubicBezTo>
                  <a:cubicBezTo>
                    <a:pt x="474455" y="56797"/>
                    <a:pt x="473841" y="56322"/>
                    <a:pt x="473268" y="55778"/>
                  </a:cubicBezTo>
                  <a:cubicBezTo>
                    <a:pt x="471370" y="53949"/>
                    <a:pt x="471034" y="52595"/>
                    <a:pt x="472710" y="50500"/>
                  </a:cubicBezTo>
                  <a:cubicBezTo>
                    <a:pt x="474944" y="47708"/>
                    <a:pt x="477429" y="45111"/>
                    <a:pt x="480012" y="42626"/>
                  </a:cubicBezTo>
                  <a:cubicBezTo>
                    <a:pt x="480920" y="41746"/>
                    <a:pt x="482386" y="41411"/>
                    <a:pt x="483628" y="40922"/>
                  </a:cubicBezTo>
                  <a:cubicBezTo>
                    <a:pt x="502128" y="33732"/>
                    <a:pt x="520627" y="26556"/>
                    <a:pt x="539127" y="19365"/>
                  </a:cubicBezTo>
                  <a:cubicBezTo>
                    <a:pt x="554387" y="13445"/>
                    <a:pt x="569648" y="7525"/>
                    <a:pt x="584894" y="1564"/>
                  </a:cubicBezTo>
                  <a:cubicBezTo>
                    <a:pt x="586919" y="768"/>
                    <a:pt x="588943" y="377"/>
                    <a:pt x="591107" y="419"/>
                  </a:cubicBezTo>
                  <a:cubicBezTo>
                    <a:pt x="594472" y="489"/>
                    <a:pt x="597837" y="475"/>
                    <a:pt x="601202" y="419"/>
                  </a:cubicBezTo>
                  <a:cubicBezTo>
                    <a:pt x="602305" y="405"/>
                    <a:pt x="603394" y="154"/>
                    <a:pt x="604483" y="0"/>
                  </a:cubicBezTo>
                  <a:lnTo>
                    <a:pt x="706126" y="0"/>
                  </a:lnTo>
                  <a:cubicBezTo>
                    <a:pt x="709490" y="824"/>
                    <a:pt x="712827" y="1731"/>
                    <a:pt x="716220" y="2443"/>
                  </a:cubicBezTo>
                  <a:cubicBezTo>
                    <a:pt x="736074" y="6646"/>
                    <a:pt x="755928" y="10793"/>
                    <a:pt x="775782" y="14967"/>
                  </a:cubicBezTo>
                  <a:cubicBezTo>
                    <a:pt x="800020" y="20063"/>
                    <a:pt x="824272" y="25131"/>
                    <a:pt x="848509" y="30242"/>
                  </a:cubicBezTo>
                  <a:cubicBezTo>
                    <a:pt x="869020" y="34570"/>
                    <a:pt x="889516" y="38940"/>
                    <a:pt x="910026" y="43282"/>
                  </a:cubicBezTo>
                  <a:cubicBezTo>
                    <a:pt x="910794" y="43450"/>
                    <a:pt x="911576" y="43533"/>
                    <a:pt x="912343" y="43673"/>
                  </a:cubicBezTo>
                  <a:cubicBezTo>
                    <a:pt x="917384" y="44553"/>
                    <a:pt x="919855" y="47136"/>
                    <a:pt x="920316" y="52176"/>
                  </a:cubicBezTo>
                  <a:cubicBezTo>
                    <a:pt x="920609" y="55415"/>
                    <a:pt x="920748" y="58668"/>
                    <a:pt x="920930" y="61907"/>
                  </a:cubicBezTo>
                  <a:cubicBezTo>
                    <a:pt x="921391" y="70759"/>
                    <a:pt x="921838" y="79597"/>
                    <a:pt x="922298" y="88449"/>
                  </a:cubicBezTo>
                  <a:cubicBezTo>
                    <a:pt x="922326" y="88993"/>
                    <a:pt x="922480" y="89524"/>
                    <a:pt x="922591" y="90194"/>
                  </a:cubicBezTo>
                  <a:cubicBezTo>
                    <a:pt x="923387" y="90404"/>
                    <a:pt x="924127" y="90585"/>
                    <a:pt x="924867" y="90781"/>
                  </a:cubicBezTo>
                  <a:cubicBezTo>
                    <a:pt x="927799" y="91534"/>
                    <a:pt x="930801" y="92051"/>
                    <a:pt x="933635" y="93098"/>
                  </a:cubicBezTo>
                  <a:cubicBezTo>
                    <a:pt x="938801" y="94997"/>
                    <a:pt x="939821" y="98027"/>
                    <a:pt x="937070" y="102816"/>
                  </a:cubicBezTo>
                  <a:cubicBezTo>
                    <a:pt x="936009" y="104659"/>
                    <a:pt x="934738" y="106390"/>
                    <a:pt x="933468" y="108093"/>
                  </a:cubicBezTo>
                  <a:cubicBezTo>
                    <a:pt x="929349" y="113552"/>
                    <a:pt x="925161" y="118970"/>
                    <a:pt x="921056" y="124443"/>
                  </a:cubicBezTo>
                  <a:cubicBezTo>
                    <a:pt x="920344" y="125378"/>
                    <a:pt x="919534" y="126048"/>
                    <a:pt x="918431" y="126411"/>
                  </a:cubicBezTo>
                  <a:cubicBezTo>
                    <a:pt x="917370" y="126760"/>
                    <a:pt x="916323" y="127165"/>
                    <a:pt x="915401" y="127486"/>
                  </a:cubicBezTo>
                  <a:cubicBezTo>
                    <a:pt x="914494" y="128589"/>
                    <a:pt x="914703" y="129748"/>
                    <a:pt x="914717" y="130851"/>
                  </a:cubicBezTo>
                  <a:cubicBezTo>
                    <a:pt x="914815" y="139605"/>
                    <a:pt x="915024" y="148346"/>
                    <a:pt x="915024" y="157100"/>
                  </a:cubicBezTo>
                  <a:cubicBezTo>
                    <a:pt x="915024" y="167976"/>
                    <a:pt x="914857" y="178866"/>
                    <a:pt x="914731" y="189743"/>
                  </a:cubicBezTo>
                  <a:cubicBezTo>
                    <a:pt x="914647" y="197031"/>
                    <a:pt x="914424" y="204319"/>
                    <a:pt x="914438" y="211607"/>
                  </a:cubicBezTo>
                  <a:cubicBezTo>
                    <a:pt x="914494" y="228990"/>
                    <a:pt x="914773" y="246386"/>
                    <a:pt x="914731" y="263769"/>
                  </a:cubicBezTo>
                  <a:cubicBezTo>
                    <a:pt x="914703" y="277005"/>
                    <a:pt x="914312" y="290241"/>
                    <a:pt x="914047" y="303463"/>
                  </a:cubicBezTo>
                  <a:cubicBezTo>
                    <a:pt x="913879" y="312091"/>
                    <a:pt x="913628" y="320734"/>
                    <a:pt x="913418" y="329362"/>
                  </a:cubicBezTo>
                  <a:cubicBezTo>
                    <a:pt x="913181" y="339122"/>
                    <a:pt x="912958" y="348867"/>
                    <a:pt x="912720" y="358626"/>
                  </a:cubicBezTo>
                  <a:cubicBezTo>
                    <a:pt x="912511" y="367367"/>
                    <a:pt x="912288" y="376121"/>
                    <a:pt x="912078" y="384861"/>
                  </a:cubicBezTo>
                  <a:cubicBezTo>
                    <a:pt x="911841" y="394620"/>
                    <a:pt x="911631" y="404366"/>
                    <a:pt x="911380" y="414125"/>
                  </a:cubicBezTo>
                  <a:cubicBezTo>
                    <a:pt x="911213" y="420966"/>
                    <a:pt x="911045" y="427808"/>
                    <a:pt x="910794" y="434635"/>
                  </a:cubicBezTo>
                  <a:cubicBezTo>
                    <a:pt x="910361" y="446628"/>
                    <a:pt x="909858" y="458622"/>
                    <a:pt x="909384" y="470615"/>
                  </a:cubicBezTo>
                  <a:cubicBezTo>
                    <a:pt x="909370" y="471062"/>
                    <a:pt x="909286" y="471495"/>
                    <a:pt x="908909" y="471955"/>
                  </a:cubicBezTo>
                  <a:cubicBezTo>
                    <a:pt x="908839" y="470615"/>
                    <a:pt x="908713" y="469261"/>
                    <a:pt x="908699" y="467920"/>
                  </a:cubicBezTo>
                  <a:cubicBezTo>
                    <a:pt x="908616" y="461414"/>
                    <a:pt x="908574" y="454908"/>
                    <a:pt x="908504" y="448402"/>
                  </a:cubicBezTo>
                  <a:cubicBezTo>
                    <a:pt x="908364" y="437190"/>
                    <a:pt x="908225" y="425979"/>
                    <a:pt x="908071" y="414753"/>
                  </a:cubicBezTo>
                  <a:cubicBezTo>
                    <a:pt x="908071" y="414083"/>
                    <a:pt x="907959" y="413427"/>
                    <a:pt x="907904" y="412785"/>
                  </a:cubicBezTo>
                  <a:cubicBezTo>
                    <a:pt x="906815" y="411752"/>
                    <a:pt x="905516" y="412101"/>
                    <a:pt x="904329" y="412073"/>
                  </a:cubicBezTo>
                  <a:cubicBezTo>
                    <a:pt x="899736" y="411975"/>
                    <a:pt x="895128" y="411989"/>
                    <a:pt x="890535" y="411891"/>
                  </a:cubicBezTo>
                  <a:cubicBezTo>
                    <a:pt x="888971" y="411863"/>
                    <a:pt x="887421" y="411598"/>
                    <a:pt x="885858" y="411458"/>
                  </a:cubicBezTo>
                  <a:cubicBezTo>
                    <a:pt x="884741" y="411361"/>
                    <a:pt x="883624" y="411249"/>
                    <a:pt x="882507" y="411249"/>
                  </a:cubicBezTo>
                  <a:cubicBezTo>
                    <a:pt x="873976" y="411221"/>
                    <a:pt x="865459" y="411249"/>
                    <a:pt x="856929" y="411221"/>
                  </a:cubicBezTo>
                  <a:cubicBezTo>
                    <a:pt x="853564" y="411207"/>
                    <a:pt x="850255" y="410760"/>
                    <a:pt x="846904" y="410369"/>
                  </a:cubicBezTo>
                  <a:cubicBezTo>
                    <a:pt x="843036" y="409923"/>
                    <a:pt x="839057" y="410034"/>
                    <a:pt x="835162" y="410341"/>
                  </a:cubicBezTo>
                  <a:cubicBezTo>
                    <a:pt x="832244" y="410565"/>
                    <a:pt x="829382" y="410844"/>
                    <a:pt x="826478" y="410272"/>
                  </a:cubicBezTo>
                  <a:cubicBezTo>
                    <a:pt x="825612" y="410104"/>
                    <a:pt x="824690" y="410118"/>
                    <a:pt x="823797" y="410104"/>
                  </a:cubicBezTo>
                  <a:cubicBezTo>
                    <a:pt x="813591" y="410034"/>
                    <a:pt x="803384" y="410006"/>
                    <a:pt x="793178" y="409909"/>
                  </a:cubicBezTo>
                  <a:cubicBezTo>
                    <a:pt x="791629" y="409895"/>
                    <a:pt x="790079" y="409559"/>
                    <a:pt x="788529" y="409420"/>
                  </a:cubicBezTo>
                  <a:cubicBezTo>
                    <a:pt x="787300" y="409308"/>
                    <a:pt x="786072" y="409210"/>
                    <a:pt x="784843" y="409210"/>
                  </a:cubicBezTo>
                  <a:cubicBezTo>
                    <a:pt x="774860" y="409197"/>
                    <a:pt x="764877" y="409210"/>
                    <a:pt x="754881" y="409183"/>
                  </a:cubicBezTo>
                  <a:cubicBezTo>
                    <a:pt x="753722" y="409183"/>
                    <a:pt x="752451" y="409504"/>
                    <a:pt x="751083" y="408470"/>
                  </a:cubicBezTo>
                  <a:cubicBezTo>
                    <a:pt x="753024" y="407312"/>
                    <a:pt x="754978" y="408233"/>
                    <a:pt x="757324" y="407521"/>
                  </a:cubicBezTo>
                  <a:cubicBezTo>
                    <a:pt x="755704" y="407465"/>
                    <a:pt x="754699" y="407409"/>
                    <a:pt x="753694" y="407395"/>
                  </a:cubicBezTo>
                  <a:cubicBezTo>
                    <a:pt x="748640" y="407326"/>
                    <a:pt x="743599" y="407284"/>
                    <a:pt x="738545" y="407214"/>
                  </a:cubicBezTo>
                  <a:cubicBezTo>
                    <a:pt x="737233" y="407200"/>
                    <a:pt x="735892" y="407298"/>
                    <a:pt x="734161" y="406292"/>
                  </a:cubicBezTo>
                  <a:cubicBezTo>
                    <a:pt x="735027" y="406083"/>
                    <a:pt x="735390" y="405929"/>
                    <a:pt x="735739" y="405929"/>
                  </a:cubicBezTo>
                  <a:cubicBezTo>
                    <a:pt x="746950" y="405943"/>
                    <a:pt x="758176" y="405929"/>
                    <a:pt x="769387" y="406013"/>
                  </a:cubicBezTo>
                  <a:cubicBezTo>
                    <a:pt x="776229" y="406069"/>
                    <a:pt x="783070" y="406292"/>
                    <a:pt x="789897" y="406446"/>
                  </a:cubicBezTo>
                  <a:cubicBezTo>
                    <a:pt x="800327" y="406683"/>
                    <a:pt x="810756" y="407046"/>
                    <a:pt x="821186" y="407144"/>
                  </a:cubicBezTo>
                  <a:cubicBezTo>
                    <a:pt x="836446" y="407284"/>
                    <a:pt x="851693" y="407172"/>
                    <a:pt x="866953" y="407284"/>
                  </a:cubicBezTo>
                  <a:cubicBezTo>
                    <a:pt x="879058" y="407368"/>
                    <a:pt x="891177" y="407633"/>
                    <a:pt x="903282" y="407814"/>
                  </a:cubicBezTo>
                  <a:cubicBezTo>
                    <a:pt x="904385" y="407828"/>
                    <a:pt x="905502" y="407814"/>
                    <a:pt x="906689" y="407814"/>
                  </a:cubicBezTo>
                  <a:cubicBezTo>
                    <a:pt x="906493" y="405748"/>
                    <a:pt x="906158" y="403919"/>
                    <a:pt x="906172" y="402076"/>
                  </a:cubicBezTo>
                  <a:cubicBezTo>
                    <a:pt x="906284" y="390641"/>
                    <a:pt x="906479" y="379206"/>
                    <a:pt x="906619" y="367771"/>
                  </a:cubicBezTo>
                  <a:cubicBezTo>
                    <a:pt x="906661" y="364183"/>
                    <a:pt x="906605" y="360595"/>
                    <a:pt x="906689" y="357007"/>
                  </a:cubicBezTo>
                  <a:cubicBezTo>
                    <a:pt x="906926" y="346577"/>
                    <a:pt x="907345" y="336162"/>
                    <a:pt x="907443" y="325732"/>
                  </a:cubicBezTo>
                  <a:cubicBezTo>
                    <a:pt x="907555" y="314521"/>
                    <a:pt x="907415" y="303295"/>
                    <a:pt x="907373" y="292084"/>
                  </a:cubicBezTo>
                  <a:cubicBezTo>
                    <a:pt x="907317" y="275930"/>
                    <a:pt x="907247" y="259776"/>
                    <a:pt x="907178" y="243622"/>
                  </a:cubicBezTo>
                  <a:cubicBezTo>
                    <a:pt x="907150" y="236557"/>
                    <a:pt x="907178" y="229492"/>
                    <a:pt x="907108" y="222414"/>
                  </a:cubicBezTo>
                  <a:cubicBezTo>
                    <a:pt x="907066" y="218951"/>
                    <a:pt x="906842" y="215503"/>
                    <a:pt x="906689" y="211831"/>
                  </a:cubicBezTo>
                  <a:cubicBezTo>
                    <a:pt x="904999" y="211523"/>
                    <a:pt x="903478" y="211244"/>
                    <a:pt x="901970" y="210965"/>
                  </a:cubicBezTo>
                  <a:cubicBezTo>
                    <a:pt x="900546" y="210700"/>
                    <a:pt x="899121" y="210239"/>
                    <a:pt x="897683" y="210169"/>
                  </a:cubicBezTo>
                  <a:cubicBezTo>
                    <a:pt x="886584" y="209583"/>
                    <a:pt x="875637" y="207823"/>
                    <a:pt x="864635" y="206385"/>
                  </a:cubicBezTo>
                  <a:cubicBezTo>
                    <a:pt x="856538" y="205324"/>
                    <a:pt x="848426" y="204305"/>
                    <a:pt x="840314" y="203230"/>
                  </a:cubicBezTo>
                  <a:cubicBezTo>
                    <a:pt x="833766" y="202364"/>
                    <a:pt x="827217" y="201401"/>
                    <a:pt x="820669" y="200521"/>
                  </a:cubicBezTo>
                  <a:cubicBezTo>
                    <a:pt x="815448" y="199823"/>
                    <a:pt x="810226" y="199223"/>
                    <a:pt x="805004" y="198525"/>
                  </a:cubicBezTo>
                  <a:cubicBezTo>
                    <a:pt x="798344" y="197631"/>
                    <a:pt x="791684" y="196668"/>
                    <a:pt x="785025" y="195774"/>
                  </a:cubicBezTo>
                  <a:cubicBezTo>
                    <a:pt x="776480" y="194629"/>
                    <a:pt x="767921" y="193582"/>
                    <a:pt x="759376" y="192423"/>
                  </a:cubicBezTo>
                  <a:cubicBezTo>
                    <a:pt x="750608" y="191237"/>
                    <a:pt x="741854" y="189924"/>
                    <a:pt x="733086" y="188737"/>
                  </a:cubicBezTo>
                  <a:cubicBezTo>
                    <a:pt x="724318" y="187551"/>
                    <a:pt x="715550" y="186294"/>
                    <a:pt x="706754" y="185387"/>
                  </a:cubicBezTo>
                  <a:cubicBezTo>
                    <a:pt x="702426" y="184940"/>
                    <a:pt x="698028" y="185163"/>
                    <a:pt x="693658" y="185177"/>
                  </a:cubicBezTo>
                  <a:cubicBezTo>
                    <a:pt x="682893" y="185205"/>
                    <a:pt x="672114" y="185261"/>
                    <a:pt x="661350" y="185331"/>
                  </a:cubicBezTo>
                  <a:cubicBezTo>
                    <a:pt x="640155" y="185456"/>
                    <a:pt x="618947" y="185638"/>
                    <a:pt x="597753" y="185708"/>
                  </a:cubicBezTo>
                  <a:cubicBezTo>
                    <a:pt x="594332" y="185708"/>
                    <a:pt x="591065" y="186392"/>
                    <a:pt x="587798" y="187132"/>
                  </a:cubicBezTo>
                  <a:cubicBezTo>
                    <a:pt x="572063" y="190720"/>
                    <a:pt x="556342" y="194336"/>
                    <a:pt x="540593" y="197910"/>
                  </a:cubicBezTo>
                  <a:cubicBezTo>
                    <a:pt x="522345" y="202057"/>
                    <a:pt x="504082" y="206162"/>
                    <a:pt x="485834" y="210309"/>
                  </a:cubicBezTo>
                  <a:cubicBezTo>
                    <a:pt x="484968" y="210504"/>
                    <a:pt x="484145" y="210853"/>
                    <a:pt x="483419" y="211091"/>
                  </a:cubicBezTo>
                  <a:cubicBezTo>
                    <a:pt x="482525" y="212208"/>
                    <a:pt x="482637" y="213380"/>
                    <a:pt x="482846" y="214441"/>
                  </a:cubicBezTo>
                  <a:cubicBezTo>
                    <a:pt x="483852" y="219775"/>
                    <a:pt x="483740" y="225122"/>
                    <a:pt x="483600" y="230512"/>
                  </a:cubicBezTo>
                  <a:cubicBezTo>
                    <a:pt x="483335" y="240718"/>
                    <a:pt x="483475" y="250924"/>
                    <a:pt x="483433" y="261144"/>
                  </a:cubicBezTo>
                  <a:cubicBezTo>
                    <a:pt x="483391" y="271685"/>
                    <a:pt x="483530" y="282241"/>
                    <a:pt x="483223" y="292782"/>
                  </a:cubicBezTo>
                  <a:cubicBezTo>
                    <a:pt x="482232" y="327994"/>
                    <a:pt x="482762" y="363220"/>
                    <a:pt x="482497" y="398446"/>
                  </a:cubicBezTo>
                  <a:cubicBezTo>
                    <a:pt x="482483" y="401127"/>
                    <a:pt x="482260" y="403821"/>
                    <a:pt x="482176" y="406502"/>
                  </a:cubicBezTo>
                  <a:cubicBezTo>
                    <a:pt x="482148" y="407479"/>
                    <a:pt x="482288" y="408470"/>
                    <a:pt x="482372" y="409559"/>
                  </a:cubicBezTo>
                  <a:cubicBezTo>
                    <a:pt x="483335" y="409559"/>
                    <a:pt x="484117" y="409671"/>
                    <a:pt x="484843" y="409546"/>
                  </a:cubicBezTo>
                  <a:cubicBezTo>
                    <a:pt x="488054" y="408931"/>
                    <a:pt x="491265" y="408610"/>
                    <a:pt x="494532" y="408596"/>
                  </a:cubicBezTo>
                  <a:cubicBezTo>
                    <a:pt x="499922" y="408582"/>
                    <a:pt x="505297" y="408512"/>
                    <a:pt x="510686" y="408401"/>
                  </a:cubicBezTo>
                  <a:cubicBezTo>
                    <a:pt x="521339" y="408191"/>
                    <a:pt x="531992" y="407926"/>
                    <a:pt x="542645" y="407689"/>
                  </a:cubicBezTo>
                  <a:cubicBezTo>
                    <a:pt x="552628" y="407465"/>
                    <a:pt x="562597" y="407284"/>
                    <a:pt x="572580" y="407060"/>
                  </a:cubicBezTo>
                  <a:cubicBezTo>
                    <a:pt x="579086" y="406907"/>
                    <a:pt x="585578" y="406725"/>
                    <a:pt x="592085" y="406544"/>
                  </a:cubicBezTo>
                  <a:cubicBezTo>
                    <a:pt x="592629" y="406530"/>
                    <a:pt x="593174" y="406390"/>
                    <a:pt x="593886" y="406278"/>
                  </a:cubicBezTo>
                  <a:cubicBezTo>
                    <a:pt x="593983" y="405692"/>
                    <a:pt x="594207" y="405148"/>
                    <a:pt x="594137" y="404645"/>
                  </a:cubicBezTo>
                  <a:cubicBezTo>
                    <a:pt x="593285" y="399409"/>
                    <a:pt x="593397" y="394146"/>
                    <a:pt x="593578" y="388882"/>
                  </a:cubicBezTo>
                  <a:cubicBezTo>
                    <a:pt x="593620" y="387542"/>
                    <a:pt x="593634" y="386187"/>
                    <a:pt x="593634" y="384847"/>
                  </a:cubicBezTo>
                  <a:cubicBezTo>
                    <a:pt x="593634" y="368246"/>
                    <a:pt x="593606" y="351631"/>
                    <a:pt x="593634" y="335031"/>
                  </a:cubicBezTo>
                  <a:cubicBezTo>
                    <a:pt x="593676" y="315624"/>
                    <a:pt x="593537" y="296216"/>
                    <a:pt x="593927" y="276809"/>
                  </a:cubicBezTo>
                  <a:cubicBezTo>
                    <a:pt x="594109" y="267958"/>
                    <a:pt x="594165" y="259106"/>
                    <a:pt x="594388" y="250240"/>
                  </a:cubicBezTo>
                  <a:cubicBezTo>
                    <a:pt x="594388" y="250030"/>
                    <a:pt x="594514" y="249821"/>
                    <a:pt x="594737" y="249109"/>
                  </a:cubicBezTo>
                  <a:cubicBezTo>
                    <a:pt x="594835" y="250268"/>
                    <a:pt x="594947" y="250952"/>
                    <a:pt x="594947" y="251636"/>
                  </a:cubicBezTo>
                  <a:cubicBezTo>
                    <a:pt x="595030" y="272956"/>
                    <a:pt x="595100" y="294262"/>
                    <a:pt x="595170" y="315582"/>
                  </a:cubicBezTo>
                  <a:cubicBezTo>
                    <a:pt x="595184" y="321739"/>
                    <a:pt x="595170" y="327896"/>
                    <a:pt x="595645" y="334039"/>
                  </a:cubicBezTo>
                  <a:cubicBezTo>
                    <a:pt x="595645" y="323051"/>
                    <a:pt x="595645" y="312077"/>
                    <a:pt x="595645" y="301089"/>
                  </a:cubicBezTo>
                  <a:cubicBezTo>
                    <a:pt x="595645" y="290157"/>
                    <a:pt x="595645" y="279239"/>
                    <a:pt x="596413" y="268279"/>
                  </a:cubicBezTo>
                  <a:cubicBezTo>
                    <a:pt x="596580" y="269689"/>
                    <a:pt x="596901" y="271085"/>
                    <a:pt x="596901" y="272495"/>
                  </a:cubicBezTo>
                  <a:cubicBezTo>
                    <a:pt x="596943" y="285396"/>
                    <a:pt x="597222" y="298311"/>
                    <a:pt x="596859" y="311198"/>
                  </a:cubicBezTo>
                  <a:cubicBezTo>
                    <a:pt x="596175" y="335645"/>
                    <a:pt x="596650" y="360106"/>
                    <a:pt x="596441" y="384554"/>
                  </a:cubicBezTo>
                  <a:cubicBezTo>
                    <a:pt x="596385" y="391060"/>
                    <a:pt x="596496" y="397566"/>
                    <a:pt x="596510" y="404072"/>
                  </a:cubicBezTo>
                  <a:cubicBezTo>
                    <a:pt x="596510" y="405175"/>
                    <a:pt x="596427" y="406292"/>
                    <a:pt x="596385" y="407256"/>
                  </a:cubicBezTo>
                  <a:cubicBezTo>
                    <a:pt x="594807" y="408889"/>
                    <a:pt x="592978" y="407675"/>
                    <a:pt x="591358" y="408247"/>
                  </a:cubicBezTo>
                  <a:lnTo>
                    <a:pt x="591358" y="408931"/>
                  </a:lnTo>
                  <a:cubicBezTo>
                    <a:pt x="589502" y="409573"/>
                    <a:pt x="587533" y="409992"/>
                    <a:pt x="585425" y="409978"/>
                  </a:cubicBezTo>
                  <a:cubicBezTo>
                    <a:pt x="579477" y="409923"/>
                    <a:pt x="573529" y="409950"/>
                    <a:pt x="567581" y="409992"/>
                  </a:cubicBezTo>
                  <a:cubicBezTo>
                    <a:pt x="564565" y="410020"/>
                    <a:pt x="561536" y="409741"/>
                    <a:pt x="558548" y="410565"/>
                  </a:cubicBezTo>
                  <a:cubicBezTo>
                    <a:pt x="557598" y="410830"/>
                    <a:pt x="556537" y="410662"/>
                    <a:pt x="555532" y="410662"/>
                  </a:cubicBezTo>
                  <a:cubicBezTo>
                    <a:pt x="546443" y="410676"/>
                    <a:pt x="537354" y="410662"/>
                    <a:pt x="528264" y="410718"/>
                  </a:cubicBezTo>
                  <a:cubicBezTo>
                    <a:pt x="526589" y="410718"/>
                    <a:pt x="524928" y="411012"/>
                    <a:pt x="523266" y="411165"/>
                  </a:cubicBezTo>
                  <a:cubicBezTo>
                    <a:pt x="522149" y="411263"/>
                    <a:pt x="521032" y="411402"/>
                    <a:pt x="519929" y="411416"/>
                  </a:cubicBezTo>
                  <a:cubicBezTo>
                    <a:pt x="515894" y="411444"/>
                    <a:pt x="511845" y="411375"/>
                    <a:pt x="507810" y="411444"/>
                  </a:cubicBezTo>
                  <a:cubicBezTo>
                    <a:pt x="501095" y="411556"/>
                    <a:pt x="494365" y="411724"/>
                    <a:pt x="487649" y="411905"/>
                  </a:cubicBezTo>
                  <a:cubicBezTo>
                    <a:pt x="486644" y="411933"/>
                    <a:pt x="485653" y="412156"/>
                    <a:pt x="484647" y="412226"/>
                  </a:cubicBezTo>
                  <a:cubicBezTo>
                    <a:pt x="483768" y="412282"/>
                    <a:pt x="482888" y="412226"/>
                    <a:pt x="482148" y="412226"/>
                  </a:cubicBezTo>
                  <a:cubicBezTo>
                    <a:pt x="481031" y="411263"/>
                    <a:pt x="481129" y="410090"/>
                    <a:pt x="481101" y="408987"/>
                  </a:cubicBezTo>
                  <a:cubicBezTo>
                    <a:pt x="481045" y="406963"/>
                    <a:pt x="481073" y="404952"/>
                    <a:pt x="481073" y="402928"/>
                  </a:cubicBezTo>
                  <a:cubicBezTo>
                    <a:pt x="481073" y="375883"/>
                    <a:pt x="481059" y="348853"/>
                    <a:pt x="481045" y="321809"/>
                  </a:cubicBezTo>
                  <a:cubicBezTo>
                    <a:pt x="481045" y="320636"/>
                    <a:pt x="481045" y="319463"/>
                    <a:pt x="480612" y="318304"/>
                  </a:cubicBezTo>
                  <a:lnTo>
                    <a:pt x="480612" y="400680"/>
                  </a:lnTo>
                  <a:cubicBezTo>
                    <a:pt x="479844" y="399605"/>
                    <a:pt x="480026" y="398432"/>
                    <a:pt x="480026" y="397301"/>
                  </a:cubicBezTo>
                  <a:cubicBezTo>
                    <a:pt x="479998" y="365328"/>
                    <a:pt x="479998" y="333355"/>
                    <a:pt x="479970" y="301368"/>
                  </a:cubicBezTo>
                  <a:cubicBezTo>
                    <a:pt x="479970" y="299693"/>
                    <a:pt x="479900" y="298032"/>
                    <a:pt x="479858" y="296021"/>
                  </a:cubicBezTo>
                  <a:cubicBezTo>
                    <a:pt x="475530" y="298241"/>
                    <a:pt x="473240" y="302248"/>
                    <a:pt x="469834" y="305208"/>
                  </a:cubicBezTo>
                  <a:cubicBezTo>
                    <a:pt x="469122" y="304608"/>
                    <a:pt x="468563" y="304119"/>
                    <a:pt x="467893" y="303547"/>
                  </a:cubicBezTo>
                  <a:cubicBezTo>
                    <a:pt x="469080" y="301662"/>
                    <a:pt x="470141" y="299847"/>
                    <a:pt x="471342" y="298115"/>
                  </a:cubicBezTo>
                  <a:cubicBezTo>
                    <a:pt x="471774" y="297501"/>
                    <a:pt x="472473" y="297040"/>
                    <a:pt x="473087" y="296580"/>
                  </a:cubicBezTo>
                  <a:cubicBezTo>
                    <a:pt x="473715" y="296105"/>
                    <a:pt x="474427" y="295756"/>
                    <a:pt x="475042" y="295281"/>
                  </a:cubicBezTo>
                  <a:cubicBezTo>
                    <a:pt x="477094" y="293717"/>
                    <a:pt x="477080" y="293717"/>
                    <a:pt x="479621" y="293717"/>
                  </a:cubicBezTo>
                  <a:cubicBezTo>
                    <a:pt x="479719" y="293089"/>
                    <a:pt x="479886" y="292447"/>
                    <a:pt x="479900" y="291805"/>
                  </a:cubicBezTo>
                  <a:cubicBezTo>
                    <a:pt x="480110" y="281501"/>
                    <a:pt x="480361" y="271197"/>
                    <a:pt x="480459" y="260893"/>
                  </a:cubicBezTo>
                  <a:cubicBezTo>
                    <a:pt x="480543" y="251245"/>
                    <a:pt x="480487" y="241597"/>
                    <a:pt x="480403" y="231950"/>
                  </a:cubicBezTo>
                  <a:cubicBezTo>
                    <a:pt x="480347" y="225779"/>
                    <a:pt x="480138" y="219621"/>
                    <a:pt x="480026" y="213450"/>
                  </a:cubicBezTo>
                  <a:cubicBezTo>
                    <a:pt x="479998" y="212124"/>
                    <a:pt x="480124" y="210797"/>
                    <a:pt x="480166" y="209680"/>
                  </a:cubicBezTo>
                  <a:cubicBezTo>
                    <a:pt x="481478" y="208186"/>
                    <a:pt x="482972" y="207698"/>
                    <a:pt x="484494" y="207349"/>
                  </a:cubicBezTo>
                  <a:cubicBezTo>
                    <a:pt x="491698" y="205659"/>
                    <a:pt x="498916" y="203998"/>
                    <a:pt x="506121" y="202336"/>
                  </a:cubicBezTo>
                  <a:cubicBezTo>
                    <a:pt x="527078" y="197478"/>
                    <a:pt x="548049" y="192619"/>
                    <a:pt x="569005" y="187732"/>
                  </a:cubicBezTo>
                  <a:cubicBezTo>
                    <a:pt x="575972" y="186113"/>
                    <a:pt x="582939" y="184409"/>
                    <a:pt x="589892" y="182720"/>
                  </a:cubicBezTo>
                  <a:cubicBezTo>
                    <a:pt x="592294" y="182133"/>
                    <a:pt x="594695" y="181743"/>
                    <a:pt x="597195" y="181743"/>
                  </a:cubicBezTo>
                  <a:cubicBezTo>
                    <a:pt x="624351" y="181715"/>
                    <a:pt x="651493" y="181687"/>
                    <a:pt x="678649" y="181575"/>
                  </a:cubicBezTo>
                  <a:cubicBezTo>
                    <a:pt x="685476" y="181547"/>
                    <a:pt x="692303" y="181226"/>
                    <a:pt x="699131" y="181003"/>
                  </a:cubicBezTo>
                  <a:cubicBezTo>
                    <a:pt x="703403" y="180863"/>
                    <a:pt x="707606" y="181519"/>
                    <a:pt x="711808" y="182106"/>
                  </a:cubicBezTo>
                  <a:cubicBezTo>
                    <a:pt x="716025" y="182692"/>
                    <a:pt x="720241" y="183209"/>
                    <a:pt x="724444" y="183781"/>
                  </a:cubicBezTo>
                  <a:cubicBezTo>
                    <a:pt x="727557" y="184200"/>
                    <a:pt x="730657" y="184647"/>
                    <a:pt x="733770" y="185065"/>
                  </a:cubicBezTo>
                  <a:cubicBezTo>
                    <a:pt x="736981" y="185498"/>
                    <a:pt x="740193" y="185903"/>
                    <a:pt x="743404" y="186350"/>
                  </a:cubicBezTo>
                  <a:cubicBezTo>
                    <a:pt x="746057" y="186713"/>
                    <a:pt x="748710" y="187118"/>
                    <a:pt x="751376" y="187495"/>
                  </a:cubicBezTo>
                  <a:cubicBezTo>
                    <a:pt x="753708" y="187816"/>
                    <a:pt x="756026" y="188123"/>
                    <a:pt x="758357" y="188444"/>
                  </a:cubicBezTo>
                  <a:cubicBezTo>
                    <a:pt x="765897" y="189505"/>
                    <a:pt x="773422" y="190594"/>
                    <a:pt x="780976" y="191600"/>
                  </a:cubicBezTo>
                  <a:cubicBezTo>
                    <a:pt x="785415" y="192200"/>
                    <a:pt x="789869" y="192591"/>
                    <a:pt x="794295" y="193205"/>
                  </a:cubicBezTo>
                  <a:cubicBezTo>
                    <a:pt x="799280" y="193889"/>
                    <a:pt x="804264" y="194699"/>
                    <a:pt x="809248" y="195439"/>
                  </a:cubicBezTo>
                  <a:cubicBezTo>
                    <a:pt x="811454" y="195760"/>
                    <a:pt x="813674" y="196068"/>
                    <a:pt x="815894" y="196361"/>
                  </a:cubicBezTo>
                  <a:cubicBezTo>
                    <a:pt x="824886" y="197520"/>
                    <a:pt x="833877" y="198664"/>
                    <a:pt x="842869" y="199823"/>
                  </a:cubicBezTo>
                  <a:cubicBezTo>
                    <a:pt x="850087" y="200759"/>
                    <a:pt x="857305" y="201680"/>
                    <a:pt x="864524" y="202630"/>
                  </a:cubicBezTo>
                  <a:cubicBezTo>
                    <a:pt x="872189" y="203635"/>
                    <a:pt x="879854" y="204682"/>
                    <a:pt x="887519" y="205673"/>
                  </a:cubicBezTo>
                  <a:cubicBezTo>
                    <a:pt x="893188" y="206413"/>
                    <a:pt x="898856" y="207111"/>
                    <a:pt x="904539" y="207823"/>
                  </a:cubicBezTo>
                  <a:cubicBezTo>
                    <a:pt x="905083" y="207893"/>
                    <a:pt x="905642" y="207823"/>
                    <a:pt x="906284" y="207823"/>
                  </a:cubicBezTo>
                  <a:cubicBezTo>
                    <a:pt x="907275" y="205576"/>
                    <a:pt x="906884" y="203425"/>
                    <a:pt x="906438" y="201150"/>
                  </a:cubicBezTo>
                  <a:cubicBezTo>
                    <a:pt x="905712" y="200968"/>
                    <a:pt x="905097" y="200759"/>
                    <a:pt x="904441" y="200661"/>
                  </a:cubicBezTo>
                  <a:cubicBezTo>
                    <a:pt x="896022" y="199418"/>
                    <a:pt x="887603" y="198204"/>
                    <a:pt x="879170" y="196975"/>
                  </a:cubicBezTo>
                  <a:cubicBezTo>
                    <a:pt x="872301" y="195970"/>
                    <a:pt x="865417" y="194965"/>
                    <a:pt x="858562" y="193889"/>
                  </a:cubicBezTo>
                  <a:cubicBezTo>
                    <a:pt x="849375" y="192465"/>
                    <a:pt x="840202" y="190943"/>
                    <a:pt x="831001" y="189519"/>
                  </a:cubicBezTo>
                  <a:cubicBezTo>
                    <a:pt x="821926" y="188109"/>
                    <a:pt x="812837" y="186797"/>
                    <a:pt x="803747" y="185401"/>
                  </a:cubicBezTo>
                  <a:cubicBezTo>
                    <a:pt x="791908" y="183572"/>
                    <a:pt x="780068" y="181701"/>
                    <a:pt x="768228" y="179872"/>
                  </a:cubicBezTo>
                  <a:cubicBezTo>
                    <a:pt x="759027" y="178448"/>
                    <a:pt x="749826" y="177093"/>
                    <a:pt x="740639" y="175683"/>
                  </a:cubicBezTo>
                  <a:cubicBezTo>
                    <a:pt x="731550" y="174287"/>
                    <a:pt x="722461" y="172947"/>
                    <a:pt x="713400" y="171453"/>
                  </a:cubicBezTo>
                  <a:cubicBezTo>
                    <a:pt x="707941" y="170545"/>
                    <a:pt x="702523" y="170294"/>
                    <a:pt x="696995" y="170755"/>
                  </a:cubicBezTo>
                  <a:cubicBezTo>
                    <a:pt x="692876" y="171104"/>
                    <a:pt x="688701" y="170922"/>
                    <a:pt x="684554" y="170950"/>
                  </a:cubicBezTo>
                  <a:cubicBezTo>
                    <a:pt x="674460" y="171020"/>
                    <a:pt x="664352" y="170796"/>
                    <a:pt x="654271" y="171201"/>
                  </a:cubicBezTo>
                  <a:cubicBezTo>
                    <a:pt x="637670" y="171858"/>
                    <a:pt x="621069" y="171508"/>
                    <a:pt x="604483" y="171830"/>
                  </a:cubicBezTo>
                  <a:cubicBezTo>
                    <a:pt x="600783" y="171899"/>
                    <a:pt x="597097" y="172095"/>
                    <a:pt x="593397" y="172318"/>
                  </a:cubicBezTo>
                  <a:cubicBezTo>
                    <a:pt x="592294" y="172388"/>
                    <a:pt x="591191" y="172681"/>
                    <a:pt x="590102" y="172947"/>
                  </a:cubicBezTo>
                  <a:cubicBezTo>
                    <a:pt x="578541" y="175739"/>
                    <a:pt x="566995" y="178559"/>
                    <a:pt x="555448" y="181352"/>
                  </a:cubicBezTo>
                  <a:cubicBezTo>
                    <a:pt x="554694" y="181533"/>
                    <a:pt x="553940" y="181631"/>
                    <a:pt x="552530" y="181896"/>
                  </a:cubicBezTo>
                  <a:cubicBezTo>
                    <a:pt x="554178" y="180416"/>
                    <a:pt x="555742" y="180542"/>
                    <a:pt x="557068" y="180081"/>
                  </a:cubicBezTo>
                  <a:cubicBezTo>
                    <a:pt x="558436" y="179606"/>
                    <a:pt x="559888" y="179369"/>
                    <a:pt x="561312" y="179034"/>
                  </a:cubicBezTo>
                  <a:cubicBezTo>
                    <a:pt x="562834" y="178671"/>
                    <a:pt x="564356" y="178308"/>
                    <a:pt x="565878" y="177917"/>
                  </a:cubicBezTo>
                  <a:cubicBezTo>
                    <a:pt x="567288" y="177554"/>
                    <a:pt x="568698" y="177177"/>
                    <a:pt x="570108" y="176800"/>
                  </a:cubicBezTo>
                  <a:cubicBezTo>
                    <a:pt x="571602" y="176395"/>
                    <a:pt x="573110" y="175976"/>
                    <a:pt x="574548" y="175180"/>
                  </a:cubicBezTo>
                  <a:cubicBezTo>
                    <a:pt x="573850" y="175236"/>
                    <a:pt x="573124" y="175208"/>
                    <a:pt x="572440" y="175376"/>
                  </a:cubicBezTo>
                  <a:cubicBezTo>
                    <a:pt x="566995" y="176688"/>
                    <a:pt x="561550" y="178029"/>
                    <a:pt x="556105" y="179341"/>
                  </a:cubicBezTo>
                  <a:cubicBezTo>
                    <a:pt x="555295" y="179537"/>
                    <a:pt x="554457" y="179578"/>
                    <a:pt x="553564" y="179257"/>
                  </a:cubicBezTo>
                  <a:cubicBezTo>
                    <a:pt x="554080" y="179076"/>
                    <a:pt x="554583" y="178852"/>
                    <a:pt x="555099" y="178727"/>
                  </a:cubicBezTo>
                  <a:cubicBezTo>
                    <a:pt x="566716" y="175753"/>
                    <a:pt x="578332" y="172779"/>
                    <a:pt x="589948" y="169819"/>
                  </a:cubicBezTo>
                  <a:cubicBezTo>
                    <a:pt x="592238" y="169233"/>
                    <a:pt x="594542" y="168912"/>
                    <a:pt x="596929" y="168912"/>
                  </a:cubicBezTo>
                  <a:cubicBezTo>
                    <a:pt x="603100" y="168926"/>
                    <a:pt x="609272" y="168856"/>
                    <a:pt x="615443" y="168772"/>
                  </a:cubicBezTo>
                  <a:cubicBezTo>
                    <a:pt x="629796" y="168562"/>
                    <a:pt x="644149" y="168311"/>
                    <a:pt x="658515" y="168074"/>
                  </a:cubicBezTo>
                  <a:cubicBezTo>
                    <a:pt x="671863" y="167850"/>
                    <a:pt x="685211" y="167641"/>
                    <a:pt x="698544" y="167404"/>
                  </a:cubicBezTo>
                  <a:cubicBezTo>
                    <a:pt x="699996" y="167376"/>
                    <a:pt x="701448" y="167264"/>
                    <a:pt x="702914" y="167180"/>
                  </a:cubicBezTo>
                  <a:cubicBezTo>
                    <a:pt x="705274" y="167041"/>
                    <a:pt x="707592" y="167096"/>
                    <a:pt x="709951" y="167473"/>
                  </a:cubicBezTo>
                  <a:cubicBezTo>
                    <a:pt x="717798" y="168730"/>
                    <a:pt x="725686" y="169833"/>
                    <a:pt x="733547" y="171034"/>
                  </a:cubicBezTo>
                  <a:cubicBezTo>
                    <a:pt x="741407" y="172234"/>
                    <a:pt x="749268" y="173519"/>
                    <a:pt x="757129" y="174734"/>
                  </a:cubicBezTo>
                  <a:cubicBezTo>
                    <a:pt x="764877" y="175934"/>
                    <a:pt x="772640" y="177079"/>
                    <a:pt x="780389" y="178280"/>
                  </a:cubicBezTo>
                  <a:cubicBezTo>
                    <a:pt x="793011" y="180235"/>
                    <a:pt x="805632" y="182217"/>
                    <a:pt x="818268" y="184158"/>
                  </a:cubicBezTo>
                  <a:cubicBezTo>
                    <a:pt x="827790" y="185624"/>
                    <a:pt x="837326" y="187034"/>
                    <a:pt x="846862" y="188500"/>
                  </a:cubicBezTo>
                  <a:cubicBezTo>
                    <a:pt x="854946" y="189743"/>
                    <a:pt x="863030" y="191055"/>
                    <a:pt x="871114" y="192298"/>
                  </a:cubicBezTo>
                  <a:cubicBezTo>
                    <a:pt x="876322" y="193094"/>
                    <a:pt x="881529" y="193806"/>
                    <a:pt x="886737" y="194601"/>
                  </a:cubicBezTo>
                  <a:cubicBezTo>
                    <a:pt x="891833" y="195383"/>
                    <a:pt x="896916" y="196235"/>
                    <a:pt x="901998" y="197003"/>
                  </a:cubicBezTo>
                  <a:cubicBezTo>
                    <a:pt x="903422" y="197212"/>
                    <a:pt x="904888" y="197268"/>
                    <a:pt x="906591" y="197408"/>
                  </a:cubicBezTo>
                  <a:cubicBezTo>
                    <a:pt x="906675" y="196291"/>
                    <a:pt x="906828" y="195328"/>
                    <a:pt x="906815" y="194350"/>
                  </a:cubicBezTo>
                  <a:cubicBezTo>
                    <a:pt x="906773" y="178866"/>
                    <a:pt x="906703" y="163383"/>
                    <a:pt x="906633" y="147899"/>
                  </a:cubicBezTo>
                  <a:cubicBezTo>
                    <a:pt x="906605" y="139927"/>
                    <a:pt x="906577" y="131968"/>
                    <a:pt x="906563" y="123996"/>
                  </a:cubicBezTo>
                  <a:cubicBezTo>
                    <a:pt x="906563" y="123116"/>
                    <a:pt x="906661" y="122237"/>
                    <a:pt x="906703" y="121469"/>
                  </a:cubicBezTo>
                  <a:cubicBezTo>
                    <a:pt x="908183" y="120254"/>
                    <a:pt x="909579" y="121985"/>
                    <a:pt x="911394" y="121204"/>
                  </a:cubicBezTo>
                  <a:cubicBezTo>
                    <a:pt x="910221" y="120799"/>
                    <a:pt x="909439" y="120408"/>
                    <a:pt x="908630" y="120282"/>
                  </a:cubicBezTo>
                  <a:cubicBezTo>
                    <a:pt x="906214" y="119877"/>
                    <a:pt x="903771" y="119570"/>
                    <a:pt x="901341" y="119249"/>
                  </a:cubicBezTo>
                  <a:cubicBezTo>
                    <a:pt x="900671" y="119165"/>
                    <a:pt x="899987" y="119179"/>
                    <a:pt x="899345" y="119053"/>
                  </a:cubicBezTo>
                  <a:cubicBezTo>
                    <a:pt x="895324" y="118244"/>
                    <a:pt x="891261" y="117629"/>
                    <a:pt x="887282" y="116736"/>
                  </a:cubicBezTo>
                  <a:cubicBezTo>
                    <a:pt x="883051" y="115786"/>
                    <a:pt x="878765" y="115144"/>
                    <a:pt x="874548" y="114153"/>
                  </a:cubicBezTo>
                  <a:cubicBezTo>
                    <a:pt x="871630" y="113469"/>
                    <a:pt x="868657" y="112980"/>
                    <a:pt x="865711" y="112408"/>
                  </a:cubicBezTo>
                  <a:cubicBezTo>
                    <a:pt x="862360" y="111751"/>
                    <a:pt x="859023" y="111039"/>
                    <a:pt x="855658" y="110411"/>
                  </a:cubicBezTo>
                  <a:cubicBezTo>
                    <a:pt x="850618" y="109490"/>
                    <a:pt x="845563" y="108680"/>
                    <a:pt x="840537" y="107716"/>
                  </a:cubicBezTo>
                  <a:cubicBezTo>
                    <a:pt x="837256" y="107088"/>
                    <a:pt x="834017" y="106250"/>
                    <a:pt x="830750" y="105566"/>
                  </a:cubicBezTo>
                  <a:cubicBezTo>
                    <a:pt x="827706" y="104938"/>
                    <a:pt x="824635" y="104407"/>
                    <a:pt x="821563" y="103821"/>
                  </a:cubicBezTo>
                  <a:cubicBezTo>
                    <a:pt x="818296" y="103207"/>
                    <a:pt x="815043" y="102425"/>
                    <a:pt x="811734" y="102020"/>
                  </a:cubicBezTo>
                  <a:cubicBezTo>
                    <a:pt x="808215" y="101587"/>
                    <a:pt x="804906" y="100093"/>
                    <a:pt x="801318" y="100163"/>
                  </a:cubicBezTo>
                  <a:cubicBezTo>
                    <a:pt x="799712" y="98739"/>
                    <a:pt x="797297" y="100163"/>
                    <a:pt x="795733" y="98599"/>
                  </a:cubicBezTo>
                  <a:cubicBezTo>
                    <a:pt x="793709" y="99200"/>
                    <a:pt x="791852" y="98125"/>
                    <a:pt x="789953" y="97845"/>
                  </a:cubicBezTo>
                  <a:cubicBezTo>
                    <a:pt x="786602" y="97371"/>
                    <a:pt x="783223" y="96840"/>
                    <a:pt x="779901" y="96128"/>
                  </a:cubicBezTo>
                  <a:cubicBezTo>
                    <a:pt x="774009" y="94857"/>
                    <a:pt x="768061" y="93908"/>
                    <a:pt x="762141" y="92763"/>
                  </a:cubicBezTo>
                  <a:cubicBezTo>
                    <a:pt x="759083" y="92177"/>
                    <a:pt x="756054" y="91381"/>
                    <a:pt x="752996" y="90808"/>
                  </a:cubicBezTo>
                  <a:cubicBezTo>
                    <a:pt x="746755" y="89622"/>
                    <a:pt x="740486" y="88547"/>
                    <a:pt x="734231" y="87360"/>
                  </a:cubicBezTo>
                  <a:cubicBezTo>
                    <a:pt x="731062" y="86759"/>
                    <a:pt x="727920" y="85978"/>
                    <a:pt x="724751" y="85349"/>
                  </a:cubicBezTo>
                  <a:cubicBezTo>
                    <a:pt x="719278" y="84246"/>
                    <a:pt x="713805" y="83171"/>
                    <a:pt x="708318" y="82138"/>
                  </a:cubicBezTo>
                  <a:cubicBezTo>
                    <a:pt x="707452" y="81971"/>
                    <a:pt x="706530" y="82054"/>
                    <a:pt x="705637" y="82054"/>
                  </a:cubicBezTo>
                  <a:cubicBezTo>
                    <a:pt x="694984" y="82054"/>
                    <a:pt x="684317" y="82026"/>
                    <a:pt x="673664" y="82068"/>
                  </a:cubicBezTo>
                  <a:cubicBezTo>
                    <a:pt x="672226" y="82068"/>
                    <a:pt x="670788" y="82389"/>
                    <a:pt x="669336" y="82501"/>
                  </a:cubicBezTo>
                  <a:cubicBezTo>
                    <a:pt x="667884" y="82613"/>
                    <a:pt x="666432" y="82738"/>
                    <a:pt x="664980" y="82738"/>
                  </a:cubicBezTo>
                  <a:cubicBezTo>
                    <a:pt x="648602" y="82752"/>
                    <a:pt x="632225" y="82738"/>
                    <a:pt x="615834" y="82752"/>
                  </a:cubicBezTo>
                  <a:cubicBezTo>
                    <a:pt x="613823" y="82752"/>
                    <a:pt x="611827" y="82683"/>
                    <a:pt x="609830" y="83283"/>
                  </a:cubicBezTo>
                  <a:cubicBezTo>
                    <a:pt x="608797" y="83604"/>
                    <a:pt x="607610" y="83464"/>
                    <a:pt x="606493" y="83464"/>
                  </a:cubicBezTo>
                  <a:cubicBezTo>
                    <a:pt x="599875" y="83464"/>
                    <a:pt x="593257" y="83492"/>
                    <a:pt x="586639" y="83464"/>
                  </a:cubicBezTo>
                  <a:cubicBezTo>
                    <a:pt x="584824" y="83464"/>
                    <a:pt x="583121" y="83744"/>
                    <a:pt x="581390" y="84386"/>
                  </a:cubicBezTo>
                  <a:cubicBezTo>
                    <a:pt x="576461" y="86229"/>
                    <a:pt x="571477" y="87890"/>
                    <a:pt x="566534" y="89678"/>
                  </a:cubicBezTo>
                  <a:cubicBezTo>
                    <a:pt x="562960" y="90962"/>
                    <a:pt x="559414" y="92344"/>
                    <a:pt x="555853" y="93671"/>
                  </a:cubicBezTo>
                  <a:cubicBezTo>
                    <a:pt x="554597" y="94131"/>
                    <a:pt x="553312" y="94550"/>
                    <a:pt x="552056" y="95011"/>
                  </a:cubicBezTo>
                  <a:cubicBezTo>
                    <a:pt x="550380" y="95639"/>
                    <a:pt x="548719" y="96295"/>
                    <a:pt x="547057" y="96924"/>
                  </a:cubicBezTo>
                  <a:cubicBezTo>
                    <a:pt x="546220" y="97245"/>
                    <a:pt x="545382" y="97566"/>
                    <a:pt x="544544" y="97873"/>
                  </a:cubicBezTo>
                  <a:cubicBezTo>
                    <a:pt x="540146" y="99493"/>
                    <a:pt x="535748" y="101140"/>
                    <a:pt x="531322" y="102718"/>
                  </a:cubicBezTo>
                  <a:cubicBezTo>
                    <a:pt x="527636" y="104030"/>
                    <a:pt x="523908" y="105231"/>
                    <a:pt x="520208" y="106530"/>
                  </a:cubicBezTo>
                  <a:cubicBezTo>
                    <a:pt x="518728" y="107046"/>
                    <a:pt x="517290" y="107661"/>
                    <a:pt x="515838" y="108219"/>
                  </a:cubicBezTo>
                  <a:cubicBezTo>
                    <a:pt x="514693" y="108666"/>
                    <a:pt x="513563" y="109140"/>
                    <a:pt x="512404" y="109545"/>
                  </a:cubicBezTo>
                  <a:cubicBezTo>
                    <a:pt x="508620" y="110900"/>
                    <a:pt x="504822" y="112226"/>
                    <a:pt x="501025" y="113552"/>
                  </a:cubicBezTo>
                  <a:cubicBezTo>
                    <a:pt x="498916" y="114292"/>
                    <a:pt x="496794" y="115018"/>
                    <a:pt x="494700" y="115786"/>
                  </a:cubicBezTo>
                  <a:cubicBezTo>
                    <a:pt x="491768" y="116861"/>
                    <a:pt x="488850" y="118006"/>
                    <a:pt x="485904" y="119026"/>
                  </a:cubicBezTo>
                  <a:cubicBezTo>
                    <a:pt x="484326" y="119570"/>
                    <a:pt x="482693" y="119947"/>
                    <a:pt x="480933" y="120436"/>
                  </a:cubicBezTo>
                  <a:lnTo>
                    <a:pt x="480933" y="126677"/>
                  </a:lnTo>
                  <a:cubicBezTo>
                    <a:pt x="481045" y="126719"/>
                    <a:pt x="481143" y="126760"/>
                    <a:pt x="481255" y="126802"/>
                  </a:cubicBezTo>
                  <a:cubicBezTo>
                    <a:pt x="481618" y="125951"/>
                    <a:pt x="481981" y="125099"/>
                    <a:pt x="482386" y="124150"/>
                  </a:cubicBezTo>
                  <a:cubicBezTo>
                    <a:pt x="482539" y="124876"/>
                    <a:pt x="482665" y="125504"/>
                    <a:pt x="482860" y="126467"/>
                  </a:cubicBezTo>
                  <a:cubicBezTo>
                    <a:pt x="483223" y="125727"/>
                    <a:pt x="483475" y="125211"/>
                    <a:pt x="483921" y="124303"/>
                  </a:cubicBezTo>
                  <a:cubicBezTo>
                    <a:pt x="484242" y="125378"/>
                    <a:pt x="484564" y="126062"/>
                    <a:pt x="484619" y="126760"/>
                  </a:cubicBezTo>
                  <a:cubicBezTo>
                    <a:pt x="484731" y="128212"/>
                    <a:pt x="484773" y="129678"/>
                    <a:pt x="484717" y="131131"/>
                  </a:cubicBezTo>
                  <a:cubicBezTo>
                    <a:pt x="484424" y="138419"/>
                    <a:pt x="485192" y="145679"/>
                    <a:pt x="485401" y="152953"/>
                  </a:cubicBezTo>
                  <a:cubicBezTo>
                    <a:pt x="485583" y="159459"/>
                    <a:pt x="485583" y="165952"/>
                    <a:pt x="484815" y="172430"/>
                  </a:cubicBezTo>
                  <a:cubicBezTo>
                    <a:pt x="484619" y="174091"/>
                    <a:pt x="484689" y="175795"/>
                    <a:pt x="484689" y="177470"/>
                  </a:cubicBezTo>
                  <a:cubicBezTo>
                    <a:pt x="484675" y="180947"/>
                    <a:pt x="484717" y="184423"/>
                    <a:pt x="484647" y="187900"/>
                  </a:cubicBezTo>
                  <a:cubicBezTo>
                    <a:pt x="484619" y="189100"/>
                    <a:pt x="484312" y="190287"/>
                    <a:pt x="483684" y="191516"/>
                  </a:cubicBezTo>
                  <a:cubicBezTo>
                    <a:pt x="483489" y="190860"/>
                    <a:pt x="483279" y="190217"/>
                    <a:pt x="482972" y="189184"/>
                  </a:cubicBezTo>
                  <a:cubicBezTo>
                    <a:pt x="482707" y="190134"/>
                    <a:pt x="482539" y="190790"/>
                    <a:pt x="482344" y="191488"/>
                  </a:cubicBezTo>
                  <a:cubicBezTo>
                    <a:pt x="481408" y="188961"/>
                    <a:pt x="481366" y="186406"/>
                    <a:pt x="481394" y="183837"/>
                  </a:cubicBezTo>
                  <a:cubicBezTo>
                    <a:pt x="481436" y="181366"/>
                    <a:pt x="481338" y="178894"/>
                    <a:pt x="481394" y="176437"/>
                  </a:cubicBezTo>
                  <a:cubicBezTo>
                    <a:pt x="481436" y="174650"/>
                    <a:pt x="481660" y="172877"/>
                    <a:pt x="481743" y="171090"/>
                  </a:cubicBezTo>
                  <a:cubicBezTo>
                    <a:pt x="481799" y="169875"/>
                    <a:pt x="481743" y="168660"/>
                    <a:pt x="481743" y="167320"/>
                  </a:cubicBezTo>
                  <a:cubicBezTo>
                    <a:pt x="481003" y="167166"/>
                    <a:pt x="480501" y="167055"/>
                    <a:pt x="479984" y="166943"/>
                  </a:cubicBezTo>
                  <a:cubicBezTo>
                    <a:pt x="480473" y="166426"/>
                    <a:pt x="480947" y="165924"/>
                    <a:pt x="481673" y="165156"/>
                  </a:cubicBezTo>
                  <a:cubicBezTo>
                    <a:pt x="478518" y="165728"/>
                    <a:pt x="476019" y="167027"/>
                    <a:pt x="474748" y="168660"/>
                  </a:cubicBezTo>
                  <a:cubicBezTo>
                    <a:pt x="475642" y="168521"/>
                    <a:pt x="476508" y="168395"/>
                    <a:pt x="477373" y="168255"/>
                  </a:cubicBezTo>
                  <a:close/>
                  <a:moveTo>
                    <a:pt x="874227" y="76511"/>
                  </a:moveTo>
                  <a:cubicBezTo>
                    <a:pt x="873501" y="76120"/>
                    <a:pt x="872873" y="75590"/>
                    <a:pt x="872161" y="75436"/>
                  </a:cubicBezTo>
                  <a:cubicBezTo>
                    <a:pt x="865515" y="74012"/>
                    <a:pt x="858855" y="72658"/>
                    <a:pt x="852195" y="71290"/>
                  </a:cubicBezTo>
                  <a:cubicBezTo>
                    <a:pt x="849906" y="70815"/>
                    <a:pt x="847574" y="70466"/>
                    <a:pt x="845298" y="69921"/>
                  </a:cubicBezTo>
                  <a:cubicBezTo>
                    <a:pt x="842953" y="69349"/>
                    <a:pt x="840412" y="69656"/>
                    <a:pt x="838206" y="68330"/>
                  </a:cubicBezTo>
                  <a:cubicBezTo>
                    <a:pt x="837619" y="67967"/>
                    <a:pt x="836642" y="68037"/>
                    <a:pt x="835902" y="68190"/>
                  </a:cubicBezTo>
                  <a:cubicBezTo>
                    <a:pt x="833542" y="68665"/>
                    <a:pt x="831280" y="68455"/>
                    <a:pt x="828935" y="67995"/>
                  </a:cubicBezTo>
                  <a:cubicBezTo>
                    <a:pt x="825207" y="67269"/>
                    <a:pt x="821423" y="66864"/>
                    <a:pt x="817695" y="66166"/>
                  </a:cubicBezTo>
                  <a:cubicBezTo>
                    <a:pt x="812990" y="65286"/>
                    <a:pt x="808313" y="64183"/>
                    <a:pt x="803608" y="63317"/>
                  </a:cubicBezTo>
                  <a:cubicBezTo>
                    <a:pt x="797130" y="62131"/>
                    <a:pt x="790623" y="61056"/>
                    <a:pt x="784215" y="59436"/>
                  </a:cubicBezTo>
                  <a:cubicBezTo>
                    <a:pt x="778588" y="58012"/>
                    <a:pt x="772850" y="56965"/>
                    <a:pt x="767181" y="55694"/>
                  </a:cubicBezTo>
                  <a:cubicBezTo>
                    <a:pt x="764891" y="55178"/>
                    <a:pt x="762644" y="54479"/>
                    <a:pt x="760368" y="53963"/>
                  </a:cubicBezTo>
                  <a:cubicBezTo>
                    <a:pt x="757198" y="53251"/>
                    <a:pt x="754015" y="52650"/>
                    <a:pt x="750846" y="51952"/>
                  </a:cubicBezTo>
                  <a:cubicBezTo>
                    <a:pt x="745931" y="50863"/>
                    <a:pt x="741016" y="49705"/>
                    <a:pt x="736102" y="48629"/>
                  </a:cubicBezTo>
                  <a:cubicBezTo>
                    <a:pt x="726259" y="46493"/>
                    <a:pt x="716402" y="44399"/>
                    <a:pt x="706544" y="42291"/>
                  </a:cubicBezTo>
                  <a:cubicBezTo>
                    <a:pt x="703375" y="41607"/>
                    <a:pt x="700206" y="40936"/>
                    <a:pt x="696911" y="41146"/>
                  </a:cubicBezTo>
                  <a:cubicBezTo>
                    <a:pt x="693001" y="41397"/>
                    <a:pt x="689078" y="41509"/>
                    <a:pt x="685169" y="41690"/>
                  </a:cubicBezTo>
                  <a:cubicBezTo>
                    <a:pt x="677783" y="42025"/>
                    <a:pt x="670397" y="41816"/>
                    <a:pt x="662997" y="42333"/>
                  </a:cubicBezTo>
                  <a:cubicBezTo>
                    <a:pt x="652721" y="43045"/>
                    <a:pt x="642389" y="43268"/>
                    <a:pt x="632085" y="43589"/>
                  </a:cubicBezTo>
                  <a:cubicBezTo>
                    <a:pt x="621782" y="43910"/>
                    <a:pt x="611464" y="44064"/>
                    <a:pt x="601160" y="44371"/>
                  </a:cubicBezTo>
                  <a:cubicBezTo>
                    <a:pt x="597125" y="44497"/>
                    <a:pt x="593104" y="44832"/>
                    <a:pt x="589083" y="45125"/>
                  </a:cubicBezTo>
                  <a:cubicBezTo>
                    <a:pt x="588315" y="45181"/>
                    <a:pt x="587547" y="45446"/>
                    <a:pt x="586793" y="45656"/>
                  </a:cubicBezTo>
                  <a:cubicBezTo>
                    <a:pt x="579798" y="47666"/>
                    <a:pt x="572803" y="49663"/>
                    <a:pt x="565822" y="51715"/>
                  </a:cubicBezTo>
                  <a:cubicBezTo>
                    <a:pt x="557445" y="54172"/>
                    <a:pt x="549082" y="56685"/>
                    <a:pt x="540705" y="59143"/>
                  </a:cubicBezTo>
                  <a:cubicBezTo>
                    <a:pt x="530945" y="62005"/>
                    <a:pt x="521158" y="64825"/>
                    <a:pt x="511384" y="67674"/>
                  </a:cubicBezTo>
                  <a:cubicBezTo>
                    <a:pt x="503552" y="69963"/>
                    <a:pt x="495719" y="72295"/>
                    <a:pt x="487887" y="74585"/>
                  </a:cubicBezTo>
                  <a:cubicBezTo>
                    <a:pt x="478979" y="77182"/>
                    <a:pt x="470071" y="79723"/>
                    <a:pt x="461177" y="82334"/>
                  </a:cubicBezTo>
                  <a:cubicBezTo>
                    <a:pt x="460479" y="82543"/>
                    <a:pt x="459907" y="83157"/>
                    <a:pt x="459334" y="83548"/>
                  </a:cubicBezTo>
                  <a:cubicBezTo>
                    <a:pt x="458985" y="87918"/>
                    <a:pt x="459572" y="91758"/>
                    <a:pt x="463188" y="94536"/>
                  </a:cubicBezTo>
                  <a:cubicBezTo>
                    <a:pt x="463453" y="94746"/>
                    <a:pt x="463663" y="95011"/>
                    <a:pt x="463900" y="95248"/>
                  </a:cubicBezTo>
                  <a:cubicBezTo>
                    <a:pt x="469345" y="100903"/>
                    <a:pt x="474790" y="106558"/>
                    <a:pt x="480235" y="112212"/>
                  </a:cubicBezTo>
                  <a:cubicBezTo>
                    <a:pt x="481073" y="113092"/>
                    <a:pt x="481939" y="113943"/>
                    <a:pt x="482804" y="114809"/>
                  </a:cubicBezTo>
                  <a:cubicBezTo>
                    <a:pt x="484173" y="114348"/>
                    <a:pt x="485345" y="113985"/>
                    <a:pt x="486490" y="113552"/>
                  </a:cubicBezTo>
                  <a:cubicBezTo>
                    <a:pt x="496878" y="109643"/>
                    <a:pt x="507266" y="105720"/>
                    <a:pt x="517653" y="101810"/>
                  </a:cubicBezTo>
                  <a:cubicBezTo>
                    <a:pt x="538638" y="93908"/>
                    <a:pt x="559623" y="85992"/>
                    <a:pt x="580636" y="78117"/>
                  </a:cubicBezTo>
                  <a:cubicBezTo>
                    <a:pt x="581878" y="77656"/>
                    <a:pt x="583219" y="77307"/>
                    <a:pt x="584531" y="77251"/>
                  </a:cubicBezTo>
                  <a:cubicBezTo>
                    <a:pt x="590577" y="77042"/>
                    <a:pt x="596636" y="76916"/>
                    <a:pt x="602682" y="76847"/>
                  </a:cubicBezTo>
                  <a:cubicBezTo>
                    <a:pt x="621628" y="76595"/>
                    <a:pt x="640588" y="76358"/>
                    <a:pt x="659535" y="76176"/>
                  </a:cubicBezTo>
                  <a:cubicBezTo>
                    <a:pt x="674795" y="76023"/>
                    <a:pt x="690041" y="75953"/>
                    <a:pt x="705302" y="75883"/>
                  </a:cubicBezTo>
                  <a:cubicBezTo>
                    <a:pt x="706754" y="75883"/>
                    <a:pt x="708220" y="75981"/>
                    <a:pt x="709644" y="76260"/>
                  </a:cubicBezTo>
                  <a:cubicBezTo>
                    <a:pt x="718552" y="77991"/>
                    <a:pt x="727459" y="79820"/>
                    <a:pt x="736367" y="81566"/>
                  </a:cubicBezTo>
                  <a:cubicBezTo>
                    <a:pt x="762546" y="86676"/>
                    <a:pt x="788738" y="91758"/>
                    <a:pt x="814931" y="96826"/>
                  </a:cubicBezTo>
                  <a:cubicBezTo>
                    <a:pt x="829787" y="99702"/>
                    <a:pt x="844656" y="102495"/>
                    <a:pt x="859511" y="105399"/>
                  </a:cubicBezTo>
                  <a:cubicBezTo>
                    <a:pt x="876238" y="108680"/>
                    <a:pt x="892936" y="112059"/>
                    <a:pt x="909649" y="115368"/>
                  </a:cubicBezTo>
                  <a:cubicBezTo>
                    <a:pt x="910612" y="115563"/>
                    <a:pt x="911617" y="115577"/>
                    <a:pt x="912706" y="115689"/>
                  </a:cubicBezTo>
                  <a:cubicBezTo>
                    <a:pt x="917942" y="110495"/>
                    <a:pt x="923136" y="105371"/>
                    <a:pt x="928274" y="100219"/>
                  </a:cubicBezTo>
                  <a:cubicBezTo>
                    <a:pt x="928707" y="99786"/>
                    <a:pt x="928916" y="99130"/>
                    <a:pt x="929265" y="98529"/>
                  </a:cubicBezTo>
                  <a:cubicBezTo>
                    <a:pt x="928009" y="97301"/>
                    <a:pt x="926627" y="96938"/>
                    <a:pt x="925133" y="96980"/>
                  </a:cubicBezTo>
                  <a:cubicBezTo>
                    <a:pt x="923122" y="97049"/>
                    <a:pt x="921112" y="97287"/>
                    <a:pt x="919101" y="97329"/>
                  </a:cubicBezTo>
                  <a:cubicBezTo>
                    <a:pt x="918249" y="97329"/>
                    <a:pt x="917300" y="97161"/>
                    <a:pt x="916560" y="96784"/>
                  </a:cubicBezTo>
                  <a:cubicBezTo>
                    <a:pt x="916113" y="96561"/>
                    <a:pt x="915988" y="95737"/>
                    <a:pt x="915597" y="94955"/>
                  </a:cubicBezTo>
                  <a:cubicBezTo>
                    <a:pt x="915275" y="96770"/>
                    <a:pt x="914033" y="96966"/>
                    <a:pt x="912734" y="96784"/>
                  </a:cubicBezTo>
                  <a:cubicBezTo>
                    <a:pt x="910864" y="96519"/>
                    <a:pt x="909007" y="96114"/>
                    <a:pt x="907150" y="95737"/>
                  </a:cubicBezTo>
                  <a:cubicBezTo>
                    <a:pt x="903771" y="95053"/>
                    <a:pt x="900392" y="94285"/>
                    <a:pt x="896999" y="93657"/>
                  </a:cubicBezTo>
                  <a:cubicBezTo>
                    <a:pt x="893369" y="92987"/>
                    <a:pt x="889711" y="92442"/>
                    <a:pt x="886067" y="91814"/>
                  </a:cubicBezTo>
                  <a:cubicBezTo>
                    <a:pt x="880245" y="90808"/>
                    <a:pt x="874409" y="89775"/>
                    <a:pt x="868587" y="88756"/>
                  </a:cubicBezTo>
                  <a:cubicBezTo>
                    <a:pt x="866395" y="88365"/>
                    <a:pt x="864189" y="88016"/>
                    <a:pt x="861997" y="87597"/>
                  </a:cubicBezTo>
                  <a:cubicBezTo>
                    <a:pt x="858716" y="86955"/>
                    <a:pt x="855407" y="86522"/>
                    <a:pt x="852154" y="85684"/>
                  </a:cubicBezTo>
                  <a:cubicBezTo>
                    <a:pt x="849026" y="84889"/>
                    <a:pt x="845773" y="84651"/>
                    <a:pt x="842576" y="84107"/>
                  </a:cubicBezTo>
                  <a:cubicBezTo>
                    <a:pt x="838722" y="83451"/>
                    <a:pt x="834897" y="82641"/>
                    <a:pt x="831029" y="82096"/>
                  </a:cubicBezTo>
                  <a:cubicBezTo>
                    <a:pt x="827036" y="81538"/>
                    <a:pt x="823210" y="80295"/>
                    <a:pt x="819273" y="79499"/>
                  </a:cubicBezTo>
                  <a:cubicBezTo>
                    <a:pt x="813256" y="78285"/>
                    <a:pt x="807210" y="77210"/>
                    <a:pt x="801192" y="76037"/>
                  </a:cubicBezTo>
                  <a:cubicBezTo>
                    <a:pt x="799238" y="75660"/>
                    <a:pt x="797297" y="75129"/>
                    <a:pt x="795342" y="74724"/>
                  </a:cubicBezTo>
                  <a:cubicBezTo>
                    <a:pt x="789981" y="73635"/>
                    <a:pt x="784592" y="72616"/>
                    <a:pt x="779230" y="71513"/>
                  </a:cubicBezTo>
                  <a:cubicBezTo>
                    <a:pt x="776061" y="70871"/>
                    <a:pt x="772933" y="70061"/>
                    <a:pt x="769764" y="69433"/>
                  </a:cubicBezTo>
                  <a:cubicBezTo>
                    <a:pt x="763844" y="68260"/>
                    <a:pt x="757910" y="67199"/>
                    <a:pt x="751991" y="66026"/>
                  </a:cubicBezTo>
                  <a:cubicBezTo>
                    <a:pt x="748933" y="65426"/>
                    <a:pt x="745917" y="64616"/>
                    <a:pt x="742859" y="64015"/>
                  </a:cubicBezTo>
                  <a:cubicBezTo>
                    <a:pt x="738475" y="63136"/>
                    <a:pt x="734063" y="62410"/>
                    <a:pt x="729693" y="61502"/>
                  </a:cubicBezTo>
                  <a:cubicBezTo>
                    <a:pt x="723131" y="60162"/>
                    <a:pt x="716597" y="58668"/>
                    <a:pt x="710021" y="57342"/>
                  </a:cubicBezTo>
                  <a:cubicBezTo>
                    <a:pt x="707620" y="56867"/>
                    <a:pt x="705148" y="56476"/>
                    <a:pt x="702719" y="56462"/>
                  </a:cubicBezTo>
                  <a:cubicBezTo>
                    <a:pt x="670983" y="56281"/>
                    <a:pt x="639234" y="56183"/>
                    <a:pt x="607498" y="56029"/>
                  </a:cubicBezTo>
                  <a:cubicBezTo>
                    <a:pt x="602235" y="56001"/>
                    <a:pt x="596957" y="55862"/>
                    <a:pt x="591694" y="55722"/>
                  </a:cubicBezTo>
                  <a:cubicBezTo>
                    <a:pt x="589655" y="55666"/>
                    <a:pt x="587686" y="55918"/>
                    <a:pt x="585732" y="56490"/>
                  </a:cubicBezTo>
                  <a:cubicBezTo>
                    <a:pt x="578109" y="58710"/>
                    <a:pt x="570471" y="60874"/>
                    <a:pt x="562834" y="63052"/>
                  </a:cubicBezTo>
                  <a:cubicBezTo>
                    <a:pt x="556063" y="64993"/>
                    <a:pt x="549277" y="66934"/>
                    <a:pt x="542506" y="68902"/>
                  </a:cubicBezTo>
                  <a:cubicBezTo>
                    <a:pt x="541696" y="69140"/>
                    <a:pt x="540928" y="69516"/>
                    <a:pt x="539755" y="68846"/>
                  </a:cubicBezTo>
                  <a:cubicBezTo>
                    <a:pt x="540691" y="68511"/>
                    <a:pt x="541305" y="68274"/>
                    <a:pt x="541933" y="68078"/>
                  </a:cubicBezTo>
                  <a:cubicBezTo>
                    <a:pt x="553843" y="64462"/>
                    <a:pt x="565766" y="60888"/>
                    <a:pt x="577662" y="57202"/>
                  </a:cubicBezTo>
                  <a:cubicBezTo>
                    <a:pt x="588552" y="53837"/>
                    <a:pt x="588538" y="53795"/>
                    <a:pt x="600043" y="53781"/>
                  </a:cubicBezTo>
                  <a:cubicBezTo>
                    <a:pt x="634040" y="53753"/>
                    <a:pt x="668024" y="53712"/>
                    <a:pt x="702007" y="53670"/>
                  </a:cubicBezTo>
                  <a:cubicBezTo>
                    <a:pt x="702998" y="53670"/>
                    <a:pt x="703989" y="53670"/>
                    <a:pt x="704981" y="53670"/>
                  </a:cubicBezTo>
                  <a:cubicBezTo>
                    <a:pt x="704366" y="53195"/>
                    <a:pt x="703738" y="53125"/>
                    <a:pt x="703110" y="53111"/>
                  </a:cubicBezTo>
                  <a:cubicBezTo>
                    <a:pt x="684513" y="52790"/>
                    <a:pt x="665901" y="53209"/>
                    <a:pt x="647290" y="52595"/>
                  </a:cubicBezTo>
                  <a:cubicBezTo>
                    <a:pt x="628469" y="51980"/>
                    <a:pt x="609607" y="52441"/>
                    <a:pt x="590758" y="52483"/>
                  </a:cubicBezTo>
                  <a:cubicBezTo>
                    <a:pt x="589320" y="52483"/>
                    <a:pt x="587840" y="52664"/>
                    <a:pt x="586458" y="53027"/>
                  </a:cubicBezTo>
                  <a:cubicBezTo>
                    <a:pt x="583861" y="53712"/>
                    <a:pt x="581334" y="54661"/>
                    <a:pt x="578751" y="55387"/>
                  </a:cubicBezTo>
                  <a:cubicBezTo>
                    <a:pt x="570248" y="57802"/>
                    <a:pt x="561731" y="60162"/>
                    <a:pt x="553214" y="62549"/>
                  </a:cubicBezTo>
                  <a:cubicBezTo>
                    <a:pt x="550743" y="63248"/>
                    <a:pt x="548272" y="63988"/>
                    <a:pt x="545801" y="64714"/>
                  </a:cubicBezTo>
                  <a:cubicBezTo>
                    <a:pt x="541500" y="65970"/>
                    <a:pt x="537214" y="67241"/>
                    <a:pt x="532914" y="68469"/>
                  </a:cubicBezTo>
                  <a:cubicBezTo>
                    <a:pt x="532425" y="68609"/>
                    <a:pt x="531853" y="68483"/>
                    <a:pt x="531322" y="68483"/>
                  </a:cubicBezTo>
                  <a:cubicBezTo>
                    <a:pt x="531657" y="67967"/>
                    <a:pt x="532034" y="67743"/>
                    <a:pt x="532439" y="67618"/>
                  </a:cubicBezTo>
                  <a:cubicBezTo>
                    <a:pt x="549277" y="62494"/>
                    <a:pt x="566129" y="57398"/>
                    <a:pt x="582953" y="52218"/>
                  </a:cubicBezTo>
                  <a:cubicBezTo>
                    <a:pt x="585676" y="51380"/>
                    <a:pt x="588385" y="51031"/>
                    <a:pt x="591219" y="51031"/>
                  </a:cubicBezTo>
                  <a:cubicBezTo>
                    <a:pt x="628469" y="51031"/>
                    <a:pt x="665706" y="51017"/>
                    <a:pt x="702956" y="51031"/>
                  </a:cubicBezTo>
                  <a:cubicBezTo>
                    <a:pt x="704408" y="51031"/>
                    <a:pt x="705874" y="51129"/>
                    <a:pt x="707298" y="51408"/>
                  </a:cubicBezTo>
                  <a:cubicBezTo>
                    <a:pt x="719501" y="53823"/>
                    <a:pt x="731704" y="56267"/>
                    <a:pt x="743907" y="58738"/>
                  </a:cubicBezTo>
                  <a:cubicBezTo>
                    <a:pt x="771160" y="64239"/>
                    <a:pt x="798400" y="69796"/>
                    <a:pt x="825668" y="75269"/>
                  </a:cubicBezTo>
                  <a:cubicBezTo>
                    <a:pt x="841822" y="78522"/>
                    <a:pt x="857990" y="81635"/>
                    <a:pt x="874144" y="84861"/>
                  </a:cubicBezTo>
                  <a:cubicBezTo>
                    <a:pt x="885578" y="87136"/>
                    <a:pt x="896985" y="89496"/>
                    <a:pt x="908406" y="91814"/>
                  </a:cubicBezTo>
                  <a:cubicBezTo>
                    <a:pt x="909802" y="92093"/>
                    <a:pt x="911227" y="92302"/>
                    <a:pt x="912874" y="92582"/>
                  </a:cubicBezTo>
                  <a:cubicBezTo>
                    <a:pt x="913684" y="89580"/>
                    <a:pt x="912734" y="87095"/>
                    <a:pt x="912190" y="84428"/>
                  </a:cubicBezTo>
                  <a:cubicBezTo>
                    <a:pt x="900406" y="82222"/>
                    <a:pt x="888957" y="79220"/>
                    <a:pt x="877313" y="77126"/>
                  </a:cubicBezTo>
                  <a:cubicBezTo>
                    <a:pt x="877173" y="77098"/>
                    <a:pt x="877104" y="76763"/>
                    <a:pt x="876992" y="76581"/>
                  </a:cubicBezTo>
                  <a:cubicBezTo>
                    <a:pt x="876936" y="76497"/>
                    <a:pt x="876866" y="76414"/>
                    <a:pt x="876754" y="76246"/>
                  </a:cubicBezTo>
                  <a:cubicBezTo>
                    <a:pt x="875917" y="76330"/>
                    <a:pt x="875037" y="76428"/>
                    <a:pt x="874227" y="76511"/>
                  </a:cubicBezTo>
                  <a:close/>
                  <a:moveTo>
                    <a:pt x="138964" y="456639"/>
                  </a:moveTo>
                  <a:cubicBezTo>
                    <a:pt x="139020" y="455411"/>
                    <a:pt x="139131" y="454322"/>
                    <a:pt x="139103" y="453232"/>
                  </a:cubicBezTo>
                  <a:cubicBezTo>
                    <a:pt x="138950" y="447299"/>
                    <a:pt x="138684" y="441379"/>
                    <a:pt x="138629" y="435445"/>
                  </a:cubicBezTo>
                  <a:cubicBezTo>
                    <a:pt x="138517" y="424234"/>
                    <a:pt x="138503" y="413008"/>
                    <a:pt x="138503" y="401797"/>
                  </a:cubicBezTo>
                  <a:cubicBezTo>
                    <a:pt x="138503" y="385084"/>
                    <a:pt x="138587" y="368372"/>
                    <a:pt x="138601" y="351659"/>
                  </a:cubicBezTo>
                  <a:cubicBezTo>
                    <a:pt x="138615" y="340225"/>
                    <a:pt x="138601" y="328776"/>
                    <a:pt x="138573" y="317341"/>
                  </a:cubicBezTo>
                  <a:cubicBezTo>
                    <a:pt x="138573" y="316028"/>
                    <a:pt x="138782" y="314660"/>
                    <a:pt x="138112" y="313292"/>
                  </a:cubicBezTo>
                  <a:cubicBezTo>
                    <a:pt x="135655" y="312971"/>
                    <a:pt x="133239" y="312636"/>
                    <a:pt x="130824" y="312357"/>
                  </a:cubicBezTo>
                  <a:cubicBezTo>
                    <a:pt x="129930" y="312259"/>
                    <a:pt x="129037" y="312287"/>
                    <a:pt x="128143" y="312273"/>
                  </a:cubicBezTo>
                  <a:cubicBezTo>
                    <a:pt x="124332" y="312231"/>
                    <a:pt x="120492" y="312468"/>
                    <a:pt x="116708" y="312049"/>
                  </a:cubicBezTo>
                  <a:cubicBezTo>
                    <a:pt x="113232" y="311658"/>
                    <a:pt x="109783" y="311547"/>
                    <a:pt x="106321" y="311547"/>
                  </a:cubicBezTo>
                  <a:cubicBezTo>
                    <a:pt x="103738" y="311547"/>
                    <a:pt x="101183" y="311477"/>
                    <a:pt x="98670" y="310667"/>
                  </a:cubicBezTo>
                  <a:cubicBezTo>
                    <a:pt x="97622" y="310332"/>
                    <a:pt x="96464" y="310262"/>
                    <a:pt x="95347" y="310234"/>
                  </a:cubicBezTo>
                  <a:cubicBezTo>
                    <a:pt x="86383" y="310039"/>
                    <a:pt x="77419" y="309899"/>
                    <a:pt x="68456" y="309718"/>
                  </a:cubicBezTo>
                  <a:cubicBezTo>
                    <a:pt x="66222" y="309676"/>
                    <a:pt x="63974" y="309536"/>
                    <a:pt x="61740" y="309508"/>
                  </a:cubicBezTo>
                  <a:cubicBezTo>
                    <a:pt x="59981" y="309480"/>
                    <a:pt x="58180" y="309145"/>
                    <a:pt x="56532" y="309857"/>
                  </a:cubicBezTo>
                  <a:cubicBezTo>
                    <a:pt x="55695" y="311086"/>
                    <a:pt x="55960" y="312357"/>
                    <a:pt x="55974" y="313557"/>
                  </a:cubicBezTo>
                  <a:cubicBezTo>
                    <a:pt x="56072" y="320385"/>
                    <a:pt x="56337" y="327226"/>
                    <a:pt x="56337" y="334053"/>
                  </a:cubicBezTo>
                  <a:cubicBezTo>
                    <a:pt x="56351" y="348406"/>
                    <a:pt x="56253" y="362745"/>
                    <a:pt x="56030" y="377098"/>
                  </a:cubicBezTo>
                  <a:cubicBezTo>
                    <a:pt x="55681" y="399186"/>
                    <a:pt x="55834" y="421288"/>
                    <a:pt x="55751" y="443375"/>
                  </a:cubicBezTo>
                  <a:cubicBezTo>
                    <a:pt x="55751" y="444604"/>
                    <a:pt x="55555" y="445833"/>
                    <a:pt x="55513" y="447061"/>
                  </a:cubicBezTo>
                  <a:cubicBezTo>
                    <a:pt x="55443" y="449072"/>
                    <a:pt x="55360" y="451096"/>
                    <a:pt x="55415" y="453107"/>
                  </a:cubicBezTo>
                  <a:cubicBezTo>
                    <a:pt x="55429" y="453833"/>
                    <a:pt x="55820" y="454559"/>
                    <a:pt x="56044" y="455285"/>
                  </a:cubicBezTo>
                  <a:cubicBezTo>
                    <a:pt x="56630" y="455411"/>
                    <a:pt x="57049" y="455578"/>
                    <a:pt x="57482" y="455592"/>
                  </a:cubicBezTo>
                  <a:cubicBezTo>
                    <a:pt x="60944" y="455746"/>
                    <a:pt x="64421" y="455899"/>
                    <a:pt x="67883" y="455955"/>
                  </a:cubicBezTo>
                  <a:cubicBezTo>
                    <a:pt x="68679" y="455955"/>
                    <a:pt x="69489" y="455550"/>
                    <a:pt x="70425" y="455285"/>
                  </a:cubicBezTo>
                  <a:cubicBezTo>
                    <a:pt x="69685" y="453260"/>
                    <a:pt x="67772" y="452185"/>
                    <a:pt x="67576" y="450105"/>
                  </a:cubicBezTo>
                  <a:cubicBezTo>
                    <a:pt x="68205" y="450245"/>
                    <a:pt x="68707" y="450356"/>
                    <a:pt x="69238" y="450482"/>
                  </a:cubicBezTo>
                  <a:cubicBezTo>
                    <a:pt x="69182" y="449937"/>
                    <a:pt x="69140" y="449463"/>
                    <a:pt x="69028" y="448346"/>
                  </a:cubicBezTo>
                  <a:cubicBezTo>
                    <a:pt x="70746" y="450231"/>
                    <a:pt x="72198" y="451627"/>
                    <a:pt x="73384" y="453219"/>
                  </a:cubicBezTo>
                  <a:cubicBezTo>
                    <a:pt x="74348" y="454503"/>
                    <a:pt x="75493" y="455159"/>
                    <a:pt x="77042" y="455243"/>
                  </a:cubicBezTo>
                  <a:cubicBezTo>
                    <a:pt x="78048" y="455299"/>
                    <a:pt x="79053" y="455466"/>
                    <a:pt x="80058" y="455438"/>
                  </a:cubicBezTo>
                  <a:cubicBezTo>
                    <a:pt x="84540" y="455299"/>
                    <a:pt x="89022" y="455201"/>
                    <a:pt x="93504" y="454922"/>
                  </a:cubicBezTo>
                  <a:cubicBezTo>
                    <a:pt x="99047" y="454573"/>
                    <a:pt x="99047" y="454503"/>
                    <a:pt x="102718" y="450747"/>
                  </a:cubicBezTo>
                  <a:cubicBezTo>
                    <a:pt x="103682" y="450789"/>
                    <a:pt x="104589" y="450831"/>
                    <a:pt x="105511" y="450873"/>
                  </a:cubicBezTo>
                  <a:cubicBezTo>
                    <a:pt x="105315" y="452897"/>
                    <a:pt x="102886" y="453861"/>
                    <a:pt x="102830" y="456025"/>
                  </a:cubicBezTo>
                  <a:cubicBezTo>
                    <a:pt x="106488" y="456821"/>
                    <a:pt x="134189" y="457337"/>
                    <a:pt x="138950" y="456625"/>
                  </a:cubicBezTo>
                  <a:close/>
                  <a:moveTo>
                    <a:pt x="486295" y="69852"/>
                  </a:moveTo>
                  <a:cubicBezTo>
                    <a:pt x="487649" y="69503"/>
                    <a:pt x="488515" y="69321"/>
                    <a:pt x="489353" y="69070"/>
                  </a:cubicBezTo>
                  <a:cubicBezTo>
                    <a:pt x="497381" y="66557"/>
                    <a:pt x="505395" y="64015"/>
                    <a:pt x="513423" y="61502"/>
                  </a:cubicBezTo>
                  <a:cubicBezTo>
                    <a:pt x="532676" y="55471"/>
                    <a:pt x="551944" y="49439"/>
                    <a:pt x="571211" y="43450"/>
                  </a:cubicBezTo>
                  <a:cubicBezTo>
                    <a:pt x="576349" y="41858"/>
                    <a:pt x="581529" y="40392"/>
                    <a:pt x="586695" y="38912"/>
                  </a:cubicBezTo>
                  <a:cubicBezTo>
                    <a:pt x="587756" y="38605"/>
                    <a:pt x="588887" y="38409"/>
                    <a:pt x="589990" y="38353"/>
                  </a:cubicBezTo>
                  <a:cubicBezTo>
                    <a:pt x="594584" y="38102"/>
                    <a:pt x="599163" y="37837"/>
                    <a:pt x="603757" y="37711"/>
                  </a:cubicBezTo>
                  <a:cubicBezTo>
                    <a:pt x="612720" y="37474"/>
                    <a:pt x="621684" y="37418"/>
                    <a:pt x="630647" y="36971"/>
                  </a:cubicBezTo>
                  <a:cubicBezTo>
                    <a:pt x="642292" y="36399"/>
                    <a:pt x="653964" y="36399"/>
                    <a:pt x="665608" y="36036"/>
                  </a:cubicBezTo>
                  <a:cubicBezTo>
                    <a:pt x="676373" y="35701"/>
                    <a:pt x="687123" y="35212"/>
                    <a:pt x="697874" y="34849"/>
                  </a:cubicBezTo>
                  <a:cubicBezTo>
                    <a:pt x="699536" y="34793"/>
                    <a:pt x="701239" y="34989"/>
                    <a:pt x="702858" y="35310"/>
                  </a:cubicBezTo>
                  <a:cubicBezTo>
                    <a:pt x="707578" y="36245"/>
                    <a:pt x="712283" y="37278"/>
                    <a:pt x="716988" y="38312"/>
                  </a:cubicBezTo>
                  <a:cubicBezTo>
                    <a:pt x="731215" y="41425"/>
                    <a:pt x="745442" y="44525"/>
                    <a:pt x="759656" y="47708"/>
                  </a:cubicBezTo>
                  <a:cubicBezTo>
                    <a:pt x="764877" y="48881"/>
                    <a:pt x="770029" y="50375"/>
                    <a:pt x="775237" y="51575"/>
                  </a:cubicBezTo>
                  <a:cubicBezTo>
                    <a:pt x="784312" y="53642"/>
                    <a:pt x="793402" y="55624"/>
                    <a:pt x="802491" y="57593"/>
                  </a:cubicBezTo>
                  <a:cubicBezTo>
                    <a:pt x="832509" y="64085"/>
                    <a:pt x="862541" y="70550"/>
                    <a:pt x="892573" y="77014"/>
                  </a:cubicBezTo>
                  <a:cubicBezTo>
                    <a:pt x="899038" y="78410"/>
                    <a:pt x="905502" y="79792"/>
                    <a:pt x="911980" y="81119"/>
                  </a:cubicBezTo>
                  <a:cubicBezTo>
                    <a:pt x="913014" y="81328"/>
                    <a:pt x="914117" y="81789"/>
                    <a:pt x="915373" y="81189"/>
                  </a:cubicBezTo>
                  <a:cubicBezTo>
                    <a:pt x="915373" y="79890"/>
                    <a:pt x="915373" y="78676"/>
                    <a:pt x="915373" y="77447"/>
                  </a:cubicBezTo>
                  <a:cubicBezTo>
                    <a:pt x="915331" y="73859"/>
                    <a:pt x="915164" y="70270"/>
                    <a:pt x="915275" y="66682"/>
                  </a:cubicBezTo>
                  <a:cubicBezTo>
                    <a:pt x="915401" y="63108"/>
                    <a:pt x="914661" y="59645"/>
                    <a:pt x="914270" y="56225"/>
                  </a:cubicBezTo>
                  <a:cubicBezTo>
                    <a:pt x="913293" y="55443"/>
                    <a:pt x="912371" y="54703"/>
                    <a:pt x="911408" y="53949"/>
                  </a:cubicBezTo>
                  <a:cubicBezTo>
                    <a:pt x="910584" y="54172"/>
                    <a:pt x="909747" y="54396"/>
                    <a:pt x="908867" y="54647"/>
                  </a:cubicBezTo>
                  <a:cubicBezTo>
                    <a:pt x="908644" y="54130"/>
                    <a:pt x="908504" y="53781"/>
                    <a:pt x="908267" y="53223"/>
                  </a:cubicBezTo>
                  <a:cubicBezTo>
                    <a:pt x="906996" y="54242"/>
                    <a:pt x="905656" y="54019"/>
                    <a:pt x="904190" y="53586"/>
                  </a:cubicBezTo>
                  <a:cubicBezTo>
                    <a:pt x="902947" y="53209"/>
                    <a:pt x="901593" y="53223"/>
                    <a:pt x="900015" y="53041"/>
                  </a:cubicBezTo>
                  <a:cubicBezTo>
                    <a:pt x="900504" y="53628"/>
                    <a:pt x="900755" y="53921"/>
                    <a:pt x="901118" y="54354"/>
                  </a:cubicBezTo>
                  <a:cubicBezTo>
                    <a:pt x="900601" y="54396"/>
                    <a:pt x="900169" y="54521"/>
                    <a:pt x="899778" y="54438"/>
                  </a:cubicBezTo>
                  <a:cubicBezTo>
                    <a:pt x="897041" y="53879"/>
                    <a:pt x="894319" y="53279"/>
                    <a:pt x="891582" y="52678"/>
                  </a:cubicBezTo>
                  <a:cubicBezTo>
                    <a:pt x="887114" y="51673"/>
                    <a:pt x="882660" y="50654"/>
                    <a:pt x="878193" y="49649"/>
                  </a:cubicBezTo>
                  <a:cubicBezTo>
                    <a:pt x="875679" y="49090"/>
                    <a:pt x="873166" y="48574"/>
                    <a:pt x="870653" y="48001"/>
                  </a:cubicBezTo>
                  <a:cubicBezTo>
                    <a:pt x="865641" y="46856"/>
                    <a:pt x="860642" y="45642"/>
                    <a:pt x="855616" y="44553"/>
                  </a:cubicBezTo>
                  <a:cubicBezTo>
                    <a:pt x="850590" y="43464"/>
                    <a:pt x="845522" y="42556"/>
                    <a:pt x="840495" y="41453"/>
                  </a:cubicBezTo>
                  <a:cubicBezTo>
                    <a:pt x="826268" y="38312"/>
                    <a:pt x="812041" y="35156"/>
                    <a:pt x="797842" y="31903"/>
                  </a:cubicBezTo>
                  <a:cubicBezTo>
                    <a:pt x="783545" y="28622"/>
                    <a:pt x="769289" y="25173"/>
                    <a:pt x="755006" y="21836"/>
                  </a:cubicBezTo>
                  <a:cubicBezTo>
                    <a:pt x="749785" y="20622"/>
                    <a:pt x="744535" y="19491"/>
                    <a:pt x="739299" y="18332"/>
                  </a:cubicBezTo>
                  <a:cubicBezTo>
                    <a:pt x="733952" y="17145"/>
                    <a:pt x="728604" y="16000"/>
                    <a:pt x="723271" y="14800"/>
                  </a:cubicBezTo>
                  <a:cubicBezTo>
                    <a:pt x="717826" y="13571"/>
                    <a:pt x="712395" y="12245"/>
                    <a:pt x="706935" y="11072"/>
                  </a:cubicBezTo>
                  <a:cubicBezTo>
                    <a:pt x="704101" y="10457"/>
                    <a:pt x="701239" y="10039"/>
                    <a:pt x="698293" y="10067"/>
                  </a:cubicBezTo>
                  <a:cubicBezTo>
                    <a:pt x="674181" y="10290"/>
                    <a:pt x="650054" y="9787"/>
                    <a:pt x="625942" y="10611"/>
                  </a:cubicBezTo>
                  <a:cubicBezTo>
                    <a:pt x="615973" y="10960"/>
                    <a:pt x="605977" y="10737"/>
                    <a:pt x="595994" y="10723"/>
                  </a:cubicBezTo>
                  <a:cubicBezTo>
                    <a:pt x="594053" y="10723"/>
                    <a:pt x="592252" y="11058"/>
                    <a:pt x="590423" y="11742"/>
                  </a:cubicBezTo>
                  <a:cubicBezTo>
                    <a:pt x="584447" y="14004"/>
                    <a:pt x="578430" y="16140"/>
                    <a:pt x="572426" y="18332"/>
                  </a:cubicBezTo>
                  <a:cubicBezTo>
                    <a:pt x="563895" y="21446"/>
                    <a:pt x="555351" y="24545"/>
                    <a:pt x="546834" y="27673"/>
                  </a:cubicBezTo>
                  <a:cubicBezTo>
                    <a:pt x="534827" y="32071"/>
                    <a:pt x="522847" y="36524"/>
                    <a:pt x="510840" y="40908"/>
                  </a:cubicBezTo>
                  <a:cubicBezTo>
                    <a:pt x="502630" y="43896"/>
                    <a:pt x="494379" y="46800"/>
                    <a:pt x="486141" y="49760"/>
                  </a:cubicBezTo>
                  <a:cubicBezTo>
                    <a:pt x="485234" y="50095"/>
                    <a:pt x="484368" y="50556"/>
                    <a:pt x="483405" y="50989"/>
                  </a:cubicBezTo>
                  <a:cubicBezTo>
                    <a:pt x="484354" y="57300"/>
                    <a:pt x="485276" y="63373"/>
                    <a:pt x="486253" y="69852"/>
                  </a:cubicBezTo>
                  <a:close/>
                  <a:moveTo>
                    <a:pt x="139424" y="210462"/>
                  </a:moveTo>
                  <a:cubicBezTo>
                    <a:pt x="139578" y="210462"/>
                    <a:pt x="139732" y="210462"/>
                    <a:pt x="139885" y="210462"/>
                  </a:cubicBezTo>
                  <a:cubicBezTo>
                    <a:pt x="139983" y="213255"/>
                    <a:pt x="140053" y="216033"/>
                    <a:pt x="140164" y="218825"/>
                  </a:cubicBezTo>
                  <a:cubicBezTo>
                    <a:pt x="140276" y="221618"/>
                    <a:pt x="140430" y="224410"/>
                    <a:pt x="140597" y="227203"/>
                  </a:cubicBezTo>
                  <a:cubicBezTo>
                    <a:pt x="140765" y="229953"/>
                    <a:pt x="140150" y="232773"/>
                    <a:pt x="141128" y="235747"/>
                  </a:cubicBezTo>
                  <a:cubicBezTo>
                    <a:pt x="142468" y="235887"/>
                    <a:pt x="143767" y="236068"/>
                    <a:pt x="145079" y="236124"/>
                  </a:cubicBezTo>
                  <a:cubicBezTo>
                    <a:pt x="151906" y="236431"/>
                    <a:pt x="158748" y="236627"/>
                    <a:pt x="165575" y="237004"/>
                  </a:cubicBezTo>
                  <a:cubicBezTo>
                    <a:pt x="170937" y="237297"/>
                    <a:pt x="176298" y="237828"/>
                    <a:pt x="181659" y="238135"/>
                  </a:cubicBezTo>
                  <a:cubicBezTo>
                    <a:pt x="188040" y="238498"/>
                    <a:pt x="194421" y="238721"/>
                    <a:pt x="200801" y="239000"/>
                  </a:cubicBezTo>
                  <a:cubicBezTo>
                    <a:pt x="201136" y="239014"/>
                    <a:pt x="201471" y="239028"/>
                    <a:pt x="201806" y="239056"/>
                  </a:cubicBezTo>
                  <a:cubicBezTo>
                    <a:pt x="207964" y="239433"/>
                    <a:pt x="214107" y="239866"/>
                    <a:pt x="220264" y="240187"/>
                  </a:cubicBezTo>
                  <a:cubicBezTo>
                    <a:pt x="226868" y="240522"/>
                    <a:pt x="233486" y="240760"/>
                    <a:pt x="240090" y="241039"/>
                  </a:cubicBezTo>
                  <a:cubicBezTo>
                    <a:pt x="240425" y="241053"/>
                    <a:pt x="240760" y="241081"/>
                    <a:pt x="241095" y="241109"/>
                  </a:cubicBezTo>
                  <a:cubicBezTo>
                    <a:pt x="247239" y="241514"/>
                    <a:pt x="253396" y="241919"/>
                    <a:pt x="259539" y="242323"/>
                  </a:cubicBezTo>
                  <a:cubicBezTo>
                    <a:pt x="260349" y="242379"/>
                    <a:pt x="261173" y="242463"/>
                    <a:pt x="261982" y="242547"/>
                  </a:cubicBezTo>
                  <a:cubicBezTo>
                    <a:pt x="258757" y="243217"/>
                    <a:pt x="255504" y="242826"/>
                    <a:pt x="252307" y="243203"/>
                  </a:cubicBezTo>
                  <a:cubicBezTo>
                    <a:pt x="256733" y="243957"/>
                    <a:pt x="261159" y="244711"/>
                    <a:pt x="265808" y="244264"/>
                  </a:cubicBezTo>
                  <a:cubicBezTo>
                    <a:pt x="266185" y="242309"/>
                    <a:pt x="266701" y="240383"/>
                    <a:pt x="266911" y="238428"/>
                  </a:cubicBezTo>
                  <a:cubicBezTo>
                    <a:pt x="267092" y="236655"/>
                    <a:pt x="266841" y="234854"/>
                    <a:pt x="268112" y="233318"/>
                  </a:cubicBezTo>
                  <a:cubicBezTo>
                    <a:pt x="268433" y="232941"/>
                    <a:pt x="268489" y="232257"/>
                    <a:pt x="268489" y="231726"/>
                  </a:cubicBezTo>
                  <a:cubicBezTo>
                    <a:pt x="268489" y="230051"/>
                    <a:pt x="268405" y="228361"/>
                    <a:pt x="268349" y="226686"/>
                  </a:cubicBezTo>
                  <a:cubicBezTo>
                    <a:pt x="268307" y="225513"/>
                    <a:pt x="267972" y="224480"/>
                    <a:pt x="266715" y="223628"/>
                  </a:cubicBezTo>
                  <a:cubicBezTo>
                    <a:pt x="262639" y="223098"/>
                    <a:pt x="258324" y="222539"/>
                    <a:pt x="253996" y="221981"/>
                  </a:cubicBezTo>
                  <a:cubicBezTo>
                    <a:pt x="251664" y="221674"/>
                    <a:pt x="249333" y="221422"/>
                    <a:pt x="247001" y="221059"/>
                  </a:cubicBezTo>
                  <a:cubicBezTo>
                    <a:pt x="244348" y="220641"/>
                    <a:pt x="241724" y="220096"/>
                    <a:pt x="239085" y="219691"/>
                  </a:cubicBezTo>
                  <a:cubicBezTo>
                    <a:pt x="236990" y="219370"/>
                    <a:pt x="234868" y="219147"/>
                    <a:pt x="232760" y="218909"/>
                  </a:cubicBezTo>
                  <a:cubicBezTo>
                    <a:pt x="230093" y="218616"/>
                    <a:pt x="227427" y="218393"/>
                    <a:pt x="224774" y="218044"/>
                  </a:cubicBezTo>
                  <a:cubicBezTo>
                    <a:pt x="220124" y="217429"/>
                    <a:pt x="215503" y="216689"/>
                    <a:pt x="210854" y="216075"/>
                  </a:cubicBezTo>
                  <a:cubicBezTo>
                    <a:pt x="206079" y="215447"/>
                    <a:pt x="201304" y="214888"/>
                    <a:pt x="196515" y="214288"/>
                  </a:cubicBezTo>
                  <a:cubicBezTo>
                    <a:pt x="191181" y="213632"/>
                    <a:pt x="185834" y="212947"/>
                    <a:pt x="180500" y="212291"/>
                  </a:cubicBezTo>
                  <a:cubicBezTo>
                    <a:pt x="174050" y="211495"/>
                    <a:pt x="167586" y="210755"/>
                    <a:pt x="161135" y="209932"/>
                  </a:cubicBezTo>
                  <a:cubicBezTo>
                    <a:pt x="156249" y="209303"/>
                    <a:pt x="151390" y="208549"/>
                    <a:pt x="146503" y="207907"/>
                  </a:cubicBezTo>
                  <a:cubicBezTo>
                    <a:pt x="143864" y="207572"/>
                    <a:pt x="141198" y="207377"/>
                    <a:pt x="138545" y="207111"/>
                  </a:cubicBezTo>
                  <a:cubicBezTo>
                    <a:pt x="136995" y="206958"/>
                    <a:pt x="135459" y="206609"/>
                    <a:pt x="133909" y="206609"/>
                  </a:cubicBezTo>
                  <a:cubicBezTo>
                    <a:pt x="124932" y="206567"/>
                    <a:pt x="115954" y="206581"/>
                    <a:pt x="106977" y="206581"/>
                  </a:cubicBezTo>
                  <a:cubicBezTo>
                    <a:pt x="90823" y="206581"/>
                    <a:pt x="74669" y="206581"/>
                    <a:pt x="58515" y="206553"/>
                  </a:cubicBezTo>
                  <a:cubicBezTo>
                    <a:pt x="57035" y="206553"/>
                    <a:pt x="55667" y="206846"/>
                    <a:pt x="54271" y="207391"/>
                  </a:cubicBezTo>
                  <a:cubicBezTo>
                    <a:pt x="50403" y="208899"/>
                    <a:pt x="46508" y="210295"/>
                    <a:pt x="42598" y="211705"/>
                  </a:cubicBezTo>
                  <a:cubicBezTo>
                    <a:pt x="42152" y="211858"/>
                    <a:pt x="41635" y="211803"/>
                    <a:pt x="40993" y="211858"/>
                  </a:cubicBezTo>
                  <a:cubicBezTo>
                    <a:pt x="41775" y="210434"/>
                    <a:pt x="43562" y="210909"/>
                    <a:pt x="44274" y="209443"/>
                  </a:cubicBezTo>
                  <a:cubicBezTo>
                    <a:pt x="41900" y="209666"/>
                    <a:pt x="40029" y="211077"/>
                    <a:pt x="37530" y="211132"/>
                  </a:cubicBezTo>
                  <a:cubicBezTo>
                    <a:pt x="37949" y="210741"/>
                    <a:pt x="38089" y="210518"/>
                    <a:pt x="38270" y="210448"/>
                  </a:cubicBezTo>
                  <a:cubicBezTo>
                    <a:pt x="43673" y="208284"/>
                    <a:pt x="49077" y="206064"/>
                    <a:pt x="54522" y="204012"/>
                  </a:cubicBezTo>
                  <a:cubicBezTo>
                    <a:pt x="55848" y="203509"/>
                    <a:pt x="57356" y="203342"/>
                    <a:pt x="58794" y="203314"/>
                  </a:cubicBezTo>
                  <a:cubicBezTo>
                    <a:pt x="64407" y="203188"/>
                    <a:pt x="70006" y="203160"/>
                    <a:pt x="75618" y="203146"/>
                  </a:cubicBezTo>
                  <a:cubicBezTo>
                    <a:pt x="94020" y="203118"/>
                    <a:pt x="112422" y="203104"/>
                    <a:pt x="130824" y="203090"/>
                  </a:cubicBezTo>
                  <a:cubicBezTo>
                    <a:pt x="134859" y="203090"/>
                    <a:pt x="138866" y="203118"/>
                    <a:pt x="142887" y="203802"/>
                  </a:cubicBezTo>
                  <a:cubicBezTo>
                    <a:pt x="148737" y="204808"/>
                    <a:pt x="154643" y="205534"/>
                    <a:pt x="160535" y="206288"/>
                  </a:cubicBezTo>
                  <a:cubicBezTo>
                    <a:pt x="166985" y="207111"/>
                    <a:pt x="173436" y="207837"/>
                    <a:pt x="179900" y="208591"/>
                  </a:cubicBezTo>
                  <a:cubicBezTo>
                    <a:pt x="182902" y="208940"/>
                    <a:pt x="185918" y="209234"/>
                    <a:pt x="188920" y="209611"/>
                  </a:cubicBezTo>
                  <a:cubicBezTo>
                    <a:pt x="194700" y="210337"/>
                    <a:pt x="200466" y="211132"/>
                    <a:pt x="206246" y="211872"/>
                  </a:cubicBezTo>
                  <a:cubicBezTo>
                    <a:pt x="212585" y="212696"/>
                    <a:pt x="218924" y="213478"/>
                    <a:pt x="225262" y="214302"/>
                  </a:cubicBezTo>
                  <a:cubicBezTo>
                    <a:pt x="234491" y="215503"/>
                    <a:pt x="243706" y="216717"/>
                    <a:pt x="252935" y="217932"/>
                  </a:cubicBezTo>
                  <a:cubicBezTo>
                    <a:pt x="260823" y="218965"/>
                    <a:pt x="268712" y="220012"/>
                    <a:pt x="276614" y="221017"/>
                  </a:cubicBezTo>
                  <a:cubicBezTo>
                    <a:pt x="277340" y="221115"/>
                    <a:pt x="278094" y="221017"/>
                    <a:pt x="278890" y="221017"/>
                  </a:cubicBezTo>
                  <a:cubicBezTo>
                    <a:pt x="279183" y="219593"/>
                    <a:pt x="279435" y="218421"/>
                    <a:pt x="278471" y="217178"/>
                  </a:cubicBezTo>
                  <a:cubicBezTo>
                    <a:pt x="277829" y="217332"/>
                    <a:pt x="277201" y="217541"/>
                    <a:pt x="276573" y="217639"/>
                  </a:cubicBezTo>
                  <a:cubicBezTo>
                    <a:pt x="275595" y="217792"/>
                    <a:pt x="274590" y="218030"/>
                    <a:pt x="273613" y="217960"/>
                  </a:cubicBezTo>
                  <a:cubicBezTo>
                    <a:pt x="271044" y="217764"/>
                    <a:pt x="268489" y="217429"/>
                    <a:pt x="265934" y="217108"/>
                  </a:cubicBezTo>
                  <a:cubicBezTo>
                    <a:pt x="258157" y="216131"/>
                    <a:pt x="250380" y="215112"/>
                    <a:pt x="242589" y="214148"/>
                  </a:cubicBezTo>
                  <a:cubicBezTo>
                    <a:pt x="235804" y="213311"/>
                    <a:pt x="229018" y="212529"/>
                    <a:pt x="222233" y="211677"/>
                  </a:cubicBezTo>
                  <a:cubicBezTo>
                    <a:pt x="214568" y="210714"/>
                    <a:pt x="206916" y="209625"/>
                    <a:pt x="199251" y="208717"/>
                  </a:cubicBezTo>
                  <a:cubicBezTo>
                    <a:pt x="197366" y="208494"/>
                    <a:pt x="195537" y="208117"/>
                    <a:pt x="193694" y="207740"/>
                  </a:cubicBezTo>
                  <a:cubicBezTo>
                    <a:pt x="190539" y="207083"/>
                    <a:pt x="187286" y="206972"/>
                    <a:pt x="184075" y="206581"/>
                  </a:cubicBezTo>
                  <a:cubicBezTo>
                    <a:pt x="178965" y="205953"/>
                    <a:pt x="173869" y="205268"/>
                    <a:pt x="168758" y="204640"/>
                  </a:cubicBezTo>
                  <a:cubicBezTo>
                    <a:pt x="162085" y="203830"/>
                    <a:pt x="155411" y="202979"/>
                    <a:pt x="148723" y="202295"/>
                  </a:cubicBezTo>
                  <a:cubicBezTo>
                    <a:pt x="142943" y="201708"/>
                    <a:pt x="137204" y="200870"/>
                    <a:pt x="131340" y="200982"/>
                  </a:cubicBezTo>
                  <a:cubicBezTo>
                    <a:pt x="120911" y="201178"/>
                    <a:pt x="110481" y="200815"/>
                    <a:pt x="100052" y="200773"/>
                  </a:cubicBezTo>
                  <a:cubicBezTo>
                    <a:pt x="85573" y="200717"/>
                    <a:pt x="71109" y="200717"/>
                    <a:pt x="56630" y="200731"/>
                  </a:cubicBezTo>
                  <a:cubicBezTo>
                    <a:pt x="55527" y="200731"/>
                    <a:pt x="54382" y="200898"/>
                    <a:pt x="53335" y="201219"/>
                  </a:cubicBezTo>
                  <a:cubicBezTo>
                    <a:pt x="49356" y="202406"/>
                    <a:pt x="45419" y="203691"/>
                    <a:pt x="41454" y="204933"/>
                  </a:cubicBezTo>
                  <a:cubicBezTo>
                    <a:pt x="40518" y="205227"/>
                    <a:pt x="39583" y="205506"/>
                    <a:pt x="38661" y="205799"/>
                  </a:cubicBezTo>
                  <a:cubicBezTo>
                    <a:pt x="39471" y="204947"/>
                    <a:pt x="40434" y="204542"/>
                    <a:pt x="41426" y="204179"/>
                  </a:cubicBezTo>
                  <a:cubicBezTo>
                    <a:pt x="42584" y="203747"/>
                    <a:pt x="43771" y="203398"/>
                    <a:pt x="44916" y="202951"/>
                  </a:cubicBezTo>
                  <a:cubicBezTo>
                    <a:pt x="45838" y="202588"/>
                    <a:pt x="46968" y="202532"/>
                    <a:pt x="47988" y="201164"/>
                  </a:cubicBezTo>
                  <a:cubicBezTo>
                    <a:pt x="46913" y="201373"/>
                    <a:pt x="46382" y="201513"/>
                    <a:pt x="45852" y="201569"/>
                  </a:cubicBezTo>
                  <a:cubicBezTo>
                    <a:pt x="45433" y="201624"/>
                    <a:pt x="45014" y="201569"/>
                    <a:pt x="44581" y="201569"/>
                  </a:cubicBezTo>
                  <a:cubicBezTo>
                    <a:pt x="46117" y="200619"/>
                    <a:pt x="47722" y="200144"/>
                    <a:pt x="49244" y="199460"/>
                  </a:cubicBezTo>
                  <a:cubicBezTo>
                    <a:pt x="52386" y="198036"/>
                    <a:pt x="55667" y="197757"/>
                    <a:pt x="59073" y="197743"/>
                  </a:cubicBezTo>
                  <a:cubicBezTo>
                    <a:pt x="81845" y="197589"/>
                    <a:pt x="104617" y="198218"/>
                    <a:pt x="127375" y="197310"/>
                  </a:cubicBezTo>
                  <a:cubicBezTo>
                    <a:pt x="133100" y="197087"/>
                    <a:pt x="138796" y="197408"/>
                    <a:pt x="144479" y="198218"/>
                  </a:cubicBezTo>
                  <a:cubicBezTo>
                    <a:pt x="150357" y="199055"/>
                    <a:pt x="156263" y="199698"/>
                    <a:pt x="162168" y="200396"/>
                  </a:cubicBezTo>
                  <a:cubicBezTo>
                    <a:pt x="167279" y="200996"/>
                    <a:pt x="172416" y="201513"/>
                    <a:pt x="177527" y="202155"/>
                  </a:cubicBezTo>
                  <a:cubicBezTo>
                    <a:pt x="183419" y="202895"/>
                    <a:pt x="189310" y="203733"/>
                    <a:pt x="195202" y="204501"/>
                  </a:cubicBezTo>
                  <a:cubicBezTo>
                    <a:pt x="202867" y="205492"/>
                    <a:pt x="210547" y="206455"/>
                    <a:pt x="218226" y="207405"/>
                  </a:cubicBezTo>
                  <a:cubicBezTo>
                    <a:pt x="228348" y="208661"/>
                    <a:pt x="238470" y="209918"/>
                    <a:pt x="248593" y="211160"/>
                  </a:cubicBezTo>
                  <a:cubicBezTo>
                    <a:pt x="257710" y="212277"/>
                    <a:pt x="266841" y="213366"/>
                    <a:pt x="275972" y="214427"/>
                  </a:cubicBezTo>
                  <a:cubicBezTo>
                    <a:pt x="277382" y="214595"/>
                    <a:pt x="278834" y="214944"/>
                    <a:pt x="280300" y="214344"/>
                  </a:cubicBezTo>
                  <a:cubicBezTo>
                    <a:pt x="280663" y="212878"/>
                    <a:pt x="280342" y="211649"/>
                    <a:pt x="279686" y="210602"/>
                  </a:cubicBezTo>
                  <a:cubicBezTo>
                    <a:pt x="279435" y="210448"/>
                    <a:pt x="279351" y="210365"/>
                    <a:pt x="279239" y="210351"/>
                  </a:cubicBezTo>
                  <a:cubicBezTo>
                    <a:pt x="273264" y="209527"/>
                    <a:pt x="267288" y="208773"/>
                    <a:pt x="261326" y="207879"/>
                  </a:cubicBezTo>
                  <a:cubicBezTo>
                    <a:pt x="255364" y="206972"/>
                    <a:pt x="249431" y="205925"/>
                    <a:pt x="243483" y="204947"/>
                  </a:cubicBezTo>
                  <a:cubicBezTo>
                    <a:pt x="241388" y="204612"/>
                    <a:pt x="239280" y="204305"/>
                    <a:pt x="237186" y="204012"/>
                  </a:cubicBezTo>
                  <a:cubicBezTo>
                    <a:pt x="234854" y="203705"/>
                    <a:pt x="232523" y="203467"/>
                    <a:pt x="230205" y="203132"/>
                  </a:cubicBezTo>
                  <a:cubicBezTo>
                    <a:pt x="226002" y="202518"/>
                    <a:pt x="221814" y="201848"/>
                    <a:pt x="217625" y="201192"/>
                  </a:cubicBezTo>
                  <a:cubicBezTo>
                    <a:pt x="212864" y="200438"/>
                    <a:pt x="208117" y="199712"/>
                    <a:pt x="203370" y="198916"/>
                  </a:cubicBezTo>
                  <a:cubicBezTo>
                    <a:pt x="201052" y="198525"/>
                    <a:pt x="198777" y="197883"/>
                    <a:pt x="196459" y="197506"/>
                  </a:cubicBezTo>
                  <a:cubicBezTo>
                    <a:pt x="189073" y="196291"/>
                    <a:pt x="181673" y="195132"/>
                    <a:pt x="174273" y="193973"/>
                  </a:cubicBezTo>
                  <a:cubicBezTo>
                    <a:pt x="172403" y="193680"/>
                    <a:pt x="170518" y="193471"/>
                    <a:pt x="168647" y="193177"/>
                  </a:cubicBezTo>
                  <a:cubicBezTo>
                    <a:pt x="161359" y="192060"/>
                    <a:pt x="154071" y="190916"/>
                    <a:pt x="146768" y="189840"/>
                  </a:cubicBezTo>
                  <a:cubicBezTo>
                    <a:pt x="144339" y="189477"/>
                    <a:pt x="141868" y="189170"/>
                    <a:pt x="139410" y="189087"/>
                  </a:cubicBezTo>
                  <a:cubicBezTo>
                    <a:pt x="132122" y="188863"/>
                    <a:pt x="124834" y="188710"/>
                    <a:pt x="117546" y="188654"/>
                  </a:cubicBezTo>
                  <a:cubicBezTo>
                    <a:pt x="108806" y="188584"/>
                    <a:pt x="100052" y="188654"/>
                    <a:pt x="91298" y="188598"/>
                  </a:cubicBezTo>
                  <a:cubicBezTo>
                    <a:pt x="83563" y="188542"/>
                    <a:pt x="75814" y="188542"/>
                    <a:pt x="68093" y="188179"/>
                  </a:cubicBezTo>
                  <a:cubicBezTo>
                    <a:pt x="63667" y="187970"/>
                    <a:pt x="59576" y="188165"/>
                    <a:pt x="55346" y="190008"/>
                  </a:cubicBezTo>
                  <a:cubicBezTo>
                    <a:pt x="46717" y="193764"/>
                    <a:pt x="37851" y="197003"/>
                    <a:pt x="29055" y="200368"/>
                  </a:cubicBezTo>
                  <a:cubicBezTo>
                    <a:pt x="25495" y="201722"/>
                    <a:pt x="21865" y="202909"/>
                    <a:pt x="18249" y="204096"/>
                  </a:cubicBezTo>
                  <a:cubicBezTo>
                    <a:pt x="14954" y="205185"/>
                    <a:pt x="11617" y="206176"/>
                    <a:pt x="8322" y="207265"/>
                  </a:cubicBezTo>
                  <a:cubicBezTo>
                    <a:pt x="7610" y="207502"/>
                    <a:pt x="6981" y="207977"/>
                    <a:pt x="6283" y="208368"/>
                  </a:cubicBezTo>
                  <a:cubicBezTo>
                    <a:pt x="6730" y="220152"/>
                    <a:pt x="8475" y="231712"/>
                    <a:pt x="8140" y="243398"/>
                  </a:cubicBezTo>
                  <a:cubicBezTo>
                    <a:pt x="8140" y="243706"/>
                    <a:pt x="8322" y="244027"/>
                    <a:pt x="8503" y="244613"/>
                  </a:cubicBezTo>
                  <a:cubicBezTo>
                    <a:pt x="10318" y="244027"/>
                    <a:pt x="12092" y="243454"/>
                    <a:pt x="13879" y="242882"/>
                  </a:cubicBezTo>
                  <a:cubicBezTo>
                    <a:pt x="14172" y="241667"/>
                    <a:pt x="14521" y="240718"/>
                    <a:pt x="14605" y="239726"/>
                  </a:cubicBezTo>
                  <a:cubicBezTo>
                    <a:pt x="14898" y="236264"/>
                    <a:pt x="15149" y="232801"/>
                    <a:pt x="15331" y="229325"/>
                  </a:cubicBezTo>
                  <a:cubicBezTo>
                    <a:pt x="15470" y="226644"/>
                    <a:pt x="15442" y="223949"/>
                    <a:pt x="15568" y="221255"/>
                  </a:cubicBezTo>
                  <a:cubicBezTo>
                    <a:pt x="15610" y="220389"/>
                    <a:pt x="15903" y="219538"/>
                    <a:pt x="16057" y="218798"/>
                  </a:cubicBezTo>
                  <a:cubicBezTo>
                    <a:pt x="17723" y="218313"/>
                    <a:pt x="19305" y="218421"/>
                    <a:pt x="20804" y="219119"/>
                  </a:cubicBezTo>
                  <a:cubicBezTo>
                    <a:pt x="20050" y="219649"/>
                    <a:pt x="19338" y="220138"/>
                    <a:pt x="18430" y="220766"/>
                  </a:cubicBezTo>
                  <a:cubicBezTo>
                    <a:pt x="18430" y="223182"/>
                    <a:pt x="18109" y="225681"/>
                    <a:pt x="18500" y="228068"/>
                  </a:cubicBezTo>
                  <a:cubicBezTo>
                    <a:pt x="19142" y="232033"/>
                    <a:pt x="18891" y="235873"/>
                    <a:pt x="18095" y="239740"/>
                  </a:cubicBezTo>
                  <a:cubicBezTo>
                    <a:pt x="17997" y="240229"/>
                    <a:pt x="18095" y="240746"/>
                    <a:pt x="18095" y="241514"/>
                  </a:cubicBezTo>
                  <a:cubicBezTo>
                    <a:pt x="19547" y="241081"/>
                    <a:pt x="20706" y="240732"/>
                    <a:pt x="21879" y="240369"/>
                  </a:cubicBezTo>
                  <a:cubicBezTo>
                    <a:pt x="31931" y="237297"/>
                    <a:pt x="41775" y="233513"/>
                    <a:pt x="52260" y="230986"/>
                  </a:cubicBezTo>
                  <a:cubicBezTo>
                    <a:pt x="53195" y="227203"/>
                    <a:pt x="51729" y="222972"/>
                    <a:pt x="53670" y="219161"/>
                  </a:cubicBezTo>
                  <a:cubicBezTo>
                    <a:pt x="53740" y="221101"/>
                    <a:pt x="53810" y="223056"/>
                    <a:pt x="53880" y="224997"/>
                  </a:cubicBezTo>
                  <a:cubicBezTo>
                    <a:pt x="54061" y="224997"/>
                    <a:pt x="54243" y="224997"/>
                    <a:pt x="54438" y="224997"/>
                  </a:cubicBezTo>
                  <a:cubicBezTo>
                    <a:pt x="54508" y="221757"/>
                    <a:pt x="54592" y="218504"/>
                    <a:pt x="54675" y="215265"/>
                  </a:cubicBezTo>
                  <a:cubicBezTo>
                    <a:pt x="55248" y="217960"/>
                    <a:pt x="55136" y="220654"/>
                    <a:pt x="55290" y="223321"/>
                  </a:cubicBezTo>
                  <a:cubicBezTo>
                    <a:pt x="55457" y="226072"/>
                    <a:pt x="54969" y="228906"/>
                    <a:pt x="55946" y="231824"/>
                  </a:cubicBezTo>
                  <a:cubicBezTo>
                    <a:pt x="57091" y="231922"/>
                    <a:pt x="58180" y="232033"/>
                    <a:pt x="59283" y="232089"/>
                  </a:cubicBezTo>
                  <a:cubicBezTo>
                    <a:pt x="61182" y="232173"/>
                    <a:pt x="63095" y="232187"/>
                    <a:pt x="65007" y="232285"/>
                  </a:cubicBezTo>
                  <a:cubicBezTo>
                    <a:pt x="75870" y="232885"/>
                    <a:pt x="86718" y="233583"/>
                    <a:pt x="97581" y="234100"/>
                  </a:cubicBezTo>
                  <a:cubicBezTo>
                    <a:pt x="105190" y="234463"/>
                    <a:pt x="112813" y="234588"/>
                    <a:pt x="120436" y="234826"/>
                  </a:cubicBezTo>
                  <a:cubicBezTo>
                    <a:pt x="122112" y="234882"/>
                    <a:pt x="123801" y="234868"/>
                    <a:pt x="125476" y="234952"/>
                  </a:cubicBezTo>
                  <a:cubicBezTo>
                    <a:pt x="128939" y="235119"/>
                    <a:pt x="132402" y="235356"/>
                    <a:pt x="135878" y="235510"/>
                  </a:cubicBezTo>
                  <a:cubicBezTo>
                    <a:pt x="136395" y="235538"/>
                    <a:pt x="136925" y="235315"/>
                    <a:pt x="137791" y="235133"/>
                  </a:cubicBezTo>
                  <a:cubicBezTo>
                    <a:pt x="137093" y="226351"/>
                    <a:pt x="137526" y="217709"/>
                    <a:pt x="138573" y="209080"/>
                  </a:cubicBezTo>
                  <a:cubicBezTo>
                    <a:pt x="138670" y="215642"/>
                    <a:pt x="138768" y="222204"/>
                    <a:pt x="138866" y="228752"/>
                  </a:cubicBezTo>
                  <a:cubicBezTo>
                    <a:pt x="138922" y="228752"/>
                    <a:pt x="138978" y="228752"/>
                    <a:pt x="139034" y="228752"/>
                  </a:cubicBezTo>
                  <a:cubicBezTo>
                    <a:pt x="139187" y="222651"/>
                    <a:pt x="139355" y="216550"/>
                    <a:pt x="139508" y="210462"/>
                  </a:cubicBezTo>
                  <a:close/>
                  <a:moveTo>
                    <a:pt x="56323" y="303184"/>
                  </a:moveTo>
                  <a:cubicBezTo>
                    <a:pt x="56965" y="303337"/>
                    <a:pt x="57482" y="303547"/>
                    <a:pt x="58026" y="303574"/>
                  </a:cubicBezTo>
                  <a:cubicBezTo>
                    <a:pt x="62620" y="303770"/>
                    <a:pt x="67199" y="303993"/>
                    <a:pt x="71793" y="304091"/>
                  </a:cubicBezTo>
                  <a:cubicBezTo>
                    <a:pt x="77950" y="304217"/>
                    <a:pt x="84121" y="304189"/>
                    <a:pt x="90278" y="304286"/>
                  </a:cubicBezTo>
                  <a:cubicBezTo>
                    <a:pt x="92847" y="304328"/>
                    <a:pt x="95430" y="304482"/>
                    <a:pt x="97999" y="304663"/>
                  </a:cubicBezTo>
                  <a:cubicBezTo>
                    <a:pt x="101462" y="304887"/>
                    <a:pt x="104911" y="305278"/>
                    <a:pt x="108387" y="305417"/>
                  </a:cubicBezTo>
                  <a:cubicBezTo>
                    <a:pt x="114879" y="305683"/>
                    <a:pt x="121372" y="305836"/>
                    <a:pt x="127878" y="306018"/>
                  </a:cubicBezTo>
                  <a:cubicBezTo>
                    <a:pt x="130573" y="306088"/>
                    <a:pt x="133253" y="306116"/>
                    <a:pt x="135948" y="306102"/>
                  </a:cubicBezTo>
                  <a:cubicBezTo>
                    <a:pt x="136688" y="306102"/>
                    <a:pt x="137428" y="305892"/>
                    <a:pt x="138391" y="305739"/>
                  </a:cubicBezTo>
                  <a:cubicBezTo>
                    <a:pt x="138391" y="303798"/>
                    <a:pt x="138447" y="302025"/>
                    <a:pt x="138391" y="300265"/>
                  </a:cubicBezTo>
                  <a:cubicBezTo>
                    <a:pt x="138210" y="295114"/>
                    <a:pt x="137917" y="289976"/>
                    <a:pt x="137819" y="284824"/>
                  </a:cubicBezTo>
                  <a:cubicBezTo>
                    <a:pt x="137707" y="278890"/>
                    <a:pt x="137763" y="272942"/>
                    <a:pt x="137707" y="266994"/>
                  </a:cubicBezTo>
                  <a:cubicBezTo>
                    <a:pt x="137707" y="265807"/>
                    <a:pt x="138042" y="264509"/>
                    <a:pt x="136883" y="263406"/>
                  </a:cubicBezTo>
                  <a:cubicBezTo>
                    <a:pt x="134426" y="263155"/>
                    <a:pt x="131885" y="262806"/>
                    <a:pt x="129330" y="262652"/>
                  </a:cubicBezTo>
                  <a:cubicBezTo>
                    <a:pt x="123522" y="262317"/>
                    <a:pt x="117700" y="262094"/>
                    <a:pt x="111891" y="261814"/>
                  </a:cubicBezTo>
                  <a:cubicBezTo>
                    <a:pt x="110216" y="261730"/>
                    <a:pt x="108527" y="261661"/>
                    <a:pt x="106851" y="261549"/>
                  </a:cubicBezTo>
                  <a:cubicBezTo>
                    <a:pt x="102160" y="261214"/>
                    <a:pt x="97483" y="260865"/>
                    <a:pt x="92806" y="260502"/>
                  </a:cubicBezTo>
                  <a:cubicBezTo>
                    <a:pt x="89678" y="260264"/>
                    <a:pt x="86565" y="259915"/>
                    <a:pt x="83423" y="259762"/>
                  </a:cubicBezTo>
                  <a:cubicBezTo>
                    <a:pt x="77503" y="259483"/>
                    <a:pt x="71569" y="259329"/>
                    <a:pt x="65636" y="259078"/>
                  </a:cubicBezTo>
                  <a:cubicBezTo>
                    <a:pt x="63067" y="258966"/>
                    <a:pt x="60498" y="258715"/>
                    <a:pt x="57929" y="258617"/>
                  </a:cubicBezTo>
                  <a:cubicBezTo>
                    <a:pt x="57314" y="258589"/>
                    <a:pt x="56686" y="258868"/>
                    <a:pt x="55820" y="259078"/>
                  </a:cubicBezTo>
                  <a:cubicBezTo>
                    <a:pt x="55792" y="273207"/>
                    <a:pt x="55751" y="287197"/>
                    <a:pt x="55974" y="301201"/>
                  </a:cubicBezTo>
                  <a:cubicBezTo>
                    <a:pt x="55974" y="301843"/>
                    <a:pt x="56211" y="302485"/>
                    <a:pt x="56351" y="303197"/>
                  </a:cubicBezTo>
                  <a:close/>
                  <a:moveTo>
                    <a:pt x="56030" y="255099"/>
                  </a:moveTo>
                  <a:cubicBezTo>
                    <a:pt x="57412" y="255294"/>
                    <a:pt x="58501" y="255559"/>
                    <a:pt x="59590" y="255601"/>
                  </a:cubicBezTo>
                  <a:cubicBezTo>
                    <a:pt x="65859" y="255839"/>
                    <a:pt x="72128" y="255992"/>
                    <a:pt x="78397" y="256243"/>
                  </a:cubicBezTo>
                  <a:cubicBezTo>
                    <a:pt x="85224" y="256509"/>
                    <a:pt x="92052" y="256788"/>
                    <a:pt x="98865" y="257165"/>
                  </a:cubicBezTo>
                  <a:cubicBezTo>
                    <a:pt x="104561" y="257486"/>
                    <a:pt x="110258" y="257975"/>
                    <a:pt x="115940" y="258366"/>
                  </a:cubicBezTo>
                  <a:cubicBezTo>
                    <a:pt x="118286" y="258533"/>
                    <a:pt x="120632" y="258687"/>
                    <a:pt x="122977" y="258785"/>
                  </a:cubicBezTo>
                  <a:cubicBezTo>
                    <a:pt x="127571" y="258966"/>
                    <a:pt x="132150" y="259106"/>
                    <a:pt x="136744" y="259245"/>
                  </a:cubicBezTo>
                  <a:cubicBezTo>
                    <a:pt x="136939" y="259245"/>
                    <a:pt x="137135" y="259050"/>
                    <a:pt x="137316" y="258938"/>
                  </a:cubicBezTo>
                  <a:cubicBezTo>
                    <a:pt x="138056" y="255364"/>
                    <a:pt x="137917" y="250379"/>
                    <a:pt x="136967" y="248020"/>
                  </a:cubicBezTo>
                  <a:cubicBezTo>
                    <a:pt x="136255" y="247950"/>
                    <a:pt x="135487" y="247824"/>
                    <a:pt x="134719" y="247796"/>
                  </a:cubicBezTo>
                  <a:cubicBezTo>
                    <a:pt x="132374" y="247685"/>
                    <a:pt x="130014" y="247657"/>
                    <a:pt x="127668" y="247517"/>
                  </a:cubicBezTo>
                  <a:cubicBezTo>
                    <a:pt x="121749" y="247154"/>
                    <a:pt x="115843" y="246735"/>
                    <a:pt x="109937" y="246358"/>
                  </a:cubicBezTo>
                  <a:cubicBezTo>
                    <a:pt x="105804" y="246093"/>
                    <a:pt x="101671" y="245870"/>
                    <a:pt x="97539" y="245563"/>
                  </a:cubicBezTo>
                  <a:cubicBezTo>
                    <a:pt x="95989" y="245451"/>
                    <a:pt x="94439" y="245074"/>
                    <a:pt x="92889" y="244976"/>
                  </a:cubicBezTo>
                  <a:cubicBezTo>
                    <a:pt x="86969" y="244599"/>
                    <a:pt x="81050" y="244306"/>
                    <a:pt x="75130" y="243929"/>
                  </a:cubicBezTo>
                  <a:cubicBezTo>
                    <a:pt x="68791" y="243524"/>
                    <a:pt x="62466" y="243063"/>
                    <a:pt x="55862" y="242617"/>
                  </a:cubicBezTo>
                  <a:cubicBezTo>
                    <a:pt x="54731" y="246791"/>
                    <a:pt x="55667" y="250715"/>
                    <a:pt x="56016" y="255085"/>
                  </a:cubicBezTo>
                  <a:close/>
                  <a:moveTo>
                    <a:pt x="55625" y="238777"/>
                  </a:moveTo>
                  <a:cubicBezTo>
                    <a:pt x="57761" y="238987"/>
                    <a:pt x="59730" y="239238"/>
                    <a:pt x="61712" y="239363"/>
                  </a:cubicBezTo>
                  <a:cubicBezTo>
                    <a:pt x="66962" y="239685"/>
                    <a:pt x="72212" y="239936"/>
                    <a:pt x="77461" y="240243"/>
                  </a:cubicBezTo>
                  <a:cubicBezTo>
                    <a:pt x="80812" y="240439"/>
                    <a:pt x="84163" y="240648"/>
                    <a:pt x="87500" y="240913"/>
                  </a:cubicBezTo>
                  <a:cubicBezTo>
                    <a:pt x="92289" y="241290"/>
                    <a:pt x="97092" y="241709"/>
                    <a:pt x="101881" y="242100"/>
                  </a:cubicBezTo>
                  <a:cubicBezTo>
                    <a:pt x="108122" y="242603"/>
                    <a:pt x="114377" y="243105"/>
                    <a:pt x="120618" y="243594"/>
                  </a:cubicBezTo>
                  <a:cubicBezTo>
                    <a:pt x="125197" y="243957"/>
                    <a:pt x="129763" y="244292"/>
                    <a:pt x="134342" y="244627"/>
                  </a:cubicBezTo>
                  <a:cubicBezTo>
                    <a:pt x="135320" y="244697"/>
                    <a:pt x="136339" y="244976"/>
                    <a:pt x="137386" y="244180"/>
                  </a:cubicBezTo>
                  <a:cubicBezTo>
                    <a:pt x="137805" y="242645"/>
                    <a:pt x="137958" y="241039"/>
                    <a:pt x="136953" y="239322"/>
                  </a:cubicBezTo>
                  <a:cubicBezTo>
                    <a:pt x="136143" y="239210"/>
                    <a:pt x="135278" y="239028"/>
                    <a:pt x="134412" y="238987"/>
                  </a:cubicBezTo>
                  <a:cubicBezTo>
                    <a:pt x="131061" y="238791"/>
                    <a:pt x="127710" y="238568"/>
                    <a:pt x="124359" y="238456"/>
                  </a:cubicBezTo>
                  <a:cubicBezTo>
                    <a:pt x="114740" y="238149"/>
                    <a:pt x="105120" y="237953"/>
                    <a:pt x="95514" y="237590"/>
                  </a:cubicBezTo>
                  <a:cubicBezTo>
                    <a:pt x="86676" y="237255"/>
                    <a:pt x="77852" y="236767"/>
                    <a:pt x="69014" y="236334"/>
                  </a:cubicBezTo>
                  <a:cubicBezTo>
                    <a:pt x="65328" y="236152"/>
                    <a:pt x="61642" y="235943"/>
                    <a:pt x="57943" y="235817"/>
                  </a:cubicBezTo>
                  <a:cubicBezTo>
                    <a:pt x="57203" y="235789"/>
                    <a:pt x="56463" y="236013"/>
                    <a:pt x="55611" y="236138"/>
                  </a:cubicBezTo>
                  <a:lnTo>
                    <a:pt x="55611" y="238791"/>
                  </a:lnTo>
                  <a:close/>
                  <a:moveTo>
                    <a:pt x="164305" y="450175"/>
                  </a:moveTo>
                  <a:cubicBezTo>
                    <a:pt x="162364" y="450175"/>
                    <a:pt x="160577" y="450217"/>
                    <a:pt x="158790" y="450175"/>
                  </a:cubicBezTo>
                  <a:cubicBezTo>
                    <a:pt x="153875" y="450035"/>
                    <a:pt x="148933" y="450566"/>
                    <a:pt x="144018" y="449756"/>
                  </a:cubicBezTo>
                  <a:cubicBezTo>
                    <a:pt x="143445" y="449658"/>
                    <a:pt x="142803" y="450049"/>
                    <a:pt x="142189" y="450217"/>
                  </a:cubicBezTo>
                  <a:cubicBezTo>
                    <a:pt x="141966" y="452492"/>
                    <a:pt x="141728" y="454573"/>
                    <a:pt x="142370" y="456583"/>
                  </a:cubicBezTo>
                  <a:cubicBezTo>
                    <a:pt x="142845" y="456765"/>
                    <a:pt x="143152" y="456960"/>
                    <a:pt x="143459" y="456974"/>
                  </a:cubicBezTo>
                  <a:cubicBezTo>
                    <a:pt x="146922" y="457156"/>
                    <a:pt x="150399" y="457393"/>
                    <a:pt x="153861" y="457435"/>
                  </a:cubicBezTo>
                  <a:cubicBezTo>
                    <a:pt x="159236" y="457505"/>
                    <a:pt x="164612" y="457449"/>
                    <a:pt x="169987" y="457435"/>
                  </a:cubicBezTo>
                  <a:cubicBezTo>
                    <a:pt x="170085" y="457435"/>
                    <a:pt x="170211" y="457379"/>
                    <a:pt x="170294" y="457295"/>
                  </a:cubicBezTo>
                  <a:cubicBezTo>
                    <a:pt x="170364" y="457226"/>
                    <a:pt x="170392" y="457100"/>
                    <a:pt x="170546" y="456765"/>
                  </a:cubicBezTo>
                  <a:cubicBezTo>
                    <a:pt x="170071" y="456081"/>
                    <a:pt x="169596" y="455187"/>
                    <a:pt x="168926" y="454503"/>
                  </a:cubicBezTo>
                  <a:cubicBezTo>
                    <a:pt x="167530" y="453079"/>
                    <a:pt x="166022" y="451752"/>
                    <a:pt x="164305" y="450147"/>
                  </a:cubicBezTo>
                  <a:close/>
                  <a:moveTo>
                    <a:pt x="52232" y="235971"/>
                  </a:moveTo>
                  <a:cubicBezTo>
                    <a:pt x="50222" y="235231"/>
                    <a:pt x="48742" y="235678"/>
                    <a:pt x="47220" y="236138"/>
                  </a:cubicBezTo>
                  <a:cubicBezTo>
                    <a:pt x="41118" y="237981"/>
                    <a:pt x="35003" y="239796"/>
                    <a:pt x="28902" y="241611"/>
                  </a:cubicBezTo>
                  <a:cubicBezTo>
                    <a:pt x="25690" y="242575"/>
                    <a:pt x="22465" y="243496"/>
                    <a:pt x="19254" y="244488"/>
                  </a:cubicBezTo>
                  <a:cubicBezTo>
                    <a:pt x="17620" y="245004"/>
                    <a:pt x="17509" y="245283"/>
                    <a:pt x="17676" y="247503"/>
                  </a:cubicBezTo>
                  <a:cubicBezTo>
                    <a:pt x="18947" y="247783"/>
                    <a:pt x="20078" y="247154"/>
                    <a:pt x="21223" y="246805"/>
                  </a:cubicBezTo>
                  <a:cubicBezTo>
                    <a:pt x="28483" y="244529"/>
                    <a:pt x="35743" y="242254"/>
                    <a:pt x="42961" y="239880"/>
                  </a:cubicBezTo>
                  <a:cubicBezTo>
                    <a:pt x="45754" y="238959"/>
                    <a:pt x="48532" y="238274"/>
                    <a:pt x="51492" y="238512"/>
                  </a:cubicBezTo>
                  <a:cubicBezTo>
                    <a:pt x="51674" y="238526"/>
                    <a:pt x="51869" y="238316"/>
                    <a:pt x="52232" y="238121"/>
                  </a:cubicBezTo>
                  <a:lnTo>
                    <a:pt x="52232" y="235971"/>
                  </a:lnTo>
                  <a:close/>
                  <a:moveTo>
                    <a:pt x="41761" y="459446"/>
                  </a:moveTo>
                  <a:cubicBezTo>
                    <a:pt x="41719" y="461679"/>
                    <a:pt x="41537" y="463676"/>
                    <a:pt x="41691" y="465659"/>
                  </a:cubicBezTo>
                  <a:cubicBezTo>
                    <a:pt x="41844" y="467627"/>
                    <a:pt x="40769" y="469568"/>
                    <a:pt x="41551" y="471592"/>
                  </a:cubicBezTo>
                  <a:cubicBezTo>
                    <a:pt x="43296" y="472081"/>
                    <a:pt x="44888" y="472151"/>
                    <a:pt x="46452" y="471551"/>
                  </a:cubicBezTo>
                  <a:cubicBezTo>
                    <a:pt x="47485" y="469428"/>
                    <a:pt x="46410" y="467488"/>
                    <a:pt x="46340" y="465533"/>
                  </a:cubicBezTo>
                  <a:cubicBezTo>
                    <a:pt x="46256" y="463467"/>
                    <a:pt x="46787" y="461330"/>
                    <a:pt x="45824" y="459264"/>
                  </a:cubicBezTo>
                  <a:cubicBezTo>
                    <a:pt x="44972" y="459180"/>
                    <a:pt x="44204" y="459069"/>
                    <a:pt x="43436" y="459055"/>
                  </a:cubicBezTo>
                  <a:cubicBezTo>
                    <a:pt x="43017" y="459055"/>
                    <a:pt x="42598" y="459236"/>
                    <a:pt x="41761" y="459446"/>
                  </a:cubicBezTo>
                  <a:close/>
                  <a:moveTo>
                    <a:pt x="290213" y="207823"/>
                  </a:moveTo>
                  <a:cubicBezTo>
                    <a:pt x="286318" y="207600"/>
                    <a:pt x="282423" y="207377"/>
                    <a:pt x="278527" y="207153"/>
                  </a:cubicBezTo>
                  <a:cubicBezTo>
                    <a:pt x="278080" y="207125"/>
                    <a:pt x="277634" y="207070"/>
                    <a:pt x="277187" y="207014"/>
                  </a:cubicBezTo>
                  <a:cubicBezTo>
                    <a:pt x="271323" y="206204"/>
                    <a:pt x="265445" y="205380"/>
                    <a:pt x="259581" y="204598"/>
                  </a:cubicBezTo>
                  <a:cubicBezTo>
                    <a:pt x="259120" y="204542"/>
                    <a:pt x="258618" y="204696"/>
                    <a:pt x="258143" y="204752"/>
                  </a:cubicBezTo>
                  <a:cubicBezTo>
                    <a:pt x="265319" y="206330"/>
                    <a:pt x="272510" y="207419"/>
                    <a:pt x="279644" y="208787"/>
                  </a:cubicBezTo>
                  <a:cubicBezTo>
                    <a:pt x="283274" y="209485"/>
                    <a:pt x="286751" y="209415"/>
                    <a:pt x="290213" y="207823"/>
                  </a:cubicBezTo>
                  <a:close/>
                  <a:moveTo>
                    <a:pt x="34179" y="195928"/>
                  </a:moveTo>
                  <a:cubicBezTo>
                    <a:pt x="34137" y="195746"/>
                    <a:pt x="34096" y="195579"/>
                    <a:pt x="34054" y="195397"/>
                  </a:cubicBezTo>
                  <a:cubicBezTo>
                    <a:pt x="33747" y="195439"/>
                    <a:pt x="33411" y="195425"/>
                    <a:pt x="33118" y="195523"/>
                  </a:cubicBezTo>
                  <a:cubicBezTo>
                    <a:pt x="27952" y="197352"/>
                    <a:pt x="22800" y="199181"/>
                    <a:pt x="17634" y="201024"/>
                  </a:cubicBezTo>
                  <a:cubicBezTo>
                    <a:pt x="16587" y="201401"/>
                    <a:pt x="15526" y="201764"/>
                    <a:pt x="14507" y="202225"/>
                  </a:cubicBezTo>
                  <a:cubicBezTo>
                    <a:pt x="12203" y="203272"/>
                    <a:pt x="10835" y="204291"/>
                    <a:pt x="9397" y="206078"/>
                  </a:cubicBezTo>
                  <a:cubicBezTo>
                    <a:pt x="17900" y="202602"/>
                    <a:pt x="26040" y="199265"/>
                    <a:pt x="34179" y="195928"/>
                  </a:cubicBezTo>
                  <a:close/>
                  <a:moveTo>
                    <a:pt x="613977" y="170727"/>
                  </a:moveTo>
                  <a:cubicBezTo>
                    <a:pt x="613977" y="170727"/>
                    <a:pt x="613977" y="170601"/>
                    <a:pt x="613977" y="170545"/>
                  </a:cubicBezTo>
                  <a:lnTo>
                    <a:pt x="596245" y="170545"/>
                  </a:lnTo>
                  <a:cubicBezTo>
                    <a:pt x="596245" y="170545"/>
                    <a:pt x="596245" y="170671"/>
                    <a:pt x="596245" y="170727"/>
                  </a:cubicBezTo>
                  <a:lnTo>
                    <a:pt x="613977" y="170727"/>
                  </a:lnTo>
                  <a:close/>
                  <a:moveTo>
                    <a:pt x="71430" y="198916"/>
                  </a:moveTo>
                  <a:cubicBezTo>
                    <a:pt x="71430" y="198916"/>
                    <a:pt x="71430" y="198804"/>
                    <a:pt x="71430" y="198734"/>
                  </a:cubicBezTo>
                  <a:lnTo>
                    <a:pt x="55667" y="198734"/>
                  </a:lnTo>
                  <a:cubicBezTo>
                    <a:pt x="55667" y="198734"/>
                    <a:pt x="55667" y="198846"/>
                    <a:pt x="55667" y="198916"/>
                  </a:cubicBezTo>
                  <a:lnTo>
                    <a:pt x="71430" y="198916"/>
                  </a:lnTo>
                  <a:close/>
                  <a:moveTo>
                    <a:pt x="56979" y="204864"/>
                  </a:moveTo>
                  <a:cubicBezTo>
                    <a:pt x="56979" y="204864"/>
                    <a:pt x="56979" y="205003"/>
                    <a:pt x="56979" y="205059"/>
                  </a:cubicBezTo>
                  <a:lnTo>
                    <a:pt x="72058" y="205059"/>
                  </a:lnTo>
                  <a:cubicBezTo>
                    <a:pt x="72058" y="205059"/>
                    <a:pt x="72058" y="204919"/>
                    <a:pt x="72058" y="204864"/>
                  </a:cubicBezTo>
                  <a:lnTo>
                    <a:pt x="56979" y="204864"/>
                  </a:lnTo>
                  <a:close/>
                  <a:moveTo>
                    <a:pt x="11980" y="250798"/>
                  </a:moveTo>
                  <a:cubicBezTo>
                    <a:pt x="13339" y="249532"/>
                    <a:pt x="13888" y="248183"/>
                    <a:pt x="13627" y="246749"/>
                  </a:cubicBezTo>
                  <a:cubicBezTo>
                    <a:pt x="11519" y="246833"/>
                    <a:pt x="11449" y="246973"/>
                    <a:pt x="11980" y="250798"/>
                  </a:cubicBezTo>
                  <a:close/>
                  <a:moveTo>
                    <a:pt x="142664" y="448150"/>
                  </a:moveTo>
                  <a:cubicBezTo>
                    <a:pt x="145023" y="449044"/>
                    <a:pt x="148109" y="449072"/>
                    <a:pt x="151334" y="448416"/>
                  </a:cubicBezTo>
                  <a:cubicBezTo>
                    <a:pt x="148402" y="449156"/>
                    <a:pt x="145582" y="447201"/>
                    <a:pt x="142664" y="44815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 name="Forma Livre: Forma 6">
              <a:extLst>
                <a:ext uri="{FF2B5EF4-FFF2-40B4-BE49-F238E27FC236}">
                  <a16:creationId xmlns:a16="http://schemas.microsoft.com/office/drawing/2014/main" id="{A7FA381F-B50B-C100-C5B5-04F38C4BBAD1}"/>
                </a:ext>
              </a:extLst>
            </p:cNvPr>
            <p:cNvSpPr/>
            <p:nvPr/>
          </p:nvSpPr>
          <p:spPr>
            <a:xfrm>
              <a:off x="9980065" y="5897437"/>
              <a:ext cx="234538" cy="241381"/>
            </a:xfrm>
            <a:custGeom>
              <a:avLst/>
              <a:gdLst>
                <a:gd name="connsiteX0" fmla="*/ 59121 w 234538"/>
                <a:gd name="connsiteY0" fmla="*/ 154371 h 241381"/>
                <a:gd name="connsiteX1" fmla="*/ 56664 w 234538"/>
                <a:gd name="connsiteY1" fmla="*/ 157108 h 241381"/>
                <a:gd name="connsiteX2" fmla="*/ 26199 w 234538"/>
                <a:gd name="connsiteY2" fmla="*/ 196355 h 241381"/>
                <a:gd name="connsiteX3" fmla="*/ 22778 w 234538"/>
                <a:gd name="connsiteY3" fmla="*/ 200502 h 241381"/>
                <a:gd name="connsiteX4" fmla="*/ 20879 w 234538"/>
                <a:gd name="connsiteY4" fmla="*/ 201674 h 241381"/>
                <a:gd name="connsiteX5" fmla="*/ 22596 w 234538"/>
                <a:gd name="connsiteY5" fmla="*/ 199063 h 241381"/>
                <a:gd name="connsiteX6" fmla="*/ 21089 w 234538"/>
                <a:gd name="connsiteY6" fmla="*/ 199217 h 241381"/>
                <a:gd name="connsiteX7" fmla="*/ 20977 w 234538"/>
                <a:gd name="connsiteY7" fmla="*/ 198673 h 241381"/>
                <a:gd name="connsiteX8" fmla="*/ 33766 w 234538"/>
                <a:gd name="connsiteY8" fmla="*/ 181416 h 241381"/>
                <a:gd name="connsiteX9" fmla="*/ 44489 w 234538"/>
                <a:gd name="connsiteY9" fmla="*/ 167216 h 241381"/>
                <a:gd name="connsiteX10" fmla="*/ 53746 w 234538"/>
                <a:gd name="connsiteY10" fmla="*/ 155321 h 241381"/>
                <a:gd name="connsiteX11" fmla="*/ 56231 w 234538"/>
                <a:gd name="connsiteY11" fmla="*/ 151342 h 241381"/>
                <a:gd name="connsiteX12" fmla="*/ 59470 w 234538"/>
                <a:gd name="connsiteY12" fmla="*/ 147530 h 241381"/>
                <a:gd name="connsiteX13" fmla="*/ 65027 w 234538"/>
                <a:gd name="connsiteY13" fmla="*/ 139795 h 241381"/>
                <a:gd name="connsiteX14" fmla="*/ 78737 w 234538"/>
                <a:gd name="connsiteY14" fmla="*/ 138231 h 241381"/>
                <a:gd name="connsiteX15" fmla="*/ 78821 w 234538"/>
                <a:gd name="connsiteY15" fmla="*/ 127397 h 241381"/>
                <a:gd name="connsiteX16" fmla="*/ 78347 w 234538"/>
                <a:gd name="connsiteY16" fmla="*/ 115027 h 241381"/>
                <a:gd name="connsiteX17" fmla="*/ 77914 w 234538"/>
                <a:gd name="connsiteY17" fmla="*/ 114161 h 241381"/>
                <a:gd name="connsiteX18" fmla="*/ 71603 w 234538"/>
                <a:gd name="connsiteY18" fmla="*/ 114384 h 241381"/>
                <a:gd name="connsiteX19" fmla="*/ 64929 w 234538"/>
                <a:gd name="connsiteY19" fmla="*/ 114803 h 241381"/>
                <a:gd name="connsiteX20" fmla="*/ 64650 w 234538"/>
                <a:gd name="connsiteY20" fmla="*/ 116534 h 241381"/>
                <a:gd name="connsiteX21" fmla="*/ 64217 w 234538"/>
                <a:gd name="connsiteY21" fmla="*/ 137017 h 241381"/>
                <a:gd name="connsiteX22" fmla="*/ 63910 w 234538"/>
                <a:gd name="connsiteY22" fmla="*/ 137352 h 241381"/>
                <a:gd name="connsiteX23" fmla="*/ 63421 w 234538"/>
                <a:gd name="connsiteY23" fmla="*/ 134364 h 241381"/>
                <a:gd name="connsiteX24" fmla="*/ 62388 w 234538"/>
                <a:gd name="connsiteY24" fmla="*/ 136709 h 241381"/>
                <a:gd name="connsiteX25" fmla="*/ 61690 w 234538"/>
                <a:gd name="connsiteY25" fmla="*/ 133261 h 241381"/>
                <a:gd name="connsiteX26" fmla="*/ 61634 w 234538"/>
                <a:gd name="connsiteY26" fmla="*/ 121491 h 241381"/>
                <a:gd name="connsiteX27" fmla="*/ 60922 w 234538"/>
                <a:gd name="connsiteY27" fmla="*/ 119662 h 241381"/>
                <a:gd name="connsiteX28" fmla="*/ 56845 w 234538"/>
                <a:gd name="connsiteY28" fmla="*/ 124800 h 241381"/>
                <a:gd name="connsiteX29" fmla="*/ 56342 w 234538"/>
                <a:gd name="connsiteY29" fmla="*/ 126713 h 241381"/>
                <a:gd name="connsiteX30" fmla="*/ 56831 w 234538"/>
                <a:gd name="connsiteY30" fmla="*/ 133722 h 241381"/>
                <a:gd name="connsiteX31" fmla="*/ 57041 w 234538"/>
                <a:gd name="connsiteY31" fmla="*/ 141694 h 241381"/>
                <a:gd name="connsiteX32" fmla="*/ 56315 w 234538"/>
                <a:gd name="connsiteY32" fmla="*/ 151369 h 241381"/>
                <a:gd name="connsiteX33" fmla="*/ 54555 w 234538"/>
                <a:gd name="connsiteY33" fmla="*/ 150322 h 241381"/>
                <a:gd name="connsiteX34" fmla="*/ 53620 w 234538"/>
                <a:gd name="connsiteY34" fmla="*/ 150741 h 241381"/>
                <a:gd name="connsiteX35" fmla="*/ 53229 w 234538"/>
                <a:gd name="connsiteY35" fmla="*/ 150113 h 241381"/>
                <a:gd name="connsiteX36" fmla="*/ 53299 w 234538"/>
                <a:gd name="connsiteY36" fmla="*/ 142420 h 241381"/>
                <a:gd name="connsiteX37" fmla="*/ 52712 w 234538"/>
                <a:gd name="connsiteY37" fmla="*/ 131418 h 241381"/>
                <a:gd name="connsiteX38" fmla="*/ 52140 w 234538"/>
                <a:gd name="connsiteY38" fmla="*/ 131460 h 241381"/>
                <a:gd name="connsiteX39" fmla="*/ 42995 w 234538"/>
                <a:gd name="connsiteY39" fmla="*/ 142657 h 241381"/>
                <a:gd name="connsiteX40" fmla="*/ 41347 w 234538"/>
                <a:gd name="connsiteY40" fmla="*/ 148940 h 241381"/>
                <a:gd name="connsiteX41" fmla="*/ 41710 w 234538"/>
                <a:gd name="connsiteY41" fmla="*/ 151272 h 241381"/>
                <a:gd name="connsiteX42" fmla="*/ 41780 w 234538"/>
                <a:gd name="connsiteY42" fmla="*/ 158602 h 241381"/>
                <a:gd name="connsiteX43" fmla="*/ 40845 w 234538"/>
                <a:gd name="connsiteY43" fmla="*/ 167719 h 241381"/>
                <a:gd name="connsiteX44" fmla="*/ 38485 w 234538"/>
                <a:gd name="connsiteY44" fmla="*/ 168082 h 241381"/>
                <a:gd name="connsiteX45" fmla="*/ 37885 w 234538"/>
                <a:gd name="connsiteY45" fmla="*/ 150518 h 241381"/>
                <a:gd name="connsiteX46" fmla="*/ 26478 w 234538"/>
                <a:gd name="connsiteY46" fmla="*/ 165666 h 241381"/>
                <a:gd name="connsiteX47" fmla="*/ 26729 w 234538"/>
                <a:gd name="connsiteY47" fmla="*/ 174197 h 241381"/>
                <a:gd name="connsiteX48" fmla="*/ 25780 w 234538"/>
                <a:gd name="connsiteY48" fmla="*/ 185171 h 241381"/>
                <a:gd name="connsiteX49" fmla="*/ 24565 w 234538"/>
                <a:gd name="connsiteY49" fmla="*/ 184473 h 241381"/>
                <a:gd name="connsiteX50" fmla="*/ 23239 w 234538"/>
                <a:gd name="connsiteY50" fmla="*/ 183999 h 241381"/>
                <a:gd name="connsiteX51" fmla="*/ 23239 w 234538"/>
                <a:gd name="connsiteY51" fmla="*/ 170051 h 241381"/>
                <a:gd name="connsiteX52" fmla="*/ 21619 w 234538"/>
                <a:gd name="connsiteY52" fmla="*/ 171517 h 241381"/>
                <a:gd name="connsiteX53" fmla="*/ 16188 w 234538"/>
                <a:gd name="connsiteY53" fmla="*/ 178358 h 241381"/>
                <a:gd name="connsiteX54" fmla="*/ 15155 w 234538"/>
                <a:gd name="connsiteY54" fmla="*/ 181471 h 241381"/>
                <a:gd name="connsiteX55" fmla="*/ 15155 w 234538"/>
                <a:gd name="connsiteY55" fmla="*/ 187196 h 241381"/>
                <a:gd name="connsiteX56" fmla="*/ 14666 w 234538"/>
                <a:gd name="connsiteY56" fmla="*/ 202666 h 241381"/>
                <a:gd name="connsiteX57" fmla="*/ 15043 w 234538"/>
                <a:gd name="connsiteY57" fmla="*/ 207022 h 241381"/>
                <a:gd name="connsiteX58" fmla="*/ 14191 w 234538"/>
                <a:gd name="connsiteY58" fmla="*/ 210750 h 241381"/>
                <a:gd name="connsiteX59" fmla="*/ 14177 w 234538"/>
                <a:gd name="connsiteY59" fmla="*/ 219923 h 241381"/>
                <a:gd name="connsiteX60" fmla="*/ 16691 w 234538"/>
                <a:gd name="connsiteY60" fmla="*/ 221123 h 241381"/>
                <a:gd name="connsiteX61" fmla="*/ 21731 w 234538"/>
                <a:gd name="connsiteY61" fmla="*/ 221347 h 241381"/>
                <a:gd name="connsiteX62" fmla="*/ 45243 w 234538"/>
                <a:gd name="connsiteY62" fmla="*/ 222506 h 241381"/>
                <a:gd name="connsiteX63" fmla="*/ 64734 w 234538"/>
                <a:gd name="connsiteY63" fmla="*/ 223329 h 241381"/>
                <a:gd name="connsiteX64" fmla="*/ 76797 w 234538"/>
                <a:gd name="connsiteY64" fmla="*/ 224209 h 241381"/>
                <a:gd name="connsiteX65" fmla="*/ 82842 w 234538"/>
                <a:gd name="connsiteY65" fmla="*/ 224586 h 241381"/>
                <a:gd name="connsiteX66" fmla="*/ 99638 w 234538"/>
                <a:gd name="connsiteY66" fmla="*/ 225312 h 241381"/>
                <a:gd name="connsiteX67" fmla="*/ 124505 w 234538"/>
                <a:gd name="connsiteY67" fmla="*/ 226122 h 241381"/>
                <a:gd name="connsiteX68" fmla="*/ 146327 w 234538"/>
                <a:gd name="connsiteY68" fmla="*/ 227281 h 241381"/>
                <a:gd name="connsiteX69" fmla="*/ 176569 w 234538"/>
                <a:gd name="connsiteY69" fmla="*/ 228705 h 241381"/>
                <a:gd name="connsiteX70" fmla="*/ 191606 w 234538"/>
                <a:gd name="connsiteY70" fmla="*/ 229808 h 241381"/>
                <a:gd name="connsiteX71" fmla="*/ 188716 w 234538"/>
                <a:gd name="connsiteY71" fmla="*/ 230059 h 241381"/>
                <a:gd name="connsiteX72" fmla="*/ 185016 w 234538"/>
                <a:gd name="connsiteY72" fmla="*/ 230059 h 241381"/>
                <a:gd name="connsiteX73" fmla="*/ 181651 w 234538"/>
                <a:gd name="connsiteY73" fmla="*/ 230101 h 241381"/>
                <a:gd name="connsiteX74" fmla="*/ 178286 w 234538"/>
                <a:gd name="connsiteY74" fmla="*/ 230282 h 241381"/>
                <a:gd name="connsiteX75" fmla="*/ 174586 w 234538"/>
                <a:gd name="connsiteY75" fmla="*/ 230157 h 241381"/>
                <a:gd name="connsiteX76" fmla="*/ 171235 w 234538"/>
                <a:gd name="connsiteY76" fmla="*/ 230520 h 241381"/>
                <a:gd name="connsiteX77" fmla="*/ 172338 w 234538"/>
                <a:gd name="connsiteY77" fmla="*/ 230673 h 241381"/>
                <a:gd name="connsiteX78" fmla="*/ 195515 w 234538"/>
                <a:gd name="connsiteY78" fmla="*/ 231581 h 241381"/>
                <a:gd name="connsiteX79" fmla="*/ 196437 w 234538"/>
                <a:gd name="connsiteY79" fmla="*/ 232083 h 241381"/>
                <a:gd name="connsiteX80" fmla="*/ 188395 w 234538"/>
                <a:gd name="connsiteY80" fmla="*/ 232083 h 241381"/>
                <a:gd name="connsiteX81" fmla="*/ 178300 w 234538"/>
                <a:gd name="connsiteY81" fmla="*/ 232000 h 241381"/>
                <a:gd name="connsiteX82" fmla="*/ 156827 w 234538"/>
                <a:gd name="connsiteY82" fmla="*/ 230883 h 241381"/>
                <a:gd name="connsiteX83" fmla="*/ 153797 w 234538"/>
                <a:gd name="connsiteY83" fmla="*/ 230771 h 241381"/>
                <a:gd name="connsiteX84" fmla="*/ 140701 w 234538"/>
                <a:gd name="connsiteY84" fmla="*/ 230240 h 241381"/>
                <a:gd name="connsiteX85" fmla="*/ 138676 w 234538"/>
                <a:gd name="connsiteY85" fmla="*/ 230157 h 241381"/>
                <a:gd name="connsiteX86" fmla="*/ 112456 w 234538"/>
                <a:gd name="connsiteY86" fmla="*/ 229305 h 241381"/>
                <a:gd name="connsiteX87" fmla="*/ 95980 w 234538"/>
                <a:gd name="connsiteY87" fmla="*/ 228691 h 241381"/>
                <a:gd name="connsiteX88" fmla="*/ 78514 w 234538"/>
                <a:gd name="connsiteY88" fmla="*/ 228021 h 241381"/>
                <a:gd name="connsiteX89" fmla="*/ 54709 w 234538"/>
                <a:gd name="connsiteY89" fmla="*/ 226331 h 241381"/>
                <a:gd name="connsiteX90" fmla="*/ 50004 w 234538"/>
                <a:gd name="connsiteY90" fmla="*/ 226205 h 241381"/>
                <a:gd name="connsiteX91" fmla="*/ 19441 w 234538"/>
                <a:gd name="connsiteY91" fmla="*/ 224851 h 241381"/>
                <a:gd name="connsiteX92" fmla="*/ 14415 w 234538"/>
                <a:gd name="connsiteY92" fmla="*/ 224879 h 241381"/>
                <a:gd name="connsiteX93" fmla="*/ 14066 w 234538"/>
                <a:gd name="connsiteY93" fmla="*/ 226387 h 241381"/>
                <a:gd name="connsiteX94" fmla="*/ 14373 w 234538"/>
                <a:gd name="connsiteY94" fmla="*/ 228160 h 241381"/>
                <a:gd name="connsiteX95" fmla="*/ 20684 w 234538"/>
                <a:gd name="connsiteY95" fmla="*/ 229221 h 241381"/>
                <a:gd name="connsiteX96" fmla="*/ 36126 w 234538"/>
                <a:gd name="connsiteY96" fmla="*/ 229640 h 241381"/>
                <a:gd name="connsiteX97" fmla="*/ 56301 w 234538"/>
                <a:gd name="connsiteY97" fmla="*/ 229473 h 241381"/>
                <a:gd name="connsiteX98" fmla="*/ 71701 w 234538"/>
                <a:gd name="connsiteY98" fmla="*/ 230925 h 241381"/>
                <a:gd name="connsiteX99" fmla="*/ 89446 w 234538"/>
                <a:gd name="connsiteY99" fmla="*/ 232600 h 241381"/>
                <a:gd name="connsiteX100" fmla="*/ 109272 w 234538"/>
                <a:gd name="connsiteY100" fmla="*/ 233494 h 241381"/>
                <a:gd name="connsiteX101" fmla="*/ 128442 w 234538"/>
                <a:gd name="connsiteY101" fmla="*/ 234150 h 241381"/>
                <a:gd name="connsiteX102" fmla="*/ 147598 w 234538"/>
                <a:gd name="connsiteY102" fmla="*/ 234918 h 241381"/>
                <a:gd name="connsiteX103" fmla="*/ 170035 w 234538"/>
                <a:gd name="connsiteY103" fmla="*/ 236649 h 241381"/>
                <a:gd name="connsiteX104" fmla="*/ 181777 w 234538"/>
                <a:gd name="connsiteY104" fmla="*/ 237389 h 241381"/>
                <a:gd name="connsiteX105" fmla="*/ 197554 w 234538"/>
                <a:gd name="connsiteY105" fmla="*/ 238241 h 241381"/>
                <a:gd name="connsiteX106" fmla="*/ 199676 w 234538"/>
                <a:gd name="connsiteY106" fmla="*/ 239106 h 241381"/>
                <a:gd name="connsiteX107" fmla="*/ 196786 w 234538"/>
                <a:gd name="connsiteY107" fmla="*/ 239874 h 241381"/>
                <a:gd name="connsiteX108" fmla="*/ 206559 w 234538"/>
                <a:gd name="connsiteY108" fmla="*/ 240963 h 241381"/>
                <a:gd name="connsiteX109" fmla="*/ 206559 w 234538"/>
                <a:gd name="connsiteY109" fmla="*/ 241312 h 241381"/>
                <a:gd name="connsiteX110" fmla="*/ 203362 w 234538"/>
                <a:gd name="connsiteY110" fmla="*/ 241270 h 241381"/>
                <a:gd name="connsiteX111" fmla="*/ 194649 w 234538"/>
                <a:gd name="connsiteY111" fmla="*/ 240796 h 241381"/>
                <a:gd name="connsiteX112" fmla="*/ 181553 w 234538"/>
                <a:gd name="connsiteY112" fmla="*/ 240265 h 241381"/>
                <a:gd name="connsiteX113" fmla="*/ 170816 w 234538"/>
                <a:gd name="connsiteY113" fmla="*/ 239623 h 241381"/>
                <a:gd name="connsiteX114" fmla="*/ 152736 w 234538"/>
                <a:gd name="connsiteY114" fmla="*/ 238422 h 241381"/>
                <a:gd name="connsiteX115" fmla="*/ 140966 w 234538"/>
                <a:gd name="connsiteY115" fmla="*/ 238171 h 241381"/>
                <a:gd name="connsiteX116" fmla="*/ 120819 w 234538"/>
                <a:gd name="connsiteY116" fmla="*/ 237375 h 241381"/>
                <a:gd name="connsiteX117" fmla="*/ 104023 w 234538"/>
                <a:gd name="connsiteY117" fmla="*/ 236914 h 241381"/>
                <a:gd name="connsiteX118" fmla="*/ 84909 w 234538"/>
                <a:gd name="connsiteY118" fmla="*/ 235686 h 241381"/>
                <a:gd name="connsiteX119" fmla="*/ 66479 w 234538"/>
                <a:gd name="connsiteY119" fmla="*/ 234192 h 241381"/>
                <a:gd name="connsiteX120" fmla="*/ 53732 w 234538"/>
                <a:gd name="connsiteY120" fmla="*/ 233410 h 241381"/>
                <a:gd name="connsiteX121" fmla="*/ 42660 w 234538"/>
                <a:gd name="connsiteY121" fmla="*/ 232977 h 241381"/>
                <a:gd name="connsiteX122" fmla="*/ 24844 w 234538"/>
                <a:gd name="connsiteY122" fmla="*/ 233410 h 241381"/>
                <a:gd name="connsiteX123" fmla="*/ 17822 w 234538"/>
                <a:gd name="connsiteY123" fmla="*/ 232879 h 241381"/>
                <a:gd name="connsiteX124" fmla="*/ 14317 w 234538"/>
                <a:gd name="connsiteY124" fmla="*/ 232837 h 241381"/>
                <a:gd name="connsiteX125" fmla="*/ 13033 w 234538"/>
                <a:gd name="connsiteY125" fmla="*/ 239651 h 241381"/>
                <a:gd name="connsiteX126" fmla="*/ 12013 w 234538"/>
                <a:gd name="connsiteY126" fmla="*/ 234010 h 241381"/>
                <a:gd name="connsiteX127" fmla="*/ 11664 w 234538"/>
                <a:gd name="connsiteY127" fmla="*/ 238338 h 241381"/>
                <a:gd name="connsiteX128" fmla="*/ 11301 w 234538"/>
                <a:gd name="connsiteY128" fmla="*/ 238366 h 241381"/>
                <a:gd name="connsiteX129" fmla="*/ 10142 w 234538"/>
                <a:gd name="connsiteY129" fmla="*/ 232349 h 241381"/>
                <a:gd name="connsiteX130" fmla="*/ 5507 w 234538"/>
                <a:gd name="connsiteY130" fmla="*/ 231679 h 241381"/>
                <a:gd name="connsiteX131" fmla="*/ 2268 w 234538"/>
                <a:gd name="connsiteY131" fmla="*/ 230869 h 241381"/>
                <a:gd name="connsiteX132" fmla="*/ 132 w 234538"/>
                <a:gd name="connsiteY132" fmla="*/ 226499 h 241381"/>
                <a:gd name="connsiteX133" fmla="*/ 4432 w 234538"/>
                <a:gd name="connsiteY133" fmla="*/ 220537 h 241381"/>
                <a:gd name="connsiteX134" fmla="*/ 7350 w 234538"/>
                <a:gd name="connsiteY134" fmla="*/ 220858 h 241381"/>
                <a:gd name="connsiteX135" fmla="*/ 9905 w 234538"/>
                <a:gd name="connsiteY135" fmla="*/ 220453 h 241381"/>
                <a:gd name="connsiteX136" fmla="*/ 10366 w 234538"/>
                <a:gd name="connsiteY136" fmla="*/ 219839 h 241381"/>
                <a:gd name="connsiteX137" fmla="*/ 11064 w 234538"/>
                <a:gd name="connsiteY137" fmla="*/ 211155 h 241381"/>
                <a:gd name="connsiteX138" fmla="*/ 11218 w 234538"/>
                <a:gd name="connsiteY138" fmla="*/ 172452 h 241381"/>
                <a:gd name="connsiteX139" fmla="*/ 11218 w 234538"/>
                <a:gd name="connsiteY139" fmla="*/ 140814 h 241381"/>
                <a:gd name="connsiteX140" fmla="*/ 12279 w 234538"/>
                <a:gd name="connsiteY140" fmla="*/ 129868 h 241381"/>
                <a:gd name="connsiteX141" fmla="*/ 12642 w 234538"/>
                <a:gd name="connsiteY141" fmla="*/ 137338 h 241381"/>
                <a:gd name="connsiteX142" fmla="*/ 12823 w 234538"/>
                <a:gd name="connsiteY142" fmla="*/ 137338 h 241381"/>
                <a:gd name="connsiteX143" fmla="*/ 13382 w 234538"/>
                <a:gd name="connsiteY143" fmla="*/ 131516 h 241381"/>
                <a:gd name="connsiteX144" fmla="*/ 14415 w 234538"/>
                <a:gd name="connsiteY144" fmla="*/ 136332 h 241381"/>
                <a:gd name="connsiteX145" fmla="*/ 14485 w 234538"/>
                <a:gd name="connsiteY145" fmla="*/ 159551 h 241381"/>
                <a:gd name="connsiteX146" fmla="*/ 14876 w 234538"/>
                <a:gd name="connsiteY146" fmla="*/ 166588 h 241381"/>
                <a:gd name="connsiteX147" fmla="*/ 15043 w 234538"/>
                <a:gd name="connsiteY147" fmla="*/ 170288 h 241381"/>
                <a:gd name="connsiteX148" fmla="*/ 15266 w 234538"/>
                <a:gd name="connsiteY148" fmla="*/ 174058 h 241381"/>
                <a:gd name="connsiteX149" fmla="*/ 16802 w 234538"/>
                <a:gd name="connsiteY149" fmla="*/ 172717 h 241381"/>
                <a:gd name="connsiteX150" fmla="*/ 20335 w 234538"/>
                <a:gd name="connsiteY150" fmla="*/ 167803 h 241381"/>
                <a:gd name="connsiteX151" fmla="*/ 23239 w 234538"/>
                <a:gd name="connsiteY151" fmla="*/ 160138 h 241381"/>
                <a:gd name="connsiteX152" fmla="*/ 26157 w 234538"/>
                <a:gd name="connsiteY152" fmla="*/ 159272 h 241381"/>
                <a:gd name="connsiteX153" fmla="*/ 38276 w 234538"/>
                <a:gd name="connsiteY153" fmla="*/ 142308 h 241381"/>
                <a:gd name="connsiteX154" fmla="*/ 46751 w 234538"/>
                <a:gd name="connsiteY154" fmla="*/ 132325 h 241381"/>
                <a:gd name="connsiteX155" fmla="*/ 49334 w 234538"/>
                <a:gd name="connsiteY155" fmla="*/ 129226 h 241381"/>
                <a:gd name="connsiteX156" fmla="*/ 59428 w 234538"/>
                <a:gd name="connsiteY156" fmla="*/ 116199 h 241381"/>
                <a:gd name="connsiteX157" fmla="*/ 60126 w 234538"/>
                <a:gd name="connsiteY157" fmla="*/ 114957 h 241381"/>
                <a:gd name="connsiteX158" fmla="*/ 47169 w 234538"/>
                <a:gd name="connsiteY158" fmla="*/ 114957 h 241381"/>
                <a:gd name="connsiteX159" fmla="*/ 46164 w 234538"/>
                <a:gd name="connsiteY159" fmla="*/ 114999 h 241381"/>
                <a:gd name="connsiteX160" fmla="*/ 33459 w 234538"/>
                <a:gd name="connsiteY160" fmla="*/ 115445 h 241381"/>
                <a:gd name="connsiteX161" fmla="*/ 32049 w 234538"/>
                <a:gd name="connsiteY161" fmla="*/ 119299 h 241381"/>
                <a:gd name="connsiteX162" fmla="*/ 32063 w 234538"/>
                <a:gd name="connsiteY162" fmla="*/ 132758 h 241381"/>
                <a:gd name="connsiteX163" fmla="*/ 31560 w 234538"/>
                <a:gd name="connsiteY163" fmla="*/ 136793 h 241381"/>
                <a:gd name="connsiteX164" fmla="*/ 31225 w 234538"/>
                <a:gd name="connsiteY164" fmla="*/ 134294 h 241381"/>
                <a:gd name="connsiteX165" fmla="*/ 30848 w 234538"/>
                <a:gd name="connsiteY165" fmla="*/ 134266 h 241381"/>
                <a:gd name="connsiteX166" fmla="*/ 30443 w 234538"/>
                <a:gd name="connsiteY166" fmla="*/ 137296 h 241381"/>
                <a:gd name="connsiteX167" fmla="*/ 29354 w 234538"/>
                <a:gd name="connsiteY167" fmla="*/ 133219 h 241381"/>
                <a:gd name="connsiteX168" fmla="*/ 28684 w 234538"/>
                <a:gd name="connsiteY168" fmla="*/ 118433 h 241381"/>
                <a:gd name="connsiteX169" fmla="*/ 28377 w 234538"/>
                <a:gd name="connsiteY169" fmla="*/ 115390 h 241381"/>
                <a:gd name="connsiteX170" fmla="*/ 26268 w 234538"/>
                <a:gd name="connsiteY170" fmla="*/ 114636 h 241381"/>
                <a:gd name="connsiteX171" fmla="*/ 28223 w 234538"/>
                <a:gd name="connsiteY171" fmla="*/ 113379 h 241381"/>
                <a:gd name="connsiteX172" fmla="*/ 28461 w 234538"/>
                <a:gd name="connsiteY172" fmla="*/ 112122 h 241381"/>
                <a:gd name="connsiteX173" fmla="*/ 28209 w 234538"/>
                <a:gd name="connsiteY173" fmla="*/ 91612 h 241381"/>
                <a:gd name="connsiteX174" fmla="*/ 27930 w 234538"/>
                <a:gd name="connsiteY174" fmla="*/ 77148 h 241381"/>
                <a:gd name="connsiteX175" fmla="*/ 27427 w 234538"/>
                <a:gd name="connsiteY175" fmla="*/ 70446 h 241381"/>
                <a:gd name="connsiteX176" fmla="*/ 27260 w 234538"/>
                <a:gd name="connsiteY176" fmla="*/ 69106 h 241381"/>
                <a:gd name="connsiteX177" fmla="*/ 27050 w 234538"/>
                <a:gd name="connsiteY177" fmla="*/ 39451 h 241381"/>
                <a:gd name="connsiteX178" fmla="*/ 27762 w 234538"/>
                <a:gd name="connsiteY178" fmla="*/ 41824 h 241381"/>
                <a:gd name="connsiteX179" fmla="*/ 29131 w 234538"/>
                <a:gd name="connsiteY179" fmla="*/ 37859 h 241381"/>
                <a:gd name="connsiteX180" fmla="*/ 30122 w 234538"/>
                <a:gd name="connsiteY180" fmla="*/ 52673 h 241381"/>
                <a:gd name="connsiteX181" fmla="*/ 30694 w 234538"/>
                <a:gd name="connsiteY181" fmla="*/ 67779 h 241381"/>
                <a:gd name="connsiteX182" fmla="*/ 31965 w 234538"/>
                <a:gd name="connsiteY182" fmla="*/ 85204 h 241381"/>
                <a:gd name="connsiteX183" fmla="*/ 32049 w 234538"/>
                <a:gd name="connsiteY183" fmla="*/ 91933 h 241381"/>
                <a:gd name="connsiteX184" fmla="*/ 31811 w 234538"/>
                <a:gd name="connsiteY184" fmla="*/ 111787 h 241381"/>
                <a:gd name="connsiteX185" fmla="*/ 31937 w 234538"/>
                <a:gd name="connsiteY185" fmla="*/ 112974 h 241381"/>
                <a:gd name="connsiteX186" fmla="*/ 32300 w 234538"/>
                <a:gd name="connsiteY186" fmla="*/ 113295 h 241381"/>
                <a:gd name="connsiteX187" fmla="*/ 32607 w 234538"/>
                <a:gd name="connsiteY187" fmla="*/ 113421 h 241381"/>
                <a:gd name="connsiteX188" fmla="*/ 33599 w 234538"/>
                <a:gd name="connsiteY188" fmla="*/ 113547 h 241381"/>
                <a:gd name="connsiteX189" fmla="*/ 60517 w 234538"/>
                <a:gd name="connsiteY189" fmla="*/ 111424 h 241381"/>
                <a:gd name="connsiteX190" fmla="*/ 61425 w 234538"/>
                <a:gd name="connsiteY190" fmla="*/ 104122 h 241381"/>
                <a:gd name="connsiteX191" fmla="*/ 61383 w 234538"/>
                <a:gd name="connsiteY191" fmla="*/ 86963 h 241381"/>
                <a:gd name="connsiteX192" fmla="*/ 60727 w 234538"/>
                <a:gd name="connsiteY192" fmla="*/ 60743 h 241381"/>
                <a:gd name="connsiteX193" fmla="*/ 60322 w 234538"/>
                <a:gd name="connsiteY193" fmla="*/ 38557 h 241381"/>
                <a:gd name="connsiteX194" fmla="*/ 60322 w 234538"/>
                <a:gd name="connsiteY194" fmla="*/ 35248 h 241381"/>
                <a:gd name="connsiteX195" fmla="*/ 61941 w 234538"/>
                <a:gd name="connsiteY195" fmla="*/ 36672 h 241381"/>
                <a:gd name="connsiteX196" fmla="*/ 62751 w 234538"/>
                <a:gd name="connsiteY196" fmla="*/ 32916 h 241381"/>
                <a:gd name="connsiteX197" fmla="*/ 63156 w 234538"/>
                <a:gd name="connsiteY197" fmla="*/ 36281 h 241381"/>
                <a:gd name="connsiteX198" fmla="*/ 65837 w 234538"/>
                <a:gd name="connsiteY198" fmla="*/ 34424 h 241381"/>
                <a:gd name="connsiteX199" fmla="*/ 70542 w 234538"/>
                <a:gd name="connsiteY199" fmla="*/ 29831 h 241381"/>
                <a:gd name="connsiteX200" fmla="*/ 74228 w 234538"/>
                <a:gd name="connsiteY200" fmla="*/ 26955 h 241381"/>
                <a:gd name="connsiteX201" fmla="*/ 66786 w 234538"/>
                <a:gd name="connsiteY201" fmla="*/ 27806 h 241381"/>
                <a:gd name="connsiteX202" fmla="*/ 60196 w 234538"/>
                <a:gd name="connsiteY202" fmla="*/ 28714 h 241381"/>
                <a:gd name="connsiteX203" fmla="*/ 53285 w 234538"/>
                <a:gd name="connsiteY203" fmla="*/ 30110 h 241381"/>
                <a:gd name="connsiteX204" fmla="*/ 56203 w 234538"/>
                <a:gd name="connsiteY204" fmla="*/ 32986 h 241381"/>
                <a:gd name="connsiteX205" fmla="*/ 59400 w 234538"/>
                <a:gd name="connsiteY205" fmla="*/ 35164 h 241381"/>
                <a:gd name="connsiteX206" fmla="*/ 57934 w 234538"/>
                <a:gd name="connsiteY206" fmla="*/ 37203 h 241381"/>
                <a:gd name="connsiteX207" fmla="*/ 53704 w 234538"/>
                <a:gd name="connsiteY207" fmla="*/ 35793 h 241381"/>
                <a:gd name="connsiteX208" fmla="*/ 50855 w 234538"/>
                <a:gd name="connsiteY208" fmla="*/ 33545 h 241381"/>
                <a:gd name="connsiteX209" fmla="*/ 43749 w 234538"/>
                <a:gd name="connsiteY209" fmla="*/ 31059 h 241381"/>
                <a:gd name="connsiteX210" fmla="*/ 35846 w 234538"/>
                <a:gd name="connsiteY210" fmla="*/ 32316 h 241381"/>
                <a:gd name="connsiteX211" fmla="*/ 25989 w 234538"/>
                <a:gd name="connsiteY211" fmla="*/ 33796 h 241381"/>
                <a:gd name="connsiteX212" fmla="*/ 24328 w 234538"/>
                <a:gd name="connsiteY212" fmla="*/ 33908 h 241381"/>
                <a:gd name="connsiteX213" fmla="*/ 21075 w 234538"/>
                <a:gd name="connsiteY213" fmla="*/ 34382 h 241381"/>
                <a:gd name="connsiteX214" fmla="*/ 20111 w 234538"/>
                <a:gd name="connsiteY214" fmla="*/ 34648 h 241381"/>
                <a:gd name="connsiteX215" fmla="*/ 14903 w 234538"/>
                <a:gd name="connsiteY215" fmla="*/ 35276 h 241381"/>
                <a:gd name="connsiteX216" fmla="*/ 10966 w 234538"/>
                <a:gd name="connsiteY216" fmla="*/ 35150 h 241381"/>
                <a:gd name="connsiteX217" fmla="*/ 19134 w 234538"/>
                <a:gd name="connsiteY217" fmla="*/ 38208 h 241381"/>
                <a:gd name="connsiteX218" fmla="*/ 21131 w 234538"/>
                <a:gd name="connsiteY218" fmla="*/ 38431 h 241381"/>
                <a:gd name="connsiteX219" fmla="*/ 23476 w 234538"/>
                <a:gd name="connsiteY219" fmla="*/ 39283 h 241381"/>
                <a:gd name="connsiteX220" fmla="*/ 23476 w 234538"/>
                <a:gd name="connsiteY220" fmla="*/ 41726 h 241381"/>
                <a:gd name="connsiteX221" fmla="*/ 8788 w 234538"/>
                <a:gd name="connsiteY221" fmla="*/ 38362 h 241381"/>
                <a:gd name="connsiteX222" fmla="*/ 8984 w 234538"/>
                <a:gd name="connsiteY222" fmla="*/ 37063 h 241381"/>
                <a:gd name="connsiteX223" fmla="*/ 8076 w 234538"/>
                <a:gd name="connsiteY223" fmla="*/ 36058 h 241381"/>
                <a:gd name="connsiteX224" fmla="*/ 3329 w 234538"/>
                <a:gd name="connsiteY224" fmla="*/ 36700 h 241381"/>
                <a:gd name="connsiteX225" fmla="*/ 2980 w 234538"/>
                <a:gd name="connsiteY225" fmla="*/ 33852 h 241381"/>
                <a:gd name="connsiteX226" fmla="*/ 4558 w 234538"/>
                <a:gd name="connsiteY226" fmla="*/ 33084 h 241381"/>
                <a:gd name="connsiteX227" fmla="*/ 16439 w 234538"/>
                <a:gd name="connsiteY227" fmla="*/ 30794 h 241381"/>
                <a:gd name="connsiteX228" fmla="*/ 57418 w 234538"/>
                <a:gd name="connsiteY228" fmla="*/ 23031 h 241381"/>
                <a:gd name="connsiteX229" fmla="*/ 98843 w 234538"/>
                <a:gd name="connsiteY229" fmla="*/ 15925 h 241381"/>
                <a:gd name="connsiteX230" fmla="*/ 127437 w 234538"/>
                <a:gd name="connsiteY230" fmla="*/ 11569 h 241381"/>
                <a:gd name="connsiteX231" fmla="*/ 148408 w 234538"/>
                <a:gd name="connsiteY231" fmla="*/ 8651 h 241381"/>
                <a:gd name="connsiteX232" fmla="*/ 168373 w 234538"/>
                <a:gd name="connsiteY232" fmla="*/ 5719 h 241381"/>
                <a:gd name="connsiteX233" fmla="*/ 193979 w 234538"/>
                <a:gd name="connsiteY233" fmla="*/ 1921 h 241381"/>
                <a:gd name="connsiteX234" fmla="*/ 208304 w 234538"/>
                <a:gd name="connsiteY234" fmla="*/ 36 h 241381"/>
                <a:gd name="connsiteX235" fmla="*/ 210650 w 234538"/>
                <a:gd name="connsiteY235" fmla="*/ 371 h 241381"/>
                <a:gd name="connsiteX236" fmla="*/ 199606 w 234538"/>
                <a:gd name="connsiteY236" fmla="*/ 2214 h 241381"/>
                <a:gd name="connsiteX237" fmla="*/ 206838 w 234538"/>
                <a:gd name="connsiteY237" fmla="*/ 1949 h 241381"/>
                <a:gd name="connsiteX238" fmla="*/ 213875 w 234538"/>
                <a:gd name="connsiteY238" fmla="*/ 1656 h 241381"/>
                <a:gd name="connsiteX239" fmla="*/ 212004 w 234538"/>
                <a:gd name="connsiteY239" fmla="*/ 1963 h 241381"/>
                <a:gd name="connsiteX240" fmla="*/ 210036 w 234538"/>
                <a:gd name="connsiteY240" fmla="*/ 2368 h 241381"/>
                <a:gd name="connsiteX241" fmla="*/ 182824 w 234538"/>
                <a:gd name="connsiteY241" fmla="*/ 6752 h 241381"/>
                <a:gd name="connsiteX242" fmla="*/ 145978 w 234538"/>
                <a:gd name="connsiteY242" fmla="*/ 12546 h 241381"/>
                <a:gd name="connsiteX243" fmla="*/ 128679 w 234538"/>
                <a:gd name="connsiteY243" fmla="*/ 14919 h 241381"/>
                <a:gd name="connsiteX244" fmla="*/ 106117 w 234538"/>
                <a:gd name="connsiteY244" fmla="*/ 18340 h 241381"/>
                <a:gd name="connsiteX245" fmla="*/ 92518 w 234538"/>
                <a:gd name="connsiteY245" fmla="*/ 20267 h 241381"/>
                <a:gd name="connsiteX246" fmla="*/ 88343 w 234538"/>
                <a:gd name="connsiteY246" fmla="*/ 21454 h 241381"/>
                <a:gd name="connsiteX247" fmla="*/ 90493 w 234538"/>
                <a:gd name="connsiteY247" fmla="*/ 21565 h 241381"/>
                <a:gd name="connsiteX248" fmla="*/ 104832 w 234538"/>
                <a:gd name="connsiteY248" fmla="*/ 19708 h 241381"/>
                <a:gd name="connsiteX249" fmla="*/ 131123 w 234538"/>
                <a:gd name="connsiteY249" fmla="*/ 15953 h 241381"/>
                <a:gd name="connsiteX250" fmla="*/ 156771 w 234538"/>
                <a:gd name="connsiteY250" fmla="*/ 12336 h 241381"/>
                <a:gd name="connsiteX251" fmla="*/ 175438 w 234538"/>
                <a:gd name="connsiteY251" fmla="*/ 9879 h 241381"/>
                <a:gd name="connsiteX252" fmla="*/ 197093 w 234538"/>
                <a:gd name="connsiteY252" fmla="*/ 6961 h 241381"/>
                <a:gd name="connsiteX253" fmla="*/ 210440 w 234538"/>
                <a:gd name="connsiteY253" fmla="*/ 5397 h 241381"/>
                <a:gd name="connsiteX254" fmla="*/ 212074 w 234538"/>
                <a:gd name="connsiteY254" fmla="*/ 5746 h 241381"/>
                <a:gd name="connsiteX255" fmla="*/ 198000 w 234538"/>
                <a:gd name="connsiteY255" fmla="*/ 8329 h 241381"/>
                <a:gd name="connsiteX256" fmla="*/ 210608 w 234538"/>
                <a:gd name="connsiteY256" fmla="*/ 7589 h 241381"/>
                <a:gd name="connsiteX257" fmla="*/ 179096 w 234538"/>
                <a:gd name="connsiteY257" fmla="*/ 12560 h 241381"/>
                <a:gd name="connsiteX258" fmla="*/ 147319 w 234538"/>
                <a:gd name="connsiteY258" fmla="*/ 17084 h 241381"/>
                <a:gd name="connsiteX259" fmla="*/ 157581 w 234538"/>
                <a:gd name="connsiteY259" fmla="*/ 24693 h 241381"/>
                <a:gd name="connsiteX260" fmla="*/ 155249 w 234538"/>
                <a:gd name="connsiteY260" fmla="*/ 26438 h 241381"/>
                <a:gd name="connsiteX261" fmla="*/ 150586 w 234538"/>
                <a:gd name="connsiteY261" fmla="*/ 24623 h 241381"/>
                <a:gd name="connsiteX262" fmla="*/ 146313 w 234538"/>
                <a:gd name="connsiteY262" fmla="*/ 20434 h 241381"/>
                <a:gd name="connsiteX263" fmla="*/ 145643 w 234538"/>
                <a:gd name="connsiteY263" fmla="*/ 17921 h 241381"/>
                <a:gd name="connsiteX264" fmla="*/ 141427 w 234538"/>
                <a:gd name="connsiteY264" fmla="*/ 17754 h 241381"/>
                <a:gd name="connsiteX265" fmla="*/ 119827 w 234538"/>
                <a:gd name="connsiteY265" fmla="*/ 20923 h 241381"/>
                <a:gd name="connsiteX266" fmla="*/ 117817 w 234538"/>
                <a:gd name="connsiteY266" fmla="*/ 21523 h 241381"/>
                <a:gd name="connsiteX267" fmla="*/ 117817 w 234538"/>
                <a:gd name="connsiteY267" fmla="*/ 24581 h 241381"/>
                <a:gd name="connsiteX268" fmla="*/ 111520 w 234538"/>
                <a:gd name="connsiteY268" fmla="*/ 31897 h 241381"/>
                <a:gd name="connsiteX269" fmla="*/ 108099 w 234538"/>
                <a:gd name="connsiteY269" fmla="*/ 33852 h 241381"/>
                <a:gd name="connsiteX270" fmla="*/ 108016 w 234538"/>
                <a:gd name="connsiteY270" fmla="*/ 37133 h 241381"/>
                <a:gd name="connsiteX271" fmla="*/ 108169 w 234538"/>
                <a:gd name="connsiteY271" fmla="*/ 45203 h 241381"/>
                <a:gd name="connsiteX272" fmla="*/ 108616 w 234538"/>
                <a:gd name="connsiteY272" fmla="*/ 62334 h 241381"/>
                <a:gd name="connsiteX273" fmla="*/ 108937 w 234538"/>
                <a:gd name="connsiteY273" fmla="*/ 79493 h 241381"/>
                <a:gd name="connsiteX274" fmla="*/ 108686 w 234538"/>
                <a:gd name="connsiteY274" fmla="*/ 99682 h 241381"/>
                <a:gd name="connsiteX275" fmla="*/ 108421 w 234538"/>
                <a:gd name="connsiteY275" fmla="*/ 102349 h 241381"/>
                <a:gd name="connsiteX276" fmla="*/ 108421 w 234538"/>
                <a:gd name="connsiteY276" fmla="*/ 107976 h 241381"/>
                <a:gd name="connsiteX277" fmla="*/ 110962 w 234538"/>
                <a:gd name="connsiteY277" fmla="*/ 108241 h 241381"/>
                <a:gd name="connsiteX278" fmla="*/ 128093 w 234538"/>
                <a:gd name="connsiteY278" fmla="*/ 107292 h 241381"/>
                <a:gd name="connsiteX279" fmla="*/ 133803 w 234538"/>
                <a:gd name="connsiteY279" fmla="*/ 106971 h 241381"/>
                <a:gd name="connsiteX280" fmla="*/ 155654 w 234538"/>
                <a:gd name="connsiteY280" fmla="*/ 106203 h 241381"/>
                <a:gd name="connsiteX281" fmla="*/ 157469 w 234538"/>
                <a:gd name="connsiteY281" fmla="*/ 105965 h 241381"/>
                <a:gd name="connsiteX282" fmla="*/ 157860 w 234538"/>
                <a:gd name="connsiteY282" fmla="*/ 103703 h 241381"/>
                <a:gd name="connsiteX283" fmla="*/ 157860 w 234538"/>
                <a:gd name="connsiteY283" fmla="*/ 57266 h 241381"/>
                <a:gd name="connsiteX284" fmla="*/ 157329 w 234538"/>
                <a:gd name="connsiteY284" fmla="*/ 48554 h 241381"/>
                <a:gd name="connsiteX285" fmla="*/ 158502 w 234538"/>
                <a:gd name="connsiteY285" fmla="*/ 25405 h 241381"/>
                <a:gd name="connsiteX286" fmla="*/ 159745 w 234538"/>
                <a:gd name="connsiteY286" fmla="*/ 20560 h 241381"/>
                <a:gd name="connsiteX287" fmla="*/ 160066 w 234538"/>
                <a:gd name="connsiteY287" fmla="*/ 25209 h 241381"/>
                <a:gd name="connsiteX288" fmla="*/ 160652 w 234538"/>
                <a:gd name="connsiteY288" fmla="*/ 48079 h 241381"/>
                <a:gd name="connsiteX289" fmla="*/ 161504 w 234538"/>
                <a:gd name="connsiteY289" fmla="*/ 70921 h 241381"/>
                <a:gd name="connsiteX290" fmla="*/ 161797 w 234538"/>
                <a:gd name="connsiteY290" fmla="*/ 83682 h 241381"/>
                <a:gd name="connsiteX291" fmla="*/ 161378 w 234538"/>
                <a:gd name="connsiteY291" fmla="*/ 101832 h 241381"/>
                <a:gd name="connsiteX292" fmla="*/ 161476 w 234538"/>
                <a:gd name="connsiteY292" fmla="*/ 105295 h 241381"/>
                <a:gd name="connsiteX293" fmla="*/ 165232 w 234538"/>
                <a:gd name="connsiteY293" fmla="*/ 106217 h 241381"/>
                <a:gd name="connsiteX294" fmla="*/ 184723 w 234538"/>
                <a:gd name="connsiteY294" fmla="*/ 105281 h 241381"/>
                <a:gd name="connsiteX295" fmla="*/ 192779 w 234538"/>
                <a:gd name="connsiteY295" fmla="*/ 104834 h 241381"/>
                <a:gd name="connsiteX296" fmla="*/ 205875 w 234538"/>
                <a:gd name="connsiteY296" fmla="*/ 104178 h 241381"/>
                <a:gd name="connsiteX297" fmla="*/ 207131 w 234538"/>
                <a:gd name="connsiteY297" fmla="*/ 103927 h 241381"/>
                <a:gd name="connsiteX298" fmla="*/ 206196 w 234538"/>
                <a:gd name="connsiteY298" fmla="*/ 102726 h 241381"/>
                <a:gd name="connsiteX299" fmla="*/ 204744 w 234538"/>
                <a:gd name="connsiteY299" fmla="*/ 101888 h 241381"/>
                <a:gd name="connsiteX300" fmla="*/ 201072 w 234538"/>
                <a:gd name="connsiteY300" fmla="*/ 91808 h 241381"/>
                <a:gd name="connsiteX301" fmla="*/ 205596 w 234538"/>
                <a:gd name="connsiteY301" fmla="*/ 87731 h 241381"/>
                <a:gd name="connsiteX302" fmla="*/ 206238 w 234538"/>
                <a:gd name="connsiteY302" fmla="*/ 90118 h 241381"/>
                <a:gd name="connsiteX303" fmla="*/ 205135 w 234538"/>
                <a:gd name="connsiteY303" fmla="*/ 91249 h 241381"/>
                <a:gd name="connsiteX304" fmla="*/ 203920 w 234538"/>
                <a:gd name="connsiteY304" fmla="*/ 95647 h 241381"/>
                <a:gd name="connsiteX305" fmla="*/ 206294 w 234538"/>
                <a:gd name="connsiteY305" fmla="*/ 98565 h 241381"/>
                <a:gd name="connsiteX306" fmla="*/ 210943 w 234538"/>
                <a:gd name="connsiteY306" fmla="*/ 97476 h 241381"/>
                <a:gd name="connsiteX307" fmla="*/ 210943 w 234538"/>
                <a:gd name="connsiteY307" fmla="*/ 91780 h 241381"/>
                <a:gd name="connsiteX308" fmla="*/ 209226 w 234538"/>
                <a:gd name="connsiteY308" fmla="*/ 90202 h 241381"/>
                <a:gd name="connsiteX309" fmla="*/ 209812 w 234538"/>
                <a:gd name="connsiteY309" fmla="*/ 87899 h 241381"/>
                <a:gd name="connsiteX310" fmla="*/ 210454 w 234538"/>
                <a:gd name="connsiteY310" fmla="*/ 87885 h 241381"/>
                <a:gd name="connsiteX311" fmla="*/ 215229 w 234538"/>
                <a:gd name="connsiteY311" fmla="*/ 94195 h 241381"/>
                <a:gd name="connsiteX312" fmla="*/ 210594 w 234538"/>
                <a:gd name="connsiteY312" fmla="*/ 102182 h 241381"/>
                <a:gd name="connsiteX313" fmla="*/ 209002 w 234538"/>
                <a:gd name="connsiteY313" fmla="*/ 103285 h 241381"/>
                <a:gd name="connsiteX314" fmla="*/ 209002 w 234538"/>
                <a:gd name="connsiteY314" fmla="*/ 103592 h 241381"/>
                <a:gd name="connsiteX315" fmla="*/ 218133 w 234538"/>
                <a:gd name="connsiteY315" fmla="*/ 103326 h 241381"/>
                <a:gd name="connsiteX316" fmla="*/ 218413 w 234538"/>
                <a:gd name="connsiteY316" fmla="*/ 101442 h 241381"/>
                <a:gd name="connsiteX317" fmla="*/ 218650 w 234538"/>
                <a:gd name="connsiteY317" fmla="*/ 86307 h 241381"/>
                <a:gd name="connsiteX318" fmla="*/ 218315 w 234538"/>
                <a:gd name="connsiteY318" fmla="*/ 58048 h 241381"/>
                <a:gd name="connsiteX319" fmla="*/ 217491 w 234538"/>
                <a:gd name="connsiteY319" fmla="*/ 37901 h 241381"/>
                <a:gd name="connsiteX320" fmla="*/ 217491 w 234538"/>
                <a:gd name="connsiteY320" fmla="*/ 33433 h 241381"/>
                <a:gd name="connsiteX321" fmla="*/ 201156 w 234538"/>
                <a:gd name="connsiteY321" fmla="*/ 33866 h 241381"/>
                <a:gd name="connsiteX322" fmla="*/ 200737 w 234538"/>
                <a:gd name="connsiteY322" fmla="*/ 31045 h 241381"/>
                <a:gd name="connsiteX323" fmla="*/ 210203 w 234538"/>
                <a:gd name="connsiteY323" fmla="*/ 29035 h 241381"/>
                <a:gd name="connsiteX324" fmla="*/ 212521 w 234538"/>
                <a:gd name="connsiteY324" fmla="*/ 29356 h 241381"/>
                <a:gd name="connsiteX325" fmla="*/ 217254 w 234538"/>
                <a:gd name="connsiteY325" fmla="*/ 29203 h 241381"/>
                <a:gd name="connsiteX326" fmla="*/ 218371 w 234538"/>
                <a:gd name="connsiteY326" fmla="*/ 20811 h 241381"/>
                <a:gd name="connsiteX327" fmla="*/ 211097 w 234538"/>
                <a:gd name="connsiteY327" fmla="*/ 17349 h 241381"/>
                <a:gd name="connsiteX328" fmla="*/ 205275 w 234538"/>
                <a:gd name="connsiteY328" fmla="*/ 11666 h 241381"/>
                <a:gd name="connsiteX329" fmla="*/ 206573 w 234538"/>
                <a:gd name="connsiteY329" fmla="*/ 9418 h 241381"/>
                <a:gd name="connsiteX330" fmla="*/ 209756 w 234538"/>
                <a:gd name="connsiteY330" fmla="*/ 11387 h 241381"/>
                <a:gd name="connsiteX331" fmla="*/ 218385 w 234538"/>
                <a:gd name="connsiteY331" fmla="*/ 16371 h 241381"/>
                <a:gd name="connsiteX332" fmla="*/ 219851 w 234538"/>
                <a:gd name="connsiteY332" fmla="*/ 11094 h 241381"/>
                <a:gd name="connsiteX333" fmla="*/ 220647 w 234538"/>
                <a:gd name="connsiteY333" fmla="*/ 36016 h 241381"/>
                <a:gd name="connsiteX334" fmla="*/ 221233 w 234538"/>
                <a:gd name="connsiteY334" fmla="*/ 50118 h 241381"/>
                <a:gd name="connsiteX335" fmla="*/ 221456 w 234538"/>
                <a:gd name="connsiteY335" fmla="*/ 53803 h 241381"/>
                <a:gd name="connsiteX336" fmla="*/ 221736 w 234538"/>
                <a:gd name="connsiteY336" fmla="*/ 101902 h 241381"/>
                <a:gd name="connsiteX337" fmla="*/ 221833 w 234538"/>
                <a:gd name="connsiteY337" fmla="*/ 103424 h 241381"/>
                <a:gd name="connsiteX338" fmla="*/ 225547 w 234538"/>
                <a:gd name="connsiteY338" fmla="*/ 103913 h 241381"/>
                <a:gd name="connsiteX339" fmla="*/ 222378 w 234538"/>
                <a:gd name="connsiteY339" fmla="*/ 105253 h 241381"/>
                <a:gd name="connsiteX340" fmla="*/ 224263 w 234538"/>
                <a:gd name="connsiteY340" fmla="*/ 105965 h 241381"/>
                <a:gd name="connsiteX341" fmla="*/ 221973 w 234538"/>
                <a:gd name="connsiteY341" fmla="*/ 106845 h 241381"/>
                <a:gd name="connsiteX342" fmla="*/ 221973 w 234538"/>
                <a:gd name="connsiteY342" fmla="*/ 134727 h 241381"/>
                <a:gd name="connsiteX343" fmla="*/ 221415 w 234538"/>
                <a:gd name="connsiteY343" fmla="*/ 134755 h 241381"/>
                <a:gd name="connsiteX344" fmla="*/ 220144 w 234538"/>
                <a:gd name="connsiteY344" fmla="*/ 123669 h 241381"/>
                <a:gd name="connsiteX345" fmla="*/ 219962 w 234538"/>
                <a:gd name="connsiteY345" fmla="*/ 123655 h 241381"/>
                <a:gd name="connsiteX346" fmla="*/ 219962 w 234538"/>
                <a:gd name="connsiteY346" fmla="*/ 133331 h 241381"/>
                <a:gd name="connsiteX347" fmla="*/ 218427 w 234538"/>
                <a:gd name="connsiteY347" fmla="*/ 107585 h 241381"/>
                <a:gd name="connsiteX348" fmla="*/ 209310 w 234538"/>
                <a:gd name="connsiteY348" fmla="*/ 107473 h 241381"/>
                <a:gd name="connsiteX349" fmla="*/ 208751 w 234538"/>
                <a:gd name="connsiteY349" fmla="*/ 111648 h 241381"/>
                <a:gd name="connsiteX350" fmla="*/ 209226 w 234538"/>
                <a:gd name="connsiteY350" fmla="*/ 133498 h 241381"/>
                <a:gd name="connsiteX351" fmla="*/ 209407 w 234538"/>
                <a:gd name="connsiteY351" fmla="*/ 138343 h 241381"/>
                <a:gd name="connsiteX352" fmla="*/ 214461 w 234538"/>
                <a:gd name="connsiteY352" fmla="*/ 139725 h 241381"/>
                <a:gd name="connsiteX353" fmla="*/ 210901 w 234538"/>
                <a:gd name="connsiteY353" fmla="*/ 140102 h 241381"/>
                <a:gd name="connsiteX354" fmla="*/ 210901 w 234538"/>
                <a:gd name="connsiteY354" fmla="*/ 140423 h 241381"/>
                <a:gd name="connsiteX355" fmla="*/ 211976 w 234538"/>
                <a:gd name="connsiteY355" fmla="*/ 141107 h 241381"/>
                <a:gd name="connsiteX356" fmla="*/ 209924 w 234538"/>
                <a:gd name="connsiteY356" fmla="*/ 142573 h 241381"/>
                <a:gd name="connsiteX357" fmla="*/ 210259 w 234538"/>
                <a:gd name="connsiteY357" fmla="*/ 158309 h 241381"/>
                <a:gd name="connsiteX358" fmla="*/ 212646 w 234538"/>
                <a:gd name="connsiteY358" fmla="*/ 158658 h 241381"/>
                <a:gd name="connsiteX359" fmla="*/ 227446 w 234538"/>
                <a:gd name="connsiteY359" fmla="*/ 158909 h 241381"/>
                <a:gd name="connsiteX360" fmla="*/ 233575 w 234538"/>
                <a:gd name="connsiteY360" fmla="*/ 159272 h 241381"/>
                <a:gd name="connsiteX361" fmla="*/ 234539 w 234538"/>
                <a:gd name="connsiteY361" fmla="*/ 156103 h 241381"/>
                <a:gd name="connsiteX362" fmla="*/ 234539 w 234538"/>
                <a:gd name="connsiteY362" fmla="*/ 161436 h 241381"/>
                <a:gd name="connsiteX363" fmla="*/ 233478 w 234538"/>
                <a:gd name="connsiteY363" fmla="*/ 160319 h 241381"/>
                <a:gd name="connsiteX364" fmla="*/ 228605 w 234538"/>
                <a:gd name="connsiteY364" fmla="*/ 160319 h 241381"/>
                <a:gd name="connsiteX365" fmla="*/ 231732 w 234538"/>
                <a:gd name="connsiteY365" fmla="*/ 161268 h 241381"/>
                <a:gd name="connsiteX366" fmla="*/ 225212 w 234538"/>
                <a:gd name="connsiteY366" fmla="*/ 162134 h 241381"/>
                <a:gd name="connsiteX367" fmla="*/ 216165 w 234538"/>
                <a:gd name="connsiteY367" fmla="*/ 161701 h 241381"/>
                <a:gd name="connsiteX368" fmla="*/ 210957 w 234538"/>
                <a:gd name="connsiteY368" fmla="*/ 162623 h 241381"/>
                <a:gd name="connsiteX369" fmla="*/ 210524 w 234538"/>
                <a:gd name="connsiteY369" fmla="*/ 178763 h 241381"/>
                <a:gd name="connsiteX370" fmla="*/ 220437 w 234538"/>
                <a:gd name="connsiteY370" fmla="*/ 178888 h 241381"/>
                <a:gd name="connsiteX371" fmla="*/ 230601 w 234538"/>
                <a:gd name="connsiteY371" fmla="*/ 179475 h 241381"/>
                <a:gd name="connsiteX372" fmla="*/ 228926 w 234538"/>
                <a:gd name="connsiteY372" fmla="*/ 181625 h 241381"/>
                <a:gd name="connsiteX373" fmla="*/ 224458 w 234538"/>
                <a:gd name="connsiteY373" fmla="*/ 182183 h 241381"/>
                <a:gd name="connsiteX374" fmla="*/ 221121 w 234538"/>
                <a:gd name="connsiteY374" fmla="*/ 182114 h 241381"/>
                <a:gd name="connsiteX375" fmla="*/ 214126 w 234538"/>
                <a:gd name="connsiteY375" fmla="*/ 182253 h 241381"/>
                <a:gd name="connsiteX376" fmla="*/ 210343 w 234538"/>
                <a:gd name="connsiteY376" fmla="*/ 182686 h 241381"/>
                <a:gd name="connsiteX377" fmla="*/ 209756 w 234538"/>
                <a:gd name="connsiteY377" fmla="*/ 190644 h 241381"/>
                <a:gd name="connsiteX378" fmla="*/ 210189 w 234538"/>
                <a:gd name="connsiteY378" fmla="*/ 198826 h 241381"/>
                <a:gd name="connsiteX379" fmla="*/ 226120 w 234538"/>
                <a:gd name="connsiteY379" fmla="*/ 199636 h 241381"/>
                <a:gd name="connsiteX380" fmla="*/ 225282 w 234538"/>
                <a:gd name="connsiteY380" fmla="*/ 201758 h 241381"/>
                <a:gd name="connsiteX381" fmla="*/ 210566 w 234538"/>
                <a:gd name="connsiteY381" fmla="*/ 202805 h 241381"/>
                <a:gd name="connsiteX382" fmla="*/ 209700 w 234538"/>
                <a:gd name="connsiteY382" fmla="*/ 206058 h 241381"/>
                <a:gd name="connsiteX383" fmla="*/ 209198 w 234538"/>
                <a:gd name="connsiteY383" fmla="*/ 222533 h 241381"/>
                <a:gd name="connsiteX384" fmla="*/ 208793 w 234538"/>
                <a:gd name="connsiteY384" fmla="*/ 224251 h 241381"/>
                <a:gd name="connsiteX385" fmla="*/ 208472 w 234538"/>
                <a:gd name="connsiteY385" fmla="*/ 222729 h 241381"/>
                <a:gd name="connsiteX386" fmla="*/ 207885 w 234538"/>
                <a:gd name="connsiteY386" fmla="*/ 221123 h 241381"/>
                <a:gd name="connsiteX387" fmla="*/ 207578 w 234538"/>
                <a:gd name="connsiteY387" fmla="*/ 225214 h 241381"/>
                <a:gd name="connsiteX388" fmla="*/ 206475 w 234538"/>
                <a:gd name="connsiteY388" fmla="*/ 219811 h 241381"/>
                <a:gd name="connsiteX389" fmla="*/ 206433 w 234538"/>
                <a:gd name="connsiteY389" fmla="*/ 206017 h 241381"/>
                <a:gd name="connsiteX390" fmla="*/ 206294 w 234538"/>
                <a:gd name="connsiteY390" fmla="*/ 202666 h 241381"/>
                <a:gd name="connsiteX391" fmla="*/ 199466 w 234538"/>
                <a:gd name="connsiteY391" fmla="*/ 201618 h 241381"/>
                <a:gd name="connsiteX392" fmla="*/ 198894 w 234538"/>
                <a:gd name="connsiteY392" fmla="*/ 207552 h 241381"/>
                <a:gd name="connsiteX393" fmla="*/ 196576 w 234538"/>
                <a:gd name="connsiteY393" fmla="*/ 206310 h 241381"/>
                <a:gd name="connsiteX394" fmla="*/ 196409 w 234538"/>
                <a:gd name="connsiteY394" fmla="*/ 186554 h 241381"/>
                <a:gd name="connsiteX395" fmla="*/ 196297 w 234538"/>
                <a:gd name="connsiteY395" fmla="*/ 183273 h 241381"/>
                <a:gd name="connsiteX396" fmla="*/ 193267 w 234538"/>
                <a:gd name="connsiteY396" fmla="*/ 181918 h 241381"/>
                <a:gd name="connsiteX397" fmla="*/ 188562 w 234538"/>
                <a:gd name="connsiteY397" fmla="*/ 181751 h 241381"/>
                <a:gd name="connsiteX398" fmla="*/ 180157 w 234538"/>
                <a:gd name="connsiteY398" fmla="*/ 181290 h 241381"/>
                <a:gd name="connsiteX399" fmla="*/ 179096 w 234538"/>
                <a:gd name="connsiteY399" fmla="*/ 182463 h 241381"/>
                <a:gd name="connsiteX400" fmla="*/ 177002 w 234538"/>
                <a:gd name="connsiteY400" fmla="*/ 181834 h 241381"/>
                <a:gd name="connsiteX401" fmla="*/ 176806 w 234538"/>
                <a:gd name="connsiteY401" fmla="*/ 181066 h 241381"/>
                <a:gd name="connsiteX402" fmla="*/ 176653 w 234538"/>
                <a:gd name="connsiteY402" fmla="*/ 175356 h 241381"/>
                <a:gd name="connsiteX403" fmla="*/ 176736 w 234538"/>
                <a:gd name="connsiteY403" fmla="*/ 165932 h 241381"/>
                <a:gd name="connsiteX404" fmla="*/ 175927 w 234538"/>
                <a:gd name="connsiteY404" fmla="*/ 161799 h 241381"/>
                <a:gd name="connsiteX405" fmla="*/ 162593 w 234538"/>
                <a:gd name="connsiteY405" fmla="*/ 161659 h 241381"/>
                <a:gd name="connsiteX406" fmla="*/ 161699 w 234538"/>
                <a:gd name="connsiteY406" fmla="*/ 167496 h 241381"/>
                <a:gd name="connsiteX407" fmla="*/ 164827 w 234538"/>
                <a:gd name="connsiteY407" fmla="*/ 171126 h 241381"/>
                <a:gd name="connsiteX408" fmla="*/ 188562 w 234538"/>
                <a:gd name="connsiteY408" fmla="*/ 199510 h 241381"/>
                <a:gd name="connsiteX409" fmla="*/ 197414 w 234538"/>
                <a:gd name="connsiteY409" fmla="*/ 210079 h 241381"/>
                <a:gd name="connsiteX410" fmla="*/ 198461 w 234538"/>
                <a:gd name="connsiteY410" fmla="*/ 212104 h 241381"/>
                <a:gd name="connsiteX411" fmla="*/ 195962 w 234538"/>
                <a:gd name="connsiteY411" fmla="*/ 210708 h 241381"/>
                <a:gd name="connsiteX412" fmla="*/ 197623 w 234538"/>
                <a:gd name="connsiteY412" fmla="*/ 213388 h 241381"/>
                <a:gd name="connsiteX413" fmla="*/ 197121 w 234538"/>
                <a:gd name="connsiteY413" fmla="*/ 213486 h 241381"/>
                <a:gd name="connsiteX414" fmla="*/ 185546 w 234538"/>
                <a:gd name="connsiteY414" fmla="*/ 200502 h 241381"/>
                <a:gd name="connsiteX415" fmla="*/ 186831 w 234538"/>
                <a:gd name="connsiteY415" fmla="*/ 199734 h 241381"/>
                <a:gd name="connsiteX416" fmla="*/ 184150 w 234538"/>
                <a:gd name="connsiteY416" fmla="*/ 197276 h 241381"/>
                <a:gd name="connsiteX417" fmla="*/ 178356 w 234538"/>
                <a:gd name="connsiteY417" fmla="*/ 192250 h 241381"/>
                <a:gd name="connsiteX418" fmla="*/ 172687 w 234538"/>
                <a:gd name="connsiteY418" fmla="*/ 186051 h 241381"/>
                <a:gd name="connsiteX419" fmla="*/ 157106 w 234538"/>
                <a:gd name="connsiteY419" fmla="*/ 168864 h 241381"/>
                <a:gd name="connsiteX420" fmla="*/ 132686 w 234538"/>
                <a:gd name="connsiteY420" fmla="*/ 141094 h 241381"/>
                <a:gd name="connsiteX421" fmla="*/ 131346 w 234538"/>
                <a:gd name="connsiteY421" fmla="*/ 139655 h 241381"/>
                <a:gd name="connsiteX422" fmla="*/ 101747 w 234538"/>
                <a:gd name="connsiteY422" fmla="*/ 141247 h 241381"/>
                <a:gd name="connsiteX423" fmla="*/ 99736 w 234538"/>
                <a:gd name="connsiteY423" fmla="*/ 141345 h 241381"/>
                <a:gd name="connsiteX424" fmla="*/ 77886 w 234538"/>
                <a:gd name="connsiteY424" fmla="*/ 142252 h 241381"/>
                <a:gd name="connsiteX425" fmla="*/ 67512 w 234538"/>
                <a:gd name="connsiteY425" fmla="*/ 142992 h 241381"/>
                <a:gd name="connsiteX426" fmla="*/ 65208 w 234538"/>
                <a:gd name="connsiteY426" fmla="*/ 146650 h 241381"/>
                <a:gd name="connsiteX427" fmla="*/ 59219 w 234538"/>
                <a:gd name="connsiteY427" fmla="*/ 154483 h 241381"/>
                <a:gd name="connsiteX428" fmla="*/ 104176 w 234538"/>
                <a:gd name="connsiteY428" fmla="*/ 108534 h 241381"/>
                <a:gd name="connsiteX429" fmla="*/ 104595 w 234538"/>
                <a:gd name="connsiteY429" fmla="*/ 107473 h 241381"/>
                <a:gd name="connsiteX430" fmla="*/ 105223 w 234538"/>
                <a:gd name="connsiteY430" fmla="*/ 95745 h 241381"/>
                <a:gd name="connsiteX431" fmla="*/ 105237 w 234538"/>
                <a:gd name="connsiteY431" fmla="*/ 65825 h 241381"/>
                <a:gd name="connsiteX432" fmla="*/ 105126 w 234538"/>
                <a:gd name="connsiteY432" fmla="*/ 62139 h 241381"/>
                <a:gd name="connsiteX433" fmla="*/ 104762 w 234538"/>
                <a:gd name="connsiteY433" fmla="*/ 47046 h 241381"/>
                <a:gd name="connsiteX434" fmla="*/ 104790 w 234538"/>
                <a:gd name="connsiteY434" fmla="*/ 32595 h 241381"/>
                <a:gd name="connsiteX435" fmla="*/ 104400 w 234538"/>
                <a:gd name="connsiteY435" fmla="*/ 31241 h 241381"/>
                <a:gd name="connsiteX436" fmla="*/ 102598 w 234538"/>
                <a:gd name="connsiteY436" fmla="*/ 31995 h 241381"/>
                <a:gd name="connsiteX437" fmla="*/ 95087 w 234538"/>
                <a:gd name="connsiteY437" fmla="*/ 24414 h 241381"/>
                <a:gd name="connsiteX438" fmla="*/ 77984 w 234538"/>
                <a:gd name="connsiteY438" fmla="*/ 26298 h 241381"/>
                <a:gd name="connsiteX439" fmla="*/ 75512 w 234538"/>
                <a:gd name="connsiteY439" fmla="*/ 27262 h 241381"/>
                <a:gd name="connsiteX440" fmla="*/ 74926 w 234538"/>
                <a:gd name="connsiteY440" fmla="*/ 28323 h 241381"/>
                <a:gd name="connsiteX441" fmla="*/ 76364 w 234538"/>
                <a:gd name="connsiteY441" fmla="*/ 29244 h 241381"/>
                <a:gd name="connsiteX442" fmla="*/ 72594 w 234538"/>
                <a:gd name="connsiteY442" fmla="*/ 32805 h 241381"/>
                <a:gd name="connsiteX443" fmla="*/ 68685 w 234538"/>
                <a:gd name="connsiteY443" fmla="*/ 36477 h 241381"/>
                <a:gd name="connsiteX444" fmla="*/ 65250 w 234538"/>
                <a:gd name="connsiteY444" fmla="*/ 39758 h 241381"/>
                <a:gd name="connsiteX445" fmla="*/ 63617 w 234538"/>
                <a:gd name="connsiteY445" fmla="*/ 39451 h 241381"/>
                <a:gd name="connsiteX446" fmla="*/ 63770 w 234538"/>
                <a:gd name="connsiteY446" fmla="*/ 59165 h 241381"/>
                <a:gd name="connsiteX447" fmla="*/ 64273 w 234538"/>
                <a:gd name="connsiteY447" fmla="*/ 65504 h 241381"/>
                <a:gd name="connsiteX448" fmla="*/ 64482 w 234538"/>
                <a:gd name="connsiteY448" fmla="*/ 68184 h 241381"/>
                <a:gd name="connsiteX449" fmla="*/ 65041 w 234538"/>
                <a:gd name="connsiteY449" fmla="*/ 81281 h 241381"/>
                <a:gd name="connsiteX450" fmla="*/ 64496 w 234538"/>
                <a:gd name="connsiteY450" fmla="*/ 105784 h 241381"/>
                <a:gd name="connsiteX451" fmla="*/ 65027 w 234538"/>
                <a:gd name="connsiteY451" fmla="*/ 111313 h 241381"/>
                <a:gd name="connsiteX452" fmla="*/ 73474 w 234538"/>
                <a:gd name="connsiteY452" fmla="*/ 111061 h 241381"/>
                <a:gd name="connsiteX453" fmla="*/ 95227 w 234538"/>
                <a:gd name="connsiteY453" fmla="*/ 109372 h 241381"/>
                <a:gd name="connsiteX454" fmla="*/ 101928 w 234538"/>
                <a:gd name="connsiteY454" fmla="*/ 108869 h 241381"/>
                <a:gd name="connsiteX455" fmla="*/ 104162 w 234538"/>
                <a:gd name="connsiteY455" fmla="*/ 108562 h 241381"/>
                <a:gd name="connsiteX456" fmla="*/ 205386 w 234538"/>
                <a:gd name="connsiteY456" fmla="*/ 138497 h 241381"/>
                <a:gd name="connsiteX457" fmla="*/ 205735 w 234538"/>
                <a:gd name="connsiteY457" fmla="*/ 135858 h 241381"/>
                <a:gd name="connsiteX458" fmla="*/ 205707 w 234538"/>
                <a:gd name="connsiteY458" fmla="*/ 110321 h 241381"/>
                <a:gd name="connsiteX459" fmla="*/ 205358 w 234538"/>
                <a:gd name="connsiteY459" fmla="*/ 108046 h 241381"/>
                <a:gd name="connsiteX460" fmla="*/ 203948 w 234538"/>
                <a:gd name="connsiteY460" fmla="*/ 107683 h 241381"/>
                <a:gd name="connsiteX461" fmla="*/ 193868 w 234538"/>
                <a:gd name="connsiteY461" fmla="*/ 107850 h 241381"/>
                <a:gd name="connsiteX462" fmla="*/ 180827 w 234538"/>
                <a:gd name="connsiteY462" fmla="*/ 108897 h 241381"/>
                <a:gd name="connsiteX463" fmla="*/ 164059 w 234538"/>
                <a:gd name="connsiteY463" fmla="*/ 109609 h 241381"/>
                <a:gd name="connsiteX464" fmla="*/ 161420 w 234538"/>
                <a:gd name="connsiteY464" fmla="*/ 110643 h 241381"/>
                <a:gd name="connsiteX465" fmla="*/ 161253 w 234538"/>
                <a:gd name="connsiteY465" fmla="*/ 126475 h 241381"/>
                <a:gd name="connsiteX466" fmla="*/ 163109 w 234538"/>
                <a:gd name="connsiteY466" fmla="*/ 129854 h 241381"/>
                <a:gd name="connsiteX467" fmla="*/ 168764 w 234538"/>
                <a:gd name="connsiteY467" fmla="*/ 135104 h 241381"/>
                <a:gd name="connsiteX468" fmla="*/ 176862 w 234538"/>
                <a:gd name="connsiteY468" fmla="*/ 138594 h 241381"/>
                <a:gd name="connsiteX469" fmla="*/ 202063 w 234538"/>
                <a:gd name="connsiteY469" fmla="*/ 138650 h 241381"/>
                <a:gd name="connsiteX470" fmla="*/ 205400 w 234538"/>
                <a:gd name="connsiteY470" fmla="*/ 138497 h 241381"/>
                <a:gd name="connsiteX471" fmla="*/ 81753 w 234538"/>
                <a:gd name="connsiteY471" fmla="*/ 137966 h 241381"/>
                <a:gd name="connsiteX472" fmla="*/ 82884 w 234538"/>
                <a:gd name="connsiteY472" fmla="*/ 138273 h 241381"/>
                <a:gd name="connsiteX473" fmla="*/ 98075 w 234538"/>
                <a:gd name="connsiteY473" fmla="*/ 136989 h 241381"/>
                <a:gd name="connsiteX474" fmla="*/ 98075 w 234538"/>
                <a:gd name="connsiteY474" fmla="*/ 133959 h 241381"/>
                <a:gd name="connsiteX475" fmla="*/ 98103 w 234538"/>
                <a:gd name="connsiteY475" fmla="*/ 129603 h 241381"/>
                <a:gd name="connsiteX476" fmla="*/ 98452 w 234538"/>
                <a:gd name="connsiteY476" fmla="*/ 125275 h 241381"/>
                <a:gd name="connsiteX477" fmla="*/ 98005 w 234538"/>
                <a:gd name="connsiteY477" fmla="*/ 114231 h 241381"/>
                <a:gd name="connsiteX478" fmla="*/ 97460 w 234538"/>
                <a:gd name="connsiteY478" fmla="*/ 112513 h 241381"/>
                <a:gd name="connsiteX479" fmla="*/ 82046 w 234538"/>
                <a:gd name="connsiteY479" fmla="*/ 114259 h 241381"/>
                <a:gd name="connsiteX480" fmla="*/ 82130 w 234538"/>
                <a:gd name="connsiteY480" fmla="*/ 121198 h 241381"/>
                <a:gd name="connsiteX481" fmla="*/ 82172 w 234538"/>
                <a:gd name="connsiteY481" fmla="*/ 129198 h 241381"/>
                <a:gd name="connsiteX482" fmla="*/ 81446 w 234538"/>
                <a:gd name="connsiteY482" fmla="*/ 137212 h 241381"/>
                <a:gd name="connsiteX483" fmla="*/ 81753 w 234538"/>
                <a:gd name="connsiteY483" fmla="*/ 137980 h 241381"/>
                <a:gd name="connsiteX484" fmla="*/ 140798 w 234538"/>
                <a:gd name="connsiteY484" fmla="*/ 143635 h 241381"/>
                <a:gd name="connsiteX485" fmla="*/ 141022 w 234538"/>
                <a:gd name="connsiteY485" fmla="*/ 141498 h 241381"/>
                <a:gd name="connsiteX486" fmla="*/ 141036 w 234538"/>
                <a:gd name="connsiteY486" fmla="*/ 137505 h 241381"/>
                <a:gd name="connsiteX487" fmla="*/ 141496 w 234538"/>
                <a:gd name="connsiteY487" fmla="*/ 128821 h 241381"/>
                <a:gd name="connsiteX488" fmla="*/ 141105 w 234538"/>
                <a:gd name="connsiteY488" fmla="*/ 112416 h 241381"/>
                <a:gd name="connsiteX489" fmla="*/ 140673 w 234538"/>
                <a:gd name="connsiteY489" fmla="*/ 110852 h 241381"/>
                <a:gd name="connsiteX490" fmla="*/ 129349 w 234538"/>
                <a:gd name="connsiteY490" fmla="*/ 111061 h 241381"/>
                <a:gd name="connsiteX491" fmla="*/ 126292 w 234538"/>
                <a:gd name="connsiteY491" fmla="*/ 111941 h 241381"/>
                <a:gd name="connsiteX492" fmla="*/ 126767 w 234538"/>
                <a:gd name="connsiteY492" fmla="*/ 119006 h 241381"/>
                <a:gd name="connsiteX493" fmla="*/ 126725 w 234538"/>
                <a:gd name="connsiteY493" fmla="*/ 128919 h 241381"/>
                <a:gd name="connsiteX494" fmla="*/ 126613 w 234538"/>
                <a:gd name="connsiteY494" fmla="*/ 135760 h 241381"/>
                <a:gd name="connsiteX495" fmla="*/ 130034 w 234538"/>
                <a:gd name="connsiteY495" fmla="*/ 135914 h 241381"/>
                <a:gd name="connsiteX496" fmla="*/ 134376 w 234538"/>
                <a:gd name="connsiteY496" fmla="*/ 137338 h 241381"/>
                <a:gd name="connsiteX497" fmla="*/ 136414 w 234538"/>
                <a:gd name="connsiteY497" fmla="*/ 139069 h 241381"/>
                <a:gd name="connsiteX498" fmla="*/ 140812 w 234538"/>
                <a:gd name="connsiteY498" fmla="*/ 143649 h 241381"/>
                <a:gd name="connsiteX499" fmla="*/ 123360 w 234538"/>
                <a:gd name="connsiteY499" fmla="*/ 135942 h 241381"/>
                <a:gd name="connsiteX500" fmla="*/ 123178 w 234538"/>
                <a:gd name="connsiteY500" fmla="*/ 111843 h 241381"/>
                <a:gd name="connsiteX501" fmla="*/ 117957 w 234538"/>
                <a:gd name="connsiteY501" fmla="*/ 111690 h 241381"/>
                <a:gd name="connsiteX502" fmla="*/ 113251 w 234538"/>
                <a:gd name="connsiteY502" fmla="*/ 111718 h 241381"/>
                <a:gd name="connsiteX503" fmla="*/ 108365 w 234538"/>
                <a:gd name="connsiteY503" fmla="*/ 112960 h 241381"/>
                <a:gd name="connsiteX504" fmla="*/ 108169 w 234538"/>
                <a:gd name="connsiteY504" fmla="*/ 115264 h 241381"/>
                <a:gd name="connsiteX505" fmla="*/ 107974 w 234538"/>
                <a:gd name="connsiteY505" fmla="*/ 128723 h 241381"/>
                <a:gd name="connsiteX506" fmla="*/ 106829 w 234538"/>
                <a:gd name="connsiteY506" fmla="*/ 134001 h 241381"/>
                <a:gd name="connsiteX507" fmla="*/ 106382 w 234538"/>
                <a:gd name="connsiteY507" fmla="*/ 126433 h 241381"/>
                <a:gd name="connsiteX508" fmla="*/ 106103 w 234538"/>
                <a:gd name="connsiteY508" fmla="*/ 131139 h 241381"/>
                <a:gd name="connsiteX509" fmla="*/ 106368 w 234538"/>
                <a:gd name="connsiteY509" fmla="*/ 136011 h 241381"/>
                <a:gd name="connsiteX510" fmla="*/ 123346 w 234538"/>
                <a:gd name="connsiteY510" fmla="*/ 135928 h 241381"/>
                <a:gd name="connsiteX511" fmla="*/ 176373 w 234538"/>
                <a:gd name="connsiteY511" fmla="*/ 142881 h 241381"/>
                <a:gd name="connsiteX512" fmla="*/ 190140 w 234538"/>
                <a:gd name="connsiteY512" fmla="*/ 158755 h 241381"/>
                <a:gd name="connsiteX513" fmla="*/ 198098 w 234538"/>
                <a:gd name="connsiteY513" fmla="*/ 158727 h 241381"/>
                <a:gd name="connsiteX514" fmla="*/ 206252 w 234538"/>
                <a:gd name="connsiteY514" fmla="*/ 158169 h 241381"/>
                <a:gd name="connsiteX515" fmla="*/ 206252 w 234538"/>
                <a:gd name="connsiteY515" fmla="*/ 152794 h 241381"/>
                <a:gd name="connsiteX516" fmla="*/ 206196 w 234538"/>
                <a:gd name="connsiteY516" fmla="*/ 147418 h 241381"/>
                <a:gd name="connsiteX517" fmla="*/ 205498 w 234538"/>
                <a:gd name="connsiteY517" fmla="*/ 142057 h 241381"/>
                <a:gd name="connsiteX518" fmla="*/ 176373 w 234538"/>
                <a:gd name="connsiteY518" fmla="*/ 142881 h 241381"/>
                <a:gd name="connsiteX519" fmla="*/ 202552 w 234538"/>
                <a:gd name="connsiteY519" fmla="*/ 178833 h 241381"/>
                <a:gd name="connsiteX520" fmla="*/ 200123 w 234538"/>
                <a:gd name="connsiteY520" fmla="*/ 175133 h 241381"/>
                <a:gd name="connsiteX521" fmla="*/ 190531 w 234538"/>
                <a:gd name="connsiteY521" fmla="*/ 164843 h 241381"/>
                <a:gd name="connsiteX522" fmla="*/ 184778 w 234538"/>
                <a:gd name="connsiteY522" fmla="*/ 162092 h 241381"/>
                <a:gd name="connsiteX523" fmla="*/ 181777 w 234538"/>
                <a:gd name="connsiteY523" fmla="*/ 161827 h 241381"/>
                <a:gd name="connsiteX524" fmla="*/ 179975 w 234538"/>
                <a:gd name="connsiteY524" fmla="*/ 161967 h 241381"/>
                <a:gd name="connsiteX525" fmla="*/ 179626 w 234538"/>
                <a:gd name="connsiteY525" fmla="*/ 162790 h 241381"/>
                <a:gd name="connsiteX526" fmla="*/ 179626 w 234538"/>
                <a:gd name="connsiteY526" fmla="*/ 163796 h 241381"/>
                <a:gd name="connsiteX527" fmla="*/ 179682 w 234538"/>
                <a:gd name="connsiteY527" fmla="*/ 175747 h 241381"/>
                <a:gd name="connsiteX528" fmla="*/ 179892 w 234538"/>
                <a:gd name="connsiteY528" fmla="*/ 178065 h 241381"/>
                <a:gd name="connsiteX529" fmla="*/ 182363 w 234538"/>
                <a:gd name="connsiteY529" fmla="*/ 178330 h 241381"/>
                <a:gd name="connsiteX530" fmla="*/ 190419 w 234538"/>
                <a:gd name="connsiteY530" fmla="*/ 178274 h 241381"/>
                <a:gd name="connsiteX531" fmla="*/ 194761 w 234538"/>
                <a:gd name="connsiteY531" fmla="*/ 178484 h 241381"/>
                <a:gd name="connsiteX532" fmla="*/ 202524 w 234538"/>
                <a:gd name="connsiteY532" fmla="*/ 178833 h 241381"/>
                <a:gd name="connsiteX533" fmla="*/ 144736 w 234538"/>
                <a:gd name="connsiteY533" fmla="*/ 137757 h 241381"/>
                <a:gd name="connsiteX534" fmla="*/ 155500 w 234538"/>
                <a:gd name="connsiteY534" fmla="*/ 138022 h 241381"/>
                <a:gd name="connsiteX535" fmla="*/ 166544 w 234538"/>
                <a:gd name="connsiteY535" fmla="*/ 138189 h 241381"/>
                <a:gd name="connsiteX536" fmla="*/ 163877 w 234538"/>
                <a:gd name="connsiteY536" fmla="*/ 135537 h 241381"/>
                <a:gd name="connsiteX537" fmla="*/ 160303 w 234538"/>
                <a:gd name="connsiteY537" fmla="*/ 132619 h 241381"/>
                <a:gd name="connsiteX538" fmla="*/ 157329 w 234538"/>
                <a:gd name="connsiteY538" fmla="*/ 128821 h 241381"/>
                <a:gd name="connsiteX539" fmla="*/ 153950 w 234538"/>
                <a:gd name="connsiteY539" fmla="*/ 125107 h 241381"/>
                <a:gd name="connsiteX540" fmla="*/ 146788 w 234538"/>
                <a:gd name="connsiteY540" fmla="*/ 117135 h 241381"/>
                <a:gd name="connsiteX541" fmla="*/ 144624 w 234538"/>
                <a:gd name="connsiteY541" fmla="*/ 116409 h 241381"/>
                <a:gd name="connsiteX542" fmla="*/ 144666 w 234538"/>
                <a:gd name="connsiteY542" fmla="*/ 120611 h 241381"/>
                <a:gd name="connsiteX543" fmla="*/ 144652 w 234538"/>
                <a:gd name="connsiteY543" fmla="*/ 135592 h 241381"/>
                <a:gd name="connsiteX544" fmla="*/ 144736 w 234538"/>
                <a:gd name="connsiteY544" fmla="*/ 137757 h 241381"/>
                <a:gd name="connsiteX545" fmla="*/ 144805 w 234538"/>
                <a:gd name="connsiteY545" fmla="*/ 141540 h 241381"/>
                <a:gd name="connsiteX546" fmla="*/ 144345 w 234538"/>
                <a:gd name="connsiteY546" fmla="*/ 143760 h 241381"/>
                <a:gd name="connsiteX547" fmla="*/ 146048 w 234538"/>
                <a:gd name="connsiteY547" fmla="*/ 150169 h 241381"/>
                <a:gd name="connsiteX548" fmla="*/ 149301 w 234538"/>
                <a:gd name="connsiteY548" fmla="*/ 154441 h 241381"/>
                <a:gd name="connsiteX549" fmla="*/ 157595 w 234538"/>
                <a:gd name="connsiteY549" fmla="*/ 163572 h 241381"/>
                <a:gd name="connsiteX550" fmla="*/ 159116 w 234538"/>
                <a:gd name="connsiteY550" fmla="*/ 164326 h 241381"/>
                <a:gd name="connsiteX551" fmla="*/ 159116 w 234538"/>
                <a:gd name="connsiteY551" fmla="*/ 158323 h 241381"/>
                <a:gd name="connsiteX552" fmla="*/ 159144 w 234538"/>
                <a:gd name="connsiteY552" fmla="*/ 143230 h 241381"/>
                <a:gd name="connsiteX553" fmla="*/ 158488 w 234538"/>
                <a:gd name="connsiteY553" fmla="*/ 141540 h 241381"/>
                <a:gd name="connsiteX554" fmla="*/ 144791 w 234538"/>
                <a:gd name="connsiteY554" fmla="*/ 141540 h 241381"/>
                <a:gd name="connsiteX555" fmla="*/ 178831 w 234538"/>
                <a:gd name="connsiteY555" fmla="*/ 157108 h 241381"/>
                <a:gd name="connsiteX556" fmla="*/ 184555 w 234538"/>
                <a:gd name="connsiteY556" fmla="*/ 158378 h 241381"/>
                <a:gd name="connsiteX557" fmla="*/ 183899 w 234538"/>
                <a:gd name="connsiteY557" fmla="*/ 157038 h 241381"/>
                <a:gd name="connsiteX558" fmla="*/ 178649 w 234538"/>
                <a:gd name="connsiteY558" fmla="*/ 150923 h 241381"/>
                <a:gd name="connsiteX559" fmla="*/ 171626 w 234538"/>
                <a:gd name="connsiteY559" fmla="*/ 143272 h 241381"/>
                <a:gd name="connsiteX560" fmla="*/ 170286 w 234538"/>
                <a:gd name="connsiteY560" fmla="*/ 142183 h 241381"/>
                <a:gd name="connsiteX561" fmla="*/ 162705 w 234538"/>
                <a:gd name="connsiteY561" fmla="*/ 142364 h 241381"/>
                <a:gd name="connsiteX562" fmla="*/ 162816 w 234538"/>
                <a:gd name="connsiteY562" fmla="*/ 150085 h 241381"/>
                <a:gd name="connsiteX563" fmla="*/ 162956 w 234538"/>
                <a:gd name="connsiteY563" fmla="*/ 157596 h 241381"/>
                <a:gd name="connsiteX564" fmla="*/ 178831 w 234538"/>
                <a:gd name="connsiteY564" fmla="*/ 157094 h 241381"/>
                <a:gd name="connsiteX565" fmla="*/ 199466 w 234538"/>
                <a:gd name="connsiteY565" fmla="*/ 182700 h 241381"/>
                <a:gd name="connsiteX566" fmla="*/ 199159 w 234538"/>
                <a:gd name="connsiteY566" fmla="*/ 183761 h 241381"/>
                <a:gd name="connsiteX567" fmla="*/ 199606 w 234538"/>
                <a:gd name="connsiteY567" fmla="*/ 190407 h 241381"/>
                <a:gd name="connsiteX568" fmla="*/ 200150 w 234538"/>
                <a:gd name="connsiteY568" fmla="*/ 198142 h 241381"/>
                <a:gd name="connsiteX569" fmla="*/ 206098 w 234538"/>
                <a:gd name="connsiteY569" fmla="*/ 197933 h 241381"/>
                <a:gd name="connsiteX570" fmla="*/ 206098 w 234538"/>
                <a:gd name="connsiteY570" fmla="*/ 182756 h 241381"/>
                <a:gd name="connsiteX571" fmla="*/ 199480 w 234538"/>
                <a:gd name="connsiteY571" fmla="*/ 182700 h 241381"/>
                <a:gd name="connsiteX572" fmla="*/ 144736 w 234538"/>
                <a:gd name="connsiteY572" fmla="*/ 110684 h 241381"/>
                <a:gd name="connsiteX573" fmla="*/ 151381 w 234538"/>
                <a:gd name="connsiteY573" fmla="*/ 117344 h 241381"/>
                <a:gd name="connsiteX574" fmla="*/ 158083 w 234538"/>
                <a:gd name="connsiteY574" fmla="*/ 123697 h 241381"/>
                <a:gd name="connsiteX575" fmla="*/ 158013 w 234538"/>
                <a:gd name="connsiteY575" fmla="*/ 112807 h 241381"/>
                <a:gd name="connsiteX576" fmla="*/ 157190 w 234538"/>
                <a:gd name="connsiteY576" fmla="*/ 109777 h 241381"/>
                <a:gd name="connsiteX577" fmla="*/ 147458 w 234538"/>
                <a:gd name="connsiteY577" fmla="*/ 110321 h 241381"/>
                <a:gd name="connsiteX578" fmla="*/ 144736 w 234538"/>
                <a:gd name="connsiteY578" fmla="*/ 110698 h 241381"/>
                <a:gd name="connsiteX579" fmla="*/ 193030 w 234538"/>
                <a:gd name="connsiteY579" fmla="*/ 162218 h 241381"/>
                <a:gd name="connsiteX580" fmla="*/ 199704 w 234538"/>
                <a:gd name="connsiteY580" fmla="*/ 169743 h 241381"/>
                <a:gd name="connsiteX581" fmla="*/ 206042 w 234538"/>
                <a:gd name="connsiteY581" fmla="*/ 176557 h 241381"/>
                <a:gd name="connsiteX582" fmla="*/ 205791 w 234538"/>
                <a:gd name="connsiteY582" fmla="*/ 162581 h 241381"/>
                <a:gd name="connsiteX583" fmla="*/ 193044 w 234538"/>
                <a:gd name="connsiteY583" fmla="*/ 162232 h 241381"/>
                <a:gd name="connsiteX584" fmla="*/ 104944 w 234538"/>
                <a:gd name="connsiteY584" fmla="*/ 29440 h 241381"/>
                <a:gd name="connsiteX585" fmla="*/ 105712 w 234538"/>
                <a:gd name="connsiteY585" fmla="*/ 26215 h 241381"/>
                <a:gd name="connsiteX586" fmla="*/ 106187 w 234538"/>
                <a:gd name="connsiteY586" fmla="*/ 26284 h 241381"/>
                <a:gd name="connsiteX587" fmla="*/ 106187 w 234538"/>
                <a:gd name="connsiteY587" fmla="*/ 35569 h 241381"/>
                <a:gd name="connsiteX588" fmla="*/ 106424 w 234538"/>
                <a:gd name="connsiteY588" fmla="*/ 35569 h 241381"/>
                <a:gd name="connsiteX589" fmla="*/ 106843 w 234538"/>
                <a:gd name="connsiteY589" fmla="*/ 28197 h 241381"/>
                <a:gd name="connsiteX590" fmla="*/ 108351 w 234538"/>
                <a:gd name="connsiteY590" fmla="*/ 30752 h 241381"/>
                <a:gd name="connsiteX591" fmla="*/ 109859 w 234538"/>
                <a:gd name="connsiteY591" fmla="*/ 28812 h 241381"/>
                <a:gd name="connsiteX592" fmla="*/ 113642 w 234538"/>
                <a:gd name="connsiteY592" fmla="*/ 24316 h 241381"/>
                <a:gd name="connsiteX593" fmla="*/ 116100 w 234538"/>
                <a:gd name="connsiteY593" fmla="*/ 21691 h 241381"/>
                <a:gd name="connsiteX594" fmla="*/ 98591 w 234538"/>
                <a:gd name="connsiteY594" fmla="*/ 24218 h 241381"/>
                <a:gd name="connsiteX595" fmla="*/ 104958 w 234538"/>
                <a:gd name="connsiteY595" fmla="*/ 29426 h 241381"/>
                <a:gd name="connsiteX596" fmla="*/ 105307 w 234538"/>
                <a:gd name="connsiteY596" fmla="*/ 136989 h 241381"/>
                <a:gd name="connsiteX597" fmla="*/ 105307 w 234538"/>
                <a:gd name="connsiteY597" fmla="*/ 133666 h 241381"/>
                <a:gd name="connsiteX598" fmla="*/ 104888 w 234538"/>
                <a:gd name="connsiteY598" fmla="*/ 126643 h 241381"/>
                <a:gd name="connsiteX599" fmla="*/ 104860 w 234538"/>
                <a:gd name="connsiteY599" fmla="*/ 117233 h 241381"/>
                <a:gd name="connsiteX600" fmla="*/ 104609 w 234538"/>
                <a:gd name="connsiteY600" fmla="*/ 113561 h 241381"/>
                <a:gd name="connsiteX601" fmla="*/ 104092 w 234538"/>
                <a:gd name="connsiteY601" fmla="*/ 112472 h 241381"/>
                <a:gd name="connsiteX602" fmla="*/ 101481 w 234538"/>
                <a:gd name="connsiteY602" fmla="*/ 112779 h 241381"/>
                <a:gd name="connsiteX603" fmla="*/ 101705 w 234538"/>
                <a:gd name="connsiteY603" fmla="*/ 119983 h 241381"/>
                <a:gd name="connsiteX604" fmla="*/ 101705 w 234538"/>
                <a:gd name="connsiteY604" fmla="*/ 129631 h 241381"/>
                <a:gd name="connsiteX605" fmla="*/ 101747 w 234538"/>
                <a:gd name="connsiteY605" fmla="*/ 136975 h 241381"/>
                <a:gd name="connsiteX606" fmla="*/ 105307 w 234538"/>
                <a:gd name="connsiteY606" fmla="*/ 136975 h 241381"/>
                <a:gd name="connsiteX607" fmla="*/ 10324 w 234538"/>
                <a:gd name="connsiteY607" fmla="*/ 225242 h 241381"/>
                <a:gd name="connsiteX608" fmla="*/ 5926 w 234538"/>
                <a:gd name="connsiteY608" fmla="*/ 224712 h 241381"/>
                <a:gd name="connsiteX609" fmla="*/ 4195 w 234538"/>
                <a:gd name="connsiteY609" fmla="*/ 227644 h 241381"/>
                <a:gd name="connsiteX610" fmla="*/ 10324 w 234538"/>
                <a:gd name="connsiteY610" fmla="*/ 227546 h 241381"/>
                <a:gd name="connsiteX611" fmla="*/ 10324 w 234538"/>
                <a:gd name="connsiteY611" fmla="*/ 225242 h 2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Lst>
              <a:rect l="l" t="t" r="r" b="b"/>
              <a:pathLst>
                <a:path w="234538" h="241381">
                  <a:moveTo>
                    <a:pt x="59121" y="154371"/>
                  </a:moveTo>
                  <a:cubicBezTo>
                    <a:pt x="58297" y="155279"/>
                    <a:pt x="57418" y="156144"/>
                    <a:pt x="56664" y="157108"/>
                  </a:cubicBezTo>
                  <a:cubicBezTo>
                    <a:pt x="46499" y="170176"/>
                    <a:pt x="36349" y="183273"/>
                    <a:pt x="26199" y="196355"/>
                  </a:cubicBezTo>
                  <a:cubicBezTo>
                    <a:pt x="25096" y="197765"/>
                    <a:pt x="23951" y="199147"/>
                    <a:pt x="22778" y="200502"/>
                  </a:cubicBezTo>
                  <a:cubicBezTo>
                    <a:pt x="22317" y="201046"/>
                    <a:pt x="21731" y="201493"/>
                    <a:pt x="20879" y="201674"/>
                  </a:cubicBezTo>
                  <a:cubicBezTo>
                    <a:pt x="21396" y="200892"/>
                    <a:pt x="21912" y="200111"/>
                    <a:pt x="22596" y="199063"/>
                  </a:cubicBezTo>
                  <a:cubicBezTo>
                    <a:pt x="21870" y="199133"/>
                    <a:pt x="21480" y="199175"/>
                    <a:pt x="21089" y="199217"/>
                  </a:cubicBezTo>
                  <a:cubicBezTo>
                    <a:pt x="21047" y="199036"/>
                    <a:pt x="20893" y="198770"/>
                    <a:pt x="20977" y="198673"/>
                  </a:cubicBezTo>
                  <a:cubicBezTo>
                    <a:pt x="25221" y="192906"/>
                    <a:pt x="29480" y="187154"/>
                    <a:pt x="33766" y="181416"/>
                  </a:cubicBezTo>
                  <a:cubicBezTo>
                    <a:pt x="37312" y="176668"/>
                    <a:pt x="40887" y="171921"/>
                    <a:pt x="44489" y="167216"/>
                  </a:cubicBezTo>
                  <a:cubicBezTo>
                    <a:pt x="47546" y="163223"/>
                    <a:pt x="50702" y="159314"/>
                    <a:pt x="53746" y="155321"/>
                  </a:cubicBezTo>
                  <a:cubicBezTo>
                    <a:pt x="54695" y="154078"/>
                    <a:pt x="55407" y="152682"/>
                    <a:pt x="56231" y="151342"/>
                  </a:cubicBezTo>
                  <a:cubicBezTo>
                    <a:pt x="57320" y="150071"/>
                    <a:pt x="58465" y="148856"/>
                    <a:pt x="59470" y="147530"/>
                  </a:cubicBezTo>
                  <a:cubicBezTo>
                    <a:pt x="61341" y="145031"/>
                    <a:pt x="63114" y="142462"/>
                    <a:pt x="65027" y="139795"/>
                  </a:cubicBezTo>
                  <a:cubicBezTo>
                    <a:pt x="69578" y="139278"/>
                    <a:pt x="74088" y="138762"/>
                    <a:pt x="78737" y="138231"/>
                  </a:cubicBezTo>
                  <a:cubicBezTo>
                    <a:pt x="78430" y="134503"/>
                    <a:pt x="78640" y="130957"/>
                    <a:pt x="78821" y="127397"/>
                  </a:cubicBezTo>
                  <a:cubicBezTo>
                    <a:pt x="79045" y="123292"/>
                    <a:pt x="78556" y="119145"/>
                    <a:pt x="78347" y="115027"/>
                  </a:cubicBezTo>
                  <a:cubicBezTo>
                    <a:pt x="78333" y="114733"/>
                    <a:pt x="78053" y="114440"/>
                    <a:pt x="77914" y="114161"/>
                  </a:cubicBezTo>
                  <a:cubicBezTo>
                    <a:pt x="75750" y="113184"/>
                    <a:pt x="73697" y="114370"/>
                    <a:pt x="71603" y="114384"/>
                  </a:cubicBezTo>
                  <a:cubicBezTo>
                    <a:pt x="69411" y="114384"/>
                    <a:pt x="67163" y="113979"/>
                    <a:pt x="64929" y="114803"/>
                  </a:cubicBezTo>
                  <a:cubicBezTo>
                    <a:pt x="64817" y="115473"/>
                    <a:pt x="64608" y="116018"/>
                    <a:pt x="64650" y="116534"/>
                  </a:cubicBezTo>
                  <a:cubicBezTo>
                    <a:pt x="65264" y="123376"/>
                    <a:pt x="64482" y="130189"/>
                    <a:pt x="64217" y="137017"/>
                  </a:cubicBezTo>
                  <a:cubicBezTo>
                    <a:pt x="64217" y="137128"/>
                    <a:pt x="64036" y="137226"/>
                    <a:pt x="63910" y="137352"/>
                  </a:cubicBezTo>
                  <a:cubicBezTo>
                    <a:pt x="63756" y="136444"/>
                    <a:pt x="63617" y="135606"/>
                    <a:pt x="63421" y="134364"/>
                  </a:cubicBezTo>
                  <a:cubicBezTo>
                    <a:pt x="63002" y="135313"/>
                    <a:pt x="62751" y="135872"/>
                    <a:pt x="62388" y="136709"/>
                  </a:cubicBezTo>
                  <a:cubicBezTo>
                    <a:pt x="61578" y="135467"/>
                    <a:pt x="61690" y="134350"/>
                    <a:pt x="61690" y="133261"/>
                  </a:cubicBezTo>
                  <a:cubicBezTo>
                    <a:pt x="61662" y="129338"/>
                    <a:pt x="61676" y="125414"/>
                    <a:pt x="61634" y="121491"/>
                  </a:cubicBezTo>
                  <a:cubicBezTo>
                    <a:pt x="61634" y="120891"/>
                    <a:pt x="61885" y="120123"/>
                    <a:pt x="60922" y="119662"/>
                  </a:cubicBezTo>
                  <a:cubicBezTo>
                    <a:pt x="59330" y="121142"/>
                    <a:pt x="58032" y="122943"/>
                    <a:pt x="56845" y="124800"/>
                  </a:cubicBezTo>
                  <a:cubicBezTo>
                    <a:pt x="56510" y="125330"/>
                    <a:pt x="56315" y="126070"/>
                    <a:pt x="56342" y="126713"/>
                  </a:cubicBezTo>
                  <a:cubicBezTo>
                    <a:pt x="56426" y="129058"/>
                    <a:pt x="56552" y="131404"/>
                    <a:pt x="56831" y="133722"/>
                  </a:cubicBezTo>
                  <a:cubicBezTo>
                    <a:pt x="57152" y="136374"/>
                    <a:pt x="57739" y="138999"/>
                    <a:pt x="57041" y="141694"/>
                  </a:cubicBezTo>
                  <a:cubicBezTo>
                    <a:pt x="56217" y="144863"/>
                    <a:pt x="56356" y="148130"/>
                    <a:pt x="56315" y="151369"/>
                  </a:cubicBezTo>
                  <a:cubicBezTo>
                    <a:pt x="55756" y="151034"/>
                    <a:pt x="55198" y="150699"/>
                    <a:pt x="54555" y="150322"/>
                  </a:cubicBezTo>
                  <a:cubicBezTo>
                    <a:pt x="54332" y="150420"/>
                    <a:pt x="53969" y="150588"/>
                    <a:pt x="53620" y="150741"/>
                  </a:cubicBezTo>
                  <a:cubicBezTo>
                    <a:pt x="53452" y="150490"/>
                    <a:pt x="53243" y="150308"/>
                    <a:pt x="53229" y="150113"/>
                  </a:cubicBezTo>
                  <a:cubicBezTo>
                    <a:pt x="53034" y="147544"/>
                    <a:pt x="52992" y="145017"/>
                    <a:pt x="53299" y="142420"/>
                  </a:cubicBezTo>
                  <a:cubicBezTo>
                    <a:pt x="53732" y="138762"/>
                    <a:pt x="53760" y="135048"/>
                    <a:pt x="52712" y="131418"/>
                  </a:cubicBezTo>
                  <a:cubicBezTo>
                    <a:pt x="52503" y="131418"/>
                    <a:pt x="52224" y="131362"/>
                    <a:pt x="52140" y="131460"/>
                  </a:cubicBezTo>
                  <a:cubicBezTo>
                    <a:pt x="49096" y="135188"/>
                    <a:pt x="46108" y="138985"/>
                    <a:pt x="42995" y="142657"/>
                  </a:cubicBezTo>
                  <a:cubicBezTo>
                    <a:pt x="41403" y="144542"/>
                    <a:pt x="41124" y="146650"/>
                    <a:pt x="41347" y="148940"/>
                  </a:cubicBezTo>
                  <a:cubicBezTo>
                    <a:pt x="41417" y="149722"/>
                    <a:pt x="41543" y="150504"/>
                    <a:pt x="41710" y="151272"/>
                  </a:cubicBezTo>
                  <a:cubicBezTo>
                    <a:pt x="42255" y="153715"/>
                    <a:pt x="42199" y="156117"/>
                    <a:pt x="41780" y="158602"/>
                  </a:cubicBezTo>
                  <a:cubicBezTo>
                    <a:pt x="41278" y="161673"/>
                    <a:pt x="41124" y="164801"/>
                    <a:pt x="40845" y="167719"/>
                  </a:cubicBezTo>
                  <a:cubicBezTo>
                    <a:pt x="39993" y="167845"/>
                    <a:pt x="39337" y="167956"/>
                    <a:pt x="38485" y="168082"/>
                  </a:cubicBezTo>
                  <a:cubicBezTo>
                    <a:pt x="37229" y="162358"/>
                    <a:pt x="39002" y="156424"/>
                    <a:pt x="37885" y="150518"/>
                  </a:cubicBezTo>
                  <a:cubicBezTo>
                    <a:pt x="35539" y="152151"/>
                    <a:pt x="30262" y="159244"/>
                    <a:pt x="26478" y="165666"/>
                  </a:cubicBezTo>
                  <a:cubicBezTo>
                    <a:pt x="26576" y="168640"/>
                    <a:pt x="26841" y="171433"/>
                    <a:pt x="26729" y="174197"/>
                  </a:cubicBezTo>
                  <a:cubicBezTo>
                    <a:pt x="26576" y="177758"/>
                    <a:pt x="26129" y="181304"/>
                    <a:pt x="25780" y="185171"/>
                  </a:cubicBezTo>
                  <a:cubicBezTo>
                    <a:pt x="25249" y="184864"/>
                    <a:pt x="24914" y="184641"/>
                    <a:pt x="24565" y="184473"/>
                  </a:cubicBezTo>
                  <a:cubicBezTo>
                    <a:pt x="24174" y="184292"/>
                    <a:pt x="23769" y="184180"/>
                    <a:pt x="23239" y="183999"/>
                  </a:cubicBezTo>
                  <a:lnTo>
                    <a:pt x="23239" y="170051"/>
                  </a:lnTo>
                  <a:cubicBezTo>
                    <a:pt x="22471" y="170735"/>
                    <a:pt x="21982" y="171070"/>
                    <a:pt x="21619" y="171517"/>
                  </a:cubicBezTo>
                  <a:cubicBezTo>
                    <a:pt x="19790" y="173792"/>
                    <a:pt x="18017" y="176096"/>
                    <a:pt x="16188" y="178358"/>
                  </a:cubicBezTo>
                  <a:cubicBezTo>
                    <a:pt x="15448" y="179279"/>
                    <a:pt x="15141" y="180313"/>
                    <a:pt x="15155" y="181471"/>
                  </a:cubicBezTo>
                  <a:cubicBezTo>
                    <a:pt x="15183" y="183370"/>
                    <a:pt x="15211" y="185283"/>
                    <a:pt x="15155" y="187196"/>
                  </a:cubicBezTo>
                  <a:cubicBezTo>
                    <a:pt x="15001" y="192348"/>
                    <a:pt x="14778" y="197500"/>
                    <a:pt x="14666" y="202666"/>
                  </a:cubicBezTo>
                  <a:cubicBezTo>
                    <a:pt x="14638" y="203978"/>
                    <a:pt x="14890" y="205290"/>
                    <a:pt x="15043" y="207022"/>
                  </a:cubicBezTo>
                  <a:cubicBezTo>
                    <a:pt x="14401" y="207873"/>
                    <a:pt x="14275" y="209256"/>
                    <a:pt x="14191" y="210750"/>
                  </a:cubicBezTo>
                  <a:cubicBezTo>
                    <a:pt x="14010" y="213891"/>
                    <a:pt x="14024" y="217005"/>
                    <a:pt x="14177" y="219923"/>
                  </a:cubicBezTo>
                  <a:cubicBezTo>
                    <a:pt x="14890" y="220984"/>
                    <a:pt x="15783" y="221081"/>
                    <a:pt x="16691" y="221123"/>
                  </a:cubicBezTo>
                  <a:cubicBezTo>
                    <a:pt x="18366" y="221207"/>
                    <a:pt x="20055" y="221263"/>
                    <a:pt x="21731" y="221347"/>
                  </a:cubicBezTo>
                  <a:cubicBezTo>
                    <a:pt x="29564" y="221738"/>
                    <a:pt x="37396" y="222143"/>
                    <a:pt x="45243" y="222506"/>
                  </a:cubicBezTo>
                  <a:cubicBezTo>
                    <a:pt x="51735" y="222799"/>
                    <a:pt x="58241" y="222994"/>
                    <a:pt x="64734" y="223329"/>
                  </a:cubicBezTo>
                  <a:cubicBezTo>
                    <a:pt x="68755" y="223539"/>
                    <a:pt x="72776" y="223916"/>
                    <a:pt x="76797" y="224209"/>
                  </a:cubicBezTo>
                  <a:cubicBezTo>
                    <a:pt x="78807" y="224349"/>
                    <a:pt x="80818" y="224488"/>
                    <a:pt x="82842" y="224586"/>
                  </a:cubicBezTo>
                  <a:cubicBezTo>
                    <a:pt x="88441" y="224837"/>
                    <a:pt x="94040" y="225116"/>
                    <a:pt x="99638" y="225312"/>
                  </a:cubicBezTo>
                  <a:cubicBezTo>
                    <a:pt x="107932" y="225605"/>
                    <a:pt x="116225" y="225787"/>
                    <a:pt x="124505" y="226122"/>
                  </a:cubicBezTo>
                  <a:cubicBezTo>
                    <a:pt x="131779" y="226429"/>
                    <a:pt x="139053" y="226918"/>
                    <a:pt x="146327" y="227281"/>
                  </a:cubicBezTo>
                  <a:cubicBezTo>
                    <a:pt x="156408" y="227783"/>
                    <a:pt x="166488" y="228174"/>
                    <a:pt x="176569" y="228705"/>
                  </a:cubicBezTo>
                  <a:cubicBezTo>
                    <a:pt x="181595" y="228970"/>
                    <a:pt x="186607" y="229431"/>
                    <a:pt x="191606" y="229808"/>
                  </a:cubicBezTo>
                  <a:cubicBezTo>
                    <a:pt x="190754" y="230450"/>
                    <a:pt x="189693" y="230017"/>
                    <a:pt x="188716" y="230059"/>
                  </a:cubicBezTo>
                  <a:cubicBezTo>
                    <a:pt x="187487" y="230115"/>
                    <a:pt x="186244" y="230059"/>
                    <a:pt x="185016" y="230059"/>
                  </a:cubicBezTo>
                  <a:cubicBezTo>
                    <a:pt x="183899" y="230059"/>
                    <a:pt x="182768" y="230059"/>
                    <a:pt x="181651" y="230101"/>
                  </a:cubicBezTo>
                  <a:cubicBezTo>
                    <a:pt x="180534" y="230143"/>
                    <a:pt x="179417" y="230282"/>
                    <a:pt x="178286" y="230282"/>
                  </a:cubicBezTo>
                  <a:cubicBezTo>
                    <a:pt x="177057" y="230282"/>
                    <a:pt x="175815" y="230185"/>
                    <a:pt x="174586" y="230157"/>
                  </a:cubicBezTo>
                  <a:cubicBezTo>
                    <a:pt x="173483" y="230129"/>
                    <a:pt x="172366" y="230157"/>
                    <a:pt x="171235" y="230520"/>
                  </a:cubicBezTo>
                  <a:cubicBezTo>
                    <a:pt x="171598" y="230576"/>
                    <a:pt x="171961" y="230659"/>
                    <a:pt x="172338" y="230673"/>
                  </a:cubicBezTo>
                  <a:cubicBezTo>
                    <a:pt x="180059" y="230980"/>
                    <a:pt x="187794" y="231274"/>
                    <a:pt x="195515" y="231581"/>
                  </a:cubicBezTo>
                  <a:cubicBezTo>
                    <a:pt x="195822" y="231581"/>
                    <a:pt x="196129" y="231693"/>
                    <a:pt x="196437" y="232083"/>
                  </a:cubicBezTo>
                  <a:cubicBezTo>
                    <a:pt x="193756" y="232083"/>
                    <a:pt x="191075" y="232083"/>
                    <a:pt x="188395" y="232083"/>
                  </a:cubicBezTo>
                  <a:cubicBezTo>
                    <a:pt x="185030" y="232083"/>
                    <a:pt x="181665" y="232153"/>
                    <a:pt x="178300" y="232000"/>
                  </a:cubicBezTo>
                  <a:cubicBezTo>
                    <a:pt x="171138" y="231693"/>
                    <a:pt x="163989" y="231260"/>
                    <a:pt x="156827" y="230883"/>
                  </a:cubicBezTo>
                  <a:cubicBezTo>
                    <a:pt x="155821" y="230827"/>
                    <a:pt x="154802" y="230813"/>
                    <a:pt x="153797" y="230771"/>
                  </a:cubicBezTo>
                  <a:cubicBezTo>
                    <a:pt x="149427" y="230603"/>
                    <a:pt x="145057" y="230422"/>
                    <a:pt x="140701" y="230240"/>
                  </a:cubicBezTo>
                  <a:cubicBezTo>
                    <a:pt x="140030" y="230213"/>
                    <a:pt x="139360" y="230185"/>
                    <a:pt x="138676" y="230157"/>
                  </a:cubicBezTo>
                  <a:cubicBezTo>
                    <a:pt x="129936" y="229877"/>
                    <a:pt x="121196" y="229598"/>
                    <a:pt x="112456" y="229305"/>
                  </a:cubicBezTo>
                  <a:cubicBezTo>
                    <a:pt x="106969" y="229124"/>
                    <a:pt x="101454" y="229179"/>
                    <a:pt x="95980" y="228691"/>
                  </a:cubicBezTo>
                  <a:cubicBezTo>
                    <a:pt x="90158" y="228160"/>
                    <a:pt x="84322" y="228370"/>
                    <a:pt x="78514" y="228021"/>
                  </a:cubicBezTo>
                  <a:cubicBezTo>
                    <a:pt x="70570" y="227546"/>
                    <a:pt x="62639" y="226890"/>
                    <a:pt x="54709" y="226331"/>
                  </a:cubicBezTo>
                  <a:cubicBezTo>
                    <a:pt x="53145" y="226219"/>
                    <a:pt x="51568" y="226275"/>
                    <a:pt x="50004" y="226205"/>
                  </a:cubicBezTo>
                  <a:cubicBezTo>
                    <a:pt x="39812" y="225759"/>
                    <a:pt x="29633" y="225284"/>
                    <a:pt x="19441" y="224851"/>
                  </a:cubicBezTo>
                  <a:cubicBezTo>
                    <a:pt x="17794" y="224781"/>
                    <a:pt x="16132" y="224865"/>
                    <a:pt x="14415" y="224879"/>
                  </a:cubicBezTo>
                  <a:cubicBezTo>
                    <a:pt x="14247" y="225549"/>
                    <a:pt x="14066" y="225968"/>
                    <a:pt x="14066" y="226387"/>
                  </a:cubicBezTo>
                  <a:cubicBezTo>
                    <a:pt x="14066" y="226918"/>
                    <a:pt x="14233" y="227448"/>
                    <a:pt x="14373" y="228160"/>
                  </a:cubicBezTo>
                  <a:cubicBezTo>
                    <a:pt x="16523" y="228537"/>
                    <a:pt x="18589" y="229110"/>
                    <a:pt x="20684" y="229221"/>
                  </a:cubicBezTo>
                  <a:cubicBezTo>
                    <a:pt x="25822" y="229528"/>
                    <a:pt x="30946" y="229947"/>
                    <a:pt x="36126" y="229640"/>
                  </a:cubicBezTo>
                  <a:cubicBezTo>
                    <a:pt x="42827" y="229235"/>
                    <a:pt x="49585" y="229249"/>
                    <a:pt x="56301" y="229473"/>
                  </a:cubicBezTo>
                  <a:cubicBezTo>
                    <a:pt x="61439" y="229640"/>
                    <a:pt x="66563" y="230422"/>
                    <a:pt x="71701" y="230925"/>
                  </a:cubicBezTo>
                  <a:cubicBezTo>
                    <a:pt x="77607" y="231497"/>
                    <a:pt x="83512" y="232195"/>
                    <a:pt x="89446" y="232600"/>
                  </a:cubicBezTo>
                  <a:cubicBezTo>
                    <a:pt x="96050" y="233047"/>
                    <a:pt x="102654" y="233228"/>
                    <a:pt x="109272" y="233494"/>
                  </a:cubicBezTo>
                  <a:cubicBezTo>
                    <a:pt x="115653" y="233745"/>
                    <a:pt x="122047" y="233912"/>
                    <a:pt x="128442" y="234150"/>
                  </a:cubicBezTo>
                  <a:cubicBezTo>
                    <a:pt x="134823" y="234373"/>
                    <a:pt x="141217" y="234527"/>
                    <a:pt x="147598" y="234918"/>
                  </a:cubicBezTo>
                  <a:cubicBezTo>
                    <a:pt x="155081" y="235378"/>
                    <a:pt x="162565" y="236091"/>
                    <a:pt x="170035" y="236649"/>
                  </a:cubicBezTo>
                  <a:cubicBezTo>
                    <a:pt x="173944" y="236942"/>
                    <a:pt x="177867" y="237166"/>
                    <a:pt x="181777" y="237389"/>
                  </a:cubicBezTo>
                  <a:cubicBezTo>
                    <a:pt x="187040" y="237682"/>
                    <a:pt x="192304" y="237933"/>
                    <a:pt x="197554" y="238241"/>
                  </a:cubicBezTo>
                  <a:cubicBezTo>
                    <a:pt x="198266" y="238283"/>
                    <a:pt x="198964" y="238464"/>
                    <a:pt x="199676" y="239106"/>
                  </a:cubicBezTo>
                  <a:cubicBezTo>
                    <a:pt x="198894" y="239316"/>
                    <a:pt x="198112" y="239525"/>
                    <a:pt x="196786" y="239874"/>
                  </a:cubicBezTo>
                  <a:cubicBezTo>
                    <a:pt x="200416" y="240279"/>
                    <a:pt x="203487" y="240614"/>
                    <a:pt x="206559" y="240963"/>
                  </a:cubicBezTo>
                  <a:cubicBezTo>
                    <a:pt x="206559" y="241075"/>
                    <a:pt x="206559" y="241201"/>
                    <a:pt x="206559" y="241312"/>
                  </a:cubicBezTo>
                  <a:cubicBezTo>
                    <a:pt x="205498" y="241312"/>
                    <a:pt x="204381" y="241494"/>
                    <a:pt x="203362" y="241270"/>
                  </a:cubicBezTo>
                  <a:cubicBezTo>
                    <a:pt x="200472" y="240642"/>
                    <a:pt x="197554" y="240866"/>
                    <a:pt x="194649" y="240796"/>
                  </a:cubicBezTo>
                  <a:cubicBezTo>
                    <a:pt x="190279" y="240684"/>
                    <a:pt x="185923" y="240475"/>
                    <a:pt x="181553" y="240265"/>
                  </a:cubicBezTo>
                  <a:cubicBezTo>
                    <a:pt x="177979" y="240084"/>
                    <a:pt x="174405" y="239860"/>
                    <a:pt x="170816" y="239623"/>
                  </a:cubicBezTo>
                  <a:cubicBezTo>
                    <a:pt x="164785" y="239232"/>
                    <a:pt x="158767" y="238743"/>
                    <a:pt x="152736" y="238422"/>
                  </a:cubicBezTo>
                  <a:cubicBezTo>
                    <a:pt x="148812" y="238213"/>
                    <a:pt x="144889" y="238297"/>
                    <a:pt x="140966" y="238171"/>
                  </a:cubicBezTo>
                  <a:cubicBezTo>
                    <a:pt x="134250" y="237961"/>
                    <a:pt x="127507" y="237920"/>
                    <a:pt x="120819" y="237375"/>
                  </a:cubicBezTo>
                  <a:cubicBezTo>
                    <a:pt x="115206" y="236914"/>
                    <a:pt x="109607" y="237194"/>
                    <a:pt x="104023" y="236914"/>
                  </a:cubicBezTo>
                  <a:cubicBezTo>
                    <a:pt x="97642" y="236593"/>
                    <a:pt x="91275" y="236146"/>
                    <a:pt x="84909" y="235686"/>
                  </a:cubicBezTo>
                  <a:cubicBezTo>
                    <a:pt x="78765" y="235239"/>
                    <a:pt x="72622" y="234652"/>
                    <a:pt x="66479" y="234192"/>
                  </a:cubicBezTo>
                  <a:cubicBezTo>
                    <a:pt x="62234" y="233871"/>
                    <a:pt x="57976" y="233633"/>
                    <a:pt x="53732" y="233410"/>
                  </a:cubicBezTo>
                  <a:cubicBezTo>
                    <a:pt x="50046" y="233214"/>
                    <a:pt x="46346" y="232963"/>
                    <a:pt x="42660" y="232977"/>
                  </a:cubicBezTo>
                  <a:cubicBezTo>
                    <a:pt x="36726" y="233019"/>
                    <a:pt x="30792" y="233284"/>
                    <a:pt x="24844" y="233410"/>
                  </a:cubicBezTo>
                  <a:cubicBezTo>
                    <a:pt x="22499" y="233466"/>
                    <a:pt x="20153" y="233480"/>
                    <a:pt x="17822" y="232879"/>
                  </a:cubicBezTo>
                  <a:cubicBezTo>
                    <a:pt x="16788" y="232614"/>
                    <a:pt x="15629" y="232837"/>
                    <a:pt x="14317" y="232837"/>
                  </a:cubicBezTo>
                  <a:cubicBezTo>
                    <a:pt x="13898" y="235015"/>
                    <a:pt x="13521" y="237054"/>
                    <a:pt x="13033" y="239651"/>
                  </a:cubicBezTo>
                  <a:cubicBezTo>
                    <a:pt x="12223" y="237473"/>
                    <a:pt x="12432" y="235714"/>
                    <a:pt x="12013" y="234010"/>
                  </a:cubicBezTo>
                  <a:cubicBezTo>
                    <a:pt x="11902" y="235448"/>
                    <a:pt x="11776" y="236900"/>
                    <a:pt x="11664" y="238338"/>
                  </a:cubicBezTo>
                  <a:cubicBezTo>
                    <a:pt x="11539" y="238338"/>
                    <a:pt x="11427" y="238366"/>
                    <a:pt x="11301" y="238366"/>
                  </a:cubicBezTo>
                  <a:cubicBezTo>
                    <a:pt x="10924" y="236426"/>
                    <a:pt x="10561" y="234499"/>
                    <a:pt x="10142" y="232349"/>
                  </a:cubicBezTo>
                  <a:cubicBezTo>
                    <a:pt x="8579" y="232125"/>
                    <a:pt x="7029" y="231944"/>
                    <a:pt x="5507" y="231679"/>
                  </a:cubicBezTo>
                  <a:cubicBezTo>
                    <a:pt x="4418" y="231483"/>
                    <a:pt x="3287" y="231302"/>
                    <a:pt x="2268" y="230869"/>
                  </a:cubicBezTo>
                  <a:cubicBezTo>
                    <a:pt x="369" y="230087"/>
                    <a:pt x="-315" y="228523"/>
                    <a:pt x="132" y="226499"/>
                  </a:cubicBezTo>
                  <a:cubicBezTo>
                    <a:pt x="690" y="223930"/>
                    <a:pt x="2366" y="222184"/>
                    <a:pt x="4432" y="220537"/>
                  </a:cubicBezTo>
                  <a:cubicBezTo>
                    <a:pt x="5367" y="220649"/>
                    <a:pt x="6359" y="220858"/>
                    <a:pt x="7350" y="220858"/>
                  </a:cubicBezTo>
                  <a:cubicBezTo>
                    <a:pt x="8230" y="220858"/>
                    <a:pt x="9109" y="220593"/>
                    <a:pt x="9905" y="220453"/>
                  </a:cubicBezTo>
                  <a:cubicBezTo>
                    <a:pt x="10115" y="220188"/>
                    <a:pt x="10352" y="220020"/>
                    <a:pt x="10366" y="219839"/>
                  </a:cubicBezTo>
                  <a:cubicBezTo>
                    <a:pt x="10631" y="216949"/>
                    <a:pt x="11036" y="214059"/>
                    <a:pt x="11064" y="211155"/>
                  </a:cubicBezTo>
                  <a:cubicBezTo>
                    <a:pt x="11176" y="198254"/>
                    <a:pt x="11190" y="185353"/>
                    <a:pt x="11218" y="172452"/>
                  </a:cubicBezTo>
                  <a:cubicBezTo>
                    <a:pt x="11245" y="161911"/>
                    <a:pt x="11287" y="151369"/>
                    <a:pt x="11218" y="140814"/>
                  </a:cubicBezTo>
                  <a:cubicBezTo>
                    <a:pt x="11190" y="137268"/>
                    <a:pt x="11427" y="133777"/>
                    <a:pt x="12279" y="129868"/>
                  </a:cubicBezTo>
                  <a:cubicBezTo>
                    <a:pt x="12418" y="132660"/>
                    <a:pt x="12530" y="134992"/>
                    <a:pt x="12642" y="137338"/>
                  </a:cubicBezTo>
                  <a:cubicBezTo>
                    <a:pt x="12697" y="137338"/>
                    <a:pt x="12767" y="137338"/>
                    <a:pt x="12823" y="137338"/>
                  </a:cubicBezTo>
                  <a:cubicBezTo>
                    <a:pt x="12991" y="135620"/>
                    <a:pt x="13158" y="133903"/>
                    <a:pt x="13382" y="131516"/>
                  </a:cubicBezTo>
                  <a:cubicBezTo>
                    <a:pt x="14233" y="133484"/>
                    <a:pt x="14415" y="134880"/>
                    <a:pt x="14415" y="136332"/>
                  </a:cubicBezTo>
                  <a:cubicBezTo>
                    <a:pt x="14429" y="144067"/>
                    <a:pt x="14415" y="151816"/>
                    <a:pt x="14485" y="159551"/>
                  </a:cubicBezTo>
                  <a:cubicBezTo>
                    <a:pt x="14499" y="161897"/>
                    <a:pt x="14750" y="164242"/>
                    <a:pt x="14876" y="166588"/>
                  </a:cubicBezTo>
                  <a:cubicBezTo>
                    <a:pt x="14945" y="167817"/>
                    <a:pt x="14973" y="169045"/>
                    <a:pt x="15043" y="170288"/>
                  </a:cubicBezTo>
                  <a:cubicBezTo>
                    <a:pt x="15099" y="171377"/>
                    <a:pt x="15169" y="172452"/>
                    <a:pt x="15266" y="174058"/>
                  </a:cubicBezTo>
                  <a:cubicBezTo>
                    <a:pt x="16048" y="173387"/>
                    <a:pt x="16509" y="173122"/>
                    <a:pt x="16802" y="172717"/>
                  </a:cubicBezTo>
                  <a:cubicBezTo>
                    <a:pt x="18003" y="171098"/>
                    <a:pt x="19120" y="169408"/>
                    <a:pt x="20335" y="167803"/>
                  </a:cubicBezTo>
                  <a:cubicBezTo>
                    <a:pt x="22038" y="165555"/>
                    <a:pt x="23699" y="163307"/>
                    <a:pt x="23239" y="160138"/>
                  </a:cubicBezTo>
                  <a:cubicBezTo>
                    <a:pt x="24761" y="161045"/>
                    <a:pt x="24956" y="158364"/>
                    <a:pt x="26157" y="159272"/>
                  </a:cubicBezTo>
                  <a:cubicBezTo>
                    <a:pt x="30206" y="153575"/>
                    <a:pt x="34115" y="147851"/>
                    <a:pt x="38276" y="142308"/>
                  </a:cubicBezTo>
                  <a:cubicBezTo>
                    <a:pt x="40901" y="138832"/>
                    <a:pt x="43916" y="135648"/>
                    <a:pt x="46751" y="132325"/>
                  </a:cubicBezTo>
                  <a:cubicBezTo>
                    <a:pt x="47630" y="131306"/>
                    <a:pt x="48510" y="130287"/>
                    <a:pt x="49334" y="129226"/>
                  </a:cubicBezTo>
                  <a:cubicBezTo>
                    <a:pt x="52712" y="124898"/>
                    <a:pt x="56077" y="120542"/>
                    <a:pt x="59428" y="116199"/>
                  </a:cubicBezTo>
                  <a:cubicBezTo>
                    <a:pt x="59679" y="115878"/>
                    <a:pt x="59833" y="115473"/>
                    <a:pt x="60126" y="114957"/>
                  </a:cubicBezTo>
                  <a:cubicBezTo>
                    <a:pt x="55630" y="114957"/>
                    <a:pt x="51400" y="114957"/>
                    <a:pt x="47169" y="114957"/>
                  </a:cubicBezTo>
                  <a:cubicBezTo>
                    <a:pt x="46834" y="114957"/>
                    <a:pt x="46471" y="114901"/>
                    <a:pt x="46164" y="114999"/>
                  </a:cubicBezTo>
                  <a:cubicBezTo>
                    <a:pt x="41976" y="116241"/>
                    <a:pt x="37717" y="115585"/>
                    <a:pt x="33459" y="115445"/>
                  </a:cubicBezTo>
                  <a:cubicBezTo>
                    <a:pt x="32049" y="116367"/>
                    <a:pt x="32035" y="117819"/>
                    <a:pt x="32049" y="119299"/>
                  </a:cubicBezTo>
                  <a:cubicBezTo>
                    <a:pt x="32063" y="123781"/>
                    <a:pt x="32049" y="128276"/>
                    <a:pt x="32063" y="132758"/>
                  </a:cubicBezTo>
                  <a:cubicBezTo>
                    <a:pt x="32063" y="134099"/>
                    <a:pt x="32063" y="135425"/>
                    <a:pt x="31560" y="136793"/>
                  </a:cubicBezTo>
                  <a:cubicBezTo>
                    <a:pt x="31448" y="135955"/>
                    <a:pt x="31337" y="135132"/>
                    <a:pt x="31225" y="134294"/>
                  </a:cubicBezTo>
                  <a:cubicBezTo>
                    <a:pt x="31099" y="134294"/>
                    <a:pt x="30974" y="134280"/>
                    <a:pt x="30848" y="134266"/>
                  </a:cubicBezTo>
                  <a:cubicBezTo>
                    <a:pt x="30708" y="135285"/>
                    <a:pt x="30583" y="136291"/>
                    <a:pt x="30443" y="137296"/>
                  </a:cubicBezTo>
                  <a:cubicBezTo>
                    <a:pt x="29773" y="136123"/>
                    <a:pt x="29410" y="134765"/>
                    <a:pt x="29354" y="133219"/>
                  </a:cubicBezTo>
                  <a:cubicBezTo>
                    <a:pt x="29145" y="128290"/>
                    <a:pt x="28921" y="123362"/>
                    <a:pt x="28684" y="118433"/>
                  </a:cubicBezTo>
                  <a:cubicBezTo>
                    <a:pt x="28642" y="117442"/>
                    <a:pt x="28488" y="116451"/>
                    <a:pt x="28377" y="115390"/>
                  </a:cubicBezTo>
                  <a:cubicBezTo>
                    <a:pt x="27651" y="115124"/>
                    <a:pt x="27036" y="114915"/>
                    <a:pt x="26268" y="114636"/>
                  </a:cubicBezTo>
                  <a:cubicBezTo>
                    <a:pt x="26939" y="114203"/>
                    <a:pt x="27539" y="113812"/>
                    <a:pt x="28223" y="113379"/>
                  </a:cubicBezTo>
                  <a:cubicBezTo>
                    <a:pt x="28293" y="112988"/>
                    <a:pt x="28447" y="112555"/>
                    <a:pt x="28461" y="112122"/>
                  </a:cubicBezTo>
                  <a:cubicBezTo>
                    <a:pt x="28516" y="105281"/>
                    <a:pt x="28754" y="98454"/>
                    <a:pt x="28209" y="91612"/>
                  </a:cubicBezTo>
                  <a:cubicBezTo>
                    <a:pt x="27832" y="86809"/>
                    <a:pt x="28056" y="81965"/>
                    <a:pt x="27930" y="77148"/>
                  </a:cubicBezTo>
                  <a:cubicBezTo>
                    <a:pt x="27874" y="74914"/>
                    <a:pt x="27609" y="72680"/>
                    <a:pt x="27427" y="70446"/>
                  </a:cubicBezTo>
                  <a:cubicBezTo>
                    <a:pt x="27385" y="69999"/>
                    <a:pt x="27274" y="69553"/>
                    <a:pt x="27260" y="69106"/>
                  </a:cubicBezTo>
                  <a:cubicBezTo>
                    <a:pt x="26841" y="59249"/>
                    <a:pt x="26506" y="49391"/>
                    <a:pt x="27050" y="39451"/>
                  </a:cubicBezTo>
                  <a:cubicBezTo>
                    <a:pt x="27260" y="40163"/>
                    <a:pt x="27469" y="40861"/>
                    <a:pt x="27762" y="41824"/>
                  </a:cubicBezTo>
                  <a:cubicBezTo>
                    <a:pt x="29187" y="40763"/>
                    <a:pt x="28321" y="39199"/>
                    <a:pt x="29131" y="37859"/>
                  </a:cubicBezTo>
                  <a:cubicBezTo>
                    <a:pt x="29494" y="42983"/>
                    <a:pt x="29982" y="47828"/>
                    <a:pt x="30122" y="52673"/>
                  </a:cubicBezTo>
                  <a:cubicBezTo>
                    <a:pt x="30262" y="57713"/>
                    <a:pt x="30248" y="62753"/>
                    <a:pt x="30694" y="67779"/>
                  </a:cubicBezTo>
                  <a:cubicBezTo>
                    <a:pt x="31225" y="73574"/>
                    <a:pt x="31602" y="79396"/>
                    <a:pt x="31965" y="85204"/>
                  </a:cubicBezTo>
                  <a:cubicBezTo>
                    <a:pt x="32105" y="87438"/>
                    <a:pt x="32077" y="89686"/>
                    <a:pt x="32049" y="91933"/>
                  </a:cubicBezTo>
                  <a:cubicBezTo>
                    <a:pt x="31979" y="98551"/>
                    <a:pt x="31881" y="105169"/>
                    <a:pt x="31811" y="111787"/>
                  </a:cubicBezTo>
                  <a:cubicBezTo>
                    <a:pt x="31811" y="112220"/>
                    <a:pt x="31909" y="112653"/>
                    <a:pt x="31937" y="112974"/>
                  </a:cubicBezTo>
                  <a:cubicBezTo>
                    <a:pt x="32132" y="113156"/>
                    <a:pt x="32216" y="113239"/>
                    <a:pt x="32300" y="113295"/>
                  </a:cubicBezTo>
                  <a:cubicBezTo>
                    <a:pt x="32398" y="113351"/>
                    <a:pt x="32496" y="113407"/>
                    <a:pt x="32607" y="113421"/>
                  </a:cubicBezTo>
                  <a:cubicBezTo>
                    <a:pt x="32942" y="113477"/>
                    <a:pt x="33277" y="113561"/>
                    <a:pt x="33599" y="113547"/>
                  </a:cubicBezTo>
                  <a:cubicBezTo>
                    <a:pt x="42534" y="112848"/>
                    <a:pt x="51456" y="112136"/>
                    <a:pt x="60517" y="111424"/>
                  </a:cubicBezTo>
                  <a:cubicBezTo>
                    <a:pt x="61369" y="109009"/>
                    <a:pt x="61369" y="106524"/>
                    <a:pt x="61425" y="104122"/>
                  </a:cubicBezTo>
                  <a:cubicBezTo>
                    <a:pt x="61564" y="98398"/>
                    <a:pt x="61760" y="92660"/>
                    <a:pt x="61383" y="86963"/>
                  </a:cubicBezTo>
                  <a:cubicBezTo>
                    <a:pt x="60810" y="78223"/>
                    <a:pt x="61271" y="69469"/>
                    <a:pt x="60727" y="60743"/>
                  </a:cubicBezTo>
                  <a:cubicBezTo>
                    <a:pt x="60266" y="53343"/>
                    <a:pt x="60475" y="45943"/>
                    <a:pt x="60322" y="38557"/>
                  </a:cubicBezTo>
                  <a:cubicBezTo>
                    <a:pt x="60294" y="37454"/>
                    <a:pt x="60322" y="36337"/>
                    <a:pt x="60322" y="35248"/>
                  </a:cubicBezTo>
                  <a:cubicBezTo>
                    <a:pt x="61536" y="35150"/>
                    <a:pt x="61229" y="36239"/>
                    <a:pt x="61941" y="36672"/>
                  </a:cubicBezTo>
                  <a:cubicBezTo>
                    <a:pt x="62723" y="35653"/>
                    <a:pt x="62081" y="34313"/>
                    <a:pt x="62751" y="32916"/>
                  </a:cubicBezTo>
                  <a:cubicBezTo>
                    <a:pt x="62905" y="34229"/>
                    <a:pt x="63016" y="35206"/>
                    <a:pt x="63156" y="36281"/>
                  </a:cubicBezTo>
                  <a:cubicBezTo>
                    <a:pt x="64594" y="36239"/>
                    <a:pt x="65348" y="35416"/>
                    <a:pt x="65837" y="34424"/>
                  </a:cubicBezTo>
                  <a:cubicBezTo>
                    <a:pt x="66884" y="32330"/>
                    <a:pt x="68420" y="30864"/>
                    <a:pt x="70542" y="29831"/>
                  </a:cubicBezTo>
                  <a:cubicBezTo>
                    <a:pt x="71701" y="29272"/>
                    <a:pt x="72636" y="28225"/>
                    <a:pt x="74228" y="26955"/>
                  </a:cubicBezTo>
                  <a:cubicBezTo>
                    <a:pt x="71268" y="27262"/>
                    <a:pt x="68950" y="27234"/>
                    <a:pt x="66786" y="27806"/>
                  </a:cubicBezTo>
                  <a:cubicBezTo>
                    <a:pt x="64594" y="28379"/>
                    <a:pt x="62430" y="28560"/>
                    <a:pt x="60196" y="28714"/>
                  </a:cubicBezTo>
                  <a:cubicBezTo>
                    <a:pt x="57934" y="28867"/>
                    <a:pt x="55700" y="29593"/>
                    <a:pt x="53285" y="30110"/>
                  </a:cubicBezTo>
                  <a:cubicBezTo>
                    <a:pt x="53801" y="31841"/>
                    <a:pt x="55170" y="32246"/>
                    <a:pt x="56203" y="32986"/>
                  </a:cubicBezTo>
                  <a:cubicBezTo>
                    <a:pt x="57194" y="33684"/>
                    <a:pt x="58199" y="34354"/>
                    <a:pt x="59400" y="35164"/>
                  </a:cubicBezTo>
                  <a:cubicBezTo>
                    <a:pt x="58828" y="35960"/>
                    <a:pt x="58409" y="36546"/>
                    <a:pt x="57934" y="37203"/>
                  </a:cubicBezTo>
                  <a:cubicBezTo>
                    <a:pt x="56440" y="36714"/>
                    <a:pt x="55072" y="36253"/>
                    <a:pt x="53704" y="35793"/>
                  </a:cubicBezTo>
                  <a:cubicBezTo>
                    <a:pt x="52475" y="35388"/>
                    <a:pt x="51554" y="34606"/>
                    <a:pt x="50855" y="33545"/>
                  </a:cubicBezTo>
                  <a:cubicBezTo>
                    <a:pt x="49124" y="30906"/>
                    <a:pt x="46611" y="30557"/>
                    <a:pt x="43749" y="31059"/>
                  </a:cubicBezTo>
                  <a:cubicBezTo>
                    <a:pt x="41124" y="31520"/>
                    <a:pt x="38485" y="31967"/>
                    <a:pt x="35846" y="32316"/>
                  </a:cubicBezTo>
                  <a:cubicBezTo>
                    <a:pt x="32551" y="32749"/>
                    <a:pt x="29201" y="32763"/>
                    <a:pt x="25989" y="33796"/>
                  </a:cubicBezTo>
                  <a:cubicBezTo>
                    <a:pt x="25473" y="33964"/>
                    <a:pt x="24872" y="33991"/>
                    <a:pt x="24328" y="33908"/>
                  </a:cubicBezTo>
                  <a:cubicBezTo>
                    <a:pt x="23183" y="33740"/>
                    <a:pt x="22108" y="33754"/>
                    <a:pt x="21075" y="34382"/>
                  </a:cubicBezTo>
                  <a:cubicBezTo>
                    <a:pt x="20795" y="34550"/>
                    <a:pt x="20432" y="34676"/>
                    <a:pt x="20111" y="34648"/>
                  </a:cubicBezTo>
                  <a:cubicBezTo>
                    <a:pt x="18338" y="34536"/>
                    <a:pt x="16635" y="34648"/>
                    <a:pt x="14903" y="35276"/>
                  </a:cubicBezTo>
                  <a:cubicBezTo>
                    <a:pt x="13856" y="35639"/>
                    <a:pt x="12530" y="35234"/>
                    <a:pt x="10966" y="35150"/>
                  </a:cubicBezTo>
                  <a:cubicBezTo>
                    <a:pt x="13074" y="36840"/>
                    <a:pt x="16118" y="37929"/>
                    <a:pt x="19134" y="38208"/>
                  </a:cubicBezTo>
                  <a:cubicBezTo>
                    <a:pt x="19804" y="38278"/>
                    <a:pt x="20488" y="38264"/>
                    <a:pt x="21131" y="38431"/>
                  </a:cubicBezTo>
                  <a:cubicBezTo>
                    <a:pt x="21884" y="38627"/>
                    <a:pt x="22596" y="38962"/>
                    <a:pt x="23476" y="39283"/>
                  </a:cubicBezTo>
                  <a:lnTo>
                    <a:pt x="23476" y="41726"/>
                  </a:lnTo>
                  <a:cubicBezTo>
                    <a:pt x="18240" y="42201"/>
                    <a:pt x="13396" y="41280"/>
                    <a:pt x="8788" y="38362"/>
                  </a:cubicBezTo>
                  <a:cubicBezTo>
                    <a:pt x="8816" y="38194"/>
                    <a:pt x="8872" y="37789"/>
                    <a:pt x="8984" y="37063"/>
                  </a:cubicBezTo>
                  <a:cubicBezTo>
                    <a:pt x="8830" y="36896"/>
                    <a:pt x="8481" y="36505"/>
                    <a:pt x="8076" y="36058"/>
                  </a:cubicBezTo>
                  <a:cubicBezTo>
                    <a:pt x="6554" y="36267"/>
                    <a:pt x="5046" y="36477"/>
                    <a:pt x="3329" y="36700"/>
                  </a:cubicBezTo>
                  <a:cubicBezTo>
                    <a:pt x="3203" y="35653"/>
                    <a:pt x="3106" y="34801"/>
                    <a:pt x="2980" y="33852"/>
                  </a:cubicBezTo>
                  <a:cubicBezTo>
                    <a:pt x="3594" y="33545"/>
                    <a:pt x="4055" y="33182"/>
                    <a:pt x="4558" y="33084"/>
                  </a:cubicBezTo>
                  <a:cubicBezTo>
                    <a:pt x="8509" y="32288"/>
                    <a:pt x="12474" y="31548"/>
                    <a:pt x="16439" y="30794"/>
                  </a:cubicBezTo>
                  <a:cubicBezTo>
                    <a:pt x="30094" y="28197"/>
                    <a:pt x="43735" y="25503"/>
                    <a:pt x="57418" y="23031"/>
                  </a:cubicBezTo>
                  <a:cubicBezTo>
                    <a:pt x="71198" y="20546"/>
                    <a:pt x="85020" y="18214"/>
                    <a:pt x="98843" y="15925"/>
                  </a:cubicBezTo>
                  <a:cubicBezTo>
                    <a:pt x="108351" y="14361"/>
                    <a:pt x="117887" y="12965"/>
                    <a:pt x="127437" y="11569"/>
                  </a:cubicBezTo>
                  <a:cubicBezTo>
                    <a:pt x="134418" y="10535"/>
                    <a:pt x="141427" y="9642"/>
                    <a:pt x="148408" y="8651"/>
                  </a:cubicBezTo>
                  <a:cubicBezTo>
                    <a:pt x="155067" y="7701"/>
                    <a:pt x="161713" y="6710"/>
                    <a:pt x="168373" y="5719"/>
                  </a:cubicBezTo>
                  <a:cubicBezTo>
                    <a:pt x="176904" y="4448"/>
                    <a:pt x="185435" y="3150"/>
                    <a:pt x="193979" y="1921"/>
                  </a:cubicBezTo>
                  <a:cubicBezTo>
                    <a:pt x="198740" y="1237"/>
                    <a:pt x="203529" y="636"/>
                    <a:pt x="208304" y="36"/>
                  </a:cubicBezTo>
                  <a:cubicBezTo>
                    <a:pt x="209058" y="-62"/>
                    <a:pt x="209840" y="36"/>
                    <a:pt x="210650" y="371"/>
                  </a:cubicBezTo>
                  <a:cubicBezTo>
                    <a:pt x="207118" y="958"/>
                    <a:pt x="203585" y="1544"/>
                    <a:pt x="199606" y="2214"/>
                  </a:cubicBezTo>
                  <a:cubicBezTo>
                    <a:pt x="202370" y="3136"/>
                    <a:pt x="204590" y="2060"/>
                    <a:pt x="206838" y="1949"/>
                  </a:cubicBezTo>
                  <a:cubicBezTo>
                    <a:pt x="209170" y="1823"/>
                    <a:pt x="211488" y="1474"/>
                    <a:pt x="213875" y="1656"/>
                  </a:cubicBezTo>
                  <a:cubicBezTo>
                    <a:pt x="213247" y="1753"/>
                    <a:pt x="212618" y="1837"/>
                    <a:pt x="212004" y="1963"/>
                  </a:cubicBezTo>
                  <a:cubicBezTo>
                    <a:pt x="211348" y="2088"/>
                    <a:pt x="210692" y="2256"/>
                    <a:pt x="210036" y="2368"/>
                  </a:cubicBezTo>
                  <a:cubicBezTo>
                    <a:pt x="200960" y="3834"/>
                    <a:pt x="191899" y="5314"/>
                    <a:pt x="182824" y="6752"/>
                  </a:cubicBezTo>
                  <a:cubicBezTo>
                    <a:pt x="170551" y="8706"/>
                    <a:pt x="158265" y="10661"/>
                    <a:pt x="145978" y="12546"/>
                  </a:cubicBezTo>
                  <a:cubicBezTo>
                    <a:pt x="140226" y="13426"/>
                    <a:pt x="134446" y="14082"/>
                    <a:pt x="128679" y="14919"/>
                  </a:cubicBezTo>
                  <a:cubicBezTo>
                    <a:pt x="121154" y="16022"/>
                    <a:pt x="113642" y="17209"/>
                    <a:pt x="106117" y="18340"/>
                  </a:cubicBezTo>
                  <a:cubicBezTo>
                    <a:pt x="101593" y="19010"/>
                    <a:pt x="97042" y="19583"/>
                    <a:pt x="92518" y="20267"/>
                  </a:cubicBezTo>
                  <a:cubicBezTo>
                    <a:pt x="91122" y="20476"/>
                    <a:pt x="89739" y="20895"/>
                    <a:pt x="88343" y="21454"/>
                  </a:cubicBezTo>
                  <a:cubicBezTo>
                    <a:pt x="89055" y="21496"/>
                    <a:pt x="89795" y="21663"/>
                    <a:pt x="90493" y="21565"/>
                  </a:cubicBezTo>
                  <a:cubicBezTo>
                    <a:pt x="95282" y="20979"/>
                    <a:pt x="100057" y="20379"/>
                    <a:pt x="104832" y="19708"/>
                  </a:cubicBezTo>
                  <a:cubicBezTo>
                    <a:pt x="113600" y="18480"/>
                    <a:pt x="122369" y="17195"/>
                    <a:pt x="131123" y="15953"/>
                  </a:cubicBezTo>
                  <a:cubicBezTo>
                    <a:pt x="139667" y="14738"/>
                    <a:pt x="148212" y="13509"/>
                    <a:pt x="156771" y="12336"/>
                  </a:cubicBezTo>
                  <a:cubicBezTo>
                    <a:pt x="162984" y="11485"/>
                    <a:pt x="169211" y="10703"/>
                    <a:pt x="175438" y="9879"/>
                  </a:cubicBezTo>
                  <a:cubicBezTo>
                    <a:pt x="182656" y="8916"/>
                    <a:pt x="189875" y="7897"/>
                    <a:pt x="197093" y="6961"/>
                  </a:cubicBezTo>
                  <a:cubicBezTo>
                    <a:pt x="201533" y="6389"/>
                    <a:pt x="205987" y="5900"/>
                    <a:pt x="210440" y="5397"/>
                  </a:cubicBezTo>
                  <a:cubicBezTo>
                    <a:pt x="210971" y="5342"/>
                    <a:pt x="211516" y="5397"/>
                    <a:pt x="212074" y="5746"/>
                  </a:cubicBezTo>
                  <a:cubicBezTo>
                    <a:pt x="207383" y="6612"/>
                    <a:pt x="202692" y="7478"/>
                    <a:pt x="198000" y="8329"/>
                  </a:cubicBezTo>
                  <a:cubicBezTo>
                    <a:pt x="202245" y="8706"/>
                    <a:pt x="206364" y="7380"/>
                    <a:pt x="210608" y="7589"/>
                  </a:cubicBezTo>
                  <a:cubicBezTo>
                    <a:pt x="200206" y="9949"/>
                    <a:pt x="189623" y="11052"/>
                    <a:pt x="179096" y="12560"/>
                  </a:cubicBezTo>
                  <a:cubicBezTo>
                    <a:pt x="168569" y="14068"/>
                    <a:pt x="158041" y="15562"/>
                    <a:pt x="147319" y="17084"/>
                  </a:cubicBezTo>
                  <a:cubicBezTo>
                    <a:pt x="150097" y="20434"/>
                    <a:pt x="154272" y="21803"/>
                    <a:pt x="157581" y="24693"/>
                  </a:cubicBezTo>
                  <a:cubicBezTo>
                    <a:pt x="156701" y="25349"/>
                    <a:pt x="155989" y="25894"/>
                    <a:pt x="155249" y="26438"/>
                  </a:cubicBezTo>
                  <a:cubicBezTo>
                    <a:pt x="153699" y="25838"/>
                    <a:pt x="152135" y="25251"/>
                    <a:pt x="150586" y="24623"/>
                  </a:cubicBezTo>
                  <a:cubicBezTo>
                    <a:pt x="148589" y="23813"/>
                    <a:pt x="147779" y="21789"/>
                    <a:pt x="146313" y="20434"/>
                  </a:cubicBezTo>
                  <a:cubicBezTo>
                    <a:pt x="145503" y="19694"/>
                    <a:pt x="145699" y="18871"/>
                    <a:pt x="145643" y="17921"/>
                  </a:cubicBezTo>
                  <a:cubicBezTo>
                    <a:pt x="144289" y="17195"/>
                    <a:pt x="142823" y="17544"/>
                    <a:pt x="141427" y="17754"/>
                  </a:cubicBezTo>
                  <a:cubicBezTo>
                    <a:pt x="134222" y="18773"/>
                    <a:pt x="127032" y="19848"/>
                    <a:pt x="119827" y="20923"/>
                  </a:cubicBezTo>
                  <a:cubicBezTo>
                    <a:pt x="119185" y="21021"/>
                    <a:pt x="118571" y="21300"/>
                    <a:pt x="117817" y="21523"/>
                  </a:cubicBezTo>
                  <a:lnTo>
                    <a:pt x="117817" y="24581"/>
                  </a:lnTo>
                  <a:cubicBezTo>
                    <a:pt x="115765" y="26997"/>
                    <a:pt x="113740" y="29538"/>
                    <a:pt x="111520" y="31897"/>
                  </a:cubicBezTo>
                  <a:cubicBezTo>
                    <a:pt x="110752" y="32721"/>
                    <a:pt x="109496" y="33084"/>
                    <a:pt x="108099" y="33852"/>
                  </a:cubicBezTo>
                  <a:cubicBezTo>
                    <a:pt x="108072" y="34704"/>
                    <a:pt x="108002" y="35918"/>
                    <a:pt x="108016" y="37133"/>
                  </a:cubicBezTo>
                  <a:cubicBezTo>
                    <a:pt x="108044" y="39828"/>
                    <a:pt x="108155" y="42508"/>
                    <a:pt x="108169" y="45203"/>
                  </a:cubicBezTo>
                  <a:cubicBezTo>
                    <a:pt x="108169" y="50913"/>
                    <a:pt x="108169" y="56610"/>
                    <a:pt x="108616" y="62334"/>
                  </a:cubicBezTo>
                  <a:cubicBezTo>
                    <a:pt x="109063" y="68031"/>
                    <a:pt x="108951" y="73769"/>
                    <a:pt x="108937" y="79493"/>
                  </a:cubicBezTo>
                  <a:cubicBezTo>
                    <a:pt x="108937" y="86223"/>
                    <a:pt x="108798" y="92953"/>
                    <a:pt x="108686" y="99682"/>
                  </a:cubicBezTo>
                  <a:cubicBezTo>
                    <a:pt x="108672" y="100576"/>
                    <a:pt x="108434" y="101456"/>
                    <a:pt x="108421" y="102349"/>
                  </a:cubicBezTo>
                  <a:cubicBezTo>
                    <a:pt x="108379" y="104122"/>
                    <a:pt x="108421" y="105909"/>
                    <a:pt x="108421" y="107976"/>
                  </a:cubicBezTo>
                  <a:cubicBezTo>
                    <a:pt x="109272" y="108073"/>
                    <a:pt x="110124" y="108283"/>
                    <a:pt x="110962" y="108241"/>
                  </a:cubicBezTo>
                  <a:cubicBezTo>
                    <a:pt x="116672" y="107962"/>
                    <a:pt x="122382" y="107627"/>
                    <a:pt x="128093" y="107292"/>
                  </a:cubicBezTo>
                  <a:cubicBezTo>
                    <a:pt x="129992" y="107180"/>
                    <a:pt x="131891" y="107040"/>
                    <a:pt x="133803" y="106971"/>
                  </a:cubicBezTo>
                  <a:cubicBezTo>
                    <a:pt x="141091" y="106705"/>
                    <a:pt x="148380" y="106468"/>
                    <a:pt x="155654" y="106203"/>
                  </a:cubicBezTo>
                  <a:cubicBezTo>
                    <a:pt x="156198" y="106189"/>
                    <a:pt x="156743" y="106063"/>
                    <a:pt x="157469" y="105965"/>
                  </a:cubicBezTo>
                  <a:cubicBezTo>
                    <a:pt x="157608" y="105183"/>
                    <a:pt x="157860" y="104443"/>
                    <a:pt x="157860" y="103703"/>
                  </a:cubicBezTo>
                  <a:cubicBezTo>
                    <a:pt x="157888" y="88220"/>
                    <a:pt x="157902" y="72736"/>
                    <a:pt x="157860" y="57266"/>
                  </a:cubicBezTo>
                  <a:cubicBezTo>
                    <a:pt x="157860" y="54362"/>
                    <a:pt x="157218" y="51444"/>
                    <a:pt x="157329" y="48554"/>
                  </a:cubicBezTo>
                  <a:cubicBezTo>
                    <a:pt x="157595" y="40833"/>
                    <a:pt x="157497" y="33084"/>
                    <a:pt x="158502" y="25405"/>
                  </a:cubicBezTo>
                  <a:cubicBezTo>
                    <a:pt x="158711" y="23771"/>
                    <a:pt x="159116" y="22152"/>
                    <a:pt x="159745" y="20560"/>
                  </a:cubicBezTo>
                  <a:cubicBezTo>
                    <a:pt x="159856" y="22110"/>
                    <a:pt x="160024" y="23660"/>
                    <a:pt x="160066" y="25209"/>
                  </a:cubicBezTo>
                  <a:cubicBezTo>
                    <a:pt x="160275" y="32833"/>
                    <a:pt x="160429" y="40456"/>
                    <a:pt x="160652" y="48079"/>
                  </a:cubicBezTo>
                  <a:cubicBezTo>
                    <a:pt x="160876" y="55702"/>
                    <a:pt x="160945" y="63325"/>
                    <a:pt x="161504" y="70921"/>
                  </a:cubicBezTo>
                  <a:cubicBezTo>
                    <a:pt x="161811" y="75179"/>
                    <a:pt x="162146" y="79452"/>
                    <a:pt x="161797" y="83682"/>
                  </a:cubicBezTo>
                  <a:cubicBezTo>
                    <a:pt x="161280" y="89741"/>
                    <a:pt x="161518" y="95787"/>
                    <a:pt x="161378" y="101832"/>
                  </a:cubicBezTo>
                  <a:cubicBezTo>
                    <a:pt x="161350" y="103047"/>
                    <a:pt x="161448" y="104276"/>
                    <a:pt x="161476" y="105295"/>
                  </a:cubicBezTo>
                  <a:cubicBezTo>
                    <a:pt x="162732" y="106412"/>
                    <a:pt x="164031" y="106258"/>
                    <a:pt x="165232" y="106217"/>
                  </a:cubicBezTo>
                  <a:cubicBezTo>
                    <a:pt x="171724" y="105951"/>
                    <a:pt x="178216" y="105616"/>
                    <a:pt x="184723" y="105281"/>
                  </a:cubicBezTo>
                  <a:cubicBezTo>
                    <a:pt x="187403" y="105142"/>
                    <a:pt x="190098" y="104974"/>
                    <a:pt x="192779" y="104834"/>
                  </a:cubicBezTo>
                  <a:cubicBezTo>
                    <a:pt x="197149" y="104611"/>
                    <a:pt x="201505" y="104415"/>
                    <a:pt x="205875" y="104178"/>
                  </a:cubicBezTo>
                  <a:cubicBezTo>
                    <a:pt x="206294" y="104150"/>
                    <a:pt x="206727" y="104011"/>
                    <a:pt x="207131" y="103927"/>
                  </a:cubicBezTo>
                  <a:cubicBezTo>
                    <a:pt x="207355" y="103005"/>
                    <a:pt x="206559" y="103019"/>
                    <a:pt x="206196" y="102726"/>
                  </a:cubicBezTo>
                  <a:cubicBezTo>
                    <a:pt x="205763" y="102377"/>
                    <a:pt x="205219" y="102168"/>
                    <a:pt x="204744" y="101888"/>
                  </a:cubicBezTo>
                  <a:cubicBezTo>
                    <a:pt x="201267" y="99864"/>
                    <a:pt x="199690" y="95480"/>
                    <a:pt x="201072" y="91808"/>
                  </a:cubicBezTo>
                  <a:cubicBezTo>
                    <a:pt x="201882" y="89658"/>
                    <a:pt x="203362" y="88317"/>
                    <a:pt x="205596" y="87731"/>
                  </a:cubicBezTo>
                  <a:cubicBezTo>
                    <a:pt x="205791" y="88485"/>
                    <a:pt x="205973" y="89141"/>
                    <a:pt x="206238" y="90118"/>
                  </a:cubicBezTo>
                  <a:cubicBezTo>
                    <a:pt x="206015" y="90342"/>
                    <a:pt x="205540" y="90775"/>
                    <a:pt x="205135" y="91249"/>
                  </a:cubicBezTo>
                  <a:cubicBezTo>
                    <a:pt x="204046" y="92520"/>
                    <a:pt x="203697" y="94000"/>
                    <a:pt x="203920" y="95647"/>
                  </a:cubicBezTo>
                  <a:cubicBezTo>
                    <a:pt x="204116" y="97127"/>
                    <a:pt x="204814" y="98272"/>
                    <a:pt x="206294" y="98565"/>
                  </a:cubicBezTo>
                  <a:cubicBezTo>
                    <a:pt x="207955" y="98901"/>
                    <a:pt x="209687" y="99026"/>
                    <a:pt x="210943" y="97476"/>
                  </a:cubicBezTo>
                  <a:cubicBezTo>
                    <a:pt x="212046" y="96108"/>
                    <a:pt x="212060" y="93176"/>
                    <a:pt x="210943" y="91780"/>
                  </a:cubicBezTo>
                  <a:cubicBezTo>
                    <a:pt x="210454" y="91180"/>
                    <a:pt x="209798" y="90733"/>
                    <a:pt x="209226" y="90202"/>
                  </a:cubicBezTo>
                  <a:cubicBezTo>
                    <a:pt x="209659" y="89476"/>
                    <a:pt x="210022" y="88750"/>
                    <a:pt x="209812" y="87899"/>
                  </a:cubicBezTo>
                  <a:cubicBezTo>
                    <a:pt x="210022" y="87899"/>
                    <a:pt x="210273" y="87801"/>
                    <a:pt x="210454" y="87885"/>
                  </a:cubicBezTo>
                  <a:cubicBezTo>
                    <a:pt x="213177" y="89127"/>
                    <a:pt x="215146" y="90998"/>
                    <a:pt x="215229" y="94195"/>
                  </a:cubicBezTo>
                  <a:cubicBezTo>
                    <a:pt x="215327" y="97770"/>
                    <a:pt x="213652" y="100394"/>
                    <a:pt x="210594" y="102182"/>
                  </a:cubicBezTo>
                  <a:cubicBezTo>
                    <a:pt x="210036" y="102503"/>
                    <a:pt x="209533" y="102908"/>
                    <a:pt x="209002" y="103285"/>
                  </a:cubicBezTo>
                  <a:cubicBezTo>
                    <a:pt x="208947" y="103326"/>
                    <a:pt x="209002" y="103480"/>
                    <a:pt x="209002" y="103592"/>
                  </a:cubicBezTo>
                  <a:cubicBezTo>
                    <a:pt x="211599" y="104443"/>
                    <a:pt x="215411" y="104346"/>
                    <a:pt x="218133" y="103326"/>
                  </a:cubicBezTo>
                  <a:cubicBezTo>
                    <a:pt x="218231" y="102740"/>
                    <a:pt x="218399" y="102098"/>
                    <a:pt x="218413" y="101442"/>
                  </a:cubicBezTo>
                  <a:cubicBezTo>
                    <a:pt x="218510" y="96401"/>
                    <a:pt x="218678" y="91347"/>
                    <a:pt x="218650" y="86307"/>
                  </a:cubicBezTo>
                  <a:cubicBezTo>
                    <a:pt x="218608" y="76883"/>
                    <a:pt x="218524" y="67458"/>
                    <a:pt x="218315" y="58048"/>
                  </a:cubicBezTo>
                  <a:cubicBezTo>
                    <a:pt x="218161" y="51332"/>
                    <a:pt x="217757" y="44616"/>
                    <a:pt x="217491" y="37901"/>
                  </a:cubicBezTo>
                  <a:cubicBezTo>
                    <a:pt x="217435" y="36463"/>
                    <a:pt x="217491" y="35025"/>
                    <a:pt x="217491" y="33433"/>
                  </a:cubicBezTo>
                  <a:cubicBezTo>
                    <a:pt x="211990" y="32051"/>
                    <a:pt x="206601" y="33936"/>
                    <a:pt x="201156" y="33866"/>
                  </a:cubicBezTo>
                  <a:cubicBezTo>
                    <a:pt x="201016" y="32944"/>
                    <a:pt x="200904" y="32121"/>
                    <a:pt x="200737" y="31045"/>
                  </a:cubicBezTo>
                  <a:cubicBezTo>
                    <a:pt x="203906" y="30361"/>
                    <a:pt x="207048" y="29635"/>
                    <a:pt x="210203" y="29035"/>
                  </a:cubicBezTo>
                  <a:cubicBezTo>
                    <a:pt x="210929" y="28895"/>
                    <a:pt x="211739" y="29230"/>
                    <a:pt x="212521" y="29356"/>
                  </a:cubicBezTo>
                  <a:cubicBezTo>
                    <a:pt x="214085" y="29607"/>
                    <a:pt x="215634" y="29705"/>
                    <a:pt x="217254" y="29203"/>
                  </a:cubicBezTo>
                  <a:cubicBezTo>
                    <a:pt x="218357" y="26410"/>
                    <a:pt x="217393" y="23380"/>
                    <a:pt x="218371" y="20811"/>
                  </a:cubicBezTo>
                  <a:cubicBezTo>
                    <a:pt x="215802" y="19625"/>
                    <a:pt x="213205" y="18829"/>
                    <a:pt x="211097" y="17349"/>
                  </a:cubicBezTo>
                  <a:cubicBezTo>
                    <a:pt x="208947" y="15841"/>
                    <a:pt x="207271" y="13663"/>
                    <a:pt x="205275" y="11666"/>
                  </a:cubicBezTo>
                  <a:cubicBezTo>
                    <a:pt x="205693" y="10940"/>
                    <a:pt x="206070" y="10298"/>
                    <a:pt x="206573" y="9418"/>
                  </a:cubicBezTo>
                  <a:cubicBezTo>
                    <a:pt x="207718" y="10117"/>
                    <a:pt x="208905" y="10577"/>
                    <a:pt x="209756" y="11387"/>
                  </a:cubicBezTo>
                  <a:cubicBezTo>
                    <a:pt x="212214" y="13705"/>
                    <a:pt x="214894" y="15604"/>
                    <a:pt x="218385" y="16371"/>
                  </a:cubicBezTo>
                  <a:cubicBezTo>
                    <a:pt x="218748" y="14905"/>
                    <a:pt x="218510" y="13174"/>
                    <a:pt x="219851" y="11094"/>
                  </a:cubicBezTo>
                  <a:cubicBezTo>
                    <a:pt x="220130" y="19890"/>
                    <a:pt x="220437" y="27946"/>
                    <a:pt x="220647" y="36016"/>
                  </a:cubicBezTo>
                  <a:cubicBezTo>
                    <a:pt x="220772" y="40721"/>
                    <a:pt x="220507" y="45440"/>
                    <a:pt x="221233" y="50118"/>
                  </a:cubicBezTo>
                  <a:cubicBezTo>
                    <a:pt x="221429" y="51332"/>
                    <a:pt x="221415" y="52575"/>
                    <a:pt x="221456" y="53803"/>
                  </a:cubicBezTo>
                  <a:cubicBezTo>
                    <a:pt x="222099" y="69832"/>
                    <a:pt x="222280" y="85860"/>
                    <a:pt x="221736" y="101902"/>
                  </a:cubicBezTo>
                  <a:cubicBezTo>
                    <a:pt x="221722" y="102335"/>
                    <a:pt x="221791" y="102768"/>
                    <a:pt x="221833" y="103424"/>
                  </a:cubicBezTo>
                  <a:cubicBezTo>
                    <a:pt x="223090" y="103592"/>
                    <a:pt x="224263" y="103745"/>
                    <a:pt x="225547" y="103913"/>
                  </a:cubicBezTo>
                  <a:cubicBezTo>
                    <a:pt x="224584" y="104639"/>
                    <a:pt x="223006" y="103662"/>
                    <a:pt x="222378" y="105253"/>
                  </a:cubicBezTo>
                  <a:cubicBezTo>
                    <a:pt x="223006" y="105491"/>
                    <a:pt x="223593" y="105714"/>
                    <a:pt x="224263" y="105965"/>
                  </a:cubicBezTo>
                  <a:cubicBezTo>
                    <a:pt x="223551" y="106244"/>
                    <a:pt x="222881" y="106496"/>
                    <a:pt x="221973" y="106845"/>
                  </a:cubicBezTo>
                  <a:lnTo>
                    <a:pt x="221973" y="134727"/>
                  </a:lnTo>
                  <a:cubicBezTo>
                    <a:pt x="221791" y="134727"/>
                    <a:pt x="221596" y="134755"/>
                    <a:pt x="221415" y="134755"/>
                  </a:cubicBezTo>
                  <a:cubicBezTo>
                    <a:pt x="220996" y="131055"/>
                    <a:pt x="220577" y="127369"/>
                    <a:pt x="220144" y="123669"/>
                  </a:cubicBezTo>
                  <a:cubicBezTo>
                    <a:pt x="220088" y="123669"/>
                    <a:pt x="220018" y="123669"/>
                    <a:pt x="219962" y="123655"/>
                  </a:cubicBezTo>
                  <a:lnTo>
                    <a:pt x="219962" y="133331"/>
                  </a:lnTo>
                  <a:cubicBezTo>
                    <a:pt x="218580" y="124772"/>
                    <a:pt x="219823" y="116074"/>
                    <a:pt x="218427" y="107585"/>
                  </a:cubicBezTo>
                  <a:cubicBezTo>
                    <a:pt x="215955" y="106859"/>
                    <a:pt x="212381" y="106831"/>
                    <a:pt x="209310" y="107473"/>
                  </a:cubicBezTo>
                  <a:cubicBezTo>
                    <a:pt x="208276" y="108716"/>
                    <a:pt x="208583" y="110252"/>
                    <a:pt x="208751" y="111648"/>
                  </a:cubicBezTo>
                  <a:cubicBezTo>
                    <a:pt x="209575" y="118922"/>
                    <a:pt x="209072" y="126210"/>
                    <a:pt x="209226" y="133498"/>
                  </a:cubicBezTo>
                  <a:cubicBezTo>
                    <a:pt x="209254" y="135048"/>
                    <a:pt x="209337" y="136598"/>
                    <a:pt x="209407" y="138343"/>
                  </a:cubicBezTo>
                  <a:cubicBezTo>
                    <a:pt x="211041" y="138790"/>
                    <a:pt x="212535" y="139195"/>
                    <a:pt x="214461" y="139725"/>
                  </a:cubicBezTo>
                  <a:cubicBezTo>
                    <a:pt x="212995" y="139879"/>
                    <a:pt x="211948" y="139991"/>
                    <a:pt x="210901" y="140102"/>
                  </a:cubicBezTo>
                  <a:cubicBezTo>
                    <a:pt x="210901" y="140228"/>
                    <a:pt x="210859" y="140381"/>
                    <a:pt x="210901" y="140423"/>
                  </a:cubicBezTo>
                  <a:cubicBezTo>
                    <a:pt x="211166" y="140619"/>
                    <a:pt x="211446" y="140786"/>
                    <a:pt x="211976" y="141107"/>
                  </a:cubicBezTo>
                  <a:cubicBezTo>
                    <a:pt x="211278" y="141610"/>
                    <a:pt x="210692" y="142029"/>
                    <a:pt x="209924" y="142573"/>
                  </a:cubicBezTo>
                  <a:cubicBezTo>
                    <a:pt x="209812" y="147670"/>
                    <a:pt x="209617" y="152905"/>
                    <a:pt x="210259" y="158309"/>
                  </a:cubicBezTo>
                  <a:cubicBezTo>
                    <a:pt x="211152" y="158448"/>
                    <a:pt x="211892" y="158644"/>
                    <a:pt x="212646" y="158658"/>
                  </a:cubicBezTo>
                  <a:cubicBezTo>
                    <a:pt x="217575" y="158755"/>
                    <a:pt x="222518" y="158797"/>
                    <a:pt x="227446" y="158909"/>
                  </a:cubicBezTo>
                  <a:cubicBezTo>
                    <a:pt x="229443" y="158951"/>
                    <a:pt x="231425" y="159132"/>
                    <a:pt x="233575" y="159272"/>
                  </a:cubicBezTo>
                  <a:cubicBezTo>
                    <a:pt x="233855" y="158350"/>
                    <a:pt x="234106" y="157527"/>
                    <a:pt x="234539" y="156103"/>
                  </a:cubicBezTo>
                  <a:lnTo>
                    <a:pt x="234539" y="161436"/>
                  </a:lnTo>
                  <a:cubicBezTo>
                    <a:pt x="233310" y="161883"/>
                    <a:pt x="233352" y="161129"/>
                    <a:pt x="233478" y="160319"/>
                  </a:cubicBezTo>
                  <a:lnTo>
                    <a:pt x="228605" y="160319"/>
                  </a:lnTo>
                  <a:cubicBezTo>
                    <a:pt x="229778" y="160682"/>
                    <a:pt x="230378" y="160864"/>
                    <a:pt x="231732" y="161268"/>
                  </a:cubicBezTo>
                  <a:cubicBezTo>
                    <a:pt x="229080" y="161701"/>
                    <a:pt x="227181" y="162204"/>
                    <a:pt x="225212" y="162134"/>
                  </a:cubicBezTo>
                  <a:cubicBezTo>
                    <a:pt x="222196" y="162036"/>
                    <a:pt x="219181" y="161911"/>
                    <a:pt x="216165" y="161701"/>
                  </a:cubicBezTo>
                  <a:cubicBezTo>
                    <a:pt x="214336" y="161576"/>
                    <a:pt x="212605" y="161855"/>
                    <a:pt x="210957" y="162623"/>
                  </a:cubicBezTo>
                  <a:cubicBezTo>
                    <a:pt x="210022" y="165611"/>
                    <a:pt x="209728" y="175356"/>
                    <a:pt x="210524" y="178763"/>
                  </a:cubicBezTo>
                  <a:cubicBezTo>
                    <a:pt x="213763" y="179363"/>
                    <a:pt x="217128" y="178567"/>
                    <a:pt x="220437" y="178888"/>
                  </a:cubicBezTo>
                  <a:cubicBezTo>
                    <a:pt x="223746" y="179210"/>
                    <a:pt x="227125" y="178763"/>
                    <a:pt x="230601" y="179475"/>
                  </a:cubicBezTo>
                  <a:cubicBezTo>
                    <a:pt x="229945" y="180327"/>
                    <a:pt x="229471" y="180927"/>
                    <a:pt x="228926" y="181625"/>
                  </a:cubicBezTo>
                  <a:cubicBezTo>
                    <a:pt x="227558" y="181807"/>
                    <a:pt x="226022" y="182072"/>
                    <a:pt x="224458" y="182183"/>
                  </a:cubicBezTo>
                  <a:cubicBezTo>
                    <a:pt x="223355" y="182267"/>
                    <a:pt x="222196" y="182309"/>
                    <a:pt x="221121" y="182114"/>
                  </a:cubicBezTo>
                  <a:cubicBezTo>
                    <a:pt x="218762" y="181695"/>
                    <a:pt x="216458" y="181695"/>
                    <a:pt x="214126" y="182253"/>
                  </a:cubicBezTo>
                  <a:cubicBezTo>
                    <a:pt x="212940" y="182547"/>
                    <a:pt x="211697" y="182547"/>
                    <a:pt x="210343" y="182686"/>
                  </a:cubicBezTo>
                  <a:cubicBezTo>
                    <a:pt x="209351" y="185297"/>
                    <a:pt x="209798" y="188006"/>
                    <a:pt x="209756" y="190644"/>
                  </a:cubicBezTo>
                  <a:cubicBezTo>
                    <a:pt x="209700" y="193297"/>
                    <a:pt x="209337" y="195992"/>
                    <a:pt x="210189" y="198826"/>
                  </a:cubicBezTo>
                  <a:cubicBezTo>
                    <a:pt x="215383" y="199720"/>
                    <a:pt x="220689" y="198365"/>
                    <a:pt x="226120" y="199636"/>
                  </a:cubicBezTo>
                  <a:cubicBezTo>
                    <a:pt x="225785" y="200474"/>
                    <a:pt x="225519" y="201144"/>
                    <a:pt x="225282" y="201758"/>
                  </a:cubicBezTo>
                  <a:cubicBezTo>
                    <a:pt x="220242" y="202121"/>
                    <a:pt x="215341" y="202456"/>
                    <a:pt x="210566" y="202805"/>
                  </a:cubicBezTo>
                  <a:cubicBezTo>
                    <a:pt x="209449" y="203783"/>
                    <a:pt x="209728" y="204969"/>
                    <a:pt x="209700" y="206058"/>
                  </a:cubicBezTo>
                  <a:cubicBezTo>
                    <a:pt x="209519" y="211545"/>
                    <a:pt x="209365" y="217046"/>
                    <a:pt x="209198" y="222533"/>
                  </a:cubicBezTo>
                  <a:cubicBezTo>
                    <a:pt x="209184" y="223092"/>
                    <a:pt x="209128" y="223636"/>
                    <a:pt x="208793" y="224251"/>
                  </a:cubicBezTo>
                  <a:cubicBezTo>
                    <a:pt x="208681" y="223748"/>
                    <a:pt x="208556" y="223232"/>
                    <a:pt x="208472" y="222729"/>
                  </a:cubicBezTo>
                  <a:cubicBezTo>
                    <a:pt x="208388" y="222198"/>
                    <a:pt x="208346" y="221668"/>
                    <a:pt x="207885" y="221123"/>
                  </a:cubicBezTo>
                  <a:cubicBezTo>
                    <a:pt x="207788" y="222422"/>
                    <a:pt x="207690" y="223720"/>
                    <a:pt x="207578" y="225214"/>
                  </a:cubicBezTo>
                  <a:cubicBezTo>
                    <a:pt x="206601" y="223371"/>
                    <a:pt x="206475" y="221612"/>
                    <a:pt x="206475" y="219811"/>
                  </a:cubicBezTo>
                  <a:cubicBezTo>
                    <a:pt x="206475" y="215217"/>
                    <a:pt x="206461" y="210610"/>
                    <a:pt x="206433" y="206017"/>
                  </a:cubicBezTo>
                  <a:cubicBezTo>
                    <a:pt x="206433" y="204914"/>
                    <a:pt x="206350" y="203797"/>
                    <a:pt x="206294" y="202666"/>
                  </a:cubicBezTo>
                  <a:cubicBezTo>
                    <a:pt x="204046" y="201577"/>
                    <a:pt x="201784" y="202009"/>
                    <a:pt x="199466" y="201618"/>
                  </a:cubicBezTo>
                  <a:cubicBezTo>
                    <a:pt x="199271" y="203643"/>
                    <a:pt x="199089" y="205486"/>
                    <a:pt x="198894" y="207552"/>
                  </a:cubicBezTo>
                  <a:cubicBezTo>
                    <a:pt x="197958" y="207050"/>
                    <a:pt x="197316" y="206701"/>
                    <a:pt x="196576" y="206310"/>
                  </a:cubicBezTo>
                  <a:cubicBezTo>
                    <a:pt x="196185" y="199762"/>
                    <a:pt x="196213" y="193158"/>
                    <a:pt x="196409" y="186554"/>
                  </a:cubicBezTo>
                  <a:cubicBezTo>
                    <a:pt x="196451" y="185353"/>
                    <a:pt x="196339" y="184138"/>
                    <a:pt x="196297" y="183273"/>
                  </a:cubicBezTo>
                  <a:cubicBezTo>
                    <a:pt x="195292" y="182072"/>
                    <a:pt x="194286" y="181974"/>
                    <a:pt x="193267" y="181918"/>
                  </a:cubicBezTo>
                  <a:cubicBezTo>
                    <a:pt x="191704" y="181834"/>
                    <a:pt x="190126" y="181820"/>
                    <a:pt x="188562" y="181751"/>
                  </a:cubicBezTo>
                  <a:cubicBezTo>
                    <a:pt x="185770" y="181611"/>
                    <a:pt x="182991" y="181443"/>
                    <a:pt x="180157" y="181290"/>
                  </a:cubicBezTo>
                  <a:cubicBezTo>
                    <a:pt x="179822" y="181667"/>
                    <a:pt x="179459" y="182072"/>
                    <a:pt x="179096" y="182463"/>
                  </a:cubicBezTo>
                  <a:cubicBezTo>
                    <a:pt x="178426" y="182267"/>
                    <a:pt x="177769" y="182072"/>
                    <a:pt x="177002" y="181834"/>
                  </a:cubicBezTo>
                  <a:cubicBezTo>
                    <a:pt x="176960" y="181695"/>
                    <a:pt x="176820" y="181388"/>
                    <a:pt x="176806" y="181066"/>
                  </a:cubicBezTo>
                  <a:cubicBezTo>
                    <a:pt x="176736" y="179168"/>
                    <a:pt x="176653" y="177255"/>
                    <a:pt x="176653" y="175356"/>
                  </a:cubicBezTo>
                  <a:cubicBezTo>
                    <a:pt x="176653" y="172215"/>
                    <a:pt x="176750" y="169073"/>
                    <a:pt x="176736" y="165932"/>
                  </a:cubicBezTo>
                  <a:cubicBezTo>
                    <a:pt x="176736" y="164605"/>
                    <a:pt x="176750" y="163237"/>
                    <a:pt x="175927" y="161799"/>
                  </a:cubicBezTo>
                  <a:cubicBezTo>
                    <a:pt x="171556" y="161618"/>
                    <a:pt x="167144" y="161255"/>
                    <a:pt x="162593" y="161659"/>
                  </a:cubicBezTo>
                  <a:cubicBezTo>
                    <a:pt x="162286" y="163670"/>
                    <a:pt x="162020" y="165429"/>
                    <a:pt x="161699" y="167496"/>
                  </a:cubicBezTo>
                  <a:cubicBezTo>
                    <a:pt x="162649" y="168612"/>
                    <a:pt x="163710" y="169897"/>
                    <a:pt x="164827" y="171126"/>
                  </a:cubicBezTo>
                  <a:cubicBezTo>
                    <a:pt x="173148" y="180243"/>
                    <a:pt x="181120" y="189653"/>
                    <a:pt x="188562" y="199510"/>
                  </a:cubicBezTo>
                  <a:cubicBezTo>
                    <a:pt x="191327" y="203168"/>
                    <a:pt x="194454" y="206561"/>
                    <a:pt x="197414" y="210079"/>
                  </a:cubicBezTo>
                  <a:cubicBezTo>
                    <a:pt x="197889" y="210638"/>
                    <a:pt x="198294" y="211252"/>
                    <a:pt x="198461" y="212104"/>
                  </a:cubicBezTo>
                  <a:cubicBezTo>
                    <a:pt x="197819" y="211741"/>
                    <a:pt x="197191" y="211392"/>
                    <a:pt x="195962" y="210708"/>
                  </a:cubicBezTo>
                  <a:cubicBezTo>
                    <a:pt x="196730" y="211950"/>
                    <a:pt x="197163" y="212648"/>
                    <a:pt x="197623" y="213388"/>
                  </a:cubicBezTo>
                  <a:cubicBezTo>
                    <a:pt x="197442" y="213430"/>
                    <a:pt x="197177" y="213542"/>
                    <a:pt x="197121" y="213486"/>
                  </a:cubicBezTo>
                  <a:cubicBezTo>
                    <a:pt x="194873" y="211196"/>
                    <a:pt x="187250" y="203797"/>
                    <a:pt x="185546" y="200502"/>
                  </a:cubicBezTo>
                  <a:cubicBezTo>
                    <a:pt x="185881" y="200292"/>
                    <a:pt x="186230" y="200097"/>
                    <a:pt x="186831" y="199734"/>
                  </a:cubicBezTo>
                  <a:cubicBezTo>
                    <a:pt x="185909" y="198868"/>
                    <a:pt x="185169" y="197779"/>
                    <a:pt x="184150" y="197276"/>
                  </a:cubicBezTo>
                  <a:cubicBezTo>
                    <a:pt x="181735" y="196104"/>
                    <a:pt x="180101" y="194121"/>
                    <a:pt x="178356" y="192250"/>
                  </a:cubicBezTo>
                  <a:cubicBezTo>
                    <a:pt x="176443" y="190198"/>
                    <a:pt x="174698" y="187978"/>
                    <a:pt x="172687" y="186051"/>
                  </a:cubicBezTo>
                  <a:cubicBezTo>
                    <a:pt x="167089" y="180690"/>
                    <a:pt x="162383" y="174532"/>
                    <a:pt x="157106" y="168864"/>
                  </a:cubicBezTo>
                  <a:cubicBezTo>
                    <a:pt x="148715" y="159844"/>
                    <a:pt x="140798" y="150378"/>
                    <a:pt x="132686" y="141094"/>
                  </a:cubicBezTo>
                  <a:cubicBezTo>
                    <a:pt x="132254" y="140591"/>
                    <a:pt x="131779" y="140116"/>
                    <a:pt x="131346" y="139655"/>
                  </a:cubicBezTo>
                  <a:cubicBezTo>
                    <a:pt x="121419" y="140186"/>
                    <a:pt x="111590" y="140717"/>
                    <a:pt x="101747" y="141247"/>
                  </a:cubicBezTo>
                  <a:cubicBezTo>
                    <a:pt x="101077" y="141289"/>
                    <a:pt x="100406" y="141317"/>
                    <a:pt x="99736" y="141345"/>
                  </a:cubicBezTo>
                  <a:cubicBezTo>
                    <a:pt x="92448" y="141638"/>
                    <a:pt x="85174" y="141903"/>
                    <a:pt x="77886" y="142252"/>
                  </a:cubicBezTo>
                  <a:cubicBezTo>
                    <a:pt x="74423" y="142420"/>
                    <a:pt x="70961" y="142741"/>
                    <a:pt x="67512" y="142992"/>
                  </a:cubicBezTo>
                  <a:cubicBezTo>
                    <a:pt x="66451" y="144067"/>
                    <a:pt x="65460" y="145128"/>
                    <a:pt x="65208" y="146650"/>
                  </a:cubicBezTo>
                  <a:cubicBezTo>
                    <a:pt x="63212" y="149261"/>
                    <a:pt x="61215" y="151872"/>
                    <a:pt x="59219" y="154483"/>
                  </a:cubicBezTo>
                  <a:close/>
                  <a:moveTo>
                    <a:pt x="104176" y="108534"/>
                  </a:moveTo>
                  <a:cubicBezTo>
                    <a:pt x="104358" y="108073"/>
                    <a:pt x="104581" y="107780"/>
                    <a:pt x="104595" y="107473"/>
                  </a:cubicBezTo>
                  <a:cubicBezTo>
                    <a:pt x="104832" y="103564"/>
                    <a:pt x="105181" y="99654"/>
                    <a:pt x="105223" y="95745"/>
                  </a:cubicBezTo>
                  <a:cubicBezTo>
                    <a:pt x="105307" y="85776"/>
                    <a:pt x="105251" y="75793"/>
                    <a:pt x="105237" y="65825"/>
                  </a:cubicBezTo>
                  <a:cubicBezTo>
                    <a:pt x="105237" y="64596"/>
                    <a:pt x="105307" y="63339"/>
                    <a:pt x="105126" y="62139"/>
                  </a:cubicBezTo>
                  <a:cubicBezTo>
                    <a:pt x="104358" y="57112"/>
                    <a:pt x="104762" y="52072"/>
                    <a:pt x="104762" y="47046"/>
                  </a:cubicBezTo>
                  <a:cubicBezTo>
                    <a:pt x="104762" y="42229"/>
                    <a:pt x="104790" y="37412"/>
                    <a:pt x="104790" y="32595"/>
                  </a:cubicBezTo>
                  <a:cubicBezTo>
                    <a:pt x="104790" y="32190"/>
                    <a:pt x="104567" y="31785"/>
                    <a:pt x="104400" y="31241"/>
                  </a:cubicBezTo>
                  <a:cubicBezTo>
                    <a:pt x="103673" y="31548"/>
                    <a:pt x="103087" y="31785"/>
                    <a:pt x="102598" y="31995"/>
                  </a:cubicBezTo>
                  <a:cubicBezTo>
                    <a:pt x="98703" y="30752"/>
                    <a:pt x="95855" y="28574"/>
                    <a:pt x="95087" y="24414"/>
                  </a:cubicBezTo>
                  <a:cubicBezTo>
                    <a:pt x="89293" y="25042"/>
                    <a:pt x="83638" y="25628"/>
                    <a:pt x="77984" y="26298"/>
                  </a:cubicBezTo>
                  <a:cubicBezTo>
                    <a:pt x="77132" y="26396"/>
                    <a:pt x="76280" y="26843"/>
                    <a:pt x="75512" y="27262"/>
                  </a:cubicBezTo>
                  <a:cubicBezTo>
                    <a:pt x="75205" y="27429"/>
                    <a:pt x="75107" y="27974"/>
                    <a:pt x="74926" y="28323"/>
                  </a:cubicBezTo>
                  <a:cubicBezTo>
                    <a:pt x="75415" y="28644"/>
                    <a:pt x="75764" y="28853"/>
                    <a:pt x="76364" y="29244"/>
                  </a:cubicBezTo>
                  <a:cubicBezTo>
                    <a:pt x="75010" y="30515"/>
                    <a:pt x="73809" y="31660"/>
                    <a:pt x="72594" y="32805"/>
                  </a:cubicBezTo>
                  <a:cubicBezTo>
                    <a:pt x="71296" y="34033"/>
                    <a:pt x="69983" y="35248"/>
                    <a:pt x="68685" y="36477"/>
                  </a:cubicBezTo>
                  <a:cubicBezTo>
                    <a:pt x="67484" y="37622"/>
                    <a:pt x="66283" y="38766"/>
                    <a:pt x="65250" y="39758"/>
                  </a:cubicBezTo>
                  <a:cubicBezTo>
                    <a:pt x="64426" y="39604"/>
                    <a:pt x="63966" y="39506"/>
                    <a:pt x="63617" y="39451"/>
                  </a:cubicBezTo>
                  <a:cubicBezTo>
                    <a:pt x="63659" y="46180"/>
                    <a:pt x="63673" y="52673"/>
                    <a:pt x="63770" y="59165"/>
                  </a:cubicBezTo>
                  <a:cubicBezTo>
                    <a:pt x="63798" y="61287"/>
                    <a:pt x="64105" y="63395"/>
                    <a:pt x="64273" y="65504"/>
                  </a:cubicBezTo>
                  <a:cubicBezTo>
                    <a:pt x="64343" y="66397"/>
                    <a:pt x="64440" y="67291"/>
                    <a:pt x="64482" y="68184"/>
                  </a:cubicBezTo>
                  <a:cubicBezTo>
                    <a:pt x="64678" y="72554"/>
                    <a:pt x="64971" y="76910"/>
                    <a:pt x="65041" y="81281"/>
                  </a:cubicBezTo>
                  <a:cubicBezTo>
                    <a:pt x="65152" y="89448"/>
                    <a:pt x="65488" y="97630"/>
                    <a:pt x="64496" y="105784"/>
                  </a:cubicBezTo>
                  <a:cubicBezTo>
                    <a:pt x="64273" y="107599"/>
                    <a:pt x="63952" y="109553"/>
                    <a:pt x="65027" y="111313"/>
                  </a:cubicBezTo>
                  <a:cubicBezTo>
                    <a:pt x="67917" y="111773"/>
                    <a:pt x="70695" y="111271"/>
                    <a:pt x="73474" y="111061"/>
                  </a:cubicBezTo>
                  <a:cubicBezTo>
                    <a:pt x="80720" y="110503"/>
                    <a:pt x="87980" y="109930"/>
                    <a:pt x="95227" y="109372"/>
                  </a:cubicBezTo>
                  <a:cubicBezTo>
                    <a:pt x="97460" y="109204"/>
                    <a:pt x="99694" y="109051"/>
                    <a:pt x="101928" y="108869"/>
                  </a:cubicBezTo>
                  <a:cubicBezTo>
                    <a:pt x="102682" y="108800"/>
                    <a:pt x="103450" y="108674"/>
                    <a:pt x="104162" y="108562"/>
                  </a:cubicBezTo>
                  <a:close/>
                  <a:moveTo>
                    <a:pt x="205386" y="138497"/>
                  </a:moveTo>
                  <a:cubicBezTo>
                    <a:pt x="205540" y="137380"/>
                    <a:pt x="205735" y="136612"/>
                    <a:pt x="205735" y="135858"/>
                  </a:cubicBezTo>
                  <a:cubicBezTo>
                    <a:pt x="205735" y="127341"/>
                    <a:pt x="205735" y="118824"/>
                    <a:pt x="205707" y="110321"/>
                  </a:cubicBezTo>
                  <a:cubicBezTo>
                    <a:pt x="205707" y="109567"/>
                    <a:pt x="205484" y="108827"/>
                    <a:pt x="205358" y="108046"/>
                  </a:cubicBezTo>
                  <a:cubicBezTo>
                    <a:pt x="204786" y="107892"/>
                    <a:pt x="204367" y="107683"/>
                    <a:pt x="203948" y="107683"/>
                  </a:cubicBezTo>
                  <a:cubicBezTo>
                    <a:pt x="200583" y="107711"/>
                    <a:pt x="197218" y="107655"/>
                    <a:pt x="193868" y="107850"/>
                  </a:cubicBezTo>
                  <a:cubicBezTo>
                    <a:pt x="189511" y="108101"/>
                    <a:pt x="185183" y="108646"/>
                    <a:pt x="180827" y="108897"/>
                  </a:cubicBezTo>
                  <a:cubicBezTo>
                    <a:pt x="175242" y="109218"/>
                    <a:pt x="169644" y="109386"/>
                    <a:pt x="164059" y="109609"/>
                  </a:cubicBezTo>
                  <a:cubicBezTo>
                    <a:pt x="163179" y="109651"/>
                    <a:pt x="162230" y="109498"/>
                    <a:pt x="161420" y="110643"/>
                  </a:cubicBezTo>
                  <a:cubicBezTo>
                    <a:pt x="161364" y="115739"/>
                    <a:pt x="161322" y="121114"/>
                    <a:pt x="161253" y="126475"/>
                  </a:cubicBezTo>
                  <a:cubicBezTo>
                    <a:pt x="161225" y="127983"/>
                    <a:pt x="162048" y="128933"/>
                    <a:pt x="163109" y="129854"/>
                  </a:cubicBezTo>
                  <a:cubicBezTo>
                    <a:pt x="165050" y="131544"/>
                    <a:pt x="166963" y="133275"/>
                    <a:pt x="168764" y="135104"/>
                  </a:cubicBezTo>
                  <a:cubicBezTo>
                    <a:pt x="172157" y="138538"/>
                    <a:pt x="172129" y="138580"/>
                    <a:pt x="176862" y="138594"/>
                  </a:cubicBezTo>
                  <a:cubicBezTo>
                    <a:pt x="185267" y="138622"/>
                    <a:pt x="193658" y="138650"/>
                    <a:pt x="202063" y="138650"/>
                  </a:cubicBezTo>
                  <a:cubicBezTo>
                    <a:pt x="203055" y="138650"/>
                    <a:pt x="204060" y="138552"/>
                    <a:pt x="205400" y="138497"/>
                  </a:cubicBezTo>
                  <a:close/>
                  <a:moveTo>
                    <a:pt x="81753" y="137966"/>
                  </a:moveTo>
                  <a:cubicBezTo>
                    <a:pt x="82060" y="138050"/>
                    <a:pt x="82507" y="138315"/>
                    <a:pt x="82884" y="138273"/>
                  </a:cubicBezTo>
                  <a:cubicBezTo>
                    <a:pt x="87855" y="137589"/>
                    <a:pt x="92951" y="138343"/>
                    <a:pt x="98075" y="136989"/>
                  </a:cubicBezTo>
                  <a:cubicBezTo>
                    <a:pt x="98075" y="135928"/>
                    <a:pt x="98075" y="134950"/>
                    <a:pt x="98075" y="133959"/>
                  </a:cubicBezTo>
                  <a:cubicBezTo>
                    <a:pt x="98075" y="132507"/>
                    <a:pt x="98033" y="131055"/>
                    <a:pt x="98103" y="129603"/>
                  </a:cubicBezTo>
                  <a:cubicBezTo>
                    <a:pt x="98173" y="128151"/>
                    <a:pt x="98480" y="126713"/>
                    <a:pt x="98452" y="125275"/>
                  </a:cubicBezTo>
                  <a:cubicBezTo>
                    <a:pt x="98382" y="121589"/>
                    <a:pt x="98186" y="117917"/>
                    <a:pt x="98005" y="114231"/>
                  </a:cubicBezTo>
                  <a:cubicBezTo>
                    <a:pt x="97977" y="113714"/>
                    <a:pt x="97698" y="113198"/>
                    <a:pt x="97460" y="112513"/>
                  </a:cubicBezTo>
                  <a:cubicBezTo>
                    <a:pt x="92392" y="113840"/>
                    <a:pt x="87115" y="112220"/>
                    <a:pt x="82046" y="114259"/>
                  </a:cubicBezTo>
                  <a:cubicBezTo>
                    <a:pt x="81572" y="116548"/>
                    <a:pt x="81711" y="118894"/>
                    <a:pt x="82130" y="121198"/>
                  </a:cubicBezTo>
                  <a:cubicBezTo>
                    <a:pt x="82619" y="123878"/>
                    <a:pt x="82619" y="126503"/>
                    <a:pt x="82172" y="129198"/>
                  </a:cubicBezTo>
                  <a:cubicBezTo>
                    <a:pt x="81739" y="131837"/>
                    <a:pt x="81656" y="134531"/>
                    <a:pt x="81446" y="137212"/>
                  </a:cubicBezTo>
                  <a:cubicBezTo>
                    <a:pt x="81432" y="137408"/>
                    <a:pt x="81600" y="137617"/>
                    <a:pt x="81753" y="137980"/>
                  </a:cubicBezTo>
                  <a:close/>
                  <a:moveTo>
                    <a:pt x="140798" y="143635"/>
                  </a:moveTo>
                  <a:cubicBezTo>
                    <a:pt x="140896" y="142699"/>
                    <a:pt x="141008" y="142099"/>
                    <a:pt x="141022" y="141498"/>
                  </a:cubicBezTo>
                  <a:cubicBezTo>
                    <a:pt x="141050" y="140172"/>
                    <a:pt x="140980" y="138832"/>
                    <a:pt x="141036" y="137505"/>
                  </a:cubicBezTo>
                  <a:cubicBezTo>
                    <a:pt x="141175" y="134601"/>
                    <a:pt x="141510" y="131711"/>
                    <a:pt x="141496" y="128821"/>
                  </a:cubicBezTo>
                  <a:cubicBezTo>
                    <a:pt x="141468" y="123348"/>
                    <a:pt x="141273" y="117875"/>
                    <a:pt x="141105" y="112416"/>
                  </a:cubicBezTo>
                  <a:cubicBezTo>
                    <a:pt x="141091" y="111815"/>
                    <a:pt x="140784" y="111229"/>
                    <a:pt x="140673" y="110852"/>
                  </a:cubicBezTo>
                  <a:cubicBezTo>
                    <a:pt x="136707" y="110922"/>
                    <a:pt x="133035" y="110964"/>
                    <a:pt x="129349" y="111061"/>
                  </a:cubicBezTo>
                  <a:cubicBezTo>
                    <a:pt x="128386" y="111089"/>
                    <a:pt x="127311" y="110810"/>
                    <a:pt x="126292" y="111941"/>
                  </a:cubicBezTo>
                  <a:cubicBezTo>
                    <a:pt x="126417" y="114147"/>
                    <a:pt x="126222" y="116660"/>
                    <a:pt x="126767" y="119006"/>
                  </a:cubicBezTo>
                  <a:cubicBezTo>
                    <a:pt x="127534" y="122371"/>
                    <a:pt x="127562" y="125582"/>
                    <a:pt x="126725" y="128919"/>
                  </a:cubicBezTo>
                  <a:cubicBezTo>
                    <a:pt x="126180" y="131069"/>
                    <a:pt x="126250" y="133303"/>
                    <a:pt x="126613" y="135760"/>
                  </a:cubicBezTo>
                  <a:cubicBezTo>
                    <a:pt x="127856" y="135830"/>
                    <a:pt x="128945" y="136011"/>
                    <a:pt x="130034" y="135914"/>
                  </a:cubicBezTo>
                  <a:cubicBezTo>
                    <a:pt x="131709" y="135774"/>
                    <a:pt x="133105" y="136346"/>
                    <a:pt x="134376" y="137338"/>
                  </a:cubicBezTo>
                  <a:cubicBezTo>
                    <a:pt x="135074" y="137882"/>
                    <a:pt x="135786" y="138441"/>
                    <a:pt x="136414" y="139069"/>
                  </a:cubicBezTo>
                  <a:cubicBezTo>
                    <a:pt x="137810" y="140465"/>
                    <a:pt x="139165" y="141917"/>
                    <a:pt x="140812" y="143649"/>
                  </a:cubicBezTo>
                  <a:close/>
                  <a:moveTo>
                    <a:pt x="123360" y="135942"/>
                  </a:moveTo>
                  <a:cubicBezTo>
                    <a:pt x="123388" y="127913"/>
                    <a:pt x="123709" y="120025"/>
                    <a:pt x="123178" y="111843"/>
                  </a:cubicBezTo>
                  <a:cubicBezTo>
                    <a:pt x="121266" y="111787"/>
                    <a:pt x="119618" y="111718"/>
                    <a:pt x="117957" y="111690"/>
                  </a:cubicBezTo>
                  <a:cubicBezTo>
                    <a:pt x="116393" y="111676"/>
                    <a:pt x="114815" y="111732"/>
                    <a:pt x="113251" y="111718"/>
                  </a:cubicBezTo>
                  <a:cubicBezTo>
                    <a:pt x="111548" y="111704"/>
                    <a:pt x="109942" y="112011"/>
                    <a:pt x="108365" y="112960"/>
                  </a:cubicBezTo>
                  <a:cubicBezTo>
                    <a:pt x="108295" y="113728"/>
                    <a:pt x="108183" y="114496"/>
                    <a:pt x="108169" y="115264"/>
                  </a:cubicBezTo>
                  <a:cubicBezTo>
                    <a:pt x="108085" y="119746"/>
                    <a:pt x="108030" y="124227"/>
                    <a:pt x="107974" y="128723"/>
                  </a:cubicBezTo>
                  <a:cubicBezTo>
                    <a:pt x="107960" y="130371"/>
                    <a:pt x="107918" y="132004"/>
                    <a:pt x="106829" y="134001"/>
                  </a:cubicBezTo>
                  <a:cubicBezTo>
                    <a:pt x="106661" y="131139"/>
                    <a:pt x="106522" y="128793"/>
                    <a:pt x="106382" y="126433"/>
                  </a:cubicBezTo>
                  <a:cubicBezTo>
                    <a:pt x="106089" y="128011"/>
                    <a:pt x="106075" y="129575"/>
                    <a:pt x="106103" y="131139"/>
                  </a:cubicBezTo>
                  <a:cubicBezTo>
                    <a:pt x="106131" y="132786"/>
                    <a:pt x="105740" y="134476"/>
                    <a:pt x="106368" y="136011"/>
                  </a:cubicBezTo>
                  <a:cubicBezTo>
                    <a:pt x="109356" y="136793"/>
                    <a:pt x="119171" y="136779"/>
                    <a:pt x="123346" y="135928"/>
                  </a:cubicBezTo>
                  <a:close/>
                  <a:moveTo>
                    <a:pt x="176373" y="142881"/>
                  </a:moveTo>
                  <a:cubicBezTo>
                    <a:pt x="181106" y="148340"/>
                    <a:pt x="185532" y="153450"/>
                    <a:pt x="190140" y="158755"/>
                  </a:cubicBezTo>
                  <a:cubicBezTo>
                    <a:pt x="192737" y="158755"/>
                    <a:pt x="195417" y="158839"/>
                    <a:pt x="198098" y="158727"/>
                  </a:cubicBezTo>
                  <a:cubicBezTo>
                    <a:pt x="200723" y="158616"/>
                    <a:pt x="203418" y="159328"/>
                    <a:pt x="206252" y="158169"/>
                  </a:cubicBezTo>
                  <a:cubicBezTo>
                    <a:pt x="206252" y="156354"/>
                    <a:pt x="206252" y="154581"/>
                    <a:pt x="206252" y="152794"/>
                  </a:cubicBezTo>
                  <a:cubicBezTo>
                    <a:pt x="206252" y="151006"/>
                    <a:pt x="206336" y="149205"/>
                    <a:pt x="206196" y="147418"/>
                  </a:cubicBezTo>
                  <a:cubicBezTo>
                    <a:pt x="206070" y="145687"/>
                    <a:pt x="206671" y="143844"/>
                    <a:pt x="205498" y="142057"/>
                  </a:cubicBezTo>
                  <a:cubicBezTo>
                    <a:pt x="195962" y="141722"/>
                    <a:pt x="186412" y="142057"/>
                    <a:pt x="176373" y="142881"/>
                  </a:cubicBezTo>
                  <a:close/>
                  <a:moveTo>
                    <a:pt x="202552" y="178833"/>
                  </a:moveTo>
                  <a:cubicBezTo>
                    <a:pt x="201966" y="177045"/>
                    <a:pt x="201030" y="176096"/>
                    <a:pt x="200123" y="175133"/>
                  </a:cubicBezTo>
                  <a:cubicBezTo>
                    <a:pt x="196925" y="171712"/>
                    <a:pt x="193588" y="168389"/>
                    <a:pt x="190531" y="164843"/>
                  </a:cubicBezTo>
                  <a:cubicBezTo>
                    <a:pt x="188939" y="162986"/>
                    <a:pt x="187250" y="161925"/>
                    <a:pt x="184778" y="162092"/>
                  </a:cubicBezTo>
                  <a:cubicBezTo>
                    <a:pt x="183787" y="162162"/>
                    <a:pt x="182782" y="161869"/>
                    <a:pt x="181777" y="161827"/>
                  </a:cubicBezTo>
                  <a:cubicBezTo>
                    <a:pt x="181148" y="161799"/>
                    <a:pt x="180506" y="161925"/>
                    <a:pt x="179975" y="161967"/>
                  </a:cubicBezTo>
                  <a:cubicBezTo>
                    <a:pt x="179794" y="162385"/>
                    <a:pt x="179654" y="162581"/>
                    <a:pt x="179626" y="162790"/>
                  </a:cubicBezTo>
                  <a:cubicBezTo>
                    <a:pt x="179585" y="163125"/>
                    <a:pt x="179543" y="163474"/>
                    <a:pt x="179626" y="163796"/>
                  </a:cubicBezTo>
                  <a:cubicBezTo>
                    <a:pt x="180576" y="167775"/>
                    <a:pt x="180506" y="171754"/>
                    <a:pt x="179682" y="175747"/>
                  </a:cubicBezTo>
                  <a:cubicBezTo>
                    <a:pt x="179543" y="176445"/>
                    <a:pt x="179808" y="177227"/>
                    <a:pt x="179892" y="178065"/>
                  </a:cubicBezTo>
                  <a:cubicBezTo>
                    <a:pt x="180841" y="178176"/>
                    <a:pt x="181609" y="178330"/>
                    <a:pt x="182363" y="178330"/>
                  </a:cubicBezTo>
                  <a:cubicBezTo>
                    <a:pt x="185044" y="178330"/>
                    <a:pt x="187738" y="178274"/>
                    <a:pt x="190419" y="178274"/>
                  </a:cubicBezTo>
                  <a:cubicBezTo>
                    <a:pt x="191871" y="178274"/>
                    <a:pt x="193351" y="178190"/>
                    <a:pt x="194761" y="178484"/>
                  </a:cubicBezTo>
                  <a:cubicBezTo>
                    <a:pt x="197218" y="178986"/>
                    <a:pt x="199648" y="178819"/>
                    <a:pt x="202524" y="178833"/>
                  </a:cubicBezTo>
                  <a:close/>
                  <a:moveTo>
                    <a:pt x="144736" y="137757"/>
                  </a:moveTo>
                  <a:cubicBezTo>
                    <a:pt x="148394" y="138245"/>
                    <a:pt x="151968" y="138050"/>
                    <a:pt x="155500" y="138022"/>
                  </a:cubicBezTo>
                  <a:cubicBezTo>
                    <a:pt x="158991" y="137994"/>
                    <a:pt x="162495" y="138901"/>
                    <a:pt x="166544" y="138189"/>
                  </a:cubicBezTo>
                  <a:cubicBezTo>
                    <a:pt x="165413" y="137058"/>
                    <a:pt x="164687" y="136263"/>
                    <a:pt x="163877" y="135537"/>
                  </a:cubicBezTo>
                  <a:cubicBezTo>
                    <a:pt x="162732" y="134503"/>
                    <a:pt x="161657" y="133247"/>
                    <a:pt x="160303" y="132619"/>
                  </a:cubicBezTo>
                  <a:cubicBezTo>
                    <a:pt x="158572" y="131795"/>
                    <a:pt x="158530" y="129924"/>
                    <a:pt x="157329" y="128821"/>
                  </a:cubicBezTo>
                  <a:cubicBezTo>
                    <a:pt x="156101" y="127690"/>
                    <a:pt x="155067" y="126364"/>
                    <a:pt x="153950" y="125107"/>
                  </a:cubicBezTo>
                  <a:cubicBezTo>
                    <a:pt x="151563" y="122440"/>
                    <a:pt x="149203" y="119760"/>
                    <a:pt x="146788" y="117135"/>
                  </a:cubicBezTo>
                  <a:cubicBezTo>
                    <a:pt x="146299" y="116604"/>
                    <a:pt x="145783" y="115850"/>
                    <a:pt x="144624" y="116409"/>
                  </a:cubicBezTo>
                  <a:cubicBezTo>
                    <a:pt x="144624" y="117749"/>
                    <a:pt x="144400" y="119229"/>
                    <a:pt x="144666" y="120611"/>
                  </a:cubicBezTo>
                  <a:cubicBezTo>
                    <a:pt x="145629" y="125624"/>
                    <a:pt x="145573" y="130594"/>
                    <a:pt x="144652" y="135592"/>
                  </a:cubicBezTo>
                  <a:cubicBezTo>
                    <a:pt x="144540" y="136207"/>
                    <a:pt x="144694" y="136863"/>
                    <a:pt x="144736" y="137757"/>
                  </a:cubicBezTo>
                  <a:close/>
                  <a:moveTo>
                    <a:pt x="144805" y="141540"/>
                  </a:moveTo>
                  <a:cubicBezTo>
                    <a:pt x="144624" y="142462"/>
                    <a:pt x="144540" y="143132"/>
                    <a:pt x="144345" y="143760"/>
                  </a:cubicBezTo>
                  <a:cubicBezTo>
                    <a:pt x="143577" y="146259"/>
                    <a:pt x="144205" y="148298"/>
                    <a:pt x="146048" y="150169"/>
                  </a:cubicBezTo>
                  <a:cubicBezTo>
                    <a:pt x="147291" y="151439"/>
                    <a:pt x="148254" y="152989"/>
                    <a:pt x="149301" y="154441"/>
                  </a:cubicBezTo>
                  <a:cubicBezTo>
                    <a:pt x="151717" y="157806"/>
                    <a:pt x="154132" y="161171"/>
                    <a:pt x="157595" y="163572"/>
                  </a:cubicBezTo>
                  <a:cubicBezTo>
                    <a:pt x="157985" y="163837"/>
                    <a:pt x="158460" y="164005"/>
                    <a:pt x="159116" y="164326"/>
                  </a:cubicBezTo>
                  <a:cubicBezTo>
                    <a:pt x="159116" y="162092"/>
                    <a:pt x="159116" y="160207"/>
                    <a:pt x="159116" y="158323"/>
                  </a:cubicBezTo>
                  <a:cubicBezTo>
                    <a:pt x="159130" y="153296"/>
                    <a:pt x="159172" y="148256"/>
                    <a:pt x="159144" y="143230"/>
                  </a:cubicBezTo>
                  <a:cubicBezTo>
                    <a:pt x="159144" y="142727"/>
                    <a:pt x="158767" y="142238"/>
                    <a:pt x="158488" y="141540"/>
                  </a:cubicBezTo>
                  <a:lnTo>
                    <a:pt x="144791" y="141540"/>
                  </a:lnTo>
                  <a:close/>
                  <a:moveTo>
                    <a:pt x="178831" y="157108"/>
                  </a:moveTo>
                  <a:cubicBezTo>
                    <a:pt x="180422" y="158392"/>
                    <a:pt x="182265" y="158755"/>
                    <a:pt x="184555" y="158378"/>
                  </a:cubicBezTo>
                  <a:cubicBezTo>
                    <a:pt x="184276" y="157792"/>
                    <a:pt x="184164" y="157359"/>
                    <a:pt x="183899" y="157038"/>
                  </a:cubicBezTo>
                  <a:cubicBezTo>
                    <a:pt x="182167" y="154986"/>
                    <a:pt x="180436" y="152933"/>
                    <a:pt x="178649" y="150923"/>
                  </a:cubicBezTo>
                  <a:cubicBezTo>
                    <a:pt x="176331" y="148340"/>
                    <a:pt x="173986" y="145799"/>
                    <a:pt x="171626" y="143272"/>
                  </a:cubicBezTo>
                  <a:cubicBezTo>
                    <a:pt x="171249" y="142867"/>
                    <a:pt x="170775" y="142573"/>
                    <a:pt x="170286" y="142183"/>
                  </a:cubicBezTo>
                  <a:cubicBezTo>
                    <a:pt x="167759" y="142308"/>
                    <a:pt x="165218" y="141610"/>
                    <a:pt x="162705" y="142364"/>
                  </a:cubicBezTo>
                  <a:cubicBezTo>
                    <a:pt x="161504" y="145059"/>
                    <a:pt x="162788" y="147558"/>
                    <a:pt x="162816" y="150085"/>
                  </a:cubicBezTo>
                  <a:cubicBezTo>
                    <a:pt x="162844" y="152612"/>
                    <a:pt x="162914" y="155153"/>
                    <a:pt x="162956" y="157596"/>
                  </a:cubicBezTo>
                  <a:cubicBezTo>
                    <a:pt x="167075" y="158644"/>
                    <a:pt x="175536" y="158350"/>
                    <a:pt x="178831" y="157094"/>
                  </a:cubicBezTo>
                  <a:close/>
                  <a:moveTo>
                    <a:pt x="199466" y="182700"/>
                  </a:moveTo>
                  <a:cubicBezTo>
                    <a:pt x="199327" y="183147"/>
                    <a:pt x="199145" y="183468"/>
                    <a:pt x="199159" y="183761"/>
                  </a:cubicBezTo>
                  <a:cubicBezTo>
                    <a:pt x="199285" y="185981"/>
                    <a:pt x="199452" y="188187"/>
                    <a:pt x="199606" y="190407"/>
                  </a:cubicBezTo>
                  <a:cubicBezTo>
                    <a:pt x="199787" y="192934"/>
                    <a:pt x="199955" y="195475"/>
                    <a:pt x="200150" y="198142"/>
                  </a:cubicBezTo>
                  <a:cubicBezTo>
                    <a:pt x="202091" y="198756"/>
                    <a:pt x="204004" y="198519"/>
                    <a:pt x="206098" y="197933"/>
                  </a:cubicBezTo>
                  <a:lnTo>
                    <a:pt x="206098" y="182756"/>
                  </a:lnTo>
                  <a:cubicBezTo>
                    <a:pt x="203836" y="182477"/>
                    <a:pt x="201672" y="182100"/>
                    <a:pt x="199480" y="182700"/>
                  </a:cubicBezTo>
                  <a:close/>
                  <a:moveTo>
                    <a:pt x="144736" y="110684"/>
                  </a:moveTo>
                  <a:cubicBezTo>
                    <a:pt x="147277" y="113309"/>
                    <a:pt x="149217" y="115431"/>
                    <a:pt x="151381" y="117344"/>
                  </a:cubicBezTo>
                  <a:cubicBezTo>
                    <a:pt x="153587" y="119299"/>
                    <a:pt x="155263" y="121812"/>
                    <a:pt x="158083" y="123697"/>
                  </a:cubicBezTo>
                  <a:cubicBezTo>
                    <a:pt x="159005" y="119815"/>
                    <a:pt x="157650" y="116311"/>
                    <a:pt x="158013" y="112807"/>
                  </a:cubicBezTo>
                  <a:cubicBezTo>
                    <a:pt x="158111" y="111843"/>
                    <a:pt x="158195" y="110782"/>
                    <a:pt x="157190" y="109777"/>
                  </a:cubicBezTo>
                  <a:cubicBezTo>
                    <a:pt x="154076" y="109944"/>
                    <a:pt x="150767" y="110126"/>
                    <a:pt x="147458" y="110321"/>
                  </a:cubicBezTo>
                  <a:cubicBezTo>
                    <a:pt x="146830" y="110363"/>
                    <a:pt x="146202" y="110489"/>
                    <a:pt x="144736" y="110698"/>
                  </a:cubicBezTo>
                  <a:close/>
                  <a:moveTo>
                    <a:pt x="193030" y="162218"/>
                  </a:moveTo>
                  <a:cubicBezTo>
                    <a:pt x="195571" y="165108"/>
                    <a:pt x="197526" y="167523"/>
                    <a:pt x="199704" y="169743"/>
                  </a:cubicBezTo>
                  <a:cubicBezTo>
                    <a:pt x="201840" y="171907"/>
                    <a:pt x="203180" y="174839"/>
                    <a:pt x="206042" y="176557"/>
                  </a:cubicBezTo>
                  <a:cubicBezTo>
                    <a:pt x="206531" y="172215"/>
                    <a:pt x="206405" y="165052"/>
                    <a:pt x="205791" y="162581"/>
                  </a:cubicBezTo>
                  <a:cubicBezTo>
                    <a:pt x="201770" y="161422"/>
                    <a:pt x="197721" y="163614"/>
                    <a:pt x="193044" y="162232"/>
                  </a:cubicBezTo>
                  <a:close/>
                  <a:moveTo>
                    <a:pt x="104944" y="29440"/>
                  </a:moveTo>
                  <a:cubicBezTo>
                    <a:pt x="105251" y="28155"/>
                    <a:pt x="105475" y="27192"/>
                    <a:pt x="105712" y="26215"/>
                  </a:cubicBezTo>
                  <a:cubicBezTo>
                    <a:pt x="105865" y="26243"/>
                    <a:pt x="106019" y="26271"/>
                    <a:pt x="106187" y="26284"/>
                  </a:cubicBezTo>
                  <a:lnTo>
                    <a:pt x="106187" y="35569"/>
                  </a:lnTo>
                  <a:cubicBezTo>
                    <a:pt x="106270" y="35569"/>
                    <a:pt x="106340" y="35569"/>
                    <a:pt x="106424" y="35569"/>
                  </a:cubicBezTo>
                  <a:cubicBezTo>
                    <a:pt x="106550" y="33251"/>
                    <a:pt x="106689" y="30934"/>
                    <a:pt x="106843" y="28197"/>
                  </a:cubicBezTo>
                  <a:cubicBezTo>
                    <a:pt x="107457" y="29230"/>
                    <a:pt x="107820" y="29845"/>
                    <a:pt x="108351" y="30752"/>
                  </a:cubicBezTo>
                  <a:cubicBezTo>
                    <a:pt x="108979" y="29970"/>
                    <a:pt x="109635" y="29468"/>
                    <a:pt x="109859" y="28812"/>
                  </a:cubicBezTo>
                  <a:cubicBezTo>
                    <a:pt x="110529" y="26787"/>
                    <a:pt x="111785" y="25321"/>
                    <a:pt x="113642" y="24316"/>
                  </a:cubicBezTo>
                  <a:cubicBezTo>
                    <a:pt x="114703" y="23743"/>
                    <a:pt x="115374" y="22794"/>
                    <a:pt x="116100" y="21691"/>
                  </a:cubicBezTo>
                  <a:cubicBezTo>
                    <a:pt x="112511" y="21607"/>
                    <a:pt x="100560" y="23366"/>
                    <a:pt x="98591" y="24218"/>
                  </a:cubicBezTo>
                  <a:cubicBezTo>
                    <a:pt x="100490" y="26927"/>
                    <a:pt x="100979" y="27332"/>
                    <a:pt x="104958" y="29426"/>
                  </a:cubicBezTo>
                  <a:close/>
                  <a:moveTo>
                    <a:pt x="105307" y="136989"/>
                  </a:moveTo>
                  <a:cubicBezTo>
                    <a:pt x="105307" y="135620"/>
                    <a:pt x="105349" y="134643"/>
                    <a:pt x="105307" y="133666"/>
                  </a:cubicBezTo>
                  <a:cubicBezTo>
                    <a:pt x="105181" y="131320"/>
                    <a:pt x="104944" y="128988"/>
                    <a:pt x="104888" y="126643"/>
                  </a:cubicBezTo>
                  <a:cubicBezTo>
                    <a:pt x="104818" y="123515"/>
                    <a:pt x="104888" y="120374"/>
                    <a:pt x="104860" y="117233"/>
                  </a:cubicBezTo>
                  <a:cubicBezTo>
                    <a:pt x="104860" y="116004"/>
                    <a:pt x="104735" y="114775"/>
                    <a:pt x="104609" y="113561"/>
                  </a:cubicBezTo>
                  <a:cubicBezTo>
                    <a:pt x="104581" y="113253"/>
                    <a:pt x="104330" y="112974"/>
                    <a:pt x="104092" y="112472"/>
                  </a:cubicBezTo>
                  <a:cubicBezTo>
                    <a:pt x="103297" y="112569"/>
                    <a:pt x="102473" y="112667"/>
                    <a:pt x="101481" y="112779"/>
                  </a:cubicBezTo>
                  <a:cubicBezTo>
                    <a:pt x="101342" y="115334"/>
                    <a:pt x="101230" y="117679"/>
                    <a:pt x="101705" y="119983"/>
                  </a:cubicBezTo>
                  <a:cubicBezTo>
                    <a:pt x="102375" y="123208"/>
                    <a:pt x="102319" y="126378"/>
                    <a:pt x="101705" y="129631"/>
                  </a:cubicBezTo>
                  <a:cubicBezTo>
                    <a:pt x="101258" y="131990"/>
                    <a:pt x="101021" y="134462"/>
                    <a:pt x="101747" y="136975"/>
                  </a:cubicBezTo>
                  <a:lnTo>
                    <a:pt x="105307" y="136975"/>
                  </a:lnTo>
                  <a:close/>
                  <a:moveTo>
                    <a:pt x="10324" y="225242"/>
                  </a:moveTo>
                  <a:cubicBezTo>
                    <a:pt x="8816" y="224474"/>
                    <a:pt x="7350" y="224586"/>
                    <a:pt x="5926" y="224712"/>
                  </a:cubicBezTo>
                  <a:cubicBezTo>
                    <a:pt x="4614" y="224823"/>
                    <a:pt x="4376" y="225284"/>
                    <a:pt x="4195" y="227644"/>
                  </a:cubicBezTo>
                  <a:cubicBezTo>
                    <a:pt x="6219" y="227839"/>
                    <a:pt x="8216" y="228384"/>
                    <a:pt x="10324" y="227546"/>
                  </a:cubicBezTo>
                  <a:lnTo>
                    <a:pt x="10324" y="225242"/>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 name="Forma Livre: Forma 7">
              <a:extLst>
                <a:ext uri="{FF2B5EF4-FFF2-40B4-BE49-F238E27FC236}">
                  <a16:creationId xmlns:a16="http://schemas.microsoft.com/office/drawing/2014/main" id="{AD4627AC-36E5-6971-9194-FBA127858D2B}"/>
                </a:ext>
              </a:extLst>
            </p:cNvPr>
            <p:cNvSpPr/>
            <p:nvPr/>
          </p:nvSpPr>
          <p:spPr>
            <a:xfrm>
              <a:off x="10208488" y="6029769"/>
              <a:ext cx="425643" cy="124226"/>
            </a:xfrm>
            <a:custGeom>
              <a:avLst/>
              <a:gdLst>
                <a:gd name="connsiteX0" fmla="*/ 114139 w 425643"/>
                <a:gd name="connsiteY0" fmla="*/ 6080 h 124226"/>
                <a:gd name="connsiteX1" fmla="*/ 114753 w 425643"/>
                <a:gd name="connsiteY1" fmla="*/ 8636 h 124226"/>
                <a:gd name="connsiteX2" fmla="*/ 115116 w 425643"/>
                <a:gd name="connsiteY2" fmla="*/ 8594 h 124226"/>
                <a:gd name="connsiteX3" fmla="*/ 115116 w 425643"/>
                <a:gd name="connsiteY3" fmla="*/ 4698 h 124226"/>
                <a:gd name="connsiteX4" fmla="*/ 112743 w 425643"/>
                <a:gd name="connsiteY4" fmla="*/ 4126 h 124226"/>
                <a:gd name="connsiteX5" fmla="*/ 103681 w 425643"/>
                <a:gd name="connsiteY5" fmla="*/ 3679 h 124226"/>
                <a:gd name="connsiteX6" fmla="*/ 23247 w 425643"/>
                <a:gd name="connsiteY6" fmla="*/ 3484 h 124226"/>
                <a:gd name="connsiteX7" fmla="*/ 9117 w 425643"/>
                <a:gd name="connsiteY7" fmla="*/ 3456 h 124226"/>
                <a:gd name="connsiteX8" fmla="*/ 2639 w 425643"/>
                <a:gd name="connsiteY8" fmla="*/ 2283 h 124226"/>
                <a:gd name="connsiteX9" fmla="*/ 27826 w 425643"/>
                <a:gd name="connsiteY9" fmla="*/ 2283 h 124226"/>
                <a:gd name="connsiteX10" fmla="*/ 27826 w 425643"/>
                <a:gd name="connsiteY10" fmla="*/ 1766 h 124226"/>
                <a:gd name="connsiteX11" fmla="*/ 14116 w 425643"/>
                <a:gd name="connsiteY11" fmla="*/ 1669 h 124226"/>
                <a:gd name="connsiteX12" fmla="*/ 0 w 425643"/>
                <a:gd name="connsiteY12" fmla="*/ 1026 h 124226"/>
                <a:gd name="connsiteX13" fmla="*/ 2778 w 425643"/>
                <a:gd name="connsiteY13" fmla="*/ 901 h 124226"/>
                <a:gd name="connsiteX14" fmla="*/ 20580 w 425643"/>
                <a:gd name="connsiteY14" fmla="*/ 300 h 124226"/>
                <a:gd name="connsiteX15" fmla="*/ 82836 w 425643"/>
                <a:gd name="connsiteY15" fmla="*/ 300 h 124226"/>
                <a:gd name="connsiteX16" fmla="*/ 115130 w 425643"/>
                <a:gd name="connsiteY16" fmla="*/ 677 h 124226"/>
                <a:gd name="connsiteX17" fmla="*/ 131940 w 425643"/>
                <a:gd name="connsiteY17" fmla="*/ 161 h 124226"/>
                <a:gd name="connsiteX18" fmla="*/ 168283 w 425643"/>
                <a:gd name="connsiteY18" fmla="*/ 7 h 124226"/>
                <a:gd name="connsiteX19" fmla="*/ 268907 w 425643"/>
                <a:gd name="connsiteY19" fmla="*/ 328 h 124226"/>
                <a:gd name="connsiteX20" fmla="*/ 293787 w 425643"/>
                <a:gd name="connsiteY20" fmla="*/ 915 h 124226"/>
                <a:gd name="connsiteX21" fmla="*/ 339191 w 425643"/>
                <a:gd name="connsiteY21" fmla="*/ 1347 h 124226"/>
                <a:gd name="connsiteX22" fmla="*/ 397413 w 425643"/>
                <a:gd name="connsiteY22" fmla="*/ 1669 h 124226"/>
                <a:gd name="connsiteX23" fmla="*/ 425644 w 425643"/>
                <a:gd name="connsiteY23" fmla="*/ 2674 h 124226"/>
                <a:gd name="connsiteX24" fmla="*/ 422628 w 425643"/>
                <a:gd name="connsiteY24" fmla="*/ 2772 h 124226"/>
                <a:gd name="connsiteX25" fmla="*/ 385615 w 425643"/>
                <a:gd name="connsiteY25" fmla="*/ 3135 h 124226"/>
                <a:gd name="connsiteX26" fmla="*/ 383688 w 425643"/>
                <a:gd name="connsiteY26" fmla="*/ 3274 h 124226"/>
                <a:gd name="connsiteX27" fmla="*/ 416513 w 425643"/>
                <a:gd name="connsiteY27" fmla="*/ 4726 h 124226"/>
                <a:gd name="connsiteX28" fmla="*/ 412547 w 425643"/>
                <a:gd name="connsiteY28" fmla="*/ 5005 h 124226"/>
                <a:gd name="connsiteX29" fmla="*/ 355331 w 425643"/>
                <a:gd name="connsiteY29" fmla="*/ 4950 h 124226"/>
                <a:gd name="connsiteX30" fmla="*/ 324378 w 425643"/>
                <a:gd name="connsiteY30" fmla="*/ 4754 h 124226"/>
                <a:gd name="connsiteX31" fmla="*/ 297138 w 425643"/>
                <a:gd name="connsiteY31" fmla="*/ 4419 h 124226"/>
                <a:gd name="connsiteX32" fmla="*/ 292154 w 425643"/>
                <a:gd name="connsiteY32" fmla="*/ 4768 h 124226"/>
                <a:gd name="connsiteX33" fmla="*/ 288202 w 425643"/>
                <a:gd name="connsiteY33" fmla="*/ 4405 h 124226"/>
                <a:gd name="connsiteX34" fmla="*/ 273389 w 425643"/>
                <a:gd name="connsiteY34" fmla="*/ 4265 h 124226"/>
                <a:gd name="connsiteX35" fmla="*/ 237381 w 425643"/>
                <a:gd name="connsiteY35" fmla="*/ 4265 h 124226"/>
                <a:gd name="connsiteX36" fmla="*/ 218239 w 425643"/>
                <a:gd name="connsiteY36" fmla="*/ 3735 h 124226"/>
                <a:gd name="connsiteX37" fmla="*/ 215880 w 425643"/>
                <a:gd name="connsiteY37" fmla="*/ 3735 h 124226"/>
                <a:gd name="connsiteX38" fmla="*/ 212110 w 425643"/>
                <a:gd name="connsiteY38" fmla="*/ 6402 h 124226"/>
                <a:gd name="connsiteX39" fmla="*/ 211565 w 425643"/>
                <a:gd name="connsiteY39" fmla="*/ 7616 h 124226"/>
                <a:gd name="connsiteX40" fmla="*/ 203314 w 425643"/>
                <a:gd name="connsiteY40" fmla="*/ 17348 h 124226"/>
                <a:gd name="connsiteX41" fmla="*/ 199321 w 425643"/>
                <a:gd name="connsiteY41" fmla="*/ 18772 h 124226"/>
                <a:gd name="connsiteX42" fmla="*/ 192284 w 425643"/>
                <a:gd name="connsiteY42" fmla="*/ 18521 h 124226"/>
                <a:gd name="connsiteX43" fmla="*/ 187523 w 425643"/>
                <a:gd name="connsiteY43" fmla="*/ 18814 h 124226"/>
                <a:gd name="connsiteX44" fmla="*/ 187732 w 425643"/>
                <a:gd name="connsiteY44" fmla="*/ 26423 h 124226"/>
                <a:gd name="connsiteX45" fmla="*/ 188109 w 425643"/>
                <a:gd name="connsiteY45" fmla="*/ 36085 h 124226"/>
                <a:gd name="connsiteX46" fmla="*/ 187942 w 425643"/>
                <a:gd name="connsiteY46" fmla="*/ 40441 h 124226"/>
                <a:gd name="connsiteX47" fmla="*/ 187704 w 425643"/>
                <a:gd name="connsiteY47" fmla="*/ 44406 h 124226"/>
                <a:gd name="connsiteX48" fmla="*/ 184982 w 425643"/>
                <a:gd name="connsiteY48" fmla="*/ 44280 h 124226"/>
                <a:gd name="connsiteX49" fmla="*/ 184591 w 425643"/>
                <a:gd name="connsiteY49" fmla="*/ 31575 h 124226"/>
                <a:gd name="connsiteX50" fmla="*/ 183823 w 425643"/>
                <a:gd name="connsiteY50" fmla="*/ 18995 h 124226"/>
                <a:gd name="connsiteX51" fmla="*/ 167418 w 425643"/>
                <a:gd name="connsiteY51" fmla="*/ 19554 h 124226"/>
                <a:gd name="connsiteX52" fmla="*/ 168423 w 425643"/>
                <a:gd name="connsiteY52" fmla="*/ 28755 h 124226"/>
                <a:gd name="connsiteX53" fmla="*/ 168311 w 425643"/>
                <a:gd name="connsiteY53" fmla="*/ 39715 h 124226"/>
                <a:gd name="connsiteX54" fmla="*/ 168311 w 425643"/>
                <a:gd name="connsiteY54" fmla="*/ 41697 h 124226"/>
                <a:gd name="connsiteX55" fmla="*/ 168311 w 425643"/>
                <a:gd name="connsiteY55" fmla="*/ 47101 h 124226"/>
                <a:gd name="connsiteX56" fmla="*/ 165393 w 425643"/>
                <a:gd name="connsiteY56" fmla="*/ 47827 h 124226"/>
                <a:gd name="connsiteX57" fmla="*/ 165142 w 425643"/>
                <a:gd name="connsiteY57" fmla="*/ 45481 h 124226"/>
                <a:gd name="connsiteX58" fmla="*/ 165198 w 425643"/>
                <a:gd name="connsiteY58" fmla="*/ 38444 h 124226"/>
                <a:gd name="connsiteX59" fmla="*/ 164946 w 425643"/>
                <a:gd name="connsiteY59" fmla="*/ 28755 h 124226"/>
                <a:gd name="connsiteX60" fmla="*/ 164444 w 425643"/>
                <a:gd name="connsiteY60" fmla="*/ 23086 h 124226"/>
                <a:gd name="connsiteX61" fmla="*/ 164234 w 425643"/>
                <a:gd name="connsiteY61" fmla="*/ 19344 h 124226"/>
                <a:gd name="connsiteX62" fmla="*/ 154000 w 425643"/>
                <a:gd name="connsiteY62" fmla="*/ 19344 h 124226"/>
                <a:gd name="connsiteX63" fmla="*/ 147871 w 425643"/>
                <a:gd name="connsiteY63" fmla="*/ 16985 h 124226"/>
                <a:gd name="connsiteX64" fmla="*/ 142663 w 425643"/>
                <a:gd name="connsiteY64" fmla="*/ 6555 h 124226"/>
                <a:gd name="connsiteX65" fmla="*/ 139159 w 425643"/>
                <a:gd name="connsiteY65" fmla="*/ 3707 h 124226"/>
                <a:gd name="connsiteX66" fmla="*/ 124373 w 425643"/>
                <a:gd name="connsiteY66" fmla="*/ 3972 h 124226"/>
                <a:gd name="connsiteX67" fmla="*/ 119668 w 425643"/>
                <a:gd name="connsiteY67" fmla="*/ 4084 h 124226"/>
                <a:gd name="connsiteX68" fmla="*/ 116638 w 425643"/>
                <a:gd name="connsiteY68" fmla="*/ 4307 h 124226"/>
                <a:gd name="connsiteX69" fmla="*/ 115940 w 425643"/>
                <a:gd name="connsiteY69" fmla="*/ 7840 h 124226"/>
                <a:gd name="connsiteX70" fmla="*/ 116471 w 425643"/>
                <a:gd name="connsiteY70" fmla="*/ 29355 h 124226"/>
                <a:gd name="connsiteX71" fmla="*/ 116889 w 425643"/>
                <a:gd name="connsiteY71" fmla="*/ 57600 h 124226"/>
                <a:gd name="connsiteX72" fmla="*/ 116610 w 425643"/>
                <a:gd name="connsiteY72" fmla="*/ 81126 h 124226"/>
                <a:gd name="connsiteX73" fmla="*/ 116610 w 425643"/>
                <a:gd name="connsiteY73" fmla="*/ 84547 h 124226"/>
                <a:gd name="connsiteX74" fmla="*/ 120059 w 425643"/>
                <a:gd name="connsiteY74" fmla="*/ 85426 h 124226"/>
                <a:gd name="connsiteX75" fmla="*/ 141588 w 425643"/>
                <a:gd name="connsiteY75" fmla="*/ 85063 h 124226"/>
                <a:gd name="connsiteX76" fmla="*/ 160088 w 425643"/>
                <a:gd name="connsiteY76" fmla="*/ 84728 h 124226"/>
                <a:gd name="connsiteX77" fmla="*/ 209206 w 425643"/>
                <a:gd name="connsiteY77" fmla="*/ 84086 h 124226"/>
                <a:gd name="connsiteX78" fmla="*/ 224354 w 425643"/>
                <a:gd name="connsiteY78" fmla="*/ 84030 h 124226"/>
                <a:gd name="connsiteX79" fmla="*/ 228166 w 425643"/>
                <a:gd name="connsiteY79" fmla="*/ 83234 h 124226"/>
                <a:gd name="connsiteX80" fmla="*/ 228375 w 425643"/>
                <a:gd name="connsiteY80" fmla="*/ 79129 h 124226"/>
                <a:gd name="connsiteX81" fmla="*/ 228431 w 425643"/>
                <a:gd name="connsiteY81" fmla="*/ 53886 h 124226"/>
                <a:gd name="connsiteX82" fmla="*/ 228473 w 425643"/>
                <a:gd name="connsiteY82" fmla="*/ 23310 h 124226"/>
                <a:gd name="connsiteX83" fmla="*/ 229060 w 425643"/>
                <a:gd name="connsiteY83" fmla="*/ 8524 h 124226"/>
                <a:gd name="connsiteX84" fmla="*/ 229632 w 425643"/>
                <a:gd name="connsiteY84" fmla="*/ 7281 h 124226"/>
                <a:gd name="connsiteX85" fmla="*/ 229632 w 425643"/>
                <a:gd name="connsiteY85" fmla="*/ 15617 h 124226"/>
                <a:gd name="connsiteX86" fmla="*/ 229869 w 425643"/>
                <a:gd name="connsiteY86" fmla="*/ 15617 h 124226"/>
                <a:gd name="connsiteX87" fmla="*/ 231098 w 425643"/>
                <a:gd name="connsiteY87" fmla="*/ 6709 h 124226"/>
                <a:gd name="connsiteX88" fmla="*/ 231545 w 425643"/>
                <a:gd name="connsiteY88" fmla="*/ 6723 h 124226"/>
                <a:gd name="connsiteX89" fmla="*/ 231754 w 425643"/>
                <a:gd name="connsiteY89" fmla="*/ 13201 h 124226"/>
                <a:gd name="connsiteX90" fmla="*/ 231936 w 425643"/>
                <a:gd name="connsiteY90" fmla="*/ 45174 h 124226"/>
                <a:gd name="connsiteX91" fmla="*/ 232243 w 425643"/>
                <a:gd name="connsiteY91" fmla="*/ 60309 h 124226"/>
                <a:gd name="connsiteX92" fmla="*/ 231768 w 425643"/>
                <a:gd name="connsiteY92" fmla="*/ 79813 h 124226"/>
                <a:gd name="connsiteX93" fmla="*/ 231866 w 425643"/>
                <a:gd name="connsiteY93" fmla="*/ 83611 h 124226"/>
                <a:gd name="connsiteX94" fmla="*/ 234295 w 425643"/>
                <a:gd name="connsiteY94" fmla="*/ 84002 h 124226"/>
                <a:gd name="connsiteX95" fmla="*/ 240690 w 425643"/>
                <a:gd name="connsiteY95" fmla="*/ 84058 h 124226"/>
                <a:gd name="connsiteX96" fmla="*/ 282757 w 425643"/>
                <a:gd name="connsiteY96" fmla="*/ 84323 h 124226"/>
                <a:gd name="connsiteX97" fmla="*/ 323121 w 425643"/>
                <a:gd name="connsiteY97" fmla="*/ 84658 h 124226"/>
                <a:gd name="connsiteX98" fmla="*/ 372923 w 425643"/>
                <a:gd name="connsiteY98" fmla="*/ 84407 h 124226"/>
                <a:gd name="connsiteX99" fmla="*/ 397441 w 425643"/>
                <a:gd name="connsiteY99" fmla="*/ 85426 h 124226"/>
                <a:gd name="connsiteX100" fmla="*/ 378215 w 425643"/>
                <a:gd name="connsiteY100" fmla="*/ 85887 h 124226"/>
                <a:gd name="connsiteX101" fmla="*/ 378215 w 425643"/>
                <a:gd name="connsiteY101" fmla="*/ 86264 h 124226"/>
                <a:gd name="connsiteX102" fmla="*/ 400010 w 425643"/>
                <a:gd name="connsiteY102" fmla="*/ 86264 h 124226"/>
                <a:gd name="connsiteX103" fmla="*/ 400024 w 425643"/>
                <a:gd name="connsiteY103" fmla="*/ 86725 h 124226"/>
                <a:gd name="connsiteX104" fmla="*/ 397748 w 425643"/>
                <a:gd name="connsiteY104" fmla="*/ 86920 h 124226"/>
                <a:gd name="connsiteX105" fmla="*/ 343938 w 425643"/>
                <a:gd name="connsiteY105" fmla="*/ 87562 h 124226"/>
                <a:gd name="connsiteX106" fmla="*/ 313655 w 425643"/>
                <a:gd name="connsiteY106" fmla="*/ 87842 h 124226"/>
                <a:gd name="connsiteX107" fmla="*/ 296161 w 425643"/>
                <a:gd name="connsiteY107" fmla="*/ 88079 h 124226"/>
                <a:gd name="connsiteX108" fmla="*/ 239964 w 425643"/>
                <a:gd name="connsiteY108" fmla="*/ 87716 h 124226"/>
                <a:gd name="connsiteX109" fmla="*/ 231992 w 425643"/>
                <a:gd name="connsiteY109" fmla="*/ 87911 h 124226"/>
                <a:gd name="connsiteX110" fmla="*/ 231335 w 425643"/>
                <a:gd name="connsiteY110" fmla="*/ 93887 h 124226"/>
                <a:gd name="connsiteX111" fmla="*/ 235077 w 425643"/>
                <a:gd name="connsiteY111" fmla="*/ 94404 h 124226"/>
                <a:gd name="connsiteX112" fmla="*/ 269745 w 425643"/>
                <a:gd name="connsiteY112" fmla="*/ 94515 h 124226"/>
                <a:gd name="connsiteX113" fmla="*/ 304398 w 425643"/>
                <a:gd name="connsiteY113" fmla="*/ 94934 h 124226"/>
                <a:gd name="connsiteX114" fmla="*/ 367674 w 425643"/>
                <a:gd name="connsiteY114" fmla="*/ 94920 h 124226"/>
                <a:gd name="connsiteX115" fmla="*/ 403346 w 425643"/>
                <a:gd name="connsiteY115" fmla="*/ 95521 h 124226"/>
                <a:gd name="connsiteX116" fmla="*/ 398725 w 425643"/>
                <a:gd name="connsiteY116" fmla="*/ 95604 h 124226"/>
                <a:gd name="connsiteX117" fmla="*/ 385629 w 425643"/>
                <a:gd name="connsiteY117" fmla="*/ 96247 h 124226"/>
                <a:gd name="connsiteX118" fmla="*/ 376218 w 425643"/>
                <a:gd name="connsiteY118" fmla="*/ 96568 h 124226"/>
                <a:gd name="connsiteX119" fmla="*/ 363457 w 425643"/>
                <a:gd name="connsiteY119" fmla="*/ 97001 h 124226"/>
                <a:gd name="connsiteX120" fmla="*/ 399409 w 425643"/>
                <a:gd name="connsiteY120" fmla="*/ 97001 h 124226"/>
                <a:gd name="connsiteX121" fmla="*/ 399423 w 425643"/>
                <a:gd name="connsiteY121" fmla="*/ 97545 h 124226"/>
                <a:gd name="connsiteX122" fmla="*/ 396016 w 425643"/>
                <a:gd name="connsiteY122" fmla="*/ 97615 h 124226"/>
                <a:gd name="connsiteX123" fmla="*/ 368763 w 425643"/>
                <a:gd name="connsiteY123" fmla="*/ 97880 h 124226"/>
                <a:gd name="connsiteX124" fmla="*/ 309550 w 425643"/>
                <a:gd name="connsiteY124" fmla="*/ 98229 h 124226"/>
                <a:gd name="connsiteX125" fmla="*/ 235845 w 425643"/>
                <a:gd name="connsiteY125" fmla="*/ 98327 h 124226"/>
                <a:gd name="connsiteX126" fmla="*/ 231321 w 425643"/>
                <a:gd name="connsiteY126" fmla="*/ 98522 h 124226"/>
                <a:gd name="connsiteX127" fmla="*/ 229855 w 425643"/>
                <a:gd name="connsiteY127" fmla="*/ 124185 h 124226"/>
                <a:gd name="connsiteX128" fmla="*/ 228599 w 425643"/>
                <a:gd name="connsiteY128" fmla="*/ 116436 h 124226"/>
                <a:gd name="connsiteX129" fmla="*/ 228334 w 425643"/>
                <a:gd name="connsiteY129" fmla="*/ 116436 h 124226"/>
                <a:gd name="connsiteX130" fmla="*/ 228334 w 425643"/>
                <a:gd name="connsiteY130" fmla="*/ 124115 h 124226"/>
                <a:gd name="connsiteX131" fmla="*/ 227622 w 425643"/>
                <a:gd name="connsiteY131" fmla="*/ 111605 h 124226"/>
                <a:gd name="connsiteX132" fmla="*/ 227426 w 425643"/>
                <a:gd name="connsiteY132" fmla="*/ 98732 h 124226"/>
                <a:gd name="connsiteX133" fmla="*/ 224983 w 425643"/>
                <a:gd name="connsiteY133" fmla="*/ 98327 h 124226"/>
                <a:gd name="connsiteX134" fmla="*/ 221953 w 425643"/>
                <a:gd name="connsiteY134" fmla="*/ 98299 h 124226"/>
                <a:gd name="connsiteX135" fmla="*/ 141853 w 425643"/>
                <a:gd name="connsiteY135" fmla="*/ 98481 h 124226"/>
                <a:gd name="connsiteX136" fmla="*/ 118649 w 425643"/>
                <a:gd name="connsiteY136" fmla="*/ 98941 h 124226"/>
                <a:gd name="connsiteX137" fmla="*/ 116261 w 425643"/>
                <a:gd name="connsiteY137" fmla="*/ 99332 h 124226"/>
                <a:gd name="connsiteX138" fmla="*/ 115856 w 425643"/>
                <a:gd name="connsiteY138" fmla="*/ 111828 h 124226"/>
                <a:gd name="connsiteX139" fmla="*/ 114767 w 425643"/>
                <a:gd name="connsiteY139" fmla="*/ 124226 h 124226"/>
                <a:gd name="connsiteX140" fmla="*/ 114432 w 425643"/>
                <a:gd name="connsiteY140" fmla="*/ 120876 h 124226"/>
                <a:gd name="connsiteX141" fmla="*/ 112840 w 425643"/>
                <a:gd name="connsiteY141" fmla="*/ 121434 h 124226"/>
                <a:gd name="connsiteX142" fmla="*/ 112575 w 425643"/>
                <a:gd name="connsiteY142" fmla="*/ 110390 h 124226"/>
                <a:gd name="connsiteX143" fmla="*/ 112505 w 425643"/>
                <a:gd name="connsiteY143" fmla="*/ 99989 h 124226"/>
                <a:gd name="connsiteX144" fmla="*/ 109071 w 425643"/>
                <a:gd name="connsiteY144" fmla="*/ 98941 h 124226"/>
                <a:gd name="connsiteX145" fmla="*/ 21906 w 425643"/>
                <a:gd name="connsiteY145" fmla="*/ 98899 h 124226"/>
                <a:gd name="connsiteX146" fmla="*/ 20245 w 425643"/>
                <a:gd name="connsiteY146" fmla="*/ 98509 h 124226"/>
                <a:gd name="connsiteX147" fmla="*/ 47889 w 425643"/>
                <a:gd name="connsiteY147" fmla="*/ 98509 h 124226"/>
                <a:gd name="connsiteX148" fmla="*/ 47903 w 425643"/>
                <a:gd name="connsiteY148" fmla="*/ 98048 h 124226"/>
                <a:gd name="connsiteX149" fmla="*/ 45697 w 425643"/>
                <a:gd name="connsiteY149" fmla="*/ 97922 h 124226"/>
                <a:gd name="connsiteX150" fmla="*/ 29208 w 425643"/>
                <a:gd name="connsiteY150" fmla="*/ 97643 h 124226"/>
                <a:gd name="connsiteX151" fmla="*/ 16796 w 425643"/>
                <a:gd name="connsiteY151" fmla="*/ 96638 h 124226"/>
                <a:gd name="connsiteX152" fmla="*/ 18821 w 425643"/>
                <a:gd name="connsiteY152" fmla="*/ 96470 h 124226"/>
                <a:gd name="connsiteX153" fmla="*/ 59199 w 425643"/>
                <a:gd name="connsiteY153" fmla="*/ 96121 h 124226"/>
                <a:gd name="connsiteX154" fmla="*/ 108652 w 425643"/>
                <a:gd name="connsiteY154" fmla="*/ 95660 h 124226"/>
                <a:gd name="connsiteX155" fmla="*/ 112045 w 425643"/>
                <a:gd name="connsiteY155" fmla="*/ 95507 h 124226"/>
                <a:gd name="connsiteX156" fmla="*/ 112268 w 425643"/>
                <a:gd name="connsiteY156" fmla="*/ 89573 h 124226"/>
                <a:gd name="connsiteX157" fmla="*/ 108931 w 425643"/>
                <a:gd name="connsiteY157" fmla="*/ 88861 h 124226"/>
                <a:gd name="connsiteX158" fmla="*/ 65174 w 425643"/>
                <a:gd name="connsiteY158" fmla="*/ 88917 h 124226"/>
                <a:gd name="connsiteX159" fmla="*/ 40936 w 425643"/>
                <a:gd name="connsiteY159" fmla="*/ 88861 h 124226"/>
                <a:gd name="connsiteX160" fmla="*/ 37613 w 425643"/>
                <a:gd name="connsiteY160" fmla="*/ 88665 h 124226"/>
                <a:gd name="connsiteX161" fmla="*/ 40266 w 425643"/>
                <a:gd name="connsiteY161" fmla="*/ 87758 h 124226"/>
                <a:gd name="connsiteX162" fmla="*/ 61460 w 425643"/>
                <a:gd name="connsiteY162" fmla="*/ 87562 h 124226"/>
                <a:gd name="connsiteX163" fmla="*/ 64127 w 425643"/>
                <a:gd name="connsiteY163" fmla="*/ 87269 h 124226"/>
                <a:gd name="connsiteX164" fmla="*/ 30367 w 425643"/>
                <a:gd name="connsiteY164" fmla="*/ 86794 h 124226"/>
                <a:gd name="connsiteX165" fmla="*/ 30367 w 425643"/>
                <a:gd name="connsiteY165" fmla="*/ 86501 h 124226"/>
                <a:gd name="connsiteX166" fmla="*/ 32992 w 425643"/>
                <a:gd name="connsiteY166" fmla="*/ 86348 h 124226"/>
                <a:gd name="connsiteX167" fmla="*/ 72337 w 425643"/>
                <a:gd name="connsiteY167" fmla="*/ 85524 h 124226"/>
                <a:gd name="connsiteX168" fmla="*/ 108345 w 425643"/>
                <a:gd name="connsiteY168" fmla="*/ 85398 h 124226"/>
                <a:gd name="connsiteX169" fmla="*/ 112100 w 425643"/>
                <a:gd name="connsiteY169" fmla="*/ 85314 h 124226"/>
                <a:gd name="connsiteX170" fmla="*/ 112980 w 425643"/>
                <a:gd name="connsiteY170" fmla="*/ 81545 h 124226"/>
                <a:gd name="connsiteX171" fmla="*/ 113092 w 425643"/>
                <a:gd name="connsiteY171" fmla="*/ 60700 h 124226"/>
                <a:gd name="connsiteX172" fmla="*/ 113022 w 425643"/>
                <a:gd name="connsiteY172" fmla="*/ 41516 h 124226"/>
                <a:gd name="connsiteX173" fmla="*/ 113217 w 425643"/>
                <a:gd name="connsiteY173" fmla="*/ 10562 h 124226"/>
                <a:gd name="connsiteX174" fmla="*/ 114069 w 425643"/>
                <a:gd name="connsiteY174" fmla="*/ 6011 h 124226"/>
                <a:gd name="connsiteX175" fmla="*/ 227259 w 425643"/>
                <a:gd name="connsiteY175" fmla="*/ 94376 h 124226"/>
                <a:gd name="connsiteX176" fmla="*/ 227189 w 425643"/>
                <a:gd name="connsiteY176" fmla="*/ 88428 h 124226"/>
                <a:gd name="connsiteX177" fmla="*/ 223545 w 425643"/>
                <a:gd name="connsiteY177" fmla="*/ 88233 h 124226"/>
                <a:gd name="connsiteX178" fmla="*/ 205045 w 425643"/>
                <a:gd name="connsiteY178" fmla="*/ 88288 h 124226"/>
                <a:gd name="connsiteX179" fmla="*/ 127710 w 425643"/>
                <a:gd name="connsiteY179" fmla="*/ 88889 h 124226"/>
                <a:gd name="connsiteX180" fmla="*/ 119305 w 425643"/>
                <a:gd name="connsiteY180" fmla="*/ 88931 h 124226"/>
                <a:gd name="connsiteX181" fmla="*/ 116345 w 425643"/>
                <a:gd name="connsiteY181" fmla="*/ 89266 h 124226"/>
                <a:gd name="connsiteX182" fmla="*/ 116443 w 425643"/>
                <a:gd name="connsiteY182" fmla="*/ 95591 h 124226"/>
                <a:gd name="connsiteX183" fmla="*/ 120519 w 425643"/>
                <a:gd name="connsiteY183" fmla="*/ 95688 h 124226"/>
                <a:gd name="connsiteX184" fmla="*/ 136310 w 425643"/>
                <a:gd name="connsiteY184" fmla="*/ 95214 h 124226"/>
                <a:gd name="connsiteX185" fmla="*/ 188751 w 425643"/>
                <a:gd name="connsiteY185" fmla="*/ 94627 h 124226"/>
                <a:gd name="connsiteX186" fmla="*/ 223056 w 425643"/>
                <a:gd name="connsiteY186" fmla="*/ 94474 h 124226"/>
                <a:gd name="connsiteX187" fmla="*/ 227259 w 425643"/>
                <a:gd name="connsiteY187" fmla="*/ 94348 h 124226"/>
                <a:gd name="connsiteX188" fmla="*/ 143892 w 425643"/>
                <a:gd name="connsiteY188" fmla="*/ 4251 h 124226"/>
                <a:gd name="connsiteX189" fmla="*/ 150984 w 425643"/>
                <a:gd name="connsiteY189" fmla="*/ 15993 h 124226"/>
                <a:gd name="connsiteX190" fmla="*/ 160897 w 425643"/>
                <a:gd name="connsiteY190" fmla="*/ 15728 h 124226"/>
                <a:gd name="connsiteX191" fmla="*/ 167906 w 425643"/>
                <a:gd name="connsiteY191" fmla="*/ 15030 h 124226"/>
                <a:gd name="connsiteX192" fmla="*/ 190064 w 425643"/>
                <a:gd name="connsiteY192" fmla="*/ 14904 h 124226"/>
                <a:gd name="connsiteX193" fmla="*/ 192396 w 425643"/>
                <a:gd name="connsiteY193" fmla="*/ 15086 h 124226"/>
                <a:gd name="connsiteX194" fmla="*/ 198399 w 425643"/>
                <a:gd name="connsiteY194" fmla="*/ 15491 h 124226"/>
                <a:gd name="connsiteX195" fmla="*/ 202490 w 425643"/>
                <a:gd name="connsiteY195" fmla="*/ 13662 h 124226"/>
                <a:gd name="connsiteX196" fmla="*/ 210113 w 425643"/>
                <a:gd name="connsiteY196" fmla="*/ 5187 h 124226"/>
                <a:gd name="connsiteX197" fmla="*/ 210476 w 425643"/>
                <a:gd name="connsiteY197" fmla="*/ 3777 h 124226"/>
                <a:gd name="connsiteX198" fmla="*/ 145763 w 425643"/>
                <a:gd name="connsiteY198" fmla="*/ 3777 h 124226"/>
                <a:gd name="connsiteX199" fmla="*/ 143892 w 425643"/>
                <a:gd name="connsiteY199" fmla="*/ 4251 h 12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25643" h="124226">
                  <a:moveTo>
                    <a:pt x="114139" y="6080"/>
                  </a:moveTo>
                  <a:cubicBezTo>
                    <a:pt x="114418" y="7239"/>
                    <a:pt x="114586" y="7937"/>
                    <a:pt x="114753" y="8636"/>
                  </a:cubicBezTo>
                  <a:cubicBezTo>
                    <a:pt x="114879" y="8636"/>
                    <a:pt x="115004" y="8608"/>
                    <a:pt x="115116" y="8594"/>
                  </a:cubicBezTo>
                  <a:lnTo>
                    <a:pt x="115116" y="4698"/>
                  </a:lnTo>
                  <a:cubicBezTo>
                    <a:pt x="114237" y="4475"/>
                    <a:pt x="113497" y="4168"/>
                    <a:pt x="112743" y="4126"/>
                  </a:cubicBezTo>
                  <a:cubicBezTo>
                    <a:pt x="109727" y="3930"/>
                    <a:pt x="106697" y="3693"/>
                    <a:pt x="103681" y="3679"/>
                  </a:cubicBezTo>
                  <a:cubicBezTo>
                    <a:pt x="76874" y="3581"/>
                    <a:pt x="50054" y="3539"/>
                    <a:pt x="23247" y="3484"/>
                  </a:cubicBezTo>
                  <a:cubicBezTo>
                    <a:pt x="18541" y="3484"/>
                    <a:pt x="13822" y="3456"/>
                    <a:pt x="9117" y="3456"/>
                  </a:cubicBezTo>
                  <a:cubicBezTo>
                    <a:pt x="6911" y="3456"/>
                    <a:pt x="4747" y="3176"/>
                    <a:pt x="2639" y="2283"/>
                  </a:cubicBezTo>
                  <a:lnTo>
                    <a:pt x="27826" y="2283"/>
                  </a:lnTo>
                  <a:cubicBezTo>
                    <a:pt x="27826" y="2115"/>
                    <a:pt x="27826" y="1934"/>
                    <a:pt x="27826" y="1766"/>
                  </a:cubicBezTo>
                  <a:cubicBezTo>
                    <a:pt x="23261" y="1738"/>
                    <a:pt x="18695" y="1766"/>
                    <a:pt x="14116" y="1669"/>
                  </a:cubicBezTo>
                  <a:cubicBezTo>
                    <a:pt x="9410" y="1585"/>
                    <a:pt x="4719" y="1403"/>
                    <a:pt x="0" y="1026"/>
                  </a:cubicBezTo>
                  <a:cubicBezTo>
                    <a:pt x="921" y="984"/>
                    <a:pt x="1857" y="929"/>
                    <a:pt x="2778" y="901"/>
                  </a:cubicBezTo>
                  <a:cubicBezTo>
                    <a:pt x="8712" y="691"/>
                    <a:pt x="14646" y="328"/>
                    <a:pt x="20580" y="300"/>
                  </a:cubicBezTo>
                  <a:cubicBezTo>
                    <a:pt x="41327" y="230"/>
                    <a:pt x="62089" y="230"/>
                    <a:pt x="82836" y="300"/>
                  </a:cubicBezTo>
                  <a:cubicBezTo>
                    <a:pt x="93601" y="328"/>
                    <a:pt x="104365" y="663"/>
                    <a:pt x="115130" y="677"/>
                  </a:cubicBezTo>
                  <a:cubicBezTo>
                    <a:pt x="120729" y="677"/>
                    <a:pt x="126328" y="216"/>
                    <a:pt x="131940" y="161"/>
                  </a:cubicBezTo>
                  <a:cubicBezTo>
                    <a:pt x="144059" y="35"/>
                    <a:pt x="156178" y="-21"/>
                    <a:pt x="168283" y="7"/>
                  </a:cubicBezTo>
                  <a:cubicBezTo>
                    <a:pt x="201820" y="77"/>
                    <a:pt x="235370" y="175"/>
                    <a:pt x="268907" y="328"/>
                  </a:cubicBezTo>
                  <a:cubicBezTo>
                    <a:pt x="277200" y="370"/>
                    <a:pt x="285508" y="482"/>
                    <a:pt x="293787" y="915"/>
                  </a:cubicBezTo>
                  <a:cubicBezTo>
                    <a:pt x="308922" y="1710"/>
                    <a:pt x="324057" y="1250"/>
                    <a:pt x="339191" y="1347"/>
                  </a:cubicBezTo>
                  <a:cubicBezTo>
                    <a:pt x="358598" y="1459"/>
                    <a:pt x="378006" y="1473"/>
                    <a:pt x="397413" y="1669"/>
                  </a:cubicBezTo>
                  <a:cubicBezTo>
                    <a:pt x="406823" y="1766"/>
                    <a:pt x="416219" y="2213"/>
                    <a:pt x="425644" y="2674"/>
                  </a:cubicBezTo>
                  <a:cubicBezTo>
                    <a:pt x="424638" y="2702"/>
                    <a:pt x="423633" y="2758"/>
                    <a:pt x="422628" y="2772"/>
                  </a:cubicBezTo>
                  <a:cubicBezTo>
                    <a:pt x="410286" y="2897"/>
                    <a:pt x="397957" y="3009"/>
                    <a:pt x="385615" y="3135"/>
                  </a:cubicBezTo>
                  <a:cubicBezTo>
                    <a:pt x="384973" y="3135"/>
                    <a:pt x="384330" y="3135"/>
                    <a:pt x="383688" y="3274"/>
                  </a:cubicBezTo>
                  <a:cubicBezTo>
                    <a:pt x="394620" y="3861"/>
                    <a:pt x="405594" y="2995"/>
                    <a:pt x="416513" y="4726"/>
                  </a:cubicBezTo>
                  <a:cubicBezTo>
                    <a:pt x="415186" y="4824"/>
                    <a:pt x="413874" y="5005"/>
                    <a:pt x="412547" y="5005"/>
                  </a:cubicBezTo>
                  <a:cubicBezTo>
                    <a:pt x="393475" y="5005"/>
                    <a:pt x="374403" y="4977"/>
                    <a:pt x="355331" y="4950"/>
                  </a:cubicBezTo>
                  <a:cubicBezTo>
                    <a:pt x="345013" y="4936"/>
                    <a:pt x="334682" y="5215"/>
                    <a:pt x="324378" y="4754"/>
                  </a:cubicBezTo>
                  <a:cubicBezTo>
                    <a:pt x="315289" y="4349"/>
                    <a:pt x="306213" y="4545"/>
                    <a:pt x="297138" y="4419"/>
                  </a:cubicBezTo>
                  <a:cubicBezTo>
                    <a:pt x="295477" y="4391"/>
                    <a:pt x="293815" y="4754"/>
                    <a:pt x="292154" y="4768"/>
                  </a:cubicBezTo>
                  <a:cubicBezTo>
                    <a:pt x="290841" y="4768"/>
                    <a:pt x="289529" y="4433"/>
                    <a:pt x="288202" y="4405"/>
                  </a:cubicBezTo>
                  <a:cubicBezTo>
                    <a:pt x="283274" y="4321"/>
                    <a:pt x="278331" y="4279"/>
                    <a:pt x="273389" y="4265"/>
                  </a:cubicBezTo>
                  <a:cubicBezTo>
                    <a:pt x="261381" y="4238"/>
                    <a:pt x="249374" y="4098"/>
                    <a:pt x="237381" y="4265"/>
                  </a:cubicBezTo>
                  <a:cubicBezTo>
                    <a:pt x="230986" y="4363"/>
                    <a:pt x="224620" y="3861"/>
                    <a:pt x="218239" y="3735"/>
                  </a:cubicBezTo>
                  <a:cubicBezTo>
                    <a:pt x="217457" y="3721"/>
                    <a:pt x="216675" y="3735"/>
                    <a:pt x="215880" y="3735"/>
                  </a:cubicBezTo>
                  <a:cubicBezTo>
                    <a:pt x="214023" y="3763"/>
                    <a:pt x="212626" y="4433"/>
                    <a:pt x="212110" y="6402"/>
                  </a:cubicBezTo>
                  <a:cubicBezTo>
                    <a:pt x="211998" y="6834"/>
                    <a:pt x="211844" y="7281"/>
                    <a:pt x="211565" y="7616"/>
                  </a:cubicBezTo>
                  <a:cubicBezTo>
                    <a:pt x="208857" y="10897"/>
                    <a:pt x="206246" y="14276"/>
                    <a:pt x="203314" y="17348"/>
                  </a:cubicBezTo>
                  <a:cubicBezTo>
                    <a:pt x="202434" y="18269"/>
                    <a:pt x="200703" y="18674"/>
                    <a:pt x="199321" y="18772"/>
                  </a:cubicBezTo>
                  <a:cubicBezTo>
                    <a:pt x="196989" y="18925"/>
                    <a:pt x="194629" y="18730"/>
                    <a:pt x="192284" y="18521"/>
                  </a:cubicBezTo>
                  <a:cubicBezTo>
                    <a:pt x="190720" y="18381"/>
                    <a:pt x="189198" y="18102"/>
                    <a:pt x="187523" y="18814"/>
                  </a:cubicBezTo>
                  <a:cubicBezTo>
                    <a:pt x="187118" y="21383"/>
                    <a:pt x="187272" y="23938"/>
                    <a:pt x="187732" y="26423"/>
                  </a:cubicBezTo>
                  <a:cubicBezTo>
                    <a:pt x="188333" y="29634"/>
                    <a:pt x="188793" y="32804"/>
                    <a:pt x="188109" y="36085"/>
                  </a:cubicBezTo>
                  <a:cubicBezTo>
                    <a:pt x="187816" y="37495"/>
                    <a:pt x="187998" y="38989"/>
                    <a:pt x="187942" y="40441"/>
                  </a:cubicBezTo>
                  <a:cubicBezTo>
                    <a:pt x="187886" y="41767"/>
                    <a:pt x="187788" y="43094"/>
                    <a:pt x="187704" y="44406"/>
                  </a:cubicBezTo>
                  <a:cubicBezTo>
                    <a:pt x="186727" y="44364"/>
                    <a:pt x="186001" y="44336"/>
                    <a:pt x="184982" y="44280"/>
                  </a:cubicBezTo>
                  <a:cubicBezTo>
                    <a:pt x="184256" y="40245"/>
                    <a:pt x="184661" y="35903"/>
                    <a:pt x="184591" y="31575"/>
                  </a:cubicBezTo>
                  <a:cubicBezTo>
                    <a:pt x="184535" y="27331"/>
                    <a:pt x="184116" y="23114"/>
                    <a:pt x="183823" y="18995"/>
                  </a:cubicBezTo>
                  <a:cubicBezTo>
                    <a:pt x="180975" y="18213"/>
                    <a:pt x="171299" y="18562"/>
                    <a:pt x="167418" y="19554"/>
                  </a:cubicBezTo>
                  <a:cubicBezTo>
                    <a:pt x="167739" y="22597"/>
                    <a:pt x="167962" y="25697"/>
                    <a:pt x="168423" y="28755"/>
                  </a:cubicBezTo>
                  <a:cubicBezTo>
                    <a:pt x="168967" y="32427"/>
                    <a:pt x="169679" y="36057"/>
                    <a:pt x="168311" y="39715"/>
                  </a:cubicBezTo>
                  <a:cubicBezTo>
                    <a:pt x="168102" y="40287"/>
                    <a:pt x="168311" y="41041"/>
                    <a:pt x="168311" y="41697"/>
                  </a:cubicBezTo>
                  <a:cubicBezTo>
                    <a:pt x="168311" y="43471"/>
                    <a:pt x="168311" y="45258"/>
                    <a:pt x="168311" y="47101"/>
                  </a:cubicBezTo>
                  <a:cubicBezTo>
                    <a:pt x="167250" y="47366"/>
                    <a:pt x="166412" y="47575"/>
                    <a:pt x="165393" y="47827"/>
                  </a:cubicBezTo>
                  <a:cubicBezTo>
                    <a:pt x="165295" y="47003"/>
                    <a:pt x="165142" y="46249"/>
                    <a:pt x="165142" y="45481"/>
                  </a:cubicBezTo>
                  <a:cubicBezTo>
                    <a:pt x="165114" y="43135"/>
                    <a:pt x="164960" y="40762"/>
                    <a:pt x="165198" y="38444"/>
                  </a:cubicBezTo>
                  <a:cubicBezTo>
                    <a:pt x="165519" y="35191"/>
                    <a:pt x="165617" y="31994"/>
                    <a:pt x="164946" y="28755"/>
                  </a:cubicBezTo>
                  <a:cubicBezTo>
                    <a:pt x="164569" y="26912"/>
                    <a:pt x="164583" y="24971"/>
                    <a:pt x="164444" y="23086"/>
                  </a:cubicBezTo>
                  <a:cubicBezTo>
                    <a:pt x="164360" y="21885"/>
                    <a:pt x="164304" y="20685"/>
                    <a:pt x="164234" y="19344"/>
                  </a:cubicBezTo>
                  <a:cubicBezTo>
                    <a:pt x="160632" y="18828"/>
                    <a:pt x="157253" y="18632"/>
                    <a:pt x="154000" y="19344"/>
                  </a:cubicBezTo>
                  <a:cubicBezTo>
                    <a:pt x="151236" y="19931"/>
                    <a:pt x="149323" y="18981"/>
                    <a:pt x="147871" y="16985"/>
                  </a:cubicBezTo>
                  <a:cubicBezTo>
                    <a:pt x="145581" y="13815"/>
                    <a:pt x="143347" y="10590"/>
                    <a:pt x="142663" y="6555"/>
                  </a:cubicBezTo>
                  <a:cubicBezTo>
                    <a:pt x="142314" y="4461"/>
                    <a:pt x="141393" y="3707"/>
                    <a:pt x="139159" y="3707"/>
                  </a:cubicBezTo>
                  <a:cubicBezTo>
                    <a:pt x="134230" y="3707"/>
                    <a:pt x="129302" y="3875"/>
                    <a:pt x="124373" y="3972"/>
                  </a:cubicBezTo>
                  <a:cubicBezTo>
                    <a:pt x="122809" y="4000"/>
                    <a:pt x="121232" y="4028"/>
                    <a:pt x="119668" y="4084"/>
                  </a:cubicBezTo>
                  <a:cubicBezTo>
                    <a:pt x="118579" y="4126"/>
                    <a:pt x="117490" y="4238"/>
                    <a:pt x="116638" y="4307"/>
                  </a:cubicBezTo>
                  <a:cubicBezTo>
                    <a:pt x="115633" y="5592"/>
                    <a:pt x="115912" y="6751"/>
                    <a:pt x="115940" y="7840"/>
                  </a:cubicBezTo>
                  <a:cubicBezTo>
                    <a:pt x="116121" y="15016"/>
                    <a:pt x="116582" y="22193"/>
                    <a:pt x="116471" y="29355"/>
                  </a:cubicBezTo>
                  <a:cubicBezTo>
                    <a:pt x="116317" y="38779"/>
                    <a:pt x="116554" y="48190"/>
                    <a:pt x="116889" y="57600"/>
                  </a:cubicBezTo>
                  <a:cubicBezTo>
                    <a:pt x="117169" y="65461"/>
                    <a:pt x="116331" y="73279"/>
                    <a:pt x="116610" y="81126"/>
                  </a:cubicBezTo>
                  <a:cubicBezTo>
                    <a:pt x="116652" y="82341"/>
                    <a:pt x="116610" y="83569"/>
                    <a:pt x="116610" y="84547"/>
                  </a:cubicBezTo>
                  <a:cubicBezTo>
                    <a:pt x="117797" y="85719"/>
                    <a:pt x="118970" y="85440"/>
                    <a:pt x="120059" y="85426"/>
                  </a:cubicBezTo>
                  <a:cubicBezTo>
                    <a:pt x="127235" y="85328"/>
                    <a:pt x="134412" y="85189"/>
                    <a:pt x="141588" y="85063"/>
                  </a:cubicBezTo>
                  <a:cubicBezTo>
                    <a:pt x="147759" y="84951"/>
                    <a:pt x="153916" y="84812"/>
                    <a:pt x="160088" y="84728"/>
                  </a:cubicBezTo>
                  <a:cubicBezTo>
                    <a:pt x="176465" y="84505"/>
                    <a:pt x="192828" y="84281"/>
                    <a:pt x="209206" y="84086"/>
                  </a:cubicBezTo>
                  <a:cubicBezTo>
                    <a:pt x="214260" y="84030"/>
                    <a:pt x="219300" y="84086"/>
                    <a:pt x="224354" y="84030"/>
                  </a:cubicBezTo>
                  <a:cubicBezTo>
                    <a:pt x="225555" y="84030"/>
                    <a:pt x="226840" y="84309"/>
                    <a:pt x="228166" y="83234"/>
                  </a:cubicBezTo>
                  <a:cubicBezTo>
                    <a:pt x="228236" y="82006"/>
                    <a:pt x="228375" y="80567"/>
                    <a:pt x="228375" y="79129"/>
                  </a:cubicBezTo>
                  <a:cubicBezTo>
                    <a:pt x="228403" y="70710"/>
                    <a:pt x="228306" y="62305"/>
                    <a:pt x="228431" y="53886"/>
                  </a:cubicBezTo>
                  <a:cubicBezTo>
                    <a:pt x="228599" y="43694"/>
                    <a:pt x="228012" y="33502"/>
                    <a:pt x="228473" y="23310"/>
                  </a:cubicBezTo>
                  <a:cubicBezTo>
                    <a:pt x="228697" y="18381"/>
                    <a:pt x="228864" y="13452"/>
                    <a:pt x="229060" y="8524"/>
                  </a:cubicBezTo>
                  <a:cubicBezTo>
                    <a:pt x="229074" y="8105"/>
                    <a:pt x="229185" y="7686"/>
                    <a:pt x="229632" y="7281"/>
                  </a:cubicBezTo>
                  <a:lnTo>
                    <a:pt x="229632" y="15617"/>
                  </a:lnTo>
                  <a:cubicBezTo>
                    <a:pt x="229716" y="15617"/>
                    <a:pt x="229786" y="15617"/>
                    <a:pt x="229869" y="15617"/>
                  </a:cubicBezTo>
                  <a:cubicBezTo>
                    <a:pt x="230274" y="12643"/>
                    <a:pt x="230693" y="9683"/>
                    <a:pt x="231098" y="6709"/>
                  </a:cubicBezTo>
                  <a:cubicBezTo>
                    <a:pt x="231252" y="6709"/>
                    <a:pt x="231405" y="6709"/>
                    <a:pt x="231545" y="6723"/>
                  </a:cubicBezTo>
                  <a:cubicBezTo>
                    <a:pt x="231615" y="8887"/>
                    <a:pt x="231740" y="11051"/>
                    <a:pt x="231754" y="13201"/>
                  </a:cubicBezTo>
                  <a:cubicBezTo>
                    <a:pt x="231824" y="23854"/>
                    <a:pt x="231838" y="34521"/>
                    <a:pt x="231936" y="45174"/>
                  </a:cubicBezTo>
                  <a:cubicBezTo>
                    <a:pt x="231978" y="50214"/>
                    <a:pt x="232285" y="55268"/>
                    <a:pt x="232243" y="60309"/>
                  </a:cubicBezTo>
                  <a:cubicBezTo>
                    <a:pt x="232201" y="66815"/>
                    <a:pt x="231922" y="73307"/>
                    <a:pt x="231768" y="79813"/>
                  </a:cubicBezTo>
                  <a:cubicBezTo>
                    <a:pt x="231740" y="81028"/>
                    <a:pt x="231824" y="82257"/>
                    <a:pt x="231866" y="83611"/>
                  </a:cubicBezTo>
                  <a:cubicBezTo>
                    <a:pt x="232801" y="83765"/>
                    <a:pt x="233541" y="83974"/>
                    <a:pt x="234295" y="84002"/>
                  </a:cubicBezTo>
                  <a:cubicBezTo>
                    <a:pt x="236432" y="84058"/>
                    <a:pt x="238554" y="84058"/>
                    <a:pt x="240690" y="84058"/>
                  </a:cubicBezTo>
                  <a:cubicBezTo>
                    <a:pt x="254708" y="84114"/>
                    <a:pt x="268739" y="83876"/>
                    <a:pt x="282757" y="84323"/>
                  </a:cubicBezTo>
                  <a:cubicBezTo>
                    <a:pt x="296217" y="84742"/>
                    <a:pt x="309662" y="84672"/>
                    <a:pt x="323121" y="84658"/>
                  </a:cubicBezTo>
                  <a:cubicBezTo>
                    <a:pt x="339722" y="84658"/>
                    <a:pt x="356323" y="84365"/>
                    <a:pt x="372923" y="84407"/>
                  </a:cubicBezTo>
                  <a:cubicBezTo>
                    <a:pt x="381091" y="84421"/>
                    <a:pt x="389259" y="84868"/>
                    <a:pt x="397441" y="85426"/>
                  </a:cubicBezTo>
                  <a:cubicBezTo>
                    <a:pt x="391032" y="85580"/>
                    <a:pt x="384623" y="85733"/>
                    <a:pt x="378215" y="85887"/>
                  </a:cubicBezTo>
                  <a:cubicBezTo>
                    <a:pt x="378215" y="86013"/>
                    <a:pt x="378215" y="86138"/>
                    <a:pt x="378215" y="86264"/>
                  </a:cubicBezTo>
                  <a:lnTo>
                    <a:pt x="400010" y="86264"/>
                  </a:lnTo>
                  <a:cubicBezTo>
                    <a:pt x="400010" y="86417"/>
                    <a:pt x="400010" y="86571"/>
                    <a:pt x="400024" y="86725"/>
                  </a:cubicBezTo>
                  <a:cubicBezTo>
                    <a:pt x="399270" y="86794"/>
                    <a:pt x="398502" y="86864"/>
                    <a:pt x="397748" y="86920"/>
                  </a:cubicBezTo>
                  <a:cubicBezTo>
                    <a:pt x="379821" y="88191"/>
                    <a:pt x="361866" y="87311"/>
                    <a:pt x="343938" y="87562"/>
                  </a:cubicBezTo>
                  <a:cubicBezTo>
                    <a:pt x="333844" y="87702"/>
                    <a:pt x="323749" y="87730"/>
                    <a:pt x="313655" y="87842"/>
                  </a:cubicBezTo>
                  <a:cubicBezTo>
                    <a:pt x="307819" y="87911"/>
                    <a:pt x="301983" y="88260"/>
                    <a:pt x="296161" y="88079"/>
                  </a:cubicBezTo>
                  <a:cubicBezTo>
                    <a:pt x="277438" y="87521"/>
                    <a:pt x="258701" y="87758"/>
                    <a:pt x="239964" y="87716"/>
                  </a:cubicBezTo>
                  <a:cubicBezTo>
                    <a:pt x="237283" y="87716"/>
                    <a:pt x="234603" y="87842"/>
                    <a:pt x="231992" y="87911"/>
                  </a:cubicBezTo>
                  <a:cubicBezTo>
                    <a:pt x="230707" y="89978"/>
                    <a:pt x="231070" y="91919"/>
                    <a:pt x="231335" y="93887"/>
                  </a:cubicBezTo>
                  <a:cubicBezTo>
                    <a:pt x="232620" y="94585"/>
                    <a:pt x="233876" y="94390"/>
                    <a:pt x="235077" y="94404"/>
                  </a:cubicBezTo>
                  <a:cubicBezTo>
                    <a:pt x="246638" y="94446"/>
                    <a:pt x="258184" y="94418"/>
                    <a:pt x="269745" y="94515"/>
                  </a:cubicBezTo>
                  <a:cubicBezTo>
                    <a:pt x="281291" y="94599"/>
                    <a:pt x="292852" y="94892"/>
                    <a:pt x="304398" y="94934"/>
                  </a:cubicBezTo>
                  <a:cubicBezTo>
                    <a:pt x="325495" y="94990"/>
                    <a:pt x="346577" y="94892"/>
                    <a:pt x="367674" y="94920"/>
                  </a:cubicBezTo>
                  <a:cubicBezTo>
                    <a:pt x="379555" y="94934"/>
                    <a:pt x="391451" y="95074"/>
                    <a:pt x="403346" y="95521"/>
                  </a:cubicBezTo>
                  <a:cubicBezTo>
                    <a:pt x="401811" y="95549"/>
                    <a:pt x="400261" y="95563"/>
                    <a:pt x="398725" y="95604"/>
                  </a:cubicBezTo>
                  <a:cubicBezTo>
                    <a:pt x="394355" y="95702"/>
                    <a:pt x="389999" y="95688"/>
                    <a:pt x="385629" y="96247"/>
                  </a:cubicBezTo>
                  <a:cubicBezTo>
                    <a:pt x="382529" y="96638"/>
                    <a:pt x="379360" y="96540"/>
                    <a:pt x="376218" y="96568"/>
                  </a:cubicBezTo>
                  <a:cubicBezTo>
                    <a:pt x="371960" y="96610"/>
                    <a:pt x="367716" y="96568"/>
                    <a:pt x="363457" y="97001"/>
                  </a:cubicBezTo>
                  <a:lnTo>
                    <a:pt x="399409" y="97001"/>
                  </a:lnTo>
                  <a:cubicBezTo>
                    <a:pt x="399409" y="97182"/>
                    <a:pt x="399409" y="97364"/>
                    <a:pt x="399423" y="97545"/>
                  </a:cubicBezTo>
                  <a:cubicBezTo>
                    <a:pt x="398292" y="97573"/>
                    <a:pt x="397147" y="97601"/>
                    <a:pt x="396016" y="97615"/>
                  </a:cubicBezTo>
                  <a:cubicBezTo>
                    <a:pt x="386927" y="97685"/>
                    <a:pt x="377838" y="97531"/>
                    <a:pt x="368763" y="97880"/>
                  </a:cubicBezTo>
                  <a:cubicBezTo>
                    <a:pt x="349021" y="98648"/>
                    <a:pt x="329292" y="98118"/>
                    <a:pt x="309550" y="98229"/>
                  </a:cubicBezTo>
                  <a:cubicBezTo>
                    <a:pt x="284977" y="98355"/>
                    <a:pt x="260418" y="98299"/>
                    <a:pt x="235845" y="98327"/>
                  </a:cubicBezTo>
                  <a:cubicBezTo>
                    <a:pt x="234421" y="98327"/>
                    <a:pt x="232983" y="98439"/>
                    <a:pt x="231321" y="98522"/>
                  </a:cubicBezTo>
                  <a:cubicBezTo>
                    <a:pt x="230819" y="107235"/>
                    <a:pt x="230386" y="115696"/>
                    <a:pt x="229855" y="124185"/>
                  </a:cubicBezTo>
                  <a:cubicBezTo>
                    <a:pt x="229437" y="121602"/>
                    <a:pt x="229018" y="119019"/>
                    <a:pt x="228599" y="116436"/>
                  </a:cubicBezTo>
                  <a:cubicBezTo>
                    <a:pt x="228515" y="116436"/>
                    <a:pt x="228431" y="116436"/>
                    <a:pt x="228334" y="116436"/>
                  </a:cubicBezTo>
                  <a:lnTo>
                    <a:pt x="228334" y="124115"/>
                  </a:lnTo>
                  <a:cubicBezTo>
                    <a:pt x="227328" y="119968"/>
                    <a:pt x="227649" y="115779"/>
                    <a:pt x="227622" y="111605"/>
                  </a:cubicBezTo>
                  <a:cubicBezTo>
                    <a:pt x="227594" y="107374"/>
                    <a:pt x="227691" y="103130"/>
                    <a:pt x="227426" y="98732"/>
                  </a:cubicBezTo>
                  <a:cubicBezTo>
                    <a:pt x="226477" y="98564"/>
                    <a:pt x="225737" y="98383"/>
                    <a:pt x="224983" y="98327"/>
                  </a:cubicBezTo>
                  <a:cubicBezTo>
                    <a:pt x="223977" y="98257"/>
                    <a:pt x="222958" y="98299"/>
                    <a:pt x="221953" y="98299"/>
                  </a:cubicBezTo>
                  <a:cubicBezTo>
                    <a:pt x="195258" y="98327"/>
                    <a:pt x="168549" y="98187"/>
                    <a:pt x="141853" y="98481"/>
                  </a:cubicBezTo>
                  <a:cubicBezTo>
                    <a:pt x="134132" y="98564"/>
                    <a:pt x="126384" y="98858"/>
                    <a:pt x="118649" y="98941"/>
                  </a:cubicBezTo>
                  <a:cubicBezTo>
                    <a:pt x="117895" y="98941"/>
                    <a:pt x="117155" y="99179"/>
                    <a:pt x="116261" y="99332"/>
                  </a:cubicBezTo>
                  <a:cubicBezTo>
                    <a:pt x="115577" y="103563"/>
                    <a:pt x="116177" y="107709"/>
                    <a:pt x="115856" y="111828"/>
                  </a:cubicBezTo>
                  <a:cubicBezTo>
                    <a:pt x="115535" y="115947"/>
                    <a:pt x="115298" y="120080"/>
                    <a:pt x="114767" y="124226"/>
                  </a:cubicBezTo>
                  <a:cubicBezTo>
                    <a:pt x="114655" y="123151"/>
                    <a:pt x="114544" y="122062"/>
                    <a:pt x="114432" y="120876"/>
                  </a:cubicBezTo>
                  <a:cubicBezTo>
                    <a:pt x="113943" y="121043"/>
                    <a:pt x="113497" y="121197"/>
                    <a:pt x="112840" y="121434"/>
                  </a:cubicBezTo>
                  <a:cubicBezTo>
                    <a:pt x="112282" y="117720"/>
                    <a:pt x="112645" y="114048"/>
                    <a:pt x="112575" y="110390"/>
                  </a:cubicBezTo>
                  <a:cubicBezTo>
                    <a:pt x="112505" y="106816"/>
                    <a:pt x="112519" y="103242"/>
                    <a:pt x="112505" y="99989"/>
                  </a:cubicBezTo>
                  <a:cubicBezTo>
                    <a:pt x="111333" y="98704"/>
                    <a:pt x="110160" y="98941"/>
                    <a:pt x="109071" y="98941"/>
                  </a:cubicBezTo>
                  <a:cubicBezTo>
                    <a:pt x="80016" y="98913"/>
                    <a:pt x="50961" y="98913"/>
                    <a:pt x="21906" y="98899"/>
                  </a:cubicBezTo>
                  <a:cubicBezTo>
                    <a:pt x="21348" y="98899"/>
                    <a:pt x="20803" y="98899"/>
                    <a:pt x="20245" y="98509"/>
                  </a:cubicBezTo>
                  <a:lnTo>
                    <a:pt x="47889" y="98509"/>
                  </a:lnTo>
                  <a:cubicBezTo>
                    <a:pt x="47889" y="98355"/>
                    <a:pt x="47889" y="98201"/>
                    <a:pt x="47903" y="98048"/>
                  </a:cubicBezTo>
                  <a:cubicBezTo>
                    <a:pt x="47163" y="98006"/>
                    <a:pt x="46437" y="97936"/>
                    <a:pt x="45697" y="97922"/>
                  </a:cubicBezTo>
                  <a:cubicBezTo>
                    <a:pt x="40196" y="97838"/>
                    <a:pt x="34709" y="97838"/>
                    <a:pt x="29208" y="97643"/>
                  </a:cubicBezTo>
                  <a:cubicBezTo>
                    <a:pt x="25076" y="97489"/>
                    <a:pt x="20957" y="97084"/>
                    <a:pt x="16796" y="96638"/>
                  </a:cubicBezTo>
                  <a:cubicBezTo>
                    <a:pt x="17466" y="96582"/>
                    <a:pt x="18137" y="96484"/>
                    <a:pt x="18821" y="96470"/>
                  </a:cubicBezTo>
                  <a:cubicBezTo>
                    <a:pt x="32280" y="96344"/>
                    <a:pt x="45739" y="96247"/>
                    <a:pt x="59199" y="96121"/>
                  </a:cubicBezTo>
                  <a:cubicBezTo>
                    <a:pt x="75688" y="95981"/>
                    <a:pt x="92177" y="95828"/>
                    <a:pt x="108652" y="95660"/>
                  </a:cubicBezTo>
                  <a:cubicBezTo>
                    <a:pt x="109755" y="95660"/>
                    <a:pt x="110858" y="95563"/>
                    <a:pt x="112045" y="95507"/>
                  </a:cubicBezTo>
                  <a:cubicBezTo>
                    <a:pt x="112757" y="93371"/>
                    <a:pt x="112687" y="91430"/>
                    <a:pt x="112268" y="89573"/>
                  </a:cubicBezTo>
                  <a:cubicBezTo>
                    <a:pt x="111193" y="88610"/>
                    <a:pt x="110020" y="88861"/>
                    <a:pt x="108931" y="88861"/>
                  </a:cubicBezTo>
                  <a:cubicBezTo>
                    <a:pt x="94341" y="88861"/>
                    <a:pt x="79765" y="88903"/>
                    <a:pt x="65174" y="88917"/>
                  </a:cubicBezTo>
                  <a:cubicBezTo>
                    <a:pt x="57090" y="88917"/>
                    <a:pt x="49020" y="88889"/>
                    <a:pt x="40936" y="88861"/>
                  </a:cubicBezTo>
                  <a:cubicBezTo>
                    <a:pt x="39959" y="88861"/>
                    <a:pt x="38968" y="88749"/>
                    <a:pt x="37613" y="88665"/>
                  </a:cubicBezTo>
                  <a:cubicBezTo>
                    <a:pt x="38535" y="87590"/>
                    <a:pt x="39456" y="87772"/>
                    <a:pt x="40266" y="87758"/>
                  </a:cubicBezTo>
                  <a:cubicBezTo>
                    <a:pt x="47331" y="87674"/>
                    <a:pt x="54396" y="87618"/>
                    <a:pt x="61460" y="87562"/>
                  </a:cubicBezTo>
                  <a:cubicBezTo>
                    <a:pt x="62354" y="87562"/>
                    <a:pt x="63234" y="87562"/>
                    <a:pt x="64127" y="87269"/>
                  </a:cubicBezTo>
                  <a:cubicBezTo>
                    <a:pt x="52874" y="87116"/>
                    <a:pt x="41621" y="86948"/>
                    <a:pt x="30367" y="86794"/>
                  </a:cubicBezTo>
                  <a:cubicBezTo>
                    <a:pt x="30367" y="86697"/>
                    <a:pt x="30367" y="86599"/>
                    <a:pt x="30367" y="86501"/>
                  </a:cubicBezTo>
                  <a:cubicBezTo>
                    <a:pt x="31247" y="86445"/>
                    <a:pt x="32112" y="86376"/>
                    <a:pt x="32992" y="86348"/>
                  </a:cubicBezTo>
                  <a:cubicBezTo>
                    <a:pt x="46102" y="86054"/>
                    <a:pt x="59227" y="85691"/>
                    <a:pt x="72337" y="85524"/>
                  </a:cubicBezTo>
                  <a:cubicBezTo>
                    <a:pt x="84344" y="85370"/>
                    <a:pt x="96337" y="85440"/>
                    <a:pt x="108345" y="85398"/>
                  </a:cubicBezTo>
                  <a:cubicBezTo>
                    <a:pt x="109671" y="85398"/>
                    <a:pt x="110997" y="85342"/>
                    <a:pt x="112100" y="85314"/>
                  </a:cubicBezTo>
                  <a:cubicBezTo>
                    <a:pt x="113329" y="84030"/>
                    <a:pt x="112966" y="82732"/>
                    <a:pt x="112980" y="81545"/>
                  </a:cubicBezTo>
                  <a:cubicBezTo>
                    <a:pt x="113050" y="74592"/>
                    <a:pt x="113092" y="67639"/>
                    <a:pt x="113092" y="60700"/>
                  </a:cubicBezTo>
                  <a:cubicBezTo>
                    <a:pt x="113092" y="54305"/>
                    <a:pt x="113008" y="47910"/>
                    <a:pt x="113022" y="41516"/>
                  </a:cubicBezTo>
                  <a:cubicBezTo>
                    <a:pt x="113050" y="31198"/>
                    <a:pt x="113134" y="20880"/>
                    <a:pt x="113217" y="10562"/>
                  </a:cubicBezTo>
                  <a:cubicBezTo>
                    <a:pt x="113217" y="9152"/>
                    <a:pt x="113134" y="7700"/>
                    <a:pt x="114069" y="6011"/>
                  </a:cubicBezTo>
                  <a:close/>
                  <a:moveTo>
                    <a:pt x="227259" y="94376"/>
                  </a:moveTo>
                  <a:cubicBezTo>
                    <a:pt x="227761" y="92142"/>
                    <a:pt x="227873" y="90425"/>
                    <a:pt x="227189" y="88428"/>
                  </a:cubicBezTo>
                  <a:cubicBezTo>
                    <a:pt x="225946" y="88358"/>
                    <a:pt x="224745" y="88233"/>
                    <a:pt x="223545" y="88233"/>
                  </a:cubicBezTo>
                  <a:cubicBezTo>
                    <a:pt x="217373" y="88233"/>
                    <a:pt x="211216" y="88233"/>
                    <a:pt x="205045" y="88288"/>
                  </a:cubicBezTo>
                  <a:cubicBezTo>
                    <a:pt x="179271" y="88484"/>
                    <a:pt x="153484" y="88693"/>
                    <a:pt x="127710" y="88889"/>
                  </a:cubicBezTo>
                  <a:cubicBezTo>
                    <a:pt x="124904" y="88917"/>
                    <a:pt x="122097" y="88889"/>
                    <a:pt x="119305" y="88931"/>
                  </a:cubicBezTo>
                  <a:cubicBezTo>
                    <a:pt x="118341" y="88945"/>
                    <a:pt x="117378" y="89140"/>
                    <a:pt x="116345" y="89266"/>
                  </a:cubicBezTo>
                  <a:cubicBezTo>
                    <a:pt x="115968" y="91486"/>
                    <a:pt x="115814" y="93426"/>
                    <a:pt x="116443" y="95591"/>
                  </a:cubicBezTo>
                  <a:cubicBezTo>
                    <a:pt x="117867" y="95632"/>
                    <a:pt x="119193" y="95730"/>
                    <a:pt x="120519" y="95688"/>
                  </a:cubicBezTo>
                  <a:cubicBezTo>
                    <a:pt x="125783" y="95549"/>
                    <a:pt x="131047" y="95353"/>
                    <a:pt x="136310" y="95214"/>
                  </a:cubicBezTo>
                  <a:cubicBezTo>
                    <a:pt x="153791" y="94739"/>
                    <a:pt x="171271" y="95214"/>
                    <a:pt x="188751" y="94627"/>
                  </a:cubicBezTo>
                  <a:cubicBezTo>
                    <a:pt x="200172" y="94250"/>
                    <a:pt x="211621" y="94515"/>
                    <a:pt x="223056" y="94474"/>
                  </a:cubicBezTo>
                  <a:cubicBezTo>
                    <a:pt x="224382" y="94474"/>
                    <a:pt x="225709" y="94390"/>
                    <a:pt x="227259" y="94348"/>
                  </a:cubicBezTo>
                  <a:close/>
                  <a:moveTo>
                    <a:pt x="143892" y="4251"/>
                  </a:moveTo>
                  <a:cubicBezTo>
                    <a:pt x="146433" y="8440"/>
                    <a:pt x="148401" y="12405"/>
                    <a:pt x="150984" y="15993"/>
                  </a:cubicBezTo>
                  <a:cubicBezTo>
                    <a:pt x="154447" y="16133"/>
                    <a:pt x="157658" y="16301"/>
                    <a:pt x="160897" y="15728"/>
                  </a:cubicBezTo>
                  <a:cubicBezTo>
                    <a:pt x="163201" y="15323"/>
                    <a:pt x="165561" y="15058"/>
                    <a:pt x="167906" y="15030"/>
                  </a:cubicBezTo>
                  <a:cubicBezTo>
                    <a:pt x="175292" y="14904"/>
                    <a:pt x="182678" y="14918"/>
                    <a:pt x="190064" y="14904"/>
                  </a:cubicBezTo>
                  <a:cubicBezTo>
                    <a:pt x="190846" y="14904"/>
                    <a:pt x="191628" y="15030"/>
                    <a:pt x="192396" y="15086"/>
                  </a:cubicBezTo>
                  <a:cubicBezTo>
                    <a:pt x="194392" y="15226"/>
                    <a:pt x="196403" y="15337"/>
                    <a:pt x="198399" y="15491"/>
                  </a:cubicBezTo>
                  <a:cubicBezTo>
                    <a:pt x="200089" y="15617"/>
                    <a:pt x="201359" y="14974"/>
                    <a:pt x="202490" y="13662"/>
                  </a:cubicBezTo>
                  <a:cubicBezTo>
                    <a:pt x="204975" y="10786"/>
                    <a:pt x="207586" y="8021"/>
                    <a:pt x="210113" y="5187"/>
                  </a:cubicBezTo>
                  <a:cubicBezTo>
                    <a:pt x="210351" y="4922"/>
                    <a:pt x="210309" y="4433"/>
                    <a:pt x="210476" y="3777"/>
                  </a:cubicBezTo>
                  <a:cubicBezTo>
                    <a:pt x="188724" y="3777"/>
                    <a:pt x="167250" y="3777"/>
                    <a:pt x="145763" y="3777"/>
                  </a:cubicBezTo>
                  <a:cubicBezTo>
                    <a:pt x="145344" y="3777"/>
                    <a:pt x="144939" y="3986"/>
                    <a:pt x="143892" y="425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 name="Forma Livre: Forma 8">
              <a:extLst>
                <a:ext uri="{FF2B5EF4-FFF2-40B4-BE49-F238E27FC236}">
                  <a16:creationId xmlns:a16="http://schemas.microsoft.com/office/drawing/2014/main" id="{4EFD225C-0110-9F8F-75E9-DB78A5506813}"/>
                </a:ext>
              </a:extLst>
            </p:cNvPr>
            <p:cNvSpPr/>
            <p:nvPr/>
          </p:nvSpPr>
          <p:spPr>
            <a:xfrm>
              <a:off x="10197207" y="6061763"/>
              <a:ext cx="434956" cy="99670"/>
            </a:xfrm>
            <a:custGeom>
              <a:avLst/>
              <a:gdLst>
                <a:gd name="connsiteX0" fmla="*/ 434942 w 434956"/>
                <a:gd name="connsiteY0" fmla="*/ 93852 h 99670"/>
                <a:gd name="connsiteX1" fmla="*/ 434440 w 434956"/>
                <a:gd name="connsiteY1" fmla="*/ 94536 h 99670"/>
                <a:gd name="connsiteX2" fmla="*/ 421399 w 434956"/>
                <a:gd name="connsiteY2" fmla="*/ 95486 h 99670"/>
                <a:gd name="connsiteX3" fmla="*/ 419724 w 434956"/>
                <a:gd name="connsiteY3" fmla="*/ 95416 h 99670"/>
                <a:gd name="connsiteX4" fmla="*/ 410034 w 434956"/>
                <a:gd name="connsiteY4" fmla="*/ 94760 h 99670"/>
                <a:gd name="connsiteX5" fmla="*/ 405720 w 434956"/>
                <a:gd name="connsiteY5" fmla="*/ 94313 h 99670"/>
                <a:gd name="connsiteX6" fmla="*/ 403053 w 434956"/>
                <a:gd name="connsiteY6" fmla="*/ 94048 h 99670"/>
                <a:gd name="connsiteX7" fmla="*/ 392009 w 434956"/>
                <a:gd name="connsiteY7" fmla="*/ 93433 h 99670"/>
                <a:gd name="connsiteX8" fmla="*/ 386299 w 434956"/>
                <a:gd name="connsiteY8" fmla="*/ 93308 h 99670"/>
                <a:gd name="connsiteX9" fmla="*/ 380309 w 434956"/>
                <a:gd name="connsiteY9" fmla="*/ 92777 h 99670"/>
                <a:gd name="connsiteX10" fmla="*/ 376958 w 434956"/>
                <a:gd name="connsiteY10" fmla="*/ 92623 h 99670"/>
                <a:gd name="connsiteX11" fmla="*/ 369251 w 434956"/>
                <a:gd name="connsiteY11" fmla="*/ 92261 h 99670"/>
                <a:gd name="connsiteX12" fmla="*/ 365244 w 434956"/>
                <a:gd name="connsiteY12" fmla="*/ 92554 h 99670"/>
                <a:gd name="connsiteX13" fmla="*/ 356839 w 434956"/>
                <a:gd name="connsiteY13" fmla="*/ 92623 h 99670"/>
                <a:gd name="connsiteX14" fmla="*/ 350501 w 434956"/>
                <a:gd name="connsiteY14" fmla="*/ 93126 h 99670"/>
                <a:gd name="connsiteX15" fmla="*/ 343799 w 434956"/>
                <a:gd name="connsiteY15" fmla="*/ 93350 h 99670"/>
                <a:gd name="connsiteX16" fmla="*/ 338479 w 434956"/>
                <a:gd name="connsiteY16" fmla="*/ 93866 h 99670"/>
                <a:gd name="connsiteX17" fmla="*/ 334458 w 434956"/>
                <a:gd name="connsiteY17" fmla="*/ 94048 h 99670"/>
                <a:gd name="connsiteX18" fmla="*/ 326123 w 434956"/>
                <a:gd name="connsiteY18" fmla="*/ 94676 h 99670"/>
                <a:gd name="connsiteX19" fmla="*/ 324448 w 434956"/>
                <a:gd name="connsiteY19" fmla="*/ 94788 h 99670"/>
                <a:gd name="connsiteX20" fmla="*/ 314409 w 434956"/>
                <a:gd name="connsiteY20" fmla="*/ 95388 h 99670"/>
                <a:gd name="connsiteX21" fmla="*/ 299330 w 434956"/>
                <a:gd name="connsiteY21" fmla="*/ 96282 h 99670"/>
                <a:gd name="connsiteX22" fmla="*/ 292977 w 434956"/>
                <a:gd name="connsiteY22" fmla="*/ 96798 h 99670"/>
                <a:gd name="connsiteX23" fmla="*/ 281584 w 434956"/>
                <a:gd name="connsiteY23" fmla="*/ 97468 h 99670"/>
                <a:gd name="connsiteX24" fmla="*/ 277912 w 434956"/>
                <a:gd name="connsiteY24" fmla="*/ 97803 h 99670"/>
                <a:gd name="connsiteX25" fmla="*/ 275246 w 434956"/>
                <a:gd name="connsiteY25" fmla="*/ 98097 h 99670"/>
                <a:gd name="connsiteX26" fmla="*/ 262526 w 434956"/>
                <a:gd name="connsiteY26" fmla="*/ 98753 h 99670"/>
                <a:gd name="connsiteX27" fmla="*/ 234979 w 434956"/>
                <a:gd name="connsiteY27" fmla="*/ 99618 h 99670"/>
                <a:gd name="connsiteX28" fmla="*/ 177442 w 434956"/>
                <a:gd name="connsiteY28" fmla="*/ 99604 h 99670"/>
                <a:gd name="connsiteX29" fmla="*/ 169414 w 434956"/>
                <a:gd name="connsiteY29" fmla="*/ 99046 h 99670"/>
                <a:gd name="connsiteX30" fmla="*/ 166398 w 434956"/>
                <a:gd name="connsiteY30" fmla="*/ 98948 h 99670"/>
                <a:gd name="connsiteX31" fmla="*/ 134440 w 434956"/>
                <a:gd name="connsiteY31" fmla="*/ 98739 h 99670"/>
                <a:gd name="connsiteX32" fmla="*/ 130809 w 434956"/>
                <a:gd name="connsiteY32" fmla="*/ 98613 h 99670"/>
                <a:gd name="connsiteX33" fmla="*/ 130279 w 434956"/>
                <a:gd name="connsiteY33" fmla="*/ 97105 h 99670"/>
                <a:gd name="connsiteX34" fmla="*/ 125616 w 434956"/>
                <a:gd name="connsiteY34" fmla="*/ 97105 h 99670"/>
                <a:gd name="connsiteX35" fmla="*/ 126202 w 434956"/>
                <a:gd name="connsiteY35" fmla="*/ 97454 h 99670"/>
                <a:gd name="connsiteX36" fmla="*/ 127291 w 434956"/>
                <a:gd name="connsiteY36" fmla="*/ 97971 h 99670"/>
                <a:gd name="connsiteX37" fmla="*/ 124554 w 434956"/>
                <a:gd name="connsiteY37" fmla="*/ 97971 h 99670"/>
                <a:gd name="connsiteX38" fmla="*/ 100330 w 434956"/>
                <a:gd name="connsiteY38" fmla="*/ 98013 h 99670"/>
                <a:gd name="connsiteX39" fmla="*/ 96994 w 434956"/>
                <a:gd name="connsiteY39" fmla="*/ 97692 h 99670"/>
                <a:gd name="connsiteX40" fmla="*/ 93336 w 434956"/>
                <a:gd name="connsiteY40" fmla="*/ 97329 h 99670"/>
                <a:gd name="connsiteX41" fmla="*/ 81901 w 434956"/>
                <a:gd name="connsiteY41" fmla="*/ 97287 h 99670"/>
                <a:gd name="connsiteX42" fmla="*/ 77949 w 434956"/>
                <a:gd name="connsiteY42" fmla="*/ 96700 h 99670"/>
                <a:gd name="connsiteX43" fmla="*/ 73621 w 434956"/>
                <a:gd name="connsiteY43" fmla="*/ 96254 h 99670"/>
                <a:gd name="connsiteX44" fmla="*/ 56239 w 434956"/>
                <a:gd name="connsiteY44" fmla="*/ 95039 h 99670"/>
                <a:gd name="connsiteX45" fmla="*/ 39554 w 434956"/>
                <a:gd name="connsiteY45" fmla="*/ 93280 h 99670"/>
                <a:gd name="connsiteX46" fmla="*/ 23358 w 434956"/>
                <a:gd name="connsiteY46" fmla="*/ 90487 h 99670"/>
                <a:gd name="connsiteX47" fmla="*/ 14506 w 434956"/>
                <a:gd name="connsiteY47" fmla="*/ 88672 h 99670"/>
                <a:gd name="connsiteX48" fmla="*/ 12119 w 434956"/>
                <a:gd name="connsiteY48" fmla="*/ 87974 h 99670"/>
                <a:gd name="connsiteX49" fmla="*/ 9941 w 434956"/>
                <a:gd name="connsiteY49" fmla="*/ 80519 h 99670"/>
                <a:gd name="connsiteX50" fmla="*/ 9969 w 434956"/>
                <a:gd name="connsiteY50" fmla="*/ 68078 h 99670"/>
                <a:gd name="connsiteX51" fmla="*/ 11896 w 434956"/>
                <a:gd name="connsiteY51" fmla="*/ 62926 h 99670"/>
                <a:gd name="connsiteX52" fmla="*/ 15512 w 434956"/>
                <a:gd name="connsiteY52" fmla="*/ 58082 h 99670"/>
                <a:gd name="connsiteX53" fmla="*/ 7679 w 434956"/>
                <a:gd name="connsiteY53" fmla="*/ 58151 h 99670"/>
                <a:gd name="connsiteX54" fmla="*/ 0 w 434956"/>
                <a:gd name="connsiteY54" fmla="*/ 56937 h 99670"/>
                <a:gd name="connsiteX55" fmla="*/ 670 w 434956"/>
                <a:gd name="connsiteY55" fmla="*/ 54466 h 99670"/>
                <a:gd name="connsiteX56" fmla="*/ 6772 w 434956"/>
                <a:gd name="connsiteY56" fmla="*/ 54577 h 99670"/>
                <a:gd name="connsiteX57" fmla="*/ 13445 w 434956"/>
                <a:gd name="connsiteY57" fmla="*/ 54773 h 99670"/>
                <a:gd name="connsiteX58" fmla="*/ 15791 w 434956"/>
                <a:gd name="connsiteY58" fmla="*/ 54773 h 99670"/>
                <a:gd name="connsiteX59" fmla="*/ 20636 w 434956"/>
                <a:gd name="connsiteY59" fmla="*/ 53390 h 99670"/>
                <a:gd name="connsiteX60" fmla="*/ 20259 w 434956"/>
                <a:gd name="connsiteY60" fmla="*/ 51966 h 99670"/>
                <a:gd name="connsiteX61" fmla="*/ 18974 w 434956"/>
                <a:gd name="connsiteY61" fmla="*/ 46521 h 99670"/>
                <a:gd name="connsiteX62" fmla="*/ 18444 w 434956"/>
                <a:gd name="connsiteY62" fmla="*/ 36832 h 99670"/>
                <a:gd name="connsiteX63" fmla="*/ 18262 w 434956"/>
                <a:gd name="connsiteY63" fmla="*/ 25411 h 99670"/>
                <a:gd name="connsiteX64" fmla="*/ 17732 w 434956"/>
                <a:gd name="connsiteY64" fmla="*/ 20775 h 99670"/>
                <a:gd name="connsiteX65" fmla="*/ 17592 w 434956"/>
                <a:gd name="connsiteY65" fmla="*/ 19784 h 99670"/>
                <a:gd name="connsiteX66" fmla="*/ 18011 w 434956"/>
                <a:gd name="connsiteY66" fmla="*/ 7037 h 99670"/>
                <a:gd name="connsiteX67" fmla="*/ 18332 w 434956"/>
                <a:gd name="connsiteY67" fmla="*/ 15540 h 99670"/>
                <a:gd name="connsiteX68" fmla="*/ 18974 w 434956"/>
                <a:gd name="connsiteY68" fmla="*/ 0 h 99670"/>
                <a:gd name="connsiteX69" fmla="*/ 19393 w 434956"/>
                <a:gd name="connsiteY69" fmla="*/ 545 h 99670"/>
                <a:gd name="connsiteX70" fmla="*/ 20217 w 434956"/>
                <a:gd name="connsiteY70" fmla="*/ 12943 h 99670"/>
                <a:gd name="connsiteX71" fmla="*/ 22130 w 434956"/>
                <a:gd name="connsiteY71" fmla="*/ 46172 h 99670"/>
                <a:gd name="connsiteX72" fmla="*/ 22381 w 434956"/>
                <a:gd name="connsiteY72" fmla="*/ 52553 h 99670"/>
                <a:gd name="connsiteX73" fmla="*/ 20510 w 434956"/>
                <a:gd name="connsiteY73" fmla="*/ 57733 h 99670"/>
                <a:gd name="connsiteX74" fmla="*/ 13040 w 434956"/>
                <a:gd name="connsiteY74" fmla="*/ 66194 h 99670"/>
                <a:gd name="connsiteX75" fmla="*/ 13180 w 434956"/>
                <a:gd name="connsiteY75" fmla="*/ 85489 h 99670"/>
                <a:gd name="connsiteX76" fmla="*/ 25913 w 434956"/>
                <a:gd name="connsiteY76" fmla="*/ 87876 h 99670"/>
                <a:gd name="connsiteX77" fmla="*/ 52525 w 434956"/>
                <a:gd name="connsiteY77" fmla="*/ 91744 h 99670"/>
                <a:gd name="connsiteX78" fmla="*/ 68958 w 434956"/>
                <a:gd name="connsiteY78" fmla="*/ 92819 h 99670"/>
                <a:gd name="connsiteX79" fmla="*/ 88100 w 434956"/>
                <a:gd name="connsiteY79" fmla="*/ 93768 h 99670"/>
                <a:gd name="connsiteX80" fmla="*/ 89440 w 434956"/>
                <a:gd name="connsiteY80" fmla="*/ 93852 h 99670"/>
                <a:gd name="connsiteX81" fmla="*/ 113301 w 434956"/>
                <a:gd name="connsiteY81" fmla="*/ 94788 h 99670"/>
                <a:gd name="connsiteX82" fmla="*/ 144576 w 434956"/>
                <a:gd name="connsiteY82" fmla="*/ 95500 h 99670"/>
                <a:gd name="connsiteX83" fmla="*/ 217248 w 434956"/>
                <a:gd name="connsiteY83" fmla="*/ 96072 h 99670"/>
                <a:gd name="connsiteX84" fmla="*/ 240802 w 434956"/>
                <a:gd name="connsiteY84" fmla="*/ 96058 h 99670"/>
                <a:gd name="connsiteX85" fmla="*/ 264662 w 434956"/>
                <a:gd name="connsiteY85" fmla="*/ 95192 h 99670"/>
                <a:gd name="connsiteX86" fmla="*/ 286792 w 434956"/>
                <a:gd name="connsiteY86" fmla="*/ 93587 h 99670"/>
                <a:gd name="connsiteX87" fmla="*/ 287127 w 434956"/>
                <a:gd name="connsiteY87" fmla="*/ 93559 h 99670"/>
                <a:gd name="connsiteX88" fmla="*/ 318011 w 434956"/>
                <a:gd name="connsiteY88" fmla="*/ 91856 h 99670"/>
                <a:gd name="connsiteX89" fmla="*/ 343171 w 434956"/>
                <a:gd name="connsiteY89" fmla="*/ 90110 h 99670"/>
                <a:gd name="connsiteX90" fmla="*/ 357607 w 434956"/>
                <a:gd name="connsiteY90" fmla="*/ 89259 h 99670"/>
                <a:gd name="connsiteX91" fmla="*/ 366333 w 434956"/>
                <a:gd name="connsiteY91" fmla="*/ 88840 h 99670"/>
                <a:gd name="connsiteX92" fmla="*/ 377754 w 434956"/>
                <a:gd name="connsiteY92" fmla="*/ 89454 h 99670"/>
                <a:gd name="connsiteX93" fmla="*/ 390488 w 434956"/>
                <a:gd name="connsiteY93" fmla="*/ 90473 h 99670"/>
                <a:gd name="connsiteX94" fmla="*/ 405259 w 434956"/>
                <a:gd name="connsiteY94" fmla="*/ 91367 h 99670"/>
                <a:gd name="connsiteX95" fmla="*/ 429372 w 434956"/>
                <a:gd name="connsiteY95" fmla="*/ 93294 h 99670"/>
                <a:gd name="connsiteX96" fmla="*/ 433407 w 434956"/>
                <a:gd name="connsiteY96" fmla="*/ 93503 h 99670"/>
                <a:gd name="connsiteX97" fmla="*/ 434956 w 434956"/>
                <a:gd name="connsiteY97" fmla="*/ 93866 h 99670"/>
                <a:gd name="connsiteX98" fmla="*/ 18960 w 434956"/>
                <a:gd name="connsiteY98" fmla="*/ 28929 h 99670"/>
                <a:gd name="connsiteX99" fmla="*/ 19351 w 434956"/>
                <a:gd name="connsiteY99" fmla="*/ 28817 h 99670"/>
                <a:gd name="connsiteX100" fmla="*/ 19351 w 434956"/>
                <a:gd name="connsiteY100" fmla="*/ 20524 h 99670"/>
                <a:gd name="connsiteX101" fmla="*/ 19295 w 434956"/>
                <a:gd name="connsiteY101" fmla="*/ 18863 h 99670"/>
                <a:gd name="connsiteX102" fmla="*/ 19156 w 434956"/>
                <a:gd name="connsiteY102" fmla="*/ 18569 h 99670"/>
                <a:gd name="connsiteX103" fmla="*/ 18960 w 434956"/>
                <a:gd name="connsiteY103" fmla="*/ 18709 h 99670"/>
                <a:gd name="connsiteX104" fmla="*/ 18960 w 434956"/>
                <a:gd name="connsiteY104" fmla="*/ 28943 h 99670"/>
                <a:gd name="connsiteX105" fmla="*/ 19910 w 434956"/>
                <a:gd name="connsiteY105" fmla="*/ 31987 h 99670"/>
                <a:gd name="connsiteX106" fmla="*/ 19658 w 434956"/>
                <a:gd name="connsiteY106" fmla="*/ 31987 h 99670"/>
                <a:gd name="connsiteX107" fmla="*/ 19658 w 434956"/>
                <a:gd name="connsiteY107" fmla="*/ 41746 h 99670"/>
                <a:gd name="connsiteX108" fmla="*/ 19910 w 434956"/>
                <a:gd name="connsiteY108" fmla="*/ 41746 h 99670"/>
                <a:gd name="connsiteX109" fmla="*/ 19910 w 434956"/>
                <a:gd name="connsiteY109" fmla="*/ 31987 h 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34956" h="99670">
                  <a:moveTo>
                    <a:pt x="434942" y="93852"/>
                  </a:moveTo>
                  <a:cubicBezTo>
                    <a:pt x="434677" y="94229"/>
                    <a:pt x="434565" y="94522"/>
                    <a:pt x="434440" y="94536"/>
                  </a:cubicBezTo>
                  <a:cubicBezTo>
                    <a:pt x="430098" y="94843"/>
                    <a:pt x="425783" y="95793"/>
                    <a:pt x="421399" y="95486"/>
                  </a:cubicBezTo>
                  <a:cubicBezTo>
                    <a:pt x="420841" y="95444"/>
                    <a:pt x="420240" y="95569"/>
                    <a:pt x="419724" y="95416"/>
                  </a:cubicBezTo>
                  <a:cubicBezTo>
                    <a:pt x="416541" y="94411"/>
                    <a:pt x="413273" y="94899"/>
                    <a:pt x="410034" y="94760"/>
                  </a:cubicBezTo>
                  <a:cubicBezTo>
                    <a:pt x="408596" y="94704"/>
                    <a:pt x="407158" y="94466"/>
                    <a:pt x="405720" y="94313"/>
                  </a:cubicBezTo>
                  <a:cubicBezTo>
                    <a:pt x="404826" y="94215"/>
                    <a:pt x="403947" y="94076"/>
                    <a:pt x="403053" y="94048"/>
                  </a:cubicBezTo>
                  <a:cubicBezTo>
                    <a:pt x="399367" y="93936"/>
                    <a:pt x="395681" y="94257"/>
                    <a:pt x="392009" y="93433"/>
                  </a:cubicBezTo>
                  <a:cubicBezTo>
                    <a:pt x="390194" y="93028"/>
                    <a:pt x="388212" y="93405"/>
                    <a:pt x="386299" y="93308"/>
                  </a:cubicBezTo>
                  <a:cubicBezTo>
                    <a:pt x="384302" y="93210"/>
                    <a:pt x="382306" y="92931"/>
                    <a:pt x="380309" y="92777"/>
                  </a:cubicBezTo>
                  <a:cubicBezTo>
                    <a:pt x="379192" y="92693"/>
                    <a:pt x="378075" y="92679"/>
                    <a:pt x="376958" y="92623"/>
                  </a:cubicBezTo>
                  <a:cubicBezTo>
                    <a:pt x="374389" y="92498"/>
                    <a:pt x="371820" y="92316"/>
                    <a:pt x="369251" y="92261"/>
                  </a:cubicBezTo>
                  <a:cubicBezTo>
                    <a:pt x="367911" y="92233"/>
                    <a:pt x="366585" y="92526"/>
                    <a:pt x="365244" y="92554"/>
                  </a:cubicBezTo>
                  <a:cubicBezTo>
                    <a:pt x="362438" y="92610"/>
                    <a:pt x="359632" y="92596"/>
                    <a:pt x="356839" y="92623"/>
                  </a:cubicBezTo>
                  <a:cubicBezTo>
                    <a:pt x="354717" y="92637"/>
                    <a:pt x="352623" y="92735"/>
                    <a:pt x="350501" y="93126"/>
                  </a:cubicBezTo>
                  <a:cubicBezTo>
                    <a:pt x="348322" y="93517"/>
                    <a:pt x="346033" y="93238"/>
                    <a:pt x="343799" y="93350"/>
                  </a:cubicBezTo>
                  <a:cubicBezTo>
                    <a:pt x="342026" y="93447"/>
                    <a:pt x="340252" y="93727"/>
                    <a:pt x="338479" y="93866"/>
                  </a:cubicBezTo>
                  <a:cubicBezTo>
                    <a:pt x="337139" y="93978"/>
                    <a:pt x="335799" y="94006"/>
                    <a:pt x="334458" y="94048"/>
                  </a:cubicBezTo>
                  <a:cubicBezTo>
                    <a:pt x="331666" y="94131"/>
                    <a:pt x="328846" y="93782"/>
                    <a:pt x="326123" y="94676"/>
                  </a:cubicBezTo>
                  <a:cubicBezTo>
                    <a:pt x="325606" y="94843"/>
                    <a:pt x="325006" y="94774"/>
                    <a:pt x="324448" y="94788"/>
                  </a:cubicBezTo>
                  <a:cubicBezTo>
                    <a:pt x="321097" y="94843"/>
                    <a:pt x="317774" y="94955"/>
                    <a:pt x="314409" y="95388"/>
                  </a:cubicBezTo>
                  <a:cubicBezTo>
                    <a:pt x="309424" y="96030"/>
                    <a:pt x="304356" y="95988"/>
                    <a:pt x="299330" y="96282"/>
                  </a:cubicBezTo>
                  <a:cubicBezTo>
                    <a:pt x="297208" y="96407"/>
                    <a:pt x="295058" y="96435"/>
                    <a:pt x="292977" y="96798"/>
                  </a:cubicBezTo>
                  <a:cubicBezTo>
                    <a:pt x="289194" y="97440"/>
                    <a:pt x="285382" y="97343"/>
                    <a:pt x="281584" y="97468"/>
                  </a:cubicBezTo>
                  <a:cubicBezTo>
                    <a:pt x="280356" y="97510"/>
                    <a:pt x="279141" y="97678"/>
                    <a:pt x="277912" y="97803"/>
                  </a:cubicBezTo>
                  <a:cubicBezTo>
                    <a:pt x="277019" y="97901"/>
                    <a:pt x="276139" y="98069"/>
                    <a:pt x="275246" y="98097"/>
                  </a:cubicBezTo>
                  <a:cubicBezTo>
                    <a:pt x="271001" y="98236"/>
                    <a:pt x="266771" y="98460"/>
                    <a:pt x="262526" y="98753"/>
                  </a:cubicBezTo>
                  <a:cubicBezTo>
                    <a:pt x="253367" y="99353"/>
                    <a:pt x="244166" y="99577"/>
                    <a:pt x="234979" y="99618"/>
                  </a:cubicBezTo>
                  <a:cubicBezTo>
                    <a:pt x="215796" y="99730"/>
                    <a:pt x="196626" y="99632"/>
                    <a:pt x="177442" y="99604"/>
                  </a:cubicBezTo>
                  <a:cubicBezTo>
                    <a:pt x="174762" y="99604"/>
                    <a:pt x="172067" y="99716"/>
                    <a:pt x="169414" y="99046"/>
                  </a:cubicBezTo>
                  <a:cubicBezTo>
                    <a:pt x="168465" y="98809"/>
                    <a:pt x="167404" y="98948"/>
                    <a:pt x="166398" y="98948"/>
                  </a:cubicBezTo>
                  <a:cubicBezTo>
                    <a:pt x="155745" y="98878"/>
                    <a:pt x="145092" y="98809"/>
                    <a:pt x="134440" y="98739"/>
                  </a:cubicBezTo>
                  <a:cubicBezTo>
                    <a:pt x="133225" y="98739"/>
                    <a:pt x="131996" y="98655"/>
                    <a:pt x="130809" y="98613"/>
                  </a:cubicBezTo>
                  <a:cubicBezTo>
                    <a:pt x="130600" y="98013"/>
                    <a:pt x="130446" y="97608"/>
                    <a:pt x="130279" y="97105"/>
                  </a:cubicBezTo>
                  <a:lnTo>
                    <a:pt x="125616" y="97105"/>
                  </a:lnTo>
                  <a:cubicBezTo>
                    <a:pt x="125881" y="97259"/>
                    <a:pt x="126034" y="97371"/>
                    <a:pt x="126202" y="97454"/>
                  </a:cubicBezTo>
                  <a:cubicBezTo>
                    <a:pt x="126383" y="97552"/>
                    <a:pt x="126565" y="97622"/>
                    <a:pt x="127291" y="97971"/>
                  </a:cubicBezTo>
                  <a:cubicBezTo>
                    <a:pt x="126020" y="97971"/>
                    <a:pt x="125280" y="97971"/>
                    <a:pt x="124554" y="97971"/>
                  </a:cubicBezTo>
                  <a:cubicBezTo>
                    <a:pt x="116484" y="97985"/>
                    <a:pt x="108400" y="98027"/>
                    <a:pt x="100330" y="98013"/>
                  </a:cubicBezTo>
                  <a:cubicBezTo>
                    <a:pt x="99214" y="98013"/>
                    <a:pt x="98111" y="97803"/>
                    <a:pt x="96994" y="97692"/>
                  </a:cubicBezTo>
                  <a:cubicBezTo>
                    <a:pt x="95779" y="97566"/>
                    <a:pt x="94550" y="97343"/>
                    <a:pt x="93336" y="97329"/>
                  </a:cubicBezTo>
                  <a:cubicBezTo>
                    <a:pt x="89524" y="97287"/>
                    <a:pt x="85712" y="97357"/>
                    <a:pt x="81901" y="97287"/>
                  </a:cubicBezTo>
                  <a:cubicBezTo>
                    <a:pt x="80574" y="97259"/>
                    <a:pt x="79276" y="96868"/>
                    <a:pt x="77949" y="96700"/>
                  </a:cubicBezTo>
                  <a:cubicBezTo>
                    <a:pt x="76511" y="96519"/>
                    <a:pt x="75059" y="96226"/>
                    <a:pt x="73621" y="96254"/>
                  </a:cubicBezTo>
                  <a:cubicBezTo>
                    <a:pt x="67785" y="96379"/>
                    <a:pt x="62019" y="95667"/>
                    <a:pt x="56239" y="95039"/>
                  </a:cubicBezTo>
                  <a:cubicBezTo>
                    <a:pt x="50682" y="94439"/>
                    <a:pt x="45083" y="94090"/>
                    <a:pt x="39554" y="93280"/>
                  </a:cubicBezTo>
                  <a:cubicBezTo>
                    <a:pt x="34137" y="92484"/>
                    <a:pt x="28664" y="92065"/>
                    <a:pt x="23358" y="90487"/>
                  </a:cubicBezTo>
                  <a:cubicBezTo>
                    <a:pt x="20482" y="89636"/>
                    <a:pt x="17452" y="89287"/>
                    <a:pt x="14506" y="88672"/>
                  </a:cubicBezTo>
                  <a:cubicBezTo>
                    <a:pt x="13641" y="88491"/>
                    <a:pt x="12817" y="88184"/>
                    <a:pt x="12119" y="87974"/>
                  </a:cubicBezTo>
                  <a:cubicBezTo>
                    <a:pt x="10485" y="85587"/>
                    <a:pt x="9829" y="83227"/>
                    <a:pt x="9941" y="80519"/>
                  </a:cubicBezTo>
                  <a:cubicBezTo>
                    <a:pt x="10108" y="76386"/>
                    <a:pt x="10067" y="72225"/>
                    <a:pt x="9969" y="68078"/>
                  </a:cubicBezTo>
                  <a:cubicBezTo>
                    <a:pt x="9927" y="66040"/>
                    <a:pt x="10430" y="64406"/>
                    <a:pt x="11896" y="62926"/>
                  </a:cubicBezTo>
                  <a:cubicBezTo>
                    <a:pt x="13208" y="61614"/>
                    <a:pt x="14409" y="60134"/>
                    <a:pt x="15512" y="58082"/>
                  </a:cubicBezTo>
                  <a:cubicBezTo>
                    <a:pt x="12636" y="58124"/>
                    <a:pt x="10150" y="58347"/>
                    <a:pt x="7679" y="58151"/>
                  </a:cubicBezTo>
                  <a:cubicBezTo>
                    <a:pt x="5138" y="57956"/>
                    <a:pt x="2625" y="57370"/>
                    <a:pt x="0" y="56937"/>
                  </a:cubicBezTo>
                  <a:cubicBezTo>
                    <a:pt x="265" y="55987"/>
                    <a:pt x="461" y="55261"/>
                    <a:pt x="670" y="54466"/>
                  </a:cubicBezTo>
                  <a:cubicBezTo>
                    <a:pt x="2778" y="54354"/>
                    <a:pt x="4733" y="54214"/>
                    <a:pt x="6772" y="54577"/>
                  </a:cubicBezTo>
                  <a:cubicBezTo>
                    <a:pt x="8950" y="54954"/>
                    <a:pt x="11211" y="54745"/>
                    <a:pt x="13445" y="54773"/>
                  </a:cubicBezTo>
                  <a:cubicBezTo>
                    <a:pt x="14227" y="54773"/>
                    <a:pt x="15023" y="54661"/>
                    <a:pt x="15791" y="54773"/>
                  </a:cubicBezTo>
                  <a:cubicBezTo>
                    <a:pt x="17550" y="55024"/>
                    <a:pt x="19114" y="54703"/>
                    <a:pt x="20636" y="53390"/>
                  </a:cubicBezTo>
                  <a:cubicBezTo>
                    <a:pt x="20538" y="52986"/>
                    <a:pt x="20538" y="52371"/>
                    <a:pt x="20259" y="51966"/>
                  </a:cubicBezTo>
                  <a:cubicBezTo>
                    <a:pt x="19072" y="50305"/>
                    <a:pt x="18974" y="48462"/>
                    <a:pt x="18974" y="46521"/>
                  </a:cubicBezTo>
                  <a:cubicBezTo>
                    <a:pt x="18974" y="43282"/>
                    <a:pt x="18877" y="40071"/>
                    <a:pt x="18444" y="36832"/>
                  </a:cubicBezTo>
                  <a:cubicBezTo>
                    <a:pt x="17941" y="33090"/>
                    <a:pt x="18360" y="29222"/>
                    <a:pt x="18262" y="25411"/>
                  </a:cubicBezTo>
                  <a:cubicBezTo>
                    <a:pt x="18220" y="23861"/>
                    <a:pt x="17927" y="22325"/>
                    <a:pt x="17732" y="20775"/>
                  </a:cubicBezTo>
                  <a:cubicBezTo>
                    <a:pt x="17690" y="20440"/>
                    <a:pt x="17592" y="20105"/>
                    <a:pt x="17592" y="19784"/>
                  </a:cubicBezTo>
                  <a:cubicBezTo>
                    <a:pt x="17592" y="15540"/>
                    <a:pt x="17592" y="11295"/>
                    <a:pt x="18011" y="7037"/>
                  </a:cubicBezTo>
                  <a:cubicBezTo>
                    <a:pt x="18123" y="9871"/>
                    <a:pt x="18220" y="12705"/>
                    <a:pt x="18332" y="15540"/>
                  </a:cubicBezTo>
                  <a:cubicBezTo>
                    <a:pt x="19058" y="10457"/>
                    <a:pt x="18653" y="5347"/>
                    <a:pt x="18974" y="0"/>
                  </a:cubicBezTo>
                  <a:cubicBezTo>
                    <a:pt x="19267" y="377"/>
                    <a:pt x="19393" y="461"/>
                    <a:pt x="19393" y="545"/>
                  </a:cubicBezTo>
                  <a:cubicBezTo>
                    <a:pt x="19672" y="4677"/>
                    <a:pt x="19980" y="8810"/>
                    <a:pt x="20217" y="12943"/>
                  </a:cubicBezTo>
                  <a:cubicBezTo>
                    <a:pt x="20873" y="24015"/>
                    <a:pt x="21501" y="35086"/>
                    <a:pt x="22130" y="46172"/>
                  </a:cubicBezTo>
                  <a:cubicBezTo>
                    <a:pt x="22255" y="48294"/>
                    <a:pt x="22199" y="50431"/>
                    <a:pt x="22381" y="52553"/>
                  </a:cubicBezTo>
                  <a:cubicBezTo>
                    <a:pt x="22549" y="54605"/>
                    <a:pt x="21906" y="56225"/>
                    <a:pt x="20510" y="57733"/>
                  </a:cubicBezTo>
                  <a:cubicBezTo>
                    <a:pt x="17997" y="60441"/>
                    <a:pt x="15609" y="63276"/>
                    <a:pt x="13040" y="66194"/>
                  </a:cubicBezTo>
                  <a:cubicBezTo>
                    <a:pt x="13068" y="72560"/>
                    <a:pt x="12985" y="79039"/>
                    <a:pt x="13180" y="85489"/>
                  </a:cubicBezTo>
                  <a:cubicBezTo>
                    <a:pt x="17606" y="86327"/>
                    <a:pt x="21739" y="87220"/>
                    <a:pt x="25913" y="87876"/>
                  </a:cubicBezTo>
                  <a:cubicBezTo>
                    <a:pt x="34765" y="89259"/>
                    <a:pt x="43631" y="90655"/>
                    <a:pt x="52525" y="91744"/>
                  </a:cubicBezTo>
                  <a:cubicBezTo>
                    <a:pt x="57970" y="92400"/>
                    <a:pt x="63471" y="92526"/>
                    <a:pt x="68958" y="92819"/>
                  </a:cubicBezTo>
                  <a:cubicBezTo>
                    <a:pt x="75339" y="93168"/>
                    <a:pt x="81719" y="93461"/>
                    <a:pt x="88100" y="93768"/>
                  </a:cubicBezTo>
                  <a:cubicBezTo>
                    <a:pt x="88547" y="93796"/>
                    <a:pt x="88993" y="93824"/>
                    <a:pt x="89440" y="93852"/>
                  </a:cubicBezTo>
                  <a:cubicBezTo>
                    <a:pt x="97398" y="94173"/>
                    <a:pt x="105343" y="94550"/>
                    <a:pt x="113301" y="94788"/>
                  </a:cubicBezTo>
                  <a:cubicBezTo>
                    <a:pt x="123717" y="95081"/>
                    <a:pt x="134146" y="95179"/>
                    <a:pt x="144576" y="95500"/>
                  </a:cubicBezTo>
                  <a:cubicBezTo>
                    <a:pt x="168800" y="96268"/>
                    <a:pt x="193024" y="95932"/>
                    <a:pt x="217248" y="96072"/>
                  </a:cubicBezTo>
                  <a:cubicBezTo>
                    <a:pt x="225094" y="96114"/>
                    <a:pt x="232955" y="96198"/>
                    <a:pt x="240802" y="96058"/>
                  </a:cubicBezTo>
                  <a:cubicBezTo>
                    <a:pt x="248760" y="95919"/>
                    <a:pt x="256718" y="95611"/>
                    <a:pt x="264662" y="95192"/>
                  </a:cubicBezTo>
                  <a:cubicBezTo>
                    <a:pt x="272048" y="94788"/>
                    <a:pt x="279420" y="94131"/>
                    <a:pt x="286792" y="93587"/>
                  </a:cubicBezTo>
                  <a:cubicBezTo>
                    <a:pt x="286904" y="93587"/>
                    <a:pt x="287016" y="93573"/>
                    <a:pt x="287127" y="93559"/>
                  </a:cubicBezTo>
                  <a:cubicBezTo>
                    <a:pt x="297431" y="93000"/>
                    <a:pt x="307721" y="92484"/>
                    <a:pt x="318011" y="91856"/>
                  </a:cubicBezTo>
                  <a:cubicBezTo>
                    <a:pt x="326402" y="91339"/>
                    <a:pt x="334779" y="90669"/>
                    <a:pt x="343171" y="90110"/>
                  </a:cubicBezTo>
                  <a:cubicBezTo>
                    <a:pt x="347973" y="89789"/>
                    <a:pt x="352790" y="89524"/>
                    <a:pt x="357607" y="89259"/>
                  </a:cubicBezTo>
                  <a:cubicBezTo>
                    <a:pt x="360511" y="89091"/>
                    <a:pt x="363429" y="88798"/>
                    <a:pt x="366333" y="88840"/>
                  </a:cubicBezTo>
                  <a:cubicBezTo>
                    <a:pt x="370145" y="88896"/>
                    <a:pt x="373943" y="89189"/>
                    <a:pt x="377754" y="89454"/>
                  </a:cubicBezTo>
                  <a:cubicBezTo>
                    <a:pt x="381999" y="89747"/>
                    <a:pt x="386243" y="90180"/>
                    <a:pt x="390488" y="90473"/>
                  </a:cubicBezTo>
                  <a:cubicBezTo>
                    <a:pt x="395402" y="90808"/>
                    <a:pt x="400345" y="91004"/>
                    <a:pt x="405259" y="91367"/>
                  </a:cubicBezTo>
                  <a:cubicBezTo>
                    <a:pt x="413301" y="91967"/>
                    <a:pt x="421343" y="92665"/>
                    <a:pt x="429372" y="93294"/>
                  </a:cubicBezTo>
                  <a:cubicBezTo>
                    <a:pt x="430712" y="93405"/>
                    <a:pt x="432066" y="93405"/>
                    <a:pt x="433407" y="93503"/>
                  </a:cubicBezTo>
                  <a:cubicBezTo>
                    <a:pt x="433909" y="93545"/>
                    <a:pt x="434398" y="93727"/>
                    <a:pt x="434956" y="93866"/>
                  </a:cubicBezTo>
                  <a:close/>
                  <a:moveTo>
                    <a:pt x="18960" y="28929"/>
                  </a:moveTo>
                  <a:cubicBezTo>
                    <a:pt x="19086" y="28887"/>
                    <a:pt x="19226" y="28845"/>
                    <a:pt x="19351" y="28817"/>
                  </a:cubicBezTo>
                  <a:cubicBezTo>
                    <a:pt x="19351" y="26053"/>
                    <a:pt x="19351" y="23289"/>
                    <a:pt x="19351" y="20524"/>
                  </a:cubicBezTo>
                  <a:cubicBezTo>
                    <a:pt x="19351" y="19966"/>
                    <a:pt x="19323" y="19421"/>
                    <a:pt x="19295" y="18863"/>
                  </a:cubicBezTo>
                  <a:cubicBezTo>
                    <a:pt x="19295" y="18765"/>
                    <a:pt x="19212" y="18667"/>
                    <a:pt x="19156" y="18569"/>
                  </a:cubicBezTo>
                  <a:cubicBezTo>
                    <a:pt x="19100" y="18611"/>
                    <a:pt x="19030" y="18653"/>
                    <a:pt x="18960" y="18709"/>
                  </a:cubicBezTo>
                  <a:lnTo>
                    <a:pt x="18960" y="28943"/>
                  </a:lnTo>
                  <a:close/>
                  <a:moveTo>
                    <a:pt x="19910" y="31987"/>
                  </a:moveTo>
                  <a:cubicBezTo>
                    <a:pt x="19826" y="31987"/>
                    <a:pt x="19742" y="31987"/>
                    <a:pt x="19658" y="31987"/>
                  </a:cubicBezTo>
                  <a:lnTo>
                    <a:pt x="19658" y="41746"/>
                  </a:lnTo>
                  <a:cubicBezTo>
                    <a:pt x="19742" y="41746"/>
                    <a:pt x="19826" y="41746"/>
                    <a:pt x="19910" y="41746"/>
                  </a:cubicBezTo>
                  <a:lnTo>
                    <a:pt x="19910" y="3198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 name="Forma Livre: Forma 9">
              <a:extLst>
                <a:ext uri="{FF2B5EF4-FFF2-40B4-BE49-F238E27FC236}">
                  <a16:creationId xmlns:a16="http://schemas.microsoft.com/office/drawing/2014/main" id="{9395E14E-D4CF-0A94-FD67-C3FF91F71E4F}"/>
                </a:ext>
              </a:extLst>
            </p:cNvPr>
            <p:cNvSpPr/>
            <p:nvPr/>
          </p:nvSpPr>
          <p:spPr>
            <a:xfrm>
              <a:off x="9666514" y="6124215"/>
              <a:ext cx="317522" cy="10050"/>
            </a:xfrm>
            <a:custGeom>
              <a:avLst/>
              <a:gdLst>
                <a:gd name="connsiteX0" fmla="*/ 78299 w 317522"/>
                <a:gd name="connsiteY0" fmla="*/ 0 h 10050"/>
                <a:gd name="connsiteX1" fmla="*/ 85587 w 317522"/>
                <a:gd name="connsiteY1" fmla="*/ 754 h 10050"/>
                <a:gd name="connsiteX2" fmla="*/ 102704 w 317522"/>
                <a:gd name="connsiteY2" fmla="*/ 1703 h 10050"/>
                <a:gd name="connsiteX3" fmla="*/ 118174 w 317522"/>
                <a:gd name="connsiteY3" fmla="*/ 1899 h 10050"/>
                <a:gd name="connsiteX4" fmla="*/ 135989 w 317522"/>
                <a:gd name="connsiteY4" fmla="*/ 2066 h 10050"/>
                <a:gd name="connsiteX5" fmla="*/ 180053 w 317522"/>
                <a:gd name="connsiteY5" fmla="*/ 2834 h 10050"/>
                <a:gd name="connsiteX6" fmla="*/ 212361 w 317522"/>
                <a:gd name="connsiteY6" fmla="*/ 2834 h 10050"/>
                <a:gd name="connsiteX7" fmla="*/ 241639 w 317522"/>
                <a:gd name="connsiteY7" fmla="*/ 2569 h 10050"/>
                <a:gd name="connsiteX8" fmla="*/ 289752 w 317522"/>
                <a:gd name="connsiteY8" fmla="*/ 2778 h 10050"/>
                <a:gd name="connsiteX9" fmla="*/ 300475 w 317522"/>
                <a:gd name="connsiteY9" fmla="*/ 3853 h 10050"/>
                <a:gd name="connsiteX10" fmla="*/ 287546 w 317522"/>
                <a:gd name="connsiteY10" fmla="*/ 4161 h 10050"/>
                <a:gd name="connsiteX11" fmla="*/ 287546 w 317522"/>
                <a:gd name="connsiteY11" fmla="*/ 4440 h 10050"/>
                <a:gd name="connsiteX12" fmla="*/ 295602 w 317522"/>
                <a:gd name="connsiteY12" fmla="*/ 4663 h 10050"/>
                <a:gd name="connsiteX13" fmla="*/ 306269 w 317522"/>
                <a:gd name="connsiteY13" fmla="*/ 5780 h 10050"/>
                <a:gd name="connsiteX14" fmla="*/ 309941 w 317522"/>
                <a:gd name="connsiteY14" fmla="*/ 5976 h 10050"/>
                <a:gd name="connsiteX15" fmla="*/ 316936 w 317522"/>
                <a:gd name="connsiteY15" fmla="*/ 6395 h 10050"/>
                <a:gd name="connsiteX16" fmla="*/ 316056 w 317522"/>
                <a:gd name="connsiteY16" fmla="*/ 8545 h 10050"/>
                <a:gd name="connsiteX17" fmla="*/ 317522 w 317522"/>
                <a:gd name="connsiteY17" fmla="*/ 9019 h 10050"/>
                <a:gd name="connsiteX18" fmla="*/ 317104 w 317522"/>
                <a:gd name="connsiteY18" fmla="*/ 9327 h 10050"/>
                <a:gd name="connsiteX19" fmla="*/ 307093 w 317522"/>
                <a:gd name="connsiteY19" fmla="*/ 9913 h 10050"/>
                <a:gd name="connsiteX20" fmla="*/ 297710 w 317522"/>
                <a:gd name="connsiteY20" fmla="*/ 9550 h 10050"/>
                <a:gd name="connsiteX21" fmla="*/ 282939 w 317522"/>
                <a:gd name="connsiteY21" fmla="*/ 9955 h 10050"/>
                <a:gd name="connsiteX22" fmla="*/ 277298 w 317522"/>
                <a:gd name="connsiteY22" fmla="*/ 9033 h 10050"/>
                <a:gd name="connsiteX23" fmla="*/ 279364 w 317522"/>
                <a:gd name="connsiteY23" fmla="*/ 8545 h 10050"/>
                <a:gd name="connsiteX24" fmla="*/ 277577 w 317522"/>
                <a:gd name="connsiteY24" fmla="*/ 7162 h 10050"/>
                <a:gd name="connsiteX25" fmla="*/ 278192 w 317522"/>
                <a:gd name="connsiteY25" fmla="*/ 6464 h 10050"/>
                <a:gd name="connsiteX26" fmla="*/ 282436 w 317522"/>
                <a:gd name="connsiteY26" fmla="*/ 5501 h 10050"/>
                <a:gd name="connsiteX27" fmla="*/ 275134 w 317522"/>
                <a:gd name="connsiteY27" fmla="*/ 5906 h 10050"/>
                <a:gd name="connsiteX28" fmla="*/ 271434 w 317522"/>
                <a:gd name="connsiteY28" fmla="*/ 6046 h 10050"/>
                <a:gd name="connsiteX29" fmla="*/ 255615 w 317522"/>
                <a:gd name="connsiteY29" fmla="*/ 6046 h 10050"/>
                <a:gd name="connsiteX30" fmla="*/ 249249 w 317522"/>
                <a:gd name="connsiteY30" fmla="*/ 5683 h 10050"/>
                <a:gd name="connsiteX31" fmla="*/ 244878 w 317522"/>
                <a:gd name="connsiteY31" fmla="*/ 5669 h 10050"/>
                <a:gd name="connsiteX32" fmla="*/ 230442 w 317522"/>
                <a:gd name="connsiteY32" fmla="*/ 6255 h 10050"/>
                <a:gd name="connsiteX33" fmla="*/ 187397 w 317522"/>
                <a:gd name="connsiteY33" fmla="*/ 6841 h 10050"/>
                <a:gd name="connsiteX34" fmla="*/ 171927 w 317522"/>
                <a:gd name="connsiteY34" fmla="*/ 6730 h 10050"/>
                <a:gd name="connsiteX35" fmla="*/ 148737 w 317522"/>
                <a:gd name="connsiteY35" fmla="*/ 6171 h 10050"/>
                <a:gd name="connsiteX36" fmla="*/ 140038 w 317522"/>
                <a:gd name="connsiteY36" fmla="*/ 5627 h 10050"/>
                <a:gd name="connsiteX37" fmla="*/ 138377 w 317522"/>
                <a:gd name="connsiteY37" fmla="*/ 5669 h 10050"/>
                <a:gd name="connsiteX38" fmla="*/ 132541 w 317522"/>
                <a:gd name="connsiteY38" fmla="*/ 5557 h 10050"/>
                <a:gd name="connsiteX39" fmla="*/ 132038 w 317522"/>
                <a:gd name="connsiteY39" fmla="*/ 6464 h 10050"/>
                <a:gd name="connsiteX40" fmla="*/ 122125 w 317522"/>
                <a:gd name="connsiteY40" fmla="*/ 6129 h 10050"/>
                <a:gd name="connsiteX41" fmla="*/ 113385 w 317522"/>
                <a:gd name="connsiteY41" fmla="*/ 6018 h 10050"/>
                <a:gd name="connsiteX42" fmla="*/ 94257 w 317522"/>
                <a:gd name="connsiteY42" fmla="*/ 4970 h 10050"/>
                <a:gd name="connsiteX43" fmla="*/ 93922 w 317522"/>
                <a:gd name="connsiteY43" fmla="*/ 4943 h 10050"/>
                <a:gd name="connsiteX44" fmla="*/ 77489 w 317522"/>
                <a:gd name="connsiteY44" fmla="*/ 4147 h 10050"/>
                <a:gd name="connsiteX45" fmla="*/ 49565 w 317522"/>
                <a:gd name="connsiteY45" fmla="*/ 4147 h 10050"/>
                <a:gd name="connsiteX46" fmla="*/ 28399 w 317522"/>
                <a:gd name="connsiteY46" fmla="*/ 4705 h 10050"/>
                <a:gd name="connsiteX47" fmla="*/ 0 w 317522"/>
                <a:gd name="connsiteY47" fmla="*/ 3895 h 10050"/>
                <a:gd name="connsiteX48" fmla="*/ 3100 w 317522"/>
                <a:gd name="connsiteY48" fmla="*/ 3407 h 10050"/>
                <a:gd name="connsiteX49" fmla="*/ 6129 w 317522"/>
                <a:gd name="connsiteY49" fmla="*/ 3337 h 10050"/>
                <a:gd name="connsiteX50" fmla="*/ 9494 w 317522"/>
                <a:gd name="connsiteY50" fmla="*/ 3309 h 10050"/>
                <a:gd name="connsiteX51" fmla="*/ 12496 w 317522"/>
                <a:gd name="connsiteY51" fmla="*/ 3030 h 10050"/>
                <a:gd name="connsiteX52" fmla="*/ 5152 w 317522"/>
                <a:gd name="connsiteY52" fmla="*/ 2709 h 10050"/>
                <a:gd name="connsiteX53" fmla="*/ 740 w 317522"/>
                <a:gd name="connsiteY53" fmla="*/ 1354 h 10050"/>
                <a:gd name="connsiteX54" fmla="*/ 8126 w 317522"/>
                <a:gd name="connsiteY54" fmla="*/ 1354 h 10050"/>
                <a:gd name="connsiteX55" fmla="*/ 32685 w 317522"/>
                <a:gd name="connsiteY55" fmla="*/ 1354 h 10050"/>
                <a:gd name="connsiteX56" fmla="*/ 43073 w 317522"/>
                <a:gd name="connsiteY56" fmla="*/ 796 h 10050"/>
                <a:gd name="connsiteX57" fmla="*/ 44078 w 317522"/>
                <a:gd name="connsiteY57" fmla="*/ 726 h 10050"/>
                <a:gd name="connsiteX58" fmla="*/ 71988 w 317522"/>
                <a:gd name="connsiteY58" fmla="*/ 168 h 10050"/>
                <a:gd name="connsiteX59" fmla="*/ 78340 w 317522"/>
                <a:gd name="connsiteY59" fmla="*/ 70 h 10050"/>
                <a:gd name="connsiteX60" fmla="*/ 78299 w 317522"/>
                <a:gd name="connsiteY60" fmla="*/ 42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7522" h="10050">
                  <a:moveTo>
                    <a:pt x="78299" y="0"/>
                  </a:moveTo>
                  <a:cubicBezTo>
                    <a:pt x="80644" y="991"/>
                    <a:pt x="83157" y="572"/>
                    <a:pt x="85587" y="754"/>
                  </a:cubicBezTo>
                  <a:cubicBezTo>
                    <a:pt x="91283" y="1159"/>
                    <a:pt x="96994" y="1508"/>
                    <a:pt x="102704" y="1703"/>
                  </a:cubicBezTo>
                  <a:cubicBezTo>
                    <a:pt x="107856" y="1885"/>
                    <a:pt x="113022" y="1857"/>
                    <a:pt x="118174" y="1899"/>
                  </a:cubicBezTo>
                  <a:cubicBezTo>
                    <a:pt x="124108" y="1941"/>
                    <a:pt x="130069" y="1731"/>
                    <a:pt x="135989" y="2066"/>
                  </a:cubicBezTo>
                  <a:cubicBezTo>
                    <a:pt x="150677" y="2890"/>
                    <a:pt x="165365" y="2834"/>
                    <a:pt x="180053" y="2834"/>
                  </a:cubicBezTo>
                  <a:cubicBezTo>
                    <a:pt x="190818" y="2834"/>
                    <a:pt x="201596" y="2876"/>
                    <a:pt x="212361" y="2834"/>
                  </a:cubicBezTo>
                  <a:cubicBezTo>
                    <a:pt x="222120" y="2792"/>
                    <a:pt x="231880" y="2569"/>
                    <a:pt x="241639" y="2569"/>
                  </a:cubicBezTo>
                  <a:cubicBezTo>
                    <a:pt x="257682" y="2569"/>
                    <a:pt x="273724" y="2639"/>
                    <a:pt x="289752" y="2778"/>
                  </a:cubicBezTo>
                  <a:cubicBezTo>
                    <a:pt x="293326" y="2806"/>
                    <a:pt x="296887" y="3239"/>
                    <a:pt x="300475" y="3853"/>
                  </a:cubicBezTo>
                  <a:cubicBezTo>
                    <a:pt x="296161" y="3951"/>
                    <a:pt x="291860" y="4063"/>
                    <a:pt x="287546" y="4161"/>
                  </a:cubicBezTo>
                  <a:cubicBezTo>
                    <a:pt x="287546" y="4258"/>
                    <a:pt x="287546" y="4356"/>
                    <a:pt x="287546" y="4440"/>
                  </a:cubicBezTo>
                  <a:cubicBezTo>
                    <a:pt x="290227" y="4524"/>
                    <a:pt x="292908" y="4649"/>
                    <a:pt x="295602" y="4663"/>
                  </a:cubicBezTo>
                  <a:cubicBezTo>
                    <a:pt x="299204" y="4691"/>
                    <a:pt x="302751" y="4943"/>
                    <a:pt x="306269" y="5780"/>
                  </a:cubicBezTo>
                  <a:cubicBezTo>
                    <a:pt x="307442" y="6059"/>
                    <a:pt x="308712" y="5948"/>
                    <a:pt x="309941" y="5976"/>
                  </a:cubicBezTo>
                  <a:cubicBezTo>
                    <a:pt x="312161" y="6032"/>
                    <a:pt x="314395" y="5948"/>
                    <a:pt x="316936" y="6395"/>
                  </a:cubicBezTo>
                  <a:cubicBezTo>
                    <a:pt x="316587" y="7246"/>
                    <a:pt x="316364" y="7791"/>
                    <a:pt x="316056" y="8545"/>
                  </a:cubicBezTo>
                  <a:cubicBezTo>
                    <a:pt x="316517" y="8698"/>
                    <a:pt x="317006" y="8852"/>
                    <a:pt x="317522" y="9019"/>
                  </a:cubicBezTo>
                  <a:cubicBezTo>
                    <a:pt x="317369" y="9131"/>
                    <a:pt x="317257" y="9271"/>
                    <a:pt x="317104" y="9327"/>
                  </a:cubicBezTo>
                  <a:cubicBezTo>
                    <a:pt x="313823" y="10430"/>
                    <a:pt x="310444" y="9955"/>
                    <a:pt x="307093" y="9913"/>
                  </a:cubicBezTo>
                  <a:cubicBezTo>
                    <a:pt x="303965" y="9885"/>
                    <a:pt x="300838" y="9522"/>
                    <a:pt x="297710" y="9550"/>
                  </a:cubicBezTo>
                  <a:cubicBezTo>
                    <a:pt x="292782" y="9592"/>
                    <a:pt x="287867" y="9899"/>
                    <a:pt x="282939" y="9955"/>
                  </a:cubicBezTo>
                  <a:cubicBezTo>
                    <a:pt x="281068" y="9983"/>
                    <a:pt x="279183" y="9634"/>
                    <a:pt x="277298" y="9033"/>
                  </a:cubicBezTo>
                  <a:cubicBezTo>
                    <a:pt x="277884" y="8894"/>
                    <a:pt x="278485" y="8754"/>
                    <a:pt x="279364" y="8545"/>
                  </a:cubicBezTo>
                  <a:cubicBezTo>
                    <a:pt x="278708" y="8042"/>
                    <a:pt x="278192" y="7637"/>
                    <a:pt x="277577" y="7162"/>
                  </a:cubicBezTo>
                  <a:cubicBezTo>
                    <a:pt x="277801" y="6897"/>
                    <a:pt x="277954" y="6506"/>
                    <a:pt x="278192" y="6464"/>
                  </a:cubicBezTo>
                  <a:cubicBezTo>
                    <a:pt x="279602" y="6185"/>
                    <a:pt x="281026" y="5976"/>
                    <a:pt x="282436" y="5501"/>
                  </a:cubicBezTo>
                  <a:cubicBezTo>
                    <a:pt x="280007" y="5641"/>
                    <a:pt x="277563" y="5780"/>
                    <a:pt x="275134" y="5906"/>
                  </a:cubicBezTo>
                  <a:cubicBezTo>
                    <a:pt x="273905" y="5976"/>
                    <a:pt x="272677" y="6046"/>
                    <a:pt x="271434" y="6046"/>
                  </a:cubicBezTo>
                  <a:cubicBezTo>
                    <a:pt x="266156" y="6059"/>
                    <a:pt x="260893" y="6087"/>
                    <a:pt x="255615" y="6046"/>
                  </a:cubicBezTo>
                  <a:cubicBezTo>
                    <a:pt x="253493" y="6018"/>
                    <a:pt x="251371" y="5780"/>
                    <a:pt x="249249" y="5683"/>
                  </a:cubicBezTo>
                  <a:cubicBezTo>
                    <a:pt x="247796" y="5613"/>
                    <a:pt x="246303" y="5431"/>
                    <a:pt x="244878" y="5669"/>
                  </a:cubicBezTo>
                  <a:cubicBezTo>
                    <a:pt x="240090" y="6478"/>
                    <a:pt x="235259" y="6157"/>
                    <a:pt x="230442" y="6255"/>
                  </a:cubicBezTo>
                  <a:cubicBezTo>
                    <a:pt x="216103" y="6534"/>
                    <a:pt x="201750" y="6688"/>
                    <a:pt x="187397" y="6841"/>
                  </a:cubicBezTo>
                  <a:cubicBezTo>
                    <a:pt x="182245" y="6897"/>
                    <a:pt x="177051" y="7093"/>
                    <a:pt x="171927" y="6730"/>
                  </a:cubicBezTo>
                  <a:cubicBezTo>
                    <a:pt x="164192" y="6185"/>
                    <a:pt x="156457" y="6548"/>
                    <a:pt x="148737" y="6171"/>
                  </a:cubicBezTo>
                  <a:cubicBezTo>
                    <a:pt x="145832" y="6032"/>
                    <a:pt x="142942" y="5808"/>
                    <a:pt x="140038" y="5627"/>
                  </a:cubicBezTo>
                  <a:cubicBezTo>
                    <a:pt x="139480" y="5599"/>
                    <a:pt x="138824" y="5445"/>
                    <a:pt x="138377" y="5669"/>
                  </a:cubicBezTo>
                  <a:cubicBezTo>
                    <a:pt x="136422" y="6674"/>
                    <a:pt x="134523" y="6171"/>
                    <a:pt x="132541" y="5557"/>
                  </a:cubicBezTo>
                  <a:cubicBezTo>
                    <a:pt x="132359" y="5892"/>
                    <a:pt x="132220" y="6157"/>
                    <a:pt x="132038" y="6464"/>
                  </a:cubicBezTo>
                  <a:cubicBezTo>
                    <a:pt x="128785" y="6353"/>
                    <a:pt x="125462" y="6213"/>
                    <a:pt x="122125" y="6129"/>
                  </a:cubicBezTo>
                  <a:cubicBezTo>
                    <a:pt x="119207" y="6059"/>
                    <a:pt x="116289" y="6157"/>
                    <a:pt x="113385" y="6018"/>
                  </a:cubicBezTo>
                  <a:cubicBezTo>
                    <a:pt x="107004" y="5724"/>
                    <a:pt x="100638" y="5319"/>
                    <a:pt x="94257" y="4970"/>
                  </a:cubicBezTo>
                  <a:cubicBezTo>
                    <a:pt x="94145" y="4970"/>
                    <a:pt x="94034" y="4943"/>
                    <a:pt x="93922" y="4943"/>
                  </a:cubicBezTo>
                  <a:cubicBezTo>
                    <a:pt x="88449" y="4663"/>
                    <a:pt x="82962" y="4216"/>
                    <a:pt x="77489" y="4147"/>
                  </a:cubicBezTo>
                  <a:cubicBezTo>
                    <a:pt x="68176" y="4021"/>
                    <a:pt x="58864" y="4007"/>
                    <a:pt x="49565" y="4147"/>
                  </a:cubicBezTo>
                  <a:cubicBezTo>
                    <a:pt x="42514" y="4258"/>
                    <a:pt x="35463" y="4929"/>
                    <a:pt x="28399" y="4705"/>
                  </a:cubicBezTo>
                  <a:cubicBezTo>
                    <a:pt x="19002" y="4412"/>
                    <a:pt x="9592" y="4161"/>
                    <a:pt x="0" y="3895"/>
                  </a:cubicBezTo>
                  <a:cubicBezTo>
                    <a:pt x="1075" y="3155"/>
                    <a:pt x="2122" y="3477"/>
                    <a:pt x="3100" y="3407"/>
                  </a:cubicBezTo>
                  <a:cubicBezTo>
                    <a:pt x="4105" y="3337"/>
                    <a:pt x="5124" y="3351"/>
                    <a:pt x="6129" y="3337"/>
                  </a:cubicBezTo>
                  <a:cubicBezTo>
                    <a:pt x="7246" y="3323"/>
                    <a:pt x="8377" y="3309"/>
                    <a:pt x="9494" y="3309"/>
                  </a:cubicBezTo>
                  <a:cubicBezTo>
                    <a:pt x="10499" y="3309"/>
                    <a:pt x="11491" y="3309"/>
                    <a:pt x="12496" y="3030"/>
                  </a:cubicBezTo>
                  <a:cubicBezTo>
                    <a:pt x="10053" y="2932"/>
                    <a:pt x="7595" y="2932"/>
                    <a:pt x="5152" y="2709"/>
                  </a:cubicBezTo>
                  <a:cubicBezTo>
                    <a:pt x="3658" y="2569"/>
                    <a:pt x="2192" y="2094"/>
                    <a:pt x="740" y="1354"/>
                  </a:cubicBezTo>
                  <a:lnTo>
                    <a:pt x="8126" y="1354"/>
                  </a:lnTo>
                  <a:cubicBezTo>
                    <a:pt x="16308" y="1354"/>
                    <a:pt x="24503" y="1354"/>
                    <a:pt x="32685" y="1354"/>
                  </a:cubicBezTo>
                  <a:cubicBezTo>
                    <a:pt x="36161" y="1354"/>
                    <a:pt x="39638" y="1550"/>
                    <a:pt x="43073" y="796"/>
                  </a:cubicBezTo>
                  <a:cubicBezTo>
                    <a:pt x="43394" y="726"/>
                    <a:pt x="43743" y="740"/>
                    <a:pt x="44078" y="726"/>
                  </a:cubicBezTo>
                  <a:cubicBezTo>
                    <a:pt x="53376" y="544"/>
                    <a:pt x="62689" y="349"/>
                    <a:pt x="71988" y="168"/>
                  </a:cubicBezTo>
                  <a:cubicBezTo>
                    <a:pt x="74110" y="126"/>
                    <a:pt x="76218" y="112"/>
                    <a:pt x="78340" y="70"/>
                  </a:cubicBezTo>
                  <a:lnTo>
                    <a:pt x="78299" y="42"/>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 name="Forma Livre: Forma 10">
              <a:extLst>
                <a:ext uri="{FF2B5EF4-FFF2-40B4-BE49-F238E27FC236}">
                  <a16:creationId xmlns:a16="http://schemas.microsoft.com/office/drawing/2014/main" id="{E9DB4CED-0099-689C-C843-BEAB972D96D1}"/>
                </a:ext>
              </a:extLst>
            </p:cNvPr>
            <p:cNvSpPr/>
            <p:nvPr/>
          </p:nvSpPr>
          <p:spPr>
            <a:xfrm>
              <a:off x="10448243" y="5708199"/>
              <a:ext cx="180918" cy="72672"/>
            </a:xfrm>
            <a:custGeom>
              <a:avLst/>
              <a:gdLst>
                <a:gd name="connsiteX0" fmla="*/ 180835 w 180918"/>
                <a:gd name="connsiteY0" fmla="*/ 35510 h 72672"/>
                <a:gd name="connsiteX1" fmla="*/ 176800 w 180918"/>
                <a:gd name="connsiteY1" fmla="*/ 35008 h 72672"/>
                <a:gd name="connsiteX2" fmla="*/ 176688 w 180918"/>
                <a:gd name="connsiteY2" fmla="*/ 35413 h 72672"/>
                <a:gd name="connsiteX3" fmla="*/ 178880 w 180918"/>
                <a:gd name="connsiteY3" fmla="*/ 36530 h 72672"/>
                <a:gd name="connsiteX4" fmla="*/ 96868 w 180918"/>
                <a:gd name="connsiteY4" fmla="*/ 22386 h 72672"/>
                <a:gd name="connsiteX5" fmla="*/ 95248 w 180918"/>
                <a:gd name="connsiteY5" fmla="*/ 27580 h 72672"/>
                <a:gd name="connsiteX6" fmla="*/ 94257 w 180918"/>
                <a:gd name="connsiteY6" fmla="*/ 32522 h 72672"/>
                <a:gd name="connsiteX7" fmla="*/ 90864 w 180918"/>
                <a:gd name="connsiteY7" fmla="*/ 39057 h 72672"/>
                <a:gd name="connsiteX8" fmla="*/ 104673 w 180918"/>
                <a:gd name="connsiteY8" fmla="*/ 41793 h 72672"/>
                <a:gd name="connsiteX9" fmla="*/ 106404 w 180918"/>
                <a:gd name="connsiteY9" fmla="*/ 45842 h 72672"/>
                <a:gd name="connsiteX10" fmla="*/ 106348 w 180918"/>
                <a:gd name="connsiteY10" fmla="*/ 70401 h 72672"/>
                <a:gd name="connsiteX11" fmla="*/ 106153 w 180918"/>
                <a:gd name="connsiteY11" fmla="*/ 71141 h 72672"/>
                <a:gd name="connsiteX12" fmla="*/ 101727 w 180918"/>
                <a:gd name="connsiteY12" fmla="*/ 72412 h 72672"/>
                <a:gd name="connsiteX13" fmla="*/ 83353 w 180918"/>
                <a:gd name="connsiteY13" fmla="*/ 68544 h 72672"/>
                <a:gd name="connsiteX14" fmla="*/ 71471 w 180918"/>
                <a:gd name="connsiteY14" fmla="*/ 65738 h 72672"/>
                <a:gd name="connsiteX15" fmla="*/ 73691 w 180918"/>
                <a:gd name="connsiteY15" fmla="*/ 65054 h 72672"/>
                <a:gd name="connsiteX16" fmla="*/ 73454 w 180918"/>
                <a:gd name="connsiteY16" fmla="*/ 64649 h 72672"/>
                <a:gd name="connsiteX17" fmla="*/ 69866 w 180918"/>
                <a:gd name="connsiteY17" fmla="*/ 63448 h 72672"/>
                <a:gd name="connsiteX18" fmla="*/ 80882 w 180918"/>
                <a:gd name="connsiteY18" fmla="*/ 64816 h 72672"/>
                <a:gd name="connsiteX19" fmla="*/ 91479 w 180918"/>
                <a:gd name="connsiteY19" fmla="*/ 66632 h 72672"/>
                <a:gd name="connsiteX20" fmla="*/ 102132 w 180918"/>
                <a:gd name="connsiteY20" fmla="*/ 68824 h 72672"/>
                <a:gd name="connsiteX21" fmla="*/ 102467 w 180918"/>
                <a:gd name="connsiteY21" fmla="*/ 66785 h 72672"/>
                <a:gd name="connsiteX22" fmla="*/ 102313 w 180918"/>
                <a:gd name="connsiteY22" fmla="*/ 45451 h 72672"/>
                <a:gd name="connsiteX23" fmla="*/ 92037 w 180918"/>
                <a:gd name="connsiteY23" fmla="*/ 43427 h 72672"/>
                <a:gd name="connsiteX24" fmla="*/ 82194 w 180918"/>
                <a:gd name="connsiteY24" fmla="*/ 41235 h 72672"/>
                <a:gd name="connsiteX25" fmla="*/ 71988 w 180918"/>
                <a:gd name="connsiteY25" fmla="*/ 38805 h 72672"/>
                <a:gd name="connsiteX26" fmla="*/ 73496 w 180918"/>
                <a:gd name="connsiteY26" fmla="*/ 37954 h 72672"/>
                <a:gd name="connsiteX27" fmla="*/ 71276 w 180918"/>
                <a:gd name="connsiteY27" fmla="*/ 36404 h 72672"/>
                <a:gd name="connsiteX28" fmla="*/ 76483 w 180918"/>
                <a:gd name="connsiteY28" fmla="*/ 36907 h 72672"/>
                <a:gd name="connsiteX29" fmla="*/ 76888 w 180918"/>
                <a:gd name="connsiteY29" fmla="*/ 18924 h 72672"/>
                <a:gd name="connsiteX30" fmla="*/ 74152 w 180918"/>
                <a:gd name="connsiteY30" fmla="*/ 17639 h 72672"/>
                <a:gd name="connsiteX31" fmla="*/ 60008 w 180918"/>
                <a:gd name="connsiteY31" fmla="*/ 14679 h 72672"/>
                <a:gd name="connsiteX32" fmla="*/ 48909 w 180918"/>
                <a:gd name="connsiteY32" fmla="*/ 11998 h 72672"/>
                <a:gd name="connsiteX33" fmla="*/ 27142 w 180918"/>
                <a:gd name="connsiteY33" fmla="*/ 7656 h 72672"/>
                <a:gd name="connsiteX34" fmla="*/ 880 w 180918"/>
                <a:gd name="connsiteY34" fmla="*/ 1932 h 72672"/>
                <a:gd name="connsiteX35" fmla="*/ 0 w 180918"/>
                <a:gd name="connsiteY35" fmla="*/ 1304 h 72672"/>
                <a:gd name="connsiteX36" fmla="*/ 7009 w 180918"/>
                <a:gd name="connsiteY36" fmla="*/ 1848 h 72672"/>
                <a:gd name="connsiteX37" fmla="*/ 7051 w 180918"/>
                <a:gd name="connsiteY37" fmla="*/ 1611 h 72672"/>
                <a:gd name="connsiteX38" fmla="*/ 2290 w 180918"/>
                <a:gd name="connsiteY38" fmla="*/ 284 h 72672"/>
                <a:gd name="connsiteX39" fmla="*/ 6953 w 180918"/>
                <a:gd name="connsiteY39" fmla="*/ 242 h 72672"/>
                <a:gd name="connsiteX40" fmla="*/ 30395 w 180918"/>
                <a:gd name="connsiteY40" fmla="*/ 4808 h 72672"/>
                <a:gd name="connsiteX41" fmla="*/ 50193 w 180918"/>
                <a:gd name="connsiteY41" fmla="*/ 8634 h 72672"/>
                <a:gd name="connsiteX42" fmla="*/ 66612 w 180918"/>
                <a:gd name="connsiteY42" fmla="*/ 12250 h 72672"/>
                <a:gd name="connsiteX43" fmla="*/ 81496 w 180918"/>
                <a:gd name="connsiteY43" fmla="*/ 14889 h 72672"/>
                <a:gd name="connsiteX44" fmla="*/ 91367 w 180918"/>
                <a:gd name="connsiteY44" fmla="*/ 16941 h 72672"/>
                <a:gd name="connsiteX45" fmla="*/ 128966 w 180918"/>
                <a:gd name="connsiteY45" fmla="*/ 24257 h 72672"/>
                <a:gd name="connsiteX46" fmla="*/ 150747 w 180918"/>
                <a:gd name="connsiteY46" fmla="*/ 28529 h 72672"/>
                <a:gd name="connsiteX47" fmla="*/ 175446 w 180918"/>
                <a:gd name="connsiteY47" fmla="*/ 33667 h 72672"/>
                <a:gd name="connsiteX48" fmla="*/ 180919 w 180918"/>
                <a:gd name="connsiteY48" fmla="*/ 35078 h 72672"/>
                <a:gd name="connsiteX49" fmla="*/ 180835 w 180918"/>
                <a:gd name="connsiteY49" fmla="*/ 35538 h 72672"/>
                <a:gd name="connsiteX50" fmla="*/ 80002 w 180918"/>
                <a:gd name="connsiteY50" fmla="*/ 19315 h 72672"/>
                <a:gd name="connsiteX51" fmla="*/ 79988 w 180918"/>
                <a:gd name="connsiteY51" fmla="*/ 27203 h 72672"/>
                <a:gd name="connsiteX52" fmla="*/ 80477 w 180918"/>
                <a:gd name="connsiteY52" fmla="*/ 35189 h 72672"/>
                <a:gd name="connsiteX53" fmla="*/ 89314 w 180918"/>
                <a:gd name="connsiteY53" fmla="*/ 35831 h 72672"/>
                <a:gd name="connsiteX54" fmla="*/ 92372 w 180918"/>
                <a:gd name="connsiteY54" fmla="*/ 21842 h 72672"/>
                <a:gd name="connsiteX55" fmla="*/ 80002 w 180918"/>
                <a:gd name="connsiteY55" fmla="*/ 19315 h 7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0918" h="72672">
                  <a:moveTo>
                    <a:pt x="180835" y="35510"/>
                  </a:moveTo>
                  <a:cubicBezTo>
                    <a:pt x="179495" y="35343"/>
                    <a:pt x="178154" y="35175"/>
                    <a:pt x="176800" y="35008"/>
                  </a:cubicBezTo>
                  <a:cubicBezTo>
                    <a:pt x="176758" y="35147"/>
                    <a:pt x="176730" y="35287"/>
                    <a:pt x="176688" y="35413"/>
                  </a:cubicBezTo>
                  <a:cubicBezTo>
                    <a:pt x="177414" y="35790"/>
                    <a:pt x="178154" y="36167"/>
                    <a:pt x="178880" y="36530"/>
                  </a:cubicBezTo>
                  <a:cubicBezTo>
                    <a:pt x="151501" y="31866"/>
                    <a:pt x="124247" y="26812"/>
                    <a:pt x="96868" y="22386"/>
                  </a:cubicBezTo>
                  <a:cubicBezTo>
                    <a:pt x="95625" y="24006"/>
                    <a:pt x="95765" y="25905"/>
                    <a:pt x="95248" y="27580"/>
                  </a:cubicBezTo>
                  <a:cubicBezTo>
                    <a:pt x="94760" y="29172"/>
                    <a:pt x="94648" y="30889"/>
                    <a:pt x="94257" y="32522"/>
                  </a:cubicBezTo>
                  <a:cubicBezTo>
                    <a:pt x="93699" y="34868"/>
                    <a:pt x="93838" y="37521"/>
                    <a:pt x="90864" y="39057"/>
                  </a:cubicBezTo>
                  <a:cubicBezTo>
                    <a:pt x="95695" y="41360"/>
                    <a:pt x="100484" y="40467"/>
                    <a:pt x="104673" y="41793"/>
                  </a:cubicBezTo>
                  <a:cubicBezTo>
                    <a:pt x="105985" y="42952"/>
                    <a:pt x="106404" y="44348"/>
                    <a:pt x="106404" y="45842"/>
                  </a:cubicBezTo>
                  <a:cubicBezTo>
                    <a:pt x="106404" y="54024"/>
                    <a:pt x="106376" y="62220"/>
                    <a:pt x="106348" y="70401"/>
                  </a:cubicBezTo>
                  <a:cubicBezTo>
                    <a:pt x="106348" y="70611"/>
                    <a:pt x="106236" y="70834"/>
                    <a:pt x="106153" y="71141"/>
                  </a:cubicBezTo>
                  <a:cubicBezTo>
                    <a:pt x="105008" y="72537"/>
                    <a:pt x="103528" y="73026"/>
                    <a:pt x="101727" y="72412"/>
                  </a:cubicBezTo>
                  <a:cubicBezTo>
                    <a:pt x="95751" y="70401"/>
                    <a:pt x="89426" y="70052"/>
                    <a:pt x="83353" y="68544"/>
                  </a:cubicBezTo>
                  <a:cubicBezTo>
                    <a:pt x="79653" y="67637"/>
                    <a:pt x="75953" y="66799"/>
                    <a:pt x="71471" y="65738"/>
                  </a:cubicBezTo>
                  <a:cubicBezTo>
                    <a:pt x="72700" y="65361"/>
                    <a:pt x="73174" y="65207"/>
                    <a:pt x="73691" y="65054"/>
                  </a:cubicBezTo>
                  <a:cubicBezTo>
                    <a:pt x="73607" y="64914"/>
                    <a:pt x="73565" y="64691"/>
                    <a:pt x="73454" y="64649"/>
                  </a:cubicBezTo>
                  <a:cubicBezTo>
                    <a:pt x="72504" y="64314"/>
                    <a:pt x="71555" y="64007"/>
                    <a:pt x="69866" y="63448"/>
                  </a:cubicBezTo>
                  <a:cubicBezTo>
                    <a:pt x="74124" y="63225"/>
                    <a:pt x="77475" y="64300"/>
                    <a:pt x="80882" y="64816"/>
                  </a:cubicBezTo>
                  <a:cubicBezTo>
                    <a:pt x="84428" y="65347"/>
                    <a:pt x="87960" y="65961"/>
                    <a:pt x="91479" y="66632"/>
                  </a:cubicBezTo>
                  <a:cubicBezTo>
                    <a:pt x="94983" y="67288"/>
                    <a:pt x="98474" y="68070"/>
                    <a:pt x="102132" y="68824"/>
                  </a:cubicBezTo>
                  <a:cubicBezTo>
                    <a:pt x="102271" y="68056"/>
                    <a:pt x="102481" y="67413"/>
                    <a:pt x="102467" y="66785"/>
                  </a:cubicBezTo>
                  <a:cubicBezTo>
                    <a:pt x="102425" y="59734"/>
                    <a:pt x="102662" y="52697"/>
                    <a:pt x="102313" y="45451"/>
                  </a:cubicBezTo>
                  <a:cubicBezTo>
                    <a:pt x="98892" y="44223"/>
                    <a:pt x="95360" y="44278"/>
                    <a:pt x="92037" y="43427"/>
                  </a:cubicBezTo>
                  <a:cubicBezTo>
                    <a:pt x="88784" y="42589"/>
                    <a:pt x="85475" y="41947"/>
                    <a:pt x="82194" y="41235"/>
                  </a:cubicBezTo>
                  <a:cubicBezTo>
                    <a:pt x="78857" y="40495"/>
                    <a:pt x="75394" y="40229"/>
                    <a:pt x="71988" y="38805"/>
                  </a:cubicBezTo>
                  <a:cubicBezTo>
                    <a:pt x="72602" y="38456"/>
                    <a:pt x="72965" y="38247"/>
                    <a:pt x="73496" y="37954"/>
                  </a:cubicBezTo>
                  <a:cubicBezTo>
                    <a:pt x="72839" y="37493"/>
                    <a:pt x="72239" y="37088"/>
                    <a:pt x="71276" y="36404"/>
                  </a:cubicBezTo>
                  <a:cubicBezTo>
                    <a:pt x="73258" y="36599"/>
                    <a:pt x="74780" y="36739"/>
                    <a:pt x="76483" y="36907"/>
                  </a:cubicBezTo>
                  <a:cubicBezTo>
                    <a:pt x="76623" y="30889"/>
                    <a:pt x="76749" y="25011"/>
                    <a:pt x="76888" y="18924"/>
                  </a:cubicBezTo>
                  <a:cubicBezTo>
                    <a:pt x="76400" y="17946"/>
                    <a:pt x="75227" y="17876"/>
                    <a:pt x="74152" y="17639"/>
                  </a:cubicBezTo>
                  <a:cubicBezTo>
                    <a:pt x="69433" y="16648"/>
                    <a:pt x="64714" y="15726"/>
                    <a:pt x="60008" y="14679"/>
                  </a:cubicBezTo>
                  <a:cubicBezTo>
                    <a:pt x="56294" y="13855"/>
                    <a:pt x="52636" y="12780"/>
                    <a:pt x="48909" y="11998"/>
                  </a:cubicBezTo>
                  <a:cubicBezTo>
                    <a:pt x="41662" y="10491"/>
                    <a:pt x="34388" y="9178"/>
                    <a:pt x="27142" y="7656"/>
                  </a:cubicBezTo>
                  <a:cubicBezTo>
                    <a:pt x="18374" y="5813"/>
                    <a:pt x="9634" y="3845"/>
                    <a:pt x="880" y="1932"/>
                  </a:cubicBezTo>
                  <a:cubicBezTo>
                    <a:pt x="698" y="1890"/>
                    <a:pt x="558" y="1708"/>
                    <a:pt x="0" y="1304"/>
                  </a:cubicBezTo>
                  <a:cubicBezTo>
                    <a:pt x="2611" y="1513"/>
                    <a:pt x="4803" y="1681"/>
                    <a:pt x="7009" y="1848"/>
                  </a:cubicBezTo>
                  <a:cubicBezTo>
                    <a:pt x="7009" y="1764"/>
                    <a:pt x="7037" y="1695"/>
                    <a:pt x="7051" y="1611"/>
                  </a:cubicBezTo>
                  <a:cubicBezTo>
                    <a:pt x="5696" y="1234"/>
                    <a:pt x="4342" y="857"/>
                    <a:pt x="2290" y="284"/>
                  </a:cubicBezTo>
                  <a:cubicBezTo>
                    <a:pt x="4356" y="-162"/>
                    <a:pt x="5655" y="-9"/>
                    <a:pt x="6953" y="242"/>
                  </a:cubicBezTo>
                  <a:cubicBezTo>
                    <a:pt x="14772" y="1764"/>
                    <a:pt x="22576" y="3300"/>
                    <a:pt x="30395" y="4808"/>
                  </a:cubicBezTo>
                  <a:cubicBezTo>
                    <a:pt x="36999" y="6093"/>
                    <a:pt x="43603" y="7279"/>
                    <a:pt x="50193" y="8634"/>
                  </a:cubicBezTo>
                  <a:cubicBezTo>
                    <a:pt x="55680" y="9751"/>
                    <a:pt x="61111" y="11147"/>
                    <a:pt x="66612" y="12250"/>
                  </a:cubicBezTo>
                  <a:cubicBezTo>
                    <a:pt x="71555" y="13241"/>
                    <a:pt x="76539" y="13967"/>
                    <a:pt x="81496" y="14889"/>
                  </a:cubicBezTo>
                  <a:cubicBezTo>
                    <a:pt x="84805" y="15503"/>
                    <a:pt x="88100" y="16187"/>
                    <a:pt x="91367" y="16941"/>
                  </a:cubicBezTo>
                  <a:cubicBezTo>
                    <a:pt x="103821" y="19831"/>
                    <a:pt x="116345" y="22288"/>
                    <a:pt x="128966" y="24257"/>
                  </a:cubicBezTo>
                  <a:cubicBezTo>
                    <a:pt x="136268" y="25402"/>
                    <a:pt x="143487" y="27049"/>
                    <a:pt x="150747" y="28529"/>
                  </a:cubicBezTo>
                  <a:cubicBezTo>
                    <a:pt x="158985" y="30205"/>
                    <a:pt x="167222" y="31922"/>
                    <a:pt x="175446" y="33667"/>
                  </a:cubicBezTo>
                  <a:cubicBezTo>
                    <a:pt x="177289" y="34058"/>
                    <a:pt x="179090" y="34603"/>
                    <a:pt x="180919" y="35078"/>
                  </a:cubicBezTo>
                  <a:cubicBezTo>
                    <a:pt x="180891" y="35231"/>
                    <a:pt x="180863" y="35385"/>
                    <a:pt x="180835" y="35538"/>
                  </a:cubicBezTo>
                  <a:close/>
                  <a:moveTo>
                    <a:pt x="80002" y="19315"/>
                  </a:moveTo>
                  <a:cubicBezTo>
                    <a:pt x="79136" y="21925"/>
                    <a:pt x="79792" y="24564"/>
                    <a:pt x="79988" y="27203"/>
                  </a:cubicBezTo>
                  <a:cubicBezTo>
                    <a:pt x="80183" y="29842"/>
                    <a:pt x="79820" y="32522"/>
                    <a:pt x="80477" y="35189"/>
                  </a:cubicBezTo>
                  <a:cubicBezTo>
                    <a:pt x="83506" y="36041"/>
                    <a:pt x="86396" y="36613"/>
                    <a:pt x="89314" y="35831"/>
                  </a:cubicBezTo>
                  <a:cubicBezTo>
                    <a:pt x="91255" y="31447"/>
                    <a:pt x="92651" y="24997"/>
                    <a:pt x="92372" y="21842"/>
                  </a:cubicBezTo>
                  <a:cubicBezTo>
                    <a:pt x="89524" y="20655"/>
                    <a:pt x="82347" y="19175"/>
                    <a:pt x="80002" y="1931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 name="Forma Livre: Forma 11">
              <a:extLst>
                <a:ext uri="{FF2B5EF4-FFF2-40B4-BE49-F238E27FC236}">
                  <a16:creationId xmlns:a16="http://schemas.microsoft.com/office/drawing/2014/main" id="{B192DD3B-486B-4685-EC19-3636B0F21F16}"/>
                </a:ext>
              </a:extLst>
            </p:cNvPr>
            <p:cNvSpPr/>
            <p:nvPr/>
          </p:nvSpPr>
          <p:spPr>
            <a:xfrm>
              <a:off x="10362656" y="5823946"/>
              <a:ext cx="50028" cy="110938"/>
            </a:xfrm>
            <a:custGeom>
              <a:avLst/>
              <a:gdLst>
                <a:gd name="connsiteX0" fmla="*/ 45516 w 50028"/>
                <a:gd name="connsiteY0" fmla="*/ 31920 h 110938"/>
                <a:gd name="connsiteX1" fmla="*/ 34905 w 50028"/>
                <a:gd name="connsiteY1" fmla="*/ 33568 h 110938"/>
                <a:gd name="connsiteX2" fmla="*/ 24769 w 50028"/>
                <a:gd name="connsiteY2" fmla="*/ 33945 h 110938"/>
                <a:gd name="connsiteX3" fmla="*/ 24531 w 50028"/>
                <a:gd name="connsiteY3" fmla="*/ 35313 h 110938"/>
                <a:gd name="connsiteX4" fmla="*/ 25034 w 50028"/>
                <a:gd name="connsiteY4" fmla="*/ 42336 h 110938"/>
                <a:gd name="connsiteX5" fmla="*/ 25536 w 50028"/>
                <a:gd name="connsiteY5" fmla="*/ 61143 h 110938"/>
                <a:gd name="connsiteX6" fmla="*/ 25076 w 50028"/>
                <a:gd name="connsiteY6" fmla="*/ 95782 h 110938"/>
                <a:gd name="connsiteX7" fmla="*/ 24908 w 50028"/>
                <a:gd name="connsiteY7" fmla="*/ 99482 h 110938"/>
                <a:gd name="connsiteX8" fmla="*/ 24001 w 50028"/>
                <a:gd name="connsiteY8" fmla="*/ 101507 h 110938"/>
                <a:gd name="connsiteX9" fmla="*/ 23372 w 50028"/>
                <a:gd name="connsiteY9" fmla="*/ 98058 h 110938"/>
                <a:gd name="connsiteX10" fmla="*/ 23065 w 50028"/>
                <a:gd name="connsiteY10" fmla="*/ 98086 h 110938"/>
                <a:gd name="connsiteX11" fmla="*/ 23065 w 50028"/>
                <a:gd name="connsiteY11" fmla="*/ 102414 h 110938"/>
                <a:gd name="connsiteX12" fmla="*/ 21836 w 50028"/>
                <a:gd name="connsiteY12" fmla="*/ 96983 h 110938"/>
                <a:gd name="connsiteX13" fmla="*/ 21725 w 50028"/>
                <a:gd name="connsiteY13" fmla="*/ 60989 h 110938"/>
                <a:gd name="connsiteX14" fmla="*/ 20985 w 50028"/>
                <a:gd name="connsiteY14" fmla="*/ 35774 h 110938"/>
                <a:gd name="connsiteX15" fmla="*/ 20664 w 50028"/>
                <a:gd name="connsiteY15" fmla="*/ 33931 h 110938"/>
                <a:gd name="connsiteX16" fmla="*/ 17313 w 50028"/>
                <a:gd name="connsiteY16" fmla="*/ 33707 h 110938"/>
                <a:gd name="connsiteX17" fmla="*/ 5906 w 50028"/>
                <a:gd name="connsiteY17" fmla="*/ 33093 h 110938"/>
                <a:gd name="connsiteX18" fmla="*/ 1634 w 50028"/>
                <a:gd name="connsiteY18" fmla="*/ 32199 h 110938"/>
                <a:gd name="connsiteX19" fmla="*/ 0 w 50028"/>
                <a:gd name="connsiteY19" fmla="*/ 31348 h 110938"/>
                <a:gd name="connsiteX20" fmla="*/ 8559 w 50028"/>
                <a:gd name="connsiteY20" fmla="*/ 30566 h 110938"/>
                <a:gd name="connsiteX21" fmla="*/ 20608 w 50028"/>
                <a:gd name="connsiteY21" fmla="*/ 29463 h 110938"/>
                <a:gd name="connsiteX22" fmla="*/ 20831 w 50028"/>
                <a:gd name="connsiteY22" fmla="*/ 26587 h 110938"/>
                <a:gd name="connsiteX23" fmla="*/ 20510 w 50028"/>
                <a:gd name="connsiteY23" fmla="*/ 13826 h 110938"/>
                <a:gd name="connsiteX24" fmla="*/ 21529 w 50028"/>
                <a:gd name="connsiteY24" fmla="*/ 7738 h 110938"/>
                <a:gd name="connsiteX25" fmla="*/ 21864 w 50028"/>
                <a:gd name="connsiteY25" fmla="*/ 14328 h 110938"/>
                <a:gd name="connsiteX26" fmla="*/ 22046 w 50028"/>
                <a:gd name="connsiteY26" fmla="*/ 14328 h 110938"/>
                <a:gd name="connsiteX27" fmla="*/ 22507 w 50028"/>
                <a:gd name="connsiteY27" fmla="*/ 8366 h 110938"/>
                <a:gd name="connsiteX28" fmla="*/ 23554 w 50028"/>
                <a:gd name="connsiteY28" fmla="*/ 9553 h 110938"/>
                <a:gd name="connsiteX29" fmla="*/ 23889 w 50028"/>
                <a:gd name="connsiteY29" fmla="*/ 16604 h 110938"/>
                <a:gd name="connsiteX30" fmla="*/ 24294 w 50028"/>
                <a:gd name="connsiteY30" fmla="*/ 27355 h 110938"/>
                <a:gd name="connsiteX31" fmla="*/ 24531 w 50028"/>
                <a:gd name="connsiteY31" fmla="*/ 29212 h 110938"/>
                <a:gd name="connsiteX32" fmla="*/ 35044 w 50028"/>
                <a:gd name="connsiteY32" fmla="*/ 30608 h 110938"/>
                <a:gd name="connsiteX33" fmla="*/ 45516 w 50028"/>
                <a:gd name="connsiteY33" fmla="*/ 30650 h 110938"/>
                <a:gd name="connsiteX34" fmla="*/ 45795 w 50028"/>
                <a:gd name="connsiteY34" fmla="*/ 28653 h 110938"/>
                <a:gd name="connsiteX35" fmla="*/ 45265 w 50028"/>
                <a:gd name="connsiteY35" fmla="*/ 4290 h 110938"/>
                <a:gd name="connsiteX36" fmla="*/ 40853 w 50028"/>
                <a:gd name="connsiteY36" fmla="*/ 3354 h 110938"/>
                <a:gd name="connsiteX37" fmla="*/ 12245 w 50028"/>
                <a:gd name="connsiteY37" fmla="*/ 3340 h 110938"/>
                <a:gd name="connsiteX38" fmla="*/ 8642 w 50028"/>
                <a:gd name="connsiteY38" fmla="*/ 2921 h 110938"/>
                <a:gd name="connsiteX39" fmla="*/ 17187 w 50028"/>
                <a:gd name="connsiteY39" fmla="*/ 1916 h 110938"/>
                <a:gd name="connsiteX40" fmla="*/ 17187 w 50028"/>
                <a:gd name="connsiteY40" fmla="*/ 1679 h 110938"/>
                <a:gd name="connsiteX41" fmla="*/ 9899 w 50028"/>
                <a:gd name="connsiteY41" fmla="*/ 1344 h 110938"/>
                <a:gd name="connsiteX42" fmla="*/ 47471 w 50028"/>
                <a:gd name="connsiteY42" fmla="*/ 380 h 110938"/>
                <a:gd name="connsiteX43" fmla="*/ 48797 w 50028"/>
                <a:gd name="connsiteY43" fmla="*/ 3284 h 110938"/>
                <a:gd name="connsiteX44" fmla="*/ 48797 w 50028"/>
                <a:gd name="connsiteY44" fmla="*/ 4290 h 110938"/>
                <a:gd name="connsiteX45" fmla="*/ 49341 w 50028"/>
                <a:gd name="connsiteY45" fmla="*/ 25805 h 110938"/>
                <a:gd name="connsiteX46" fmla="*/ 49802 w 50028"/>
                <a:gd name="connsiteY46" fmla="*/ 74574 h 110938"/>
                <a:gd name="connsiteX47" fmla="*/ 48853 w 50028"/>
                <a:gd name="connsiteY47" fmla="*/ 94051 h 110938"/>
                <a:gd name="connsiteX48" fmla="*/ 48783 w 50028"/>
                <a:gd name="connsiteY48" fmla="*/ 104145 h 110938"/>
                <a:gd name="connsiteX49" fmla="*/ 48699 w 50028"/>
                <a:gd name="connsiteY49" fmla="*/ 109423 h 110938"/>
                <a:gd name="connsiteX50" fmla="*/ 42779 w 50028"/>
                <a:gd name="connsiteY50" fmla="*/ 110931 h 110938"/>
                <a:gd name="connsiteX51" fmla="*/ 28678 w 50028"/>
                <a:gd name="connsiteY51" fmla="*/ 110610 h 110938"/>
                <a:gd name="connsiteX52" fmla="*/ 18918 w 50028"/>
                <a:gd name="connsiteY52" fmla="*/ 110414 h 110938"/>
                <a:gd name="connsiteX53" fmla="*/ 13068 w 50028"/>
                <a:gd name="connsiteY53" fmla="*/ 110414 h 110938"/>
                <a:gd name="connsiteX54" fmla="*/ 12566 w 50028"/>
                <a:gd name="connsiteY54" fmla="*/ 108641 h 110938"/>
                <a:gd name="connsiteX55" fmla="*/ 14367 w 50028"/>
                <a:gd name="connsiteY55" fmla="*/ 108362 h 110938"/>
                <a:gd name="connsiteX56" fmla="*/ 40587 w 50028"/>
                <a:gd name="connsiteY56" fmla="*/ 107859 h 110938"/>
                <a:gd name="connsiteX57" fmla="*/ 44636 w 50028"/>
                <a:gd name="connsiteY57" fmla="*/ 107720 h 110938"/>
                <a:gd name="connsiteX58" fmla="*/ 45642 w 50028"/>
                <a:gd name="connsiteY58" fmla="*/ 105025 h 110938"/>
                <a:gd name="connsiteX59" fmla="*/ 45642 w 50028"/>
                <a:gd name="connsiteY59" fmla="*/ 94623 h 110938"/>
                <a:gd name="connsiteX60" fmla="*/ 45781 w 50028"/>
                <a:gd name="connsiteY60" fmla="*/ 87223 h 110938"/>
                <a:gd name="connsiteX61" fmla="*/ 45781 w 50028"/>
                <a:gd name="connsiteY61" fmla="*/ 37072 h 110938"/>
                <a:gd name="connsiteX62" fmla="*/ 45474 w 50028"/>
                <a:gd name="connsiteY62" fmla="*/ 31948 h 11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028" h="110938">
                  <a:moveTo>
                    <a:pt x="45516" y="31920"/>
                  </a:moveTo>
                  <a:cubicBezTo>
                    <a:pt x="41732" y="32521"/>
                    <a:pt x="38339" y="33219"/>
                    <a:pt x="34905" y="33568"/>
                  </a:cubicBezTo>
                  <a:cubicBezTo>
                    <a:pt x="31582" y="33903"/>
                    <a:pt x="28217" y="33484"/>
                    <a:pt x="24769" y="33945"/>
                  </a:cubicBezTo>
                  <a:cubicBezTo>
                    <a:pt x="24671" y="34489"/>
                    <a:pt x="24503" y="34908"/>
                    <a:pt x="24531" y="35313"/>
                  </a:cubicBezTo>
                  <a:cubicBezTo>
                    <a:pt x="24671" y="37659"/>
                    <a:pt x="24936" y="39990"/>
                    <a:pt x="25034" y="42336"/>
                  </a:cubicBezTo>
                  <a:cubicBezTo>
                    <a:pt x="25271" y="48605"/>
                    <a:pt x="25871" y="54902"/>
                    <a:pt x="25536" y="61143"/>
                  </a:cubicBezTo>
                  <a:cubicBezTo>
                    <a:pt x="24908" y="72689"/>
                    <a:pt x="25187" y="84236"/>
                    <a:pt x="25076" y="95782"/>
                  </a:cubicBezTo>
                  <a:cubicBezTo>
                    <a:pt x="25076" y="97011"/>
                    <a:pt x="25034" y="98253"/>
                    <a:pt x="24908" y="99482"/>
                  </a:cubicBezTo>
                  <a:cubicBezTo>
                    <a:pt x="24852" y="99971"/>
                    <a:pt x="24503" y="100418"/>
                    <a:pt x="24001" y="101507"/>
                  </a:cubicBezTo>
                  <a:cubicBezTo>
                    <a:pt x="23707" y="99887"/>
                    <a:pt x="23540" y="98979"/>
                    <a:pt x="23372" y="98058"/>
                  </a:cubicBezTo>
                  <a:cubicBezTo>
                    <a:pt x="23275" y="98058"/>
                    <a:pt x="23163" y="98086"/>
                    <a:pt x="23065" y="98086"/>
                  </a:cubicBezTo>
                  <a:lnTo>
                    <a:pt x="23065" y="102414"/>
                  </a:lnTo>
                  <a:cubicBezTo>
                    <a:pt x="21892" y="100725"/>
                    <a:pt x="21836" y="98854"/>
                    <a:pt x="21836" y="96983"/>
                  </a:cubicBezTo>
                  <a:cubicBezTo>
                    <a:pt x="21809" y="84990"/>
                    <a:pt x="21864" y="72982"/>
                    <a:pt x="21725" y="60989"/>
                  </a:cubicBezTo>
                  <a:cubicBezTo>
                    <a:pt x="21627" y="52584"/>
                    <a:pt x="21250" y="44179"/>
                    <a:pt x="20985" y="35774"/>
                  </a:cubicBezTo>
                  <a:cubicBezTo>
                    <a:pt x="20971" y="35243"/>
                    <a:pt x="20803" y="34713"/>
                    <a:pt x="20664" y="33931"/>
                  </a:cubicBezTo>
                  <a:cubicBezTo>
                    <a:pt x="19491" y="33847"/>
                    <a:pt x="18402" y="33763"/>
                    <a:pt x="17313" y="33707"/>
                  </a:cubicBezTo>
                  <a:cubicBezTo>
                    <a:pt x="13515" y="33512"/>
                    <a:pt x="9704" y="33372"/>
                    <a:pt x="5906" y="33093"/>
                  </a:cubicBezTo>
                  <a:cubicBezTo>
                    <a:pt x="4468" y="32981"/>
                    <a:pt x="3044" y="32549"/>
                    <a:pt x="1634" y="32199"/>
                  </a:cubicBezTo>
                  <a:cubicBezTo>
                    <a:pt x="1229" y="32102"/>
                    <a:pt x="866" y="31809"/>
                    <a:pt x="0" y="31348"/>
                  </a:cubicBezTo>
                  <a:cubicBezTo>
                    <a:pt x="3155" y="30622"/>
                    <a:pt x="5836" y="30454"/>
                    <a:pt x="8559" y="30566"/>
                  </a:cubicBezTo>
                  <a:cubicBezTo>
                    <a:pt x="12594" y="30733"/>
                    <a:pt x="16531" y="30105"/>
                    <a:pt x="20608" y="29463"/>
                  </a:cubicBezTo>
                  <a:cubicBezTo>
                    <a:pt x="20706" y="28332"/>
                    <a:pt x="20845" y="27452"/>
                    <a:pt x="20831" y="26587"/>
                  </a:cubicBezTo>
                  <a:cubicBezTo>
                    <a:pt x="20747" y="22328"/>
                    <a:pt x="20594" y="18084"/>
                    <a:pt x="20510" y="13826"/>
                  </a:cubicBezTo>
                  <a:cubicBezTo>
                    <a:pt x="20482" y="11997"/>
                    <a:pt x="20231" y="10098"/>
                    <a:pt x="21529" y="7738"/>
                  </a:cubicBezTo>
                  <a:cubicBezTo>
                    <a:pt x="21669" y="10419"/>
                    <a:pt x="21767" y="12374"/>
                    <a:pt x="21864" y="14328"/>
                  </a:cubicBezTo>
                  <a:cubicBezTo>
                    <a:pt x="21920" y="14328"/>
                    <a:pt x="21990" y="14328"/>
                    <a:pt x="22046" y="14328"/>
                  </a:cubicBezTo>
                  <a:cubicBezTo>
                    <a:pt x="22199" y="12346"/>
                    <a:pt x="22353" y="10349"/>
                    <a:pt x="22507" y="8366"/>
                  </a:cubicBezTo>
                  <a:cubicBezTo>
                    <a:pt x="23554" y="8394"/>
                    <a:pt x="23526" y="9051"/>
                    <a:pt x="23554" y="9553"/>
                  </a:cubicBezTo>
                  <a:cubicBezTo>
                    <a:pt x="23693" y="11899"/>
                    <a:pt x="23791" y="14258"/>
                    <a:pt x="23889" y="16604"/>
                  </a:cubicBezTo>
                  <a:cubicBezTo>
                    <a:pt x="24028" y="20192"/>
                    <a:pt x="24154" y="23766"/>
                    <a:pt x="24294" y="27355"/>
                  </a:cubicBezTo>
                  <a:cubicBezTo>
                    <a:pt x="24322" y="27913"/>
                    <a:pt x="24433" y="28458"/>
                    <a:pt x="24531" y="29212"/>
                  </a:cubicBezTo>
                  <a:cubicBezTo>
                    <a:pt x="27924" y="30468"/>
                    <a:pt x="31526" y="30384"/>
                    <a:pt x="35044" y="30608"/>
                  </a:cubicBezTo>
                  <a:cubicBezTo>
                    <a:pt x="38465" y="30831"/>
                    <a:pt x="41914" y="30650"/>
                    <a:pt x="45516" y="30650"/>
                  </a:cubicBezTo>
                  <a:cubicBezTo>
                    <a:pt x="45628" y="29938"/>
                    <a:pt x="45809" y="29295"/>
                    <a:pt x="45795" y="28653"/>
                  </a:cubicBezTo>
                  <a:cubicBezTo>
                    <a:pt x="45628" y="20485"/>
                    <a:pt x="45446" y="12318"/>
                    <a:pt x="45265" y="4290"/>
                  </a:cubicBezTo>
                  <a:cubicBezTo>
                    <a:pt x="43771" y="3103"/>
                    <a:pt x="42277" y="3354"/>
                    <a:pt x="40853" y="3354"/>
                  </a:cubicBezTo>
                  <a:cubicBezTo>
                    <a:pt x="31317" y="3326"/>
                    <a:pt x="21781" y="3354"/>
                    <a:pt x="12245" y="3340"/>
                  </a:cubicBezTo>
                  <a:cubicBezTo>
                    <a:pt x="11044" y="3340"/>
                    <a:pt x="9843" y="3256"/>
                    <a:pt x="8642" y="2921"/>
                  </a:cubicBezTo>
                  <a:cubicBezTo>
                    <a:pt x="11491" y="2586"/>
                    <a:pt x="14339" y="2251"/>
                    <a:pt x="17187" y="1916"/>
                  </a:cubicBezTo>
                  <a:cubicBezTo>
                    <a:pt x="17187" y="1832"/>
                    <a:pt x="17187" y="1748"/>
                    <a:pt x="17187" y="1679"/>
                  </a:cubicBezTo>
                  <a:cubicBezTo>
                    <a:pt x="14758" y="1567"/>
                    <a:pt x="12328" y="1455"/>
                    <a:pt x="9899" y="1344"/>
                  </a:cubicBezTo>
                  <a:cubicBezTo>
                    <a:pt x="15302" y="101"/>
                    <a:pt x="42598" y="-416"/>
                    <a:pt x="47471" y="380"/>
                  </a:cubicBezTo>
                  <a:cubicBezTo>
                    <a:pt x="48434" y="1078"/>
                    <a:pt x="48727" y="2139"/>
                    <a:pt x="48797" y="3284"/>
                  </a:cubicBezTo>
                  <a:cubicBezTo>
                    <a:pt x="48825" y="3619"/>
                    <a:pt x="48811" y="3954"/>
                    <a:pt x="48797" y="4290"/>
                  </a:cubicBezTo>
                  <a:cubicBezTo>
                    <a:pt x="48657" y="11466"/>
                    <a:pt x="48978" y="18628"/>
                    <a:pt x="49341" y="25805"/>
                  </a:cubicBezTo>
                  <a:cubicBezTo>
                    <a:pt x="50165" y="42057"/>
                    <a:pt x="50151" y="58322"/>
                    <a:pt x="49802" y="74574"/>
                  </a:cubicBezTo>
                  <a:cubicBezTo>
                    <a:pt x="49663" y="81066"/>
                    <a:pt x="49118" y="87559"/>
                    <a:pt x="48853" y="94051"/>
                  </a:cubicBezTo>
                  <a:cubicBezTo>
                    <a:pt x="48713" y="97416"/>
                    <a:pt x="48811" y="100781"/>
                    <a:pt x="48783" y="104145"/>
                  </a:cubicBezTo>
                  <a:cubicBezTo>
                    <a:pt x="48769" y="105932"/>
                    <a:pt x="48727" y="107706"/>
                    <a:pt x="48699" y="109423"/>
                  </a:cubicBezTo>
                  <a:cubicBezTo>
                    <a:pt x="46842" y="110945"/>
                    <a:pt x="44720" y="110917"/>
                    <a:pt x="42779" y="110931"/>
                  </a:cubicBezTo>
                  <a:cubicBezTo>
                    <a:pt x="38074" y="110987"/>
                    <a:pt x="33383" y="110735"/>
                    <a:pt x="28678" y="110610"/>
                  </a:cubicBezTo>
                  <a:cubicBezTo>
                    <a:pt x="25425" y="110526"/>
                    <a:pt x="22172" y="110456"/>
                    <a:pt x="18918" y="110414"/>
                  </a:cubicBezTo>
                  <a:cubicBezTo>
                    <a:pt x="17020" y="110386"/>
                    <a:pt x="15121" y="110414"/>
                    <a:pt x="13068" y="110414"/>
                  </a:cubicBezTo>
                  <a:cubicBezTo>
                    <a:pt x="12887" y="109786"/>
                    <a:pt x="12761" y="109311"/>
                    <a:pt x="12566" y="108641"/>
                  </a:cubicBezTo>
                  <a:cubicBezTo>
                    <a:pt x="13320" y="108515"/>
                    <a:pt x="13836" y="108376"/>
                    <a:pt x="14367" y="108362"/>
                  </a:cubicBezTo>
                  <a:cubicBezTo>
                    <a:pt x="23107" y="108180"/>
                    <a:pt x="31847" y="108027"/>
                    <a:pt x="40587" y="107859"/>
                  </a:cubicBezTo>
                  <a:cubicBezTo>
                    <a:pt x="42025" y="107831"/>
                    <a:pt x="43477" y="107761"/>
                    <a:pt x="44636" y="107720"/>
                  </a:cubicBezTo>
                  <a:cubicBezTo>
                    <a:pt x="45697" y="106840"/>
                    <a:pt x="45642" y="105946"/>
                    <a:pt x="45642" y="105025"/>
                  </a:cubicBezTo>
                  <a:cubicBezTo>
                    <a:pt x="45614" y="101562"/>
                    <a:pt x="45614" y="98086"/>
                    <a:pt x="45642" y="94623"/>
                  </a:cubicBezTo>
                  <a:cubicBezTo>
                    <a:pt x="45656" y="92152"/>
                    <a:pt x="45781" y="89695"/>
                    <a:pt x="45781" y="87223"/>
                  </a:cubicBezTo>
                  <a:cubicBezTo>
                    <a:pt x="45795" y="70511"/>
                    <a:pt x="45809" y="53799"/>
                    <a:pt x="45781" y="37072"/>
                  </a:cubicBezTo>
                  <a:cubicBezTo>
                    <a:pt x="45781" y="35411"/>
                    <a:pt x="45586" y="33749"/>
                    <a:pt x="45474" y="3194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 name="Forma Livre: Forma 12">
              <a:extLst>
                <a:ext uri="{FF2B5EF4-FFF2-40B4-BE49-F238E27FC236}">
                  <a16:creationId xmlns:a16="http://schemas.microsoft.com/office/drawing/2014/main" id="{B23878D4-50A8-37FA-A531-BDBC301E6424}"/>
                </a:ext>
              </a:extLst>
            </p:cNvPr>
            <p:cNvSpPr/>
            <p:nvPr/>
          </p:nvSpPr>
          <p:spPr>
            <a:xfrm>
              <a:off x="10349113" y="5812389"/>
              <a:ext cx="93206" cy="206098"/>
            </a:xfrm>
            <a:custGeom>
              <a:avLst/>
              <a:gdLst>
                <a:gd name="connsiteX0" fmla="*/ 89077 w 93206"/>
                <a:gd name="connsiteY0" fmla="*/ 586 h 206098"/>
                <a:gd name="connsiteX1" fmla="*/ 90013 w 93206"/>
                <a:gd name="connsiteY1" fmla="*/ 16950 h 206098"/>
                <a:gd name="connsiteX2" fmla="*/ 90096 w 93206"/>
                <a:gd name="connsiteY2" fmla="*/ 16964 h 206098"/>
                <a:gd name="connsiteX3" fmla="*/ 90529 w 93206"/>
                <a:gd name="connsiteY3" fmla="*/ 0 h 206098"/>
                <a:gd name="connsiteX4" fmla="*/ 90892 w 93206"/>
                <a:gd name="connsiteY4" fmla="*/ 0 h 206098"/>
                <a:gd name="connsiteX5" fmla="*/ 91046 w 93206"/>
                <a:gd name="connsiteY5" fmla="*/ 1187 h 206098"/>
                <a:gd name="connsiteX6" fmla="*/ 91730 w 93206"/>
                <a:gd name="connsiteY6" fmla="*/ 28091 h 206098"/>
                <a:gd name="connsiteX7" fmla="*/ 91939 w 93206"/>
                <a:gd name="connsiteY7" fmla="*/ 84288 h 206098"/>
                <a:gd name="connsiteX8" fmla="*/ 92596 w 93206"/>
                <a:gd name="connsiteY8" fmla="*/ 106809 h 206098"/>
                <a:gd name="connsiteX9" fmla="*/ 93098 w 93206"/>
                <a:gd name="connsiteY9" fmla="*/ 188905 h 206098"/>
                <a:gd name="connsiteX10" fmla="*/ 93070 w 93206"/>
                <a:gd name="connsiteY10" fmla="*/ 200689 h 206098"/>
                <a:gd name="connsiteX11" fmla="*/ 92889 w 93206"/>
                <a:gd name="connsiteY11" fmla="*/ 203914 h 206098"/>
                <a:gd name="connsiteX12" fmla="*/ 87611 w 93206"/>
                <a:gd name="connsiteY12" fmla="*/ 205436 h 206098"/>
                <a:gd name="connsiteX13" fmla="*/ 71820 w 93206"/>
                <a:gd name="connsiteY13" fmla="*/ 205017 h 206098"/>
                <a:gd name="connsiteX14" fmla="*/ 61460 w 93206"/>
                <a:gd name="connsiteY14" fmla="*/ 205855 h 206098"/>
                <a:gd name="connsiteX15" fmla="*/ 58780 w 93206"/>
                <a:gd name="connsiteY15" fmla="*/ 206092 h 206098"/>
                <a:gd name="connsiteX16" fmla="*/ 5375 w 93206"/>
                <a:gd name="connsiteY16" fmla="*/ 206092 h 206098"/>
                <a:gd name="connsiteX17" fmla="*/ 4468 w 93206"/>
                <a:gd name="connsiteY17" fmla="*/ 204836 h 206098"/>
                <a:gd name="connsiteX18" fmla="*/ 0 w 93206"/>
                <a:gd name="connsiteY18" fmla="*/ 204626 h 206098"/>
                <a:gd name="connsiteX19" fmla="*/ 4230 w 93206"/>
                <a:gd name="connsiteY19" fmla="*/ 203537 h 206098"/>
                <a:gd name="connsiteX20" fmla="*/ 17690 w 93206"/>
                <a:gd name="connsiteY20" fmla="*/ 203384 h 206098"/>
                <a:gd name="connsiteX21" fmla="*/ 51324 w 93206"/>
                <a:gd name="connsiteY21" fmla="*/ 202630 h 206098"/>
                <a:gd name="connsiteX22" fmla="*/ 64448 w 93206"/>
                <a:gd name="connsiteY22" fmla="*/ 202504 h 206098"/>
                <a:gd name="connsiteX23" fmla="*/ 87318 w 93206"/>
                <a:gd name="connsiteY23" fmla="*/ 202127 h 206098"/>
                <a:gd name="connsiteX24" fmla="*/ 88854 w 93206"/>
                <a:gd name="connsiteY24" fmla="*/ 201918 h 206098"/>
                <a:gd name="connsiteX25" fmla="*/ 89496 w 93206"/>
                <a:gd name="connsiteY25" fmla="*/ 198315 h 206098"/>
                <a:gd name="connsiteX26" fmla="*/ 89161 w 93206"/>
                <a:gd name="connsiteY26" fmla="*/ 192284 h 206098"/>
                <a:gd name="connsiteX27" fmla="*/ 88868 w 93206"/>
                <a:gd name="connsiteY27" fmla="*/ 103765 h 206098"/>
                <a:gd name="connsiteX28" fmla="*/ 88421 w 93206"/>
                <a:gd name="connsiteY28" fmla="*/ 17620 h 206098"/>
                <a:gd name="connsiteX29" fmla="*/ 88505 w 93206"/>
                <a:gd name="connsiteY29" fmla="*/ 2806 h 206098"/>
                <a:gd name="connsiteX30" fmla="*/ 88616 w 93206"/>
                <a:gd name="connsiteY30" fmla="*/ 572 h 206098"/>
                <a:gd name="connsiteX31" fmla="*/ 89077 w 93206"/>
                <a:gd name="connsiteY31" fmla="*/ 572 h 2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3206" h="206098">
                  <a:moveTo>
                    <a:pt x="89077" y="586"/>
                  </a:moveTo>
                  <a:cubicBezTo>
                    <a:pt x="89384" y="6046"/>
                    <a:pt x="89706" y="11491"/>
                    <a:pt x="90013" y="16950"/>
                  </a:cubicBezTo>
                  <a:cubicBezTo>
                    <a:pt x="90041" y="16950"/>
                    <a:pt x="90068" y="16950"/>
                    <a:pt x="90096" y="16964"/>
                  </a:cubicBezTo>
                  <a:cubicBezTo>
                    <a:pt x="90236" y="11309"/>
                    <a:pt x="90390" y="5655"/>
                    <a:pt x="90529" y="0"/>
                  </a:cubicBezTo>
                  <a:cubicBezTo>
                    <a:pt x="90655" y="0"/>
                    <a:pt x="90781" y="0"/>
                    <a:pt x="90892" y="0"/>
                  </a:cubicBezTo>
                  <a:cubicBezTo>
                    <a:pt x="90948" y="391"/>
                    <a:pt x="91032" y="782"/>
                    <a:pt x="91046" y="1187"/>
                  </a:cubicBezTo>
                  <a:cubicBezTo>
                    <a:pt x="91283" y="10150"/>
                    <a:pt x="91660" y="19114"/>
                    <a:pt x="91730" y="28091"/>
                  </a:cubicBezTo>
                  <a:cubicBezTo>
                    <a:pt x="91870" y="46828"/>
                    <a:pt x="91800" y="65565"/>
                    <a:pt x="91939" y="84288"/>
                  </a:cubicBezTo>
                  <a:cubicBezTo>
                    <a:pt x="91995" y="91800"/>
                    <a:pt x="92386" y="99297"/>
                    <a:pt x="92596" y="106809"/>
                  </a:cubicBezTo>
                  <a:cubicBezTo>
                    <a:pt x="93378" y="134174"/>
                    <a:pt x="93238" y="161540"/>
                    <a:pt x="93098" y="188905"/>
                  </a:cubicBezTo>
                  <a:cubicBezTo>
                    <a:pt x="93084" y="192828"/>
                    <a:pt x="93098" y="196752"/>
                    <a:pt x="93070" y="200689"/>
                  </a:cubicBezTo>
                  <a:cubicBezTo>
                    <a:pt x="93070" y="201792"/>
                    <a:pt x="92959" y="202895"/>
                    <a:pt x="92889" y="203914"/>
                  </a:cubicBezTo>
                  <a:cubicBezTo>
                    <a:pt x="91144" y="205115"/>
                    <a:pt x="89454" y="205492"/>
                    <a:pt x="87611" y="205436"/>
                  </a:cubicBezTo>
                  <a:cubicBezTo>
                    <a:pt x="82348" y="205282"/>
                    <a:pt x="77084" y="205227"/>
                    <a:pt x="71820" y="205017"/>
                  </a:cubicBezTo>
                  <a:cubicBezTo>
                    <a:pt x="68316" y="204877"/>
                    <a:pt x="64909" y="205576"/>
                    <a:pt x="61460" y="205855"/>
                  </a:cubicBezTo>
                  <a:cubicBezTo>
                    <a:pt x="60567" y="205925"/>
                    <a:pt x="59673" y="206092"/>
                    <a:pt x="58780" y="206092"/>
                  </a:cubicBezTo>
                  <a:cubicBezTo>
                    <a:pt x="41048" y="206106"/>
                    <a:pt x="23330" y="206092"/>
                    <a:pt x="5375" y="206092"/>
                  </a:cubicBezTo>
                  <a:cubicBezTo>
                    <a:pt x="5138" y="205757"/>
                    <a:pt x="4831" y="205352"/>
                    <a:pt x="4468" y="204836"/>
                  </a:cubicBezTo>
                  <a:cubicBezTo>
                    <a:pt x="3211" y="204780"/>
                    <a:pt x="1885" y="204710"/>
                    <a:pt x="0" y="204626"/>
                  </a:cubicBezTo>
                  <a:cubicBezTo>
                    <a:pt x="1634" y="203551"/>
                    <a:pt x="2946" y="203565"/>
                    <a:pt x="4230" y="203537"/>
                  </a:cubicBezTo>
                  <a:cubicBezTo>
                    <a:pt x="8712" y="203467"/>
                    <a:pt x="13208" y="203481"/>
                    <a:pt x="17690" y="203384"/>
                  </a:cubicBezTo>
                  <a:cubicBezTo>
                    <a:pt x="28901" y="203146"/>
                    <a:pt x="40113" y="202867"/>
                    <a:pt x="51324" y="202630"/>
                  </a:cubicBezTo>
                  <a:cubicBezTo>
                    <a:pt x="55694" y="202546"/>
                    <a:pt x="60078" y="202560"/>
                    <a:pt x="64448" y="202504"/>
                  </a:cubicBezTo>
                  <a:cubicBezTo>
                    <a:pt x="72072" y="202392"/>
                    <a:pt x="79695" y="202267"/>
                    <a:pt x="87318" y="202127"/>
                  </a:cubicBezTo>
                  <a:cubicBezTo>
                    <a:pt x="87863" y="202127"/>
                    <a:pt x="88407" y="201973"/>
                    <a:pt x="88854" y="201918"/>
                  </a:cubicBezTo>
                  <a:cubicBezTo>
                    <a:pt x="90013" y="200787"/>
                    <a:pt x="89552" y="199502"/>
                    <a:pt x="89496" y="198315"/>
                  </a:cubicBezTo>
                  <a:cubicBezTo>
                    <a:pt x="89412" y="196305"/>
                    <a:pt x="89161" y="194294"/>
                    <a:pt x="89161" y="192284"/>
                  </a:cubicBezTo>
                  <a:cubicBezTo>
                    <a:pt x="89063" y="162782"/>
                    <a:pt x="89259" y="133267"/>
                    <a:pt x="88868" y="103765"/>
                  </a:cubicBezTo>
                  <a:cubicBezTo>
                    <a:pt x="88477" y="75045"/>
                    <a:pt x="88519" y="46340"/>
                    <a:pt x="88421" y="17620"/>
                  </a:cubicBezTo>
                  <a:cubicBezTo>
                    <a:pt x="88407" y="12691"/>
                    <a:pt x="88463" y="7749"/>
                    <a:pt x="88505" y="2806"/>
                  </a:cubicBezTo>
                  <a:cubicBezTo>
                    <a:pt x="88505" y="2066"/>
                    <a:pt x="88575" y="1312"/>
                    <a:pt x="88616" y="572"/>
                  </a:cubicBezTo>
                  <a:cubicBezTo>
                    <a:pt x="88770" y="572"/>
                    <a:pt x="88924" y="572"/>
                    <a:pt x="89077" y="57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 name="Forma Livre: Forma 13">
              <a:extLst>
                <a:ext uri="{FF2B5EF4-FFF2-40B4-BE49-F238E27FC236}">
                  <a16:creationId xmlns:a16="http://schemas.microsoft.com/office/drawing/2014/main" id="{29E8425E-5B6F-D66D-FDE5-43245C382AFA}"/>
                </a:ext>
              </a:extLst>
            </p:cNvPr>
            <p:cNvSpPr/>
            <p:nvPr/>
          </p:nvSpPr>
          <p:spPr>
            <a:xfrm>
              <a:off x="9998110" y="6040185"/>
              <a:ext cx="168702" cy="76852"/>
            </a:xfrm>
            <a:custGeom>
              <a:avLst/>
              <a:gdLst>
                <a:gd name="connsiteX0" fmla="*/ 41076 w 168702"/>
                <a:gd name="connsiteY0" fmla="*/ 11623 h 76852"/>
                <a:gd name="connsiteX1" fmla="*/ 47066 w 168702"/>
                <a:gd name="connsiteY1" fmla="*/ 3790 h 76852"/>
                <a:gd name="connsiteX2" fmla="*/ 52232 w 168702"/>
                <a:gd name="connsiteY2" fmla="*/ 2533 h 76852"/>
                <a:gd name="connsiteX3" fmla="*/ 66333 w 168702"/>
                <a:gd name="connsiteY3" fmla="*/ 1779 h 76852"/>
                <a:gd name="connsiteX4" fmla="*/ 89845 w 168702"/>
                <a:gd name="connsiteY4" fmla="*/ 593 h 76852"/>
                <a:gd name="connsiteX5" fmla="*/ 105971 w 168702"/>
                <a:gd name="connsiteY5" fmla="*/ 6 h 76852"/>
                <a:gd name="connsiteX6" fmla="*/ 110062 w 168702"/>
                <a:gd name="connsiteY6" fmla="*/ 1933 h 76852"/>
                <a:gd name="connsiteX7" fmla="*/ 130586 w 168702"/>
                <a:gd name="connsiteY7" fmla="*/ 27651 h 76852"/>
                <a:gd name="connsiteX8" fmla="*/ 139340 w 168702"/>
                <a:gd name="connsiteY8" fmla="*/ 38695 h 76852"/>
                <a:gd name="connsiteX9" fmla="*/ 145539 w 168702"/>
                <a:gd name="connsiteY9" fmla="*/ 46220 h 76852"/>
                <a:gd name="connsiteX10" fmla="*/ 161875 w 168702"/>
                <a:gd name="connsiteY10" fmla="*/ 66716 h 76852"/>
                <a:gd name="connsiteX11" fmla="*/ 167683 w 168702"/>
                <a:gd name="connsiteY11" fmla="*/ 74954 h 76852"/>
                <a:gd name="connsiteX12" fmla="*/ 168702 w 168702"/>
                <a:gd name="connsiteY12" fmla="*/ 76853 h 76852"/>
                <a:gd name="connsiteX13" fmla="*/ 158314 w 168702"/>
                <a:gd name="connsiteY13" fmla="*/ 66940 h 76852"/>
                <a:gd name="connsiteX14" fmla="*/ 150398 w 168702"/>
                <a:gd name="connsiteY14" fmla="*/ 57795 h 76852"/>
                <a:gd name="connsiteX15" fmla="*/ 149016 w 168702"/>
                <a:gd name="connsiteY15" fmla="*/ 56329 h 76852"/>
                <a:gd name="connsiteX16" fmla="*/ 138740 w 168702"/>
                <a:gd name="connsiteY16" fmla="*/ 43484 h 76852"/>
                <a:gd name="connsiteX17" fmla="*/ 115549 w 168702"/>
                <a:gd name="connsiteY17" fmla="*/ 14694 h 76852"/>
                <a:gd name="connsiteX18" fmla="*/ 108163 w 168702"/>
                <a:gd name="connsiteY18" fmla="*/ 5521 h 76852"/>
                <a:gd name="connsiteX19" fmla="*/ 106711 w 168702"/>
                <a:gd name="connsiteY19" fmla="*/ 3971 h 76852"/>
                <a:gd name="connsiteX20" fmla="*/ 101713 w 168702"/>
                <a:gd name="connsiteY20" fmla="*/ 4265 h 76852"/>
                <a:gd name="connsiteX21" fmla="*/ 99032 w 168702"/>
                <a:gd name="connsiteY21" fmla="*/ 4502 h 76852"/>
                <a:gd name="connsiteX22" fmla="*/ 71806 w 168702"/>
                <a:gd name="connsiteY22" fmla="*/ 5437 h 76852"/>
                <a:gd name="connsiteX23" fmla="*/ 54005 w 168702"/>
                <a:gd name="connsiteY23" fmla="*/ 6163 h 76852"/>
                <a:gd name="connsiteX24" fmla="*/ 49830 w 168702"/>
                <a:gd name="connsiteY24" fmla="*/ 6652 h 76852"/>
                <a:gd name="connsiteX25" fmla="*/ 33844 w 168702"/>
                <a:gd name="connsiteY25" fmla="*/ 27637 h 76852"/>
                <a:gd name="connsiteX26" fmla="*/ 17983 w 168702"/>
                <a:gd name="connsiteY26" fmla="*/ 48049 h 76852"/>
                <a:gd name="connsiteX27" fmla="*/ 1983 w 168702"/>
                <a:gd name="connsiteY27" fmla="*/ 68880 h 76852"/>
                <a:gd name="connsiteX28" fmla="*/ 0 w 168702"/>
                <a:gd name="connsiteY28" fmla="*/ 67317 h 76852"/>
                <a:gd name="connsiteX29" fmla="*/ 1997 w 168702"/>
                <a:gd name="connsiteY29" fmla="*/ 64161 h 76852"/>
                <a:gd name="connsiteX30" fmla="*/ 32322 w 168702"/>
                <a:gd name="connsiteY30" fmla="*/ 24244 h 76852"/>
                <a:gd name="connsiteX31" fmla="*/ 39456 w 168702"/>
                <a:gd name="connsiteY31" fmla="*/ 14876 h 76852"/>
                <a:gd name="connsiteX32" fmla="*/ 41118 w 168702"/>
                <a:gd name="connsiteY32" fmla="*/ 11623 h 7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8702" h="76852">
                  <a:moveTo>
                    <a:pt x="41076" y="11623"/>
                  </a:moveTo>
                  <a:cubicBezTo>
                    <a:pt x="43073" y="9012"/>
                    <a:pt x="45069" y="6401"/>
                    <a:pt x="47066" y="3790"/>
                  </a:cubicBezTo>
                  <a:cubicBezTo>
                    <a:pt x="48783" y="3357"/>
                    <a:pt x="50486" y="2673"/>
                    <a:pt x="52232" y="2533"/>
                  </a:cubicBezTo>
                  <a:cubicBezTo>
                    <a:pt x="56923" y="2156"/>
                    <a:pt x="61628" y="2017"/>
                    <a:pt x="66333" y="1779"/>
                  </a:cubicBezTo>
                  <a:cubicBezTo>
                    <a:pt x="74166" y="1374"/>
                    <a:pt x="81998" y="956"/>
                    <a:pt x="89845" y="593"/>
                  </a:cubicBezTo>
                  <a:cubicBezTo>
                    <a:pt x="95220" y="355"/>
                    <a:pt x="100596" y="244"/>
                    <a:pt x="105971" y="6"/>
                  </a:cubicBezTo>
                  <a:cubicBezTo>
                    <a:pt x="107730" y="-78"/>
                    <a:pt x="109015" y="690"/>
                    <a:pt x="110062" y="1933"/>
                  </a:cubicBezTo>
                  <a:cubicBezTo>
                    <a:pt x="117141" y="10324"/>
                    <a:pt x="124694" y="18310"/>
                    <a:pt x="130586" y="27651"/>
                  </a:cubicBezTo>
                  <a:cubicBezTo>
                    <a:pt x="133099" y="31630"/>
                    <a:pt x="136171" y="35204"/>
                    <a:pt x="139340" y="38695"/>
                  </a:cubicBezTo>
                  <a:cubicBezTo>
                    <a:pt x="141518" y="41096"/>
                    <a:pt x="143626" y="43595"/>
                    <a:pt x="145539" y="46220"/>
                  </a:cubicBezTo>
                  <a:cubicBezTo>
                    <a:pt x="150677" y="53299"/>
                    <a:pt x="156625" y="59735"/>
                    <a:pt x="161875" y="66716"/>
                  </a:cubicBezTo>
                  <a:cubicBezTo>
                    <a:pt x="163899" y="69397"/>
                    <a:pt x="165770" y="72189"/>
                    <a:pt x="167683" y="74954"/>
                  </a:cubicBezTo>
                  <a:cubicBezTo>
                    <a:pt x="168046" y="75470"/>
                    <a:pt x="168283" y="76057"/>
                    <a:pt x="168702" y="76853"/>
                  </a:cubicBezTo>
                  <a:cubicBezTo>
                    <a:pt x="163662" y="74842"/>
                    <a:pt x="161414" y="70444"/>
                    <a:pt x="158314" y="66940"/>
                  </a:cubicBezTo>
                  <a:cubicBezTo>
                    <a:pt x="155634" y="63924"/>
                    <a:pt x="153037" y="60838"/>
                    <a:pt x="150398" y="57795"/>
                  </a:cubicBezTo>
                  <a:cubicBezTo>
                    <a:pt x="149965" y="57292"/>
                    <a:pt x="149351" y="56887"/>
                    <a:pt x="149016" y="56329"/>
                  </a:cubicBezTo>
                  <a:cubicBezTo>
                    <a:pt x="146168" y="51582"/>
                    <a:pt x="142174" y="47756"/>
                    <a:pt x="138740" y="43484"/>
                  </a:cubicBezTo>
                  <a:cubicBezTo>
                    <a:pt x="131005" y="33878"/>
                    <a:pt x="123270" y="24286"/>
                    <a:pt x="115549" y="14694"/>
                  </a:cubicBezTo>
                  <a:cubicBezTo>
                    <a:pt x="113092" y="11637"/>
                    <a:pt x="110634" y="8579"/>
                    <a:pt x="108163" y="5521"/>
                  </a:cubicBezTo>
                  <a:cubicBezTo>
                    <a:pt x="107744" y="5005"/>
                    <a:pt x="107256" y="4544"/>
                    <a:pt x="106711" y="3971"/>
                  </a:cubicBezTo>
                  <a:cubicBezTo>
                    <a:pt x="105050" y="4069"/>
                    <a:pt x="103374" y="4153"/>
                    <a:pt x="101713" y="4265"/>
                  </a:cubicBezTo>
                  <a:cubicBezTo>
                    <a:pt x="100819" y="4320"/>
                    <a:pt x="99926" y="4460"/>
                    <a:pt x="99032" y="4502"/>
                  </a:cubicBezTo>
                  <a:cubicBezTo>
                    <a:pt x="89957" y="4823"/>
                    <a:pt x="80882" y="5116"/>
                    <a:pt x="71806" y="5437"/>
                  </a:cubicBezTo>
                  <a:cubicBezTo>
                    <a:pt x="65872" y="5647"/>
                    <a:pt x="59939" y="5884"/>
                    <a:pt x="54005" y="6163"/>
                  </a:cubicBezTo>
                  <a:cubicBezTo>
                    <a:pt x="52553" y="6233"/>
                    <a:pt x="51129" y="6499"/>
                    <a:pt x="49830" y="6652"/>
                  </a:cubicBezTo>
                  <a:cubicBezTo>
                    <a:pt x="44427" y="13759"/>
                    <a:pt x="39163" y="20726"/>
                    <a:pt x="33844" y="27637"/>
                  </a:cubicBezTo>
                  <a:cubicBezTo>
                    <a:pt x="28594" y="34464"/>
                    <a:pt x="23316" y="41278"/>
                    <a:pt x="17983" y="48049"/>
                  </a:cubicBezTo>
                  <a:cubicBezTo>
                    <a:pt x="12608" y="54877"/>
                    <a:pt x="7609" y="62011"/>
                    <a:pt x="1983" y="68880"/>
                  </a:cubicBezTo>
                  <a:cubicBezTo>
                    <a:pt x="1201" y="68266"/>
                    <a:pt x="698" y="67875"/>
                    <a:pt x="0" y="67317"/>
                  </a:cubicBezTo>
                  <a:cubicBezTo>
                    <a:pt x="698" y="66200"/>
                    <a:pt x="1271" y="65111"/>
                    <a:pt x="1997" y="64161"/>
                  </a:cubicBezTo>
                  <a:cubicBezTo>
                    <a:pt x="12091" y="50842"/>
                    <a:pt x="22199" y="37550"/>
                    <a:pt x="32322" y="24244"/>
                  </a:cubicBezTo>
                  <a:cubicBezTo>
                    <a:pt x="34695" y="21117"/>
                    <a:pt x="37139" y="18045"/>
                    <a:pt x="39456" y="14876"/>
                  </a:cubicBezTo>
                  <a:cubicBezTo>
                    <a:pt x="40168" y="13912"/>
                    <a:pt x="40573" y="12712"/>
                    <a:pt x="41118" y="1162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 name="Forma Livre: Forma 14">
              <a:extLst>
                <a:ext uri="{FF2B5EF4-FFF2-40B4-BE49-F238E27FC236}">
                  <a16:creationId xmlns:a16="http://schemas.microsoft.com/office/drawing/2014/main" id="{032DCCE4-BBB9-54A7-5562-7848039B14CA}"/>
                </a:ext>
              </a:extLst>
            </p:cNvPr>
            <p:cNvSpPr/>
            <p:nvPr/>
          </p:nvSpPr>
          <p:spPr>
            <a:xfrm>
              <a:off x="10278587" y="5830092"/>
              <a:ext cx="31548" cy="111444"/>
            </a:xfrm>
            <a:custGeom>
              <a:avLst/>
              <a:gdLst>
                <a:gd name="connsiteX0" fmla="*/ 2545 w 31548"/>
                <a:gd name="connsiteY0" fmla="*/ 13250 h 111444"/>
                <a:gd name="connsiteX1" fmla="*/ 3047 w 31548"/>
                <a:gd name="connsiteY1" fmla="*/ 27659 h 111444"/>
                <a:gd name="connsiteX2" fmla="*/ 3424 w 31548"/>
                <a:gd name="connsiteY2" fmla="*/ 27659 h 111444"/>
                <a:gd name="connsiteX3" fmla="*/ 3424 w 31548"/>
                <a:gd name="connsiteY3" fmla="*/ 16629 h 111444"/>
                <a:gd name="connsiteX4" fmla="*/ 4681 w 31548"/>
                <a:gd name="connsiteY4" fmla="*/ 21501 h 111444"/>
                <a:gd name="connsiteX5" fmla="*/ 4695 w 31548"/>
                <a:gd name="connsiteY5" fmla="*/ 45055 h 111444"/>
                <a:gd name="connsiteX6" fmla="*/ 4667 w 31548"/>
                <a:gd name="connsiteY6" fmla="*/ 68595 h 111444"/>
                <a:gd name="connsiteX7" fmla="*/ 3997 w 31548"/>
                <a:gd name="connsiteY7" fmla="*/ 103235 h 111444"/>
                <a:gd name="connsiteX8" fmla="*/ 4081 w 31548"/>
                <a:gd name="connsiteY8" fmla="*/ 106851 h 111444"/>
                <a:gd name="connsiteX9" fmla="*/ 28123 w 31548"/>
                <a:gd name="connsiteY9" fmla="*/ 101252 h 111444"/>
                <a:gd name="connsiteX10" fmla="*/ 28109 w 31548"/>
                <a:gd name="connsiteY10" fmla="*/ 98669 h 111444"/>
                <a:gd name="connsiteX11" fmla="*/ 27453 w 31548"/>
                <a:gd name="connsiteY11" fmla="*/ 82222 h 111444"/>
                <a:gd name="connsiteX12" fmla="*/ 26797 w 31548"/>
                <a:gd name="connsiteY12" fmla="*/ 59031 h 111444"/>
                <a:gd name="connsiteX13" fmla="*/ 26238 w 31548"/>
                <a:gd name="connsiteY13" fmla="*/ 40545 h 111444"/>
                <a:gd name="connsiteX14" fmla="*/ 26043 w 31548"/>
                <a:gd name="connsiteY14" fmla="*/ 37558 h 111444"/>
                <a:gd name="connsiteX15" fmla="*/ 17652 w 31548"/>
                <a:gd name="connsiteY15" fmla="*/ 37530 h 111444"/>
                <a:gd name="connsiteX16" fmla="*/ 16870 w 31548"/>
                <a:gd name="connsiteY16" fmla="*/ 35212 h 111444"/>
                <a:gd name="connsiteX17" fmla="*/ 25777 w 31548"/>
                <a:gd name="connsiteY17" fmla="*/ 33383 h 111444"/>
                <a:gd name="connsiteX18" fmla="*/ 26127 w 31548"/>
                <a:gd name="connsiteY18" fmla="*/ 23540 h 111444"/>
                <a:gd name="connsiteX19" fmla="*/ 26196 w 31548"/>
                <a:gd name="connsiteY19" fmla="*/ 13794 h 111444"/>
                <a:gd name="connsiteX20" fmla="*/ 25428 w 31548"/>
                <a:gd name="connsiteY20" fmla="*/ 3812 h 111444"/>
                <a:gd name="connsiteX21" fmla="*/ 23613 w 31548"/>
                <a:gd name="connsiteY21" fmla="*/ 3826 h 111444"/>
                <a:gd name="connsiteX22" fmla="*/ 12374 w 31548"/>
                <a:gd name="connsiteY22" fmla="*/ 5822 h 111444"/>
                <a:gd name="connsiteX23" fmla="*/ 9861 w 31548"/>
                <a:gd name="connsiteY23" fmla="*/ 5431 h 111444"/>
                <a:gd name="connsiteX24" fmla="*/ 21212 w 31548"/>
                <a:gd name="connsiteY24" fmla="*/ 3086 h 111444"/>
                <a:gd name="connsiteX25" fmla="*/ 21142 w 31548"/>
                <a:gd name="connsiteY25" fmla="*/ 2639 h 111444"/>
                <a:gd name="connsiteX26" fmla="*/ 14580 w 31548"/>
                <a:gd name="connsiteY26" fmla="*/ 3211 h 111444"/>
                <a:gd name="connsiteX27" fmla="*/ 27369 w 31548"/>
                <a:gd name="connsiteY27" fmla="*/ 0 h 111444"/>
                <a:gd name="connsiteX28" fmla="*/ 28989 w 31548"/>
                <a:gd name="connsiteY28" fmla="*/ 5403 h 111444"/>
                <a:gd name="connsiteX29" fmla="*/ 29631 w 31548"/>
                <a:gd name="connsiteY29" fmla="*/ 36985 h 111444"/>
                <a:gd name="connsiteX30" fmla="*/ 30203 w 31548"/>
                <a:gd name="connsiteY30" fmla="*/ 56141 h 111444"/>
                <a:gd name="connsiteX31" fmla="*/ 30315 w 31548"/>
                <a:gd name="connsiteY31" fmla="*/ 57816 h 111444"/>
                <a:gd name="connsiteX32" fmla="*/ 31041 w 31548"/>
                <a:gd name="connsiteY32" fmla="*/ 81007 h 111444"/>
                <a:gd name="connsiteX33" fmla="*/ 31530 w 31548"/>
                <a:gd name="connsiteY33" fmla="*/ 97817 h 111444"/>
                <a:gd name="connsiteX34" fmla="*/ 31530 w 31548"/>
                <a:gd name="connsiteY34" fmla="*/ 103025 h 111444"/>
                <a:gd name="connsiteX35" fmla="*/ 26531 w 31548"/>
                <a:gd name="connsiteY35" fmla="*/ 106222 h 111444"/>
                <a:gd name="connsiteX36" fmla="*/ 7501 w 31548"/>
                <a:gd name="connsiteY36" fmla="*/ 110411 h 111444"/>
                <a:gd name="connsiteX37" fmla="*/ 2461 w 31548"/>
                <a:gd name="connsiteY37" fmla="*/ 111444 h 111444"/>
                <a:gd name="connsiteX38" fmla="*/ 185 w 31548"/>
                <a:gd name="connsiteY38" fmla="*/ 101797 h 111444"/>
                <a:gd name="connsiteX39" fmla="*/ 534 w 31548"/>
                <a:gd name="connsiteY39" fmla="*/ 99130 h 111444"/>
                <a:gd name="connsiteX40" fmla="*/ 1149 w 31548"/>
                <a:gd name="connsiteY40" fmla="*/ 76274 h 111444"/>
                <a:gd name="connsiteX41" fmla="*/ 1470 w 31548"/>
                <a:gd name="connsiteY41" fmla="*/ 37586 h 111444"/>
                <a:gd name="connsiteX42" fmla="*/ 1512 w 31548"/>
                <a:gd name="connsiteY42" fmla="*/ 26151 h 111444"/>
                <a:gd name="connsiteX43" fmla="*/ 2293 w 31548"/>
                <a:gd name="connsiteY43" fmla="*/ 13208 h 111444"/>
                <a:gd name="connsiteX44" fmla="*/ 2517 w 31548"/>
                <a:gd name="connsiteY44" fmla="*/ 13208 h 1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548" h="111444">
                  <a:moveTo>
                    <a:pt x="2545" y="13250"/>
                  </a:moveTo>
                  <a:cubicBezTo>
                    <a:pt x="2712" y="18053"/>
                    <a:pt x="2880" y="22856"/>
                    <a:pt x="3047" y="27659"/>
                  </a:cubicBezTo>
                  <a:cubicBezTo>
                    <a:pt x="3173" y="27659"/>
                    <a:pt x="3299" y="27659"/>
                    <a:pt x="3424" y="27659"/>
                  </a:cubicBezTo>
                  <a:lnTo>
                    <a:pt x="3424" y="16629"/>
                  </a:lnTo>
                  <a:cubicBezTo>
                    <a:pt x="4695" y="18123"/>
                    <a:pt x="4667" y="19826"/>
                    <a:pt x="4681" y="21501"/>
                  </a:cubicBezTo>
                  <a:cubicBezTo>
                    <a:pt x="4695" y="29348"/>
                    <a:pt x="4695" y="37195"/>
                    <a:pt x="4695" y="45055"/>
                  </a:cubicBezTo>
                  <a:cubicBezTo>
                    <a:pt x="4695" y="52902"/>
                    <a:pt x="4765" y="60748"/>
                    <a:pt x="4667" y="68595"/>
                  </a:cubicBezTo>
                  <a:cubicBezTo>
                    <a:pt x="4513" y="80142"/>
                    <a:pt x="4220" y="91688"/>
                    <a:pt x="3997" y="103235"/>
                  </a:cubicBezTo>
                  <a:cubicBezTo>
                    <a:pt x="3969" y="104449"/>
                    <a:pt x="4053" y="105650"/>
                    <a:pt x="4081" y="106851"/>
                  </a:cubicBezTo>
                  <a:cubicBezTo>
                    <a:pt x="7138" y="106809"/>
                    <a:pt x="25666" y="102467"/>
                    <a:pt x="28123" y="101252"/>
                  </a:cubicBezTo>
                  <a:cubicBezTo>
                    <a:pt x="28123" y="100428"/>
                    <a:pt x="28235" y="99535"/>
                    <a:pt x="28109" y="98669"/>
                  </a:cubicBezTo>
                  <a:cubicBezTo>
                    <a:pt x="27243" y="93210"/>
                    <a:pt x="27606" y="87709"/>
                    <a:pt x="27453" y="82222"/>
                  </a:cubicBezTo>
                  <a:cubicBezTo>
                    <a:pt x="27230" y="74487"/>
                    <a:pt x="27020" y="66752"/>
                    <a:pt x="26797" y="59031"/>
                  </a:cubicBezTo>
                  <a:cubicBezTo>
                    <a:pt x="26615" y="52874"/>
                    <a:pt x="26434" y="46717"/>
                    <a:pt x="26238" y="40545"/>
                  </a:cubicBezTo>
                  <a:cubicBezTo>
                    <a:pt x="26210" y="39554"/>
                    <a:pt x="26113" y="38563"/>
                    <a:pt x="26043" y="37558"/>
                  </a:cubicBezTo>
                  <a:cubicBezTo>
                    <a:pt x="23208" y="35952"/>
                    <a:pt x="20472" y="38144"/>
                    <a:pt x="17652" y="37530"/>
                  </a:cubicBezTo>
                  <a:cubicBezTo>
                    <a:pt x="17400" y="36790"/>
                    <a:pt x="17163" y="36092"/>
                    <a:pt x="16870" y="35212"/>
                  </a:cubicBezTo>
                  <a:cubicBezTo>
                    <a:pt x="19858" y="34179"/>
                    <a:pt x="22399" y="32336"/>
                    <a:pt x="25777" y="33383"/>
                  </a:cubicBezTo>
                  <a:cubicBezTo>
                    <a:pt x="26559" y="29962"/>
                    <a:pt x="25987" y="26737"/>
                    <a:pt x="26127" y="23540"/>
                  </a:cubicBezTo>
                  <a:cubicBezTo>
                    <a:pt x="26266" y="20301"/>
                    <a:pt x="26238" y="17034"/>
                    <a:pt x="26196" y="13794"/>
                  </a:cubicBezTo>
                  <a:cubicBezTo>
                    <a:pt x="26168" y="10555"/>
                    <a:pt x="26378" y="7288"/>
                    <a:pt x="25428" y="3812"/>
                  </a:cubicBezTo>
                  <a:cubicBezTo>
                    <a:pt x="24856" y="3812"/>
                    <a:pt x="24214" y="3728"/>
                    <a:pt x="23613" y="3826"/>
                  </a:cubicBezTo>
                  <a:cubicBezTo>
                    <a:pt x="19858" y="4454"/>
                    <a:pt x="16088" y="5026"/>
                    <a:pt x="12374" y="5822"/>
                  </a:cubicBezTo>
                  <a:cubicBezTo>
                    <a:pt x="11411" y="6032"/>
                    <a:pt x="10713" y="5738"/>
                    <a:pt x="9861" y="5431"/>
                  </a:cubicBezTo>
                  <a:cubicBezTo>
                    <a:pt x="13645" y="4649"/>
                    <a:pt x="17428" y="3867"/>
                    <a:pt x="21212" y="3086"/>
                  </a:cubicBezTo>
                  <a:cubicBezTo>
                    <a:pt x="21184" y="2932"/>
                    <a:pt x="21170" y="2792"/>
                    <a:pt x="21142" y="2639"/>
                  </a:cubicBezTo>
                  <a:cubicBezTo>
                    <a:pt x="18950" y="2834"/>
                    <a:pt x="16772" y="3016"/>
                    <a:pt x="14580" y="3211"/>
                  </a:cubicBezTo>
                  <a:cubicBezTo>
                    <a:pt x="18727" y="1634"/>
                    <a:pt x="22929" y="475"/>
                    <a:pt x="27369" y="0"/>
                  </a:cubicBezTo>
                  <a:cubicBezTo>
                    <a:pt x="28807" y="1592"/>
                    <a:pt x="28905" y="3546"/>
                    <a:pt x="28989" y="5403"/>
                  </a:cubicBezTo>
                  <a:cubicBezTo>
                    <a:pt x="29463" y="15931"/>
                    <a:pt x="29631" y="26458"/>
                    <a:pt x="29631" y="36985"/>
                  </a:cubicBezTo>
                  <a:cubicBezTo>
                    <a:pt x="29631" y="43366"/>
                    <a:pt x="29994" y="49746"/>
                    <a:pt x="30203" y="56141"/>
                  </a:cubicBezTo>
                  <a:cubicBezTo>
                    <a:pt x="30217" y="56699"/>
                    <a:pt x="30301" y="57258"/>
                    <a:pt x="30315" y="57816"/>
                  </a:cubicBezTo>
                  <a:cubicBezTo>
                    <a:pt x="30566" y="65551"/>
                    <a:pt x="30804" y="73272"/>
                    <a:pt x="31041" y="81007"/>
                  </a:cubicBezTo>
                  <a:cubicBezTo>
                    <a:pt x="31209" y="86606"/>
                    <a:pt x="31390" y="92205"/>
                    <a:pt x="31530" y="97817"/>
                  </a:cubicBezTo>
                  <a:cubicBezTo>
                    <a:pt x="31572" y="99604"/>
                    <a:pt x="31530" y="101392"/>
                    <a:pt x="31530" y="103025"/>
                  </a:cubicBezTo>
                  <a:cubicBezTo>
                    <a:pt x="30469" y="105245"/>
                    <a:pt x="28528" y="105776"/>
                    <a:pt x="26531" y="106222"/>
                  </a:cubicBezTo>
                  <a:cubicBezTo>
                    <a:pt x="20193" y="107619"/>
                    <a:pt x="13840" y="109029"/>
                    <a:pt x="7501" y="110411"/>
                  </a:cubicBezTo>
                  <a:cubicBezTo>
                    <a:pt x="5868" y="110774"/>
                    <a:pt x="4234" y="111081"/>
                    <a:pt x="2461" y="111444"/>
                  </a:cubicBezTo>
                  <a:cubicBezTo>
                    <a:pt x="814" y="108331"/>
                    <a:pt x="-499" y="105329"/>
                    <a:pt x="185" y="101797"/>
                  </a:cubicBezTo>
                  <a:cubicBezTo>
                    <a:pt x="353" y="100917"/>
                    <a:pt x="506" y="100023"/>
                    <a:pt x="534" y="99130"/>
                  </a:cubicBezTo>
                  <a:cubicBezTo>
                    <a:pt x="758" y="91507"/>
                    <a:pt x="1051" y="83897"/>
                    <a:pt x="1149" y="76274"/>
                  </a:cubicBezTo>
                  <a:cubicBezTo>
                    <a:pt x="1316" y="63387"/>
                    <a:pt x="1372" y="50486"/>
                    <a:pt x="1470" y="37586"/>
                  </a:cubicBezTo>
                  <a:cubicBezTo>
                    <a:pt x="1498" y="33774"/>
                    <a:pt x="1386" y="29962"/>
                    <a:pt x="1512" y="26151"/>
                  </a:cubicBezTo>
                  <a:cubicBezTo>
                    <a:pt x="1665" y="21836"/>
                    <a:pt x="2028" y="17522"/>
                    <a:pt x="2293" y="13208"/>
                  </a:cubicBezTo>
                  <a:cubicBezTo>
                    <a:pt x="2363" y="13208"/>
                    <a:pt x="2433" y="13208"/>
                    <a:pt x="2517" y="1320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6" name="Forma Livre: Forma 15">
              <a:extLst>
                <a:ext uri="{FF2B5EF4-FFF2-40B4-BE49-F238E27FC236}">
                  <a16:creationId xmlns:a16="http://schemas.microsoft.com/office/drawing/2014/main" id="{A71E7878-A068-B5CE-110E-F655CED7E888}"/>
                </a:ext>
              </a:extLst>
            </p:cNvPr>
            <p:cNvSpPr/>
            <p:nvPr/>
          </p:nvSpPr>
          <p:spPr>
            <a:xfrm>
              <a:off x="10278800" y="5701112"/>
              <a:ext cx="48999" cy="82668"/>
            </a:xfrm>
            <a:custGeom>
              <a:avLst/>
              <a:gdLst>
                <a:gd name="connsiteX0" fmla="*/ 18779 w 48999"/>
                <a:gd name="connsiteY0" fmla="*/ 14185 h 82668"/>
                <a:gd name="connsiteX1" fmla="*/ 9173 w 48999"/>
                <a:gd name="connsiteY1" fmla="*/ 17173 h 82668"/>
                <a:gd name="connsiteX2" fmla="*/ 10471 w 48999"/>
                <a:gd name="connsiteY2" fmla="*/ 15512 h 82668"/>
                <a:gd name="connsiteX3" fmla="*/ 9285 w 48999"/>
                <a:gd name="connsiteY3" fmla="*/ 15009 h 82668"/>
                <a:gd name="connsiteX4" fmla="*/ 9354 w 48999"/>
                <a:gd name="connsiteY4" fmla="*/ 14381 h 82668"/>
                <a:gd name="connsiteX5" fmla="*/ 13515 w 48999"/>
                <a:gd name="connsiteY5" fmla="*/ 12231 h 82668"/>
                <a:gd name="connsiteX6" fmla="*/ 19240 w 48999"/>
                <a:gd name="connsiteY6" fmla="*/ 9480 h 82668"/>
                <a:gd name="connsiteX7" fmla="*/ 20594 w 48999"/>
                <a:gd name="connsiteY7" fmla="*/ 8950 h 82668"/>
                <a:gd name="connsiteX8" fmla="*/ 23707 w 48999"/>
                <a:gd name="connsiteY8" fmla="*/ 14339 h 82668"/>
                <a:gd name="connsiteX9" fmla="*/ 25969 w 48999"/>
                <a:gd name="connsiteY9" fmla="*/ 13864 h 82668"/>
                <a:gd name="connsiteX10" fmla="*/ 36455 w 48999"/>
                <a:gd name="connsiteY10" fmla="*/ 10681 h 82668"/>
                <a:gd name="connsiteX11" fmla="*/ 43477 w 48999"/>
                <a:gd name="connsiteY11" fmla="*/ 9131 h 82668"/>
                <a:gd name="connsiteX12" fmla="*/ 43966 w 48999"/>
                <a:gd name="connsiteY12" fmla="*/ 4705 h 82668"/>
                <a:gd name="connsiteX13" fmla="*/ 44706 w 48999"/>
                <a:gd name="connsiteY13" fmla="*/ 0 h 82668"/>
                <a:gd name="connsiteX14" fmla="*/ 45195 w 48999"/>
                <a:gd name="connsiteY14" fmla="*/ 5096 h 82668"/>
                <a:gd name="connsiteX15" fmla="*/ 46019 w 48999"/>
                <a:gd name="connsiteY15" fmla="*/ 363 h 82668"/>
                <a:gd name="connsiteX16" fmla="*/ 46884 w 48999"/>
                <a:gd name="connsiteY16" fmla="*/ 1689 h 82668"/>
                <a:gd name="connsiteX17" fmla="*/ 47540 w 48999"/>
                <a:gd name="connsiteY17" fmla="*/ 14786 h 82668"/>
                <a:gd name="connsiteX18" fmla="*/ 48113 w 48999"/>
                <a:gd name="connsiteY18" fmla="*/ 21809 h 82668"/>
                <a:gd name="connsiteX19" fmla="*/ 48169 w 48999"/>
                <a:gd name="connsiteY19" fmla="*/ 22144 h 82668"/>
                <a:gd name="connsiteX20" fmla="*/ 48532 w 48999"/>
                <a:gd name="connsiteY20" fmla="*/ 46633 h 82668"/>
                <a:gd name="connsiteX21" fmla="*/ 48238 w 48999"/>
                <a:gd name="connsiteY21" fmla="*/ 54954 h 82668"/>
                <a:gd name="connsiteX22" fmla="*/ 48211 w 48999"/>
                <a:gd name="connsiteY22" fmla="*/ 70089 h 82668"/>
                <a:gd name="connsiteX23" fmla="*/ 47652 w 48999"/>
                <a:gd name="connsiteY23" fmla="*/ 71387 h 82668"/>
                <a:gd name="connsiteX24" fmla="*/ 46912 w 48999"/>
                <a:gd name="connsiteY24" fmla="*/ 68972 h 82668"/>
                <a:gd name="connsiteX25" fmla="*/ 46451 w 48999"/>
                <a:gd name="connsiteY25" fmla="*/ 66752 h 82668"/>
                <a:gd name="connsiteX26" fmla="*/ 46186 w 48999"/>
                <a:gd name="connsiteY26" fmla="*/ 70801 h 82668"/>
                <a:gd name="connsiteX27" fmla="*/ 45237 w 48999"/>
                <a:gd name="connsiteY27" fmla="*/ 68888 h 82668"/>
                <a:gd name="connsiteX28" fmla="*/ 45097 w 48999"/>
                <a:gd name="connsiteY28" fmla="*/ 66543 h 82668"/>
                <a:gd name="connsiteX29" fmla="*/ 44902 w 48999"/>
                <a:gd name="connsiteY29" fmla="*/ 37963 h 82668"/>
                <a:gd name="connsiteX30" fmla="*/ 44399 w 48999"/>
                <a:gd name="connsiteY30" fmla="*/ 23512 h 82668"/>
                <a:gd name="connsiteX31" fmla="*/ 44259 w 48999"/>
                <a:gd name="connsiteY31" fmla="*/ 16112 h 82668"/>
                <a:gd name="connsiteX32" fmla="*/ 43575 w 48999"/>
                <a:gd name="connsiteY32" fmla="*/ 12747 h 82668"/>
                <a:gd name="connsiteX33" fmla="*/ 36915 w 48999"/>
                <a:gd name="connsiteY33" fmla="*/ 14283 h 82668"/>
                <a:gd name="connsiteX34" fmla="*/ 30088 w 48999"/>
                <a:gd name="connsiteY34" fmla="*/ 15917 h 82668"/>
                <a:gd name="connsiteX35" fmla="*/ 23261 w 48999"/>
                <a:gd name="connsiteY35" fmla="*/ 18374 h 82668"/>
                <a:gd name="connsiteX36" fmla="*/ 21781 w 48999"/>
                <a:gd name="connsiteY36" fmla="*/ 24880 h 82668"/>
                <a:gd name="connsiteX37" fmla="*/ 27198 w 48999"/>
                <a:gd name="connsiteY37" fmla="*/ 25732 h 82668"/>
                <a:gd name="connsiteX38" fmla="*/ 22772 w 48999"/>
                <a:gd name="connsiteY38" fmla="*/ 24140 h 82668"/>
                <a:gd name="connsiteX39" fmla="*/ 35170 w 48999"/>
                <a:gd name="connsiteY39" fmla="*/ 25271 h 82668"/>
                <a:gd name="connsiteX40" fmla="*/ 36008 w 48999"/>
                <a:gd name="connsiteY40" fmla="*/ 27770 h 82668"/>
                <a:gd name="connsiteX41" fmla="*/ 36203 w 48999"/>
                <a:gd name="connsiteY41" fmla="*/ 30116 h 82668"/>
                <a:gd name="connsiteX42" fmla="*/ 36804 w 48999"/>
                <a:gd name="connsiteY42" fmla="*/ 54312 h 82668"/>
                <a:gd name="connsiteX43" fmla="*/ 36818 w 48999"/>
                <a:gd name="connsiteY43" fmla="*/ 69768 h 82668"/>
                <a:gd name="connsiteX44" fmla="*/ 36818 w 48999"/>
                <a:gd name="connsiteY44" fmla="*/ 73412 h 82668"/>
                <a:gd name="connsiteX45" fmla="*/ 31694 w 48999"/>
                <a:gd name="connsiteY45" fmla="*/ 76888 h 82668"/>
                <a:gd name="connsiteX46" fmla="*/ 11951 w 48999"/>
                <a:gd name="connsiteY46" fmla="*/ 80798 h 82668"/>
                <a:gd name="connsiteX47" fmla="*/ 0 w 48999"/>
                <a:gd name="connsiteY47" fmla="*/ 82669 h 82668"/>
                <a:gd name="connsiteX48" fmla="*/ 2094 w 48999"/>
                <a:gd name="connsiteY48" fmla="*/ 81258 h 82668"/>
                <a:gd name="connsiteX49" fmla="*/ 209 w 48999"/>
                <a:gd name="connsiteY49" fmla="*/ 80882 h 82668"/>
                <a:gd name="connsiteX50" fmla="*/ 447 w 48999"/>
                <a:gd name="connsiteY50" fmla="*/ 80449 h 82668"/>
                <a:gd name="connsiteX51" fmla="*/ 3630 w 48999"/>
                <a:gd name="connsiteY51" fmla="*/ 79374 h 82668"/>
                <a:gd name="connsiteX52" fmla="*/ 24252 w 48999"/>
                <a:gd name="connsiteY52" fmla="*/ 74515 h 82668"/>
                <a:gd name="connsiteX53" fmla="*/ 29557 w 48999"/>
                <a:gd name="connsiteY53" fmla="*/ 73635 h 82668"/>
                <a:gd name="connsiteX54" fmla="*/ 32685 w 48999"/>
                <a:gd name="connsiteY54" fmla="*/ 72965 h 82668"/>
                <a:gd name="connsiteX55" fmla="*/ 32922 w 48999"/>
                <a:gd name="connsiteY55" fmla="*/ 69530 h 82668"/>
                <a:gd name="connsiteX56" fmla="*/ 32685 w 48999"/>
                <a:gd name="connsiteY56" fmla="*/ 41621 h 82668"/>
                <a:gd name="connsiteX57" fmla="*/ 32713 w 48999"/>
                <a:gd name="connsiteY57" fmla="*/ 32545 h 82668"/>
                <a:gd name="connsiteX58" fmla="*/ 32713 w 48999"/>
                <a:gd name="connsiteY58" fmla="*/ 28957 h 82668"/>
                <a:gd name="connsiteX59" fmla="*/ 27226 w 48999"/>
                <a:gd name="connsiteY59" fmla="*/ 27170 h 82668"/>
                <a:gd name="connsiteX60" fmla="*/ 21948 w 48999"/>
                <a:gd name="connsiteY60" fmla="*/ 26081 h 82668"/>
                <a:gd name="connsiteX61" fmla="*/ 19714 w 48999"/>
                <a:gd name="connsiteY61" fmla="*/ 32587 h 82668"/>
                <a:gd name="connsiteX62" fmla="*/ 19058 w 48999"/>
                <a:gd name="connsiteY62" fmla="*/ 30954 h 82668"/>
                <a:gd name="connsiteX63" fmla="*/ 17969 w 48999"/>
                <a:gd name="connsiteY63" fmla="*/ 31512 h 82668"/>
                <a:gd name="connsiteX64" fmla="*/ 17550 w 48999"/>
                <a:gd name="connsiteY64" fmla="*/ 30940 h 82668"/>
                <a:gd name="connsiteX65" fmla="*/ 18234 w 48999"/>
                <a:gd name="connsiteY65" fmla="*/ 21920 h 82668"/>
                <a:gd name="connsiteX66" fmla="*/ 19142 w 48999"/>
                <a:gd name="connsiteY66" fmla="*/ 14939 h 82668"/>
                <a:gd name="connsiteX67" fmla="*/ 18821 w 48999"/>
                <a:gd name="connsiteY67" fmla="*/ 14143 h 8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999" h="82668">
                  <a:moveTo>
                    <a:pt x="18779" y="14185"/>
                  </a:moveTo>
                  <a:cubicBezTo>
                    <a:pt x="15582" y="14492"/>
                    <a:pt x="12887" y="16601"/>
                    <a:pt x="9173" y="17173"/>
                  </a:cubicBezTo>
                  <a:cubicBezTo>
                    <a:pt x="9787" y="16391"/>
                    <a:pt x="10136" y="15945"/>
                    <a:pt x="10471" y="15512"/>
                  </a:cubicBezTo>
                  <a:cubicBezTo>
                    <a:pt x="10081" y="15344"/>
                    <a:pt x="9676" y="15163"/>
                    <a:pt x="9285" y="15009"/>
                  </a:cubicBezTo>
                  <a:cubicBezTo>
                    <a:pt x="9313" y="14772"/>
                    <a:pt x="9257" y="14437"/>
                    <a:pt x="9354" y="14381"/>
                  </a:cubicBezTo>
                  <a:cubicBezTo>
                    <a:pt x="10723" y="13627"/>
                    <a:pt x="12063" y="12775"/>
                    <a:pt x="13515" y="12231"/>
                  </a:cubicBezTo>
                  <a:cubicBezTo>
                    <a:pt x="15512" y="11477"/>
                    <a:pt x="17494" y="10765"/>
                    <a:pt x="19240" y="9480"/>
                  </a:cubicBezTo>
                  <a:cubicBezTo>
                    <a:pt x="19672" y="9173"/>
                    <a:pt x="20259" y="9075"/>
                    <a:pt x="20594" y="8950"/>
                  </a:cubicBezTo>
                  <a:cubicBezTo>
                    <a:pt x="23568" y="9620"/>
                    <a:pt x="23330" y="12035"/>
                    <a:pt x="23707" y="14339"/>
                  </a:cubicBezTo>
                  <a:cubicBezTo>
                    <a:pt x="24587" y="14171"/>
                    <a:pt x="25397" y="14213"/>
                    <a:pt x="25969" y="13864"/>
                  </a:cubicBezTo>
                  <a:cubicBezTo>
                    <a:pt x="29208" y="11910"/>
                    <a:pt x="32671" y="10960"/>
                    <a:pt x="36455" y="10681"/>
                  </a:cubicBezTo>
                  <a:cubicBezTo>
                    <a:pt x="38856" y="10513"/>
                    <a:pt x="41216" y="9662"/>
                    <a:pt x="43477" y="9131"/>
                  </a:cubicBezTo>
                  <a:cubicBezTo>
                    <a:pt x="44427" y="7595"/>
                    <a:pt x="44148" y="6143"/>
                    <a:pt x="43966" y="4705"/>
                  </a:cubicBezTo>
                  <a:cubicBezTo>
                    <a:pt x="43785" y="3295"/>
                    <a:pt x="43464" y="1871"/>
                    <a:pt x="44706" y="0"/>
                  </a:cubicBezTo>
                  <a:cubicBezTo>
                    <a:pt x="44888" y="1843"/>
                    <a:pt x="44999" y="3114"/>
                    <a:pt x="45195" y="5096"/>
                  </a:cubicBezTo>
                  <a:cubicBezTo>
                    <a:pt x="45628" y="3100"/>
                    <a:pt x="45195" y="1578"/>
                    <a:pt x="46019" y="363"/>
                  </a:cubicBezTo>
                  <a:cubicBezTo>
                    <a:pt x="46954" y="517"/>
                    <a:pt x="46856" y="1201"/>
                    <a:pt x="46884" y="1689"/>
                  </a:cubicBezTo>
                  <a:cubicBezTo>
                    <a:pt x="47122" y="6046"/>
                    <a:pt x="47289" y="10416"/>
                    <a:pt x="47540" y="14786"/>
                  </a:cubicBezTo>
                  <a:cubicBezTo>
                    <a:pt x="47666" y="17131"/>
                    <a:pt x="47917" y="19463"/>
                    <a:pt x="48113" y="21809"/>
                  </a:cubicBezTo>
                  <a:cubicBezTo>
                    <a:pt x="48113" y="21920"/>
                    <a:pt x="48169" y="22032"/>
                    <a:pt x="48169" y="22144"/>
                  </a:cubicBezTo>
                  <a:cubicBezTo>
                    <a:pt x="48322" y="30311"/>
                    <a:pt x="49705" y="38465"/>
                    <a:pt x="48532" y="46633"/>
                  </a:cubicBezTo>
                  <a:cubicBezTo>
                    <a:pt x="48127" y="49425"/>
                    <a:pt x="48141" y="52162"/>
                    <a:pt x="48238" y="54954"/>
                  </a:cubicBezTo>
                  <a:cubicBezTo>
                    <a:pt x="48406" y="59994"/>
                    <a:pt x="48238" y="65035"/>
                    <a:pt x="48211" y="70089"/>
                  </a:cubicBezTo>
                  <a:cubicBezTo>
                    <a:pt x="48211" y="70494"/>
                    <a:pt x="48099" y="70913"/>
                    <a:pt x="47652" y="71387"/>
                  </a:cubicBezTo>
                  <a:cubicBezTo>
                    <a:pt x="47401" y="70592"/>
                    <a:pt x="47080" y="69796"/>
                    <a:pt x="46912" y="68972"/>
                  </a:cubicBezTo>
                  <a:cubicBezTo>
                    <a:pt x="46759" y="68246"/>
                    <a:pt x="46772" y="67492"/>
                    <a:pt x="46451" y="66752"/>
                  </a:cubicBezTo>
                  <a:cubicBezTo>
                    <a:pt x="46382" y="67841"/>
                    <a:pt x="46312" y="68930"/>
                    <a:pt x="46186" y="70801"/>
                  </a:cubicBezTo>
                  <a:cubicBezTo>
                    <a:pt x="45628" y="69712"/>
                    <a:pt x="45306" y="69321"/>
                    <a:pt x="45237" y="68888"/>
                  </a:cubicBezTo>
                  <a:cubicBezTo>
                    <a:pt x="45111" y="68120"/>
                    <a:pt x="45111" y="67324"/>
                    <a:pt x="45097" y="66543"/>
                  </a:cubicBezTo>
                  <a:cubicBezTo>
                    <a:pt x="45027" y="57021"/>
                    <a:pt x="45027" y="47485"/>
                    <a:pt x="44902" y="37963"/>
                  </a:cubicBezTo>
                  <a:cubicBezTo>
                    <a:pt x="44832" y="33146"/>
                    <a:pt x="44553" y="28329"/>
                    <a:pt x="44399" y="23512"/>
                  </a:cubicBezTo>
                  <a:cubicBezTo>
                    <a:pt x="44315" y="21055"/>
                    <a:pt x="44315" y="18583"/>
                    <a:pt x="44259" y="16112"/>
                  </a:cubicBezTo>
                  <a:cubicBezTo>
                    <a:pt x="44231" y="15009"/>
                    <a:pt x="44441" y="13850"/>
                    <a:pt x="43575" y="12747"/>
                  </a:cubicBezTo>
                  <a:cubicBezTo>
                    <a:pt x="41216" y="12314"/>
                    <a:pt x="39177" y="13864"/>
                    <a:pt x="36915" y="14283"/>
                  </a:cubicBezTo>
                  <a:cubicBezTo>
                    <a:pt x="34612" y="14702"/>
                    <a:pt x="32322" y="15246"/>
                    <a:pt x="30088" y="15917"/>
                  </a:cubicBezTo>
                  <a:cubicBezTo>
                    <a:pt x="27854" y="16587"/>
                    <a:pt x="25690" y="17494"/>
                    <a:pt x="23261" y="18374"/>
                  </a:cubicBezTo>
                  <a:cubicBezTo>
                    <a:pt x="22269" y="20245"/>
                    <a:pt x="21152" y="22283"/>
                    <a:pt x="21781" y="24880"/>
                  </a:cubicBezTo>
                  <a:cubicBezTo>
                    <a:pt x="23540" y="25425"/>
                    <a:pt x="25201" y="26025"/>
                    <a:pt x="27198" y="25732"/>
                  </a:cubicBezTo>
                  <a:cubicBezTo>
                    <a:pt x="25620" y="25159"/>
                    <a:pt x="24196" y="24643"/>
                    <a:pt x="22772" y="24140"/>
                  </a:cubicBezTo>
                  <a:cubicBezTo>
                    <a:pt x="26988" y="23582"/>
                    <a:pt x="30954" y="24601"/>
                    <a:pt x="35170" y="25271"/>
                  </a:cubicBezTo>
                  <a:cubicBezTo>
                    <a:pt x="35463" y="26123"/>
                    <a:pt x="35826" y="26933"/>
                    <a:pt x="36008" y="27770"/>
                  </a:cubicBezTo>
                  <a:cubicBezTo>
                    <a:pt x="36175" y="28524"/>
                    <a:pt x="36175" y="29334"/>
                    <a:pt x="36203" y="30116"/>
                  </a:cubicBezTo>
                  <a:cubicBezTo>
                    <a:pt x="36413" y="38186"/>
                    <a:pt x="36664" y="46242"/>
                    <a:pt x="36804" y="54312"/>
                  </a:cubicBezTo>
                  <a:cubicBezTo>
                    <a:pt x="36887" y="59464"/>
                    <a:pt x="36818" y="64616"/>
                    <a:pt x="36818" y="69768"/>
                  </a:cubicBezTo>
                  <a:lnTo>
                    <a:pt x="36818" y="73412"/>
                  </a:lnTo>
                  <a:cubicBezTo>
                    <a:pt x="35575" y="75785"/>
                    <a:pt x="33746" y="76721"/>
                    <a:pt x="31694" y="76888"/>
                  </a:cubicBezTo>
                  <a:cubicBezTo>
                    <a:pt x="24950" y="77419"/>
                    <a:pt x="18555" y="79611"/>
                    <a:pt x="11951" y="80798"/>
                  </a:cubicBezTo>
                  <a:cubicBezTo>
                    <a:pt x="8000" y="81510"/>
                    <a:pt x="4077" y="82320"/>
                    <a:pt x="0" y="82669"/>
                  </a:cubicBezTo>
                  <a:cubicBezTo>
                    <a:pt x="614" y="82264"/>
                    <a:pt x="1215" y="81859"/>
                    <a:pt x="2094" y="81258"/>
                  </a:cubicBezTo>
                  <a:cubicBezTo>
                    <a:pt x="1284" y="81091"/>
                    <a:pt x="768" y="80993"/>
                    <a:pt x="209" y="80882"/>
                  </a:cubicBezTo>
                  <a:cubicBezTo>
                    <a:pt x="293" y="80728"/>
                    <a:pt x="335" y="80491"/>
                    <a:pt x="447" y="80449"/>
                  </a:cubicBezTo>
                  <a:cubicBezTo>
                    <a:pt x="1494" y="80072"/>
                    <a:pt x="2541" y="79639"/>
                    <a:pt x="3630" y="79374"/>
                  </a:cubicBezTo>
                  <a:cubicBezTo>
                    <a:pt x="10499" y="77726"/>
                    <a:pt x="17369" y="76093"/>
                    <a:pt x="24252" y="74515"/>
                  </a:cubicBezTo>
                  <a:cubicBezTo>
                    <a:pt x="25997" y="74110"/>
                    <a:pt x="27784" y="73942"/>
                    <a:pt x="29557" y="73635"/>
                  </a:cubicBezTo>
                  <a:cubicBezTo>
                    <a:pt x="30535" y="73468"/>
                    <a:pt x="31484" y="73230"/>
                    <a:pt x="32685" y="72965"/>
                  </a:cubicBezTo>
                  <a:cubicBezTo>
                    <a:pt x="32769" y="71709"/>
                    <a:pt x="32922" y="70619"/>
                    <a:pt x="32922" y="69530"/>
                  </a:cubicBezTo>
                  <a:cubicBezTo>
                    <a:pt x="32852" y="60232"/>
                    <a:pt x="32755" y="50919"/>
                    <a:pt x="32685" y="41621"/>
                  </a:cubicBezTo>
                  <a:cubicBezTo>
                    <a:pt x="32657" y="38591"/>
                    <a:pt x="32713" y="35561"/>
                    <a:pt x="32713" y="32545"/>
                  </a:cubicBezTo>
                  <a:cubicBezTo>
                    <a:pt x="32713" y="31317"/>
                    <a:pt x="32713" y="30102"/>
                    <a:pt x="32713" y="28957"/>
                  </a:cubicBezTo>
                  <a:cubicBezTo>
                    <a:pt x="30995" y="27491"/>
                    <a:pt x="29125" y="27393"/>
                    <a:pt x="27226" y="27170"/>
                  </a:cubicBezTo>
                  <a:cubicBezTo>
                    <a:pt x="25467" y="26961"/>
                    <a:pt x="23735" y="26458"/>
                    <a:pt x="21948" y="26081"/>
                  </a:cubicBezTo>
                  <a:cubicBezTo>
                    <a:pt x="20496" y="28008"/>
                    <a:pt x="21096" y="30535"/>
                    <a:pt x="19714" y="32587"/>
                  </a:cubicBezTo>
                  <a:cubicBezTo>
                    <a:pt x="19449" y="31945"/>
                    <a:pt x="19253" y="31456"/>
                    <a:pt x="19058" y="30954"/>
                  </a:cubicBezTo>
                  <a:cubicBezTo>
                    <a:pt x="18695" y="31149"/>
                    <a:pt x="18332" y="31331"/>
                    <a:pt x="17969" y="31512"/>
                  </a:cubicBezTo>
                  <a:cubicBezTo>
                    <a:pt x="17787" y="31275"/>
                    <a:pt x="17536" y="31107"/>
                    <a:pt x="17550" y="30940"/>
                  </a:cubicBezTo>
                  <a:cubicBezTo>
                    <a:pt x="17746" y="27938"/>
                    <a:pt x="17927" y="24922"/>
                    <a:pt x="18234" y="21920"/>
                  </a:cubicBezTo>
                  <a:cubicBezTo>
                    <a:pt x="18458" y="19589"/>
                    <a:pt x="18849" y="17271"/>
                    <a:pt x="19142" y="14939"/>
                  </a:cubicBezTo>
                  <a:cubicBezTo>
                    <a:pt x="19170" y="14758"/>
                    <a:pt x="18988" y="14534"/>
                    <a:pt x="18821" y="1414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7" name="Forma Livre: Forma 16">
              <a:extLst>
                <a:ext uri="{FF2B5EF4-FFF2-40B4-BE49-F238E27FC236}">
                  <a16:creationId xmlns:a16="http://schemas.microsoft.com/office/drawing/2014/main" id="{8C0A29DE-DCCD-B075-178D-1C4EB40DE049}"/>
                </a:ext>
              </a:extLst>
            </p:cNvPr>
            <p:cNvSpPr/>
            <p:nvPr/>
          </p:nvSpPr>
          <p:spPr>
            <a:xfrm>
              <a:off x="10338934" y="5703078"/>
              <a:ext cx="71038" cy="59419"/>
            </a:xfrm>
            <a:custGeom>
              <a:avLst/>
              <a:gdLst>
                <a:gd name="connsiteX0" fmla="*/ 38340 w 71038"/>
                <a:gd name="connsiteY0" fmla="*/ 26265 h 59419"/>
                <a:gd name="connsiteX1" fmla="*/ 46535 w 71038"/>
                <a:gd name="connsiteY1" fmla="*/ 26838 h 59419"/>
                <a:gd name="connsiteX2" fmla="*/ 50794 w 71038"/>
                <a:gd name="connsiteY2" fmla="*/ 3898 h 59419"/>
                <a:gd name="connsiteX3" fmla="*/ 43198 w 71038"/>
                <a:gd name="connsiteY3" fmla="*/ 3591 h 59419"/>
                <a:gd name="connsiteX4" fmla="*/ 35868 w 71038"/>
                <a:gd name="connsiteY4" fmla="*/ 2502 h 59419"/>
                <a:gd name="connsiteX5" fmla="*/ 42668 w 71038"/>
                <a:gd name="connsiteY5" fmla="*/ 2502 h 59419"/>
                <a:gd name="connsiteX6" fmla="*/ 42696 w 71038"/>
                <a:gd name="connsiteY6" fmla="*/ 2055 h 59419"/>
                <a:gd name="connsiteX7" fmla="*/ 39806 w 71038"/>
                <a:gd name="connsiteY7" fmla="*/ 1790 h 59419"/>
                <a:gd name="connsiteX8" fmla="*/ 37027 w 71038"/>
                <a:gd name="connsiteY8" fmla="*/ 729 h 59419"/>
                <a:gd name="connsiteX9" fmla="*/ 53418 w 71038"/>
                <a:gd name="connsiteY9" fmla="*/ 157 h 59419"/>
                <a:gd name="connsiteX10" fmla="*/ 54745 w 71038"/>
                <a:gd name="connsiteY10" fmla="*/ 4303 h 59419"/>
                <a:gd name="connsiteX11" fmla="*/ 52497 w 71038"/>
                <a:gd name="connsiteY11" fmla="*/ 18209 h 59419"/>
                <a:gd name="connsiteX12" fmla="*/ 51059 w 71038"/>
                <a:gd name="connsiteY12" fmla="*/ 26475 h 59419"/>
                <a:gd name="connsiteX13" fmla="*/ 51185 w 71038"/>
                <a:gd name="connsiteY13" fmla="*/ 28332 h 59419"/>
                <a:gd name="connsiteX14" fmla="*/ 67757 w 71038"/>
                <a:gd name="connsiteY14" fmla="*/ 27438 h 59419"/>
                <a:gd name="connsiteX15" fmla="*/ 70256 w 71038"/>
                <a:gd name="connsiteY15" fmla="*/ 32129 h 59419"/>
                <a:gd name="connsiteX16" fmla="*/ 71038 w 71038"/>
                <a:gd name="connsiteY16" fmla="*/ 56521 h 59419"/>
                <a:gd name="connsiteX17" fmla="*/ 65607 w 71038"/>
                <a:gd name="connsiteY17" fmla="*/ 58755 h 59419"/>
                <a:gd name="connsiteX18" fmla="*/ 63946 w 71038"/>
                <a:gd name="connsiteY18" fmla="*/ 58545 h 59419"/>
                <a:gd name="connsiteX19" fmla="*/ 48839 w 71038"/>
                <a:gd name="connsiteY19" fmla="*/ 59271 h 59419"/>
                <a:gd name="connsiteX20" fmla="*/ 29655 w 71038"/>
                <a:gd name="connsiteY20" fmla="*/ 59104 h 59419"/>
                <a:gd name="connsiteX21" fmla="*/ 37418 w 71038"/>
                <a:gd name="connsiteY21" fmla="*/ 57791 h 59419"/>
                <a:gd name="connsiteX22" fmla="*/ 37432 w 71038"/>
                <a:gd name="connsiteY22" fmla="*/ 57638 h 59419"/>
                <a:gd name="connsiteX23" fmla="*/ 30479 w 71038"/>
                <a:gd name="connsiteY23" fmla="*/ 57638 h 59419"/>
                <a:gd name="connsiteX24" fmla="*/ 30437 w 71038"/>
                <a:gd name="connsiteY24" fmla="*/ 57149 h 59419"/>
                <a:gd name="connsiteX25" fmla="*/ 33034 w 71038"/>
                <a:gd name="connsiteY25" fmla="*/ 56772 h 59419"/>
                <a:gd name="connsiteX26" fmla="*/ 36036 w 71038"/>
                <a:gd name="connsiteY26" fmla="*/ 56381 h 59419"/>
                <a:gd name="connsiteX27" fmla="*/ 59548 w 71038"/>
                <a:gd name="connsiteY27" fmla="*/ 55432 h 59419"/>
                <a:gd name="connsiteX28" fmla="*/ 66459 w 71038"/>
                <a:gd name="connsiteY28" fmla="*/ 55432 h 59419"/>
                <a:gd name="connsiteX29" fmla="*/ 66864 w 71038"/>
                <a:gd name="connsiteY29" fmla="*/ 47418 h 59419"/>
                <a:gd name="connsiteX30" fmla="*/ 66738 w 71038"/>
                <a:gd name="connsiteY30" fmla="*/ 39683 h 59419"/>
                <a:gd name="connsiteX31" fmla="*/ 65914 w 71038"/>
                <a:gd name="connsiteY31" fmla="*/ 31571 h 59419"/>
                <a:gd name="connsiteX32" fmla="*/ 53558 w 71038"/>
                <a:gd name="connsiteY32" fmla="*/ 32060 h 59419"/>
                <a:gd name="connsiteX33" fmla="*/ 40769 w 71038"/>
                <a:gd name="connsiteY33" fmla="*/ 31990 h 59419"/>
                <a:gd name="connsiteX34" fmla="*/ 27561 w 71038"/>
                <a:gd name="connsiteY34" fmla="*/ 31990 h 59419"/>
                <a:gd name="connsiteX35" fmla="*/ 29851 w 71038"/>
                <a:gd name="connsiteY35" fmla="*/ 30817 h 59419"/>
                <a:gd name="connsiteX36" fmla="*/ 26276 w 71038"/>
                <a:gd name="connsiteY36" fmla="*/ 29588 h 59419"/>
                <a:gd name="connsiteX37" fmla="*/ 34528 w 71038"/>
                <a:gd name="connsiteY37" fmla="*/ 28583 h 59419"/>
                <a:gd name="connsiteX38" fmla="*/ 34779 w 71038"/>
                <a:gd name="connsiteY38" fmla="*/ 22147 h 59419"/>
                <a:gd name="connsiteX39" fmla="*/ 34360 w 71038"/>
                <a:gd name="connsiteY39" fmla="*/ 18489 h 59419"/>
                <a:gd name="connsiteX40" fmla="*/ 33788 w 71038"/>
                <a:gd name="connsiteY40" fmla="*/ 8436 h 59419"/>
                <a:gd name="connsiteX41" fmla="*/ 33411 w 71038"/>
                <a:gd name="connsiteY41" fmla="*/ 7473 h 59419"/>
                <a:gd name="connsiteX42" fmla="*/ 29474 w 71038"/>
                <a:gd name="connsiteY42" fmla="*/ 7431 h 59419"/>
                <a:gd name="connsiteX43" fmla="*/ 25131 w 71038"/>
                <a:gd name="connsiteY43" fmla="*/ 7822 h 59419"/>
                <a:gd name="connsiteX44" fmla="*/ 18835 w 71038"/>
                <a:gd name="connsiteY44" fmla="*/ 8729 h 59419"/>
                <a:gd name="connsiteX45" fmla="*/ 10136 w 71038"/>
                <a:gd name="connsiteY45" fmla="*/ 8687 h 59419"/>
                <a:gd name="connsiteX46" fmla="*/ 5445 w 71038"/>
                <a:gd name="connsiteY46" fmla="*/ 8506 h 59419"/>
                <a:gd name="connsiteX47" fmla="*/ 559 w 71038"/>
                <a:gd name="connsiteY47" fmla="*/ 8506 h 59419"/>
                <a:gd name="connsiteX48" fmla="*/ 1368 w 71038"/>
                <a:gd name="connsiteY48" fmla="*/ 6761 h 59419"/>
                <a:gd name="connsiteX49" fmla="*/ 0 w 71038"/>
                <a:gd name="connsiteY49" fmla="*/ 5797 h 59419"/>
                <a:gd name="connsiteX50" fmla="*/ 6730 w 71038"/>
                <a:gd name="connsiteY50" fmla="*/ 5127 h 59419"/>
                <a:gd name="connsiteX51" fmla="*/ 33020 w 71038"/>
                <a:gd name="connsiteY51" fmla="*/ 4457 h 59419"/>
                <a:gd name="connsiteX52" fmla="*/ 34989 w 71038"/>
                <a:gd name="connsiteY52" fmla="*/ 9106 h 59419"/>
                <a:gd name="connsiteX53" fmla="*/ 35366 w 71038"/>
                <a:gd name="connsiteY53" fmla="*/ 5979 h 59419"/>
                <a:gd name="connsiteX54" fmla="*/ 38312 w 71038"/>
                <a:gd name="connsiteY54" fmla="*/ 26251 h 5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1038" h="59419">
                  <a:moveTo>
                    <a:pt x="38340" y="26265"/>
                  </a:moveTo>
                  <a:cubicBezTo>
                    <a:pt x="41118" y="27354"/>
                    <a:pt x="43841" y="27327"/>
                    <a:pt x="46535" y="26838"/>
                  </a:cubicBezTo>
                  <a:cubicBezTo>
                    <a:pt x="48183" y="23403"/>
                    <a:pt x="50821" y="9232"/>
                    <a:pt x="50794" y="3898"/>
                  </a:cubicBezTo>
                  <a:cubicBezTo>
                    <a:pt x="48308" y="3340"/>
                    <a:pt x="45725" y="3773"/>
                    <a:pt x="43198" y="3591"/>
                  </a:cubicBezTo>
                  <a:cubicBezTo>
                    <a:pt x="40755" y="3424"/>
                    <a:pt x="38312" y="3130"/>
                    <a:pt x="35868" y="2502"/>
                  </a:cubicBezTo>
                  <a:lnTo>
                    <a:pt x="42668" y="2502"/>
                  </a:lnTo>
                  <a:cubicBezTo>
                    <a:pt x="42668" y="2349"/>
                    <a:pt x="42682" y="2209"/>
                    <a:pt x="42696" y="2055"/>
                  </a:cubicBezTo>
                  <a:cubicBezTo>
                    <a:pt x="41732" y="1972"/>
                    <a:pt x="40741" y="1972"/>
                    <a:pt x="39806" y="1790"/>
                  </a:cubicBezTo>
                  <a:cubicBezTo>
                    <a:pt x="38856" y="1609"/>
                    <a:pt x="37935" y="1246"/>
                    <a:pt x="37027" y="729"/>
                  </a:cubicBezTo>
                  <a:cubicBezTo>
                    <a:pt x="42598" y="408"/>
                    <a:pt x="48113" y="-318"/>
                    <a:pt x="53418" y="157"/>
                  </a:cubicBezTo>
                  <a:cubicBezTo>
                    <a:pt x="55122" y="1371"/>
                    <a:pt x="54968" y="2865"/>
                    <a:pt x="54745" y="4303"/>
                  </a:cubicBezTo>
                  <a:cubicBezTo>
                    <a:pt x="54033" y="8939"/>
                    <a:pt x="53265" y="13574"/>
                    <a:pt x="52497" y="18209"/>
                  </a:cubicBezTo>
                  <a:cubicBezTo>
                    <a:pt x="52036" y="20974"/>
                    <a:pt x="51506" y="23724"/>
                    <a:pt x="51059" y="26475"/>
                  </a:cubicBezTo>
                  <a:cubicBezTo>
                    <a:pt x="50975" y="26991"/>
                    <a:pt x="51129" y="27536"/>
                    <a:pt x="51185" y="28332"/>
                  </a:cubicBezTo>
                  <a:cubicBezTo>
                    <a:pt x="56783" y="28653"/>
                    <a:pt x="62200" y="27648"/>
                    <a:pt x="67757" y="27438"/>
                  </a:cubicBezTo>
                  <a:cubicBezTo>
                    <a:pt x="69544" y="28430"/>
                    <a:pt x="70201" y="30105"/>
                    <a:pt x="70256" y="32129"/>
                  </a:cubicBezTo>
                  <a:cubicBezTo>
                    <a:pt x="70508" y="40311"/>
                    <a:pt x="70787" y="48479"/>
                    <a:pt x="71038" y="56521"/>
                  </a:cubicBezTo>
                  <a:cubicBezTo>
                    <a:pt x="69530" y="58476"/>
                    <a:pt x="67827" y="59244"/>
                    <a:pt x="65607" y="58755"/>
                  </a:cubicBezTo>
                  <a:cubicBezTo>
                    <a:pt x="65063" y="58629"/>
                    <a:pt x="64490" y="58531"/>
                    <a:pt x="63946" y="58545"/>
                  </a:cubicBezTo>
                  <a:cubicBezTo>
                    <a:pt x="58905" y="58769"/>
                    <a:pt x="53879" y="59118"/>
                    <a:pt x="48839" y="59271"/>
                  </a:cubicBezTo>
                  <a:cubicBezTo>
                    <a:pt x="42458" y="59467"/>
                    <a:pt x="36092" y="59523"/>
                    <a:pt x="29655" y="59104"/>
                  </a:cubicBezTo>
                  <a:cubicBezTo>
                    <a:pt x="32238" y="58671"/>
                    <a:pt x="34835" y="58238"/>
                    <a:pt x="37418" y="57791"/>
                  </a:cubicBezTo>
                  <a:cubicBezTo>
                    <a:pt x="37418" y="57736"/>
                    <a:pt x="37418" y="57694"/>
                    <a:pt x="37432" y="57638"/>
                  </a:cubicBezTo>
                  <a:lnTo>
                    <a:pt x="30479" y="57638"/>
                  </a:lnTo>
                  <a:cubicBezTo>
                    <a:pt x="30479" y="57470"/>
                    <a:pt x="30451" y="57317"/>
                    <a:pt x="30437" y="57149"/>
                  </a:cubicBezTo>
                  <a:cubicBezTo>
                    <a:pt x="31303" y="57024"/>
                    <a:pt x="32168" y="56898"/>
                    <a:pt x="33034" y="56772"/>
                  </a:cubicBezTo>
                  <a:cubicBezTo>
                    <a:pt x="34025" y="56633"/>
                    <a:pt x="35031" y="56423"/>
                    <a:pt x="36036" y="56381"/>
                  </a:cubicBezTo>
                  <a:cubicBezTo>
                    <a:pt x="43868" y="56046"/>
                    <a:pt x="51715" y="55725"/>
                    <a:pt x="59548" y="55432"/>
                  </a:cubicBezTo>
                  <a:cubicBezTo>
                    <a:pt x="61782" y="55348"/>
                    <a:pt x="64016" y="55432"/>
                    <a:pt x="66459" y="55432"/>
                  </a:cubicBezTo>
                  <a:cubicBezTo>
                    <a:pt x="67450" y="52737"/>
                    <a:pt x="66850" y="50057"/>
                    <a:pt x="66864" y="47418"/>
                  </a:cubicBezTo>
                  <a:cubicBezTo>
                    <a:pt x="66892" y="44835"/>
                    <a:pt x="66822" y="42252"/>
                    <a:pt x="66738" y="39683"/>
                  </a:cubicBezTo>
                  <a:cubicBezTo>
                    <a:pt x="66654" y="37016"/>
                    <a:pt x="66961" y="34307"/>
                    <a:pt x="65914" y="31571"/>
                  </a:cubicBezTo>
                  <a:cubicBezTo>
                    <a:pt x="61740" y="30817"/>
                    <a:pt x="57677" y="32185"/>
                    <a:pt x="53558" y="32060"/>
                  </a:cubicBezTo>
                  <a:cubicBezTo>
                    <a:pt x="49300" y="31920"/>
                    <a:pt x="45041" y="32004"/>
                    <a:pt x="40769" y="31990"/>
                  </a:cubicBezTo>
                  <a:cubicBezTo>
                    <a:pt x="36622" y="31990"/>
                    <a:pt x="32475" y="31990"/>
                    <a:pt x="27561" y="31990"/>
                  </a:cubicBezTo>
                  <a:cubicBezTo>
                    <a:pt x="28734" y="31389"/>
                    <a:pt x="29222" y="31152"/>
                    <a:pt x="29851" y="30817"/>
                  </a:cubicBezTo>
                  <a:cubicBezTo>
                    <a:pt x="28971" y="29365"/>
                    <a:pt x="27296" y="30426"/>
                    <a:pt x="26276" y="29588"/>
                  </a:cubicBezTo>
                  <a:cubicBezTo>
                    <a:pt x="29041" y="29253"/>
                    <a:pt x="31777" y="28918"/>
                    <a:pt x="34528" y="28583"/>
                  </a:cubicBezTo>
                  <a:cubicBezTo>
                    <a:pt x="35366" y="26321"/>
                    <a:pt x="35100" y="24241"/>
                    <a:pt x="34779" y="22147"/>
                  </a:cubicBezTo>
                  <a:cubicBezTo>
                    <a:pt x="34584" y="20932"/>
                    <a:pt x="34430" y="19717"/>
                    <a:pt x="34360" y="18489"/>
                  </a:cubicBezTo>
                  <a:cubicBezTo>
                    <a:pt x="34151" y="15138"/>
                    <a:pt x="33983" y="11787"/>
                    <a:pt x="33788" y="8436"/>
                  </a:cubicBezTo>
                  <a:cubicBezTo>
                    <a:pt x="33774" y="8129"/>
                    <a:pt x="33551" y="7822"/>
                    <a:pt x="33411" y="7473"/>
                  </a:cubicBezTo>
                  <a:cubicBezTo>
                    <a:pt x="32099" y="6816"/>
                    <a:pt x="30772" y="7347"/>
                    <a:pt x="29474" y="7431"/>
                  </a:cubicBezTo>
                  <a:cubicBezTo>
                    <a:pt x="28022" y="7528"/>
                    <a:pt x="26584" y="7640"/>
                    <a:pt x="25131" y="7822"/>
                  </a:cubicBezTo>
                  <a:cubicBezTo>
                    <a:pt x="23023" y="8087"/>
                    <a:pt x="20929" y="8408"/>
                    <a:pt x="18835" y="8729"/>
                  </a:cubicBezTo>
                  <a:cubicBezTo>
                    <a:pt x="15931" y="9176"/>
                    <a:pt x="13040" y="9120"/>
                    <a:pt x="10136" y="8687"/>
                  </a:cubicBezTo>
                  <a:cubicBezTo>
                    <a:pt x="8601" y="8464"/>
                    <a:pt x="7009" y="8534"/>
                    <a:pt x="5445" y="8506"/>
                  </a:cubicBezTo>
                  <a:cubicBezTo>
                    <a:pt x="3770" y="8478"/>
                    <a:pt x="2108" y="8506"/>
                    <a:pt x="559" y="8506"/>
                  </a:cubicBezTo>
                  <a:cubicBezTo>
                    <a:pt x="-14" y="7277"/>
                    <a:pt x="1089" y="7263"/>
                    <a:pt x="1368" y="6761"/>
                  </a:cubicBezTo>
                  <a:cubicBezTo>
                    <a:pt x="1047" y="6537"/>
                    <a:pt x="726" y="6314"/>
                    <a:pt x="0" y="5797"/>
                  </a:cubicBezTo>
                  <a:cubicBezTo>
                    <a:pt x="2541" y="5532"/>
                    <a:pt x="4649" y="5015"/>
                    <a:pt x="6730" y="5127"/>
                  </a:cubicBezTo>
                  <a:cubicBezTo>
                    <a:pt x="15568" y="5602"/>
                    <a:pt x="24378" y="3898"/>
                    <a:pt x="33020" y="4457"/>
                  </a:cubicBezTo>
                  <a:cubicBezTo>
                    <a:pt x="34416" y="5713"/>
                    <a:pt x="34430" y="7249"/>
                    <a:pt x="34989" y="9106"/>
                  </a:cubicBezTo>
                  <a:cubicBezTo>
                    <a:pt x="35156" y="7752"/>
                    <a:pt x="35254" y="6872"/>
                    <a:pt x="35366" y="5979"/>
                  </a:cubicBezTo>
                  <a:cubicBezTo>
                    <a:pt x="37041" y="12653"/>
                    <a:pt x="37250" y="19480"/>
                    <a:pt x="38312" y="2625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8" name="Forma Livre: Forma 17">
              <a:extLst>
                <a:ext uri="{FF2B5EF4-FFF2-40B4-BE49-F238E27FC236}">
                  <a16:creationId xmlns:a16="http://schemas.microsoft.com/office/drawing/2014/main" id="{C70FA193-4D52-D8CD-49D7-5DC5429EB67D}"/>
                </a:ext>
              </a:extLst>
            </p:cNvPr>
            <p:cNvSpPr/>
            <p:nvPr/>
          </p:nvSpPr>
          <p:spPr>
            <a:xfrm>
              <a:off x="10347915" y="5716021"/>
              <a:ext cx="72811" cy="56674"/>
            </a:xfrm>
            <a:custGeom>
              <a:avLst/>
              <a:gdLst>
                <a:gd name="connsiteX0" fmla="*/ 67852 w 72811"/>
                <a:gd name="connsiteY0" fmla="*/ 4722 h 56674"/>
                <a:gd name="connsiteX1" fmla="*/ 62337 w 72811"/>
                <a:gd name="connsiteY1" fmla="*/ 4666 h 56674"/>
                <a:gd name="connsiteX2" fmla="*/ 52689 w 72811"/>
                <a:gd name="connsiteY2" fmla="*/ 1915 h 56674"/>
                <a:gd name="connsiteX3" fmla="*/ 55831 w 72811"/>
                <a:gd name="connsiteY3" fmla="*/ 2837 h 56674"/>
                <a:gd name="connsiteX4" fmla="*/ 55998 w 72811"/>
                <a:gd name="connsiteY4" fmla="*/ 2376 h 56674"/>
                <a:gd name="connsiteX5" fmla="*/ 52578 w 72811"/>
                <a:gd name="connsiteY5" fmla="*/ 379 h 56674"/>
                <a:gd name="connsiteX6" fmla="*/ 53122 w 72811"/>
                <a:gd name="connsiteY6" fmla="*/ 3 h 56674"/>
                <a:gd name="connsiteX7" fmla="*/ 64906 w 72811"/>
                <a:gd name="connsiteY7" fmla="*/ 1287 h 56674"/>
                <a:gd name="connsiteX8" fmla="*/ 70281 w 72811"/>
                <a:gd name="connsiteY8" fmla="*/ 1259 h 56674"/>
                <a:gd name="connsiteX9" fmla="*/ 71468 w 72811"/>
                <a:gd name="connsiteY9" fmla="*/ 6118 h 56674"/>
                <a:gd name="connsiteX10" fmla="*/ 71594 w 72811"/>
                <a:gd name="connsiteY10" fmla="*/ 12512 h 56674"/>
                <a:gd name="connsiteX11" fmla="*/ 72264 w 72811"/>
                <a:gd name="connsiteY11" fmla="*/ 44108 h 56674"/>
                <a:gd name="connsiteX12" fmla="*/ 72780 w 72811"/>
                <a:gd name="connsiteY12" fmla="*/ 50810 h 56674"/>
                <a:gd name="connsiteX13" fmla="*/ 72780 w 72811"/>
                <a:gd name="connsiteY13" fmla="*/ 53630 h 56674"/>
                <a:gd name="connsiteX14" fmla="*/ 64208 w 72811"/>
                <a:gd name="connsiteY14" fmla="*/ 55697 h 56674"/>
                <a:gd name="connsiteX15" fmla="*/ 40375 w 72811"/>
                <a:gd name="connsiteY15" fmla="*/ 56590 h 56674"/>
                <a:gd name="connsiteX16" fmla="*/ 38699 w 72811"/>
                <a:gd name="connsiteY16" fmla="*/ 56674 h 56674"/>
                <a:gd name="connsiteX17" fmla="*/ 6405 w 72811"/>
                <a:gd name="connsiteY17" fmla="*/ 56674 h 56674"/>
                <a:gd name="connsiteX18" fmla="*/ 3920 w 72811"/>
                <a:gd name="connsiteY18" fmla="*/ 56465 h 56674"/>
                <a:gd name="connsiteX19" fmla="*/ 3027 w 72811"/>
                <a:gd name="connsiteY19" fmla="*/ 54761 h 56674"/>
                <a:gd name="connsiteX20" fmla="*/ 1561 w 72811"/>
                <a:gd name="connsiteY20" fmla="*/ 48157 h 56674"/>
                <a:gd name="connsiteX21" fmla="*/ 1617 w 72811"/>
                <a:gd name="connsiteY21" fmla="*/ 39445 h 56674"/>
                <a:gd name="connsiteX22" fmla="*/ 1379 w 72811"/>
                <a:gd name="connsiteY22" fmla="*/ 32394 h 56674"/>
                <a:gd name="connsiteX23" fmla="*/ 25 w 72811"/>
                <a:gd name="connsiteY23" fmla="*/ 6551 h 56674"/>
                <a:gd name="connsiteX24" fmla="*/ 25 w 72811"/>
                <a:gd name="connsiteY24" fmla="*/ 3619 h 56674"/>
                <a:gd name="connsiteX25" fmla="*/ 2706 w 72811"/>
                <a:gd name="connsiteY25" fmla="*/ 1678 h 56674"/>
                <a:gd name="connsiteX26" fmla="*/ 15118 w 72811"/>
                <a:gd name="connsiteY26" fmla="*/ 1064 h 56674"/>
                <a:gd name="connsiteX27" fmla="*/ 15969 w 72811"/>
                <a:gd name="connsiteY27" fmla="*/ 1287 h 56674"/>
                <a:gd name="connsiteX28" fmla="*/ 18901 w 72811"/>
                <a:gd name="connsiteY28" fmla="*/ 7682 h 56674"/>
                <a:gd name="connsiteX29" fmla="*/ 16584 w 72811"/>
                <a:gd name="connsiteY29" fmla="*/ 3842 h 56674"/>
                <a:gd name="connsiteX30" fmla="*/ 16472 w 72811"/>
                <a:gd name="connsiteY30" fmla="*/ 6411 h 56674"/>
                <a:gd name="connsiteX31" fmla="*/ 14615 w 72811"/>
                <a:gd name="connsiteY31" fmla="*/ 4442 h 56674"/>
                <a:gd name="connsiteX32" fmla="*/ 3795 w 72811"/>
                <a:gd name="connsiteY32" fmla="*/ 5252 h 56674"/>
                <a:gd name="connsiteX33" fmla="*/ 3446 w 72811"/>
                <a:gd name="connsiteY33" fmla="*/ 7528 h 56674"/>
                <a:gd name="connsiteX34" fmla="*/ 3781 w 72811"/>
                <a:gd name="connsiteY34" fmla="*/ 15933 h 56674"/>
                <a:gd name="connsiteX35" fmla="*/ 4870 w 72811"/>
                <a:gd name="connsiteY35" fmla="*/ 34056 h 56674"/>
                <a:gd name="connsiteX36" fmla="*/ 5330 w 72811"/>
                <a:gd name="connsiteY36" fmla="*/ 44122 h 56674"/>
                <a:gd name="connsiteX37" fmla="*/ 5177 w 72811"/>
                <a:gd name="connsiteY37" fmla="*/ 49498 h 56674"/>
                <a:gd name="connsiteX38" fmla="*/ 5735 w 72811"/>
                <a:gd name="connsiteY38" fmla="*/ 53002 h 56674"/>
                <a:gd name="connsiteX39" fmla="*/ 20228 w 72811"/>
                <a:gd name="connsiteY39" fmla="*/ 52793 h 56674"/>
                <a:gd name="connsiteX40" fmla="*/ 52522 w 72811"/>
                <a:gd name="connsiteY40" fmla="*/ 52555 h 56674"/>
                <a:gd name="connsiteX41" fmla="*/ 67307 w 72811"/>
                <a:gd name="connsiteY41" fmla="*/ 52136 h 56674"/>
                <a:gd name="connsiteX42" fmla="*/ 68759 w 72811"/>
                <a:gd name="connsiteY42" fmla="*/ 51829 h 56674"/>
                <a:gd name="connsiteX43" fmla="*/ 69108 w 72811"/>
                <a:gd name="connsiteY43" fmla="*/ 51033 h 56674"/>
                <a:gd name="connsiteX44" fmla="*/ 68550 w 72811"/>
                <a:gd name="connsiteY44" fmla="*/ 20108 h 56674"/>
                <a:gd name="connsiteX45" fmla="*/ 68187 w 72811"/>
                <a:gd name="connsiteY45" fmla="*/ 6662 h 56674"/>
                <a:gd name="connsiteX46" fmla="*/ 67880 w 72811"/>
                <a:gd name="connsiteY46" fmla="*/ 4750 h 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811" h="56674">
                  <a:moveTo>
                    <a:pt x="67852" y="4722"/>
                  </a:moveTo>
                  <a:cubicBezTo>
                    <a:pt x="65855" y="4051"/>
                    <a:pt x="64082" y="4345"/>
                    <a:pt x="62337" y="4666"/>
                  </a:cubicBezTo>
                  <a:cubicBezTo>
                    <a:pt x="58721" y="5308"/>
                    <a:pt x="55482" y="4470"/>
                    <a:pt x="52689" y="1915"/>
                  </a:cubicBezTo>
                  <a:cubicBezTo>
                    <a:pt x="53736" y="2222"/>
                    <a:pt x="54784" y="2530"/>
                    <a:pt x="55831" y="2837"/>
                  </a:cubicBezTo>
                  <a:cubicBezTo>
                    <a:pt x="55887" y="2683"/>
                    <a:pt x="55942" y="2530"/>
                    <a:pt x="55998" y="2376"/>
                  </a:cubicBezTo>
                  <a:cubicBezTo>
                    <a:pt x="54881" y="1720"/>
                    <a:pt x="53750" y="1064"/>
                    <a:pt x="52578" y="379"/>
                  </a:cubicBezTo>
                  <a:cubicBezTo>
                    <a:pt x="52843" y="184"/>
                    <a:pt x="53052" y="-25"/>
                    <a:pt x="53122" y="3"/>
                  </a:cubicBezTo>
                  <a:cubicBezTo>
                    <a:pt x="56864" y="2209"/>
                    <a:pt x="60885" y="1776"/>
                    <a:pt x="64906" y="1287"/>
                  </a:cubicBezTo>
                  <a:cubicBezTo>
                    <a:pt x="66679" y="1064"/>
                    <a:pt x="68424" y="715"/>
                    <a:pt x="70281" y="1259"/>
                  </a:cubicBezTo>
                  <a:cubicBezTo>
                    <a:pt x="71105" y="2795"/>
                    <a:pt x="71440" y="4414"/>
                    <a:pt x="71468" y="6118"/>
                  </a:cubicBezTo>
                  <a:cubicBezTo>
                    <a:pt x="71496" y="8254"/>
                    <a:pt x="71552" y="10376"/>
                    <a:pt x="71594" y="12512"/>
                  </a:cubicBezTo>
                  <a:cubicBezTo>
                    <a:pt x="71803" y="23040"/>
                    <a:pt x="71999" y="33581"/>
                    <a:pt x="72264" y="44108"/>
                  </a:cubicBezTo>
                  <a:cubicBezTo>
                    <a:pt x="72320" y="46342"/>
                    <a:pt x="72641" y="48576"/>
                    <a:pt x="72780" y="50810"/>
                  </a:cubicBezTo>
                  <a:cubicBezTo>
                    <a:pt x="72850" y="51801"/>
                    <a:pt x="72780" y="52793"/>
                    <a:pt x="72780" y="53630"/>
                  </a:cubicBezTo>
                  <a:cubicBezTo>
                    <a:pt x="69946" y="55236"/>
                    <a:pt x="67182" y="55641"/>
                    <a:pt x="64208" y="55697"/>
                  </a:cubicBezTo>
                  <a:cubicBezTo>
                    <a:pt x="56264" y="55850"/>
                    <a:pt x="48319" y="56269"/>
                    <a:pt x="40375" y="56590"/>
                  </a:cubicBezTo>
                  <a:cubicBezTo>
                    <a:pt x="39816" y="56618"/>
                    <a:pt x="39258" y="56674"/>
                    <a:pt x="38699" y="56674"/>
                  </a:cubicBezTo>
                  <a:cubicBezTo>
                    <a:pt x="27935" y="56674"/>
                    <a:pt x="17170" y="56674"/>
                    <a:pt x="6405" y="56674"/>
                  </a:cubicBezTo>
                  <a:cubicBezTo>
                    <a:pt x="5624" y="56674"/>
                    <a:pt x="4856" y="56548"/>
                    <a:pt x="3920" y="56465"/>
                  </a:cubicBezTo>
                  <a:cubicBezTo>
                    <a:pt x="3641" y="55892"/>
                    <a:pt x="3473" y="55194"/>
                    <a:pt x="3027" y="54761"/>
                  </a:cubicBezTo>
                  <a:cubicBezTo>
                    <a:pt x="1100" y="52862"/>
                    <a:pt x="1226" y="50489"/>
                    <a:pt x="1561" y="48157"/>
                  </a:cubicBezTo>
                  <a:cubicBezTo>
                    <a:pt x="1993" y="45239"/>
                    <a:pt x="1910" y="42363"/>
                    <a:pt x="1617" y="39445"/>
                  </a:cubicBezTo>
                  <a:cubicBezTo>
                    <a:pt x="1379" y="37113"/>
                    <a:pt x="1505" y="34740"/>
                    <a:pt x="1379" y="32394"/>
                  </a:cubicBezTo>
                  <a:cubicBezTo>
                    <a:pt x="946" y="23780"/>
                    <a:pt x="458" y="15165"/>
                    <a:pt x="25" y="6551"/>
                  </a:cubicBezTo>
                  <a:cubicBezTo>
                    <a:pt x="-31" y="5448"/>
                    <a:pt x="25" y="4331"/>
                    <a:pt x="25" y="3619"/>
                  </a:cubicBezTo>
                  <a:cubicBezTo>
                    <a:pt x="793" y="2264"/>
                    <a:pt x="1658" y="1734"/>
                    <a:pt x="2706" y="1678"/>
                  </a:cubicBezTo>
                  <a:cubicBezTo>
                    <a:pt x="6838" y="1441"/>
                    <a:pt x="10985" y="1259"/>
                    <a:pt x="15118" y="1064"/>
                  </a:cubicBezTo>
                  <a:cubicBezTo>
                    <a:pt x="15327" y="1064"/>
                    <a:pt x="15550" y="1175"/>
                    <a:pt x="15969" y="1287"/>
                  </a:cubicBezTo>
                  <a:cubicBezTo>
                    <a:pt x="17617" y="2948"/>
                    <a:pt x="18287" y="5294"/>
                    <a:pt x="18901" y="7682"/>
                  </a:cubicBezTo>
                  <a:cubicBezTo>
                    <a:pt x="18231" y="6579"/>
                    <a:pt x="17561" y="5476"/>
                    <a:pt x="16584" y="3842"/>
                  </a:cubicBezTo>
                  <a:cubicBezTo>
                    <a:pt x="16528" y="4987"/>
                    <a:pt x="16500" y="5615"/>
                    <a:pt x="16472" y="6411"/>
                  </a:cubicBezTo>
                  <a:cubicBezTo>
                    <a:pt x="15802" y="5699"/>
                    <a:pt x="15229" y="5085"/>
                    <a:pt x="14615" y="4442"/>
                  </a:cubicBezTo>
                  <a:cubicBezTo>
                    <a:pt x="10999" y="4163"/>
                    <a:pt x="7453" y="4275"/>
                    <a:pt x="3795" y="5252"/>
                  </a:cubicBezTo>
                  <a:cubicBezTo>
                    <a:pt x="3669" y="6020"/>
                    <a:pt x="3432" y="6774"/>
                    <a:pt x="3446" y="7528"/>
                  </a:cubicBezTo>
                  <a:cubicBezTo>
                    <a:pt x="3501" y="10334"/>
                    <a:pt x="3613" y="13127"/>
                    <a:pt x="3781" y="15933"/>
                  </a:cubicBezTo>
                  <a:cubicBezTo>
                    <a:pt x="4130" y="21979"/>
                    <a:pt x="4521" y="28010"/>
                    <a:pt x="4870" y="34056"/>
                  </a:cubicBezTo>
                  <a:cubicBezTo>
                    <a:pt x="5065" y="37407"/>
                    <a:pt x="5233" y="40771"/>
                    <a:pt x="5330" y="44122"/>
                  </a:cubicBezTo>
                  <a:cubicBezTo>
                    <a:pt x="5386" y="45909"/>
                    <a:pt x="5288" y="47710"/>
                    <a:pt x="5177" y="49498"/>
                  </a:cubicBezTo>
                  <a:cubicBezTo>
                    <a:pt x="5107" y="50726"/>
                    <a:pt x="4939" y="51941"/>
                    <a:pt x="5735" y="53002"/>
                  </a:cubicBezTo>
                  <a:cubicBezTo>
                    <a:pt x="10636" y="52932"/>
                    <a:pt x="15439" y="52834"/>
                    <a:pt x="20228" y="52793"/>
                  </a:cubicBezTo>
                  <a:cubicBezTo>
                    <a:pt x="30992" y="52709"/>
                    <a:pt x="41757" y="52667"/>
                    <a:pt x="52522" y="52555"/>
                  </a:cubicBezTo>
                  <a:cubicBezTo>
                    <a:pt x="57450" y="52499"/>
                    <a:pt x="62379" y="52304"/>
                    <a:pt x="67307" y="52136"/>
                  </a:cubicBezTo>
                  <a:cubicBezTo>
                    <a:pt x="67838" y="52122"/>
                    <a:pt x="68369" y="51927"/>
                    <a:pt x="68759" y="51829"/>
                  </a:cubicBezTo>
                  <a:cubicBezTo>
                    <a:pt x="68941" y="51438"/>
                    <a:pt x="69122" y="51229"/>
                    <a:pt x="69108" y="51033"/>
                  </a:cubicBezTo>
                  <a:cubicBezTo>
                    <a:pt x="68285" y="40743"/>
                    <a:pt x="68690" y="30412"/>
                    <a:pt x="68550" y="20108"/>
                  </a:cubicBezTo>
                  <a:cubicBezTo>
                    <a:pt x="68480" y="15626"/>
                    <a:pt x="68327" y="11144"/>
                    <a:pt x="68187" y="6662"/>
                  </a:cubicBezTo>
                  <a:cubicBezTo>
                    <a:pt x="68173" y="6118"/>
                    <a:pt x="68019" y="5559"/>
                    <a:pt x="67880" y="475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9" name="Forma Livre: Forma 18">
              <a:extLst>
                <a:ext uri="{FF2B5EF4-FFF2-40B4-BE49-F238E27FC236}">
                  <a16:creationId xmlns:a16="http://schemas.microsoft.com/office/drawing/2014/main" id="{5CD528D2-C3B9-7438-FDFA-5758CE94B756}"/>
                </a:ext>
              </a:extLst>
            </p:cNvPr>
            <p:cNvSpPr/>
            <p:nvPr/>
          </p:nvSpPr>
          <p:spPr>
            <a:xfrm>
              <a:off x="9908669" y="5940350"/>
              <a:ext cx="31170" cy="69421"/>
            </a:xfrm>
            <a:custGeom>
              <a:avLst/>
              <a:gdLst>
                <a:gd name="connsiteX0" fmla="*/ 11239 w 31170"/>
                <a:gd name="connsiteY0" fmla="*/ 18681 h 69421"/>
                <a:gd name="connsiteX1" fmla="*/ 12398 w 31170"/>
                <a:gd name="connsiteY1" fmla="*/ 5822 h 69421"/>
                <a:gd name="connsiteX2" fmla="*/ 12580 w 31170"/>
                <a:gd name="connsiteY2" fmla="*/ 7023 h 69421"/>
                <a:gd name="connsiteX3" fmla="*/ 12775 w 31170"/>
                <a:gd name="connsiteY3" fmla="*/ 8950 h 69421"/>
                <a:gd name="connsiteX4" fmla="*/ 13976 w 31170"/>
                <a:gd name="connsiteY4" fmla="*/ 4203 h 69421"/>
                <a:gd name="connsiteX5" fmla="*/ 3253 w 31170"/>
                <a:gd name="connsiteY5" fmla="*/ 2304 h 69421"/>
                <a:gd name="connsiteX6" fmla="*/ 6241 w 31170"/>
                <a:gd name="connsiteY6" fmla="*/ 2108 h 69421"/>
                <a:gd name="connsiteX7" fmla="*/ 8936 w 31170"/>
                <a:gd name="connsiteY7" fmla="*/ 2052 h 69421"/>
                <a:gd name="connsiteX8" fmla="*/ 11937 w 31170"/>
                <a:gd name="connsiteY8" fmla="*/ 1885 h 69421"/>
                <a:gd name="connsiteX9" fmla="*/ 3546 w 31170"/>
                <a:gd name="connsiteY9" fmla="*/ 572 h 69421"/>
                <a:gd name="connsiteX10" fmla="*/ 3560 w 31170"/>
                <a:gd name="connsiteY10" fmla="*/ 223 h 69421"/>
                <a:gd name="connsiteX11" fmla="*/ 7442 w 31170"/>
                <a:gd name="connsiteY11" fmla="*/ 0 h 69421"/>
                <a:gd name="connsiteX12" fmla="*/ 26262 w 31170"/>
                <a:gd name="connsiteY12" fmla="*/ 42 h 69421"/>
                <a:gd name="connsiteX13" fmla="*/ 28245 w 31170"/>
                <a:gd name="connsiteY13" fmla="*/ 307 h 69421"/>
                <a:gd name="connsiteX14" fmla="*/ 29906 w 31170"/>
                <a:gd name="connsiteY14" fmla="*/ 2206 h 69421"/>
                <a:gd name="connsiteX15" fmla="*/ 30172 w 31170"/>
                <a:gd name="connsiteY15" fmla="*/ 4538 h 69421"/>
                <a:gd name="connsiteX16" fmla="*/ 30521 w 31170"/>
                <a:gd name="connsiteY16" fmla="*/ 10569 h 69421"/>
                <a:gd name="connsiteX17" fmla="*/ 31163 w 31170"/>
                <a:gd name="connsiteY17" fmla="*/ 35086 h 69421"/>
                <a:gd name="connsiteX18" fmla="*/ 30144 w 31170"/>
                <a:gd name="connsiteY18" fmla="*/ 66305 h 69421"/>
                <a:gd name="connsiteX19" fmla="*/ 29962 w 31170"/>
                <a:gd name="connsiteY19" fmla="*/ 67310 h 69421"/>
                <a:gd name="connsiteX20" fmla="*/ 25313 w 31170"/>
                <a:gd name="connsiteY20" fmla="*/ 69419 h 69421"/>
                <a:gd name="connsiteX21" fmla="*/ 12538 w 31170"/>
                <a:gd name="connsiteY21" fmla="*/ 69293 h 69421"/>
                <a:gd name="connsiteX22" fmla="*/ 3588 w 31170"/>
                <a:gd name="connsiteY22" fmla="*/ 68441 h 69421"/>
                <a:gd name="connsiteX23" fmla="*/ 7414 w 31170"/>
                <a:gd name="connsiteY23" fmla="*/ 67646 h 69421"/>
                <a:gd name="connsiteX24" fmla="*/ 3169 w 31170"/>
                <a:gd name="connsiteY24" fmla="*/ 66166 h 69421"/>
                <a:gd name="connsiteX25" fmla="*/ 11435 w 31170"/>
                <a:gd name="connsiteY25" fmla="*/ 65677 h 69421"/>
                <a:gd name="connsiteX26" fmla="*/ 11784 w 31170"/>
                <a:gd name="connsiteY26" fmla="*/ 63220 h 69421"/>
                <a:gd name="connsiteX27" fmla="*/ 11644 w 31170"/>
                <a:gd name="connsiteY27" fmla="*/ 53139 h 69421"/>
                <a:gd name="connsiteX28" fmla="*/ 11728 w 31170"/>
                <a:gd name="connsiteY28" fmla="*/ 46088 h 69421"/>
                <a:gd name="connsiteX29" fmla="*/ 11784 w 31170"/>
                <a:gd name="connsiteY29" fmla="*/ 25592 h 69421"/>
                <a:gd name="connsiteX30" fmla="*/ 11365 w 31170"/>
                <a:gd name="connsiteY30" fmla="*/ 23302 h 69421"/>
                <a:gd name="connsiteX31" fmla="*/ 0 w 31170"/>
                <a:gd name="connsiteY31" fmla="*/ 21306 h 69421"/>
                <a:gd name="connsiteX32" fmla="*/ 1536 w 31170"/>
                <a:gd name="connsiteY32" fmla="*/ 19812 h 69421"/>
                <a:gd name="connsiteX33" fmla="*/ 684 w 31170"/>
                <a:gd name="connsiteY33" fmla="*/ 18625 h 69421"/>
                <a:gd name="connsiteX34" fmla="*/ 11225 w 31170"/>
                <a:gd name="connsiteY34" fmla="*/ 18653 h 69421"/>
                <a:gd name="connsiteX35" fmla="*/ 26528 w 31170"/>
                <a:gd name="connsiteY35" fmla="*/ 65314 h 69421"/>
                <a:gd name="connsiteX36" fmla="*/ 27170 w 31170"/>
                <a:gd name="connsiteY36" fmla="*/ 57090 h 69421"/>
                <a:gd name="connsiteX37" fmla="*/ 27212 w 31170"/>
                <a:gd name="connsiteY37" fmla="*/ 24866 h 69421"/>
                <a:gd name="connsiteX38" fmla="*/ 26821 w 31170"/>
                <a:gd name="connsiteY38" fmla="*/ 22549 h 69421"/>
                <a:gd name="connsiteX39" fmla="*/ 15288 w 31170"/>
                <a:gd name="connsiteY39" fmla="*/ 23624 h 69421"/>
                <a:gd name="connsiteX40" fmla="*/ 15554 w 31170"/>
                <a:gd name="connsiteY40" fmla="*/ 28622 h 69421"/>
                <a:gd name="connsiteX41" fmla="*/ 15763 w 31170"/>
                <a:gd name="connsiteY41" fmla="*/ 37655 h 69421"/>
                <a:gd name="connsiteX42" fmla="*/ 14646 w 31170"/>
                <a:gd name="connsiteY42" fmla="*/ 63094 h 69421"/>
                <a:gd name="connsiteX43" fmla="*/ 14800 w 31170"/>
                <a:gd name="connsiteY43" fmla="*/ 65481 h 69421"/>
                <a:gd name="connsiteX44" fmla="*/ 26528 w 31170"/>
                <a:gd name="connsiteY44" fmla="*/ 65328 h 69421"/>
                <a:gd name="connsiteX45" fmla="*/ 15498 w 31170"/>
                <a:gd name="connsiteY45" fmla="*/ 18486 h 69421"/>
                <a:gd name="connsiteX46" fmla="*/ 26863 w 31170"/>
                <a:gd name="connsiteY46" fmla="*/ 18360 h 69421"/>
                <a:gd name="connsiteX47" fmla="*/ 26011 w 31170"/>
                <a:gd name="connsiteY47" fmla="*/ 4286 h 69421"/>
                <a:gd name="connsiteX48" fmla="*/ 14981 w 31170"/>
                <a:gd name="connsiteY48" fmla="*/ 3812 h 69421"/>
                <a:gd name="connsiteX49" fmla="*/ 15498 w 31170"/>
                <a:gd name="connsiteY49" fmla="*/ 18486 h 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170" h="69421">
                  <a:moveTo>
                    <a:pt x="11239" y="18681"/>
                  </a:moveTo>
                  <a:cubicBezTo>
                    <a:pt x="12328" y="14269"/>
                    <a:pt x="11407" y="9997"/>
                    <a:pt x="12398" y="5822"/>
                  </a:cubicBezTo>
                  <a:cubicBezTo>
                    <a:pt x="12454" y="6227"/>
                    <a:pt x="12538" y="6618"/>
                    <a:pt x="12580" y="7023"/>
                  </a:cubicBezTo>
                  <a:cubicBezTo>
                    <a:pt x="12636" y="7456"/>
                    <a:pt x="12677" y="7902"/>
                    <a:pt x="12775" y="8950"/>
                  </a:cubicBezTo>
                  <a:cubicBezTo>
                    <a:pt x="13264" y="7023"/>
                    <a:pt x="13599" y="5696"/>
                    <a:pt x="13976" y="4203"/>
                  </a:cubicBezTo>
                  <a:cubicBezTo>
                    <a:pt x="10499" y="2904"/>
                    <a:pt x="6869" y="3909"/>
                    <a:pt x="3253" y="2304"/>
                  </a:cubicBezTo>
                  <a:cubicBezTo>
                    <a:pt x="4496" y="2220"/>
                    <a:pt x="5375" y="2150"/>
                    <a:pt x="6241" y="2108"/>
                  </a:cubicBezTo>
                  <a:cubicBezTo>
                    <a:pt x="7135" y="2066"/>
                    <a:pt x="8028" y="2066"/>
                    <a:pt x="8936" y="2052"/>
                  </a:cubicBezTo>
                  <a:cubicBezTo>
                    <a:pt x="9941" y="2052"/>
                    <a:pt x="10932" y="2052"/>
                    <a:pt x="11937" y="1885"/>
                  </a:cubicBezTo>
                  <a:cubicBezTo>
                    <a:pt x="9145" y="1452"/>
                    <a:pt x="6339" y="1019"/>
                    <a:pt x="3546" y="572"/>
                  </a:cubicBezTo>
                  <a:cubicBezTo>
                    <a:pt x="3546" y="461"/>
                    <a:pt x="3546" y="335"/>
                    <a:pt x="3560" y="223"/>
                  </a:cubicBezTo>
                  <a:cubicBezTo>
                    <a:pt x="4859" y="140"/>
                    <a:pt x="6157" y="0"/>
                    <a:pt x="7442" y="0"/>
                  </a:cubicBezTo>
                  <a:cubicBezTo>
                    <a:pt x="13711" y="0"/>
                    <a:pt x="19993" y="0"/>
                    <a:pt x="26262" y="42"/>
                  </a:cubicBezTo>
                  <a:cubicBezTo>
                    <a:pt x="26933" y="42"/>
                    <a:pt x="27603" y="140"/>
                    <a:pt x="28245" y="307"/>
                  </a:cubicBezTo>
                  <a:cubicBezTo>
                    <a:pt x="29194" y="558"/>
                    <a:pt x="29753" y="1243"/>
                    <a:pt x="29906" y="2206"/>
                  </a:cubicBezTo>
                  <a:cubicBezTo>
                    <a:pt x="30032" y="2974"/>
                    <a:pt x="30116" y="3756"/>
                    <a:pt x="30172" y="4538"/>
                  </a:cubicBezTo>
                  <a:cubicBezTo>
                    <a:pt x="30311" y="6548"/>
                    <a:pt x="30451" y="8559"/>
                    <a:pt x="30521" y="10569"/>
                  </a:cubicBezTo>
                  <a:cubicBezTo>
                    <a:pt x="30772" y="18737"/>
                    <a:pt x="31233" y="26919"/>
                    <a:pt x="31163" y="35086"/>
                  </a:cubicBezTo>
                  <a:cubicBezTo>
                    <a:pt x="31065" y="45502"/>
                    <a:pt x="30507" y="55904"/>
                    <a:pt x="30144" y="66305"/>
                  </a:cubicBezTo>
                  <a:cubicBezTo>
                    <a:pt x="30144" y="66640"/>
                    <a:pt x="30032" y="66961"/>
                    <a:pt x="29962" y="67310"/>
                  </a:cubicBezTo>
                  <a:cubicBezTo>
                    <a:pt x="28831" y="68944"/>
                    <a:pt x="27254" y="69461"/>
                    <a:pt x="25313" y="69419"/>
                  </a:cubicBezTo>
                  <a:cubicBezTo>
                    <a:pt x="21055" y="69335"/>
                    <a:pt x="16796" y="69433"/>
                    <a:pt x="12538" y="69293"/>
                  </a:cubicBezTo>
                  <a:cubicBezTo>
                    <a:pt x="9759" y="69195"/>
                    <a:pt x="6981" y="68777"/>
                    <a:pt x="3588" y="68441"/>
                  </a:cubicBezTo>
                  <a:cubicBezTo>
                    <a:pt x="5138" y="68120"/>
                    <a:pt x="6087" y="67925"/>
                    <a:pt x="7414" y="67646"/>
                  </a:cubicBezTo>
                  <a:cubicBezTo>
                    <a:pt x="6157" y="66305"/>
                    <a:pt x="4621" y="67129"/>
                    <a:pt x="3169" y="66166"/>
                  </a:cubicBezTo>
                  <a:cubicBezTo>
                    <a:pt x="6129" y="65998"/>
                    <a:pt x="8698" y="65845"/>
                    <a:pt x="11435" y="65677"/>
                  </a:cubicBezTo>
                  <a:cubicBezTo>
                    <a:pt x="11574" y="64700"/>
                    <a:pt x="11784" y="63960"/>
                    <a:pt x="11784" y="63220"/>
                  </a:cubicBezTo>
                  <a:cubicBezTo>
                    <a:pt x="11770" y="59855"/>
                    <a:pt x="11672" y="56504"/>
                    <a:pt x="11644" y="53139"/>
                  </a:cubicBezTo>
                  <a:cubicBezTo>
                    <a:pt x="11644" y="50794"/>
                    <a:pt x="11728" y="48434"/>
                    <a:pt x="11728" y="46088"/>
                  </a:cubicBezTo>
                  <a:cubicBezTo>
                    <a:pt x="11756" y="39261"/>
                    <a:pt x="11798" y="32420"/>
                    <a:pt x="11784" y="25592"/>
                  </a:cubicBezTo>
                  <a:cubicBezTo>
                    <a:pt x="11784" y="24838"/>
                    <a:pt x="11505" y="24084"/>
                    <a:pt x="11365" y="23302"/>
                  </a:cubicBezTo>
                  <a:cubicBezTo>
                    <a:pt x="7777" y="21990"/>
                    <a:pt x="4021" y="22144"/>
                    <a:pt x="0" y="21306"/>
                  </a:cubicBezTo>
                  <a:cubicBezTo>
                    <a:pt x="684" y="20636"/>
                    <a:pt x="1103" y="20217"/>
                    <a:pt x="1536" y="19812"/>
                  </a:cubicBezTo>
                  <a:cubicBezTo>
                    <a:pt x="1312" y="19505"/>
                    <a:pt x="1075" y="19170"/>
                    <a:pt x="684" y="18625"/>
                  </a:cubicBezTo>
                  <a:cubicBezTo>
                    <a:pt x="4272" y="17676"/>
                    <a:pt x="7707" y="18639"/>
                    <a:pt x="11225" y="18653"/>
                  </a:cubicBezTo>
                  <a:close/>
                  <a:moveTo>
                    <a:pt x="26528" y="65314"/>
                  </a:moveTo>
                  <a:cubicBezTo>
                    <a:pt x="26765" y="62382"/>
                    <a:pt x="27156" y="59729"/>
                    <a:pt x="27170" y="57090"/>
                  </a:cubicBezTo>
                  <a:cubicBezTo>
                    <a:pt x="27254" y="46354"/>
                    <a:pt x="27226" y="35617"/>
                    <a:pt x="27212" y="24866"/>
                  </a:cubicBezTo>
                  <a:cubicBezTo>
                    <a:pt x="27212" y="24126"/>
                    <a:pt x="26961" y="23386"/>
                    <a:pt x="26821" y="22549"/>
                  </a:cubicBezTo>
                  <a:cubicBezTo>
                    <a:pt x="22898" y="22311"/>
                    <a:pt x="19156" y="22060"/>
                    <a:pt x="15288" y="23624"/>
                  </a:cubicBezTo>
                  <a:cubicBezTo>
                    <a:pt x="15386" y="25299"/>
                    <a:pt x="15498" y="26961"/>
                    <a:pt x="15554" y="28622"/>
                  </a:cubicBezTo>
                  <a:cubicBezTo>
                    <a:pt x="15651" y="31638"/>
                    <a:pt x="15931" y="34654"/>
                    <a:pt x="15763" y="37655"/>
                  </a:cubicBezTo>
                  <a:cubicBezTo>
                    <a:pt x="15274" y="46130"/>
                    <a:pt x="14688" y="54605"/>
                    <a:pt x="14646" y="63094"/>
                  </a:cubicBezTo>
                  <a:cubicBezTo>
                    <a:pt x="14646" y="63848"/>
                    <a:pt x="14744" y="64602"/>
                    <a:pt x="14800" y="65481"/>
                  </a:cubicBezTo>
                  <a:cubicBezTo>
                    <a:pt x="18835" y="66487"/>
                    <a:pt x="22632" y="65077"/>
                    <a:pt x="26528" y="65328"/>
                  </a:cubicBezTo>
                  <a:close/>
                  <a:moveTo>
                    <a:pt x="15498" y="18486"/>
                  </a:moveTo>
                  <a:cubicBezTo>
                    <a:pt x="18877" y="19086"/>
                    <a:pt x="24838" y="19002"/>
                    <a:pt x="26863" y="18360"/>
                  </a:cubicBezTo>
                  <a:cubicBezTo>
                    <a:pt x="27477" y="14967"/>
                    <a:pt x="27058" y="7525"/>
                    <a:pt x="26011" y="4286"/>
                  </a:cubicBezTo>
                  <a:cubicBezTo>
                    <a:pt x="22367" y="4286"/>
                    <a:pt x="18695" y="3100"/>
                    <a:pt x="14981" y="3812"/>
                  </a:cubicBezTo>
                  <a:cubicBezTo>
                    <a:pt x="14367" y="6492"/>
                    <a:pt x="14688" y="15302"/>
                    <a:pt x="15498" y="1848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0" name="Forma Livre: Forma 19">
              <a:extLst>
                <a:ext uri="{FF2B5EF4-FFF2-40B4-BE49-F238E27FC236}">
                  <a16:creationId xmlns:a16="http://schemas.microsoft.com/office/drawing/2014/main" id="{F466C554-37E7-C1EF-5B41-1C8CF1AC3FCD}"/>
                </a:ext>
              </a:extLst>
            </p:cNvPr>
            <p:cNvSpPr/>
            <p:nvPr/>
          </p:nvSpPr>
          <p:spPr>
            <a:xfrm>
              <a:off x="10512334" y="5839782"/>
              <a:ext cx="34381" cy="91450"/>
            </a:xfrm>
            <a:custGeom>
              <a:avLst/>
              <a:gdLst>
                <a:gd name="connsiteX0" fmla="*/ 2535 w 34381"/>
                <a:gd name="connsiteY0" fmla="*/ 91451 h 91450"/>
                <a:gd name="connsiteX1" fmla="*/ 594 w 34381"/>
                <a:gd name="connsiteY1" fmla="*/ 84232 h 91450"/>
                <a:gd name="connsiteX2" fmla="*/ 329 w 34381"/>
                <a:gd name="connsiteY2" fmla="*/ 63052 h 91450"/>
                <a:gd name="connsiteX3" fmla="*/ 8 w 34381"/>
                <a:gd name="connsiteY3" fmla="*/ 36832 h 91450"/>
                <a:gd name="connsiteX4" fmla="*/ 608 w 34381"/>
                <a:gd name="connsiteY4" fmla="*/ 5906 h 91450"/>
                <a:gd name="connsiteX5" fmla="*/ 2507 w 34381"/>
                <a:gd name="connsiteY5" fmla="*/ 0 h 91450"/>
                <a:gd name="connsiteX6" fmla="*/ 3107 w 34381"/>
                <a:gd name="connsiteY6" fmla="*/ 9620 h 91450"/>
                <a:gd name="connsiteX7" fmla="*/ 3261 w 34381"/>
                <a:gd name="connsiteY7" fmla="*/ 18555 h 91450"/>
                <a:gd name="connsiteX8" fmla="*/ 7324 w 34381"/>
                <a:gd name="connsiteY8" fmla="*/ 19658 h 91450"/>
                <a:gd name="connsiteX9" fmla="*/ 11024 w 34381"/>
                <a:gd name="connsiteY9" fmla="*/ 19854 h 91450"/>
                <a:gd name="connsiteX10" fmla="*/ 15156 w 34381"/>
                <a:gd name="connsiteY10" fmla="*/ 19658 h 91450"/>
                <a:gd name="connsiteX11" fmla="*/ 15450 w 34381"/>
                <a:gd name="connsiteY11" fmla="*/ 16475 h 91450"/>
                <a:gd name="connsiteX12" fmla="*/ 15477 w 34381"/>
                <a:gd name="connsiteY12" fmla="*/ 7051 h 91450"/>
                <a:gd name="connsiteX13" fmla="*/ 16441 w 34381"/>
                <a:gd name="connsiteY13" fmla="*/ 3546 h 91450"/>
                <a:gd name="connsiteX14" fmla="*/ 16943 w 34381"/>
                <a:gd name="connsiteY14" fmla="*/ 8601 h 91450"/>
                <a:gd name="connsiteX15" fmla="*/ 17558 w 34381"/>
                <a:gd name="connsiteY15" fmla="*/ 3407 h 91450"/>
                <a:gd name="connsiteX16" fmla="*/ 18689 w 34381"/>
                <a:gd name="connsiteY16" fmla="*/ 11630 h 91450"/>
                <a:gd name="connsiteX17" fmla="*/ 18996 w 34381"/>
                <a:gd name="connsiteY17" fmla="*/ 19826 h 91450"/>
                <a:gd name="connsiteX18" fmla="*/ 26717 w 34381"/>
                <a:gd name="connsiteY18" fmla="*/ 22186 h 91450"/>
                <a:gd name="connsiteX19" fmla="*/ 34382 w 34381"/>
                <a:gd name="connsiteY19" fmla="*/ 24140 h 91450"/>
                <a:gd name="connsiteX20" fmla="*/ 32399 w 34381"/>
                <a:gd name="connsiteY20" fmla="*/ 24908 h 91450"/>
                <a:gd name="connsiteX21" fmla="*/ 32651 w 34381"/>
                <a:gd name="connsiteY21" fmla="*/ 25732 h 91450"/>
                <a:gd name="connsiteX22" fmla="*/ 19540 w 34381"/>
                <a:gd name="connsiteY22" fmla="*/ 24168 h 91450"/>
                <a:gd name="connsiteX23" fmla="*/ 18898 w 34381"/>
                <a:gd name="connsiteY23" fmla="*/ 27812 h 91450"/>
                <a:gd name="connsiteX24" fmla="*/ 19568 w 34381"/>
                <a:gd name="connsiteY24" fmla="*/ 42570 h 91450"/>
                <a:gd name="connsiteX25" fmla="*/ 19275 w 34381"/>
                <a:gd name="connsiteY25" fmla="*/ 61712 h 91450"/>
                <a:gd name="connsiteX26" fmla="*/ 18675 w 34381"/>
                <a:gd name="connsiteY26" fmla="*/ 84889 h 91450"/>
                <a:gd name="connsiteX27" fmla="*/ 17600 w 34381"/>
                <a:gd name="connsiteY27" fmla="*/ 90501 h 91450"/>
                <a:gd name="connsiteX28" fmla="*/ 16985 w 34381"/>
                <a:gd name="connsiteY28" fmla="*/ 84316 h 91450"/>
                <a:gd name="connsiteX29" fmla="*/ 16469 w 34381"/>
                <a:gd name="connsiteY29" fmla="*/ 89021 h 91450"/>
                <a:gd name="connsiteX30" fmla="*/ 15994 w 34381"/>
                <a:gd name="connsiteY30" fmla="*/ 89091 h 91450"/>
                <a:gd name="connsiteX31" fmla="*/ 15505 w 34381"/>
                <a:gd name="connsiteY31" fmla="*/ 87388 h 91450"/>
                <a:gd name="connsiteX32" fmla="*/ 15477 w 34381"/>
                <a:gd name="connsiteY32" fmla="*/ 79318 h 91450"/>
                <a:gd name="connsiteX33" fmla="*/ 15994 w 34381"/>
                <a:gd name="connsiteY33" fmla="*/ 39652 h 91450"/>
                <a:gd name="connsiteX34" fmla="*/ 15394 w 34381"/>
                <a:gd name="connsiteY34" fmla="*/ 24894 h 91450"/>
                <a:gd name="connsiteX35" fmla="*/ 15100 w 34381"/>
                <a:gd name="connsiteY35" fmla="*/ 23875 h 91450"/>
                <a:gd name="connsiteX36" fmla="*/ 9530 w 34381"/>
                <a:gd name="connsiteY36" fmla="*/ 23149 h 91450"/>
                <a:gd name="connsiteX37" fmla="*/ 3735 w 34381"/>
                <a:gd name="connsiteY37" fmla="*/ 22074 h 91450"/>
                <a:gd name="connsiteX38" fmla="*/ 3233 w 34381"/>
                <a:gd name="connsiteY38" fmla="*/ 24001 h 91450"/>
                <a:gd name="connsiteX39" fmla="*/ 3526 w 34381"/>
                <a:gd name="connsiteY39" fmla="*/ 31051 h 91450"/>
                <a:gd name="connsiteX40" fmla="*/ 3498 w 34381"/>
                <a:gd name="connsiteY40" fmla="*/ 61963 h 91450"/>
                <a:gd name="connsiteX41" fmla="*/ 3149 w 34381"/>
                <a:gd name="connsiteY41" fmla="*/ 80114 h 91450"/>
                <a:gd name="connsiteX42" fmla="*/ 2535 w 34381"/>
                <a:gd name="connsiteY42" fmla="*/ 91409 h 9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381" h="91450">
                  <a:moveTo>
                    <a:pt x="2535" y="91451"/>
                  </a:moveTo>
                  <a:cubicBezTo>
                    <a:pt x="1180" y="88798"/>
                    <a:pt x="594" y="86634"/>
                    <a:pt x="594" y="84232"/>
                  </a:cubicBezTo>
                  <a:cubicBezTo>
                    <a:pt x="580" y="77168"/>
                    <a:pt x="426" y="70103"/>
                    <a:pt x="329" y="63052"/>
                  </a:cubicBezTo>
                  <a:cubicBezTo>
                    <a:pt x="217" y="54312"/>
                    <a:pt x="-48" y="45572"/>
                    <a:pt x="8" y="36832"/>
                  </a:cubicBezTo>
                  <a:cubicBezTo>
                    <a:pt x="77" y="26528"/>
                    <a:pt x="440" y="16224"/>
                    <a:pt x="608" y="5906"/>
                  </a:cubicBezTo>
                  <a:cubicBezTo>
                    <a:pt x="636" y="3923"/>
                    <a:pt x="1362" y="2276"/>
                    <a:pt x="2507" y="0"/>
                  </a:cubicBezTo>
                  <a:cubicBezTo>
                    <a:pt x="2744" y="3630"/>
                    <a:pt x="2995" y="6632"/>
                    <a:pt x="3107" y="9620"/>
                  </a:cubicBezTo>
                  <a:cubicBezTo>
                    <a:pt x="3233" y="12622"/>
                    <a:pt x="3219" y="15637"/>
                    <a:pt x="3261" y="18555"/>
                  </a:cubicBezTo>
                  <a:cubicBezTo>
                    <a:pt x="4643" y="19575"/>
                    <a:pt x="5997" y="19575"/>
                    <a:pt x="7324" y="19658"/>
                  </a:cubicBezTo>
                  <a:cubicBezTo>
                    <a:pt x="8552" y="19728"/>
                    <a:pt x="9781" y="19854"/>
                    <a:pt x="11024" y="19854"/>
                  </a:cubicBezTo>
                  <a:cubicBezTo>
                    <a:pt x="12336" y="19854"/>
                    <a:pt x="13648" y="19742"/>
                    <a:pt x="15156" y="19658"/>
                  </a:cubicBezTo>
                  <a:cubicBezTo>
                    <a:pt x="15268" y="18416"/>
                    <a:pt x="15436" y="17452"/>
                    <a:pt x="15450" y="16475"/>
                  </a:cubicBezTo>
                  <a:cubicBezTo>
                    <a:pt x="15491" y="13334"/>
                    <a:pt x="15450" y="10192"/>
                    <a:pt x="15477" y="7051"/>
                  </a:cubicBezTo>
                  <a:cubicBezTo>
                    <a:pt x="15477" y="5976"/>
                    <a:pt x="15366" y="4845"/>
                    <a:pt x="16441" y="3546"/>
                  </a:cubicBezTo>
                  <a:cubicBezTo>
                    <a:pt x="16608" y="5250"/>
                    <a:pt x="16734" y="6534"/>
                    <a:pt x="16943" y="8601"/>
                  </a:cubicBezTo>
                  <a:cubicBezTo>
                    <a:pt x="17209" y="6381"/>
                    <a:pt x="17376" y="4901"/>
                    <a:pt x="17558" y="3407"/>
                  </a:cubicBezTo>
                  <a:cubicBezTo>
                    <a:pt x="19108" y="6059"/>
                    <a:pt x="18535" y="8880"/>
                    <a:pt x="18689" y="11630"/>
                  </a:cubicBezTo>
                  <a:cubicBezTo>
                    <a:pt x="18842" y="14311"/>
                    <a:pt x="18898" y="16978"/>
                    <a:pt x="18996" y="19826"/>
                  </a:cubicBezTo>
                  <a:cubicBezTo>
                    <a:pt x="21635" y="20650"/>
                    <a:pt x="24134" y="21627"/>
                    <a:pt x="26717" y="22186"/>
                  </a:cubicBezTo>
                  <a:cubicBezTo>
                    <a:pt x="29188" y="22730"/>
                    <a:pt x="31827" y="22576"/>
                    <a:pt x="34382" y="24140"/>
                  </a:cubicBezTo>
                  <a:cubicBezTo>
                    <a:pt x="33530" y="24475"/>
                    <a:pt x="32958" y="24699"/>
                    <a:pt x="32399" y="24908"/>
                  </a:cubicBezTo>
                  <a:cubicBezTo>
                    <a:pt x="32469" y="25145"/>
                    <a:pt x="32539" y="25341"/>
                    <a:pt x="32651" y="25732"/>
                  </a:cubicBezTo>
                  <a:cubicBezTo>
                    <a:pt x="28127" y="25941"/>
                    <a:pt x="23827" y="24629"/>
                    <a:pt x="19540" y="24168"/>
                  </a:cubicBezTo>
                  <a:cubicBezTo>
                    <a:pt x="18423" y="25355"/>
                    <a:pt x="18689" y="26681"/>
                    <a:pt x="18898" y="27812"/>
                  </a:cubicBezTo>
                  <a:cubicBezTo>
                    <a:pt x="19764" y="32713"/>
                    <a:pt x="19443" y="37655"/>
                    <a:pt x="19568" y="42570"/>
                  </a:cubicBezTo>
                  <a:cubicBezTo>
                    <a:pt x="19722" y="48951"/>
                    <a:pt x="19848" y="55373"/>
                    <a:pt x="19275" y="61712"/>
                  </a:cubicBezTo>
                  <a:cubicBezTo>
                    <a:pt x="18591" y="69447"/>
                    <a:pt x="19108" y="77168"/>
                    <a:pt x="18675" y="84889"/>
                  </a:cubicBezTo>
                  <a:cubicBezTo>
                    <a:pt x="18577" y="86662"/>
                    <a:pt x="18647" y="88449"/>
                    <a:pt x="17600" y="90501"/>
                  </a:cubicBezTo>
                  <a:cubicBezTo>
                    <a:pt x="17390" y="88379"/>
                    <a:pt x="17223" y="86648"/>
                    <a:pt x="16985" y="84316"/>
                  </a:cubicBezTo>
                  <a:cubicBezTo>
                    <a:pt x="16762" y="86271"/>
                    <a:pt x="16608" y="87653"/>
                    <a:pt x="16469" y="89021"/>
                  </a:cubicBezTo>
                  <a:cubicBezTo>
                    <a:pt x="16315" y="89049"/>
                    <a:pt x="16148" y="89063"/>
                    <a:pt x="15994" y="89091"/>
                  </a:cubicBezTo>
                  <a:cubicBezTo>
                    <a:pt x="15827" y="88519"/>
                    <a:pt x="15519" y="87960"/>
                    <a:pt x="15505" y="87388"/>
                  </a:cubicBezTo>
                  <a:cubicBezTo>
                    <a:pt x="15450" y="84693"/>
                    <a:pt x="15436" y="82012"/>
                    <a:pt x="15477" y="79318"/>
                  </a:cubicBezTo>
                  <a:cubicBezTo>
                    <a:pt x="15645" y="66096"/>
                    <a:pt x="15924" y="52874"/>
                    <a:pt x="15994" y="39652"/>
                  </a:cubicBezTo>
                  <a:cubicBezTo>
                    <a:pt x="16022" y="34737"/>
                    <a:pt x="15617" y="29809"/>
                    <a:pt x="15394" y="24894"/>
                  </a:cubicBezTo>
                  <a:cubicBezTo>
                    <a:pt x="15380" y="24573"/>
                    <a:pt x="15212" y="24252"/>
                    <a:pt x="15100" y="23875"/>
                  </a:cubicBezTo>
                  <a:cubicBezTo>
                    <a:pt x="13341" y="22912"/>
                    <a:pt x="11373" y="23554"/>
                    <a:pt x="9530" y="23149"/>
                  </a:cubicBezTo>
                  <a:cubicBezTo>
                    <a:pt x="7687" y="22758"/>
                    <a:pt x="5816" y="22451"/>
                    <a:pt x="3735" y="22074"/>
                  </a:cubicBezTo>
                  <a:cubicBezTo>
                    <a:pt x="3526" y="22800"/>
                    <a:pt x="3219" y="23400"/>
                    <a:pt x="3233" y="24001"/>
                  </a:cubicBezTo>
                  <a:cubicBezTo>
                    <a:pt x="3275" y="26346"/>
                    <a:pt x="3386" y="28706"/>
                    <a:pt x="3526" y="31051"/>
                  </a:cubicBezTo>
                  <a:cubicBezTo>
                    <a:pt x="4140" y="41355"/>
                    <a:pt x="4029" y="51659"/>
                    <a:pt x="3498" y="61963"/>
                  </a:cubicBezTo>
                  <a:cubicBezTo>
                    <a:pt x="3191" y="68009"/>
                    <a:pt x="3317" y="74068"/>
                    <a:pt x="3149" y="80114"/>
                  </a:cubicBezTo>
                  <a:cubicBezTo>
                    <a:pt x="3051" y="83688"/>
                    <a:pt x="2772" y="87248"/>
                    <a:pt x="2535" y="91409"/>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1" name="Forma Livre: Forma 20">
              <a:extLst>
                <a:ext uri="{FF2B5EF4-FFF2-40B4-BE49-F238E27FC236}">
                  <a16:creationId xmlns:a16="http://schemas.microsoft.com/office/drawing/2014/main" id="{FB830FA3-FCE0-8AFC-661D-D3A2DA778028}"/>
                </a:ext>
              </a:extLst>
            </p:cNvPr>
            <p:cNvSpPr/>
            <p:nvPr/>
          </p:nvSpPr>
          <p:spPr>
            <a:xfrm>
              <a:off x="10031576" y="5822734"/>
              <a:ext cx="172709" cy="41741"/>
            </a:xfrm>
            <a:custGeom>
              <a:avLst/>
              <a:gdLst>
                <a:gd name="connsiteX0" fmla="*/ 8321 w 172709"/>
                <a:gd name="connsiteY0" fmla="*/ 39722 h 41741"/>
                <a:gd name="connsiteX1" fmla="*/ 3169 w 172709"/>
                <a:gd name="connsiteY1" fmla="*/ 38745 h 41741"/>
                <a:gd name="connsiteX2" fmla="*/ 3155 w 172709"/>
                <a:gd name="connsiteY2" fmla="*/ 38493 h 41741"/>
                <a:gd name="connsiteX3" fmla="*/ 5571 w 172709"/>
                <a:gd name="connsiteY3" fmla="*/ 38326 h 41741"/>
                <a:gd name="connsiteX4" fmla="*/ 24405 w 172709"/>
                <a:gd name="connsiteY4" fmla="*/ 38647 h 41741"/>
                <a:gd name="connsiteX5" fmla="*/ 29669 w 172709"/>
                <a:gd name="connsiteY5" fmla="*/ 37795 h 41741"/>
                <a:gd name="connsiteX6" fmla="*/ 45865 w 172709"/>
                <a:gd name="connsiteY6" fmla="*/ 33314 h 41741"/>
                <a:gd name="connsiteX7" fmla="*/ 73873 w 172709"/>
                <a:gd name="connsiteY7" fmla="*/ 26081 h 41741"/>
                <a:gd name="connsiteX8" fmla="*/ 113776 w 172709"/>
                <a:gd name="connsiteY8" fmla="*/ 15121 h 41741"/>
                <a:gd name="connsiteX9" fmla="*/ 161107 w 172709"/>
                <a:gd name="connsiteY9" fmla="*/ 2081 h 41741"/>
                <a:gd name="connsiteX10" fmla="*/ 169610 w 172709"/>
                <a:gd name="connsiteY10" fmla="*/ 70 h 41741"/>
                <a:gd name="connsiteX11" fmla="*/ 171327 w 172709"/>
                <a:gd name="connsiteY11" fmla="*/ 280 h 41741"/>
                <a:gd name="connsiteX12" fmla="*/ 168465 w 172709"/>
                <a:gd name="connsiteY12" fmla="*/ 1341 h 41741"/>
                <a:gd name="connsiteX13" fmla="*/ 168549 w 172709"/>
                <a:gd name="connsiteY13" fmla="*/ 1773 h 41741"/>
                <a:gd name="connsiteX14" fmla="*/ 170671 w 172709"/>
                <a:gd name="connsiteY14" fmla="*/ 1662 h 41741"/>
                <a:gd name="connsiteX15" fmla="*/ 172709 w 172709"/>
                <a:gd name="connsiteY15" fmla="*/ 1732 h 41741"/>
                <a:gd name="connsiteX16" fmla="*/ 163718 w 172709"/>
                <a:gd name="connsiteY16" fmla="*/ 4636 h 41741"/>
                <a:gd name="connsiteX17" fmla="*/ 136199 w 172709"/>
                <a:gd name="connsiteY17" fmla="*/ 12343 h 41741"/>
                <a:gd name="connsiteX18" fmla="*/ 119472 w 172709"/>
                <a:gd name="connsiteY18" fmla="*/ 17397 h 41741"/>
                <a:gd name="connsiteX19" fmla="*/ 99130 w 172709"/>
                <a:gd name="connsiteY19" fmla="*/ 23303 h 41741"/>
                <a:gd name="connsiteX20" fmla="*/ 64686 w 172709"/>
                <a:gd name="connsiteY20" fmla="*/ 32462 h 41741"/>
                <a:gd name="connsiteX21" fmla="*/ 51589 w 172709"/>
                <a:gd name="connsiteY21" fmla="*/ 35394 h 41741"/>
                <a:gd name="connsiteX22" fmla="*/ 32140 w 172709"/>
                <a:gd name="connsiteY22" fmla="*/ 40727 h 41741"/>
                <a:gd name="connsiteX23" fmla="*/ 24196 w 172709"/>
                <a:gd name="connsiteY23" fmla="*/ 41719 h 41741"/>
                <a:gd name="connsiteX24" fmla="*/ 0 w 172709"/>
                <a:gd name="connsiteY24" fmla="*/ 40476 h 41741"/>
                <a:gd name="connsiteX25" fmla="*/ 8293 w 172709"/>
                <a:gd name="connsiteY25" fmla="*/ 40043 h 41741"/>
                <a:gd name="connsiteX26" fmla="*/ 8335 w 172709"/>
                <a:gd name="connsiteY26" fmla="*/ 39708 h 4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709" h="41741">
                  <a:moveTo>
                    <a:pt x="8321" y="39722"/>
                  </a:moveTo>
                  <a:cubicBezTo>
                    <a:pt x="6604" y="39401"/>
                    <a:pt x="4887" y="39066"/>
                    <a:pt x="3169" y="38745"/>
                  </a:cubicBezTo>
                  <a:cubicBezTo>
                    <a:pt x="3169" y="38661"/>
                    <a:pt x="3169" y="38577"/>
                    <a:pt x="3155" y="38493"/>
                  </a:cubicBezTo>
                  <a:cubicBezTo>
                    <a:pt x="3965" y="38438"/>
                    <a:pt x="4761" y="38312"/>
                    <a:pt x="5571" y="38326"/>
                  </a:cubicBezTo>
                  <a:cubicBezTo>
                    <a:pt x="11854" y="38438"/>
                    <a:pt x="18123" y="38633"/>
                    <a:pt x="24405" y="38647"/>
                  </a:cubicBezTo>
                  <a:cubicBezTo>
                    <a:pt x="26165" y="38647"/>
                    <a:pt x="27966" y="38256"/>
                    <a:pt x="29669" y="37795"/>
                  </a:cubicBezTo>
                  <a:cubicBezTo>
                    <a:pt x="35086" y="36357"/>
                    <a:pt x="40448" y="34738"/>
                    <a:pt x="45865" y="33314"/>
                  </a:cubicBezTo>
                  <a:cubicBezTo>
                    <a:pt x="55192" y="30856"/>
                    <a:pt x="64560" y="28566"/>
                    <a:pt x="73873" y="26081"/>
                  </a:cubicBezTo>
                  <a:cubicBezTo>
                    <a:pt x="87192" y="22521"/>
                    <a:pt x="100596" y="19156"/>
                    <a:pt x="113776" y="15121"/>
                  </a:cubicBezTo>
                  <a:cubicBezTo>
                    <a:pt x="129441" y="10318"/>
                    <a:pt x="145372" y="6590"/>
                    <a:pt x="161107" y="2081"/>
                  </a:cubicBezTo>
                  <a:cubicBezTo>
                    <a:pt x="163899" y="1285"/>
                    <a:pt x="166775" y="712"/>
                    <a:pt x="169610" y="70"/>
                  </a:cubicBezTo>
                  <a:cubicBezTo>
                    <a:pt x="170140" y="-56"/>
                    <a:pt x="170685" y="-28"/>
                    <a:pt x="171327" y="280"/>
                  </a:cubicBezTo>
                  <a:cubicBezTo>
                    <a:pt x="170378" y="629"/>
                    <a:pt x="169428" y="992"/>
                    <a:pt x="168465" y="1341"/>
                  </a:cubicBezTo>
                  <a:cubicBezTo>
                    <a:pt x="168493" y="1480"/>
                    <a:pt x="168521" y="1634"/>
                    <a:pt x="168549" y="1773"/>
                  </a:cubicBezTo>
                  <a:cubicBezTo>
                    <a:pt x="169261" y="1746"/>
                    <a:pt x="169973" y="1746"/>
                    <a:pt x="170671" y="1662"/>
                  </a:cubicBezTo>
                  <a:cubicBezTo>
                    <a:pt x="171313" y="1592"/>
                    <a:pt x="171955" y="1424"/>
                    <a:pt x="172709" y="1732"/>
                  </a:cubicBezTo>
                  <a:cubicBezTo>
                    <a:pt x="169707" y="2709"/>
                    <a:pt x="166747" y="3784"/>
                    <a:pt x="163718" y="4636"/>
                  </a:cubicBezTo>
                  <a:cubicBezTo>
                    <a:pt x="154559" y="7247"/>
                    <a:pt x="145358" y="9718"/>
                    <a:pt x="136199" y="12343"/>
                  </a:cubicBezTo>
                  <a:cubicBezTo>
                    <a:pt x="130600" y="13948"/>
                    <a:pt x="125057" y="15735"/>
                    <a:pt x="119472" y="17397"/>
                  </a:cubicBezTo>
                  <a:cubicBezTo>
                    <a:pt x="112701" y="19407"/>
                    <a:pt x="105943" y="21432"/>
                    <a:pt x="99130" y="23303"/>
                  </a:cubicBezTo>
                  <a:cubicBezTo>
                    <a:pt x="87667" y="26430"/>
                    <a:pt x="76190" y="29488"/>
                    <a:pt x="64686" y="32462"/>
                  </a:cubicBezTo>
                  <a:cubicBezTo>
                    <a:pt x="60357" y="33579"/>
                    <a:pt x="55918" y="34277"/>
                    <a:pt x="51589" y="35394"/>
                  </a:cubicBezTo>
                  <a:cubicBezTo>
                    <a:pt x="45083" y="37069"/>
                    <a:pt x="38619" y="38912"/>
                    <a:pt x="32140" y="40727"/>
                  </a:cubicBezTo>
                  <a:cubicBezTo>
                    <a:pt x="29529" y="41453"/>
                    <a:pt x="26933" y="41844"/>
                    <a:pt x="24196" y="41719"/>
                  </a:cubicBezTo>
                  <a:cubicBezTo>
                    <a:pt x="16140" y="41328"/>
                    <a:pt x="8084" y="41076"/>
                    <a:pt x="0" y="40476"/>
                  </a:cubicBezTo>
                  <a:cubicBezTo>
                    <a:pt x="2764" y="40336"/>
                    <a:pt x="5529" y="40183"/>
                    <a:pt x="8293" y="40043"/>
                  </a:cubicBezTo>
                  <a:cubicBezTo>
                    <a:pt x="8307" y="39931"/>
                    <a:pt x="8321" y="39820"/>
                    <a:pt x="8335" y="3970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2" name="Forma Livre: Forma 21">
              <a:extLst>
                <a:ext uri="{FF2B5EF4-FFF2-40B4-BE49-F238E27FC236}">
                  <a16:creationId xmlns:a16="http://schemas.microsoft.com/office/drawing/2014/main" id="{FF150E30-82CA-3EDD-6E9F-12AE19AC7454}"/>
                </a:ext>
              </a:extLst>
            </p:cNvPr>
            <p:cNvSpPr/>
            <p:nvPr/>
          </p:nvSpPr>
          <p:spPr>
            <a:xfrm>
              <a:off x="10057265" y="5842879"/>
              <a:ext cx="144256" cy="65218"/>
            </a:xfrm>
            <a:custGeom>
              <a:avLst/>
              <a:gdLst>
                <a:gd name="connsiteX0" fmla="*/ 3576 w 144256"/>
                <a:gd name="connsiteY0" fmla="*/ 37560 h 65218"/>
                <a:gd name="connsiteX1" fmla="*/ 2403 w 144256"/>
                <a:gd name="connsiteY1" fmla="*/ 64046 h 65218"/>
                <a:gd name="connsiteX2" fmla="*/ 2221 w 144256"/>
                <a:gd name="connsiteY2" fmla="*/ 64046 h 65218"/>
                <a:gd name="connsiteX3" fmla="*/ 1188 w 144256"/>
                <a:gd name="connsiteY3" fmla="*/ 55543 h 65218"/>
                <a:gd name="connsiteX4" fmla="*/ 658 w 144256"/>
                <a:gd name="connsiteY4" fmla="*/ 55557 h 65218"/>
                <a:gd name="connsiteX5" fmla="*/ 658 w 144256"/>
                <a:gd name="connsiteY5" fmla="*/ 65204 h 65218"/>
                <a:gd name="connsiteX6" fmla="*/ 155 w 144256"/>
                <a:gd name="connsiteY6" fmla="*/ 65218 h 65218"/>
                <a:gd name="connsiteX7" fmla="*/ 2 w 144256"/>
                <a:gd name="connsiteY7" fmla="*/ 62244 h 65218"/>
                <a:gd name="connsiteX8" fmla="*/ 43 w 144256"/>
                <a:gd name="connsiteY8" fmla="*/ 39040 h 65218"/>
                <a:gd name="connsiteX9" fmla="*/ 4302 w 144256"/>
                <a:gd name="connsiteY9" fmla="*/ 33539 h 65218"/>
                <a:gd name="connsiteX10" fmla="*/ 30760 w 144256"/>
                <a:gd name="connsiteY10" fmla="*/ 27214 h 65218"/>
                <a:gd name="connsiteX11" fmla="*/ 46774 w 144256"/>
                <a:gd name="connsiteY11" fmla="*/ 23374 h 65218"/>
                <a:gd name="connsiteX12" fmla="*/ 87878 w 144256"/>
                <a:gd name="connsiteY12" fmla="*/ 13154 h 65218"/>
                <a:gd name="connsiteX13" fmla="*/ 126050 w 144256"/>
                <a:gd name="connsiteY13" fmla="*/ 3814 h 65218"/>
                <a:gd name="connsiteX14" fmla="*/ 133506 w 144256"/>
                <a:gd name="connsiteY14" fmla="*/ 1803 h 65218"/>
                <a:gd name="connsiteX15" fmla="*/ 141701 w 144256"/>
                <a:gd name="connsiteY15" fmla="*/ 30 h 65218"/>
                <a:gd name="connsiteX16" fmla="*/ 143028 w 144256"/>
                <a:gd name="connsiteY16" fmla="*/ 379 h 65218"/>
                <a:gd name="connsiteX17" fmla="*/ 137652 w 144256"/>
                <a:gd name="connsiteY17" fmla="*/ 1971 h 65218"/>
                <a:gd name="connsiteX18" fmla="*/ 137680 w 144256"/>
                <a:gd name="connsiteY18" fmla="*/ 2334 h 65218"/>
                <a:gd name="connsiteX19" fmla="*/ 140947 w 144256"/>
                <a:gd name="connsiteY19" fmla="*/ 1971 h 65218"/>
                <a:gd name="connsiteX20" fmla="*/ 144256 w 144256"/>
                <a:gd name="connsiteY20" fmla="*/ 1552 h 65218"/>
                <a:gd name="connsiteX21" fmla="*/ 137345 w 144256"/>
                <a:gd name="connsiteY21" fmla="*/ 4079 h 65218"/>
                <a:gd name="connsiteX22" fmla="*/ 100206 w 144256"/>
                <a:gd name="connsiteY22" fmla="*/ 13475 h 65218"/>
                <a:gd name="connsiteX23" fmla="*/ 78202 w 144256"/>
                <a:gd name="connsiteY23" fmla="*/ 19577 h 65218"/>
                <a:gd name="connsiteX24" fmla="*/ 45922 w 144256"/>
                <a:gd name="connsiteY24" fmla="*/ 27549 h 65218"/>
                <a:gd name="connsiteX25" fmla="*/ 18026 w 144256"/>
                <a:gd name="connsiteY25" fmla="*/ 33650 h 65218"/>
                <a:gd name="connsiteX26" fmla="*/ 5670 w 144256"/>
                <a:gd name="connsiteY26" fmla="*/ 36834 h 65218"/>
                <a:gd name="connsiteX27" fmla="*/ 3604 w 144256"/>
                <a:gd name="connsiteY27" fmla="*/ 37546 h 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256" h="65218">
                  <a:moveTo>
                    <a:pt x="3576" y="37560"/>
                  </a:moveTo>
                  <a:cubicBezTo>
                    <a:pt x="3171" y="46621"/>
                    <a:pt x="2794" y="55333"/>
                    <a:pt x="2403" y="64046"/>
                  </a:cubicBezTo>
                  <a:cubicBezTo>
                    <a:pt x="2347" y="64046"/>
                    <a:pt x="2277" y="64046"/>
                    <a:pt x="2221" y="64046"/>
                  </a:cubicBezTo>
                  <a:cubicBezTo>
                    <a:pt x="1872" y="61211"/>
                    <a:pt x="1523" y="58377"/>
                    <a:pt x="1188" y="55543"/>
                  </a:cubicBezTo>
                  <a:cubicBezTo>
                    <a:pt x="1007" y="55543"/>
                    <a:pt x="839" y="55543"/>
                    <a:pt x="658" y="55557"/>
                  </a:cubicBezTo>
                  <a:lnTo>
                    <a:pt x="658" y="65204"/>
                  </a:lnTo>
                  <a:cubicBezTo>
                    <a:pt x="490" y="65204"/>
                    <a:pt x="323" y="65204"/>
                    <a:pt x="155" y="65218"/>
                  </a:cubicBezTo>
                  <a:cubicBezTo>
                    <a:pt x="99" y="64227"/>
                    <a:pt x="2" y="63236"/>
                    <a:pt x="2" y="62244"/>
                  </a:cubicBezTo>
                  <a:cubicBezTo>
                    <a:pt x="2" y="54510"/>
                    <a:pt x="-12" y="46775"/>
                    <a:pt x="43" y="39040"/>
                  </a:cubicBezTo>
                  <a:cubicBezTo>
                    <a:pt x="71" y="35703"/>
                    <a:pt x="1105" y="34362"/>
                    <a:pt x="4302" y="33539"/>
                  </a:cubicBezTo>
                  <a:cubicBezTo>
                    <a:pt x="13084" y="31249"/>
                    <a:pt x="21824" y="28861"/>
                    <a:pt x="30760" y="27214"/>
                  </a:cubicBezTo>
                  <a:cubicBezTo>
                    <a:pt x="36149" y="26209"/>
                    <a:pt x="41441" y="24687"/>
                    <a:pt x="46774" y="23374"/>
                  </a:cubicBezTo>
                  <a:cubicBezTo>
                    <a:pt x="60485" y="19996"/>
                    <a:pt x="74251" y="16854"/>
                    <a:pt x="87878" y="13154"/>
                  </a:cubicBezTo>
                  <a:cubicBezTo>
                    <a:pt x="100528" y="9706"/>
                    <a:pt x="113289" y="6774"/>
                    <a:pt x="126050" y="3814"/>
                  </a:cubicBezTo>
                  <a:cubicBezTo>
                    <a:pt x="128549" y="3227"/>
                    <a:pt x="131006" y="2418"/>
                    <a:pt x="133506" y="1803"/>
                  </a:cubicBezTo>
                  <a:cubicBezTo>
                    <a:pt x="136228" y="1147"/>
                    <a:pt x="138965" y="602"/>
                    <a:pt x="141701" y="30"/>
                  </a:cubicBezTo>
                  <a:cubicBezTo>
                    <a:pt x="142106" y="-54"/>
                    <a:pt x="142553" y="30"/>
                    <a:pt x="143028" y="379"/>
                  </a:cubicBezTo>
                  <a:cubicBezTo>
                    <a:pt x="141241" y="910"/>
                    <a:pt x="139439" y="1440"/>
                    <a:pt x="137652" y="1971"/>
                  </a:cubicBezTo>
                  <a:cubicBezTo>
                    <a:pt x="137652" y="2096"/>
                    <a:pt x="137680" y="2208"/>
                    <a:pt x="137680" y="2334"/>
                  </a:cubicBezTo>
                  <a:cubicBezTo>
                    <a:pt x="138769" y="2222"/>
                    <a:pt x="139858" y="2138"/>
                    <a:pt x="140947" y="1971"/>
                  </a:cubicBezTo>
                  <a:cubicBezTo>
                    <a:pt x="142036" y="1803"/>
                    <a:pt x="143111" y="1580"/>
                    <a:pt x="144256" y="1552"/>
                  </a:cubicBezTo>
                  <a:cubicBezTo>
                    <a:pt x="142036" y="2655"/>
                    <a:pt x="139733" y="3479"/>
                    <a:pt x="137345" y="4079"/>
                  </a:cubicBezTo>
                  <a:cubicBezTo>
                    <a:pt x="124961" y="7220"/>
                    <a:pt x="112563" y="10264"/>
                    <a:pt x="100206" y="13475"/>
                  </a:cubicBezTo>
                  <a:cubicBezTo>
                    <a:pt x="92834" y="15388"/>
                    <a:pt x="85574" y="17664"/>
                    <a:pt x="78202" y="19577"/>
                  </a:cubicBezTo>
                  <a:cubicBezTo>
                    <a:pt x="67466" y="22341"/>
                    <a:pt x="56715" y="25022"/>
                    <a:pt x="45922" y="27549"/>
                  </a:cubicBezTo>
                  <a:cubicBezTo>
                    <a:pt x="36652" y="29713"/>
                    <a:pt x="27311" y="31570"/>
                    <a:pt x="18026" y="33650"/>
                  </a:cubicBezTo>
                  <a:cubicBezTo>
                    <a:pt x="13880" y="34586"/>
                    <a:pt x="9789" y="35759"/>
                    <a:pt x="5670" y="36834"/>
                  </a:cubicBezTo>
                  <a:cubicBezTo>
                    <a:pt x="5042" y="37001"/>
                    <a:pt x="4428" y="37267"/>
                    <a:pt x="3604" y="3754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3" name="Forma Livre: Forma 22">
              <a:extLst>
                <a:ext uri="{FF2B5EF4-FFF2-40B4-BE49-F238E27FC236}">
                  <a16:creationId xmlns:a16="http://schemas.microsoft.com/office/drawing/2014/main" id="{445FC37E-B406-7E81-6196-5F73E0D362F3}"/>
                </a:ext>
              </a:extLst>
            </p:cNvPr>
            <p:cNvSpPr/>
            <p:nvPr/>
          </p:nvSpPr>
          <p:spPr>
            <a:xfrm>
              <a:off x="10020616" y="5831237"/>
              <a:ext cx="182273" cy="40690"/>
            </a:xfrm>
            <a:custGeom>
              <a:avLst/>
              <a:gdLst>
                <a:gd name="connsiteX0" fmla="*/ 175194 w 182273"/>
                <a:gd name="connsiteY0" fmla="*/ 2751 h 40690"/>
                <a:gd name="connsiteX1" fmla="*/ 182134 w 182273"/>
                <a:gd name="connsiteY1" fmla="*/ 1620 h 40690"/>
                <a:gd name="connsiteX2" fmla="*/ 182273 w 182273"/>
                <a:gd name="connsiteY2" fmla="*/ 1885 h 40690"/>
                <a:gd name="connsiteX3" fmla="*/ 181170 w 182273"/>
                <a:gd name="connsiteY3" fmla="*/ 2429 h 40690"/>
                <a:gd name="connsiteX4" fmla="*/ 155983 w 182273"/>
                <a:gd name="connsiteY4" fmla="*/ 9704 h 40690"/>
                <a:gd name="connsiteX5" fmla="*/ 130656 w 182273"/>
                <a:gd name="connsiteY5" fmla="*/ 16489 h 40690"/>
                <a:gd name="connsiteX6" fmla="*/ 119109 w 182273"/>
                <a:gd name="connsiteY6" fmla="*/ 20077 h 40690"/>
                <a:gd name="connsiteX7" fmla="*/ 84707 w 182273"/>
                <a:gd name="connsiteY7" fmla="*/ 29362 h 40690"/>
                <a:gd name="connsiteX8" fmla="*/ 59631 w 182273"/>
                <a:gd name="connsiteY8" fmla="*/ 35701 h 40690"/>
                <a:gd name="connsiteX9" fmla="*/ 39736 w 182273"/>
                <a:gd name="connsiteY9" fmla="*/ 40350 h 40690"/>
                <a:gd name="connsiteX10" fmla="*/ 30339 w 182273"/>
                <a:gd name="connsiteY10" fmla="*/ 40587 h 40690"/>
                <a:gd name="connsiteX11" fmla="*/ 20580 w 182273"/>
                <a:gd name="connsiteY11" fmla="*/ 40420 h 40690"/>
                <a:gd name="connsiteX12" fmla="*/ 14241 w 182273"/>
                <a:gd name="connsiteY12" fmla="*/ 39917 h 40690"/>
                <a:gd name="connsiteX13" fmla="*/ 7847 w 182273"/>
                <a:gd name="connsiteY13" fmla="*/ 39819 h 40690"/>
                <a:gd name="connsiteX14" fmla="*/ 6395 w 182273"/>
                <a:gd name="connsiteY14" fmla="*/ 39736 h 40690"/>
                <a:gd name="connsiteX15" fmla="*/ 6562 w 182273"/>
                <a:gd name="connsiteY15" fmla="*/ 38619 h 40690"/>
                <a:gd name="connsiteX16" fmla="*/ 0 w 182273"/>
                <a:gd name="connsiteY16" fmla="*/ 38353 h 40690"/>
                <a:gd name="connsiteX17" fmla="*/ 10150 w 182273"/>
                <a:gd name="connsiteY17" fmla="*/ 37641 h 40690"/>
                <a:gd name="connsiteX18" fmla="*/ 35729 w 182273"/>
                <a:gd name="connsiteY18" fmla="*/ 37711 h 40690"/>
                <a:gd name="connsiteX19" fmla="*/ 39066 w 182273"/>
                <a:gd name="connsiteY19" fmla="*/ 37446 h 40690"/>
                <a:gd name="connsiteX20" fmla="*/ 64504 w 182273"/>
                <a:gd name="connsiteY20" fmla="*/ 31051 h 40690"/>
                <a:gd name="connsiteX21" fmla="*/ 118439 w 182273"/>
                <a:gd name="connsiteY21" fmla="*/ 16573 h 40690"/>
                <a:gd name="connsiteX22" fmla="*/ 142691 w 182273"/>
                <a:gd name="connsiteY22" fmla="*/ 9676 h 40690"/>
                <a:gd name="connsiteX23" fmla="*/ 173924 w 182273"/>
                <a:gd name="connsiteY23" fmla="*/ 1494 h 40690"/>
                <a:gd name="connsiteX24" fmla="*/ 180905 w 182273"/>
                <a:gd name="connsiteY24" fmla="*/ 0 h 40690"/>
                <a:gd name="connsiteX25" fmla="*/ 175180 w 182273"/>
                <a:gd name="connsiteY25" fmla="*/ 2764 h 4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273" h="40690">
                  <a:moveTo>
                    <a:pt x="175194" y="2751"/>
                  </a:moveTo>
                  <a:cubicBezTo>
                    <a:pt x="177763" y="2332"/>
                    <a:pt x="179955" y="1983"/>
                    <a:pt x="182134" y="1620"/>
                  </a:cubicBezTo>
                  <a:cubicBezTo>
                    <a:pt x="182175" y="1703"/>
                    <a:pt x="182231" y="1801"/>
                    <a:pt x="182273" y="1885"/>
                  </a:cubicBezTo>
                  <a:cubicBezTo>
                    <a:pt x="181910" y="2066"/>
                    <a:pt x="181561" y="2318"/>
                    <a:pt x="181170" y="2429"/>
                  </a:cubicBezTo>
                  <a:cubicBezTo>
                    <a:pt x="172779" y="4873"/>
                    <a:pt x="164402" y="7358"/>
                    <a:pt x="155983" y="9704"/>
                  </a:cubicBezTo>
                  <a:cubicBezTo>
                    <a:pt x="147564" y="12035"/>
                    <a:pt x="139089" y="14171"/>
                    <a:pt x="130656" y="16489"/>
                  </a:cubicBezTo>
                  <a:cubicBezTo>
                    <a:pt x="126774" y="17564"/>
                    <a:pt x="122991" y="19030"/>
                    <a:pt x="119109" y="20077"/>
                  </a:cubicBezTo>
                  <a:cubicBezTo>
                    <a:pt x="107633" y="23149"/>
                    <a:pt x="96323" y="26793"/>
                    <a:pt x="84707" y="29362"/>
                  </a:cubicBezTo>
                  <a:cubicBezTo>
                    <a:pt x="76302" y="31233"/>
                    <a:pt x="67995" y="33620"/>
                    <a:pt x="59631" y="35701"/>
                  </a:cubicBezTo>
                  <a:cubicBezTo>
                    <a:pt x="53027" y="37348"/>
                    <a:pt x="46423" y="39066"/>
                    <a:pt x="39736" y="40350"/>
                  </a:cubicBezTo>
                  <a:cubicBezTo>
                    <a:pt x="36706" y="40936"/>
                    <a:pt x="33481" y="40587"/>
                    <a:pt x="30339" y="40587"/>
                  </a:cubicBezTo>
                  <a:cubicBezTo>
                    <a:pt x="27086" y="40587"/>
                    <a:pt x="23833" y="40545"/>
                    <a:pt x="20580" y="40420"/>
                  </a:cubicBezTo>
                  <a:cubicBezTo>
                    <a:pt x="18472" y="40336"/>
                    <a:pt x="16363" y="40015"/>
                    <a:pt x="14241" y="39917"/>
                  </a:cubicBezTo>
                  <a:cubicBezTo>
                    <a:pt x="12119" y="39819"/>
                    <a:pt x="9983" y="39847"/>
                    <a:pt x="7847" y="39819"/>
                  </a:cubicBezTo>
                  <a:cubicBezTo>
                    <a:pt x="7400" y="39819"/>
                    <a:pt x="6967" y="39764"/>
                    <a:pt x="6395" y="39736"/>
                  </a:cubicBezTo>
                  <a:cubicBezTo>
                    <a:pt x="6450" y="39387"/>
                    <a:pt x="6492" y="39093"/>
                    <a:pt x="6562" y="38619"/>
                  </a:cubicBezTo>
                  <a:cubicBezTo>
                    <a:pt x="4384" y="38535"/>
                    <a:pt x="2192" y="38437"/>
                    <a:pt x="0" y="38353"/>
                  </a:cubicBezTo>
                  <a:cubicBezTo>
                    <a:pt x="3365" y="37627"/>
                    <a:pt x="6772" y="37641"/>
                    <a:pt x="10150" y="37641"/>
                  </a:cubicBezTo>
                  <a:cubicBezTo>
                    <a:pt x="18681" y="37627"/>
                    <a:pt x="27198" y="37697"/>
                    <a:pt x="35729" y="37711"/>
                  </a:cubicBezTo>
                  <a:cubicBezTo>
                    <a:pt x="36846" y="37711"/>
                    <a:pt x="37990" y="37711"/>
                    <a:pt x="39066" y="37446"/>
                  </a:cubicBezTo>
                  <a:cubicBezTo>
                    <a:pt x="47554" y="35352"/>
                    <a:pt x="56043" y="33285"/>
                    <a:pt x="64504" y="31051"/>
                  </a:cubicBezTo>
                  <a:cubicBezTo>
                    <a:pt x="82501" y="26290"/>
                    <a:pt x="100470" y="21460"/>
                    <a:pt x="118439" y="16573"/>
                  </a:cubicBezTo>
                  <a:cubicBezTo>
                    <a:pt x="126551" y="14367"/>
                    <a:pt x="134579" y="11882"/>
                    <a:pt x="142691" y="9676"/>
                  </a:cubicBezTo>
                  <a:cubicBezTo>
                    <a:pt x="153079" y="6855"/>
                    <a:pt x="163508" y="4189"/>
                    <a:pt x="173924" y="1494"/>
                  </a:cubicBezTo>
                  <a:cubicBezTo>
                    <a:pt x="175976" y="963"/>
                    <a:pt x="178057" y="600"/>
                    <a:pt x="180905" y="0"/>
                  </a:cubicBezTo>
                  <a:cubicBezTo>
                    <a:pt x="178922" y="1675"/>
                    <a:pt x="176870" y="1312"/>
                    <a:pt x="175180" y="276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4" name="Forma Livre: Forma 23">
              <a:extLst>
                <a:ext uri="{FF2B5EF4-FFF2-40B4-BE49-F238E27FC236}">
                  <a16:creationId xmlns:a16="http://schemas.microsoft.com/office/drawing/2014/main" id="{CCBD2A5D-3B9A-D275-69FE-D719F207724B}"/>
                </a:ext>
              </a:extLst>
            </p:cNvPr>
            <p:cNvSpPr/>
            <p:nvPr/>
          </p:nvSpPr>
          <p:spPr>
            <a:xfrm>
              <a:off x="10220858" y="5722884"/>
              <a:ext cx="60566" cy="61413"/>
            </a:xfrm>
            <a:custGeom>
              <a:avLst/>
              <a:gdLst>
                <a:gd name="connsiteX0" fmla="*/ 59925 w 60566"/>
                <a:gd name="connsiteY0" fmla="*/ 162 h 61413"/>
                <a:gd name="connsiteX1" fmla="*/ 60567 w 60566"/>
                <a:gd name="connsiteY1" fmla="*/ 2005 h 61413"/>
                <a:gd name="connsiteX2" fmla="*/ 60078 w 60566"/>
                <a:gd name="connsiteY2" fmla="*/ 2536 h 61413"/>
                <a:gd name="connsiteX3" fmla="*/ 50361 w 60566"/>
                <a:gd name="connsiteY3" fmla="*/ 5035 h 61413"/>
                <a:gd name="connsiteX4" fmla="*/ 41062 w 60566"/>
                <a:gd name="connsiteY4" fmla="*/ 7744 h 61413"/>
                <a:gd name="connsiteX5" fmla="*/ 36566 w 60566"/>
                <a:gd name="connsiteY5" fmla="*/ 9070 h 61413"/>
                <a:gd name="connsiteX6" fmla="*/ 31065 w 60566"/>
                <a:gd name="connsiteY6" fmla="*/ 10522 h 61413"/>
                <a:gd name="connsiteX7" fmla="*/ 26248 w 60566"/>
                <a:gd name="connsiteY7" fmla="*/ 28002 h 61413"/>
                <a:gd name="connsiteX8" fmla="*/ 30367 w 60566"/>
                <a:gd name="connsiteY8" fmla="*/ 27276 h 61413"/>
                <a:gd name="connsiteX9" fmla="*/ 35631 w 60566"/>
                <a:gd name="connsiteY9" fmla="*/ 31004 h 61413"/>
                <a:gd name="connsiteX10" fmla="*/ 36092 w 60566"/>
                <a:gd name="connsiteY10" fmla="*/ 35681 h 61413"/>
                <a:gd name="connsiteX11" fmla="*/ 36120 w 60566"/>
                <a:gd name="connsiteY11" fmla="*/ 54530 h 61413"/>
                <a:gd name="connsiteX12" fmla="*/ 33900 w 60566"/>
                <a:gd name="connsiteY12" fmla="*/ 55996 h 61413"/>
                <a:gd name="connsiteX13" fmla="*/ 18430 w 60566"/>
                <a:gd name="connsiteY13" fmla="*/ 61413 h 61413"/>
                <a:gd name="connsiteX14" fmla="*/ 16796 w 60566"/>
                <a:gd name="connsiteY14" fmla="*/ 59556 h 61413"/>
                <a:gd name="connsiteX15" fmla="*/ 17508 w 60566"/>
                <a:gd name="connsiteY15" fmla="*/ 58956 h 61413"/>
                <a:gd name="connsiteX16" fmla="*/ 28762 w 60566"/>
                <a:gd name="connsiteY16" fmla="*/ 54488 h 61413"/>
                <a:gd name="connsiteX17" fmla="*/ 32448 w 60566"/>
                <a:gd name="connsiteY17" fmla="*/ 52924 h 61413"/>
                <a:gd name="connsiteX18" fmla="*/ 32797 w 60566"/>
                <a:gd name="connsiteY18" fmla="*/ 45846 h 61413"/>
                <a:gd name="connsiteX19" fmla="*/ 32824 w 60566"/>
                <a:gd name="connsiteY19" fmla="*/ 38446 h 61413"/>
                <a:gd name="connsiteX20" fmla="*/ 31749 w 60566"/>
                <a:gd name="connsiteY20" fmla="*/ 31269 h 61413"/>
                <a:gd name="connsiteX21" fmla="*/ 19407 w 60566"/>
                <a:gd name="connsiteY21" fmla="*/ 33615 h 61413"/>
                <a:gd name="connsiteX22" fmla="*/ 16517 w 60566"/>
                <a:gd name="connsiteY22" fmla="*/ 30348 h 61413"/>
                <a:gd name="connsiteX23" fmla="*/ 14004 w 60566"/>
                <a:gd name="connsiteY23" fmla="*/ 22808 h 61413"/>
                <a:gd name="connsiteX24" fmla="*/ 12538 w 60566"/>
                <a:gd name="connsiteY24" fmla="*/ 23534 h 61413"/>
                <a:gd name="connsiteX25" fmla="*/ 8880 w 60566"/>
                <a:gd name="connsiteY25" fmla="*/ 26480 h 61413"/>
                <a:gd name="connsiteX26" fmla="*/ 4803 w 60566"/>
                <a:gd name="connsiteY26" fmla="*/ 27863 h 61413"/>
                <a:gd name="connsiteX27" fmla="*/ 3449 w 60566"/>
                <a:gd name="connsiteY27" fmla="*/ 26048 h 61413"/>
                <a:gd name="connsiteX28" fmla="*/ 8433 w 60566"/>
                <a:gd name="connsiteY28" fmla="*/ 22432 h 61413"/>
                <a:gd name="connsiteX29" fmla="*/ 13026 w 60566"/>
                <a:gd name="connsiteY29" fmla="*/ 18327 h 61413"/>
                <a:gd name="connsiteX30" fmla="*/ 12440 w 60566"/>
                <a:gd name="connsiteY30" fmla="*/ 15981 h 61413"/>
                <a:gd name="connsiteX31" fmla="*/ 2611 w 60566"/>
                <a:gd name="connsiteY31" fmla="*/ 19527 h 61413"/>
                <a:gd name="connsiteX32" fmla="*/ 3351 w 60566"/>
                <a:gd name="connsiteY32" fmla="*/ 17796 h 61413"/>
                <a:gd name="connsiteX33" fmla="*/ 0 w 60566"/>
                <a:gd name="connsiteY33" fmla="*/ 18061 h 61413"/>
                <a:gd name="connsiteX34" fmla="*/ 13445 w 60566"/>
                <a:gd name="connsiteY34" fmla="*/ 11751 h 61413"/>
                <a:gd name="connsiteX35" fmla="*/ 15749 w 60566"/>
                <a:gd name="connsiteY35" fmla="*/ 14320 h 61413"/>
                <a:gd name="connsiteX36" fmla="*/ 18039 w 60566"/>
                <a:gd name="connsiteY36" fmla="*/ 19109 h 61413"/>
                <a:gd name="connsiteX37" fmla="*/ 17676 w 60566"/>
                <a:gd name="connsiteY37" fmla="*/ 21985 h 61413"/>
                <a:gd name="connsiteX38" fmla="*/ 20245 w 60566"/>
                <a:gd name="connsiteY38" fmla="*/ 29189 h 61413"/>
                <a:gd name="connsiteX39" fmla="*/ 25201 w 60566"/>
                <a:gd name="connsiteY39" fmla="*/ 27946 h 61413"/>
                <a:gd name="connsiteX40" fmla="*/ 25201 w 60566"/>
                <a:gd name="connsiteY40" fmla="*/ 25461 h 61413"/>
                <a:gd name="connsiteX41" fmla="*/ 24378 w 60566"/>
                <a:gd name="connsiteY41" fmla="*/ 26159 h 61413"/>
                <a:gd name="connsiteX42" fmla="*/ 24056 w 60566"/>
                <a:gd name="connsiteY42" fmla="*/ 25280 h 61413"/>
                <a:gd name="connsiteX43" fmla="*/ 25355 w 60566"/>
                <a:gd name="connsiteY43" fmla="*/ 16330 h 61413"/>
                <a:gd name="connsiteX44" fmla="*/ 26653 w 60566"/>
                <a:gd name="connsiteY44" fmla="*/ 10089 h 61413"/>
                <a:gd name="connsiteX45" fmla="*/ 26542 w 60566"/>
                <a:gd name="connsiteY45" fmla="*/ 7632 h 61413"/>
                <a:gd name="connsiteX46" fmla="*/ 22898 w 60566"/>
                <a:gd name="connsiteY46" fmla="*/ 8735 h 61413"/>
                <a:gd name="connsiteX47" fmla="*/ 21781 w 60566"/>
                <a:gd name="connsiteY47" fmla="*/ 6292 h 61413"/>
                <a:gd name="connsiteX48" fmla="*/ 28678 w 60566"/>
                <a:gd name="connsiteY48" fmla="*/ 2354 h 61413"/>
                <a:gd name="connsiteX49" fmla="*/ 31191 w 60566"/>
                <a:gd name="connsiteY49" fmla="*/ 7269 h 61413"/>
                <a:gd name="connsiteX50" fmla="*/ 39387 w 60566"/>
                <a:gd name="connsiteY50" fmla="*/ 4560 h 61413"/>
                <a:gd name="connsiteX51" fmla="*/ 51994 w 60566"/>
                <a:gd name="connsiteY51" fmla="*/ 1321 h 61413"/>
                <a:gd name="connsiteX52" fmla="*/ 54912 w 60566"/>
                <a:gd name="connsiteY52" fmla="*/ 651 h 61413"/>
                <a:gd name="connsiteX53" fmla="*/ 59897 w 60566"/>
                <a:gd name="connsiteY53" fmla="*/ 176 h 6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66" h="61413">
                  <a:moveTo>
                    <a:pt x="59925" y="162"/>
                  </a:moveTo>
                  <a:cubicBezTo>
                    <a:pt x="60148" y="818"/>
                    <a:pt x="60357" y="1433"/>
                    <a:pt x="60567" y="2005"/>
                  </a:cubicBezTo>
                  <a:cubicBezTo>
                    <a:pt x="60371" y="2215"/>
                    <a:pt x="60260" y="2480"/>
                    <a:pt x="60078" y="2536"/>
                  </a:cubicBezTo>
                  <a:cubicBezTo>
                    <a:pt x="56881" y="3527"/>
                    <a:pt x="53767" y="4644"/>
                    <a:pt x="50361" y="5035"/>
                  </a:cubicBezTo>
                  <a:cubicBezTo>
                    <a:pt x="47205" y="5398"/>
                    <a:pt x="44162" y="6794"/>
                    <a:pt x="41062" y="7744"/>
                  </a:cubicBezTo>
                  <a:cubicBezTo>
                    <a:pt x="39568" y="8190"/>
                    <a:pt x="38074" y="8651"/>
                    <a:pt x="36566" y="9070"/>
                  </a:cubicBezTo>
                  <a:cubicBezTo>
                    <a:pt x="34737" y="9573"/>
                    <a:pt x="32894" y="10047"/>
                    <a:pt x="31065" y="10522"/>
                  </a:cubicBezTo>
                  <a:cubicBezTo>
                    <a:pt x="28803" y="16107"/>
                    <a:pt x="27603" y="21873"/>
                    <a:pt x="26248" y="28002"/>
                  </a:cubicBezTo>
                  <a:cubicBezTo>
                    <a:pt x="27798" y="27737"/>
                    <a:pt x="29097" y="27556"/>
                    <a:pt x="30367" y="27276"/>
                  </a:cubicBezTo>
                  <a:cubicBezTo>
                    <a:pt x="33578" y="26592"/>
                    <a:pt x="35156" y="27667"/>
                    <a:pt x="35631" y="31004"/>
                  </a:cubicBezTo>
                  <a:cubicBezTo>
                    <a:pt x="35854" y="32554"/>
                    <a:pt x="36078" y="34118"/>
                    <a:pt x="36092" y="35681"/>
                  </a:cubicBezTo>
                  <a:cubicBezTo>
                    <a:pt x="36147" y="41839"/>
                    <a:pt x="36120" y="47996"/>
                    <a:pt x="36120" y="54530"/>
                  </a:cubicBezTo>
                  <a:cubicBezTo>
                    <a:pt x="35533" y="54921"/>
                    <a:pt x="34779" y="55605"/>
                    <a:pt x="33900" y="55996"/>
                  </a:cubicBezTo>
                  <a:cubicBezTo>
                    <a:pt x="28887" y="58272"/>
                    <a:pt x="23596" y="59738"/>
                    <a:pt x="18430" y="61413"/>
                  </a:cubicBezTo>
                  <a:cubicBezTo>
                    <a:pt x="17829" y="60729"/>
                    <a:pt x="17341" y="60171"/>
                    <a:pt x="16796" y="59556"/>
                  </a:cubicBezTo>
                  <a:cubicBezTo>
                    <a:pt x="17034" y="59347"/>
                    <a:pt x="17243" y="59068"/>
                    <a:pt x="17508" y="58956"/>
                  </a:cubicBezTo>
                  <a:cubicBezTo>
                    <a:pt x="21250" y="57462"/>
                    <a:pt x="25020" y="55982"/>
                    <a:pt x="28762" y="54488"/>
                  </a:cubicBezTo>
                  <a:cubicBezTo>
                    <a:pt x="30004" y="53985"/>
                    <a:pt x="31233" y="53441"/>
                    <a:pt x="32448" y="52924"/>
                  </a:cubicBezTo>
                  <a:cubicBezTo>
                    <a:pt x="33453" y="50523"/>
                    <a:pt x="32657" y="48163"/>
                    <a:pt x="32797" y="45846"/>
                  </a:cubicBezTo>
                  <a:cubicBezTo>
                    <a:pt x="32950" y="43388"/>
                    <a:pt x="32880" y="40917"/>
                    <a:pt x="32824" y="38446"/>
                  </a:cubicBezTo>
                  <a:cubicBezTo>
                    <a:pt x="32783" y="36100"/>
                    <a:pt x="32615" y="33769"/>
                    <a:pt x="31749" y="31269"/>
                  </a:cubicBezTo>
                  <a:cubicBezTo>
                    <a:pt x="27561" y="31507"/>
                    <a:pt x="23679" y="33098"/>
                    <a:pt x="19407" y="33615"/>
                  </a:cubicBezTo>
                  <a:cubicBezTo>
                    <a:pt x="17955" y="33084"/>
                    <a:pt x="17034" y="31912"/>
                    <a:pt x="16517" y="30348"/>
                  </a:cubicBezTo>
                  <a:cubicBezTo>
                    <a:pt x="15707" y="27919"/>
                    <a:pt x="14897" y="25489"/>
                    <a:pt x="14004" y="22808"/>
                  </a:cubicBezTo>
                  <a:cubicBezTo>
                    <a:pt x="13459" y="23074"/>
                    <a:pt x="12943" y="23227"/>
                    <a:pt x="12538" y="23534"/>
                  </a:cubicBezTo>
                  <a:cubicBezTo>
                    <a:pt x="11281" y="24484"/>
                    <a:pt x="9983" y="25377"/>
                    <a:pt x="8880" y="26480"/>
                  </a:cubicBezTo>
                  <a:cubicBezTo>
                    <a:pt x="7735" y="27625"/>
                    <a:pt x="6450" y="27974"/>
                    <a:pt x="4803" y="27863"/>
                  </a:cubicBezTo>
                  <a:cubicBezTo>
                    <a:pt x="4398" y="27318"/>
                    <a:pt x="3951" y="26718"/>
                    <a:pt x="3449" y="26048"/>
                  </a:cubicBezTo>
                  <a:cubicBezTo>
                    <a:pt x="5222" y="24777"/>
                    <a:pt x="6883" y="23674"/>
                    <a:pt x="8433" y="22432"/>
                  </a:cubicBezTo>
                  <a:cubicBezTo>
                    <a:pt x="9983" y="21175"/>
                    <a:pt x="11421" y="19779"/>
                    <a:pt x="13026" y="18327"/>
                  </a:cubicBezTo>
                  <a:cubicBezTo>
                    <a:pt x="12859" y="17670"/>
                    <a:pt x="12677" y="16944"/>
                    <a:pt x="12440" y="15981"/>
                  </a:cubicBezTo>
                  <a:cubicBezTo>
                    <a:pt x="9019" y="16833"/>
                    <a:pt x="6115" y="18620"/>
                    <a:pt x="2611" y="19527"/>
                  </a:cubicBezTo>
                  <a:cubicBezTo>
                    <a:pt x="2890" y="18871"/>
                    <a:pt x="3072" y="18452"/>
                    <a:pt x="3351" y="17796"/>
                  </a:cubicBezTo>
                  <a:cubicBezTo>
                    <a:pt x="2429" y="17866"/>
                    <a:pt x="1606" y="17936"/>
                    <a:pt x="0" y="18061"/>
                  </a:cubicBezTo>
                  <a:cubicBezTo>
                    <a:pt x="4873" y="15437"/>
                    <a:pt x="9229" y="13552"/>
                    <a:pt x="13445" y="11751"/>
                  </a:cubicBezTo>
                  <a:cubicBezTo>
                    <a:pt x="14800" y="12309"/>
                    <a:pt x="15582" y="13203"/>
                    <a:pt x="15749" y="14320"/>
                  </a:cubicBezTo>
                  <a:cubicBezTo>
                    <a:pt x="16028" y="16191"/>
                    <a:pt x="17201" y="17545"/>
                    <a:pt x="18039" y="19109"/>
                  </a:cubicBezTo>
                  <a:cubicBezTo>
                    <a:pt x="17899" y="20072"/>
                    <a:pt x="17480" y="21091"/>
                    <a:pt x="17676" y="21985"/>
                  </a:cubicBezTo>
                  <a:cubicBezTo>
                    <a:pt x="18206" y="24498"/>
                    <a:pt x="18863" y="26997"/>
                    <a:pt x="20245" y="29189"/>
                  </a:cubicBezTo>
                  <a:cubicBezTo>
                    <a:pt x="21986" y="29123"/>
                    <a:pt x="23638" y="28710"/>
                    <a:pt x="25201" y="27946"/>
                  </a:cubicBezTo>
                  <a:lnTo>
                    <a:pt x="25201" y="25461"/>
                  </a:lnTo>
                  <a:cubicBezTo>
                    <a:pt x="24936" y="25685"/>
                    <a:pt x="24699" y="25880"/>
                    <a:pt x="24378" y="26159"/>
                  </a:cubicBezTo>
                  <a:cubicBezTo>
                    <a:pt x="24252" y="25838"/>
                    <a:pt x="24028" y="25545"/>
                    <a:pt x="24056" y="25280"/>
                  </a:cubicBezTo>
                  <a:cubicBezTo>
                    <a:pt x="24461" y="22292"/>
                    <a:pt x="24852" y="19304"/>
                    <a:pt x="25355" y="16330"/>
                  </a:cubicBezTo>
                  <a:cubicBezTo>
                    <a:pt x="25704" y="14236"/>
                    <a:pt x="26276" y="12169"/>
                    <a:pt x="26653" y="10089"/>
                  </a:cubicBezTo>
                  <a:cubicBezTo>
                    <a:pt x="26779" y="9377"/>
                    <a:pt x="26597" y="8623"/>
                    <a:pt x="26542" y="7632"/>
                  </a:cubicBezTo>
                  <a:cubicBezTo>
                    <a:pt x="25229" y="8023"/>
                    <a:pt x="24196" y="8344"/>
                    <a:pt x="22898" y="8735"/>
                  </a:cubicBezTo>
                  <a:cubicBezTo>
                    <a:pt x="22562" y="7995"/>
                    <a:pt x="22227" y="7255"/>
                    <a:pt x="21781" y="6292"/>
                  </a:cubicBezTo>
                  <a:cubicBezTo>
                    <a:pt x="24224" y="4895"/>
                    <a:pt x="26542" y="3569"/>
                    <a:pt x="28678" y="2354"/>
                  </a:cubicBezTo>
                  <a:cubicBezTo>
                    <a:pt x="31331" y="3108"/>
                    <a:pt x="31289" y="5091"/>
                    <a:pt x="31191" y="7269"/>
                  </a:cubicBezTo>
                  <a:cubicBezTo>
                    <a:pt x="34137" y="6305"/>
                    <a:pt x="36846" y="5635"/>
                    <a:pt x="39387" y="4560"/>
                  </a:cubicBezTo>
                  <a:cubicBezTo>
                    <a:pt x="43450" y="2857"/>
                    <a:pt x="47540" y="1447"/>
                    <a:pt x="51994" y="1321"/>
                  </a:cubicBezTo>
                  <a:cubicBezTo>
                    <a:pt x="52972" y="1293"/>
                    <a:pt x="53949" y="874"/>
                    <a:pt x="54912" y="651"/>
                  </a:cubicBezTo>
                  <a:cubicBezTo>
                    <a:pt x="56532" y="260"/>
                    <a:pt x="58137" y="-285"/>
                    <a:pt x="59897" y="17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5" name="Forma Livre: Forma 24">
              <a:extLst>
                <a:ext uri="{FF2B5EF4-FFF2-40B4-BE49-F238E27FC236}">
                  <a16:creationId xmlns:a16="http://schemas.microsoft.com/office/drawing/2014/main" id="{A0C04CC0-E261-DE3A-5CC4-E1FA7816768E}"/>
                </a:ext>
              </a:extLst>
            </p:cNvPr>
            <p:cNvSpPr/>
            <p:nvPr/>
          </p:nvSpPr>
          <p:spPr>
            <a:xfrm>
              <a:off x="10278251" y="6037190"/>
              <a:ext cx="36140" cy="50402"/>
            </a:xfrm>
            <a:custGeom>
              <a:avLst/>
              <a:gdLst>
                <a:gd name="connsiteX0" fmla="*/ 25430 w 36140"/>
                <a:gd name="connsiteY0" fmla="*/ 13766 h 50402"/>
                <a:gd name="connsiteX1" fmla="*/ 16941 w 36140"/>
                <a:gd name="connsiteY1" fmla="*/ 13711 h 50402"/>
                <a:gd name="connsiteX2" fmla="*/ 17025 w 36140"/>
                <a:gd name="connsiteY2" fmla="*/ 20859 h 50402"/>
                <a:gd name="connsiteX3" fmla="*/ 16983 w 36140"/>
                <a:gd name="connsiteY3" fmla="*/ 31819 h 50402"/>
                <a:gd name="connsiteX4" fmla="*/ 16718 w 36140"/>
                <a:gd name="connsiteY4" fmla="*/ 36483 h 50402"/>
                <a:gd name="connsiteX5" fmla="*/ 16327 w 36140"/>
                <a:gd name="connsiteY5" fmla="*/ 38563 h 50402"/>
                <a:gd name="connsiteX6" fmla="*/ 14400 w 36140"/>
                <a:gd name="connsiteY6" fmla="*/ 35184 h 50402"/>
                <a:gd name="connsiteX7" fmla="*/ 13897 w 36140"/>
                <a:gd name="connsiteY7" fmla="*/ 31191 h 50402"/>
                <a:gd name="connsiteX8" fmla="*/ 13828 w 36140"/>
                <a:gd name="connsiteY8" fmla="*/ 23121 h 50402"/>
                <a:gd name="connsiteX9" fmla="*/ 15796 w 36140"/>
                <a:gd name="connsiteY9" fmla="*/ 14185 h 50402"/>
                <a:gd name="connsiteX10" fmla="*/ 4375 w 36140"/>
                <a:gd name="connsiteY10" fmla="*/ 13864 h 50402"/>
                <a:gd name="connsiteX11" fmla="*/ 1499 w 36140"/>
                <a:gd name="connsiteY11" fmla="*/ 9815 h 50402"/>
                <a:gd name="connsiteX12" fmla="*/ 703 w 36140"/>
                <a:gd name="connsiteY12" fmla="*/ 195 h 50402"/>
                <a:gd name="connsiteX13" fmla="*/ 3007 w 36140"/>
                <a:gd name="connsiteY13" fmla="*/ 4831 h 50402"/>
                <a:gd name="connsiteX14" fmla="*/ 4892 w 36140"/>
                <a:gd name="connsiteY14" fmla="*/ 10081 h 50402"/>
                <a:gd name="connsiteX15" fmla="*/ 29130 w 36140"/>
                <a:gd name="connsiteY15" fmla="*/ 9927 h 50402"/>
                <a:gd name="connsiteX16" fmla="*/ 35245 w 36140"/>
                <a:gd name="connsiteY16" fmla="*/ 0 h 50402"/>
                <a:gd name="connsiteX17" fmla="*/ 35790 w 36140"/>
                <a:gd name="connsiteY17" fmla="*/ 4035 h 50402"/>
                <a:gd name="connsiteX18" fmla="*/ 32523 w 36140"/>
                <a:gd name="connsiteY18" fmla="*/ 10653 h 50402"/>
                <a:gd name="connsiteX19" fmla="*/ 26686 w 36140"/>
                <a:gd name="connsiteY19" fmla="*/ 13501 h 50402"/>
                <a:gd name="connsiteX20" fmla="*/ 26686 w 36140"/>
                <a:gd name="connsiteY20" fmla="*/ 21697 h 50402"/>
                <a:gd name="connsiteX21" fmla="*/ 28194 w 36140"/>
                <a:gd name="connsiteY21" fmla="*/ 16782 h 50402"/>
                <a:gd name="connsiteX22" fmla="*/ 28669 w 36140"/>
                <a:gd name="connsiteY22" fmla="*/ 18835 h 50402"/>
                <a:gd name="connsiteX23" fmla="*/ 29297 w 36140"/>
                <a:gd name="connsiteY23" fmla="*/ 37306 h 50402"/>
                <a:gd name="connsiteX24" fmla="*/ 29730 w 36140"/>
                <a:gd name="connsiteY24" fmla="*/ 41648 h 50402"/>
                <a:gd name="connsiteX25" fmla="*/ 30065 w 36140"/>
                <a:gd name="connsiteY25" fmla="*/ 46326 h 50402"/>
                <a:gd name="connsiteX26" fmla="*/ 26714 w 36140"/>
                <a:gd name="connsiteY26" fmla="*/ 50082 h 50402"/>
                <a:gd name="connsiteX27" fmla="*/ 12948 w 36140"/>
                <a:gd name="connsiteY27" fmla="*/ 50403 h 50402"/>
                <a:gd name="connsiteX28" fmla="*/ 5785 w 36140"/>
                <a:gd name="connsiteY28" fmla="*/ 49928 h 50402"/>
                <a:gd name="connsiteX29" fmla="*/ 3984 w 36140"/>
                <a:gd name="connsiteY29" fmla="*/ 44064 h 50402"/>
                <a:gd name="connsiteX30" fmla="*/ 4250 w 36140"/>
                <a:gd name="connsiteY30" fmla="*/ 37376 h 50402"/>
                <a:gd name="connsiteX31" fmla="*/ 3831 w 36140"/>
                <a:gd name="connsiteY31" fmla="*/ 21585 h 50402"/>
                <a:gd name="connsiteX32" fmla="*/ 3831 w 36140"/>
                <a:gd name="connsiteY32" fmla="*/ 16671 h 50402"/>
                <a:gd name="connsiteX33" fmla="*/ 5520 w 36140"/>
                <a:gd name="connsiteY33" fmla="*/ 22116 h 50402"/>
                <a:gd name="connsiteX34" fmla="*/ 5981 w 36140"/>
                <a:gd name="connsiteY34" fmla="*/ 17801 h 50402"/>
                <a:gd name="connsiteX35" fmla="*/ 7014 w 36140"/>
                <a:gd name="connsiteY35" fmla="*/ 21683 h 50402"/>
                <a:gd name="connsiteX36" fmla="*/ 7363 w 36140"/>
                <a:gd name="connsiteY36" fmla="*/ 35463 h 50402"/>
                <a:gd name="connsiteX37" fmla="*/ 7349 w 36140"/>
                <a:gd name="connsiteY37" fmla="*/ 44846 h 50402"/>
                <a:gd name="connsiteX38" fmla="*/ 7601 w 36140"/>
                <a:gd name="connsiteY38" fmla="*/ 46186 h 50402"/>
                <a:gd name="connsiteX39" fmla="*/ 8955 w 36140"/>
                <a:gd name="connsiteY39" fmla="*/ 46465 h 50402"/>
                <a:gd name="connsiteX40" fmla="*/ 25095 w 36140"/>
                <a:gd name="connsiteY40" fmla="*/ 46437 h 50402"/>
                <a:gd name="connsiteX41" fmla="*/ 26128 w 36140"/>
                <a:gd name="connsiteY41" fmla="*/ 46088 h 50402"/>
                <a:gd name="connsiteX42" fmla="*/ 26351 w 36140"/>
                <a:gd name="connsiteY42" fmla="*/ 44818 h 50402"/>
                <a:gd name="connsiteX43" fmla="*/ 25863 w 36140"/>
                <a:gd name="connsiteY43" fmla="*/ 28036 h 50402"/>
                <a:gd name="connsiteX44" fmla="*/ 25583 w 36140"/>
                <a:gd name="connsiteY44" fmla="*/ 20650 h 50402"/>
                <a:gd name="connsiteX45" fmla="*/ 25737 w 36140"/>
                <a:gd name="connsiteY45" fmla="*/ 17313 h 50402"/>
                <a:gd name="connsiteX46" fmla="*/ 25416 w 36140"/>
                <a:gd name="connsiteY46" fmla="*/ 13739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140" h="50402">
                  <a:moveTo>
                    <a:pt x="25430" y="13766"/>
                  </a:moveTo>
                  <a:cubicBezTo>
                    <a:pt x="22596" y="13292"/>
                    <a:pt x="19845" y="13431"/>
                    <a:pt x="16941" y="13711"/>
                  </a:cubicBezTo>
                  <a:cubicBezTo>
                    <a:pt x="16480" y="16252"/>
                    <a:pt x="16620" y="18639"/>
                    <a:pt x="17025" y="20859"/>
                  </a:cubicBezTo>
                  <a:cubicBezTo>
                    <a:pt x="17709" y="24559"/>
                    <a:pt x="17932" y="28147"/>
                    <a:pt x="16983" y="31819"/>
                  </a:cubicBezTo>
                  <a:cubicBezTo>
                    <a:pt x="16606" y="33299"/>
                    <a:pt x="16815" y="34933"/>
                    <a:pt x="16718" y="36483"/>
                  </a:cubicBezTo>
                  <a:cubicBezTo>
                    <a:pt x="16676" y="37097"/>
                    <a:pt x="16494" y="37697"/>
                    <a:pt x="16327" y="38563"/>
                  </a:cubicBezTo>
                  <a:cubicBezTo>
                    <a:pt x="15014" y="37558"/>
                    <a:pt x="14651" y="36371"/>
                    <a:pt x="14400" y="35184"/>
                  </a:cubicBezTo>
                  <a:cubicBezTo>
                    <a:pt x="14121" y="33872"/>
                    <a:pt x="13953" y="32531"/>
                    <a:pt x="13897" y="31191"/>
                  </a:cubicBezTo>
                  <a:cubicBezTo>
                    <a:pt x="13814" y="28496"/>
                    <a:pt x="13828" y="25816"/>
                    <a:pt x="13828" y="23121"/>
                  </a:cubicBezTo>
                  <a:cubicBezTo>
                    <a:pt x="13828" y="20077"/>
                    <a:pt x="14079" y="17075"/>
                    <a:pt x="15796" y="14185"/>
                  </a:cubicBezTo>
                  <a:cubicBezTo>
                    <a:pt x="11901" y="13096"/>
                    <a:pt x="8187" y="13138"/>
                    <a:pt x="4375" y="13864"/>
                  </a:cubicBezTo>
                  <a:cubicBezTo>
                    <a:pt x="3230" y="12580"/>
                    <a:pt x="1876" y="11602"/>
                    <a:pt x="1499" y="9815"/>
                  </a:cubicBezTo>
                  <a:cubicBezTo>
                    <a:pt x="843" y="6716"/>
                    <a:pt x="-1000" y="3742"/>
                    <a:pt x="703" y="195"/>
                  </a:cubicBezTo>
                  <a:cubicBezTo>
                    <a:pt x="2169" y="1466"/>
                    <a:pt x="2365" y="3281"/>
                    <a:pt x="3007" y="4831"/>
                  </a:cubicBezTo>
                  <a:cubicBezTo>
                    <a:pt x="3691" y="6478"/>
                    <a:pt x="4222" y="8182"/>
                    <a:pt x="4892" y="10081"/>
                  </a:cubicBezTo>
                  <a:cubicBezTo>
                    <a:pt x="12948" y="9117"/>
                    <a:pt x="20962" y="9145"/>
                    <a:pt x="29130" y="9927"/>
                  </a:cubicBezTo>
                  <a:cubicBezTo>
                    <a:pt x="31182" y="6702"/>
                    <a:pt x="32634" y="3016"/>
                    <a:pt x="35245" y="0"/>
                  </a:cubicBezTo>
                  <a:cubicBezTo>
                    <a:pt x="36181" y="1703"/>
                    <a:pt x="36418" y="2625"/>
                    <a:pt x="35790" y="4035"/>
                  </a:cubicBezTo>
                  <a:cubicBezTo>
                    <a:pt x="34798" y="6283"/>
                    <a:pt x="33667" y="8475"/>
                    <a:pt x="32523" y="10653"/>
                  </a:cubicBezTo>
                  <a:cubicBezTo>
                    <a:pt x="31322" y="12929"/>
                    <a:pt x="29493" y="14143"/>
                    <a:pt x="26686" y="13501"/>
                  </a:cubicBezTo>
                  <a:lnTo>
                    <a:pt x="26686" y="21697"/>
                  </a:lnTo>
                  <a:cubicBezTo>
                    <a:pt x="27552" y="19868"/>
                    <a:pt x="26645" y="18164"/>
                    <a:pt x="28194" y="16782"/>
                  </a:cubicBezTo>
                  <a:cubicBezTo>
                    <a:pt x="28404" y="17662"/>
                    <a:pt x="28655" y="18234"/>
                    <a:pt x="28669" y="18835"/>
                  </a:cubicBezTo>
                  <a:cubicBezTo>
                    <a:pt x="28892" y="24992"/>
                    <a:pt x="29074" y="31149"/>
                    <a:pt x="29297" y="37306"/>
                  </a:cubicBezTo>
                  <a:cubicBezTo>
                    <a:pt x="29353" y="38758"/>
                    <a:pt x="29605" y="40196"/>
                    <a:pt x="29730" y="41648"/>
                  </a:cubicBezTo>
                  <a:cubicBezTo>
                    <a:pt x="29870" y="43212"/>
                    <a:pt x="30065" y="44776"/>
                    <a:pt x="30065" y="46326"/>
                  </a:cubicBezTo>
                  <a:cubicBezTo>
                    <a:pt x="30065" y="48755"/>
                    <a:pt x="29060" y="49970"/>
                    <a:pt x="26714" y="50082"/>
                  </a:cubicBezTo>
                  <a:cubicBezTo>
                    <a:pt x="22135" y="50305"/>
                    <a:pt x="17527" y="50403"/>
                    <a:pt x="12948" y="50403"/>
                  </a:cubicBezTo>
                  <a:cubicBezTo>
                    <a:pt x="10505" y="50403"/>
                    <a:pt x="8047" y="50095"/>
                    <a:pt x="5785" y="49928"/>
                  </a:cubicBezTo>
                  <a:cubicBezTo>
                    <a:pt x="3956" y="48183"/>
                    <a:pt x="3370" y="46479"/>
                    <a:pt x="3984" y="44064"/>
                  </a:cubicBezTo>
                  <a:cubicBezTo>
                    <a:pt x="4529" y="41956"/>
                    <a:pt x="4278" y="39610"/>
                    <a:pt x="4250" y="37376"/>
                  </a:cubicBezTo>
                  <a:cubicBezTo>
                    <a:pt x="4152" y="32112"/>
                    <a:pt x="3956" y="26849"/>
                    <a:pt x="3831" y="21585"/>
                  </a:cubicBezTo>
                  <a:cubicBezTo>
                    <a:pt x="3789" y="20021"/>
                    <a:pt x="3831" y="18458"/>
                    <a:pt x="3831" y="16671"/>
                  </a:cubicBezTo>
                  <a:cubicBezTo>
                    <a:pt x="4687" y="17965"/>
                    <a:pt x="5251" y="19780"/>
                    <a:pt x="5520" y="22116"/>
                  </a:cubicBezTo>
                  <a:cubicBezTo>
                    <a:pt x="5674" y="20622"/>
                    <a:pt x="5813" y="19407"/>
                    <a:pt x="5981" y="17801"/>
                  </a:cubicBezTo>
                  <a:cubicBezTo>
                    <a:pt x="7000" y="19170"/>
                    <a:pt x="6986" y="20426"/>
                    <a:pt x="7014" y="21683"/>
                  </a:cubicBezTo>
                  <a:cubicBezTo>
                    <a:pt x="7126" y="26276"/>
                    <a:pt x="7196" y="30870"/>
                    <a:pt x="7363" y="35463"/>
                  </a:cubicBezTo>
                  <a:cubicBezTo>
                    <a:pt x="7489" y="38591"/>
                    <a:pt x="7908" y="41718"/>
                    <a:pt x="7349" y="44846"/>
                  </a:cubicBezTo>
                  <a:cubicBezTo>
                    <a:pt x="7279" y="45237"/>
                    <a:pt x="7503" y="45683"/>
                    <a:pt x="7601" y="46186"/>
                  </a:cubicBezTo>
                  <a:cubicBezTo>
                    <a:pt x="8117" y="46298"/>
                    <a:pt x="8536" y="46465"/>
                    <a:pt x="8955" y="46465"/>
                  </a:cubicBezTo>
                  <a:cubicBezTo>
                    <a:pt x="14330" y="46465"/>
                    <a:pt x="19719" y="46465"/>
                    <a:pt x="25095" y="46437"/>
                  </a:cubicBezTo>
                  <a:cubicBezTo>
                    <a:pt x="25402" y="46437"/>
                    <a:pt x="25709" y="46242"/>
                    <a:pt x="26128" y="46088"/>
                  </a:cubicBezTo>
                  <a:cubicBezTo>
                    <a:pt x="26212" y="45670"/>
                    <a:pt x="26407" y="45223"/>
                    <a:pt x="26351" y="44818"/>
                  </a:cubicBezTo>
                  <a:cubicBezTo>
                    <a:pt x="25542" y="39233"/>
                    <a:pt x="25891" y="33634"/>
                    <a:pt x="25863" y="28036"/>
                  </a:cubicBezTo>
                  <a:cubicBezTo>
                    <a:pt x="25849" y="25578"/>
                    <a:pt x="25639" y="23107"/>
                    <a:pt x="25583" y="20650"/>
                  </a:cubicBezTo>
                  <a:cubicBezTo>
                    <a:pt x="25556" y="19533"/>
                    <a:pt x="25639" y="18416"/>
                    <a:pt x="25737" y="17313"/>
                  </a:cubicBezTo>
                  <a:cubicBezTo>
                    <a:pt x="25849" y="16210"/>
                    <a:pt x="26226" y="15107"/>
                    <a:pt x="25416" y="13739"/>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6" name="Forma Livre: Forma 25">
              <a:extLst>
                <a:ext uri="{FF2B5EF4-FFF2-40B4-BE49-F238E27FC236}">
                  <a16:creationId xmlns:a16="http://schemas.microsoft.com/office/drawing/2014/main" id="{FD217A81-3D13-B6A2-D647-331814EC810F}"/>
                </a:ext>
              </a:extLst>
            </p:cNvPr>
            <p:cNvSpPr/>
            <p:nvPr/>
          </p:nvSpPr>
          <p:spPr>
            <a:xfrm>
              <a:off x="9749253" y="5876181"/>
              <a:ext cx="4507" cy="158691"/>
            </a:xfrm>
            <a:custGeom>
              <a:avLst/>
              <a:gdLst>
                <a:gd name="connsiteX0" fmla="*/ 2135 w 4507"/>
                <a:gd name="connsiteY0" fmla="*/ 1494 h 158691"/>
                <a:gd name="connsiteX1" fmla="*/ 2568 w 4507"/>
                <a:gd name="connsiteY1" fmla="*/ 9843 h 158691"/>
                <a:gd name="connsiteX2" fmla="*/ 2861 w 4507"/>
                <a:gd name="connsiteY2" fmla="*/ 9843 h 158691"/>
                <a:gd name="connsiteX3" fmla="*/ 3113 w 4507"/>
                <a:gd name="connsiteY3" fmla="*/ 14 h 158691"/>
                <a:gd name="connsiteX4" fmla="*/ 3503 w 4507"/>
                <a:gd name="connsiteY4" fmla="*/ 0 h 158691"/>
                <a:gd name="connsiteX5" fmla="*/ 4188 w 4507"/>
                <a:gd name="connsiteY5" fmla="*/ 7498 h 158691"/>
                <a:gd name="connsiteX6" fmla="*/ 4271 w 4507"/>
                <a:gd name="connsiteY6" fmla="*/ 46507 h 158691"/>
                <a:gd name="connsiteX7" fmla="*/ 3853 w 4507"/>
                <a:gd name="connsiteY7" fmla="*/ 97273 h 158691"/>
                <a:gd name="connsiteX8" fmla="*/ 4341 w 4507"/>
                <a:gd name="connsiteY8" fmla="*/ 121804 h 158691"/>
                <a:gd name="connsiteX9" fmla="*/ 4188 w 4507"/>
                <a:gd name="connsiteY9" fmla="*/ 152409 h 158691"/>
                <a:gd name="connsiteX10" fmla="*/ 3085 w 4507"/>
                <a:gd name="connsiteY10" fmla="*/ 158691 h 158691"/>
                <a:gd name="connsiteX11" fmla="*/ 2875 w 4507"/>
                <a:gd name="connsiteY11" fmla="*/ 149546 h 158691"/>
                <a:gd name="connsiteX12" fmla="*/ 2582 w 4507"/>
                <a:gd name="connsiteY12" fmla="*/ 149546 h 158691"/>
                <a:gd name="connsiteX13" fmla="*/ 2121 w 4507"/>
                <a:gd name="connsiteY13" fmla="*/ 158021 h 158691"/>
                <a:gd name="connsiteX14" fmla="*/ 1716 w 4507"/>
                <a:gd name="connsiteY14" fmla="*/ 158021 h 158691"/>
                <a:gd name="connsiteX15" fmla="*/ 1004 w 4507"/>
                <a:gd name="connsiteY15" fmla="*/ 148709 h 158691"/>
                <a:gd name="connsiteX16" fmla="*/ 781 w 4507"/>
                <a:gd name="connsiteY16" fmla="*/ 117434 h 158691"/>
                <a:gd name="connsiteX17" fmla="*/ 41 w 4507"/>
                <a:gd name="connsiteY17" fmla="*/ 84498 h 158691"/>
                <a:gd name="connsiteX18" fmla="*/ 222 w 4507"/>
                <a:gd name="connsiteY18" fmla="*/ 69419 h 158691"/>
                <a:gd name="connsiteX19" fmla="*/ 334 w 4507"/>
                <a:gd name="connsiteY19" fmla="*/ 54284 h 158691"/>
                <a:gd name="connsiteX20" fmla="*/ 990 w 4507"/>
                <a:gd name="connsiteY20" fmla="*/ 11588 h 158691"/>
                <a:gd name="connsiteX21" fmla="*/ 1577 w 4507"/>
                <a:gd name="connsiteY21" fmla="*/ 1564 h 158691"/>
                <a:gd name="connsiteX22" fmla="*/ 2135 w 4507"/>
                <a:gd name="connsiteY22" fmla="*/ 1480 h 1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07" h="158691">
                  <a:moveTo>
                    <a:pt x="2135" y="1494"/>
                  </a:moveTo>
                  <a:cubicBezTo>
                    <a:pt x="2275" y="4272"/>
                    <a:pt x="2428" y="7065"/>
                    <a:pt x="2568" y="9843"/>
                  </a:cubicBezTo>
                  <a:cubicBezTo>
                    <a:pt x="2666" y="9843"/>
                    <a:pt x="2763" y="9843"/>
                    <a:pt x="2861" y="9843"/>
                  </a:cubicBezTo>
                  <a:cubicBezTo>
                    <a:pt x="2945" y="6562"/>
                    <a:pt x="3029" y="3295"/>
                    <a:pt x="3113" y="14"/>
                  </a:cubicBezTo>
                  <a:cubicBezTo>
                    <a:pt x="3238" y="14"/>
                    <a:pt x="3378" y="14"/>
                    <a:pt x="3503" y="0"/>
                  </a:cubicBezTo>
                  <a:cubicBezTo>
                    <a:pt x="3741" y="2499"/>
                    <a:pt x="4160" y="4998"/>
                    <a:pt x="4188" y="7498"/>
                  </a:cubicBezTo>
                  <a:cubicBezTo>
                    <a:pt x="4313" y="20496"/>
                    <a:pt x="4788" y="33523"/>
                    <a:pt x="4271" y="46507"/>
                  </a:cubicBezTo>
                  <a:cubicBezTo>
                    <a:pt x="3601" y="63429"/>
                    <a:pt x="3950" y="80351"/>
                    <a:pt x="3853" y="97273"/>
                  </a:cubicBezTo>
                  <a:cubicBezTo>
                    <a:pt x="3811" y="105441"/>
                    <a:pt x="4299" y="113622"/>
                    <a:pt x="4341" y="121804"/>
                  </a:cubicBezTo>
                  <a:cubicBezTo>
                    <a:pt x="4397" y="132010"/>
                    <a:pt x="4299" y="142202"/>
                    <a:pt x="4188" y="152409"/>
                  </a:cubicBezTo>
                  <a:cubicBezTo>
                    <a:pt x="4160" y="154503"/>
                    <a:pt x="3783" y="156597"/>
                    <a:pt x="3085" y="158691"/>
                  </a:cubicBezTo>
                  <a:cubicBezTo>
                    <a:pt x="3015" y="155648"/>
                    <a:pt x="2945" y="152590"/>
                    <a:pt x="2875" y="149546"/>
                  </a:cubicBezTo>
                  <a:cubicBezTo>
                    <a:pt x="2777" y="149546"/>
                    <a:pt x="2680" y="149546"/>
                    <a:pt x="2582" y="149546"/>
                  </a:cubicBezTo>
                  <a:cubicBezTo>
                    <a:pt x="2428" y="152367"/>
                    <a:pt x="2275" y="155201"/>
                    <a:pt x="2121" y="158021"/>
                  </a:cubicBezTo>
                  <a:cubicBezTo>
                    <a:pt x="1982" y="158021"/>
                    <a:pt x="1856" y="158021"/>
                    <a:pt x="1716" y="158021"/>
                  </a:cubicBezTo>
                  <a:cubicBezTo>
                    <a:pt x="1465" y="154922"/>
                    <a:pt x="1046" y="151822"/>
                    <a:pt x="1004" y="148709"/>
                  </a:cubicBezTo>
                  <a:cubicBezTo>
                    <a:pt x="879" y="138279"/>
                    <a:pt x="1144" y="127849"/>
                    <a:pt x="781" y="117434"/>
                  </a:cubicBezTo>
                  <a:cubicBezTo>
                    <a:pt x="404" y="106460"/>
                    <a:pt x="446" y="95472"/>
                    <a:pt x="41" y="84498"/>
                  </a:cubicBezTo>
                  <a:cubicBezTo>
                    <a:pt x="-141" y="79443"/>
                    <a:pt x="348" y="74445"/>
                    <a:pt x="222" y="69419"/>
                  </a:cubicBezTo>
                  <a:cubicBezTo>
                    <a:pt x="97" y="64379"/>
                    <a:pt x="-15" y="59310"/>
                    <a:pt x="334" y="54284"/>
                  </a:cubicBezTo>
                  <a:cubicBezTo>
                    <a:pt x="1325" y="40057"/>
                    <a:pt x="585" y="25816"/>
                    <a:pt x="990" y="11588"/>
                  </a:cubicBezTo>
                  <a:cubicBezTo>
                    <a:pt x="1088" y="8252"/>
                    <a:pt x="1381" y="4901"/>
                    <a:pt x="1577" y="1564"/>
                  </a:cubicBezTo>
                  <a:cubicBezTo>
                    <a:pt x="1758" y="1536"/>
                    <a:pt x="1954" y="1508"/>
                    <a:pt x="2135" y="148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7" name="Forma Livre: Forma 26">
              <a:extLst>
                <a:ext uri="{FF2B5EF4-FFF2-40B4-BE49-F238E27FC236}">
                  <a16:creationId xmlns:a16="http://schemas.microsoft.com/office/drawing/2014/main" id="{A9059222-3480-8665-9155-1C17A598C8F6}"/>
                </a:ext>
              </a:extLst>
            </p:cNvPr>
            <p:cNvSpPr/>
            <p:nvPr/>
          </p:nvSpPr>
          <p:spPr>
            <a:xfrm>
              <a:off x="10502571" y="5827803"/>
              <a:ext cx="47580" cy="124800"/>
            </a:xfrm>
            <a:custGeom>
              <a:avLst/>
              <a:gdLst>
                <a:gd name="connsiteX0" fmla="*/ 47552 w 47580"/>
                <a:gd name="connsiteY0" fmla="*/ 123242 h 124800"/>
                <a:gd name="connsiteX1" fmla="*/ 39915 w 47580"/>
                <a:gd name="connsiteY1" fmla="*/ 122725 h 124800"/>
                <a:gd name="connsiteX2" fmla="*/ 39901 w 47580"/>
                <a:gd name="connsiteY2" fmla="*/ 122935 h 124800"/>
                <a:gd name="connsiteX3" fmla="*/ 46826 w 47580"/>
                <a:gd name="connsiteY3" fmla="*/ 124233 h 124800"/>
                <a:gd name="connsiteX4" fmla="*/ 46854 w 47580"/>
                <a:gd name="connsiteY4" fmla="*/ 124513 h 124800"/>
                <a:gd name="connsiteX5" fmla="*/ 43559 w 47580"/>
                <a:gd name="connsiteY5" fmla="*/ 124792 h 124800"/>
                <a:gd name="connsiteX6" fmla="*/ 40194 w 47580"/>
                <a:gd name="connsiteY6" fmla="*/ 124708 h 124800"/>
                <a:gd name="connsiteX7" fmla="*/ 17045 w 47580"/>
                <a:gd name="connsiteY7" fmla="*/ 123354 h 124800"/>
                <a:gd name="connsiteX8" fmla="*/ 1841 w 47580"/>
                <a:gd name="connsiteY8" fmla="*/ 121916 h 124800"/>
                <a:gd name="connsiteX9" fmla="*/ 26 w 47580"/>
                <a:gd name="connsiteY9" fmla="*/ 110411 h 124800"/>
                <a:gd name="connsiteX10" fmla="*/ 54 w 47580"/>
                <a:gd name="connsiteY10" fmla="*/ 93936 h 124800"/>
                <a:gd name="connsiteX11" fmla="*/ 361 w 47580"/>
                <a:gd name="connsiteY11" fmla="*/ 76456 h 124800"/>
                <a:gd name="connsiteX12" fmla="*/ 877 w 47580"/>
                <a:gd name="connsiteY12" fmla="*/ 64728 h 124800"/>
                <a:gd name="connsiteX13" fmla="*/ 1966 w 47580"/>
                <a:gd name="connsiteY13" fmla="*/ 49341 h 124800"/>
                <a:gd name="connsiteX14" fmla="*/ 2050 w 47580"/>
                <a:gd name="connsiteY14" fmla="*/ 47331 h 124800"/>
                <a:gd name="connsiteX15" fmla="*/ 2246 w 47580"/>
                <a:gd name="connsiteY15" fmla="*/ 22451 h 124800"/>
                <a:gd name="connsiteX16" fmla="*/ 3377 w 47580"/>
                <a:gd name="connsiteY16" fmla="*/ 0 h 124800"/>
                <a:gd name="connsiteX17" fmla="*/ 3670 w 47580"/>
                <a:gd name="connsiteY17" fmla="*/ 5906 h 124800"/>
                <a:gd name="connsiteX18" fmla="*/ 4075 w 47580"/>
                <a:gd name="connsiteY18" fmla="*/ 5934 h 124800"/>
                <a:gd name="connsiteX19" fmla="*/ 4661 w 47580"/>
                <a:gd name="connsiteY19" fmla="*/ 2737 h 124800"/>
                <a:gd name="connsiteX20" fmla="*/ 5485 w 47580"/>
                <a:gd name="connsiteY20" fmla="*/ 4984 h 124800"/>
                <a:gd name="connsiteX21" fmla="*/ 5457 w 47580"/>
                <a:gd name="connsiteY21" fmla="*/ 17760 h 124800"/>
                <a:gd name="connsiteX22" fmla="*/ 4898 w 47580"/>
                <a:gd name="connsiteY22" fmla="*/ 48322 h 124800"/>
                <a:gd name="connsiteX23" fmla="*/ 3893 w 47580"/>
                <a:gd name="connsiteY23" fmla="*/ 80909 h 124800"/>
                <a:gd name="connsiteX24" fmla="*/ 3530 w 47580"/>
                <a:gd name="connsiteY24" fmla="*/ 109154 h 124800"/>
                <a:gd name="connsiteX25" fmla="*/ 3558 w 47580"/>
                <a:gd name="connsiteY25" fmla="*/ 115549 h 124800"/>
                <a:gd name="connsiteX26" fmla="*/ 3865 w 47580"/>
                <a:gd name="connsiteY26" fmla="*/ 118383 h 124800"/>
                <a:gd name="connsiteX27" fmla="*/ 7844 w 47580"/>
                <a:gd name="connsiteY27" fmla="*/ 119067 h 124800"/>
                <a:gd name="connsiteX28" fmla="*/ 29960 w 47580"/>
                <a:gd name="connsiteY28" fmla="*/ 120785 h 124800"/>
                <a:gd name="connsiteX29" fmla="*/ 45011 w 47580"/>
                <a:gd name="connsiteY29" fmla="*/ 122125 h 124800"/>
                <a:gd name="connsiteX30" fmla="*/ 47580 w 47580"/>
                <a:gd name="connsiteY30" fmla="*/ 122711 h 124800"/>
                <a:gd name="connsiteX31" fmla="*/ 47538 w 47580"/>
                <a:gd name="connsiteY31" fmla="*/ 123242 h 12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580" h="124800">
                  <a:moveTo>
                    <a:pt x="47552" y="123242"/>
                  </a:moveTo>
                  <a:cubicBezTo>
                    <a:pt x="45011" y="123074"/>
                    <a:pt x="42470" y="122907"/>
                    <a:pt x="39915" y="122725"/>
                  </a:cubicBezTo>
                  <a:cubicBezTo>
                    <a:pt x="39915" y="122795"/>
                    <a:pt x="39915" y="122865"/>
                    <a:pt x="39901" y="122935"/>
                  </a:cubicBezTo>
                  <a:cubicBezTo>
                    <a:pt x="42205" y="123368"/>
                    <a:pt x="44522" y="123801"/>
                    <a:pt x="46826" y="124233"/>
                  </a:cubicBezTo>
                  <a:cubicBezTo>
                    <a:pt x="46826" y="124331"/>
                    <a:pt x="46840" y="124429"/>
                    <a:pt x="46854" y="124513"/>
                  </a:cubicBezTo>
                  <a:cubicBezTo>
                    <a:pt x="45751" y="124610"/>
                    <a:pt x="44662" y="124764"/>
                    <a:pt x="43559" y="124792"/>
                  </a:cubicBezTo>
                  <a:cubicBezTo>
                    <a:pt x="42442" y="124820"/>
                    <a:pt x="41325" y="124778"/>
                    <a:pt x="40194" y="124708"/>
                  </a:cubicBezTo>
                  <a:cubicBezTo>
                    <a:pt x="32473" y="124275"/>
                    <a:pt x="24752" y="123898"/>
                    <a:pt x="17045" y="123354"/>
                  </a:cubicBezTo>
                  <a:cubicBezTo>
                    <a:pt x="11921" y="122991"/>
                    <a:pt x="6825" y="122404"/>
                    <a:pt x="1841" y="121916"/>
                  </a:cubicBezTo>
                  <a:cubicBezTo>
                    <a:pt x="-170" y="118216"/>
                    <a:pt x="-30" y="114320"/>
                    <a:pt x="26" y="110411"/>
                  </a:cubicBezTo>
                  <a:cubicBezTo>
                    <a:pt x="109" y="104924"/>
                    <a:pt x="12" y="99423"/>
                    <a:pt x="54" y="93936"/>
                  </a:cubicBezTo>
                  <a:cubicBezTo>
                    <a:pt x="109" y="88114"/>
                    <a:pt x="221" y="82292"/>
                    <a:pt x="361" y="76456"/>
                  </a:cubicBezTo>
                  <a:cubicBezTo>
                    <a:pt x="459" y="72546"/>
                    <a:pt x="277" y="68567"/>
                    <a:pt x="877" y="64728"/>
                  </a:cubicBezTo>
                  <a:cubicBezTo>
                    <a:pt x="1687" y="59604"/>
                    <a:pt x="724" y="54396"/>
                    <a:pt x="1966" y="49341"/>
                  </a:cubicBezTo>
                  <a:cubicBezTo>
                    <a:pt x="2120" y="48699"/>
                    <a:pt x="2036" y="48001"/>
                    <a:pt x="2050" y="47331"/>
                  </a:cubicBezTo>
                  <a:cubicBezTo>
                    <a:pt x="2106" y="39038"/>
                    <a:pt x="2050" y="30744"/>
                    <a:pt x="2246" y="22451"/>
                  </a:cubicBezTo>
                  <a:cubicBezTo>
                    <a:pt x="2427" y="14967"/>
                    <a:pt x="2860" y="7484"/>
                    <a:pt x="3377" y="0"/>
                  </a:cubicBezTo>
                  <a:cubicBezTo>
                    <a:pt x="3474" y="1969"/>
                    <a:pt x="3572" y="3937"/>
                    <a:pt x="3670" y="5906"/>
                  </a:cubicBezTo>
                  <a:cubicBezTo>
                    <a:pt x="3809" y="5906"/>
                    <a:pt x="3949" y="5920"/>
                    <a:pt x="4075" y="5934"/>
                  </a:cubicBezTo>
                  <a:cubicBezTo>
                    <a:pt x="4256" y="4929"/>
                    <a:pt x="4438" y="3923"/>
                    <a:pt x="4661" y="2737"/>
                  </a:cubicBezTo>
                  <a:cubicBezTo>
                    <a:pt x="5736" y="3407"/>
                    <a:pt x="5485" y="4272"/>
                    <a:pt x="5485" y="4984"/>
                  </a:cubicBezTo>
                  <a:cubicBezTo>
                    <a:pt x="5513" y="9243"/>
                    <a:pt x="5513" y="13501"/>
                    <a:pt x="5457" y="17760"/>
                  </a:cubicBezTo>
                  <a:cubicBezTo>
                    <a:pt x="5331" y="27952"/>
                    <a:pt x="5527" y="38172"/>
                    <a:pt x="4898" y="48322"/>
                  </a:cubicBezTo>
                  <a:cubicBezTo>
                    <a:pt x="4228" y="59185"/>
                    <a:pt x="4382" y="70047"/>
                    <a:pt x="3893" y="80909"/>
                  </a:cubicBezTo>
                  <a:cubicBezTo>
                    <a:pt x="3460" y="90306"/>
                    <a:pt x="3614" y="99744"/>
                    <a:pt x="3530" y="109154"/>
                  </a:cubicBezTo>
                  <a:cubicBezTo>
                    <a:pt x="3502" y="111291"/>
                    <a:pt x="3502" y="113413"/>
                    <a:pt x="3558" y="115549"/>
                  </a:cubicBezTo>
                  <a:cubicBezTo>
                    <a:pt x="3572" y="116429"/>
                    <a:pt x="3740" y="117294"/>
                    <a:pt x="3865" y="118383"/>
                  </a:cubicBezTo>
                  <a:cubicBezTo>
                    <a:pt x="5247" y="118621"/>
                    <a:pt x="6532" y="118956"/>
                    <a:pt x="7844" y="119067"/>
                  </a:cubicBezTo>
                  <a:cubicBezTo>
                    <a:pt x="15216" y="119668"/>
                    <a:pt x="22588" y="120198"/>
                    <a:pt x="29960" y="120785"/>
                  </a:cubicBezTo>
                  <a:cubicBezTo>
                    <a:pt x="34986" y="121190"/>
                    <a:pt x="39999" y="121650"/>
                    <a:pt x="45011" y="122125"/>
                  </a:cubicBezTo>
                  <a:cubicBezTo>
                    <a:pt x="45877" y="122209"/>
                    <a:pt x="46728" y="122502"/>
                    <a:pt x="47580" y="122711"/>
                  </a:cubicBezTo>
                  <a:cubicBezTo>
                    <a:pt x="47580" y="122893"/>
                    <a:pt x="47552" y="123074"/>
                    <a:pt x="47538" y="12324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8" name="Forma Livre: Forma 27">
              <a:extLst>
                <a:ext uri="{FF2B5EF4-FFF2-40B4-BE49-F238E27FC236}">
                  <a16:creationId xmlns:a16="http://schemas.microsoft.com/office/drawing/2014/main" id="{AEE1A1C5-C19B-E828-0774-8B0959A9CEAC}"/>
                </a:ext>
              </a:extLst>
            </p:cNvPr>
            <p:cNvSpPr/>
            <p:nvPr/>
          </p:nvSpPr>
          <p:spPr>
            <a:xfrm>
              <a:off x="10520761" y="5835272"/>
              <a:ext cx="32710" cy="104941"/>
            </a:xfrm>
            <a:custGeom>
              <a:avLst/>
              <a:gdLst>
                <a:gd name="connsiteX0" fmla="*/ 27184 w 32710"/>
                <a:gd name="connsiteY0" fmla="*/ 5501 h 104941"/>
                <a:gd name="connsiteX1" fmla="*/ 0 w 32710"/>
                <a:gd name="connsiteY1" fmla="*/ 1494 h 104941"/>
                <a:gd name="connsiteX2" fmla="*/ 4621 w 32710"/>
                <a:gd name="connsiteY2" fmla="*/ 1899 h 104941"/>
                <a:gd name="connsiteX3" fmla="*/ 8991 w 32710"/>
                <a:gd name="connsiteY3" fmla="*/ 2024 h 104941"/>
                <a:gd name="connsiteX4" fmla="*/ 1173 w 32710"/>
                <a:gd name="connsiteY4" fmla="*/ 0 h 104941"/>
                <a:gd name="connsiteX5" fmla="*/ 29166 w 32710"/>
                <a:gd name="connsiteY5" fmla="*/ 2248 h 104941"/>
                <a:gd name="connsiteX6" fmla="*/ 30758 w 32710"/>
                <a:gd name="connsiteY6" fmla="*/ 6255 h 104941"/>
                <a:gd name="connsiteX7" fmla="*/ 30786 w 32710"/>
                <a:gd name="connsiteY7" fmla="*/ 10625 h 104941"/>
                <a:gd name="connsiteX8" fmla="*/ 31680 w 32710"/>
                <a:gd name="connsiteY8" fmla="*/ 23693 h 104941"/>
                <a:gd name="connsiteX9" fmla="*/ 31833 w 32710"/>
                <a:gd name="connsiteY9" fmla="*/ 25704 h 104941"/>
                <a:gd name="connsiteX10" fmla="*/ 32615 w 32710"/>
                <a:gd name="connsiteY10" fmla="*/ 82878 h 104941"/>
                <a:gd name="connsiteX11" fmla="*/ 32126 w 32710"/>
                <a:gd name="connsiteY11" fmla="*/ 91590 h 104941"/>
                <a:gd name="connsiteX12" fmla="*/ 32406 w 32710"/>
                <a:gd name="connsiteY12" fmla="*/ 99311 h 104941"/>
                <a:gd name="connsiteX13" fmla="*/ 32406 w 32710"/>
                <a:gd name="connsiteY13" fmla="*/ 104072 h 104941"/>
                <a:gd name="connsiteX14" fmla="*/ 30116 w 32710"/>
                <a:gd name="connsiteY14" fmla="*/ 104910 h 104941"/>
                <a:gd name="connsiteX15" fmla="*/ 22744 w 32710"/>
                <a:gd name="connsiteY15" fmla="*/ 104742 h 104941"/>
                <a:gd name="connsiteX16" fmla="*/ 6450 w 32710"/>
                <a:gd name="connsiteY16" fmla="*/ 102788 h 104941"/>
                <a:gd name="connsiteX17" fmla="*/ 7693 w 32710"/>
                <a:gd name="connsiteY17" fmla="*/ 101126 h 104941"/>
                <a:gd name="connsiteX18" fmla="*/ 28748 w 32710"/>
                <a:gd name="connsiteY18" fmla="*/ 101615 h 104941"/>
                <a:gd name="connsiteX19" fmla="*/ 28985 w 32710"/>
                <a:gd name="connsiteY19" fmla="*/ 98446 h 104941"/>
                <a:gd name="connsiteX20" fmla="*/ 28929 w 32710"/>
                <a:gd name="connsiteY20" fmla="*/ 75241 h 104941"/>
                <a:gd name="connsiteX21" fmla="*/ 28161 w 32710"/>
                <a:gd name="connsiteY21" fmla="*/ 30507 h 104941"/>
                <a:gd name="connsiteX22" fmla="*/ 27547 w 32710"/>
                <a:gd name="connsiteY22" fmla="*/ 8321 h 104941"/>
                <a:gd name="connsiteX23" fmla="*/ 27156 w 32710"/>
                <a:gd name="connsiteY23" fmla="*/ 5487 h 10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710" h="104941">
                  <a:moveTo>
                    <a:pt x="27184" y="5501"/>
                  </a:moveTo>
                  <a:cubicBezTo>
                    <a:pt x="17913" y="3770"/>
                    <a:pt x="8782" y="3993"/>
                    <a:pt x="0" y="1494"/>
                  </a:cubicBezTo>
                  <a:cubicBezTo>
                    <a:pt x="1536" y="1634"/>
                    <a:pt x="3072" y="1773"/>
                    <a:pt x="4621" y="1899"/>
                  </a:cubicBezTo>
                  <a:cubicBezTo>
                    <a:pt x="6073" y="2011"/>
                    <a:pt x="7511" y="2094"/>
                    <a:pt x="8991" y="2024"/>
                  </a:cubicBezTo>
                  <a:cubicBezTo>
                    <a:pt x="6395" y="1271"/>
                    <a:pt x="3700" y="963"/>
                    <a:pt x="1173" y="0"/>
                  </a:cubicBezTo>
                  <a:cubicBezTo>
                    <a:pt x="10695" y="195"/>
                    <a:pt x="20105" y="1285"/>
                    <a:pt x="29166" y="2248"/>
                  </a:cubicBezTo>
                  <a:cubicBezTo>
                    <a:pt x="30605" y="3560"/>
                    <a:pt x="30730" y="4887"/>
                    <a:pt x="30758" y="6255"/>
                  </a:cubicBezTo>
                  <a:cubicBezTo>
                    <a:pt x="30786" y="7707"/>
                    <a:pt x="30702" y="9173"/>
                    <a:pt x="30786" y="10625"/>
                  </a:cubicBezTo>
                  <a:cubicBezTo>
                    <a:pt x="31051" y="14981"/>
                    <a:pt x="31372" y="19337"/>
                    <a:pt x="31680" y="23693"/>
                  </a:cubicBezTo>
                  <a:cubicBezTo>
                    <a:pt x="31721" y="24364"/>
                    <a:pt x="31819" y="25034"/>
                    <a:pt x="31833" y="25704"/>
                  </a:cubicBezTo>
                  <a:cubicBezTo>
                    <a:pt x="32392" y="44762"/>
                    <a:pt x="32936" y="63806"/>
                    <a:pt x="32615" y="82878"/>
                  </a:cubicBezTo>
                  <a:cubicBezTo>
                    <a:pt x="32559" y="85782"/>
                    <a:pt x="32182" y="88686"/>
                    <a:pt x="32126" y="91590"/>
                  </a:cubicBezTo>
                  <a:cubicBezTo>
                    <a:pt x="32085" y="94159"/>
                    <a:pt x="32322" y="96742"/>
                    <a:pt x="32406" y="99311"/>
                  </a:cubicBezTo>
                  <a:cubicBezTo>
                    <a:pt x="32448" y="100861"/>
                    <a:pt x="32406" y="102411"/>
                    <a:pt x="32406" y="104072"/>
                  </a:cubicBezTo>
                  <a:cubicBezTo>
                    <a:pt x="31512" y="104421"/>
                    <a:pt x="30814" y="104896"/>
                    <a:pt x="30116" y="104910"/>
                  </a:cubicBezTo>
                  <a:cubicBezTo>
                    <a:pt x="27659" y="104952"/>
                    <a:pt x="25187" y="104994"/>
                    <a:pt x="22744" y="104742"/>
                  </a:cubicBezTo>
                  <a:cubicBezTo>
                    <a:pt x="17187" y="104170"/>
                    <a:pt x="11658" y="103416"/>
                    <a:pt x="6450" y="102788"/>
                  </a:cubicBezTo>
                  <a:cubicBezTo>
                    <a:pt x="6730" y="102425"/>
                    <a:pt x="7232" y="101755"/>
                    <a:pt x="7693" y="101126"/>
                  </a:cubicBezTo>
                  <a:cubicBezTo>
                    <a:pt x="14744" y="100791"/>
                    <a:pt x="21627" y="102173"/>
                    <a:pt x="28748" y="101615"/>
                  </a:cubicBezTo>
                  <a:cubicBezTo>
                    <a:pt x="28845" y="100400"/>
                    <a:pt x="28985" y="99423"/>
                    <a:pt x="28985" y="98446"/>
                  </a:cubicBezTo>
                  <a:cubicBezTo>
                    <a:pt x="28985" y="90711"/>
                    <a:pt x="29027" y="82976"/>
                    <a:pt x="28929" y="75241"/>
                  </a:cubicBezTo>
                  <a:cubicBezTo>
                    <a:pt x="28748" y="60330"/>
                    <a:pt x="28706" y="45418"/>
                    <a:pt x="28161" y="30507"/>
                  </a:cubicBezTo>
                  <a:cubicBezTo>
                    <a:pt x="27896" y="23107"/>
                    <a:pt x="27728" y="15721"/>
                    <a:pt x="27547" y="8321"/>
                  </a:cubicBezTo>
                  <a:cubicBezTo>
                    <a:pt x="27533" y="7456"/>
                    <a:pt x="27323" y="6590"/>
                    <a:pt x="27156" y="548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29" name="Forma Livre: Forma 28">
              <a:extLst>
                <a:ext uri="{FF2B5EF4-FFF2-40B4-BE49-F238E27FC236}">
                  <a16:creationId xmlns:a16="http://schemas.microsoft.com/office/drawing/2014/main" id="{BA90E312-D45C-C4A3-6F90-7B9F489A15B4}"/>
                </a:ext>
              </a:extLst>
            </p:cNvPr>
            <p:cNvSpPr/>
            <p:nvPr/>
          </p:nvSpPr>
          <p:spPr>
            <a:xfrm>
              <a:off x="10238897" y="5836962"/>
              <a:ext cx="19452" cy="105677"/>
            </a:xfrm>
            <a:custGeom>
              <a:avLst/>
              <a:gdLst>
                <a:gd name="connsiteX0" fmla="*/ 17131 w 19452"/>
                <a:gd name="connsiteY0" fmla="*/ 0 h 105677"/>
                <a:gd name="connsiteX1" fmla="*/ 18751 w 19452"/>
                <a:gd name="connsiteY1" fmla="*/ 6018 h 105677"/>
                <a:gd name="connsiteX2" fmla="*/ 18416 w 19452"/>
                <a:gd name="connsiteY2" fmla="*/ 17774 h 105677"/>
                <a:gd name="connsiteX3" fmla="*/ 18849 w 19452"/>
                <a:gd name="connsiteY3" fmla="*/ 27156 h 105677"/>
                <a:gd name="connsiteX4" fmla="*/ 18932 w 19452"/>
                <a:gd name="connsiteY4" fmla="*/ 28496 h 105677"/>
                <a:gd name="connsiteX5" fmla="*/ 19449 w 19452"/>
                <a:gd name="connsiteY5" fmla="*/ 59743 h 105677"/>
                <a:gd name="connsiteX6" fmla="*/ 18458 w 19452"/>
                <a:gd name="connsiteY6" fmla="*/ 79178 h 105677"/>
                <a:gd name="connsiteX7" fmla="*/ 18639 w 19452"/>
                <a:gd name="connsiteY7" fmla="*/ 94299 h 105677"/>
                <a:gd name="connsiteX8" fmla="*/ 18262 w 19452"/>
                <a:gd name="connsiteY8" fmla="*/ 103207 h 105677"/>
                <a:gd name="connsiteX9" fmla="*/ 15246 w 19452"/>
                <a:gd name="connsiteY9" fmla="*/ 104742 h 105677"/>
                <a:gd name="connsiteX10" fmla="*/ 2443 w 19452"/>
                <a:gd name="connsiteY10" fmla="*/ 105678 h 105677"/>
                <a:gd name="connsiteX11" fmla="*/ 4831 w 19452"/>
                <a:gd name="connsiteY11" fmla="*/ 104449 h 105677"/>
                <a:gd name="connsiteX12" fmla="*/ 4831 w 19452"/>
                <a:gd name="connsiteY12" fmla="*/ 103011 h 105677"/>
                <a:gd name="connsiteX13" fmla="*/ 14856 w 19452"/>
                <a:gd name="connsiteY13" fmla="*/ 101741 h 105677"/>
                <a:gd name="connsiteX14" fmla="*/ 15205 w 19452"/>
                <a:gd name="connsiteY14" fmla="*/ 99967 h 105677"/>
                <a:gd name="connsiteX15" fmla="*/ 15316 w 19452"/>
                <a:gd name="connsiteY15" fmla="*/ 78801 h 105677"/>
                <a:gd name="connsiteX16" fmla="*/ 15414 w 19452"/>
                <a:gd name="connsiteY16" fmla="*/ 71066 h 105677"/>
                <a:gd name="connsiteX17" fmla="*/ 15414 w 19452"/>
                <a:gd name="connsiteY17" fmla="*/ 40127 h 105677"/>
                <a:gd name="connsiteX18" fmla="*/ 15414 w 19452"/>
                <a:gd name="connsiteY18" fmla="*/ 36929 h 105677"/>
                <a:gd name="connsiteX19" fmla="*/ 6534 w 19452"/>
                <a:gd name="connsiteY19" fmla="*/ 37236 h 105677"/>
                <a:gd name="connsiteX20" fmla="*/ 5347 w 19452"/>
                <a:gd name="connsiteY20" fmla="*/ 35044 h 105677"/>
                <a:gd name="connsiteX21" fmla="*/ 14869 w 19452"/>
                <a:gd name="connsiteY21" fmla="*/ 33146 h 105677"/>
                <a:gd name="connsiteX22" fmla="*/ 15372 w 19452"/>
                <a:gd name="connsiteY22" fmla="*/ 31051 h 105677"/>
                <a:gd name="connsiteX23" fmla="*/ 15344 w 19452"/>
                <a:gd name="connsiteY23" fmla="*/ 26346 h 105677"/>
                <a:gd name="connsiteX24" fmla="*/ 14981 w 19452"/>
                <a:gd name="connsiteY24" fmla="*/ 7861 h 105677"/>
                <a:gd name="connsiteX25" fmla="*/ 14269 w 19452"/>
                <a:gd name="connsiteY25" fmla="*/ 4063 h 105677"/>
                <a:gd name="connsiteX26" fmla="*/ 0 w 19452"/>
                <a:gd name="connsiteY26" fmla="*/ 5738 h 105677"/>
                <a:gd name="connsiteX27" fmla="*/ 4970 w 19452"/>
                <a:gd name="connsiteY27" fmla="*/ 4021 h 105677"/>
                <a:gd name="connsiteX28" fmla="*/ 447 w 19452"/>
                <a:gd name="connsiteY28" fmla="*/ 3602 h 105677"/>
                <a:gd name="connsiteX29" fmla="*/ 17131 w 19452"/>
                <a:gd name="connsiteY29" fmla="*/ 0 h 10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2" h="105677">
                  <a:moveTo>
                    <a:pt x="17131" y="0"/>
                  </a:moveTo>
                  <a:cubicBezTo>
                    <a:pt x="18653" y="1997"/>
                    <a:pt x="18793" y="4007"/>
                    <a:pt x="18751" y="6018"/>
                  </a:cubicBezTo>
                  <a:cubicBezTo>
                    <a:pt x="18667" y="9941"/>
                    <a:pt x="18416" y="13850"/>
                    <a:pt x="18416" y="17774"/>
                  </a:cubicBezTo>
                  <a:cubicBezTo>
                    <a:pt x="18416" y="20901"/>
                    <a:pt x="18695" y="24029"/>
                    <a:pt x="18849" y="27156"/>
                  </a:cubicBezTo>
                  <a:cubicBezTo>
                    <a:pt x="18877" y="27603"/>
                    <a:pt x="18932" y="28050"/>
                    <a:pt x="18932" y="28496"/>
                  </a:cubicBezTo>
                  <a:cubicBezTo>
                    <a:pt x="19128" y="38912"/>
                    <a:pt x="19491" y="49328"/>
                    <a:pt x="19449" y="59743"/>
                  </a:cubicBezTo>
                  <a:cubicBezTo>
                    <a:pt x="19421" y="66221"/>
                    <a:pt x="18653" y="72700"/>
                    <a:pt x="18458" y="79178"/>
                  </a:cubicBezTo>
                  <a:cubicBezTo>
                    <a:pt x="18304" y="84218"/>
                    <a:pt x="18472" y="89259"/>
                    <a:pt x="18639" y="94299"/>
                  </a:cubicBezTo>
                  <a:cubicBezTo>
                    <a:pt x="18737" y="97329"/>
                    <a:pt x="18932" y="100330"/>
                    <a:pt x="18262" y="103207"/>
                  </a:cubicBezTo>
                  <a:cubicBezTo>
                    <a:pt x="17466" y="104324"/>
                    <a:pt x="16308" y="104617"/>
                    <a:pt x="15246" y="104742"/>
                  </a:cubicBezTo>
                  <a:cubicBezTo>
                    <a:pt x="11030" y="105259"/>
                    <a:pt x="6799" y="105636"/>
                    <a:pt x="2443" y="105678"/>
                  </a:cubicBezTo>
                  <a:cubicBezTo>
                    <a:pt x="3239" y="105273"/>
                    <a:pt x="4035" y="104868"/>
                    <a:pt x="4831" y="104449"/>
                  </a:cubicBezTo>
                  <a:lnTo>
                    <a:pt x="4831" y="103011"/>
                  </a:lnTo>
                  <a:cubicBezTo>
                    <a:pt x="8182" y="102592"/>
                    <a:pt x="11477" y="102173"/>
                    <a:pt x="14856" y="101741"/>
                  </a:cubicBezTo>
                  <a:cubicBezTo>
                    <a:pt x="15009" y="101015"/>
                    <a:pt x="15205" y="100484"/>
                    <a:pt x="15205" y="99967"/>
                  </a:cubicBezTo>
                  <a:cubicBezTo>
                    <a:pt x="15260" y="92917"/>
                    <a:pt x="15274" y="85852"/>
                    <a:pt x="15316" y="78801"/>
                  </a:cubicBezTo>
                  <a:cubicBezTo>
                    <a:pt x="15330" y="76218"/>
                    <a:pt x="15414" y="73649"/>
                    <a:pt x="15414" y="71066"/>
                  </a:cubicBezTo>
                  <a:cubicBezTo>
                    <a:pt x="15428" y="60748"/>
                    <a:pt x="15414" y="50431"/>
                    <a:pt x="15414" y="40127"/>
                  </a:cubicBezTo>
                  <a:cubicBezTo>
                    <a:pt x="15414" y="39024"/>
                    <a:pt x="15414" y="37921"/>
                    <a:pt x="15414" y="36929"/>
                  </a:cubicBezTo>
                  <a:cubicBezTo>
                    <a:pt x="12231" y="35394"/>
                    <a:pt x="9494" y="37711"/>
                    <a:pt x="6534" y="37236"/>
                  </a:cubicBezTo>
                  <a:cubicBezTo>
                    <a:pt x="6171" y="36552"/>
                    <a:pt x="5808" y="35882"/>
                    <a:pt x="5347" y="35044"/>
                  </a:cubicBezTo>
                  <a:cubicBezTo>
                    <a:pt x="8265" y="33201"/>
                    <a:pt x="11295" y="32168"/>
                    <a:pt x="14869" y="33146"/>
                  </a:cubicBezTo>
                  <a:cubicBezTo>
                    <a:pt x="15079" y="32294"/>
                    <a:pt x="15344" y="31680"/>
                    <a:pt x="15372" y="31051"/>
                  </a:cubicBezTo>
                  <a:cubicBezTo>
                    <a:pt x="15428" y="29488"/>
                    <a:pt x="15372" y="27910"/>
                    <a:pt x="15344" y="26346"/>
                  </a:cubicBezTo>
                  <a:cubicBezTo>
                    <a:pt x="15232" y="20189"/>
                    <a:pt x="15121" y="14018"/>
                    <a:pt x="14981" y="7861"/>
                  </a:cubicBezTo>
                  <a:cubicBezTo>
                    <a:pt x="14953" y="6660"/>
                    <a:pt x="15274" y="5389"/>
                    <a:pt x="14269" y="4063"/>
                  </a:cubicBezTo>
                  <a:cubicBezTo>
                    <a:pt x="9731" y="4161"/>
                    <a:pt x="5250" y="5976"/>
                    <a:pt x="0" y="5738"/>
                  </a:cubicBezTo>
                  <a:cubicBezTo>
                    <a:pt x="1857" y="4691"/>
                    <a:pt x="3490" y="4677"/>
                    <a:pt x="4970" y="4021"/>
                  </a:cubicBezTo>
                  <a:cubicBezTo>
                    <a:pt x="3700" y="3909"/>
                    <a:pt x="2429" y="3784"/>
                    <a:pt x="447" y="3602"/>
                  </a:cubicBezTo>
                  <a:cubicBezTo>
                    <a:pt x="6339" y="2066"/>
                    <a:pt x="11644" y="1047"/>
                    <a:pt x="17131"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0" name="Forma Livre: Forma 29">
              <a:extLst>
                <a:ext uri="{FF2B5EF4-FFF2-40B4-BE49-F238E27FC236}">
                  <a16:creationId xmlns:a16="http://schemas.microsoft.com/office/drawing/2014/main" id="{4F8950F9-9B57-0951-49F3-94C33E0D1E8B}"/>
                </a:ext>
              </a:extLst>
            </p:cNvPr>
            <p:cNvSpPr/>
            <p:nvPr/>
          </p:nvSpPr>
          <p:spPr>
            <a:xfrm>
              <a:off x="10071801" y="5790019"/>
              <a:ext cx="131339" cy="52796"/>
            </a:xfrm>
            <a:custGeom>
              <a:avLst/>
              <a:gdLst>
                <a:gd name="connsiteX0" fmla="*/ 110481 w 131339"/>
                <a:gd name="connsiteY0" fmla="*/ 11688 h 52796"/>
                <a:gd name="connsiteX1" fmla="*/ 105217 w 131339"/>
                <a:gd name="connsiteY1" fmla="*/ 28052 h 52796"/>
                <a:gd name="connsiteX2" fmla="*/ 94578 w 131339"/>
                <a:gd name="connsiteY2" fmla="*/ 31361 h 52796"/>
                <a:gd name="connsiteX3" fmla="*/ 68441 w 131339"/>
                <a:gd name="connsiteY3" fmla="*/ 37574 h 52796"/>
                <a:gd name="connsiteX4" fmla="*/ 50752 w 131339"/>
                <a:gd name="connsiteY4" fmla="*/ 41553 h 52796"/>
                <a:gd name="connsiteX5" fmla="*/ 31805 w 131339"/>
                <a:gd name="connsiteY5" fmla="*/ 45811 h 52796"/>
                <a:gd name="connsiteX6" fmla="*/ 19826 w 131339"/>
                <a:gd name="connsiteY6" fmla="*/ 48967 h 52796"/>
                <a:gd name="connsiteX7" fmla="*/ 3127 w 131339"/>
                <a:gd name="connsiteY7" fmla="*/ 52709 h 52796"/>
                <a:gd name="connsiteX8" fmla="*/ 0 w 131339"/>
                <a:gd name="connsiteY8" fmla="*/ 51089 h 52796"/>
                <a:gd name="connsiteX9" fmla="*/ 2555 w 131339"/>
                <a:gd name="connsiteY9" fmla="*/ 50168 h 52796"/>
                <a:gd name="connsiteX10" fmla="*/ 36050 w 131339"/>
                <a:gd name="connsiteY10" fmla="*/ 41441 h 52796"/>
                <a:gd name="connsiteX11" fmla="*/ 59939 w 131339"/>
                <a:gd name="connsiteY11" fmla="*/ 35884 h 52796"/>
                <a:gd name="connsiteX12" fmla="*/ 72979 w 131339"/>
                <a:gd name="connsiteY12" fmla="*/ 32589 h 52796"/>
                <a:gd name="connsiteX13" fmla="*/ 94983 w 131339"/>
                <a:gd name="connsiteY13" fmla="*/ 27828 h 52796"/>
                <a:gd name="connsiteX14" fmla="*/ 102872 w 131339"/>
                <a:gd name="connsiteY14" fmla="*/ 25553 h 52796"/>
                <a:gd name="connsiteX15" fmla="*/ 105776 w 131339"/>
                <a:gd name="connsiteY15" fmla="*/ 15933 h 52796"/>
                <a:gd name="connsiteX16" fmla="*/ 107032 w 131339"/>
                <a:gd name="connsiteY16" fmla="*/ 11395 h 52796"/>
                <a:gd name="connsiteX17" fmla="*/ 109503 w 131339"/>
                <a:gd name="connsiteY17" fmla="*/ 8393 h 52796"/>
                <a:gd name="connsiteX18" fmla="*/ 129399 w 131339"/>
                <a:gd name="connsiteY18" fmla="*/ 212 h 52796"/>
                <a:gd name="connsiteX19" fmla="*/ 131340 w 131339"/>
                <a:gd name="connsiteY19" fmla="*/ 170 h 52796"/>
                <a:gd name="connsiteX20" fmla="*/ 128212 w 131339"/>
                <a:gd name="connsiteY20" fmla="*/ 1748 h 52796"/>
                <a:gd name="connsiteX21" fmla="*/ 128324 w 131339"/>
                <a:gd name="connsiteY21" fmla="*/ 2083 h 52796"/>
                <a:gd name="connsiteX22" fmla="*/ 131033 w 131339"/>
                <a:gd name="connsiteY22" fmla="*/ 1789 h 52796"/>
                <a:gd name="connsiteX23" fmla="*/ 126007 w 131339"/>
                <a:gd name="connsiteY23" fmla="*/ 4694 h 52796"/>
                <a:gd name="connsiteX24" fmla="*/ 120771 w 131339"/>
                <a:gd name="connsiteY24" fmla="*/ 6969 h 52796"/>
                <a:gd name="connsiteX25" fmla="*/ 115619 w 131339"/>
                <a:gd name="connsiteY25" fmla="*/ 9427 h 52796"/>
                <a:gd name="connsiteX26" fmla="*/ 110495 w 131339"/>
                <a:gd name="connsiteY26" fmla="*/ 11702 h 5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1339" h="52796">
                  <a:moveTo>
                    <a:pt x="110481" y="11688"/>
                  </a:moveTo>
                  <a:cubicBezTo>
                    <a:pt x="108680" y="17287"/>
                    <a:pt x="106934" y="22718"/>
                    <a:pt x="105217" y="28052"/>
                  </a:cubicBezTo>
                  <a:cubicBezTo>
                    <a:pt x="101852" y="30062"/>
                    <a:pt x="98166" y="30523"/>
                    <a:pt x="94578" y="31361"/>
                  </a:cubicBezTo>
                  <a:cubicBezTo>
                    <a:pt x="85852" y="33385"/>
                    <a:pt x="77098" y="35284"/>
                    <a:pt x="68441" y="37574"/>
                  </a:cubicBezTo>
                  <a:cubicBezTo>
                    <a:pt x="62605" y="39110"/>
                    <a:pt x="56658" y="40241"/>
                    <a:pt x="50752" y="41553"/>
                  </a:cubicBezTo>
                  <a:cubicBezTo>
                    <a:pt x="44441" y="42963"/>
                    <a:pt x="38102" y="44317"/>
                    <a:pt x="31805" y="45811"/>
                  </a:cubicBezTo>
                  <a:cubicBezTo>
                    <a:pt x="27784" y="46761"/>
                    <a:pt x="23833" y="48003"/>
                    <a:pt x="19826" y="48967"/>
                  </a:cubicBezTo>
                  <a:cubicBezTo>
                    <a:pt x="14283" y="50293"/>
                    <a:pt x="8698" y="51494"/>
                    <a:pt x="3127" y="52709"/>
                  </a:cubicBezTo>
                  <a:cubicBezTo>
                    <a:pt x="1815" y="53002"/>
                    <a:pt x="726" y="52583"/>
                    <a:pt x="0" y="51089"/>
                  </a:cubicBezTo>
                  <a:cubicBezTo>
                    <a:pt x="921" y="50754"/>
                    <a:pt x="1717" y="50391"/>
                    <a:pt x="2555" y="50168"/>
                  </a:cubicBezTo>
                  <a:cubicBezTo>
                    <a:pt x="13711" y="47236"/>
                    <a:pt x="24866" y="44234"/>
                    <a:pt x="36050" y="41441"/>
                  </a:cubicBezTo>
                  <a:cubicBezTo>
                    <a:pt x="43980" y="39459"/>
                    <a:pt x="51980" y="37769"/>
                    <a:pt x="59939" y="35884"/>
                  </a:cubicBezTo>
                  <a:cubicBezTo>
                    <a:pt x="64295" y="34851"/>
                    <a:pt x="68609" y="33581"/>
                    <a:pt x="72979" y="32589"/>
                  </a:cubicBezTo>
                  <a:cubicBezTo>
                    <a:pt x="80295" y="30928"/>
                    <a:pt x="87653" y="29406"/>
                    <a:pt x="94983" y="27828"/>
                  </a:cubicBezTo>
                  <a:cubicBezTo>
                    <a:pt x="97608" y="27256"/>
                    <a:pt x="100205" y="26642"/>
                    <a:pt x="102872" y="25553"/>
                  </a:cubicBezTo>
                  <a:cubicBezTo>
                    <a:pt x="103835" y="22341"/>
                    <a:pt x="104826" y="19144"/>
                    <a:pt x="105776" y="15933"/>
                  </a:cubicBezTo>
                  <a:cubicBezTo>
                    <a:pt x="106222" y="14425"/>
                    <a:pt x="106641" y="12917"/>
                    <a:pt x="107032" y="11395"/>
                  </a:cubicBezTo>
                  <a:cubicBezTo>
                    <a:pt x="107395" y="9999"/>
                    <a:pt x="108177" y="8952"/>
                    <a:pt x="109503" y="8393"/>
                  </a:cubicBezTo>
                  <a:cubicBezTo>
                    <a:pt x="116121" y="5643"/>
                    <a:pt x="122753" y="2920"/>
                    <a:pt x="129399" y="212"/>
                  </a:cubicBezTo>
                  <a:cubicBezTo>
                    <a:pt x="129972" y="-26"/>
                    <a:pt x="130614" y="-95"/>
                    <a:pt x="131340" y="170"/>
                  </a:cubicBezTo>
                  <a:cubicBezTo>
                    <a:pt x="130293" y="700"/>
                    <a:pt x="129246" y="1217"/>
                    <a:pt x="128212" y="1748"/>
                  </a:cubicBezTo>
                  <a:cubicBezTo>
                    <a:pt x="128254" y="1859"/>
                    <a:pt x="128296" y="1971"/>
                    <a:pt x="128324" y="2083"/>
                  </a:cubicBezTo>
                  <a:cubicBezTo>
                    <a:pt x="129064" y="1999"/>
                    <a:pt x="129790" y="1929"/>
                    <a:pt x="131033" y="1789"/>
                  </a:cubicBezTo>
                  <a:cubicBezTo>
                    <a:pt x="129385" y="3409"/>
                    <a:pt x="127598" y="3926"/>
                    <a:pt x="126007" y="4694"/>
                  </a:cubicBezTo>
                  <a:cubicBezTo>
                    <a:pt x="124303" y="5531"/>
                    <a:pt x="122502" y="6187"/>
                    <a:pt x="120771" y="6969"/>
                  </a:cubicBezTo>
                  <a:cubicBezTo>
                    <a:pt x="119040" y="7751"/>
                    <a:pt x="117336" y="8631"/>
                    <a:pt x="115619" y="9427"/>
                  </a:cubicBezTo>
                  <a:cubicBezTo>
                    <a:pt x="113901" y="10222"/>
                    <a:pt x="112156" y="10962"/>
                    <a:pt x="110495" y="1170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1" name="Forma Livre: Forma 30">
              <a:extLst>
                <a:ext uri="{FF2B5EF4-FFF2-40B4-BE49-F238E27FC236}">
                  <a16:creationId xmlns:a16="http://schemas.microsoft.com/office/drawing/2014/main" id="{37A945DE-EA36-3C5B-6D03-922A6D67971D}"/>
                </a:ext>
              </a:extLst>
            </p:cNvPr>
            <p:cNvSpPr/>
            <p:nvPr/>
          </p:nvSpPr>
          <p:spPr>
            <a:xfrm>
              <a:off x="9756611" y="5942081"/>
              <a:ext cx="11339" cy="68818"/>
            </a:xfrm>
            <a:custGeom>
              <a:avLst/>
              <a:gdLst>
                <a:gd name="connsiteX0" fmla="*/ 6142 w 11339"/>
                <a:gd name="connsiteY0" fmla="*/ 65621 h 68818"/>
                <a:gd name="connsiteX1" fmla="*/ 7399 w 11339"/>
                <a:gd name="connsiteY1" fmla="*/ 64392 h 68818"/>
                <a:gd name="connsiteX2" fmla="*/ 7580 w 11339"/>
                <a:gd name="connsiteY2" fmla="*/ 61726 h 68818"/>
                <a:gd name="connsiteX3" fmla="*/ 7511 w 11339"/>
                <a:gd name="connsiteY3" fmla="*/ 41886 h 68818"/>
                <a:gd name="connsiteX4" fmla="*/ 7022 w 11339"/>
                <a:gd name="connsiteY4" fmla="*/ 25425 h 68818"/>
                <a:gd name="connsiteX5" fmla="*/ 7176 w 11339"/>
                <a:gd name="connsiteY5" fmla="*/ 7930 h 68818"/>
                <a:gd name="connsiteX6" fmla="*/ 7022 w 11339"/>
                <a:gd name="connsiteY6" fmla="*/ 4133 h 68818"/>
                <a:gd name="connsiteX7" fmla="*/ 4034 w 11339"/>
                <a:gd name="connsiteY7" fmla="*/ 3421 h 68818"/>
                <a:gd name="connsiteX8" fmla="*/ 6980 w 11339"/>
                <a:gd name="connsiteY8" fmla="*/ 2038 h 68818"/>
                <a:gd name="connsiteX9" fmla="*/ 3518 w 11339"/>
                <a:gd name="connsiteY9" fmla="*/ 1326 h 68818"/>
                <a:gd name="connsiteX10" fmla="*/ 8614 w 11339"/>
                <a:gd name="connsiteY10" fmla="*/ 0 h 68818"/>
                <a:gd name="connsiteX11" fmla="*/ 10247 w 11339"/>
                <a:gd name="connsiteY11" fmla="*/ 2094 h 68818"/>
                <a:gd name="connsiteX12" fmla="*/ 10443 w 11339"/>
                <a:gd name="connsiteY12" fmla="*/ 5780 h 68818"/>
                <a:gd name="connsiteX13" fmla="*/ 10499 w 11339"/>
                <a:gd name="connsiteY13" fmla="*/ 33020 h 68818"/>
                <a:gd name="connsiteX14" fmla="*/ 10862 w 11339"/>
                <a:gd name="connsiteY14" fmla="*/ 39387 h 68818"/>
                <a:gd name="connsiteX15" fmla="*/ 11155 w 11339"/>
                <a:gd name="connsiteY15" fmla="*/ 43743 h 68818"/>
                <a:gd name="connsiteX16" fmla="*/ 11336 w 11339"/>
                <a:gd name="connsiteY16" fmla="*/ 63583 h 68818"/>
                <a:gd name="connsiteX17" fmla="*/ 8432 w 11339"/>
                <a:gd name="connsiteY17" fmla="*/ 68818 h 68818"/>
                <a:gd name="connsiteX18" fmla="*/ 3978 w 11339"/>
                <a:gd name="connsiteY18" fmla="*/ 68316 h 68818"/>
                <a:gd name="connsiteX19" fmla="*/ 1675 w 11339"/>
                <a:gd name="connsiteY19" fmla="*/ 61656 h 68818"/>
                <a:gd name="connsiteX20" fmla="*/ 1521 w 11339"/>
                <a:gd name="connsiteY20" fmla="*/ 50221 h 68818"/>
                <a:gd name="connsiteX21" fmla="*/ 711 w 11339"/>
                <a:gd name="connsiteY21" fmla="*/ 31763 h 68818"/>
                <a:gd name="connsiteX22" fmla="*/ 334 w 11339"/>
                <a:gd name="connsiteY22" fmla="*/ 26737 h 68818"/>
                <a:gd name="connsiteX23" fmla="*/ 41 w 11339"/>
                <a:gd name="connsiteY23" fmla="*/ 7567 h 68818"/>
                <a:gd name="connsiteX24" fmla="*/ 1493 w 11339"/>
                <a:gd name="connsiteY24" fmla="*/ 13962 h 68818"/>
                <a:gd name="connsiteX25" fmla="*/ 1814 w 11339"/>
                <a:gd name="connsiteY25" fmla="*/ 8182 h 68818"/>
                <a:gd name="connsiteX26" fmla="*/ 2107 w 11339"/>
                <a:gd name="connsiteY26" fmla="*/ 8182 h 68818"/>
                <a:gd name="connsiteX27" fmla="*/ 2917 w 11339"/>
                <a:gd name="connsiteY27" fmla="*/ 13725 h 68818"/>
                <a:gd name="connsiteX28" fmla="*/ 3811 w 11339"/>
                <a:gd name="connsiteY28" fmla="*/ 28817 h 68818"/>
                <a:gd name="connsiteX29" fmla="*/ 4872 w 11339"/>
                <a:gd name="connsiteY29" fmla="*/ 42207 h 68818"/>
                <a:gd name="connsiteX30" fmla="*/ 5095 w 11339"/>
                <a:gd name="connsiteY30" fmla="*/ 48923 h 68818"/>
                <a:gd name="connsiteX31" fmla="*/ 5626 w 11339"/>
                <a:gd name="connsiteY31" fmla="*/ 63708 h 68818"/>
                <a:gd name="connsiteX32" fmla="*/ 6156 w 11339"/>
                <a:gd name="connsiteY32" fmla="*/ 65621 h 6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39" h="68818">
                  <a:moveTo>
                    <a:pt x="6142" y="65621"/>
                  </a:moveTo>
                  <a:cubicBezTo>
                    <a:pt x="6743" y="65063"/>
                    <a:pt x="7315" y="64783"/>
                    <a:pt x="7399" y="64392"/>
                  </a:cubicBezTo>
                  <a:cubicBezTo>
                    <a:pt x="7594" y="63527"/>
                    <a:pt x="7580" y="62619"/>
                    <a:pt x="7580" y="61726"/>
                  </a:cubicBezTo>
                  <a:cubicBezTo>
                    <a:pt x="7580" y="55108"/>
                    <a:pt x="7790" y="48490"/>
                    <a:pt x="7511" y="41886"/>
                  </a:cubicBezTo>
                  <a:cubicBezTo>
                    <a:pt x="7287" y="36399"/>
                    <a:pt x="6952" y="30926"/>
                    <a:pt x="7022" y="25425"/>
                  </a:cubicBezTo>
                  <a:cubicBezTo>
                    <a:pt x="7092" y="19589"/>
                    <a:pt x="7134" y="13766"/>
                    <a:pt x="7176" y="7930"/>
                  </a:cubicBezTo>
                  <a:cubicBezTo>
                    <a:pt x="7176" y="6716"/>
                    <a:pt x="7078" y="5501"/>
                    <a:pt x="7022" y="4133"/>
                  </a:cubicBezTo>
                  <a:cubicBezTo>
                    <a:pt x="5933" y="3867"/>
                    <a:pt x="5011" y="3658"/>
                    <a:pt x="4034" y="3421"/>
                  </a:cubicBezTo>
                  <a:cubicBezTo>
                    <a:pt x="4858" y="3030"/>
                    <a:pt x="5626" y="2667"/>
                    <a:pt x="6980" y="2038"/>
                  </a:cubicBezTo>
                  <a:cubicBezTo>
                    <a:pt x="5584" y="1745"/>
                    <a:pt x="4788" y="1592"/>
                    <a:pt x="3518" y="1326"/>
                  </a:cubicBezTo>
                  <a:cubicBezTo>
                    <a:pt x="5570" y="782"/>
                    <a:pt x="7176" y="377"/>
                    <a:pt x="8614" y="0"/>
                  </a:cubicBezTo>
                  <a:cubicBezTo>
                    <a:pt x="9828" y="349"/>
                    <a:pt x="10163" y="1159"/>
                    <a:pt x="10247" y="2094"/>
                  </a:cubicBezTo>
                  <a:cubicBezTo>
                    <a:pt x="10345" y="3323"/>
                    <a:pt x="10443" y="4552"/>
                    <a:pt x="10443" y="5780"/>
                  </a:cubicBezTo>
                  <a:cubicBezTo>
                    <a:pt x="10471" y="14856"/>
                    <a:pt x="10443" y="23945"/>
                    <a:pt x="10499" y="33020"/>
                  </a:cubicBezTo>
                  <a:cubicBezTo>
                    <a:pt x="10499" y="35142"/>
                    <a:pt x="10722" y="37264"/>
                    <a:pt x="10862" y="39387"/>
                  </a:cubicBezTo>
                  <a:cubicBezTo>
                    <a:pt x="10959" y="40839"/>
                    <a:pt x="11141" y="42291"/>
                    <a:pt x="11155" y="43743"/>
                  </a:cubicBezTo>
                  <a:cubicBezTo>
                    <a:pt x="11225" y="50361"/>
                    <a:pt x="11183" y="56979"/>
                    <a:pt x="11336" y="63583"/>
                  </a:cubicBezTo>
                  <a:cubicBezTo>
                    <a:pt x="11392" y="65845"/>
                    <a:pt x="10750" y="67520"/>
                    <a:pt x="8432" y="68818"/>
                  </a:cubicBezTo>
                  <a:cubicBezTo>
                    <a:pt x="7120" y="68679"/>
                    <a:pt x="5472" y="68483"/>
                    <a:pt x="3978" y="68316"/>
                  </a:cubicBezTo>
                  <a:cubicBezTo>
                    <a:pt x="1926" y="66375"/>
                    <a:pt x="1744" y="64002"/>
                    <a:pt x="1675" y="61656"/>
                  </a:cubicBezTo>
                  <a:cubicBezTo>
                    <a:pt x="1549" y="57844"/>
                    <a:pt x="1661" y="54033"/>
                    <a:pt x="1521" y="50221"/>
                  </a:cubicBezTo>
                  <a:cubicBezTo>
                    <a:pt x="1312" y="44064"/>
                    <a:pt x="1004" y="37907"/>
                    <a:pt x="711" y="31763"/>
                  </a:cubicBezTo>
                  <a:cubicBezTo>
                    <a:pt x="627" y="30088"/>
                    <a:pt x="390" y="28413"/>
                    <a:pt x="334" y="26737"/>
                  </a:cubicBezTo>
                  <a:cubicBezTo>
                    <a:pt x="97" y="20357"/>
                    <a:pt x="-85" y="13990"/>
                    <a:pt x="41" y="7567"/>
                  </a:cubicBezTo>
                  <a:cubicBezTo>
                    <a:pt x="474" y="9452"/>
                    <a:pt x="893" y="11323"/>
                    <a:pt x="1493" y="13962"/>
                  </a:cubicBezTo>
                  <a:cubicBezTo>
                    <a:pt x="1633" y="11533"/>
                    <a:pt x="1716" y="9857"/>
                    <a:pt x="1814" y="8182"/>
                  </a:cubicBezTo>
                  <a:cubicBezTo>
                    <a:pt x="1912" y="8182"/>
                    <a:pt x="2010" y="8182"/>
                    <a:pt x="2107" y="8182"/>
                  </a:cubicBezTo>
                  <a:cubicBezTo>
                    <a:pt x="2387" y="10025"/>
                    <a:pt x="2792" y="11868"/>
                    <a:pt x="2917" y="13725"/>
                  </a:cubicBezTo>
                  <a:cubicBezTo>
                    <a:pt x="3266" y="18751"/>
                    <a:pt x="3476" y="23791"/>
                    <a:pt x="3811" y="28817"/>
                  </a:cubicBezTo>
                  <a:cubicBezTo>
                    <a:pt x="4118" y="33285"/>
                    <a:pt x="4565" y="37739"/>
                    <a:pt x="4872" y="42207"/>
                  </a:cubicBezTo>
                  <a:cubicBezTo>
                    <a:pt x="5025" y="44441"/>
                    <a:pt x="5025" y="46689"/>
                    <a:pt x="5095" y="48923"/>
                  </a:cubicBezTo>
                  <a:cubicBezTo>
                    <a:pt x="5263" y="53851"/>
                    <a:pt x="5430" y="58780"/>
                    <a:pt x="5626" y="63708"/>
                  </a:cubicBezTo>
                  <a:cubicBezTo>
                    <a:pt x="5640" y="64225"/>
                    <a:pt x="5891" y="64728"/>
                    <a:pt x="6156" y="6562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2" name="Forma Livre: Forma 31">
              <a:extLst>
                <a:ext uri="{FF2B5EF4-FFF2-40B4-BE49-F238E27FC236}">
                  <a16:creationId xmlns:a16="http://schemas.microsoft.com/office/drawing/2014/main" id="{F551A7C6-CEB2-06D5-836B-28AE4842E404}"/>
                </a:ext>
              </a:extLst>
            </p:cNvPr>
            <p:cNvSpPr/>
            <p:nvPr/>
          </p:nvSpPr>
          <p:spPr>
            <a:xfrm>
              <a:off x="10226164" y="6036087"/>
              <a:ext cx="42081" cy="50151"/>
            </a:xfrm>
            <a:custGeom>
              <a:avLst/>
              <a:gdLst>
                <a:gd name="connsiteX0" fmla="*/ 8182 w 42081"/>
                <a:gd name="connsiteY0" fmla="*/ 18081 h 50151"/>
                <a:gd name="connsiteX1" fmla="*/ 9564 w 42081"/>
                <a:gd name="connsiteY1" fmla="*/ 20706 h 50151"/>
                <a:gd name="connsiteX2" fmla="*/ 10555 w 42081"/>
                <a:gd name="connsiteY2" fmla="*/ 19407 h 50151"/>
                <a:gd name="connsiteX3" fmla="*/ 10946 w 42081"/>
                <a:gd name="connsiteY3" fmla="*/ 32964 h 50151"/>
                <a:gd name="connsiteX4" fmla="*/ 10960 w 42081"/>
                <a:gd name="connsiteY4" fmla="*/ 46270 h 50151"/>
                <a:gd name="connsiteX5" fmla="*/ 12831 w 42081"/>
                <a:gd name="connsiteY5" fmla="*/ 46451 h 50151"/>
                <a:gd name="connsiteX6" fmla="*/ 27589 w 42081"/>
                <a:gd name="connsiteY6" fmla="*/ 45530 h 50151"/>
                <a:gd name="connsiteX7" fmla="*/ 29320 w 42081"/>
                <a:gd name="connsiteY7" fmla="*/ 45139 h 50151"/>
                <a:gd name="connsiteX8" fmla="*/ 29613 w 42081"/>
                <a:gd name="connsiteY8" fmla="*/ 17732 h 50151"/>
                <a:gd name="connsiteX9" fmla="*/ 30660 w 42081"/>
                <a:gd name="connsiteY9" fmla="*/ 19393 h 50151"/>
                <a:gd name="connsiteX10" fmla="*/ 31456 w 42081"/>
                <a:gd name="connsiteY10" fmla="*/ 15470 h 50151"/>
                <a:gd name="connsiteX11" fmla="*/ 28468 w 42081"/>
                <a:gd name="connsiteY11" fmla="*/ 14479 h 50151"/>
                <a:gd name="connsiteX12" fmla="*/ 11672 w 42081"/>
                <a:gd name="connsiteY12" fmla="*/ 14506 h 50151"/>
                <a:gd name="connsiteX13" fmla="*/ 8196 w 42081"/>
                <a:gd name="connsiteY13" fmla="*/ 14688 h 50151"/>
                <a:gd name="connsiteX14" fmla="*/ 4035 w 42081"/>
                <a:gd name="connsiteY14" fmla="*/ 10416 h 50151"/>
                <a:gd name="connsiteX15" fmla="*/ 991 w 42081"/>
                <a:gd name="connsiteY15" fmla="*/ 4063 h 50151"/>
                <a:gd name="connsiteX16" fmla="*/ 0 w 42081"/>
                <a:gd name="connsiteY16" fmla="*/ 1634 h 50151"/>
                <a:gd name="connsiteX17" fmla="*/ 1773 w 42081"/>
                <a:gd name="connsiteY17" fmla="*/ 0 h 50151"/>
                <a:gd name="connsiteX18" fmla="*/ 2485 w 42081"/>
                <a:gd name="connsiteY18" fmla="*/ 614 h 50151"/>
                <a:gd name="connsiteX19" fmla="*/ 6492 w 42081"/>
                <a:gd name="connsiteY19" fmla="*/ 7986 h 50151"/>
                <a:gd name="connsiteX20" fmla="*/ 7930 w 42081"/>
                <a:gd name="connsiteY20" fmla="*/ 11044 h 50151"/>
                <a:gd name="connsiteX21" fmla="*/ 32489 w 42081"/>
                <a:gd name="connsiteY21" fmla="*/ 11183 h 50151"/>
                <a:gd name="connsiteX22" fmla="*/ 40280 w 42081"/>
                <a:gd name="connsiteY22" fmla="*/ 1089 h 50151"/>
                <a:gd name="connsiteX23" fmla="*/ 42081 w 42081"/>
                <a:gd name="connsiteY23" fmla="*/ 2667 h 50151"/>
                <a:gd name="connsiteX24" fmla="*/ 41844 w 42081"/>
                <a:gd name="connsiteY24" fmla="*/ 3560 h 50151"/>
                <a:gd name="connsiteX25" fmla="*/ 36161 w 42081"/>
                <a:gd name="connsiteY25" fmla="*/ 11868 h 50151"/>
                <a:gd name="connsiteX26" fmla="*/ 32462 w 42081"/>
                <a:gd name="connsiteY26" fmla="*/ 15414 h 50151"/>
                <a:gd name="connsiteX27" fmla="*/ 32252 w 42081"/>
                <a:gd name="connsiteY27" fmla="*/ 17536 h 50151"/>
                <a:gd name="connsiteX28" fmla="*/ 33006 w 42081"/>
                <a:gd name="connsiteY28" fmla="*/ 42388 h 50151"/>
                <a:gd name="connsiteX29" fmla="*/ 33062 w 42081"/>
                <a:gd name="connsiteY29" fmla="*/ 45069 h 50151"/>
                <a:gd name="connsiteX30" fmla="*/ 29180 w 42081"/>
                <a:gd name="connsiteY30" fmla="*/ 48951 h 50151"/>
                <a:gd name="connsiteX31" fmla="*/ 9787 w 42081"/>
                <a:gd name="connsiteY31" fmla="*/ 50151 h 50151"/>
                <a:gd name="connsiteX32" fmla="*/ 7232 w 42081"/>
                <a:gd name="connsiteY32" fmla="*/ 45586 h 50151"/>
                <a:gd name="connsiteX33" fmla="*/ 7274 w 42081"/>
                <a:gd name="connsiteY33" fmla="*/ 43575 h 50151"/>
                <a:gd name="connsiteX34" fmla="*/ 7958 w 42081"/>
                <a:gd name="connsiteY34" fmla="*/ 21404 h 50151"/>
                <a:gd name="connsiteX35" fmla="*/ 8140 w 42081"/>
                <a:gd name="connsiteY35" fmla="*/ 18095 h 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081" h="50151">
                  <a:moveTo>
                    <a:pt x="8182" y="18081"/>
                  </a:moveTo>
                  <a:cubicBezTo>
                    <a:pt x="8768" y="19184"/>
                    <a:pt x="9145" y="19896"/>
                    <a:pt x="9564" y="20706"/>
                  </a:cubicBezTo>
                  <a:cubicBezTo>
                    <a:pt x="9899" y="20259"/>
                    <a:pt x="10094" y="20007"/>
                    <a:pt x="10555" y="19407"/>
                  </a:cubicBezTo>
                  <a:cubicBezTo>
                    <a:pt x="10960" y="24126"/>
                    <a:pt x="10848" y="28552"/>
                    <a:pt x="10946" y="32964"/>
                  </a:cubicBezTo>
                  <a:cubicBezTo>
                    <a:pt x="11044" y="37320"/>
                    <a:pt x="10960" y="41690"/>
                    <a:pt x="10960" y="46270"/>
                  </a:cubicBezTo>
                  <a:cubicBezTo>
                    <a:pt x="11588" y="46340"/>
                    <a:pt x="12217" y="46493"/>
                    <a:pt x="12831" y="46451"/>
                  </a:cubicBezTo>
                  <a:cubicBezTo>
                    <a:pt x="17746" y="46172"/>
                    <a:pt x="22674" y="45865"/>
                    <a:pt x="27589" y="45530"/>
                  </a:cubicBezTo>
                  <a:cubicBezTo>
                    <a:pt x="28119" y="45488"/>
                    <a:pt x="28650" y="45293"/>
                    <a:pt x="29320" y="45139"/>
                  </a:cubicBezTo>
                  <a:cubicBezTo>
                    <a:pt x="29418" y="36217"/>
                    <a:pt x="29516" y="27407"/>
                    <a:pt x="29613" y="17732"/>
                  </a:cubicBezTo>
                  <a:cubicBezTo>
                    <a:pt x="30228" y="18709"/>
                    <a:pt x="30451" y="19044"/>
                    <a:pt x="30660" y="19393"/>
                  </a:cubicBezTo>
                  <a:cubicBezTo>
                    <a:pt x="31749" y="18053"/>
                    <a:pt x="31749" y="18053"/>
                    <a:pt x="31456" y="15470"/>
                  </a:cubicBezTo>
                  <a:cubicBezTo>
                    <a:pt x="30674" y="14534"/>
                    <a:pt x="29669" y="14451"/>
                    <a:pt x="28468" y="14479"/>
                  </a:cubicBezTo>
                  <a:cubicBezTo>
                    <a:pt x="22870" y="14548"/>
                    <a:pt x="17271" y="14492"/>
                    <a:pt x="11672" y="14506"/>
                  </a:cubicBezTo>
                  <a:cubicBezTo>
                    <a:pt x="10569" y="14506"/>
                    <a:pt x="9452" y="14618"/>
                    <a:pt x="8196" y="14688"/>
                  </a:cubicBezTo>
                  <a:cubicBezTo>
                    <a:pt x="6227" y="13976"/>
                    <a:pt x="4831" y="12622"/>
                    <a:pt x="4035" y="10416"/>
                  </a:cubicBezTo>
                  <a:cubicBezTo>
                    <a:pt x="3239" y="8224"/>
                    <a:pt x="1997" y="6185"/>
                    <a:pt x="991" y="4063"/>
                  </a:cubicBezTo>
                  <a:cubicBezTo>
                    <a:pt x="614" y="3267"/>
                    <a:pt x="321" y="2429"/>
                    <a:pt x="0" y="1634"/>
                  </a:cubicBezTo>
                  <a:cubicBezTo>
                    <a:pt x="642" y="1047"/>
                    <a:pt x="1187" y="544"/>
                    <a:pt x="1773" y="0"/>
                  </a:cubicBezTo>
                  <a:cubicBezTo>
                    <a:pt x="2011" y="195"/>
                    <a:pt x="2346" y="349"/>
                    <a:pt x="2485" y="614"/>
                  </a:cubicBezTo>
                  <a:cubicBezTo>
                    <a:pt x="3840" y="3058"/>
                    <a:pt x="5180" y="5515"/>
                    <a:pt x="6492" y="7986"/>
                  </a:cubicBezTo>
                  <a:cubicBezTo>
                    <a:pt x="7009" y="8964"/>
                    <a:pt x="7442" y="9997"/>
                    <a:pt x="7930" y="11044"/>
                  </a:cubicBezTo>
                  <a:cubicBezTo>
                    <a:pt x="16084" y="10388"/>
                    <a:pt x="24112" y="10178"/>
                    <a:pt x="32489" y="11183"/>
                  </a:cubicBezTo>
                  <a:cubicBezTo>
                    <a:pt x="34989" y="7944"/>
                    <a:pt x="37209" y="4175"/>
                    <a:pt x="40280" y="1089"/>
                  </a:cubicBezTo>
                  <a:cubicBezTo>
                    <a:pt x="40936" y="1661"/>
                    <a:pt x="41481" y="2136"/>
                    <a:pt x="42081" y="2667"/>
                  </a:cubicBezTo>
                  <a:cubicBezTo>
                    <a:pt x="42011" y="2946"/>
                    <a:pt x="42011" y="3309"/>
                    <a:pt x="41844" y="3560"/>
                  </a:cubicBezTo>
                  <a:cubicBezTo>
                    <a:pt x="39973" y="6353"/>
                    <a:pt x="38158" y="9173"/>
                    <a:pt x="36161" y="11868"/>
                  </a:cubicBezTo>
                  <a:cubicBezTo>
                    <a:pt x="35254" y="13082"/>
                    <a:pt x="33955" y="14004"/>
                    <a:pt x="32462" y="15414"/>
                  </a:cubicBezTo>
                  <a:cubicBezTo>
                    <a:pt x="32420" y="15791"/>
                    <a:pt x="32238" y="16671"/>
                    <a:pt x="32252" y="17536"/>
                  </a:cubicBezTo>
                  <a:cubicBezTo>
                    <a:pt x="32489" y="25816"/>
                    <a:pt x="32755" y="34109"/>
                    <a:pt x="33006" y="42388"/>
                  </a:cubicBezTo>
                  <a:cubicBezTo>
                    <a:pt x="33034" y="43282"/>
                    <a:pt x="33118" y="44190"/>
                    <a:pt x="33062" y="45069"/>
                  </a:cubicBezTo>
                  <a:cubicBezTo>
                    <a:pt x="32908" y="47233"/>
                    <a:pt x="31372" y="48797"/>
                    <a:pt x="29180" y="48951"/>
                  </a:cubicBezTo>
                  <a:cubicBezTo>
                    <a:pt x="22604" y="49383"/>
                    <a:pt x="16014" y="49774"/>
                    <a:pt x="9787" y="50151"/>
                  </a:cubicBezTo>
                  <a:cubicBezTo>
                    <a:pt x="7847" y="48881"/>
                    <a:pt x="7288" y="47345"/>
                    <a:pt x="7232" y="45586"/>
                  </a:cubicBezTo>
                  <a:cubicBezTo>
                    <a:pt x="7204" y="44916"/>
                    <a:pt x="7246" y="44245"/>
                    <a:pt x="7274" y="43575"/>
                  </a:cubicBezTo>
                  <a:cubicBezTo>
                    <a:pt x="7498" y="36189"/>
                    <a:pt x="7735" y="28803"/>
                    <a:pt x="7958" y="21404"/>
                  </a:cubicBezTo>
                  <a:cubicBezTo>
                    <a:pt x="7986" y="20426"/>
                    <a:pt x="8070" y="19463"/>
                    <a:pt x="8140" y="1809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3" name="Forma Livre: Forma 32">
              <a:extLst>
                <a:ext uri="{FF2B5EF4-FFF2-40B4-BE49-F238E27FC236}">
                  <a16:creationId xmlns:a16="http://schemas.microsoft.com/office/drawing/2014/main" id="{E9C44876-F54C-3640-1B03-586C87B65710}"/>
                </a:ext>
              </a:extLst>
            </p:cNvPr>
            <p:cNvSpPr/>
            <p:nvPr/>
          </p:nvSpPr>
          <p:spPr>
            <a:xfrm>
              <a:off x="9758634" y="6108635"/>
              <a:ext cx="135137" cy="4898"/>
            </a:xfrm>
            <a:custGeom>
              <a:avLst/>
              <a:gdLst>
                <a:gd name="connsiteX0" fmla="*/ 3435 w 135137"/>
                <a:gd name="connsiteY0" fmla="*/ 4159 h 4898"/>
                <a:gd name="connsiteX1" fmla="*/ 9745 w 135137"/>
                <a:gd name="connsiteY1" fmla="*/ 4159 h 4898"/>
                <a:gd name="connsiteX2" fmla="*/ 0 w 135137"/>
                <a:gd name="connsiteY2" fmla="*/ 2428 h 4898"/>
                <a:gd name="connsiteX3" fmla="*/ 1396 w 135137"/>
                <a:gd name="connsiteY3" fmla="*/ 2232 h 4898"/>
                <a:gd name="connsiteX4" fmla="*/ 35338 w 135137"/>
                <a:gd name="connsiteY4" fmla="*/ 1297 h 4898"/>
                <a:gd name="connsiteX5" fmla="*/ 60846 w 135137"/>
                <a:gd name="connsiteY5" fmla="*/ 292 h 4898"/>
                <a:gd name="connsiteX6" fmla="*/ 82361 w 135137"/>
                <a:gd name="connsiteY6" fmla="*/ 194 h 4898"/>
                <a:gd name="connsiteX7" fmla="*/ 125713 w 135137"/>
                <a:gd name="connsiteY7" fmla="*/ 696 h 4898"/>
                <a:gd name="connsiteX8" fmla="*/ 135138 w 135137"/>
                <a:gd name="connsiteY8" fmla="*/ 1269 h 4898"/>
                <a:gd name="connsiteX9" fmla="*/ 124373 w 135137"/>
                <a:gd name="connsiteY9" fmla="*/ 2525 h 4898"/>
                <a:gd name="connsiteX10" fmla="*/ 131982 w 135137"/>
                <a:gd name="connsiteY10" fmla="*/ 3377 h 4898"/>
                <a:gd name="connsiteX11" fmla="*/ 128715 w 135137"/>
                <a:gd name="connsiteY11" fmla="*/ 3531 h 4898"/>
                <a:gd name="connsiteX12" fmla="*/ 114586 w 135137"/>
                <a:gd name="connsiteY12" fmla="*/ 3656 h 4898"/>
                <a:gd name="connsiteX13" fmla="*/ 60455 w 135137"/>
                <a:gd name="connsiteY13" fmla="*/ 4117 h 4898"/>
                <a:gd name="connsiteX14" fmla="*/ 52720 w 135137"/>
                <a:gd name="connsiteY14" fmla="*/ 4117 h 4898"/>
                <a:gd name="connsiteX15" fmla="*/ 46033 w 135137"/>
                <a:gd name="connsiteY15" fmla="*/ 4550 h 4898"/>
                <a:gd name="connsiteX16" fmla="*/ 44357 w 135137"/>
                <a:gd name="connsiteY16" fmla="*/ 4662 h 4898"/>
                <a:gd name="connsiteX17" fmla="*/ 25858 w 135137"/>
                <a:gd name="connsiteY17" fmla="*/ 4717 h 4898"/>
                <a:gd name="connsiteX18" fmla="*/ 14800 w 135137"/>
                <a:gd name="connsiteY18" fmla="*/ 4466 h 4898"/>
                <a:gd name="connsiteX19" fmla="*/ 5096 w 135137"/>
                <a:gd name="connsiteY19" fmla="*/ 4899 h 4898"/>
                <a:gd name="connsiteX20" fmla="*/ 3477 w 135137"/>
                <a:gd name="connsiteY20" fmla="*/ 4787 h 4898"/>
                <a:gd name="connsiteX21" fmla="*/ 3435 w 135137"/>
                <a:gd name="connsiteY21" fmla="*/ 4173 h 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37" h="4898">
                  <a:moveTo>
                    <a:pt x="3435" y="4159"/>
                  </a:moveTo>
                  <a:lnTo>
                    <a:pt x="9745" y="4159"/>
                  </a:lnTo>
                  <a:cubicBezTo>
                    <a:pt x="6520" y="3433"/>
                    <a:pt x="3183" y="3880"/>
                    <a:pt x="0" y="2428"/>
                  </a:cubicBezTo>
                  <a:cubicBezTo>
                    <a:pt x="461" y="2358"/>
                    <a:pt x="921" y="2246"/>
                    <a:pt x="1396" y="2232"/>
                  </a:cubicBezTo>
                  <a:cubicBezTo>
                    <a:pt x="12705" y="1744"/>
                    <a:pt x="24028" y="1730"/>
                    <a:pt x="35338" y="1297"/>
                  </a:cubicBezTo>
                  <a:cubicBezTo>
                    <a:pt x="43840" y="962"/>
                    <a:pt x="52343" y="724"/>
                    <a:pt x="60846" y="292"/>
                  </a:cubicBezTo>
                  <a:cubicBezTo>
                    <a:pt x="68009" y="-71"/>
                    <a:pt x="75199" y="-85"/>
                    <a:pt x="82361" y="194"/>
                  </a:cubicBezTo>
                  <a:cubicBezTo>
                    <a:pt x="96812" y="752"/>
                    <a:pt x="111263" y="641"/>
                    <a:pt x="125713" y="696"/>
                  </a:cubicBezTo>
                  <a:cubicBezTo>
                    <a:pt x="128841" y="696"/>
                    <a:pt x="131968" y="822"/>
                    <a:pt x="135138" y="1269"/>
                  </a:cubicBezTo>
                  <a:cubicBezTo>
                    <a:pt x="131717" y="1674"/>
                    <a:pt x="128282" y="2065"/>
                    <a:pt x="124373" y="2525"/>
                  </a:cubicBezTo>
                  <a:cubicBezTo>
                    <a:pt x="127179" y="2916"/>
                    <a:pt x="129637" y="2525"/>
                    <a:pt x="131982" y="3377"/>
                  </a:cubicBezTo>
                  <a:cubicBezTo>
                    <a:pt x="130893" y="3433"/>
                    <a:pt x="129804" y="3517"/>
                    <a:pt x="128715" y="3531"/>
                  </a:cubicBezTo>
                  <a:cubicBezTo>
                    <a:pt x="124010" y="3573"/>
                    <a:pt x="119291" y="3461"/>
                    <a:pt x="114586" y="3656"/>
                  </a:cubicBezTo>
                  <a:cubicBezTo>
                    <a:pt x="96547" y="4382"/>
                    <a:pt x="78508" y="3977"/>
                    <a:pt x="60455" y="4117"/>
                  </a:cubicBezTo>
                  <a:cubicBezTo>
                    <a:pt x="57872" y="4131"/>
                    <a:pt x="55303" y="4047"/>
                    <a:pt x="52720" y="4117"/>
                  </a:cubicBezTo>
                  <a:cubicBezTo>
                    <a:pt x="50486" y="4173"/>
                    <a:pt x="48266" y="4396"/>
                    <a:pt x="46033" y="4550"/>
                  </a:cubicBezTo>
                  <a:cubicBezTo>
                    <a:pt x="45474" y="4592"/>
                    <a:pt x="44916" y="4662"/>
                    <a:pt x="44357" y="4662"/>
                  </a:cubicBezTo>
                  <a:cubicBezTo>
                    <a:pt x="38186" y="4690"/>
                    <a:pt x="32029" y="4759"/>
                    <a:pt x="25858" y="4717"/>
                  </a:cubicBezTo>
                  <a:cubicBezTo>
                    <a:pt x="22172" y="4690"/>
                    <a:pt x="18430" y="4061"/>
                    <a:pt x="14800" y="4466"/>
                  </a:cubicBezTo>
                  <a:cubicBezTo>
                    <a:pt x="11547" y="4815"/>
                    <a:pt x="8335" y="4815"/>
                    <a:pt x="5096" y="4899"/>
                  </a:cubicBezTo>
                  <a:cubicBezTo>
                    <a:pt x="4552" y="4899"/>
                    <a:pt x="4021" y="4829"/>
                    <a:pt x="3477" y="4787"/>
                  </a:cubicBezTo>
                  <a:cubicBezTo>
                    <a:pt x="3463" y="4578"/>
                    <a:pt x="3449" y="4368"/>
                    <a:pt x="3435" y="417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4" name="Forma Livre: Forma 33">
              <a:extLst>
                <a:ext uri="{FF2B5EF4-FFF2-40B4-BE49-F238E27FC236}">
                  <a16:creationId xmlns:a16="http://schemas.microsoft.com/office/drawing/2014/main" id="{C3DF040A-2622-355D-555E-8B167735F4FA}"/>
                </a:ext>
              </a:extLst>
            </p:cNvPr>
            <p:cNvSpPr/>
            <p:nvPr/>
          </p:nvSpPr>
          <p:spPr>
            <a:xfrm>
              <a:off x="10507594" y="6051515"/>
              <a:ext cx="47585" cy="33173"/>
            </a:xfrm>
            <a:custGeom>
              <a:avLst/>
              <a:gdLst>
                <a:gd name="connsiteX0" fmla="*/ 11422 w 47585"/>
                <a:gd name="connsiteY0" fmla="*/ 26779 h 33173"/>
                <a:gd name="connsiteX1" fmla="*/ 12762 w 47585"/>
                <a:gd name="connsiteY1" fmla="*/ 27268 h 33173"/>
                <a:gd name="connsiteX2" fmla="*/ 41230 w 47585"/>
                <a:gd name="connsiteY2" fmla="*/ 29488 h 33173"/>
                <a:gd name="connsiteX3" fmla="*/ 42557 w 47585"/>
                <a:gd name="connsiteY3" fmla="*/ 29320 h 33173"/>
                <a:gd name="connsiteX4" fmla="*/ 43450 w 47585"/>
                <a:gd name="connsiteY4" fmla="*/ 25760 h 33173"/>
                <a:gd name="connsiteX5" fmla="*/ 43548 w 47585"/>
                <a:gd name="connsiteY5" fmla="*/ 20720 h 33173"/>
                <a:gd name="connsiteX6" fmla="*/ 44414 w 47585"/>
                <a:gd name="connsiteY6" fmla="*/ 5627 h 33173"/>
                <a:gd name="connsiteX7" fmla="*/ 45628 w 47585"/>
                <a:gd name="connsiteY7" fmla="*/ 1773 h 33173"/>
                <a:gd name="connsiteX8" fmla="*/ 45936 w 47585"/>
                <a:gd name="connsiteY8" fmla="*/ 8950 h 33173"/>
                <a:gd name="connsiteX9" fmla="*/ 46759 w 47585"/>
                <a:gd name="connsiteY9" fmla="*/ 2778 h 33173"/>
                <a:gd name="connsiteX10" fmla="*/ 47569 w 47585"/>
                <a:gd name="connsiteY10" fmla="*/ 3728 h 33173"/>
                <a:gd name="connsiteX11" fmla="*/ 47513 w 47585"/>
                <a:gd name="connsiteY11" fmla="*/ 8433 h 33173"/>
                <a:gd name="connsiteX12" fmla="*/ 46927 w 47585"/>
                <a:gd name="connsiteY12" fmla="*/ 17829 h 33173"/>
                <a:gd name="connsiteX13" fmla="*/ 46452 w 47585"/>
                <a:gd name="connsiteY13" fmla="*/ 29893 h 33173"/>
                <a:gd name="connsiteX14" fmla="*/ 46187 w 47585"/>
                <a:gd name="connsiteY14" fmla="*/ 31428 h 33173"/>
                <a:gd name="connsiteX15" fmla="*/ 43464 w 47585"/>
                <a:gd name="connsiteY15" fmla="*/ 33174 h 33173"/>
                <a:gd name="connsiteX16" fmla="*/ 27701 w 47585"/>
                <a:gd name="connsiteY16" fmla="*/ 32266 h 33173"/>
                <a:gd name="connsiteX17" fmla="*/ 14368 w 47585"/>
                <a:gd name="connsiteY17" fmla="*/ 30982 h 33173"/>
                <a:gd name="connsiteX18" fmla="*/ 11338 w 47585"/>
                <a:gd name="connsiteY18" fmla="*/ 30954 h 33173"/>
                <a:gd name="connsiteX19" fmla="*/ 2905 w 47585"/>
                <a:gd name="connsiteY19" fmla="*/ 30367 h 33173"/>
                <a:gd name="connsiteX20" fmla="*/ 531 w 47585"/>
                <a:gd name="connsiteY20" fmla="*/ 25690 h 33173"/>
                <a:gd name="connsiteX21" fmla="*/ 1 w 47585"/>
                <a:gd name="connsiteY21" fmla="*/ 3840 h 33173"/>
                <a:gd name="connsiteX22" fmla="*/ 364 w 47585"/>
                <a:gd name="connsiteY22" fmla="*/ 670 h 33173"/>
                <a:gd name="connsiteX23" fmla="*/ 1551 w 47585"/>
                <a:gd name="connsiteY23" fmla="*/ 6702 h 33173"/>
                <a:gd name="connsiteX24" fmla="*/ 1774 w 47585"/>
                <a:gd name="connsiteY24" fmla="*/ 4216 h 33173"/>
                <a:gd name="connsiteX25" fmla="*/ 2025 w 47585"/>
                <a:gd name="connsiteY25" fmla="*/ 1620 h 33173"/>
                <a:gd name="connsiteX26" fmla="*/ 3044 w 47585"/>
                <a:gd name="connsiteY26" fmla="*/ 3281 h 33173"/>
                <a:gd name="connsiteX27" fmla="*/ 3268 w 47585"/>
                <a:gd name="connsiteY27" fmla="*/ 5613 h 33173"/>
                <a:gd name="connsiteX28" fmla="*/ 3854 w 47585"/>
                <a:gd name="connsiteY28" fmla="*/ 24098 h 33173"/>
                <a:gd name="connsiteX29" fmla="*/ 4119 w 47585"/>
                <a:gd name="connsiteY29" fmla="*/ 26793 h 33173"/>
                <a:gd name="connsiteX30" fmla="*/ 10151 w 47585"/>
                <a:gd name="connsiteY30" fmla="*/ 26793 h 33173"/>
                <a:gd name="connsiteX31" fmla="*/ 9788 w 47585"/>
                <a:gd name="connsiteY31" fmla="*/ 24782 h 33173"/>
                <a:gd name="connsiteX32" fmla="*/ 8657 w 47585"/>
                <a:gd name="connsiteY32" fmla="*/ 17508 h 33173"/>
                <a:gd name="connsiteX33" fmla="*/ 9090 w 47585"/>
                <a:gd name="connsiteY33" fmla="*/ 4426 h 33173"/>
                <a:gd name="connsiteX34" fmla="*/ 10947 w 47585"/>
                <a:gd name="connsiteY34" fmla="*/ 0 h 33173"/>
                <a:gd name="connsiteX35" fmla="*/ 11631 w 47585"/>
                <a:gd name="connsiteY35" fmla="*/ 3644 h 33173"/>
                <a:gd name="connsiteX36" fmla="*/ 12259 w 47585"/>
                <a:gd name="connsiteY36" fmla="*/ 9620 h 33173"/>
                <a:gd name="connsiteX37" fmla="*/ 12036 w 47585"/>
                <a:gd name="connsiteY37" fmla="*/ 18290 h 33173"/>
                <a:gd name="connsiteX38" fmla="*/ 11394 w 47585"/>
                <a:gd name="connsiteY38" fmla="*/ 26765 h 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585" h="33173">
                  <a:moveTo>
                    <a:pt x="11422" y="26779"/>
                  </a:moveTo>
                  <a:cubicBezTo>
                    <a:pt x="12148" y="27058"/>
                    <a:pt x="12455" y="27268"/>
                    <a:pt x="12762" y="27268"/>
                  </a:cubicBezTo>
                  <a:cubicBezTo>
                    <a:pt x="22312" y="27324"/>
                    <a:pt x="31750" y="28650"/>
                    <a:pt x="41230" y="29488"/>
                  </a:cubicBezTo>
                  <a:cubicBezTo>
                    <a:pt x="41649" y="29529"/>
                    <a:pt x="42096" y="29390"/>
                    <a:pt x="42557" y="29320"/>
                  </a:cubicBezTo>
                  <a:cubicBezTo>
                    <a:pt x="43366" y="28217"/>
                    <a:pt x="43408" y="26974"/>
                    <a:pt x="43450" y="25760"/>
                  </a:cubicBezTo>
                  <a:cubicBezTo>
                    <a:pt x="43506" y="24084"/>
                    <a:pt x="43450" y="22395"/>
                    <a:pt x="43548" y="20720"/>
                  </a:cubicBezTo>
                  <a:cubicBezTo>
                    <a:pt x="43799" y="15679"/>
                    <a:pt x="44065" y="10653"/>
                    <a:pt x="44414" y="5627"/>
                  </a:cubicBezTo>
                  <a:cubicBezTo>
                    <a:pt x="44511" y="4328"/>
                    <a:pt x="44944" y="3044"/>
                    <a:pt x="45628" y="1773"/>
                  </a:cubicBezTo>
                  <a:cubicBezTo>
                    <a:pt x="45726" y="4161"/>
                    <a:pt x="45838" y="6562"/>
                    <a:pt x="45936" y="8950"/>
                  </a:cubicBezTo>
                  <a:cubicBezTo>
                    <a:pt x="46592" y="6911"/>
                    <a:pt x="46033" y="4747"/>
                    <a:pt x="46759" y="2778"/>
                  </a:cubicBezTo>
                  <a:cubicBezTo>
                    <a:pt x="47611" y="2778"/>
                    <a:pt x="47555" y="3351"/>
                    <a:pt x="47569" y="3728"/>
                  </a:cubicBezTo>
                  <a:cubicBezTo>
                    <a:pt x="47597" y="5292"/>
                    <a:pt x="47597" y="6869"/>
                    <a:pt x="47513" y="8433"/>
                  </a:cubicBezTo>
                  <a:cubicBezTo>
                    <a:pt x="47346" y="11560"/>
                    <a:pt x="47080" y="14688"/>
                    <a:pt x="46927" y="17829"/>
                  </a:cubicBezTo>
                  <a:cubicBezTo>
                    <a:pt x="46731" y="21850"/>
                    <a:pt x="46620" y="25871"/>
                    <a:pt x="46452" y="29893"/>
                  </a:cubicBezTo>
                  <a:cubicBezTo>
                    <a:pt x="46438" y="30339"/>
                    <a:pt x="46313" y="30772"/>
                    <a:pt x="46187" y="31428"/>
                  </a:cubicBezTo>
                  <a:cubicBezTo>
                    <a:pt x="45349" y="31959"/>
                    <a:pt x="44428" y="32559"/>
                    <a:pt x="43464" y="33174"/>
                  </a:cubicBezTo>
                  <a:cubicBezTo>
                    <a:pt x="38187" y="32880"/>
                    <a:pt x="32937" y="32657"/>
                    <a:pt x="27701" y="32266"/>
                  </a:cubicBezTo>
                  <a:cubicBezTo>
                    <a:pt x="23247" y="31931"/>
                    <a:pt x="18807" y="31386"/>
                    <a:pt x="14368" y="30982"/>
                  </a:cubicBezTo>
                  <a:cubicBezTo>
                    <a:pt x="13362" y="30884"/>
                    <a:pt x="12343" y="31009"/>
                    <a:pt x="11338" y="30954"/>
                  </a:cubicBezTo>
                  <a:cubicBezTo>
                    <a:pt x="8448" y="30772"/>
                    <a:pt x="5544" y="30563"/>
                    <a:pt x="2905" y="30367"/>
                  </a:cubicBezTo>
                  <a:cubicBezTo>
                    <a:pt x="1383" y="28887"/>
                    <a:pt x="573" y="27477"/>
                    <a:pt x="531" y="25690"/>
                  </a:cubicBezTo>
                  <a:cubicBezTo>
                    <a:pt x="350" y="18402"/>
                    <a:pt x="154" y="11128"/>
                    <a:pt x="1" y="3840"/>
                  </a:cubicBezTo>
                  <a:cubicBezTo>
                    <a:pt x="-13" y="3016"/>
                    <a:pt x="182" y="2178"/>
                    <a:pt x="364" y="670"/>
                  </a:cubicBezTo>
                  <a:cubicBezTo>
                    <a:pt x="1648" y="2806"/>
                    <a:pt x="1020" y="4538"/>
                    <a:pt x="1551" y="6702"/>
                  </a:cubicBezTo>
                  <a:cubicBezTo>
                    <a:pt x="1662" y="5473"/>
                    <a:pt x="1718" y="4845"/>
                    <a:pt x="1774" y="4216"/>
                  </a:cubicBezTo>
                  <a:cubicBezTo>
                    <a:pt x="1830" y="3560"/>
                    <a:pt x="1900" y="2918"/>
                    <a:pt x="2025" y="1620"/>
                  </a:cubicBezTo>
                  <a:cubicBezTo>
                    <a:pt x="2598" y="2513"/>
                    <a:pt x="2961" y="2862"/>
                    <a:pt x="3044" y="3281"/>
                  </a:cubicBezTo>
                  <a:cubicBezTo>
                    <a:pt x="3212" y="4035"/>
                    <a:pt x="3240" y="4831"/>
                    <a:pt x="3268" y="5613"/>
                  </a:cubicBezTo>
                  <a:cubicBezTo>
                    <a:pt x="3463" y="11770"/>
                    <a:pt x="3645" y="17927"/>
                    <a:pt x="3854" y="24098"/>
                  </a:cubicBezTo>
                  <a:cubicBezTo>
                    <a:pt x="3882" y="24978"/>
                    <a:pt x="4022" y="25844"/>
                    <a:pt x="4119" y="26793"/>
                  </a:cubicBezTo>
                  <a:lnTo>
                    <a:pt x="10151" y="26793"/>
                  </a:lnTo>
                  <a:cubicBezTo>
                    <a:pt x="10011" y="25983"/>
                    <a:pt x="9997" y="25341"/>
                    <a:pt x="9788" y="24782"/>
                  </a:cubicBezTo>
                  <a:cubicBezTo>
                    <a:pt x="8950" y="22423"/>
                    <a:pt x="8601" y="19994"/>
                    <a:pt x="8657" y="17508"/>
                  </a:cubicBezTo>
                  <a:cubicBezTo>
                    <a:pt x="8769" y="13138"/>
                    <a:pt x="8895" y="8782"/>
                    <a:pt x="9090" y="4426"/>
                  </a:cubicBezTo>
                  <a:cubicBezTo>
                    <a:pt x="9160" y="2848"/>
                    <a:pt x="9676" y="1396"/>
                    <a:pt x="10947" y="0"/>
                  </a:cubicBezTo>
                  <a:cubicBezTo>
                    <a:pt x="11729" y="1257"/>
                    <a:pt x="11477" y="2499"/>
                    <a:pt x="11631" y="3644"/>
                  </a:cubicBezTo>
                  <a:cubicBezTo>
                    <a:pt x="11882" y="5641"/>
                    <a:pt x="11854" y="7665"/>
                    <a:pt x="12259" y="9620"/>
                  </a:cubicBezTo>
                  <a:cubicBezTo>
                    <a:pt x="12874" y="12566"/>
                    <a:pt x="12371" y="15400"/>
                    <a:pt x="12036" y="18290"/>
                  </a:cubicBezTo>
                  <a:cubicBezTo>
                    <a:pt x="11715" y="21041"/>
                    <a:pt x="11603" y="23833"/>
                    <a:pt x="11394" y="2676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5" name="Forma Livre: Forma 34">
              <a:extLst>
                <a:ext uri="{FF2B5EF4-FFF2-40B4-BE49-F238E27FC236}">
                  <a16:creationId xmlns:a16="http://schemas.microsoft.com/office/drawing/2014/main" id="{D9D1C6A6-9686-C7D9-28EB-EEDC88C84861}"/>
                </a:ext>
              </a:extLst>
            </p:cNvPr>
            <p:cNvSpPr/>
            <p:nvPr/>
          </p:nvSpPr>
          <p:spPr>
            <a:xfrm>
              <a:off x="10222848" y="5737748"/>
              <a:ext cx="42455" cy="56601"/>
            </a:xfrm>
            <a:custGeom>
              <a:avLst/>
              <a:gdLst>
                <a:gd name="connsiteX0" fmla="*/ 3330 w 42455"/>
                <a:gd name="connsiteY0" fmla="*/ 56602 h 56601"/>
                <a:gd name="connsiteX1" fmla="*/ 496 w 42455"/>
                <a:gd name="connsiteY1" fmla="*/ 50570 h 56601"/>
                <a:gd name="connsiteX2" fmla="*/ 426 w 42455"/>
                <a:gd name="connsiteY2" fmla="*/ 45530 h 56601"/>
                <a:gd name="connsiteX3" fmla="*/ 7 w 42455"/>
                <a:gd name="connsiteY3" fmla="*/ 26709 h 56601"/>
                <a:gd name="connsiteX4" fmla="*/ 119 w 42455"/>
                <a:gd name="connsiteY4" fmla="*/ 22004 h 56601"/>
                <a:gd name="connsiteX5" fmla="*/ 789 w 42455"/>
                <a:gd name="connsiteY5" fmla="*/ 20566 h 56601"/>
                <a:gd name="connsiteX6" fmla="*/ 1669 w 42455"/>
                <a:gd name="connsiteY6" fmla="*/ 27812 h 56601"/>
                <a:gd name="connsiteX7" fmla="*/ 2074 w 42455"/>
                <a:gd name="connsiteY7" fmla="*/ 19854 h 56601"/>
                <a:gd name="connsiteX8" fmla="*/ 3302 w 42455"/>
                <a:gd name="connsiteY8" fmla="*/ 26430 h 56601"/>
                <a:gd name="connsiteX9" fmla="*/ 3875 w 42455"/>
                <a:gd name="connsiteY9" fmla="*/ 48951 h 56601"/>
                <a:gd name="connsiteX10" fmla="*/ 4154 w 42455"/>
                <a:gd name="connsiteY10" fmla="*/ 52441 h 56601"/>
                <a:gd name="connsiteX11" fmla="*/ 37816 w 42455"/>
                <a:gd name="connsiteY11" fmla="*/ 44162 h 56601"/>
                <a:gd name="connsiteX12" fmla="*/ 38179 w 42455"/>
                <a:gd name="connsiteY12" fmla="*/ 43366 h 56601"/>
                <a:gd name="connsiteX13" fmla="*/ 38654 w 42455"/>
                <a:gd name="connsiteY13" fmla="*/ 18192 h 56601"/>
                <a:gd name="connsiteX14" fmla="*/ 38710 w 42455"/>
                <a:gd name="connsiteY14" fmla="*/ 4077 h 56601"/>
                <a:gd name="connsiteX15" fmla="*/ 38109 w 42455"/>
                <a:gd name="connsiteY15" fmla="*/ 754 h 56601"/>
                <a:gd name="connsiteX16" fmla="*/ 39394 w 42455"/>
                <a:gd name="connsiteY16" fmla="*/ 0 h 56601"/>
                <a:gd name="connsiteX17" fmla="*/ 39924 w 42455"/>
                <a:gd name="connsiteY17" fmla="*/ 1773 h 56601"/>
                <a:gd name="connsiteX18" fmla="*/ 41083 w 42455"/>
                <a:gd name="connsiteY18" fmla="*/ 558 h 56601"/>
                <a:gd name="connsiteX19" fmla="*/ 41530 w 42455"/>
                <a:gd name="connsiteY19" fmla="*/ 1885 h 56601"/>
                <a:gd name="connsiteX20" fmla="*/ 41726 w 42455"/>
                <a:gd name="connsiteY20" fmla="*/ 6255 h 56601"/>
                <a:gd name="connsiteX21" fmla="*/ 42424 w 42455"/>
                <a:gd name="connsiteY21" fmla="*/ 29111 h 56601"/>
                <a:gd name="connsiteX22" fmla="*/ 42340 w 42455"/>
                <a:gd name="connsiteY22" fmla="*/ 43910 h 56601"/>
                <a:gd name="connsiteX23" fmla="*/ 40790 w 42455"/>
                <a:gd name="connsiteY23" fmla="*/ 46689 h 56601"/>
                <a:gd name="connsiteX24" fmla="*/ 38095 w 42455"/>
                <a:gd name="connsiteY24" fmla="*/ 47973 h 56601"/>
                <a:gd name="connsiteX25" fmla="*/ 18842 w 42455"/>
                <a:gd name="connsiteY25" fmla="*/ 52609 h 56601"/>
                <a:gd name="connsiteX26" fmla="*/ 6178 w 42455"/>
                <a:gd name="connsiteY26" fmla="*/ 55904 h 56601"/>
                <a:gd name="connsiteX27" fmla="*/ 3358 w 42455"/>
                <a:gd name="connsiteY27" fmla="*/ 56574 h 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455" h="56601">
                  <a:moveTo>
                    <a:pt x="3330" y="56602"/>
                  </a:moveTo>
                  <a:cubicBezTo>
                    <a:pt x="1487" y="54815"/>
                    <a:pt x="314" y="53055"/>
                    <a:pt x="496" y="50570"/>
                  </a:cubicBezTo>
                  <a:cubicBezTo>
                    <a:pt x="622" y="48895"/>
                    <a:pt x="468" y="47205"/>
                    <a:pt x="426" y="45530"/>
                  </a:cubicBezTo>
                  <a:cubicBezTo>
                    <a:pt x="287" y="39261"/>
                    <a:pt x="119" y="32978"/>
                    <a:pt x="7" y="26709"/>
                  </a:cubicBezTo>
                  <a:cubicBezTo>
                    <a:pt x="-21" y="25145"/>
                    <a:pt x="35" y="23568"/>
                    <a:pt x="119" y="22004"/>
                  </a:cubicBezTo>
                  <a:cubicBezTo>
                    <a:pt x="147" y="21501"/>
                    <a:pt x="426" y="21027"/>
                    <a:pt x="789" y="20566"/>
                  </a:cubicBezTo>
                  <a:cubicBezTo>
                    <a:pt x="1417" y="22981"/>
                    <a:pt x="1138" y="25425"/>
                    <a:pt x="1669" y="27812"/>
                  </a:cubicBezTo>
                  <a:cubicBezTo>
                    <a:pt x="1794" y="25411"/>
                    <a:pt x="1906" y="23023"/>
                    <a:pt x="2074" y="19854"/>
                  </a:cubicBezTo>
                  <a:cubicBezTo>
                    <a:pt x="2981" y="22493"/>
                    <a:pt x="3260" y="24433"/>
                    <a:pt x="3302" y="26430"/>
                  </a:cubicBezTo>
                  <a:cubicBezTo>
                    <a:pt x="3470" y="33941"/>
                    <a:pt x="3665" y="41439"/>
                    <a:pt x="3875" y="48951"/>
                  </a:cubicBezTo>
                  <a:cubicBezTo>
                    <a:pt x="3903" y="50040"/>
                    <a:pt x="4042" y="51129"/>
                    <a:pt x="4154" y="52441"/>
                  </a:cubicBezTo>
                  <a:cubicBezTo>
                    <a:pt x="15631" y="49621"/>
                    <a:pt x="26786" y="46870"/>
                    <a:pt x="37816" y="44162"/>
                  </a:cubicBezTo>
                  <a:cubicBezTo>
                    <a:pt x="37998" y="43771"/>
                    <a:pt x="38179" y="43575"/>
                    <a:pt x="38179" y="43366"/>
                  </a:cubicBezTo>
                  <a:cubicBezTo>
                    <a:pt x="38528" y="34975"/>
                    <a:pt x="39198" y="26611"/>
                    <a:pt x="38654" y="18192"/>
                  </a:cubicBezTo>
                  <a:cubicBezTo>
                    <a:pt x="38347" y="13515"/>
                    <a:pt x="38724" y="8782"/>
                    <a:pt x="38710" y="4077"/>
                  </a:cubicBezTo>
                  <a:cubicBezTo>
                    <a:pt x="38710" y="3058"/>
                    <a:pt x="38347" y="2024"/>
                    <a:pt x="38109" y="754"/>
                  </a:cubicBezTo>
                  <a:cubicBezTo>
                    <a:pt x="38277" y="656"/>
                    <a:pt x="38752" y="377"/>
                    <a:pt x="39394" y="0"/>
                  </a:cubicBezTo>
                  <a:cubicBezTo>
                    <a:pt x="39589" y="642"/>
                    <a:pt x="39743" y="1159"/>
                    <a:pt x="39924" y="1773"/>
                  </a:cubicBezTo>
                  <a:cubicBezTo>
                    <a:pt x="40273" y="1410"/>
                    <a:pt x="40595" y="1075"/>
                    <a:pt x="41083" y="558"/>
                  </a:cubicBezTo>
                  <a:cubicBezTo>
                    <a:pt x="41279" y="1103"/>
                    <a:pt x="41502" y="1494"/>
                    <a:pt x="41530" y="1885"/>
                  </a:cubicBezTo>
                  <a:cubicBezTo>
                    <a:pt x="41628" y="3337"/>
                    <a:pt x="41670" y="4803"/>
                    <a:pt x="41726" y="6255"/>
                  </a:cubicBezTo>
                  <a:cubicBezTo>
                    <a:pt x="41963" y="13878"/>
                    <a:pt x="42270" y="21487"/>
                    <a:pt x="42424" y="29111"/>
                  </a:cubicBezTo>
                  <a:cubicBezTo>
                    <a:pt x="42521" y="34039"/>
                    <a:pt x="42368" y="38982"/>
                    <a:pt x="42340" y="43910"/>
                  </a:cubicBezTo>
                  <a:cubicBezTo>
                    <a:pt x="42340" y="45139"/>
                    <a:pt x="41879" y="46102"/>
                    <a:pt x="40790" y="46689"/>
                  </a:cubicBezTo>
                  <a:cubicBezTo>
                    <a:pt x="39910" y="47163"/>
                    <a:pt x="39045" y="47750"/>
                    <a:pt x="38095" y="47973"/>
                  </a:cubicBezTo>
                  <a:cubicBezTo>
                    <a:pt x="31687" y="49565"/>
                    <a:pt x="25250" y="51031"/>
                    <a:pt x="18842" y="52609"/>
                  </a:cubicBezTo>
                  <a:cubicBezTo>
                    <a:pt x="14611" y="53656"/>
                    <a:pt x="10409" y="54801"/>
                    <a:pt x="6178" y="55904"/>
                  </a:cubicBezTo>
                  <a:cubicBezTo>
                    <a:pt x="5313" y="56127"/>
                    <a:pt x="4447" y="56322"/>
                    <a:pt x="3358" y="5657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6" name="Forma Livre: Forma 35">
              <a:extLst>
                <a:ext uri="{FF2B5EF4-FFF2-40B4-BE49-F238E27FC236}">
                  <a16:creationId xmlns:a16="http://schemas.microsoft.com/office/drawing/2014/main" id="{7950F214-C727-E171-602F-157BD1E6930D}"/>
                </a:ext>
              </a:extLst>
            </p:cNvPr>
            <p:cNvSpPr/>
            <p:nvPr/>
          </p:nvSpPr>
          <p:spPr>
            <a:xfrm>
              <a:off x="9905807" y="5884399"/>
              <a:ext cx="34737" cy="25723"/>
            </a:xfrm>
            <a:custGeom>
              <a:avLst/>
              <a:gdLst>
                <a:gd name="connsiteX0" fmla="*/ 30730 w 34737"/>
                <a:gd name="connsiteY0" fmla="*/ 16564 h 25723"/>
                <a:gd name="connsiteX1" fmla="*/ 30730 w 34737"/>
                <a:gd name="connsiteY1" fmla="*/ 5604 h 25723"/>
                <a:gd name="connsiteX2" fmla="*/ 24070 w 34737"/>
                <a:gd name="connsiteY2" fmla="*/ 4724 h 25723"/>
                <a:gd name="connsiteX3" fmla="*/ 17732 w 34737"/>
                <a:gd name="connsiteY3" fmla="*/ 4096 h 25723"/>
                <a:gd name="connsiteX4" fmla="*/ 11072 w 34737"/>
                <a:gd name="connsiteY4" fmla="*/ 3398 h 25723"/>
                <a:gd name="connsiteX5" fmla="*/ 4901 w 34737"/>
                <a:gd name="connsiteY5" fmla="*/ 2085 h 25723"/>
                <a:gd name="connsiteX6" fmla="*/ 10388 w 34737"/>
                <a:gd name="connsiteY6" fmla="*/ 1820 h 25723"/>
                <a:gd name="connsiteX7" fmla="*/ 6059 w 34737"/>
                <a:gd name="connsiteY7" fmla="*/ 326 h 25723"/>
                <a:gd name="connsiteX8" fmla="*/ 7986 w 34737"/>
                <a:gd name="connsiteY8" fmla="*/ 5 h 25723"/>
                <a:gd name="connsiteX9" fmla="*/ 21041 w 34737"/>
                <a:gd name="connsiteY9" fmla="*/ 982 h 25723"/>
                <a:gd name="connsiteX10" fmla="*/ 28399 w 34737"/>
                <a:gd name="connsiteY10" fmla="*/ 1359 h 25723"/>
                <a:gd name="connsiteX11" fmla="*/ 32448 w 34737"/>
                <a:gd name="connsiteY11" fmla="*/ 1499 h 25723"/>
                <a:gd name="connsiteX12" fmla="*/ 34514 w 34737"/>
                <a:gd name="connsiteY12" fmla="*/ 5129 h 25723"/>
                <a:gd name="connsiteX13" fmla="*/ 34737 w 34737"/>
                <a:gd name="connsiteY13" fmla="*/ 16885 h 25723"/>
                <a:gd name="connsiteX14" fmla="*/ 32434 w 34737"/>
                <a:gd name="connsiteY14" fmla="*/ 20334 h 25723"/>
                <a:gd name="connsiteX15" fmla="*/ 19142 w 34737"/>
                <a:gd name="connsiteY15" fmla="*/ 20068 h 25723"/>
                <a:gd name="connsiteX16" fmla="*/ 28161 w 34737"/>
                <a:gd name="connsiteY16" fmla="*/ 22260 h 25723"/>
                <a:gd name="connsiteX17" fmla="*/ 32992 w 34737"/>
                <a:gd name="connsiteY17" fmla="*/ 23154 h 25723"/>
                <a:gd name="connsiteX18" fmla="*/ 31261 w 34737"/>
                <a:gd name="connsiteY18" fmla="*/ 24662 h 25723"/>
                <a:gd name="connsiteX19" fmla="*/ 32475 w 34737"/>
                <a:gd name="connsiteY19" fmla="*/ 25723 h 25723"/>
                <a:gd name="connsiteX20" fmla="*/ 21138 w 34737"/>
                <a:gd name="connsiteY20" fmla="*/ 25053 h 25723"/>
                <a:gd name="connsiteX21" fmla="*/ 16517 w 34737"/>
                <a:gd name="connsiteY21" fmla="*/ 24397 h 25723"/>
                <a:gd name="connsiteX22" fmla="*/ 2178 w 34737"/>
                <a:gd name="connsiteY22" fmla="*/ 23601 h 25723"/>
                <a:gd name="connsiteX23" fmla="*/ 14 w 34737"/>
                <a:gd name="connsiteY23" fmla="*/ 22554 h 25723"/>
                <a:gd name="connsiteX24" fmla="*/ 1717 w 34737"/>
                <a:gd name="connsiteY24" fmla="*/ 22135 h 25723"/>
                <a:gd name="connsiteX25" fmla="*/ 0 w 34737"/>
                <a:gd name="connsiteY25" fmla="*/ 20808 h 25723"/>
                <a:gd name="connsiteX26" fmla="*/ 363 w 34737"/>
                <a:gd name="connsiteY26" fmla="*/ 20208 h 25723"/>
                <a:gd name="connsiteX27" fmla="*/ 3784 w 34737"/>
                <a:gd name="connsiteY27" fmla="*/ 19384 h 25723"/>
                <a:gd name="connsiteX28" fmla="*/ 1368 w 34737"/>
                <a:gd name="connsiteY28" fmla="*/ 18798 h 25723"/>
                <a:gd name="connsiteX29" fmla="*/ 3211 w 34737"/>
                <a:gd name="connsiteY29" fmla="*/ 18016 h 25723"/>
                <a:gd name="connsiteX30" fmla="*/ 1815 w 34737"/>
                <a:gd name="connsiteY30" fmla="*/ 17053 h 25723"/>
                <a:gd name="connsiteX31" fmla="*/ 3616 w 34737"/>
                <a:gd name="connsiteY31" fmla="*/ 16438 h 25723"/>
                <a:gd name="connsiteX32" fmla="*/ 12021 w 34737"/>
                <a:gd name="connsiteY32" fmla="*/ 16313 h 25723"/>
                <a:gd name="connsiteX33" fmla="*/ 25104 w 34737"/>
                <a:gd name="connsiteY33" fmla="*/ 16885 h 25723"/>
                <a:gd name="connsiteX34" fmla="*/ 30744 w 34737"/>
                <a:gd name="connsiteY34" fmla="*/ 16592 h 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737" h="25723">
                  <a:moveTo>
                    <a:pt x="30730" y="16564"/>
                  </a:moveTo>
                  <a:lnTo>
                    <a:pt x="30730" y="5604"/>
                  </a:lnTo>
                  <a:cubicBezTo>
                    <a:pt x="28538" y="4501"/>
                    <a:pt x="26234" y="5045"/>
                    <a:pt x="24070" y="4724"/>
                  </a:cubicBezTo>
                  <a:cubicBezTo>
                    <a:pt x="21976" y="4417"/>
                    <a:pt x="19840" y="4305"/>
                    <a:pt x="17732" y="4096"/>
                  </a:cubicBezTo>
                  <a:cubicBezTo>
                    <a:pt x="15512" y="3873"/>
                    <a:pt x="13292" y="3691"/>
                    <a:pt x="11072" y="3398"/>
                  </a:cubicBezTo>
                  <a:cubicBezTo>
                    <a:pt x="9005" y="3119"/>
                    <a:pt x="6953" y="2714"/>
                    <a:pt x="4901" y="2085"/>
                  </a:cubicBezTo>
                  <a:cubicBezTo>
                    <a:pt x="6674" y="1387"/>
                    <a:pt x="8489" y="2630"/>
                    <a:pt x="10388" y="1820"/>
                  </a:cubicBezTo>
                  <a:cubicBezTo>
                    <a:pt x="8894" y="1485"/>
                    <a:pt x="7344" y="1736"/>
                    <a:pt x="6059" y="326"/>
                  </a:cubicBezTo>
                  <a:cubicBezTo>
                    <a:pt x="6813" y="187"/>
                    <a:pt x="7414" y="-37"/>
                    <a:pt x="7986" y="5"/>
                  </a:cubicBezTo>
                  <a:cubicBezTo>
                    <a:pt x="12342" y="284"/>
                    <a:pt x="16712" y="508"/>
                    <a:pt x="21041" y="982"/>
                  </a:cubicBezTo>
                  <a:cubicBezTo>
                    <a:pt x="23498" y="1248"/>
                    <a:pt x="25913" y="1583"/>
                    <a:pt x="28399" y="1359"/>
                  </a:cubicBezTo>
                  <a:cubicBezTo>
                    <a:pt x="29823" y="1234"/>
                    <a:pt x="31289" y="1457"/>
                    <a:pt x="32448" y="1499"/>
                  </a:cubicBezTo>
                  <a:cubicBezTo>
                    <a:pt x="33928" y="2518"/>
                    <a:pt x="34486" y="3719"/>
                    <a:pt x="34514" y="5129"/>
                  </a:cubicBezTo>
                  <a:cubicBezTo>
                    <a:pt x="34626" y="9052"/>
                    <a:pt x="34709" y="12962"/>
                    <a:pt x="34737" y="16885"/>
                  </a:cubicBezTo>
                  <a:cubicBezTo>
                    <a:pt x="34737" y="18519"/>
                    <a:pt x="33676" y="19524"/>
                    <a:pt x="32434" y="20334"/>
                  </a:cubicBezTo>
                  <a:cubicBezTo>
                    <a:pt x="27966" y="21046"/>
                    <a:pt x="23596" y="19133"/>
                    <a:pt x="19142" y="20068"/>
                  </a:cubicBezTo>
                  <a:cubicBezTo>
                    <a:pt x="22144" y="20822"/>
                    <a:pt x="24922" y="22316"/>
                    <a:pt x="28161" y="22260"/>
                  </a:cubicBezTo>
                  <a:cubicBezTo>
                    <a:pt x="29781" y="22233"/>
                    <a:pt x="31400" y="22847"/>
                    <a:pt x="32992" y="23154"/>
                  </a:cubicBezTo>
                  <a:cubicBezTo>
                    <a:pt x="33020" y="24676"/>
                    <a:pt x="31847" y="24201"/>
                    <a:pt x="31261" y="24662"/>
                  </a:cubicBezTo>
                  <a:cubicBezTo>
                    <a:pt x="31666" y="25011"/>
                    <a:pt x="32071" y="25360"/>
                    <a:pt x="32475" y="25723"/>
                  </a:cubicBezTo>
                  <a:cubicBezTo>
                    <a:pt x="28622" y="25262"/>
                    <a:pt x="24824" y="26295"/>
                    <a:pt x="21138" y="25053"/>
                  </a:cubicBezTo>
                  <a:cubicBezTo>
                    <a:pt x="19686" y="24564"/>
                    <a:pt x="18067" y="24494"/>
                    <a:pt x="16517" y="24397"/>
                  </a:cubicBezTo>
                  <a:cubicBezTo>
                    <a:pt x="11742" y="24089"/>
                    <a:pt x="6953" y="23894"/>
                    <a:pt x="2178" y="23601"/>
                  </a:cubicBezTo>
                  <a:cubicBezTo>
                    <a:pt x="1452" y="23559"/>
                    <a:pt x="740" y="23210"/>
                    <a:pt x="14" y="22554"/>
                  </a:cubicBezTo>
                  <a:cubicBezTo>
                    <a:pt x="517" y="22428"/>
                    <a:pt x="1005" y="22302"/>
                    <a:pt x="1717" y="22135"/>
                  </a:cubicBezTo>
                  <a:cubicBezTo>
                    <a:pt x="1075" y="21632"/>
                    <a:pt x="545" y="21213"/>
                    <a:pt x="0" y="20808"/>
                  </a:cubicBezTo>
                  <a:cubicBezTo>
                    <a:pt x="154" y="20543"/>
                    <a:pt x="223" y="20236"/>
                    <a:pt x="363" y="20208"/>
                  </a:cubicBezTo>
                  <a:cubicBezTo>
                    <a:pt x="1424" y="19929"/>
                    <a:pt x="2485" y="19691"/>
                    <a:pt x="3784" y="19384"/>
                  </a:cubicBezTo>
                  <a:cubicBezTo>
                    <a:pt x="2946" y="19175"/>
                    <a:pt x="2318" y="19035"/>
                    <a:pt x="1368" y="18798"/>
                  </a:cubicBezTo>
                  <a:cubicBezTo>
                    <a:pt x="2094" y="18491"/>
                    <a:pt x="2611" y="18281"/>
                    <a:pt x="3211" y="18016"/>
                  </a:cubicBezTo>
                  <a:cubicBezTo>
                    <a:pt x="2792" y="17737"/>
                    <a:pt x="2443" y="17486"/>
                    <a:pt x="1815" y="17053"/>
                  </a:cubicBezTo>
                  <a:cubicBezTo>
                    <a:pt x="2541" y="16787"/>
                    <a:pt x="3072" y="16452"/>
                    <a:pt x="3616" y="16438"/>
                  </a:cubicBezTo>
                  <a:cubicBezTo>
                    <a:pt x="6409" y="16341"/>
                    <a:pt x="9215" y="16243"/>
                    <a:pt x="12021" y="16313"/>
                  </a:cubicBezTo>
                  <a:cubicBezTo>
                    <a:pt x="16391" y="16424"/>
                    <a:pt x="20747" y="16676"/>
                    <a:pt x="25104" y="16885"/>
                  </a:cubicBezTo>
                  <a:cubicBezTo>
                    <a:pt x="26863" y="16969"/>
                    <a:pt x="28650" y="17332"/>
                    <a:pt x="30744" y="1659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7" name="Forma Livre: Forma 36">
              <a:extLst>
                <a:ext uri="{FF2B5EF4-FFF2-40B4-BE49-F238E27FC236}">
                  <a16:creationId xmlns:a16="http://schemas.microsoft.com/office/drawing/2014/main" id="{A6007B4B-A6CF-2A63-7F55-86193BAF07EA}"/>
                </a:ext>
              </a:extLst>
            </p:cNvPr>
            <p:cNvSpPr/>
            <p:nvPr/>
          </p:nvSpPr>
          <p:spPr>
            <a:xfrm>
              <a:off x="10347457" y="5819747"/>
              <a:ext cx="4708" cy="122683"/>
            </a:xfrm>
            <a:custGeom>
              <a:avLst/>
              <a:gdLst>
                <a:gd name="connsiteX0" fmla="*/ 3722 w 4708"/>
                <a:gd name="connsiteY0" fmla="*/ 122684 h 122683"/>
                <a:gd name="connsiteX1" fmla="*/ 2326 w 4708"/>
                <a:gd name="connsiteY1" fmla="*/ 112394 h 122683"/>
                <a:gd name="connsiteX2" fmla="*/ 1293 w 4708"/>
                <a:gd name="connsiteY2" fmla="*/ 117727 h 122683"/>
                <a:gd name="connsiteX3" fmla="*/ 1139 w 4708"/>
                <a:gd name="connsiteY3" fmla="*/ 114795 h 122683"/>
                <a:gd name="connsiteX4" fmla="*/ 1055 w 4708"/>
                <a:gd name="connsiteY4" fmla="*/ 102690 h 122683"/>
                <a:gd name="connsiteX5" fmla="*/ 594 w 4708"/>
                <a:gd name="connsiteY5" fmla="*/ 51924 h 122683"/>
                <a:gd name="connsiteX6" fmla="*/ 385 w 4708"/>
                <a:gd name="connsiteY6" fmla="*/ 34444 h 122683"/>
                <a:gd name="connsiteX7" fmla="*/ 8 w 4708"/>
                <a:gd name="connsiteY7" fmla="*/ 28748 h 122683"/>
                <a:gd name="connsiteX8" fmla="*/ 1013 w 4708"/>
                <a:gd name="connsiteY8" fmla="*/ 8628 h 122683"/>
                <a:gd name="connsiteX9" fmla="*/ 2340 w 4708"/>
                <a:gd name="connsiteY9" fmla="*/ 0 h 122683"/>
                <a:gd name="connsiteX10" fmla="*/ 2563 w 4708"/>
                <a:gd name="connsiteY10" fmla="*/ 4077 h 122683"/>
                <a:gd name="connsiteX11" fmla="*/ 3233 w 4708"/>
                <a:gd name="connsiteY11" fmla="*/ 25913 h 122683"/>
                <a:gd name="connsiteX12" fmla="*/ 3862 w 4708"/>
                <a:gd name="connsiteY12" fmla="*/ 38312 h 122683"/>
                <a:gd name="connsiteX13" fmla="*/ 3917 w 4708"/>
                <a:gd name="connsiteY13" fmla="*/ 39317 h 122683"/>
                <a:gd name="connsiteX14" fmla="*/ 4504 w 4708"/>
                <a:gd name="connsiteY14" fmla="*/ 76623 h 122683"/>
                <a:gd name="connsiteX15" fmla="*/ 4001 w 4708"/>
                <a:gd name="connsiteY15" fmla="*/ 115926 h 122683"/>
                <a:gd name="connsiteX16" fmla="*/ 3722 w 4708"/>
                <a:gd name="connsiteY16" fmla="*/ 122656 h 1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 h="122683">
                  <a:moveTo>
                    <a:pt x="3722" y="122684"/>
                  </a:moveTo>
                  <a:cubicBezTo>
                    <a:pt x="2493" y="119081"/>
                    <a:pt x="2270" y="115758"/>
                    <a:pt x="2326" y="112394"/>
                  </a:cubicBezTo>
                  <a:cubicBezTo>
                    <a:pt x="1628" y="114125"/>
                    <a:pt x="2382" y="116038"/>
                    <a:pt x="1293" y="117727"/>
                  </a:cubicBezTo>
                  <a:cubicBezTo>
                    <a:pt x="1237" y="116750"/>
                    <a:pt x="1153" y="115772"/>
                    <a:pt x="1139" y="114795"/>
                  </a:cubicBezTo>
                  <a:cubicBezTo>
                    <a:pt x="1097" y="110760"/>
                    <a:pt x="1223" y="106711"/>
                    <a:pt x="1055" y="102690"/>
                  </a:cubicBezTo>
                  <a:cubicBezTo>
                    <a:pt x="315" y="85768"/>
                    <a:pt x="748" y="68846"/>
                    <a:pt x="594" y="51924"/>
                  </a:cubicBezTo>
                  <a:cubicBezTo>
                    <a:pt x="539" y="46102"/>
                    <a:pt x="497" y="40266"/>
                    <a:pt x="385" y="34444"/>
                  </a:cubicBezTo>
                  <a:cubicBezTo>
                    <a:pt x="343" y="32545"/>
                    <a:pt x="-62" y="30646"/>
                    <a:pt x="8" y="28748"/>
                  </a:cubicBezTo>
                  <a:cubicBezTo>
                    <a:pt x="259" y="22032"/>
                    <a:pt x="608" y="15330"/>
                    <a:pt x="1013" y="8628"/>
                  </a:cubicBezTo>
                  <a:cubicBezTo>
                    <a:pt x="1181" y="5738"/>
                    <a:pt x="1586" y="2876"/>
                    <a:pt x="2340" y="0"/>
                  </a:cubicBezTo>
                  <a:cubicBezTo>
                    <a:pt x="2423" y="1354"/>
                    <a:pt x="2521" y="2723"/>
                    <a:pt x="2563" y="4077"/>
                  </a:cubicBezTo>
                  <a:cubicBezTo>
                    <a:pt x="2800" y="11351"/>
                    <a:pt x="3038" y="18639"/>
                    <a:pt x="3233" y="25913"/>
                  </a:cubicBezTo>
                  <a:cubicBezTo>
                    <a:pt x="3345" y="30046"/>
                    <a:pt x="2968" y="34207"/>
                    <a:pt x="3862" y="38312"/>
                  </a:cubicBezTo>
                  <a:cubicBezTo>
                    <a:pt x="3931" y="38633"/>
                    <a:pt x="3917" y="38982"/>
                    <a:pt x="3917" y="39317"/>
                  </a:cubicBezTo>
                  <a:cubicBezTo>
                    <a:pt x="4225" y="51757"/>
                    <a:pt x="5104" y="64183"/>
                    <a:pt x="4504" y="76623"/>
                  </a:cubicBezTo>
                  <a:cubicBezTo>
                    <a:pt x="3862" y="89719"/>
                    <a:pt x="4197" y="102830"/>
                    <a:pt x="4001" y="115926"/>
                  </a:cubicBezTo>
                  <a:cubicBezTo>
                    <a:pt x="3973" y="118034"/>
                    <a:pt x="3834" y="120156"/>
                    <a:pt x="3722" y="12265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8" name="Forma Livre: Forma 37">
              <a:extLst>
                <a:ext uri="{FF2B5EF4-FFF2-40B4-BE49-F238E27FC236}">
                  <a16:creationId xmlns:a16="http://schemas.microsoft.com/office/drawing/2014/main" id="{B084DEDD-2535-198A-65EA-CEDC839ADF58}"/>
                </a:ext>
              </a:extLst>
            </p:cNvPr>
            <p:cNvSpPr/>
            <p:nvPr/>
          </p:nvSpPr>
          <p:spPr>
            <a:xfrm>
              <a:off x="10416279" y="5826769"/>
              <a:ext cx="4432" cy="110578"/>
            </a:xfrm>
            <a:custGeom>
              <a:avLst/>
              <a:gdLst>
                <a:gd name="connsiteX0" fmla="*/ 856 w 4432"/>
                <a:gd name="connsiteY0" fmla="*/ 2723 h 110578"/>
                <a:gd name="connsiteX1" fmla="*/ 1373 w 4432"/>
                <a:gd name="connsiteY1" fmla="*/ 10234 h 110578"/>
                <a:gd name="connsiteX2" fmla="*/ 1778 w 4432"/>
                <a:gd name="connsiteY2" fmla="*/ 126 h 110578"/>
                <a:gd name="connsiteX3" fmla="*/ 2322 w 4432"/>
                <a:gd name="connsiteY3" fmla="*/ 0 h 110578"/>
                <a:gd name="connsiteX4" fmla="*/ 2923 w 4432"/>
                <a:gd name="connsiteY4" fmla="*/ 1229 h 110578"/>
                <a:gd name="connsiteX5" fmla="*/ 3132 w 4432"/>
                <a:gd name="connsiteY5" fmla="*/ 4244 h 110578"/>
                <a:gd name="connsiteX6" fmla="*/ 3314 w 4432"/>
                <a:gd name="connsiteY6" fmla="*/ 21069 h 110578"/>
                <a:gd name="connsiteX7" fmla="*/ 4082 w 4432"/>
                <a:gd name="connsiteY7" fmla="*/ 40881 h 110578"/>
                <a:gd name="connsiteX8" fmla="*/ 4417 w 4432"/>
                <a:gd name="connsiteY8" fmla="*/ 60036 h 110578"/>
                <a:gd name="connsiteX9" fmla="*/ 4347 w 4432"/>
                <a:gd name="connsiteY9" fmla="*/ 65077 h 110578"/>
                <a:gd name="connsiteX10" fmla="*/ 3607 w 4432"/>
                <a:gd name="connsiteY10" fmla="*/ 108121 h 110578"/>
                <a:gd name="connsiteX11" fmla="*/ 3453 w 4432"/>
                <a:gd name="connsiteY11" fmla="*/ 109587 h 110578"/>
                <a:gd name="connsiteX12" fmla="*/ 1918 w 4432"/>
                <a:gd name="connsiteY12" fmla="*/ 100191 h 110578"/>
                <a:gd name="connsiteX13" fmla="*/ 1527 w 4432"/>
                <a:gd name="connsiteY13" fmla="*/ 110579 h 110578"/>
                <a:gd name="connsiteX14" fmla="*/ 535 w 4432"/>
                <a:gd name="connsiteY14" fmla="*/ 93685 h 110578"/>
                <a:gd name="connsiteX15" fmla="*/ 926 w 4432"/>
                <a:gd name="connsiteY15" fmla="*/ 65118 h 110578"/>
                <a:gd name="connsiteX16" fmla="*/ 438 w 4432"/>
                <a:gd name="connsiteY16" fmla="*/ 50696 h 110578"/>
                <a:gd name="connsiteX17" fmla="*/ 507 w 4432"/>
                <a:gd name="connsiteY17" fmla="*/ 11002 h 110578"/>
                <a:gd name="connsiteX18" fmla="*/ 19 w 4432"/>
                <a:gd name="connsiteY18" fmla="*/ 5347 h 110578"/>
                <a:gd name="connsiteX19" fmla="*/ 75 w 4432"/>
                <a:gd name="connsiteY19" fmla="*/ 2778 h 110578"/>
                <a:gd name="connsiteX20" fmla="*/ 884 w 4432"/>
                <a:gd name="connsiteY20" fmla="*/ 2737 h 1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2" h="110578">
                  <a:moveTo>
                    <a:pt x="856" y="2723"/>
                  </a:moveTo>
                  <a:cubicBezTo>
                    <a:pt x="1443" y="4915"/>
                    <a:pt x="703" y="7246"/>
                    <a:pt x="1373" y="10234"/>
                  </a:cubicBezTo>
                  <a:cubicBezTo>
                    <a:pt x="1527" y="6339"/>
                    <a:pt x="1652" y="3225"/>
                    <a:pt x="1778" y="126"/>
                  </a:cubicBezTo>
                  <a:cubicBezTo>
                    <a:pt x="1959" y="84"/>
                    <a:pt x="2141" y="42"/>
                    <a:pt x="2322" y="0"/>
                  </a:cubicBezTo>
                  <a:cubicBezTo>
                    <a:pt x="2532" y="405"/>
                    <a:pt x="2853" y="796"/>
                    <a:pt x="2923" y="1229"/>
                  </a:cubicBezTo>
                  <a:cubicBezTo>
                    <a:pt x="3063" y="2220"/>
                    <a:pt x="3118" y="3239"/>
                    <a:pt x="3132" y="4244"/>
                  </a:cubicBezTo>
                  <a:cubicBezTo>
                    <a:pt x="3202" y="9857"/>
                    <a:pt x="3160" y="15456"/>
                    <a:pt x="3314" y="21069"/>
                  </a:cubicBezTo>
                  <a:cubicBezTo>
                    <a:pt x="3495" y="27673"/>
                    <a:pt x="3900" y="34277"/>
                    <a:pt x="4082" y="40881"/>
                  </a:cubicBezTo>
                  <a:cubicBezTo>
                    <a:pt x="4263" y="47261"/>
                    <a:pt x="4319" y="53656"/>
                    <a:pt x="4417" y="60036"/>
                  </a:cubicBezTo>
                  <a:cubicBezTo>
                    <a:pt x="4445" y="61712"/>
                    <a:pt x="4445" y="63401"/>
                    <a:pt x="4347" y="65077"/>
                  </a:cubicBezTo>
                  <a:cubicBezTo>
                    <a:pt x="3481" y="79416"/>
                    <a:pt x="4193" y="93768"/>
                    <a:pt x="3607" y="108121"/>
                  </a:cubicBezTo>
                  <a:cubicBezTo>
                    <a:pt x="3607" y="108456"/>
                    <a:pt x="3537" y="108777"/>
                    <a:pt x="3453" y="109587"/>
                  </a:cubicBezTo>
                  <a:cubicBezTo>
                    <a:pt x="1750" y="106334"/>
                    <a:pt x="2392" y="103193"/>
                    <a:pt x="1918" y="100191"/>
                  </a:cubicBezTo>
                  <a:cubicBezTo>
                    <a:pt x="1792" y="103598"/>
                    <a:pt x="1652" y="107004"/>
                    <a:pt x="1527" y="110579"/>
                  </a:cubicBezTo>
                  <a:cubicBezTo>
                    <a:pt x="256" y="104882"/>
                    <a:pt x="479" y="99269"/>
                    <a:pt x="535" y="93685"/>
                  </a:cubicBezTo>
                  <a:cubicBezTo>
                    <a:pt x="619" y="84163"/>
                    <a:pt x="898" y="74641"/>
                    <a:pt x="926" y="65118"/>
                  </a:cubicBezTo>
                  <a:cubicBezTo>
                    <a:pt x="940" y="60316"/>
                    <a:pt x="452" y="55499"/>
                    <a:pt x="438" y="50696"/>
                  </a:cubicBezTo>
                  <a:cubicBezTo>
                    <a:pt x="396" y="37460"/>
                    <a:pt x="507" y="24224"/>
                    <a:pt x="507" y="11002"/>
                  </a:cubicBezTo>
                  <a:cubicBezTo>
                    <a:pt x="507" y="9117"/>
                    <a:pt x="144" y="7232"/>
                    <a:pt x="19" y="5347"/>
                  </a:cubicBezTo>
                  <a:cubicBezTo>
                    <a:pt x="-37" y="4496"/>
                    <a:pt x="47" y="3630"/>
                    <a:pt x="75" y="2778"/>
                  </a:cubicBezTo>
                  <a:cubicBezTo>
                    <a:pt x="340" y="2764"/>
                    <a:pt x="605" y="2751"/>
                    <a:pt x="884" y="273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39" name="Forma Livre: Forma 38">
              <a:extLst>
                <a:ext uri="{FF2B5EF4-FFF2-40B4-BE49-F238E27FC236}">
                  <a16:creationId xmlns:a16="http://schemas.microsoft.com/office/drawing/2014/main" id="{EC52A69C-6CFE-A704-6B9A-99F6CAFC62CE}"/>
                </a:ext>
              </a:extLst>
            </p:cNvPr>
            <p:cNvSpPr/>
            <p:nvPr/>
          </p:nvSpPr>
          <p:spPr>
            <a:xfrm>
              <a:off x="10358592" y="6053316"/>
              <a:ext cx="52881" cy="33194"/>
            </a:xfrm>
            <a:custGeom>
              <a:avLst/>
              <a:gdLst>
                <a:gd name="connsiteX0" fmla="*/ 1285 w 52881"/>
                <a:gd name="connsiteY0" fmla="*/ 32364 h 33194"/>
                <a:gd name="connsiteX1" fmla="*/ 0 w 52881"/>
                <a:gd name="connsiteY1" fmla="*/ 29180 h 33194"/>
                <a:gd name="connsiteX2" fmla="*/ 294 w 52881"/>
                <a:gd name="connsiteY2" fmla="*/ 2611 h 33194"/>
                <a:gd name="connsiteX3" fmla="*/ 782 w 52881"/>
                <a:gd name="connsiteY3" fmla="*/ 1354 h 33194"/>
                <a:gd name="connsiteX4" fmla="*/ 782 w 52881"/>
                <a:gd name="connsiteY4" fmla="*/ 8349 h 33194"/>
                <a:gd name="connsiteX5" fmla="*/ 1927 w 52881"/>
                <a:gd name="connsiteY5" fmla="*/ 2024 h 33194"/>
                <a:gd name="connsiteX6" fmla="*/ 2751 w 52881"/>
                <a:gd name="connsiteY6" fmla="*/ 5375 h 33194"/>
                <a:gd name="connsiteX7" fmla="*/ 2918 w 52881"/>
                <a:gd name="connsiteY7" fmla="*/ 24894 h 33194"/>
                <a:gd name="connsiteX8" fmla="*/ 3016 w 52881"/>
                <a:gd name="connsiteY8" fmla="*/ 28720 h 33194"/>
                <a:gd name="connsiteX9" fmla="*/ 5376 w 52881"/>
                <a:gd name="connsiteY9" fmla="*/ 29166 h 33194"/>
                <a:gd name="connsiteX10" fmla="*/ 19156 w 52881"/>
                <a:gd name="connsiteY10" fmla="*/ 28692 h 33194"/>
                <a:gd name="connsiteX11" fmla="*/ 22521 w 52881"/>
                <a:gd name="connsiteY11" fmla="*/ 28510 h 33194"/>
                <a:gd name="connsiteX12" fmla="*/ 42012 w 52881"/>
                <a:gd name="connsiteY12" fmla="*/ 27645 h 33194"/>
                <a:gd name="connsiteX13" fmla="*/ 48588 w 52881"/>
                <a:gd name="connsiteY13" fmla="*/ 26807 h 33194"/>
                <a:gd name="connsiteX14" fmla="*/ 49300 w 52881"/>
                <a:gd name="connsiteY14" fmla="*/ 23191 h 33194"/>
                <a:gd name="connsiteX15" fmla="*/ 49300 w 52881"/>
                <a:gd name="connsiteY15" fmla="*/ 6032 h 33194"/>
                <a:gd name="connsiteX16" fmla="*/ 49859 w 52881"/>
                <a:gd name="connsiteY16" fmla="*/ 670 h 33194"/>
                <a:gd name="connsiteX17" fmla="*/ 50249 w 52881"/>
                <a:gd name="connsiteY17" fmla="*/ 6590 h 33194"/>
                <a:gd name="connsiteX18" fmla="*/ 51771 w 52881"/>
                <a:gd name="connsiteY18" fmla="*/ 0 h 33194"/>
                <a:gd name="connsiteX19" fmla="*/ 52023 w 52881"/>
                <a:gd name="connsiteY19" fmla="*/ 3490 h 33194"/>
                <a:gd name="connsiteX20" fmla="*/ 52860 w 52881"/>
                <a:gd name="connsiteY20" fmla="*/ 25327 h 33194"/>
                <a:gd name="connsiteX21" fmla="*/ 52860 w 52881"/>
                <a:gd name="connsiteY21" fmla="*/ 27351 h 33194"/>
                <a:gd name="connsiteX22" fmla="*/ 49998 w 52881"/>
                <a:gd name="connsiteY22" fmla="*/ 30437 h 33194"/>
                <a:gd name="connsiteX23" fmla="*/ 39960 w 52881"/>
                <a:gd name="connsiteY23" fmla="*/ 31400 h 33194"/>
                <a:gd name="connsiteX24" fmla="*/ 11100 w 52881"/>
                <a:gd name="connsiteY24" fmla="*/ 32699 h 33194"/>
                <a:gd name="connsiteX25" fmla="*/ 8098 w 52881"/>
                <a:gd name="connsiteY25" fmla="*/ 32964 h 33194"/>
                <a:gd name="connsiteX26" fmla="*/ 1355 w 52881"/>
                <a:gd name="connsiteY26" fmla="*/ 32392 h 3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881" h="33194">
                  <a:moveTo>
                    <a:pt x="1285" y="32364"/>
                  </a:moveTo>
                  <a:cubicBezTo>
                    <a:pt x="294" y="31386"/>
                    <a:pt x="-14" y="30367"/>
                    <a:pt x="0" y="29180"/>
                  </a:cubicBezTo>
                  <a:cubicBezTo>
                    <a:pt x="112" y="20329"/>
                    <a:pt x="196" y="11463"/>
                    <a:pt x="294" y="2611"/>
                  </a:cubicBezTo>
                  <a:cubicBezTo>
                    <a:pt x="294" y="2415"/>
                    <a:pt x="433" y="2234"/>
                    <a:pt x="782" y="1354"/>
                  </a:cubicBezTo>
                  <a:lnTo>
                    <a:pt x="782" y="8349"/>
                  </a:lnTo>
                  <a:cubicBezTo>
                    <a:pt x="1690" y="6409"/>
                    <a:pt x="1006" y="4286"/>
                    <a:pt x="1927" y="2024"/>
                  </a:cubicBezTo>
                  <a:cubicBezTo>
                    <a:pt x="2946" y="3183"/>
                    <a:pt x="2737" y="4328"/>
                    <a:pt x="2751" y="5375"/>
                  </a:cubicBezTo>
                  <a:cubicBezTo>
                    <a:pt x="2821" y="11882"/>
                    <a:pt x="2863" y="18388"/>
                    <a:pt x="2918" y="24894"/>
                  </a:cubicBezTo>
                  <a:cubicBezTo>
                    <a:pt x="2918" y="26109"/>
                    <a:pt x="2988" y="27324"/>
                    <a:pt x="3016" y="28720"/>
                  </a:cubicBezTo>
                  <a:cubicBezTo>
                    <a:pt x="3910" y="28901"/>
                    <a:pt x="4650" y="29180"/>
                    <a:pt x="5376" y="29166"/>
                  </a:cubicBezTo>
                  <a:cubicBezTo>
                    <a:pt x="9969" y="29055"/>
                    <a:pt x="14563" y="28873"/>
                    <a:pt x="19156" y="28692"/>
                  </a:cubicBezTo>
                  <a:cubicBezTo>
                    <a:pt x="20273" y="28650"/>
                    <a:pt x="21390" y="28552"/>
                    <a:pt x="22521" y="28510"/>
                  </a:cubicBezTo>
                  <a:cubicBezTo>
                    <a:pt x="29013" y="28231"/>
                    <a:pt x="35520" y="28008"/>
                    <a:pt x="42012" y="27645"/>
                  </a:cubicBezTo>
                  <a:cubicBezTo>
                    <a:pt x="44232" y="27519"/>
                    <a:pt x="46438" y="27086"/>
                    <a:pt x="48588" y="26807"/>
                  </a:cubicBezTo>
                  <a:cubicBezTo>
                    <a:pt x="49635" y="25662"/>
                    <a:pt x="49286" y="24378"/>
                    <a:pt x="49300" y="23191"/>
                  </a:cubicBezTo>
                  <a:cubicBezTo>
                    <a:pt x="49328" y="17466"/>
                    <a:pt x="49286" y="11756"/>
                    <a:pt x="49300" y="6032"/>
                  </a:cubicBezTo>
                  <a:cubicBezTo>
                    <a:pt x="49300" y="4244"/>
                    <a:pt x="49384" y="2471"/>
                    <a:pt x="49859" y="670"/>
                  </a:cubicBezTo>
                  <a:cubicBezTo>
                    <a:pt x="49970" y="2387"/>
                    <a:pt x="50082" y="4091"/>
                    <a:pt x="50249" y="6590"/>
                  </a:cubicBezTo>
                  <a:cubicBezTo>
                    <a:pt x="50822" y="4119"/>
                    <a:pt x="51213" y="2415"/>
                    <a:pt x="51771" y="0"/>
                  </a:cubicBezTo>
                  <a:cubicBezTo>
                    <a:pt x="51883" y="1620"/>
                    <a:pt x="51981" y="2555"/>
                    <a:pt x="52023" y="3490"/>
                  </a:cubicBezTo>
                  <a:cubicBezTo>
                    <a:pt x="52302" y="10765"/>
                    <a:pt x="52581" y="18039"/>
                    <a:pt x="52860" y="25327"/>
                  </a:cubicBezTo>
                  <a:cubicBezTo>
                    <a:pt x="52888" y="25997"/>
                    <a:pt x="52888" y="26681"/>
                    <a:pt x="52860" y="27351"/>
                  </a:cubicBezTo>
                  <a:cubicBezTo>
                    <a:pt x="52735" y="29264"/>
                    <a:pt x="51897" y="30228"/>
                    <a:pt x="49998" y="30437"/>
                  </a:cubicBezTo>
                  <a:cubicBezTo>
                    <a:pt x="46661" y="30814"/>
                    <a:pt x="43310" y="31093"/>
                    <a:pt x="39960" y="31400"/>
                  </a:cubicBezTo>
                  <a:cubicBezTo>
                    <a:pt x="30354" y="32266"/>
                    <a:pt x="20748" y="32852"/>
                    <a:pt x="11100" y="32699"/>
                  </a:cubicBezTo>
                  <a:cubicBezTo>
                    <a:pt x="10095" y="32685"/>
                    <a:pt x="9076" y="32797"/>
                    <a:pt x="8098" y="32964"/>
                  </a:cubicBezTo>
                  <a:cubicBezTo>
                    <a:pt x="5837" y="33355"/>
                    <a:pt x="3631" y="33299"/>
                    <a:pt x="1355" y="3239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0" name="Forma Livre: Forma 39">
              <a:extLst>
                <a:ext uri="{FF2B5EF4-FFF2-40B4-BE49-F238E27FC236}">
                  <a16:creationId xmlns:a16="http://schemas.microsoft.com/office/drawing/2014/main" id="{BC35397E-9405-4DBC-8640-0FF71EA51339}"/>
                </a:ext>
              </a:extLst>
            </p:cNvPr>
            <p:cNvSpPr/>
            <p:nvPr/>
          </p:nvSpPr>
          <p:spPr>
            <a:xfrm>
              <a:off x="10618619" y="6037120"/>
              <a:ext cx="4054" cy="108847"/>
            </a:xfrm>
            <a:custGeom>
              <a:avLst/>
              <a:gdLst>
                <a:gd name="connsiteX0" fmla="*/ 1271 w 4054"/>
                <a:gd name="connsiteY0" fmla="*/ 3323 h 108847"/>
                <a:gd name="connsiteX1" fmla="*/ 1509 w 4054"/>
                <a:gd name="connsiteY1" fmla="*/ 8112 h 108847"/>
                <a:gd name="connsiteX2" fmla="*/ 2835 w 4054"/>
                <a:gd name="connsiteY2" fmla="*/ 0 h 108847"/>
                <a:gd name="connsiteX3" fmla="*/ 3226 w 4054"/>
                <a:gd name="connsiteY3" fmla="*/ 28 h 108847"/>
                <a:gd name="connsiteX4" fmla="*/ 3519 w 4054"/>
                <a:gd name="connsiteY4" fmla="*/ 13110 h 108847"/>
                <a:gd name="connsiteX5" fmla="*/ 4050 w 4054"/>
                <a:gd name="connsiteY5" fmla="*/ 46033 h 108847"/>
                <a:gd name="connsiteX6" fmla="*/ 3966 w 4054"/>
                <a:gd name="connsiteY6" fmla="*/ 65188 h 108847"/>
                <a:gd name="connsiteX7" fmla="*/ 3589 w 4054"/>
                <a:gd name="connsiteY7" fmla="*/ 72225 h 108847"/>
                <a:gd name="connsiteX8" fmla="*/ 3212 w 4054"/>
                <a:gd name="connsiteY8" fmla="*/ 93056 h 108847"/>
                <a:gd name="connsiteX9" fmla="*/ 2123 w 4054"/>
                <a:gd name="connsiteY9" fmla="*/ 108847 h 108847"/>
                <a:gd name="connsiteX10" fmla="*/ 838 w 4054"/>
                <a:gd name="connsiteY10" fmla="*/ 99967 h 108847"/>
                <a:gd name="connsiteX11" fmla="*/ 601 w 4054"/>
                <a:gd name="connsiteY11" fmla="*/ 104589 h 108847"/>
                <a:gd name="connsiteX12" fmla="*/ 1 w 4054"/>
                <a:gd name="connsiteY12" fmla="*/ 103821 h 108847"/>
                <a:gd name="connsiteX13" fmla="*/ 126 w 4054"/>
                <a:gd name="connsiteY13" fmla="*/ 90055 h 108847"/>
                <a:gd name="connsiteX14" fmla="*/ 70 w 4054"/>
                <a:gd name="connsiteY14" fmla="*/ 87053 h 108847"/>
                <a:gd name="connsiteX15" fmla="*/ 140 w 4054"/>
                <a:gd name="connsiteY15" fmla="*/ 57816 h 108847"/>
                <a:gd name="connsiteX16" fmla="*/ 601 w 4054"/>
                <a:gd name="connsiteY16" fmla="*/ 36650 h 108847"/>
                <a:gd name="connsiteX17" fmla="*/ 573 w 4054"/>
                <a:gd name="connsiteY17" fmla="*/ 7065 h 108847"/>
                <a:gd name="connsiteX18" fmla="*/ 573 w 4054"/>
                <a:gd name="connsiteY18" fmla="*/ 3407 h 108847"/>
                <a:gd name="connsiteX19" fmla="*/ 1271 w 4054"/>
                <a:gd name="connsiteY19" fmla="*/ 3323 h 10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54" h="108847">
                  <a:moveTo>
                    <a:pt x="1271" y="3323"/>
                  </a:moveTo>
                  <a:cubicBezTo>
                    <a:pt x="1341" y="4831"/>
                    <a:pt x="1425" y="6339"/>
                    <a:pt x="1509" y="8112"/>
                  </a:cubicBezTo>
                  <a:cubicBezTo>
                    <a:pt x="1983" y="5208"/>
                    <a:pt x="2416" y="2611"/>
                    <a:pt x="2835" y="0"/>
                  </a:cubicBezTo>
                  <a:cubicBezTo>
                    <a:pt x="2961" y="0"/>
                    <a:pt x="3100" y="28"/>
                    <a:pt x="3226" y="28"/>
                  </a:cubicBezTo>
                  <a:cubicBezTo>
                    <a:pt x="3338" y="4384"/>
                    <a:pt x="3603" y="8754"/>
                    <a:pt x="3519" y="13110"/>
                  </a:cubicBezTo>
                  <a:cubicBezTo>
                    <a:pt x="3282" y="24098"/>
                    <a:pt x="4022" y="35058"/>
                    <a:pt x="4050" y="46033"/>
                  </a:cubicBezTo>
                  <a:cubicBezTo>
                    <a:pt x="4064" y="52413"/>
                    <a:pt x="4050" y="58808"/>
                    <a:pt x="3966" y="65188"/>
                  </a:cubicBezTo>
                  <a:cubicBezTo>
                    <a:pt x="3938" y="67534"/>
                    <a:pt x="3645" y="69879"/>
                    <a:pt x="3589" y="72225"/>
                  </a:cubicBezTo>
                  <a:cubicBezTo>
                    <a:pt x="3435" y="79164"/>
                    <a:pt x="3407" y="86117"/>
                    <a:pt x="3212" y="93056"/>
                  </a:cubicBezTo>
                  <a:cubicBezTo>
                    <a:pt x="3058" y="98306"/>
                    <a:pt x="2737" y="103556"/>
                    <a:pt x="2123" y="108847"/>
                  </a:cubicBezTo>
                  <a:cubicBezTo>
                    <a:pt x="1718" y="106027"/>
                    <a:pt x="1299" y="103193"/>
                    <a:pt x="838" y="99967"/>
                  </a:cubicBezTo>
                  <a:cubicBezTo>
                    <a:pt x="755" y="101643"/>
                    <a:pt x="685" y="102927"/>
                    <a:pt x="601" y="104589"/>
                  </a:cubicBezTo>
                  <a:cubicBezTo>
                    <a:pt x="210" y="104100"/>
                    <a:pt x="-13" y="103961"/>
                    <a:pt x="1" y="103821"/>
                  </a:cubicBezTo>
                  <a:cubicBezTo>
                    <a:pt x="29" y="99228"/>
                    <a:pt x="84" y="94648"/>
                    <a:pt x="126" y="90055"/>
                  </a:cubicBezTo>
                  <a:cubicBezTo>
                    <a:pt x="126" y="89049"/>
                    <a:pt x="70" y="88058"/>
                    <a:pt x="70" y="87053"/>
                  </a:cubicBezTo>
                  <a:cubicBezTo>
                    <a:pt x="70" y="77307"/>
                    <a:pt x="43" y="67562"/>
                    <a:pt x="140" y="57816"/>
                  </a:cubicBezTo>
                  <a:cubicBezTo>
                    <a:pt x="210" y="50766"/>
                    <a:pt x="559" y="43715"/>
                    <a:pt x="601" y="36650"/>
                  </a:cubicBezTo>
                  <a:cubicBezTo>
                    <a:pt x="671" y="26793"/>
                    <a:pt x="587" y="16922"/>
                    <a:pt x="573" y="7065"/>
                  </a:cubicBezTo>
                  <a:cubicBezTo>
                    <a:pt x="573" y="5850"/>
                    <a:pt x="573" y="4635"/>
                    <a:pt x="573" y="3407"/>
                  </a:cubicBezTo>
                  <a:cubicBezTo>
                    <a:pt x="810" y="3379"/>
                    <a:pt x="1034" y="3351"/>
                    <a:pt x="1271" y="332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1" name="Forma Livre: Forma 40">
              <a:extLst>
                <a:ext uri="{FF2B5EF4-FFF2-40B4-BE49-F238E27FC236}">
                  <a16:creationId xmlns:a16="http://schemas.microsoft.com/office/drawing/2014/main" id="{FF7D44F5-87D1-A74C-0C9A-4F54F1415D1E}"/>
                </a:ext>
              </a:extLst>
            </p:cNvPr>
            <p:cNvSpPr/>
            <p:nvPr/>
          </p:nvSpPr>
          <p:spPr>
            <a:xfrm>
              <a:off x="10503401" y="5729069"/>
              <a:ext cx="48858" cy="60558"/>
            </a:xfrm>
            <a:custGeom>
              <a:avLst/>
              <a:gdLst>
                <a:gd name="connsiteX0" fmla="*/ 48816 w 48858"/>
                <a:gd name="connsiteY0" fmla="*/ 59067 h 60558"/>
                <a:gd name="connsiteX1" fmla="*/ 46038 w 48858"/>
                <a:gd name="connsiteY1" fmla="*/ 59305 h 60558"/>
                <a:gd name="connsiteX2" fmla="*/ 47071 w 48858"/>
                <a:gd name="connsiteY2" fmla="*/ 60519 h 60558"/>
                <a:gd name="connsiteX3" fmla="*/ 44963 w 48858"/>
                <a:gd name="connsiteY3" fmla="*/ 60505 h 60558"/>
                <a:gd name="connsiteX4" fmla="*/ 2505 w 48858"/>
                <a:gd name="connsiteY4" fmla="*/ 52338 h 60558"/>
                <a:gd name="connsiteX5" fmla="*/ 592 w 48858"/>
                <a:gd name="connsiteY5" fmla="*/ 47102 h 60558"/>
                <a:gd name="connsiteX6" fmla="*/ 620 w 48858"/>
                <a:gd name="connsiteY6" fmla="*/ 37678 h 60558"/>
                <a:gd name="connsiteX7" fmla="*/ 47 w 48858"/>
                <a:gd name="connsiteY7" fmla="*/ 18215 h 60558"/>
                <a:gd name="connsiteX8" fmla="*/ 33 w 48858"/>
                <a:gd name="connsiteY8" fmla="*/ 3234 h 60558"/>
                <a:gd name="connsiteX9" fmla="*/ 4878 w 48858"/>
                <a:gd name="connsiteY9" fmla="*/ 8 h 60558"/>
                <a:gd name="connsiteX10" fmla="*/ 9625 w 48858"/>
                <a:gd name="connsiteY10" fmla="*/ 316 h 60558"/>
                <a:gd name="connsiteX11" fmla="*/ 8411 w 48858"/>
                <a:gd name="connsiteY11" fmla="*/ 609 h 60558"/>
                <a:gd name="connsiteX12" fmla="*/ 6805 w 48858"/>
                <a:gd name="connsiteY12" fmla="*/ 818 h 60558"/>
                <a:gd name="connsiteX13" fmla="*/ 8187 w 48858"/>
                <a:gd name="connsiteY13" fmla="*/ 2480 h 60558"/>
                <a:gd name="connsiteX14" fmla="*/ 3063 w 48858"/>
                <a:gd name="connsiteY14" fmla="*/ 3708 h 60558"/>
                <a:gd name="connsiteX15" fmla="*/ 2756 w 48858"/>
                <a:gd name="connsiteY15" fmla="*/ 5998 h 60558"/>
                <a:gd name="connsiteX16" fmla="*/ 2896 w 48858"/>
                <a:gd name="connsiteY16" fmla="*/ 21468 h 60558"/>
                <a:gd name="connsiteX17" fmla="*/ 3691 w 48858"/>
                <a:gd name="connsiteY17" fmla="*/ 33531 h 60558"/>
                <a:gd name="connsiteX18" fmla="*/ 4278 w 48858"/>
                <a:gd name="connsiteY18" fmla="*/ 45957 h 60558"/>
                <a:gd name="connsiteX19" fmla="*/ 4445 w 48858"/>
                <a:gd name="connsiteY19" fmla="*/ 48428 h 60558"/>
                <a:gd name="connsiteX20" fmla="*/ 6260 w 48858"/>
                <a:gd name="connsiteY20" fmla="*/ 49154 h 60558"/>
                <a:gd name="connsiteX21" fmla="*/ 24229 w 48858"/>
                <a:gd name="connsiteY21" fmla="*/ 53413 h 60558"/>
                <a:gd name="connsiteX22" fmla="*/ 43371 w 48858"/>
                <a:gd name="connsiteY22" fmla="*/ 57085 h 60558"/>
                <a:gd name="connsiteX23" fmla="*/ 48858 w 48858"/>
                <a:gd name="connsiteY23" fmla="*/ 58509 h 60558"/>
                <a:gd name="connsiteX24" fmla="*/ 48802 w 48858"/>
                <a:gd name="connsiteY24" fmla="*/ 59053 h 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858" h="60558">
                  <a:moveTo>
                    <a:pt x="48816" y="59067"/>
                  </a:moveTo>
                  <a:cubicBezTo>
                    <a:pt x="47937" y="59137"/>
                    <a:pt x="47057" y="59221"/>
                    <a:pt x="46038" y="59305"/>
                  </a:cubicBezTo>
                  <a:cubicBezTo>
                    <a:pt x="46387" y="59710"/>
                    <a:pt x="46638" y="60003"/>
                    <a:pt x="47071" y="60519"/>
                  </a:cubicBezTo>
                  <a:cubicBezTo>
                    <a:pt x="46234" y="60519"/>
                    <a:pt x="45577" y="60617"/>
                    <a:pt x="44963" y="60505"/>
                  </a:cubicBezTo>
                  <a:cubicBezTo>
                    <a:pt x="30680" y="57936"/>
                    <a:pt x="16467" y="55074"/>
                    <a:pt x="2505" y="52338"/>
                  </a:cubicBezTo>
                  <a:cubicBezTo>
                    <a:pt x="1039" y="50634"/>
                    <a:pt x="564" y="48973"/>
                    <a:pt x="592" y="47102"/>
                  </a:cubicBezTo>
                  <a:cubicBezTo>
                    <a:pt x="648" y="43961"/>
                    <a:pt x="690" y="40819"/>
                    <a:pt x="620" y="37678"/>
                  </a:cubicBezTo>
                  <a:cubicBezTo>
                    <a:pt x="466" y="31185"/>
                    <a:pt x="173" y="24707"/>
                    <a:pt x="47" y="18215"/>
                  </a:cubicBezTo>
                  <a:cubicBezTo>
                    <a:pt x="-50" y="13063"/>
                    <a:pt x="33" y="7911"/>
                    <a:pt x="33" y="3234"/>
                  </a:cubicBezTo>
                  <a:cubicBezTo>
                    <a:pt x="1164" y="762"/>
                    <a:pt x="2840" y="50"/>
                    <a:pt x="4878" y="8"/>
                  </a:cubicBezTo>
                  <a:cubicBezTo>
                    <a:pt x="6442" y="-20"/>
                    <a:pt x="8006" y="8"/>
                    <a:pt x="9625" y="316"/>
                  </a:cubicBezTo>
                  <a:cubicBezTo>
                    <a:pt x="9220" y="413"/>
                    <a:pt x="8829" y="539"/>
                    <a:pt x="8411" y="609"/>
                  </a:cubicBezTo>
                  <a:cubicBezTo>
                    <a:pt x="7978" y="692"/>
                    <a:pt x="7531" y="720"/>
                    <a:pt x="6805" y="818"/>
                  </a:cubicBezTo>
                  <a:cubicBezTo>
                    <a:pt x="7322" y="1432"/>
                    <a:pt x="7685" y="1879"/>
                    <a:pt x="8187" y="2480"/>
                  </a:cubicBezTo>
                  <a:cubicBezTo>
                    <a:pt x="6428" y="2898"/>
                    <a:pt x="4822" y="3289"/>
                    <a:pt x="3063" y="3708"/>
                  </a:cubicBezTo>
                  <a:cubicBezTo>
                    <a:pt x="2951" y="4504"/>
                    <a:pt x="2756" y="5258"/>
                    <a:pt x="2756" y="5998"/>
                  </a:cubicBezTo>
                  <a:cubicBezTo>
                    <a:pt x="2756" y="11150"/>
                    <a:pt x="2728" y="16316"/>
                    <a:pt x="2896" y="21468"/>
                  </a:cubicBezTo>
                  <a:cubicBezTo>
                    <a:pt x="3021" y="25489"/>
                    <a:pt x="3454" y="29510"/>
                    <a:pt x="3691" y="33531"/>
                  </a:cubicBezTo>
                  <a:cubicBezTo>
                    <a:pt x="3929" y="37678"/>
                    <a:pt x="4082" y="41810"/>
                    <a:pt x="4278" y="45957"/>
                  </a:cubicBezTo>
                  <a:cubicBezTo>
                    <a:pt x="4320" y="46739"/>
                    <a:pt x="4376" y="47507"/>
                    <a:pt x="4445" y="48428"/>
                  </a:cubicBezTo>
                  <a:cubicBezTo>
                    <a:pt x="5060" y="48680"/>
                    <a:pt x="5632" y="49001"/>
                    <a:pt x="6260" y="49154"/>
                  </a:cubicBezTo>
                  <a:cubicBezTo>
                    <a:pt x="12250" y="50606"/>
                    <a:pt x="18212" y="52128"/>
                    <a:pt x="24229" y="53413"/>
                  </a:cubicBezTo>
                  <a:cubicBezTo>
                    <a:pt x="30582" y="54767"/>
                    <a:pt x="37005" y="55828"/>
                    <a:pt x="43371" y="57085"/>
                  </a:cubicBezTo>
                  <a:cubicBezTo>
                    <a:pt x="45228" y="57448"/>
                    <a:pt x="47029" y="58034"/>
                    <a:pt x="48858" y="58509"/>
                  </a:cubicBezTo>
                  <a:cubicBezTo>
                    <a:pt x="48844" y="58690"/>
                    <a:pt x="48816" y="58872"/>
                    <a:pt x="48802" y="5905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2" name="Forma Livre: Forma 41">
              <a:extLst>
                <a:ext uri="{FF2B5EF4-FFF2-40B4-BE49-F238E27FC236}">
                  <a16:creationId xmlns:a16="http://schemas.microsoft.com/office/drawing/2014/main" id="{E931F6BC-B407-D135-3D5D-8637DA4DB60D}"/>
                </a:ext>
              </a:extLst>
            </p:cNvPr>
            <p:cNvSpPr/>
            <p:nvPr/>
          </p:nvSpPr>
          <p:spPr>
            <a:xfrm>
              <a:off x="10510541" y="5823391"/>
              <a:ext cx="52292" cy="51980"/>
            </a:xfrm>
            <a:custGeom>
              <a:avLst/>
              <a:gdLst>
                <a:gd name="connsiteX0" fmla="*/ 51017 w 52292"/>
                <a:gd name="connsiteY0" fmla="*/ 51980 h 51980"/>
                <a:gd name="connsiteX1" fmla="*/ 50738 w 52292"/>
                <a:gd name="connsiteY1" fmla="*/ 49006 h 51980"/>
                <a:gd name="connsiteX2" fmla="*/ 50472 w 52292"/>
                <a:gd name="connsiteY2" fmla="*/ 48965 h 51980"/>
                <a:gd name="connsiteX3" fmla="*/ 49928 w 52292"/>
                <a:gd name="connsiteY3" fmla="*/ 51855 h 51980"/>
                <a:gd name="connsiteX4" fmla="*/ 49704 w 52292"/>
                <a:gd name="connsiteY4" fmla="*/ 51924 h 51980"/>
                <a:gd name="connsiteX5" fmla="*/ 49537 w 52292"/>
                <a:gd name="connsiteY5" fmla="*/ 51645 h 51980"/>
                <a:gd name="connsiteX6" fmla="*/ 48797 w 52292"/>
                <a:gd name="connsiteY6" fmla="*/ 43617 h 51980"/>
                <a:gd name="connsiteX7" fmla="*/ 48769 w 52292"/>
                <a:gd name="connsiteY7" fmla="*/ 35547 h 51980"/>
                <a:gd name="connsiteX8" fmla="*/ 47973 w 52292"/>
                <a:gd name="connsiteY8" fmla="*/ 14060 h 51980"/>
                <a:gd name="connsiteX9" fmla="*/ 47666 w 52292"/>
                <a:gd name="connsiteY9" fmla="*/ 12957 h 51980"/>
                <a:gd name="connsiteX10" fmla="*/ 45544 w 52292"/>
                <a:gd name="connsiteY10" fmla="*/ 12273 h 51980"/>
                <a:gd name="connsiteX11" fmla="*/ 30730 w 52292"/>
                <a:gd name="connsiteY11" fmla="*/ 9229 h 51980"/>
                <a:gd name="connsiteX12" fmla="*/ 28454 w 52292"/>
                <a:gd name="connsiteY12" fmla="*/ 8656 h 51980"/>
                <a:gd name="connsiteX13" fmla="*/ 15986 w 52292"/>
                <a:gd name="connsiteY13" fmla="*/ 6018 h 51980"/>
                <a:gd name="connsiteX14" fmla="*/ 2150 w 52292"/>
                <a:gd name="connsiteY14" fmla="*/ 3169 h 51980"/>
                <a:gd name="connsiteX15" fmla="*/ 3477 w 52292"/>
                <a:gd name="connsiteY15" fmla="*/ 1480 h 51980"/>
                <a:gd name="connsiteX16" fmla="*/ 0 w 52292"/>
                <a:gd name="connsiteY16" fmla="*/ 447 h 51980"/>
                <a:gd name="connsiteX17" fmla="*/ 84 w 52292"/>
                <a:gd name="connsiteY17" fmla="*/ 0 h 51980"/>
                <a:gd name="connsiteX18" fmla="*/ 10876 w 52292"/>
                <a:gd name="connsiteY18" fmla="*/ 1578 h 51980"/>
                <a:gd name="connsiteX19" fmla="*/ 20775 w 52292"/>
                <a:gd name="connsiteY19" fmla="*/ 3351 h 51980"/>
                <a:gd name="connsiteX20" fmla="*/ 33634 w 52292"/>
                <a:gd name="connsiteY20" fmla="*/ 5864 h 51980"/>
                <a:gd name="connsiteX21" fmla="*/ 47861 w 52292"/>
                <a:gd name="connsiteY21" fmla="*/ 8405 h 51980"/>
                <a:gd name="connsiteX22" fmla="*/ 51422 w 52292"/>
                <a:gd name="connsiteY22" fmla="*/ 11798 h 51980"/>
                <a:gd name="connsiteX23" fmla="*/ 51701 w 52292"/>
                <a:gd name="connsiteY23" fmla="*/ 13794 h 51980"/>
                <a:gd name="connsiteX24" fmla="*/ 52274 w 52292"/>
                <a:gd name="connsiteY24" fmla="*/ 32936 h 51980"/>
                <a:gd name="connsiteX25" fmla="*/ 52092 w 52292"/>
                <a:gd name="connsiteY25" fmla="*/ 48406 h 51980"/>
                <a:gd name="connsiteX26" fmla="*/ 51617 w 52292"/>
                <a:gd name="connsiteY26" fmla="*/ 51980 h 51980"/>
                <a:gd name="connsiteX27" fmla="*/ 51017 w 52292"/>
                <a:gd name="connsiteY27" fmla="*/ 51966 h 5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292" h="51980">
                  <a:moveTo>
                    <a:pt x="51017" y="51980"/>
                  </a:moveTo>
                  <a:cubicBezTo>
                    <a:pt x="50919" y="50989"/>
                    <a:pt x="50835" y="49998"/>
                    <a:pt x="50738" y="49006"/>
                  </a:cubicBezTo>
                  <a:cubicBezTo>
                    <a:pt x="50654" y="49006"/>
                    <a:pt x="50556" y="48978"/>
                    <a:pt x="50472" y="48965"/>
                  </a:cubicBezTo>
                  <a:cubicBezTo>
                    <a:pt x="50291" y="49928"/>
                    <a:pt x="50109" y="50891"/>
                    <a:pt x="49928" y="51855"/>
                  </a:cubicBezTo>
                  <a:cubicBezTo>
                    <a:pt x="49844" y="51883"/>
                    <a:pt x="49732" y="51952"/>
                    <a:pt x="49704" y="51924"/>
                  </a:cubicBezTo>
                  <a:cubicBezTo>
                    <a:pt x="49635" y="51855"/>
                    <a:pt x="49551" y="51743"/>
                    <a:pt x="49537" y="51645"/>
                  </a:cubicBezTo>
                  <a:cubicBezTo>
                    <a:pt x="49272" y="48978"/>
                    <a:pt x="48923" y="46298"/>
                    <a:pt x="48797" y="43617"/>
                  </a:cubicBezTo>
                  <a:cubicBezTo>
                    <a:pt x="48671" y="40936"/>
                    <a:pt x="48643" y="38228"/>
                    <a:pt x="48769" y="35547"/>
                  </a:cubicBezTo>
                  <a:cubicBezTo>
                    <a:pt x="49118" y="28357"/>
                    <a:pt x="48029" y="21222"/>
                    <a:pt x="47973" y="14060"/>
                  </a:cubicBezTo>
                  <a:cubicBezTo>
                    <a:pt x="47973" y="13739"/>
                    <a:pt x="47806" y="13417"/>
                    <a:pt x="47666" y="12957"/>
                  </a:cubicBezTo>
                  <a:cubicBezTo>
                    <a:pt x="46996" y="12733"/>
                    <a:pt x="46284" y="12426"/>
                    <a:pt x="45544" y="12273"/>
                  </a:cubicBezTo>
                  <a:cubicBezTo>
                    <a:pt x="40615" y="11239"/>
                    <a:pt x="35673" y="10248"/>
                    <a:pt x="30730" y="9229"/>
                  </a:cubicBezTo>
                  <a:cubicBezTo>
                    <a:pt x="29962" y="9075"/>
                    <a:pt x="29180" y="8922"/>
                    <a:pt x="28454" y="8656"/>
                  </a:cubicBezTo>
                  <a:cubicBezTo>
                    <a:pt x="24433" y="7149"/>
                    <a:pt x="20175" y="6786"/>
                    <a:pt x="15986" y="6018"/>
                  </a:cubicBezTo>
                  <a:cubicBezTo>
                    <a:pt x="11477" y="5194"/>
                    <a:pt x="7009" y="4189"/>
                    <a:pt x="2150" y="3169"/>
                  </a:cubicBezTo>
                  <a:cubicBezTo>
                    <a:pt x="2764" y="2388"/>
                    <a:pt x="3113" y="1941"/>
                    <a:pt x="3477" y="1480"/>
                  </a:cubicBezTo>
                  <a:cubicBezTo>
                    <a:pt x="2318" y="1131"/>
                    <a:pt x="1159" y="796"/>
                    <a:pt x="0" y="447"/>
                  </a:cubicBezTo>
                  <a:cubicBezTo>
                    <a:pt x="28" y="293"/>
                    <a:pt x="56" y="154"/>
                    <a:pt x="84" y="0"/>
                  </a:cubicBezTo>
                  <a:cubicBezTo>
                    <a:pt x="3686" y="517"/>
                    <a:pt x="7288" y="991"/>
                    <a:pt x="10876" y="1578"/>
                  </a:cubicBezTo>
                  <a:cubicBezTo>
                    <a:pt x="14185" y="2108"/>
                    <a:pt x="17480" y="2737"/>
                    <a:pt x="20775" y="3351"/>
                  </a:cubicBezTo>
                  <a:cubicBezTo>
                    <a:pt x="25062" y="4161"/>
                    <a:pt x="29348" y="5054"/>
                    <a:pt x="33634" y="5864"/>
                  </a:cubicBezTo>
                  <a:cubicBezTo>
                    <a:pt x="38367" y="6758"/>
                    <a:pt x="43087" y="7721"/>
                    <a:pt x="47861" y="8405"/>
                  </a:cubicBezTo>
                  <a:cubicBezTo>
                    <a:pt x="50054" y="8712"/>
                    <a:pt x="50989" y="9899"/>
                    <a:pt x="51422" y="11798"/>
                  </a:cubicBezTo>
                  <a:cubicBezTo>
                    <a:pt x="51575" y="12454"/>
                    <a:pt x="51687" y="13124"/>
                    <a:pt x="51701" y="13794"/>
                  </a:cubicBezTo>
                  <a:cubicBezTo>
                    <a:pt x="51910" y="20175"/>
                    <a:pt x="52190" y="26556"/>
                    <a:pt x="52274" y="32936"/>
                  </a:cubicBezTo>
                  <a:cubicBezTo>
                    <a:pt x="52343" y="38088"/>
                    <a:pt x="52204" y="43254"/>
                    <a:pt x="52092" y="48406"/>
                  </a:cubicBezTo>
                  <a:cubicBezTo>
                    <a:pt x="52064" y="49607"/>
                    <a:pt x="51785" y="50794"/>
                    <a:pt x="51617" y="51980"/>
                  </a:cubicBezTo>
                  <a:cubicBezTo>
                    <a:pt x="51422" y="51980"/>
                    <a:pt x="51226" y="51980"/>
                    <a:pt x="51017" y="5196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3" name="Forma Livre: Forma 42">
              <a:extLst>
                <a:ext uri="{FF2B5EF4-FFF2-40B4-BE49-F238E27FC236}">
                  <a16:creationId xmlns:a16="http://schemas.microsoft.com/office/drawing/2014/main" id="{1906D08F-DBF3-EE90-8064-914CCB0D4CB0}"/>
                </a:ext>
              </a:extLst>
            </p:cNvPr>
            <p:cNvSpPr/>
            <p:nvPr/>
          </p:nvSpPr>
          <p:spPr>
            <a:xfrm>
              <a:off x="10238089" y="5847503"/>
              <a:ext cx="4467" cy="86340"/>
            </a:xfrm>
            <a:custGeom>
              <a:avLst/>
              <a:gdLst>
                <a:gd name="connsiteX0" fmla="*/ 2344 w 4467"/>
                <a:gd name="connsiteY0" fmla="*/ 85768 h 86340"/>
                <a:gd name="connsiteX1" fmla="*/ 1883 w 4467"/>
                <a:gd name="connsiteY1" fmla="*/ 81887 h 86340"/>
                <a:gd name="connsiteX2" fmla="*/ 1618 w 4467"/>
                <a:gd name="connsiteY2" fmla="*/ 81887 h 86340"/>
                <a:gd name="connsiteX3" fmla="*/ 1338 w 4467"/>
                <a:gd name="connsiteY3" fmla="*/ 86341 h 86340"/>
                <a:gd name="connsiteX4" fmla="*/ 277 w 4467"/>
                <a:gd name="connsiteY4" fmla="*/ 82836 h 86340"/>
                <a:gd name="connsiteX5" fmla="*/ 221 w 4467"/>
                <a:gd name="connsiteY5" fmla="*/ 61321 h 86340"/>
                <a:gd name="connsiteX6" fmla="*/ 626 w 4467"/>
                <a:gd name="connsiteY6" fmla="*/ 32085 h 86340"/>
                <a:gd name="connsiteX7" fmla="*/ 138 w 4467"/>
                <a:gd name="connsiteY7" fmla="*/ 24056 h 86340"/>
                <a:gd name="connsiteX8" fmla="*/ 263 w 4467"/>
                <a:gd name="connsiteY8" fmla="*/ 4887 h 86340"/>
                <a:gd name="connsiteX9" fmla="*/ 1324 w 4467"/>
                <a:gd name="connsiteY9" fmla="*/ 0 h 86340"/>
                <a:gd name="connsiteX10" fmla="*/ 1590 w 4467"/>
                <a:gd name="connsiteY10" fmla="*/ 4314 h 86340"/>
                <a:gd name="connsiteX11" fmla="*/ 1869 w 4467"/>
                <a:gd name="connsiteY11" fmla="*/ 4314 h 86340"/>
                <a:gd name="connsiteX12" fmla="*/ 2358 w 4467"/>
                <a:gd name="connsiteY12" fmla="*/ 1089 h 86340"/>
                <a:gd name="connsiteX13" fmla="*/ 2818 w 4467"/>
                <a:gd name="connsiteY13" fmla="*/ 1089 h 86340"/>
                <a:gd name="connsiteX14" fmla="*/ 3433 w 4467"/>
                <a:gd name="connsiteY14" fmla="*/ 6353 h 86340"/>
                <a:gd name="connsiteX15" fmla="*/ 3600 w 4467"/>
                <a:gd name="connsiteY15" fmla="*/ 21152 h 86340"/>
                <a:gd name="connsiteX16" fmla="*/ 4075 w 4467"/>
                <a:gd name="connsiteY16" fmla="*/ 28510 h 86340"/>
                <a:gd name="connsiteX17" fmla="*/ 4159 w 4467"/>
                <a:gd name="connsiteY17" fmla="*/ 29851 h 86340"/>
                <a:gd name="connsiteX18" fmla="*/ 4326 w 4467"/>
                <a:gd name="connsiteY18" fmla="*/ 47624 h 86340"/>
                <a:gd name="connsiteX19" fmla="*/ 3586 w 4467"/>
                <a:gd name="connsiteY19" fmla="*/ 65077 h 86340"/>
                <a:gd name="connsiteX20" fmla="*/ 3433 w 4467"/>
                <a:gd name="connsiteY20" fmla="*/ 79541 h 86340"/>
                <a:gd name="connsiteX21" fmla="*/ 2804 w 4467"/>
                <a:gd name="connsiteY21" fmla="*/ 85810 h 86340"/>
                <a:gd name="connsiteX22" fmla="*/ 2316 w 4467"/>
                <a:gd name="connsiteY22" fmla="*/ 85810 h 8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7" h="86340">
                  <a:moveTo>
                    <a:pt x="2344" y="85768"/>
                  </a:moveTo>
                  <a:cubicBezTo>
                    <a:pt x="2190" y="84470"/>
                    <a:pt x="2036" y="83185"/>
                    <a:pt x="1883" y="81887"/>
                  </a:cubicBezTo>
                  <a:cubicBezTo>
                    <a:pt x="1799" y="81887"/>
                    <a:pt x="1701" y="81887"/>
                    <a:pt x="1618" y="81887"/>
                  </a:cubicBezTo>
                  <a:cubicBezTo>
                    <a:pt x="1534" y="83185"/>
                    <a:pt x="1450" y="84498"/>
                    <a:pt x="1338" y="86341"/>
                  </a:cubicBezTo>
                  <a:cubicBezTo>
                    <a:pt x="431" y="84958"/>
                    <a:pt x="291" y="83911"/>
                    <a:pt x="277" y="82836"/>
                  </a:cubicBezTo>
                  <a:cubicBezTo>
                    <a:pt x="221" y="75660"/>
                    <a:pt x="-281" y="68455"/>
                    <a:pt x="221" y="61321"/>
                  </a:cubicBezTo>
                  <a:cubicBezTo>
                    <a:pt x="906" y="51561"/>
                    <a:pt x="459" y="41830"/>
                    <a:pt x="626" y="32085"/>
                  </a:cubicBezTo>
                  <a:cubicBezTo>
                    <a:pt x="668" y="29404"/>
                    <a:pt x="152" y="26723"/>
                    <a:pt x="138" y="24056"/>
                  </a:cubicBezTo>
                  <a:cubicBezTo>
                    <a:pt x="96" y="17662"/>
                    <a:pt x="221" y="11281"/>
                    <a:pt x="263" y="4887"/>
                  </a:cubicBezTo>
                  <a:cubicBezTo>
                    <a:pt x="263" y="3337"/>
                    <a:pt x="417" y="1829"/>
                    <a:pt x="1324" y="0"/>
                  </a:cubicBezTo>
                  <a:cubicBezTo>
                    <a:pt x="1436" y="1731"/>
                    <a:pt x="1520" y="3030"/>
                    <a:pt x="1590" y="4314"/>
                  </a:cubicBezTo>
                  <a:cubicBezTo>
                    <a:pt x="1687" y="4314"/>
                    <a:pt x="1771" y="4314"/>
                    <a:pt x="1869" y="4314"/>
                  </a:cubicBezTo>
                  <a:cubicBezTo>
                    <a:pt x="2036" y="3239"/>
                    <a:pt x="2190" y="2164"/>
                    <a:pt x="2358" y="1089"/>
                  </a:cubicBezTo>
                  <a:cubicBezTo>
                    <a:pt x="2511" y="1089"/>
                    <a:pt x="2665" y="1089"/>
                    <a:pt x="2818" y="1089"/>
                  </a:cubicBezTo>
                  <a:cubicBezTo>
                    <a:pt x="3028" y="2848"/>
                    <a:pt x="3391" y="4593"/>
                    <a:pt x="3433" y="6353"/>
                  </a:cubicBezTo>
                  <a:cubicBezTo>
                    <a:pt x="3558" y="11281"/>
                    <a:pt x="3502" y="16224"/>
                    <a:pt x="3600" y="21152"/>
                  </a:cubicBezTo>
                  <a:cubicBezTo>
                    <a:pt x="3656" y="23610"/>
                    <a:pt x="3907" y="26067"/>
                    <a:pt x="4075" y="28510"/>
                  </a:cubicBezTo>
                  <a:cubicBezTo>
                    <a:pt x="4103" y="28957"/>
                    <a:pt x="4187" y="29404"/>
                    <a:pt x="4159" y="29851"/>
                  </a:cubicBezTo>
                  <a:cubicBezTo>
                    <a:pt x="3907" y="35770"/>
                    <a:pt x="4801" y="41676"/>
                    <a:pt x="4326" y="47624"/>
                  </a:cubicBezTo>
                  <a:cubicBezTo>
                    <a:pt x="3865" y="53418"/>
                    <a:pt x="3740" y="59254"/>
                    <a:pt x="3586" y="65077"/>
                  </a:cubicBezTo>
                  <a:cubicBezTo>
                    <a:pt x="3461" y="69893"/>
                    <a:pt x="3558" y="74724"/>
                    <a:pt x="3433" y="79541"/>
                  </a:cubicBezTo>
                  <a:cubicBezTo>
                    <a:pt x="3377" y="81635"/>
                    <a:pt x="3028" y="83716"/>
                    <a:pt x="2804" y="85810"/>
                  </a:cubicBezTo>
                  <a:cubicBezTo>
                    <a:pt x="2637" y="85810"/>
                    <a:pt x="2469" y="85810"/>
                    <a:pt x="2316" y="8581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4" name="Forma Livre: Forma 43">
              <a:extLst>
                <a:ext uri="{FF2B5EF4-FFF2-40B4-BE49-F238E27FC236}">
                  <a16:creationId xmlns:a16="http://schemas.microsoft.com/office/drawing/2014/main" id="{64CA0A10-1BFE-DD3A-69E3-E52CAF7739C7}"/>
                </a:ext>
              </a:extLst>
            </p:cNvPr>
            <p:cNvSpPr/>
            <p:nvPr/>
          </p:nvSpPr>
          <p:spPr>
            <a:xfrm>
              <a:off x="10289916" y="5838092"/>
              <a:ext cx="3614" cy="93698"/>
            </a:xfrm>
            <a:custGeom>
              <a:avLst/>
              <a:gdLst>
                <a:gd name="connsiteX0" fmla="*/ 612 w 3614"/>
                <a:gd name="connsiteY0" fmla="*/ 531 h 93698"/>
                <a:gd name="connsiteX1" fmla="*/ 947 w 3614"/>
                <a:gd name="connsiteY1" fmla="*/ 3700 h 93698"/>
                <a:gd name="connsiteX2" fmla="*/ 1324 w 3614"/>
                <a:gd name="connsiteY2" fmla="*/ 3686 h 93698"/>
                <a:gd name="connsiteX3" fmla="*/ 1757 w 3614"/>
                <a:gd name="connsiteY3" fmla="*/ 0 h 93698"/>
                <a:gd name="connsiteX4" fmla="*/ 2846 w 3614"/>
                <a:gd name="connsiteY4" fmla="*/ 6520 h 93698"/>
                <a:gd name="connsiteX5" fmla="*/ 2860 w 3614"/>
                <a:gd name="connsiteY5" fmla="*/ 22339 h 93698"/>
                <a:gd name="connsiteX6" fmla="*/ 3432 w 3614"/>
                <a:gd name="connsiteY6" fmla="*/ 36776 h 93698"/>
                <a:gd name="connsiteX7" fmla="*/ 3293 w 3614"/>
                <a:gd name="connsiteY7" fmla="*/ 62675 h 93698"/>
                <a:gd name="connsiteX8" fmla="*/ 2846 w 3614"/>
                <a:gd name="connsiteY8" fmla="*/ 87220 h 93698"/>
                <a:gd name="connsiteX9" fmla="*/ 1869 w 3614"/>
                <a:gd name="connsiteY9" fmla="*/ 92847 h 93698"/>
                <a:gd name="connsiteX10" fmla="*/ 1199 w 3614"/>
                <a:gd name="connsiteY10" fmla="*/ 89901 h 93698"/>
                <a:gd name="connsiteX11" fmla="*/ 863 w 3614"/>
                <a:gd name="connsiteY11" fmla="*/ 90390 h 93698"/>
                <a:gd name="connsiteX12" fmla="*/ 472 w 3614"/>
                <a:gd name="connsiteY12" fmla="*/ 93699 h 93698"/>
                <a:gd name="connsiteX13" fmla="*/ 598 w 3614"/>
                <a:gd name="connsiteY13" fmla="*/ 517 h 9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4" h="93698">
                  <a:moveTo>
                    <a:pt x="612" y="531"/>
                  </a:moveTo>
                  <a:cubicBezTo>
                    <a:pt x="724" y="1592"/>
                    <a:pt x="836" y="2653"/>
                    <a:pt x="947" y="3700"/>
                  </a:cubicBezTo>
                  <a:cubicBezTo>
                    <a:pt x="1073" y="3700"/>
                    <a:pt x="1199" y="3700"/>
                    <a:pt x="1324" y="3686"/>
                  </a:cubicBezTo>
                  <a:cubicBezTo>
                    <a:pt x="1450" y="2597"/>
                    <a:pt x="1576" y="1508"/>
                    <a:pt x="1757" y="0"/>
                  </a:cubicBezTo>
                  <a:cubicBezTo>
                    <a:pt x="2665" y="2374"/>
                    <a:pt x="2860" y="4426"/>
                    <a:pt x="2846" y="6520"/>
                  </a:cubicBezTo>
                  <a:cubicBezTo>
                    <a:pt x="2818" y="11798"/>
                    <a:pt x="2762" y="17061"/>
                    <a:pt x="2860" y="22339"/>
                  </a:cubicBezTo>
                  <a:cubicBezTo>
                    <a:pt x="2958" y="27156"/>
                    <a:pt x="3391" y="31959"/>
                    <a:pt x="3432" y="36776"/>
                  </a:cubicBezTo>
                  <a:cubicBezTo>
                    <a:pt x="3516" y="45404"/>
                    <a:pt x="3865" y="54075"/>
                    <a:pt x="3293" y="62675"/>
                  </a:cubicBezTo>
                  <a:cubicBezTo>
                    <a:pt x="2748" y="70871"/>
                    <a:pt x="3195" y="79039"/>
                    <a:pt x="2846" y="87220"/>
                  </a:cubicBezTo>
                  <a:cubicBezTo>
                    <a:pt x="2776" y="89007"/>
                    <a:pt x="2818" y="90808"/>
                    <a:pt x="1869" y="92847"/>
                  </a:cubicBezTo>
                  <a:cubicBezTo>
                    <a:pt x="1603" y="91688"/>
                    <a:pt x="1408" y="90836"/>
                    <a:pt x="1199" y="89901"/>
                  </a:cubicBezTo>
                  <a:cubicBezTo>
                    <a:pt x="1045" y="90110"/>
                    <a:pt x="877" y="90250"/>
                    <a:pt x="863" y="90390"/>
                  </a:cubicBezTo>
                  <a:cubicBezTo>
                    <a:pt x="766" y="91493"/>
                    <a:pt x="696" y="92596"/>
                    <a:pt x="472" y="93699"/>
                  </a:cubicBezTo>
                  <a:cubicBezTo>
                    <a:pt x="-184" y="62689"/>
                    <a:pt x="-170" y="31694"/>
                    <a:pt x="598" y="51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5" name="Forma Livre: Forma 44">
              <a:extLst>
                <a:ext uri="{FF2B5EF4-FFF2-40B4-BE49-F238E27FC236}">
                  <a16:creationId xmlns:a16="http://schemas.microsoft.com/office/drawing/2014/main" id="{F36622FA-C563-6A63-261B-C2470AAAFB44}"/>
                </a:ext>
              </a:extLst>
            </p:cNvPr>
            <p:cNvSpPr/>
            <p:nvPr/>
          </p:nvSpPr>
          <p:spPr>
            <a:xfrm>
              <a:off x="10437561" y="5696630"/>
              <a:ext cx="5882" cy="79178"/>
            </a:xfrm>
            <a:custGeom>
              <a:avLst/>
              <a:gdLst>
                <a:gd name="connsiteX0" fmla="*/ 1090 w 5882"/>
                <a:gd name="connsiteY0" fmla="*/ 1689 h 79178"/>
                <a:gd name="connsiteX1" fmla="*/ 1480 w 5882"/>
                <a:gd name="connsiteY1" fmla="*/ 6297 h 79178"/>
                <a:gd name="connsiteX2" fmla="*/ 1648 w 5882"/>
                <a:gd name="connsiteY2" fmla="*/ 6297 h 79178"/>
                <a:gd name="connsiteX3" fmla="*/ 2179 w 5882"/>
                <a:gd name="connsiteY3" fmla="*/ 0 h 79178"/>
                <a:gd name="connsiteX4" fmla="*/ 3631 w 5882"/>
                <a:gd name="connsiteY4" fmla="*/ 10039 h 79178"/>
                <a:gd name="connsiteX5" fmla="*/ 3910 w 5882"/>
                <a:gd name="connsiteY5" fmla="*/ 17075 h 79178"/>
                <a:gd name="connsiteX6" fmla="*/ 4762 w 5882"/>
                <a:gd name="connsiteY6" fmla="*/ 28119 h 79178"/>
                <a:gd name="connsiteX7" fmla="*/ 5474 w 5882"/>
                <a:gd name="connsiteY7" fmla="*/ 41537 h 79178"/>
                <a:gd name="connsiteX8" fmla="*/ 5851 w 5882"/>
                <a:gd name="connsiteY8" fmla="*/ 51268 h 79178"/>
                <a:gd name="connsiteX9" fmla="*/ 5767 w 5882"/>
                <a:gd name="connsiteY9" fmla="*/ 53949 h 79178"/>
                <a:gd name="connsiteX10" fmla="*/ 5599 w 5882"/>
                <a:gd name="connsiteY10" fmla="*/ 64002 h 79178"/>
                <a:gd name="connsiteX11" fmla="*/ 5851 w 5882"/>
                <a:gd name="connsiteY11" fmla="*/ 74738 h 79178"/>
                <a:gd name="connsiteX12" fmla="*/ 5278 w 5882"/>
                <a:gd name="connsiteY12" fmla="*/ 78410 h 79178"/>
                <a:gd name="connsiteX13" fmla="*/ 4147 w 5882"/>
                <a:gd name="connsiteY13" fmla="*/ 76148 h 79178"/>
                <a:gd name="connsiteX14" fmla="*/ 3770 w 5882"/>
                <a:gd name="connsiteY14" fmla="*/ 79178 h 79178"/>
                <a:gd name="connsiteX15" fmla="*/ 3449 w 5882"/>
                <a:gd name="connsiteY15" fmla="*/ 79178 h 79178"/>
                <a:gd name="connsiteX16" fmla="*/ 2765 w 5882"/>
                <a:gd name="connsiteY16" fmla="*/ 75939 h 79178"/>
                <a:gd name="connsiteX17" fmla="*/ 1997 w 5882"/>
                <a:gd name="connsiteY17" fmla="*/ 57495 h 79178"/>
                <a:gd name="connsiteX18" fmla="*/ 1257 w 5882"/>
                <a:gd name="connsiteY18" fmla="*/ 28273 h 79178"/>
                <a:gd name="connsiteX19" fmla="*/ 531 w 5882"/>
                <a:gd name="connsiteY19" fmla="*/ 18918 h 79178"/>
                <a:gd name="connsiteX20" fmla="*/ 112 w 5882"/>
                <a:gd name="connsiteY20" fmla="*/ 7847 h 79178"/>
                <a:gd name="connsiteX21" fmla="*/ 308 w 5882"/>
                <a:gd name="connsiteY21" fmla="*/ 1634 h 79178"/>
                <a:gd name="connsiteX22" fmla="*/ 1090 w 5882"/>
                <a:gd name="connsiteY22" fmla="*/ 1661 h 7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82" h="79178">
                  <a:moveTo>
                    <a:pt x="1090" y="1689"/>
                  </a:moveTo>
                  <a:cubicBezTo>
                    <a:pt x="1215" y="3225"/>
                    <a:pt x="1355" y="4761"/>
                    <a:pt x="1480" y="6297"/>
                  </a:cubicBezTo>
                  <a:cubicBezTo>
                    <a:pt x="1536" y="6297"/>
                    <a:pt x="1592" y="6297"/>
                    <a:pt x="1648" y="6297"/>
                  </a:cubicBezTo>
                  <a:cubicBezTo>
                    <a:pt x="1816" y="4370"/>
                    <a:pt x="1969" y="2429"/>
                    <a:pt x="2179" y="0"/>
                  </a:cubicBezTo>
                  <a:cubicBezTo>
                    <a:pt x="3533" y="3574"/>
                    <a:pt x="3296" y="6855"/>
                    <a:pt x="3631" y="10039"/>
                  </a:cubicBezTo>
                  <a:cubicBezTo>
                    <a:pt x="3882" y="12370"/>
                    <a:pt x="3756" y="14730"/>
                    <a:pt x="3910" y="17075"/>
                  </a:cubicBezTo>
                  <a:cubicBezTo>
                    <a:pt x="4147" y="20761"/>
                    <a:pt x="4524" y="24433"/>
                    <a:pt x="4762" y="28119"/>
                  </a:cubicBezTo>
                  <a:cubicBezTo>
                    <a:pt x="5041" y="32587"/>
                    <a:pt x="5264" y="37055"/>
                    <a:pt x="5474" y="41537"/>
                  </a:cubicBezTo>
                  <a:cubicBezTo>
                    <a:pt x="5627" y="44776"/>
                    <a:pt x="5753" y="48015"/>
                    <a:pt x="5851" y="51268"/>
                  </a:cubicBezTo>
                  <a:cubicBezTo>
                    <a:pt x="5879" y="52162"/>
                    <a:pt x="5934" y="53083"/>
                    <a:pt x="5767" y="53949"/>
                  </a:cubicBezTo>
                  <a:cubicBezTo>
                    <a:pt x="5097" y="57300"/>
                    <a:pt x="5502" y="60651"/>
                    <a:pt x="5599" y="64002"/>
                  </a:cubicBezTo>
                  <a:cubicBezTo>
                    <a:pt x="5711" y="67576"/>
                    <a:pt x="5837" y="71164"/>
                    <a:pt x="5851" y="74738"/>
                  </a:cubicBezTo>
                  <a:cubicBezTo>
                    <a:pt x="5851" y="75813"/>
                    <a:pt x="5529" y="76874"/>
                    <a:pt x="5278" y="78410"/>
                  </a:cubicBezTo>
                  <a:cubicBezTo>
                    <a:pt x="4789" y="77447"/>
                    <a:pt x="4566" y="76986"/>
                    <a:pt x="4147" y="76148"/>
                  </a:cubicBezTo>
                  <a:cubicBezTo>
                    <a:pt x="3994" y="77377"/>
                    <a:pt x="3882" y="78271"/>
                    <a:pt x="3770" y="79178"/>
                  </a:cubicBezTo>
                  <a:cubicBezTo>
                    <a:pt x="3659" y="79178"/>
                    <a:pt x="3561" y="79178"/>
                    <a:pt x="3449" y="79178"/>
                  </a:cubicBezTo>
                  <a:cubicBezTo>
                    <a:pt x="3212" y="78103"/>
                    <a:pt x="2821" y="77028"/>
                    <a:pt x="2765" y="75939"/>
                  </a:cubicBezTo>
                  <a:cubicBezTo>
                    <a:pt x="2430" y="69796"/>
                    <a:pt x="1774" y="63625"/>
                    <a:pt x="1997" y="57495"/>
                  </a:cubicBezTo>
                  <a:cubicBezTo>
                    <a:pt x="2346" y="47722"/>
                    <a:pt x="1257" y="38018"/>
                    <a:pt x="1257" y="28273"/>
                  </a:cubicBezTo>
                  <a:cubicBezTo>
                    <a:pt x="1257" y="25159"/>
                    <a:pt x="699" y="22046"/>
                    <a:pt x="531" y="18918"/>
                  </a:cubicBezTo>
                  <a:cubicBezTo>
                    <a:pt x="322" y="15232"/>
                    <a:pt x="210" y="11547"/>
                    <a:pt x="112" y="7847"/>
                  </a:cubicBezTo>
                  <a:cubicBezTo>
                    <a:pt x="56" y="5780"/>
                    <a:pt x="-195" y="3672"/>
                    <a:pt x="308" y="1634"/>
                  </a:cubicBezTo>
                  <a:cubicBezTo>
                    <a:pt x="573" y="1634"/>
                    <a:pt x="824" y="1648"/>
                    <a:pt x="1090" y="166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6" name="Forma Livre: Forma 45">
              <a:extLst>
                <a:ext uri="{FF2B5EF4-FFF2-40B4-BE49-F238E27FC236}">
                  <a16:creationId xmlns:a16="http://schemas.microsoft.com/office/drawing/2014/main" id="{CB1D3EB4-DED3-DF0B-8AC4-6B230D1D1DF3}"/>
                </a:ext>
              </a:extLst>
            </p:cNvPr>
            <p:cNvSpPr/>
            <p:nvPr/>
          </p:nvSpPr>
          <p:spPr>
            <a:xfrm>
              <a:off x="10357964" y="5830930"/>
              <a:ext cx="4250" cy="90180"/>
            </a:xfrm>
            <a:custGeom>
              <a:avLst/>
              <a:gdLst>
                <a:gd name="connsiteX0" fmla="*/ 1983 w 4250"/>
                <a:gd name="connsiteY0" fmla="*/ 14 h 90180"/>
                <a:gd name="connsiteX1" fmla="*/ 2932 w 4250"/>
                <a:gd name="connsiteY1" fmla="*/ 18681 h 90180"/>
                <a:gd name="connsiteX2" fmla="*/ 3393 w 4250"/>
                <a:gd name="connsiteY2" fmla="*/ 28064 h 90180"/>
                <a:gd name="connsiteX3" fmla="*/ 3561 w 4250"/>
                <a:gd name="connsiteY3" fmla="*/ 31079 h 90180"/>
                <a:gd name="connsiteX4" fmla="*/ 3993 w 4250"/>
                <a:gd name="connsiteY4" fmla="*/ 59296 h 90180"/>
                <a:gd name="connsiteX5" fmla="*/ 3672 w 4250"/>
                <a:gd name="connsiteY5" fmla="*/ 83827 h 90180"/>
                <a:gd name="connsiteX6" fmla="*/ 3142 w 4250"/>
                <a:gd name="connsiteY6" fmla="*/ 90180 h 90180"/>
                <a:gd name="connsiteX7" fmla="*/ 1955 w 4250"/>
                <a:gd name="connsiteY7" fmla="*/ 84847 h 90180"/>
                <a:gd name="connsiteX8" fmla="*/ 1075 w 4250"/>
                <a:gd name="connsiteY8" fmla="*/ 85880 h 90180"/>
                <a:gd name="connsiteX9" fmla="*/ 768 w 4250"/>
                <a:gd name="connsiteY9" fmla="*/ 84344 h 90180"/>
                <a:gd name="connsiteX10" fmla="*/ 615 w 4250"/>
                <a:gd name="connsiteY10" fmla="*/ 70215 h 90180"/>
                <a:gd name="connsiteX11" fmla="*/ 321 w 4250"/>
                <a:gd name="connsiteY11" fmla="*/ 62829 h 90180"/>
                <a:gd name="connsiteX12" fmla="*/ 545 w 4250"/>
                <a:gd name="connsiteY12" fmla="*/ 58138 h 90180"/>
                <a:gd name="connsiteX13" fmla="*/ 517 w 4250"/>
                <a:gd name="connsiteY13" fmla="*/ 34919 h 90180"/>
                <a:gd name="connsiteX14" fmla="*/ 14 w 4250"/>
                <a:gd name="connsiteY14" fmla="*/ 18123 h 90180"/>
                <a:gd name="connsiteX15" fmla="*/ 84 w 4250"/>
                <a:gd name="connsiteY15" fmla="*/ 11058 h 90180"/>
                <a:gd name="connsiteX16" fmla="*/ 1969 w 4250"/>
                <a:gd name="connsiteY16" fmla="*/ 0 h 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0" h="90180">
                  <a:moveTo>
                    <a:pt x="1983" y="14"/>
                  </a:moveTo>
                  <a:cubicBezTo>
                    <a:pt x="2723" y="6353"/>
                    <a:pt x="2835" y="12510"/>
                    <a:pt x="2932" y="18681"/>
                  </a:cubicBezTo>
                  <a:cubicBezTo>
                    <a:pt x="2988" y="21809"/>
                    <a:pt x="3240" y="24936"/>
                    <a:pt x="3393" y="28064"/>
                  </a:cubicBezTo>
                  <a:cubicBezTo>
                    <a:pt x="3449" y="29069"/>
                    <a:pt x="3505" y="30074"/>
                    <a:pt x="3561" y="31079"/>
                  </a:cubicBezTo>
                  <a:cubicBezTo>
                    <a:pt x="4105" y="40476"/>
                    <a:pt x="4552" y="49914"/>
                    <a:pt x="3993" y="59296"/>
                  </a:cubicBezTo>
                  <a:cubicBezTo>
                    <a:pt x="3505" y="67492"/>
                    <a:pt x="3896" y="75660"/>
                    <a:pt x="3672" y="83827"/>
                  </a:cubicBezTo>
                  <a:cubicBezTo>
                    <a:pt x="3616" y="85950"/>
                    <a:pt x="3491" y="88058"/>
                    <a:pt x="3142" y="90180"/>
                  </a:cubicBezTo>
                  <a:cubicBezTo>
                    <a:pt x="2751" y="88449"/>
                    <a:pt x="2374" y="86732"/>
                    <a:pt x="1955" y="84847"/>
                  </a:cubicBezTo>
                  <a:cubicBezTo>
                    <a:pt x="1676" y="85168"/>
                    <a:pt x="1494" y="85391"/>
                    <a:pt x="1075" y="85880"/>
                  </a:cubicBezTo>
                  <a:cubicBezTo>
                    <a:pt x="936" y="85238"/>
                    <a:pt x="768" y="84791"/>
                    <a:pt x="768" y="84344"/>
                  </a:cubicBezTo>
                  <a:cubicBezTo>
                    <a:pt x="712" y="79639"/>
                    <a:pt x="698" y="74920"/>
                    <a:pt x="615" y="70215"/>
                  </a:cubicBezTo>
                  <a:cubicBezTo>
                    <a:pt x="573" y="67757"/>
                    <a:pt x="363" y="65300"/>
                    <a:pt x="321" y="62829"/>
                  </a:cubicBezTo>
                  <a:cubicBezTo>
                    <a:pt x="308" y="61265"/>
                    <a:pt x="545" y="59701"/>
                    <a:pt x="545" y="58138"/>
                  </a:cubicBezTo>
                  <a:cubicBezTo>
                    <a:pt x="559" y="50403"/>
                    <a:pt x="601" y="42668"/>
                    <a:pt x="517" y="34919"/>
                  </a:cubicBezTo>
                  <a:cubicBezTo>
                    <a:pt x="447" y="29320"/>
                    <a:pt x="154" y="23721"/>
                    <a:pt x="14" y="18123"/>
                  </a:cubicBezTo>
                  <a:cubicBezTo>
                    <a:pt x="-42" y="15777"/>
                    <a:pt x="84" y="13417"/>
                    <a:pt x="84" y="11058"/>
                  </a:cubicBezTo>
                  <a:cubicBezTo>
                    <a:pt x="84" y="7372"/>
                    <a:pt x="-14" y="3672"/>
                    <a:pt x="1969"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7" name="Forma Livre: Forma 46">
              <a:extLst>
                <a:ext uri="{FF2B5EF4-FFF2-40B4-BE49-F238E27FC236}">
                  <a16:creationId xmlns:a16="http://schemas.microsoft.com/office/drawing/2014/main" id="{BC474524-1819-75EA-3EEF-10317C660BE8}"/>
                </a:ext>
              </a:extLst>
            </p:cNvPr>
            <p:cNvSpPr/>
            <p:nvPr/>
          </p:nvSpPr>
          <p:spPr>
            <a:xfrm>
              <a:off x="10282975" y="5735933"/>
              <a:ext cx="24720" cy="36116"/>
            </a:xfrm>
            <a:custGeom>
              <a:avLst/>
              <a:gdLst>
                <a:gd name="connsiteX0" fmla="*/ 0 w 24720"/>
                <a:gd name="connsiteY0" fmla="*/ 8810 h 36116"/>
                <a:gd name="connsiteX1" fmla="*/ 2960 w 24720"/>
                <a:gd name="connsiteY1" fmla="*/ 7553 h 36116"/>
                <a:gd name="connsiteX2" fmla="*/ 251 w 24720"/>
                <a:gd name="connsiteY2" fmla="*/ 6967 h 36116"/>
                <a:gd name="connsiteX3" fmla="*/ 21501 w 24720"/>
                <a:gd name="connsiteY3" fmla="*/ 0 h 36116"/>
                <a:gd name="connsiteX4" fmla="*/ 24028 w 24720"/>
                <a:gd name="connsiteY4" fmla="*/ 4398 h 36116"/>
                <a:gd name="connsiteX5" fmla="*/ 24657 w 24720"/>
                <a:gd name="connsiteY5" fmla="*/ 26556 h 36116"/>
                <a:gd name="connsiteX6" fmla="*/ 24629 w 24720"/>
                <a:gd name="connsiteY6" fmla="*/ 28901 h 36116"/>
                <a:gd name="connsiteX7" fmla="*/ 22144 w 24720"/>
                <a:gd name="connsiteY7" fmla="*/ 32098 h 36116"/>
                <a:gd name="connsiteX8" fmla="*/ 17606 w 24720"/>
                <a:gd name="connsiteY8" fmla="*/ 33243 h 36116"/>
                <a:gd name="connsiteX9" fmla="*/ 5501 w 24720"/>
                <a:gd name="connsiteY9" fmla="*/ 35994 h 36116"/>
                <a:gd name="connsiteX10" fmla="*/ 2374 w 24720"/>
                <a:gd name="connsiteY10" fmla="*/ 34556 h 36116"/>
                <a:gd name="connsiteX11" fmla="*/ 11211 w 24720"/>
                <a:gd name="connsiteY11" fmla="*/ 31666 h 36116"/>
                <a:gd name="connsiteX12" fmla="*/ 20259 w 24720"/>
                <a:gd name="connsiteY12" fmla="*/ 29111 h 36116"/>
                <a:gd name="connsiteX13" fmla="*/ 20594 w 24720"/>
                <a:gd name="connsiteY13" fmla="*/ 20971 h 36116"/>
                <a:gd name="connsiteX14" fmla="*/ 20482 w 24720"/>
                <a:gd name="connsiteY14" fmla="*/ 12901 h 36116"/>
                <a:gd name="connsiteX15" fmla="*/ 20217 w 24720"/>
                <a:gd name="connsiteY15" fmla="*/ 5082 h 36116"/>
                <a:gd name="connsiteX16" fmla="*/ 17006 w 24720"/>
                <a:gd name="connsiteY16" fmla="*/ 5026 h 36116"/>
                <a:gd name="connsiteX17" fmla="*/ 4370 w 24720"/>
                <a:gd name="connsiteY17" fmla="*/ 8489 h 36116"/>
                <a:gd name="connsiteX18" fmla="*/ 154 w 24720"/>
                <a:gd name="connsiteY18" fmla="*/ 9271 h 36116"/>
                <a:gd name="connsiteX19" fmla="*/ 28 w 24720"/>
                <a:gd name="connsiteY19" fmla="*/ 8796 h 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20" h="36116">
                  <a:moveTo>
                    <a:pt x="0" y="8810"/>
                  </a:moveTo>
                  <a:cubicBezTo>
                    <a:pt x="894" y="8433"/>
                    <a:pt x="1787" y="8056"/>
                    <a:pt x="2960" y="7553"/>
                  </a:cubicBezTo>
                  <a:cubicBezTo>
                    <a:pt x="2052" y="7358"/>
                    <a:pt x="1368" y="7204"/>
                    <a:pt x="251" y="6967"/>
                  </a:cubicBezTo>
                  <a:cubicBezTo>
                    <a:pt x="7232" y="3518"/>
                    <a:pt x="14576" y="2471"/>
                    <a:pt x="21501" y="0"/>
                  </a:cubicBezTo>
                  <a:cubicBezTo>
                    <a:pt x="23149" y="1005"/>
                    <a:pt x="23903" y="2401"/>
                    <a:pt x="24028" y="4398"/>
                  </a:cubicBezTo>
                  <a:cubicBezTo>
                    <a:pt x="24475" y="11784"/>
                    <a:pt x="24880" y="19156"/>
                    <a:pt x="24657" y="26556"/>
                  </a:cubicBezTo>
                  <a:cubicBezTo>
                    <a:pt x="24629" y="27337"/>
                    <a:pt x="24657" y="28119"/>
                    <a:pt x="24629" y="28901"/>
                  </a:cubicBezTo>
                  <a:cubicBezTo>
                    <a:pt x="24573" y="30563"/>
                    <a:pt x="23707" y="31638"/>
                    <a:pt x="22144" y="32098"/>
                  </a:cubicBezTo>
                  <a:cubicBezTo>
                    <a:pt x="20650" y="32531"/>
                    <a:pt x="19128" y="32894"/>
                    <a:pt x="17606" y="33243"/>
                  </a:cubicBezTo>
                  <a:cubicBezTo>
                    <a:pt x="13571" y="34165"/>
                    <a:pt x="9536" y="35044"/>
                    <a:pt x="5501" y="35994"/>
                  </a:cubicBezTo>
                  <a:cubicBezTo>
                    <a:pt x="4119" y="36315"/>
                    <a:pt x="3100" y="36064"/>
                    <a:pt x="2374" y="34556"/>
                  </a:cubicBezTo>
                  <a:cubicBezTo>
                    <a:pt x="5152" y="32992"/>
                    <a:pt x="8293" y="32657"/>
                    <a:pt x="11211" y="31666"/>
                  </a:cubicBezTo>
                  <a:cubicBezTo>
                    <a:pt x="14157" y="30660"/>
                    <a:pt x="17215" y="29962"/>
                    <a:pt x="20259" y="29111"/>
                  </a:cubicBezTo>
                  <a:cubicBezTo>
                    <a:pt x="21138" y="26318"/>
                    <a:pt x="20552" y="23624"/>
                    <a:pt x="20594" y="20971"/>
                  </a:cubicBezTo>
                  <a:cubicBezTo>
                    <a:pt x="20636" y="18290"/>
                    <a:pt x="20538" y="15595"/>
                    <a:pt x="20482" y="12901"/>
                  </a:cubicBezTo>
                  <a:cubicBezTo>
                    <a:pt x="20426" y="10234"/>
                    <a:pt x="20566" y="7553"/>
                    <a:pt x="20217" y="5082"/>
                  </a:cubicBezTo>
                  <a:cubicBezTo>
                    <a:pt x="18932" y="4398"/>
                    <a:pt x="17983" y="4761"/>
                    <a:pt x="17006" y="5026"/>
                  </a:cubicBezTo>
                  <a:cubicBezTo>
                    <a:pt x="12803" y="6199"/>
                    <a:pt x="8587" y="7386"/>
                    <a:pt x="4370" y="8489"/>
                  </a:cubicBezTo>
                  <a:cubicBezTo>
                    <a:pt x="2988" y="8852"/>
                    <a:pt x="1564" y="9019"/>
                    <a:pt x="154" y="9271"/>
                  </a:cubicBezTo>
                  <a:cubicBezTo>
                    <a:pt x="112" y="9117"/>
                    <a:pt x="70" y="8950"/>
                    <a:pt x="28" y="879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8" name="Forma Livre: Forma 47">
              <a:extLst>
                <a:ext uri="{FF2B5EF4-FFF2-40B4-BE49-F238E27FC236}">
                  <a16:creationId xmlns:a16="http://schemas.microsoft.com/office/drawing/2014/main" id="{0485499F-3CCA-D9D9-6E15-DAA35A4776C3}"/>
                </a:ext>
              </a:extLst>
            </p:cNvPr>
            <p:cNvSpPr/>
            <p:nvPr/>
          </p:nvSpPr>
          <p:spPr>
            <a:xfrm>
              <a:off x="10147000" y="5933062"/>
              <a:ext cx="10532" cy="62577"/>
            </a:xfrm>
            <a:custGeom>
              <a:avLst/>
              <a:gdLst>
                <a:gd name="connsiteX0" fmla="*/ 7386 w 10532"/>
                <a:gd name="connsiteY0" fmla="*/ 62577 h 62577"/>
                <a:gd name="connsiteX1" fmla="*/ 6478 w 10532"/>
                <a:gd name="connsiteY1" fmla="*/ 58808 h 62577"/>
                <a:gd name="connsiteX2" fmla="*/ 6548 w 10532"/>
                <a:gd name="connsiteY2" fmla="*/ 37990 h 62577"/>
                <a:gd name="connsiteX3" fmla="*/ 6325 w 10532"/>
                <a:gd name="connsiteY3" fmla="*/ 12803 h 62577"/>
                <a:gd name="connsiteX4" fmla="*/ 6283 w 10532"/>
                <a:gd name="connsiteY4" fmla="*/ 7428 h 62577"/>
                <a:gd name="connsiteX5" fmla="*/ 6101 w 10532"/>
                <a:gd name="connsiteY5" fmla="*/ 4412 h 62577"/>
                <a:gd name="connsiteX6" fmla="*/ 0 w 10532"/>
                <a:gd name="connsiteY6" fmla="*/ 3728 h 62577"/>
                <a:gd name="connsiteX7" fmla="*/ 2052 w 10532"/>
                <a:gd name="connsiteY7" fmla="*/ 2820 h 62577"/>
                <a:gd name="connsiteX8" fmla="*/ 363 w 10532"/>
                <a:gd name="connsiteY8" fmla="*/ 2094 h 62577"/>
                <a:gd name="connsiteX9" fmla="*/ 921 w 10532"/>
                <a:gd name="connsiteY9" fmla="*/ 1368 h 62577"/>
                <a:gd name="connsiteX10" fmla="*/ 7539 w 10532"/>
                <a:gd name="connsiteY10" fmla="*/ 0 h 62577"/>
                <a:gd name="connsiteX11" fmla="*/ 9704 w 10532"/>
                <a:gd name="connsiteY11" fmla="*/ 2569 h 62577"/>
                <a:gd name="connsiteX12" fmla="*/ 9759 w 10532"/>
                <a:gd name="connsiteY12" fmla="*/ 4244 h 62577"/>
                <a:gd name="connsiteX13" fmla="*/ 10374 w 10532"/>
                <a:gd name="connsiteY13" fmla="*/ 20273 h 62577"/>
                <a:gd name="connsiteX14" fmla="*/ 10192 w 10532"/>
                <a:gd name="connsiteY14" fmla="*/ 35701 h 62577"/>
                <a:gd name="connsiteX15" fmla="*/ 9662 w 10532"/>
                <a:gd name="connsiteY15" fmla="*/ 48057 h 62577"/>
                <a:gd name="connsiteX16" fmla="*/ 9187 w 10532"/>
                <a:gd name="connsiteY16" fmla="*/ 62117 h 62577"/>
                <a:gd name="connsiteX17" fmla="*/ 8000 w 10532"/>
                <a:gd name="connsiteY17" fmla="*/ 60078 h 62577"/>
                <a:gd name="connsiteX18" fmla="*/ 7414 w 10532"/>
                <a:gd name="connsiteY18" fmla="*/ 62577 h 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32" h="62577">
                  <a:moveTo>
                    <a:pt x="7386" y="62577"/>
                  </a:moveTo>
                  <a:cubicBezTo>
                    <a:pt x="6381" y="61265"/>
                    <a:pt x="6478" y="60008"/>
                    <a:pt x="6478" y="58808"/>
                  </a:cubicBezTo>
                  <a:cubicBezTo>
                    <a:pt x="6478" y="51869"/>
                    <a:pt x="6562" y="44930"/>
                    <a:pt x="6548" y="37990"/>
                  </a:cubicBezTo>
                  <a:cubicBezTo>
                    <a:pt x="6520" y="29599"/>
                    <a:pt x="6409" y="21194"/>
                    <a:pt x="6325" y="12803"/>
                  </a:cubicBezTo>
                  <a:cubicBezTo>
                    <a:pt x="6311" y="11016"/>
                    <a:pt x="6325" y="9215"/>
                    <a:pt x="6283" y="7428"/>
                  </a:cubicBezTo>
                  <a:cubicBezTo>
                    <a:pt x="6255" y="6436"/>
                    <a:pt x="6171" y="5445"/>
                    <a:pt x="6101" y="4412"/>
                  </a:cubicBezTo>
                  <a:cubicBezTo>
                    <a:pt x="4105" y="3490"/>
                    <a:pt x="2038" y="4356"/>
                    <a:pt x="0" y="3728"/>
                  </a:cubicBezTo>
                  <a:cubicBezTo>
                    <a:pt x="600" y="3463"/>
                    <a:pt x="1075" y="3253"/>
                    <a:pt x="2052" y="2820"/>
                  </a:cubicBezTo>
                  <a:cubicBezTo>
                    <a:pt x="1340" y="2513"/>
                    <a:pt x="824" y="2304"/>
                    <a:pt x="363" y="2094"/>
                  </a:cubicBezTo>
                  <a:cubicBezTo>
                    <a:pt x="670" y="1675"/>
                    <a:pt x="768" y="1396"/>
                    <a:pt x="921" y="1368"/>
                  </a:cubicBezTo>
                  <a:cubicBezTo>
                    <a:pt x="3211" y="880"/>
                    <a:pt x="5515" y="405"/>
                    <a:pt x="7539" y="0"/>
                  </a:cubicBezTo>
                  <a:cubicBezTo>
                    <a:pt x="9103" y="433"/>
                    <a:pt x="9592" y="1368"/>
                    <a:pt x="9704" y="2569"/>
                  </a:cubicBezTo>
                  <a:cubicBezTo>
                    <a:pt x="9759" y="3127"/>
                    <a:pt x="9787" y="3686"/>
                    <a:pt x="9759" y="4244"/>
                  </a:cubicBezTo>
                  <a:cubicBezTo>
                    <a:pt x="9382" y="9620"/>
                    <a:pt x="10108" y="14939"/>
                    <a:pt x="10374" y="20273"/>
                  </a:cubicBezTo>
                  <a:cubicBezTo>
                    <a:pt x="10639" y="25411"/>
                    <a:pt x="10569" y="30549"/>
                    <a:pt x="10192" y="35701"/>
                  </a:cubicBezTo>
                  <a:cubicBezTo>
                    <a:pt x="9885" y="39792"/>
                    <a:pt x="9508" y="43910"/>
                    <a:pt x="9662" y="48057"/>
                  </a:cubicBezTo>
                  <a:cubicBezTo>
                    <a:pt x="9829" y="52511"/>
                    <a:pt x="9382" y="56979"/>
                    <a:pt x="9187" y="62117"/>
                  </a:cubicBezTo>
                  <a:cubicBezTo>
                    <a:pt x="8587" y="61097"/>
                    <a:pt x="8349" y="60679"/>
                    <a:pt x="8000" y="60078"/>
                  </a:cubicBezTo>
                  <a:cubicBezTo>
                    <a:pt x="7805" y="60916"/>
                    <a:pt x="7637" y="61600"/>
                    <a:pt x="7414" y="6257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49" name="Forma Livre: Forma 48">
              <a:extLst>
                <a:ext uri="{FF2B5EF4-FFF2-40B4-BE49-F238E27FC236}">
                  <a16:creationId xmlns:a16="http://schemas.microsoft.com/office/drawing/2014/main" id="{A610F483-7735-0000-6C1E-D19E43DA168B}"/>
                </a:ext>
              </a:extLst>
            </p:cNvPr>
            <p:cNvSpPr/>
            <p:nvPr/>
          </p:nvSpPr>
          <p:spPr>
            <a:xfrm>
              <a:off x="9908893" y="6075487"/>
              <a:ext cx="33758" cy="49992"/>
            </a:xfrm>
            <a:custGeom>
              <a:avLst/>
              <a:gdLst>
                <a:gd name="connsiteX0" fmla="*/ 6813 w 33758"/>
                <a:gd name="connsiteY0" fmla="*/ 48322 h 49992"/>
                <a:gd name="connsiteX1" fmla="*/ 0 w 33758"/>
                <a:gd name="connsiteY1" fmla="*/ 47973 h 49992"/>
                <a:gd name="connsiteX2" fmla="*/ 4119 w 33758"/>
                <a:gd name="connsiteY2" fmla="*/ 46717 h 49992"/>
                <a:gd name="connsiteX3" fmla="*/ 15554 w 33758"/>
                <a:gd name="connsiteY3" fmla="*/ 46493 h 49992"/>
                <a:gd name="connsiteX4" fmla="*/ 27994 w 33758"/>
                <a:gd name="connsiteY4" fmla="*/ 45083 h 49992"/>
                <a:gd name="connsiteX5" fmla="*/ 28385 w 33758"/>
                <a:gd name="connsiteY5" fmla="*/ 43128 h 49992"/>
                <a:gd name="connsiteX6" fmla="*/ 29683 w 33758"/>
                <a:gd name="connsiteY6" fmla="*/ 26039 h 49992"/>
                <a:gd name="connsiteX7" fmla="*/ 31037 w 33758"/>
                <a:gd name="connsiteY7" fmla="*/ 6939 h 49992"/>
                <a:gd name="connsiteX8" fmla="*/ 32126 w 33758"/>
                <a:gd name="connsiteY8" fmla="*/ 0 h 49992"/>
                <a:gd name="connsiteX9" fmla="*/ 33020 w 33758"/>
                <a:gd name="connsiteY9" fmla="*/ 6520 h 49992"/>
                <a:gd name="connsiteX10" fmla="*/ 33313 w 33758"/>
                <a:gd name="connsiteY10" fmla="*/ 3072 h 49992"/>
                <a:gd name="connsiteX11" fmla="*/ 33327 w 33758"/>
                <a:gd name="connsiteY11" fmla="*/ 19966 h 49992"/>
                <a:gd name="connsiteX12" fmla="*/ 33188 w 33758"/>
                <a:gd name="connsiteY12" fmla="*/ 23652 h 49992"/>
                <a:gd name="connsiteX13" fmla="*/ 32783 w 33758"/>
                <a:gd name="connsiteY13" fmla="*/ 28315 h 49992"/>
                <a:gd name="connsiteX14" fmla="*/ 32671 w 33758"/>
                <a:gd name="connsiteY14" fmla="*/ 29990 h 49992"/>
                <a:gd name="connsiteX15" fmla="*/ 32503 w 33758"/>
                <a:gd name="connsiteY15" fmla="*/ 41746 h 49992"/>
                <a:gd name="connsiteX16" fmla="*/ 32378 w 33758"/>
                <a:gd name="connsiteY16" fmla="*/ 43757 h 49992"/>
                <a:gd name="connsiteX17" fmla="*/ 26835 w 33758"/>
                <a:gd name="connsiteY17" fmla="*/ 48783 h 49992"/>
                <a:gd name="connsiteX18" fmla="*/ 10751 w 33758"/>
                <a:gd name="connsiteY18" fmla="*/ 49300 h 49992"/>
                <a:gd name="connsiteX19" fmla="*/ 7442 w 33758"/>
                <a:gd name="connsiteY19" fmla="*/ 49732 h 49992"/>
                <a:gd name="connsiteX20" fmla="*/ 1913 w 33758"/>
                <a:gd name="connsiteY20" fmla="*/ 49383 h 49992"/>
                <a:gd name="connsiteX21" fmla="*/ 6799 w 33758"/>
                <a:gd name="connsiteY21" fmla="*/ 48322 h 4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758" h="49992">
                  <a:moveTo>
                    <a:pt x="6813" y="48322"/>
                  </a:moveTo>
                  <a:cubicBezTo>
                    <a:pt x="4356" y="48197"/>
                    <a:pt x="2471" y="48099"/>
                    <a:pt x="0" y="47973"/>
                  </a:cubicBezTo>
                  <a:cubicBezTo>
                    <a:pt x="1592" y="46884"/>
                    <a:pt x="2848" y="46745"/>
                    <a:pt x="4119" y="46717"/>
                  </a:cubicBezTo>
                  <a:cubicBezTo>
                    <a:pt x="7930" y="46619"/>
                    <a:pt x="11742" y="46395"/>
                    <a:pt x="15554" y="46493"/>
                  </a:cubicBezTo>
                  <a:cubicBezTo>
                    <a:pt x="19742" y="46605"/>
                    <a:pt x="23777" y="45739"/>
                    <a:pt x="27994" y="45083"/>
                  </a:cubicBezTo>
                  <a:cubicBezTo>
                    <a:pt x="28133" y="44399"/>
                    <a:pt x="28343" y="43771"/>
                    <a:pt x="28385" y="43128"/>
                  </a:cubicBezTo>
                  <a:cubicBezTo>
                    <a:pt x="28803" y="37432"/>
                    <a:pt x="28859" y="31680"/>
                    <a:pt x="29683" y="26039"/>
                  </a:cubicBezTo>
                  <a:cubicBezTo>
                    <a:pt x="30605" y="19686"/>
                    <a:pt x="30200" y="13278"/>
                    <a:pt x="31037" y="6939"/>
                  </a:cubicBezTo>
                  <a:cubicBezTo>
                    <a:pt x="31345" y="4621"/>
                    <a:pt x="31638" y="2318"/>
                    <a:pt x="32126" y="0"/>
                  </a:cubicBezTo>
                  <a:cubicBezTo>
                    <a:pt x="32699" y="2150"/>
                    <a:pt x="32601" y="4342"/>
                    <a:pt x="33020" y="6520"/>
                  </a:cubicBezTo>
                  <a:cubicBezTo>
                    <a:pt x="33118" y="5375"/>
                    <a:pt x="33215" y="4216"/>
                    <a:pt x="33313" y="3072"/>
                  </a:cubicBezTo>
                  <a:cubicBezTo>
                    <a:pt x="33425" y="8726"/>
                    <a:pt x="34249" y="14353"/>
                    <a:pt x="33327" y="19966"/>
                  </a:cubicBezTo>
                  <a:cubicBezTo>
                    <a:pt x="33132" y="21166"/>
                    <a:pt x="33271" y="22423"/>
                    <a:pt x="33188" y="23652"/>
                  </a:cubicBezTo>
                  <a:cubicBezTo>
                    <a:pt x="33090" y="25215"/>
                    <a:pt x="32922" y="26765"/>
                    <a:pt x="32783" y="28315"/>
                  </a:cubicBezTo>
                  <a:cubicBezTo>
                    <a:pt x="32741" y="28873"/>
                    <a:pt x="32685" y="29432"/>
                    <a:pt x="32671" y="29990"/>
                  </a:cubicBezTo>
                  <a:cubicBezTo>
                    <a:pt x="32615" y="33914"/>
                    <a:pt x="32573" y="37823"/>
                    <a:pt x="32503" y="41746"/>
                  </a:cubicBezTo>
                  <a:cubicBezTo>
                    <a:pt x="32503" y="42416"/>
                    <a:pt x="32475" y="43100"/>
                    <a:pt x="32378" y="43757"/>
                  </a:cubicBezTo>
                  <a:cubicBezTo>
                    <a:pt x="31777" y="47373"/>
                    <a:pt x="30451" y="48225"/>
                    <a:pt x="26835" y="48783"/>
                  </a:cubicBezTo>
                  <a:cubicBezTo>
                    <a:pt x="21473" y="49607"/>
                    <a:pt x="16112" y="49369"/>
                    <a:pt x="10751" y="49300"/>
                  </a:cubicBezTo>
                  <a:cubicBezTo>
                    <a:pt x="9648" y="49286"/>
                    <a:pt x="8545" y="49565"/>
                    <a:pt x="7442" y="49732"/>
                  </a:cubicBezTo>
                  <a:cubicBezTo>
                    <a:pt x="5710" y="49998"/>
                    <a:pt x="3993" y="50277"/>
                    <a:pt x="1913" y="49383"/>
                  </a:cubicBezTo>
                  <a:cubicBezTo>
                    <a:pt x="3532" y="48266"/>
                    <a:pt x="5068" y="48964"/>
                    <a:pt x="6799" y="4832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0" name="Forma Livre: Forma 49">
              <a:extLst>
                <a:ext uri="{FF2B5EF4-FFF2-40B4-BE49-F238E27FC236}">
                  <a16:creationId xmlns:a16="http://schemas.microsoft.com/office/drawing/2014/main" id="{C31C5BCB-F2A0-144D-FDCD-062928CCEBEC}"/>
                </a:ext>
              </a:extLst>
            </p:cNvPr>
            <p:cNvSpPr/>
            <p:nvPr/>
          </p:nvSpPr>
          <p:spPr>
            <a:xfrm>
              <a:off x="10499971" y="6037176"/>
              <a:ext cx="63317" cy="12503"/>
            </a:xfrm>
            <a:custGeom>
              <a:avLst/>
              <a:gdLst>
                <a:gd name="connsiteX0" fmla="*/ 63317 w 63317"/>
                <a:gd name="connsiteY0" fmla="*/ 2332 h 12503"/>
                <a:gd name="connsiteX1" fmla="*/ 58724 w 63317"/>
                <a:gd name="connsiteY1" fmla="*/ 9285 h 12503"/>
                <a:gd name="connsiteX2" fmla="*/ 54591 w 63317"/>
                <a:gd name="connsiteY2" fmla="*/ 11142 h 12503"/>
                <a:gd name="connsiteX3" fmla="*/ 45851 w 63317"/>
                <a:gd name="connsiteY3" fmla="*/ 11072 h 12503"/>
                <a:gd name="connsiteX4" fmla="*/ 35114 w 63317"/>
                <a:gd name="connsiteY4" fmla="*/ 11072 h 12503"/>
                <a:gd name="connsiteX5" fmla="*/ 22786 w 63317"/>
                <a:gd name="connsiteY5" fmla="*/ 11616 h 12503"/>
                <a:gd name="connsiteX6" fmla="*/ 15386 w 63317"/>
                <a:gd name="connsiteY6" fmla="*/ 11588 h 12503"/>
                <a:gd name="connsiteX7" fmla="*/ 10444 w 63317"/>
                <a:gd name="connsiteY7" fmla="*/ 12245 h 12503"/>
                <a:gd name="connsiteX8" fmla="*/ 7079 w 63317"/>
                <a:gd name="connsiteY8" fmla="*/ 11435 h 12503"/>
                <a:gd name="connsiteX9" fmla="*/ 0 w 63317"/>
                <a:gd name="connsiteY9" fmla="*/ 1955 h 12503"/>
                <a:gd name="connsiteX10" fmla="*/ 2108 w 63317"/>
                <a:gd name="connsiteY10" fmla="*/ 0 h 12503"/>
                <a:gd name="connsiteX11" fmla="*/ 7763 w 63317"/>
                <a:gd name="connsiteY11" fmla="*/ 8293 h 12503"/>
                <a:gd name="connsiteX12" fmla="*/ 15260 w 63317"/>
                <a:gd name="connsiteY12" fmla="*/ 8545 h 12503"/>
                <a:gd name="connsiteX13" fmla="*/ 29641 w 63317"/>
                <a:gd name="connsiteY13" fmla="*/ 7414 h 12503"/>
                <a:gd name="connsiteX14" fmla="*/ 43422 w 63317"/>
                <a:gd name="connsiteY14" fmla="*/ 7484 h 12503"/>
                <a:gd name="connsiteX15" fmla="*/ 45767 w 63317"/>
                <a:gd name="connsiteY15" fmla="*/ 7693 h 12503"/>
                <a:gd name="connsiteX16" fmla="*/ 52790 w 63317"/>
                <a:gd name="connsiteY16" fmla="*/ 8014 h 12503"/>
                <a:gd name="connsiteX17" fmla="*/ 57775 w 63317"/>
                <a:gd name="connsiteY17" fmla="*/ 5292 h 12503"/>
                <a:gd name="connsiteX18" fmla="*/ 61265 w 63317"/>
                <a:gd name="connsiteY18" fmla="*/ 489 h 12503"/>
                <a:gd name="connsiteX19" fmla="*/ 63289 w 63317"/>
                <a:gd name="connsiteY19" fmla="*/ 2332 h 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317" h="12503">
                  <a:moveTo>
                    <a:pt x="63317" y="2332"/>
                  </a:moveTo>
                  <a:cubicBezTo>
                    <a:pt x="62047" y="4845"/>
                    <a:pt x="60483" y="7135"/>
                    <a:pt x="58724" y="9285"/>
                  </a:cubicBezTo>
                  <a:cubicBezTo>
                    <a:pt x="57663" y="10583"/>
                    <a:pt x="56281" y="11170"/>
                    <a:pt x="54591" y="11142"/>
                  </a:cubicBezTo>
                  <a:cubicBezTo>
                    <a:pt x="51673" y="11100"/>
                    <a:pt x="48769" y="11100"/>
                    <a:pt x="45851" y="11072"/>
                  </a:cubicBezTo>
                  <a:cubicBezTo>
                    <a:pt x="42263" y="11044"/>
                    <a:pt x="38633" y="10597"/>
                    <a:pt x="35114" y="11072"/>
                  </a:cubicBezTo>
                  <a:cubicBezTo>
                    <a:pt x="30996" y="11630"/>
                    <a:pt x="26891" y="11463"/>
                    <a:pt x="22786" y="11616"/>
                  </a:cubicBezTo>
                  <a:cubicBezTo>
                    <a:pt x="20329" y="11700"/>
                    <a:pt x="17857" y="11574"/>
                    <a:pt x="15386" y="11588"/>
                  </a:cubicBezTo>
                  <a:cubicBezTo>
                    <a:pt x="13725" y="11588"/>
                    <a:pt x="12077" y="11491"/>
                    <a:pt x="10444" y="12245"/>
                  </a:cubicBezTo>
                  <a:cubicBezTo>
                    <a:pt x="9285" y="12789"/>
                    <a:pt x="7902" y="12454"/>
                    <a:pt x="7079" y="11435"/>
                  </a:cubicBezTo>
                  <a:cubicBezTo>
                    <a:pt x="4621" y="8419"/>
                    <a:pt x="2038" y="5473"/>
                    <a:pt x="0" y="1955"/>
                  </a:cubicBezTo>
                  <a:cubicBezTo>
                    <a:pt x="726" y="1284"/>
                    <a:pt x="1326" y="726"/>
                    <a:pt x="2108" y="0"/>
                  </a:cubicBezTo>
                  <a:cubicBezTo>
                    <a:pt x="4049" y="2848"/>
                    <a:pt x="5934" y="5613"/>
                    <a:pt x="7763" y="8293"/>
                  </a:cubicBezTo>
                  <a:cubicBezTo>
                    <a:pt x="10374" y="8991"/>
                    <a:pt x="12873" y="8964"/>
                    <a:pt x="15260" y="8545"/>
                  </a:cubicBezTo>
                  <a:cubicBezTo>
                    <a:pt x="20035" y="7707"/>
                    <a:pt x="24824" y="7470"/>
                    <a:pt x="29641" y="7414"/>
                  </a:cubicBezTo>
                  <a:cubicBezTo>
                    <a:pt x="34235" y="7372"/>
                    <a:pt x="38828" y="7442"/>
                    <a:pt x="43422" y="7484"/>
                  </a:cubicBezTo>
                  <a:cubicBezTo>
                    <a:pt x="44203" y="7484"/>
                    <a:pt x="44985" y="7651"/>
                    <a:pt x="45767" y="7693"/>
                  </a:cubicBezTo>
                  <a:cubicBezTo>
                    <a:pt x="48113" y="7819"/>
                    <a:pt x="50444" y="7916"/>
                    <a:pt x="52790" y="8014"/>
                  </a:cubicBezTo>
                  <a:cubicBezTo>
                    <a:pt x="54996" y="8112"/>
                    <a:pt x="56616" y="7260"/>
                    <a:pt x="57775" y="5292"/>
                  </a:cubicBezTo>
                  <a:cubicBezTo>
                    <a:pt x="58738" y="3672"/>
                    <a:pt x="59980" y="2220"/>
                    <a:pt x="61265" y="489"/>
                  </a:cubicBezTo>
                  <a:cubicBezTo>
                    <a:pt x="62005" y="1159"/>
                    <a:pt x="62605" y="1703"/>
                    <a:pt x="63289" y="233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1" name="Forma Livre: Forma 50">
              <a:extLst>
                <a:ext uri="{FF2B5EF4-FFF2-40B4-BE49-F238E27FC236}">
                  <a16:creationId xmlns:a16="http://schemas.microsoft.com/office/drawing/2014/main" id="{44B8D0AF-790E-7DD4-BACA-6B6324A1715B}"/>
                </a:ext>
              </a:extLst>
            </p:cNvPr>
            <p:cNvSpPr/>
            <p:nvPr/>
          </p:nvSpPr>
          <p:spPr>
            <a:xfrm>
              <a:off x="10007849" y="5871950"/>
              <a:ext cx="28753" cy="47763"/>
            </a:xfrm>
            <a:custGeom>
              <a:avLst/>
              <a:gdLst>
                <a:gd name="connsiteX0" fmla="*/ 3915 w 28753"/>
                <a:gd name="connsiteY0" fmla="*/ 43687 h 47763"/>
                <a:gd name="connsiteX1" fmla="*/ 28753 w 28753"/>
                <a:gd name="connsiteY1" fmla="*/ 45991 h 47763"/>
                <a:gd name="connsiteX2" fmla="*/ 26506 w 28753"/>
                <a:gd name="connsiteY2" fmla="*/ 46382 h 47763"/>
                <a:gd name="connsiteX3" fmla="*/ 27525 w 28753"/>
                <a:gd name="connsiteY3" fmla="*/ 47554 h 47763"/>
                <a:gd name="connsiteX4" fmla="*/ 14373 w 28753"/>
                <a:gd name="connsiteY4" fmla="*/ 47512 h 47763"/>
                <a:gd name="connsiteX5" fmla="*/ 3999 w 28753"/>
                <a:gd name="connsiteY5" fmla="*/ 47512 h 47763"/>
                <a:gd name="connsiteX6" fmla="*/ 2072 w 28753"/>
                <a:gd name="connsiteY6" fmla="*/ 47429 h 47763"/>
                <a:gd name="connsiteX7" fmla="*/ 6 w 28753"/>
                <a:gd name="connsiteY7" fmla="*/ 42989 h 47763"/>
                <a:gd name="connsiteX8" fmla="*/ 690 w 28753"/>
                <a:gd name="connsiteY8" fmla="*/ 25858 h 47763"/>
                <a:gd name="connsiteX9" fmla="*/ 1528 w 28753"/>
                <a:gd name="connsiteY9" fmla="*/ 11770 h 47763"/>
                <a:gd name="connsiteX10" fmla="*/ 2435 w 28753"/>
                <a:gd name="connsiteY10" fmla="*/ 0 h 47763"/>
                <a:gd name="connsiteX11" fmla="*/ 3789 w 28753"/>
                <a:gd name="connsiteY11" fmla="*/ 2541 h 47763"/>
                <a:gd name="connsiteX12" fmla="*/ 4557 w 28753"/>
                <a:gd name="connsiteY12" fmla="*/ 991 h 47763"/>
                <a:gd name="connsiteX13" fmla="*/ 4753 w 28753"/>
                <a:gd name="connsiteY13" fmla="*/ 1145 h 47763"/>
                <a:gd name="connsiteX14" fmla="*/ 4543 w 28753"/>
                <a:gd name="connsiteY14" fmla="*/ 21641 h 47763"/>
                <a:gd name="connsiteX15" fmla="*/ 3650 w 28753"/>
                <a:gd name="connsiteY15" fmla="*/ 42472 h 47763"/>
                <a:gd name="connsiteX16" fmla="*/ 3929 w 28753"/>
                <a:gd name="connsiteY16" fmla="*/ 43673 h 4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53" h="47763">
                  <a:moveTo>
                    <a:pt x="3915" y="43687"/>
                  </a:moveTo>
                  <a:cubicBezTo>
                    <a:pt x="12390" y="43771"/>
                    <a:pt x="20600" y="44413"/>
                    <a:pt x="28753" y="45991"/>
                  </a:cubicBezTo>
                  <a:cubicBezTo>
                    <a:pt x="28027" y="46116"/>
                    <a:pt x="27301" y="46242"/>
                    <a:pt x="26506" y="46382"/>
                  </a:cubicBezTo>
                  <a:cubicBezTo>
                    <a:pt x="26869" y="46800"/>
                    <a:pt x="27120" y="47094"/>
                    <a:pt x="27525" y="47554"/>
                  </a:cubicBezTo>
                  <a:cubicBezTo>
                    <a:pt x="23043" y="47834"/>
                    <a:pt x="18701" y="47848"/>
                    <a:pt x="14373" y="47512"/>
                  </a:cubicBezTo>
                  <a:cubicBezTo>
                    <a:pt x="10896" y="47247"/>
                    <a:pt x="7461" y="46856"/>
                    <a:pt x="3999" y="47512"/>
                  </a:cubicBezTo>
                  <a:cubicBezTo>
                    <a:pt x="3371" y="47638"/>
                    <a:pt x="2672" y="47457"/>
                    <a:pt x="2072" y="47429"/>
                  </a:cubicBezTo>
                  <a:cubicBezTo>
                    <a:pt x="494" y="46284"/>
                    <a:pt x="-64" y="44790"/>
                    <a:pt x="6" y="42989"/>
                  </a:cubicBezTo>
                  <a:cubicBezTo>
                    <a:pt x="243" y="37278"/>
                    <a:pt x="411" y="31568"/>
                    <a:pt x="690" y="25858"/>
                  </a:cubicBezTo>
                  <a:cubicBezTo>
                    <a:pt x="913" y="21152"/>
                    <a:pt x="1206" y="16461"/>
                    <a:pt x="1528" y="11770"/>
                  </a:cubicBezTo>
                  <a:cubicBezTo>
                    <a:pt x="1779" y="7972"/>
                    <a:pt x="2114" y="4175"/>
                    <a:pt x="2435" y="0"/>
                  </a:cubicBezTo>
                  <a:cubicBezTo>
                    <a:pt x="2910" y="894"/>
                    <a:pt x="3259" y="1550"/>
                    <a:pt x="3789" y="2541"/>
                  </a:cubicBezTo>
                  <a:cubicBezTo>
                    <a:pt x="4125" y="1857"/>
                    <a:pt x="4334" y="1424"/>
                    <a:pt x="4557" y="991"/>
                  </a:cubicBezTo>
                  <a:cubicBezTo>
                    <a:pt x="4627" y="1047"/>
                    <a:pt x="4753" y="1089"/>
                    <a:pt x="4753" y="1145"/>
                  </a:cubicBezTo>
                  <a:cubicBezTo>
                    <a:pt x="4892" y="7986"/>
                    <a:pt x="5200" y="14814"/>
                    <a:pt x="4543" y="21641"/>
                  </a:cubicBezTo>
                  <a:cubicBezTo>
                    <a:pt x="3873" y="28566"/>
                    <a:pt x="3608" y="35519"/>
                    <a:pt x="3650" y="42472"/>
                  </a:cubicBezTo>
                  <a:cubicBezTo>
                    <a:pt x="3650" y="42793"/>
                    <a:pt x="3789" y="43114"/>
                    <a:pt x="3929" y="4367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2" name="Forma Livre: Forma 51">
              <a:extLst>
                <a:ext uri="{FF2B5EF4-FFF2-40B4-BE49-F238E27FC236}">
                  <a16:creationId xmlns:a16="http://schemas.microsoft.com/office/drawing/2014/main" id="{0C65503E-9BCA-792E-DA5B-2BD13471CE5E}"/>
                </a:ext>
              </a:extLst>
            </p:cNvPr>
            <p:cNvSpPr/>
            <p:nvPr/>
          </p:nvSpPr>
          <p:spPr>
            <a:xfrm>
              <a:off x="10104402" y="5938756"/>
              <a:ext cx="15562" cy="55095"/>
            </a:xfrm>
            <a:custGeom>
              <a:avLst/>
              <a:gdLst>
                <a:gd name="connsiteX0" fmla="*/ 13557 w 15562"/>
                <a:gd name="connsiteY0" fmla="*/ 55026 h 55095"/>
                <a:gd name="connsiteX1" fmla="*/ 13166 w 15562"/>
                <a:gd name="connsiteY1" fmla="*/ 53741 h 55095"/>
                <a:gd name="connsiteX2" fmla="*/ 11477 w 15562"/>
                <a:gd name="connsiteY2" fmla="*/ 53490 h 55095"/>
                <a:gd name="connsiteX3" fmla="*/ 11393 w 15562"/>
                <a:gd name="connsiteY3" fmla="*/ 28624 h 55095"/>
                <a:gd name="connsiteX4" fmla="*/ 11114 w 15562"/>
                <a:gd name="connsiteY4" fmla="*/ 4162 h 55095"/>
                <a:gd name="connsiteX5" fmla="*/ 740 w 15562"/>
                <a:gd name="connsiteY5" fmla="*/ 4037 h 55095"/>
                <a:gd name="connsiteX6" fmla="*/ 4859 w 15562"/>
                <a:gd name="connsiteY6" fmla="*/ 2682 h 55095"/>
                <a:gd name="connsiteX7" fmla="*/ 0 w 15562"/>
                <a:gd name="connsiteY7" fmla="*/ 2152 h 55095"/>
                <a:gd name="connsiteX8" fmla="*/ 13138 w 15562"/>
                <a:gd name="connsiteY8" fmla="*/ 16 h 55095"/>
                <a:gd name="connsiteX9" fmla="*/ 14688 w 15562"/>
                <a:gd name="connsiteY9" fmla="*/ 3143 h 55095"/>
                <a:gd name="connsiteX10" fmla="*/ 15358 w 15562"/>
                <a:gd name="connsiteY10" fmla="*/ 14871 h 55095"/>
                <a:gd name="connsiteX11" fmla="*/ 14800 w 15562"/>
                <a:gd name="connsiteY11" fmla="*/ 34320 h 55095"/>
                <a:gd name="connsiteX12" fmla="*/ 14688 w 15562"/>
                <a:gd name="connsiteY12" fmla="*/ 39011 h 55095"/>
                <a:gd name="connsiteX13" fmla="*/ 14185 w 15562"/>
                <a:gd name="connsiteY13" fmla="*/ 55096 h 55095"/>
                <a:gd name="connsiteX14" fmla="*/ 13585 w 15562"/>
                <a:gd name="connsiteY14" fmla="*/ 55026 h 5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62" h="55095">
                  <a:moveTo>
                    <a:pt x="13557" y="55026"/>
                  </a:moveTo>
                  <a:cubicBezTo>
                    <a:pt x="13431" y="54607"/>
                    <a:pt x="13292" y="54188"/>
                    <a:pt x="13166" y="53741"/>
                  </a:cubicBezTo>
                  <a:cubicBezTo>
                    <a:pt x="12636" y="53658"/>
                    <a:pt x="12133" y="53588"/>
                    <a:pt x="11477" y="53490"/>
                  </a:cubicBezTo>
                  <a:cubicBezTo>
                    <a:pt x="11156" y="45183"/>
                    <a:pt x="11309" y="36903"/>
                    <a:pt x="11393" y="28624"/>
                  </a:cubicBezTo>
                  <a:cubicBezTo>
                    <a:pt x="11463" y="20470"/>
                    <a:pt x="11630" y="12316"/>
                    <a:pt x="11114" y="4162"/>
                  </a:cubicBezTo>
                  <a:cubicBezTo>
                    <a:pt x="7539" y="2808"/>
                    <a:pt x="4230" y="4958"/>
                    <a:pt x="740" y="4037"/>
                  </a:cubicBezTo>
                  <a:cubicBezTo>
                    <a:pt x="1885" y="2627"/>
                    <a:pt x="3518" y="3269"/>
                    <a:pt x="4859" y="2682"/>
                  </a:cubicBezTo>
                  <a:cubicBezTo>
                    <a:pt x="3281" y="2501"/>
                    <a:pt x="1787" y="2347"/>
                    <a:pt x="0" y="2152"/>
                  </a:cubicBezTo>
                  <a:cubicBezTo>
                    <a:pt x="4970" y="672"/>
                    <a:pt x="9941" y="-124"/>
                    <a:pt x="13138" y="16"/>
                  </a:cubicBezTo>
                  <a:cubicBezTo>
                    <a:pt x="14283" y="728"/>
                    <a:pt x="14618" y="1845"/>
                    <a:pt x="14688" y="3143"/>
                  </a:cubicBezTo>
                  <a:cubicBezTo>
                    <a:pt x="14897" y="7053"/>
                    <a:pt x="15135" y="10962"/>
                    <a:pt x="15358" y="14871"/>
                  </a:cubicBezTo>
                  <a:cubicBezTo>
                    <a:pt x="15721" y="21378"/>
                    <a:pt x="15637" y="27856"/>
                    <a:pt x="14800" y="34320"/>
                  </a:cubicBezTo>
                  <a:cubicBezTo>
                    <a:pt x="14604" y="35870"/>
                    <a:pt x="14744" y="37448"/>
                    <a:pt x="14688" y="39011"/>
                  </a:cubicBezTo>
                  <a:cubicBezTo>
                    <a:pt x="14534" y="44373"/>
                    <a:pt x="14353" y="49734"/>
                    <a:pt x="14185" y="55096"/>
                  </a:cubicBezTo>
                  <a:cubicBezTo>
                    <a:pt x="13990" y="55068"/>
                    <a:pt x="13780" y="55054"/>
                    <a:pt x="13585" y="550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3" name="Forma Livre: Forma 52">
              <a:extLst>
                <a:ext uri="{FF2B5EF4-FFF2-40B4-BE49-F238E27FC236}">
                  <a16:creationId xmlns:a16="http://schemas.microsoft.com/office/drawing/2014/main" id="{0CBDDF43-E501-C88D-B442-3CB45750A2E0}"/>
                </a:ext>
              </a:extLst>
            </p:cNvPr>
            <p:cNvSpPr/>
            <p:nvPr/>
          </p:nvSpPr>
          <p:spPr>
            <a:xfrm>
              <a:off x="10546465" y="5733760"/>
              <a:ext cx="15002" cy="52072"/>
            </a:xfrm>
            <a:custGeom>
              <a:avLst/>
              <a:gdLst>
                <a:gd name="connsiteX0" fmla="*/ 4552 w 15002"/>
                <a:gd name="connsiteY0" fmla="*/ 14013 h 52072"/>
                <a:gd name="connsiteX1" fmla="*/ 2388 w 15002"/>
                <a:gd name="connsiteY1" fmla="*/ 12449 h 52072"/>
                <a:gd name="connsiteX2" fmla="*/ 5487 w 15002"/>
                <a:gd name="connsiteY2" fmla="*/ 5468 h 52072"/>
                <a:gd name="connsiteX3" fmla="*/ 0 w 15002"/>
                <a:gd name="connsiteY3" fmla="*/ 1056 h 52072"/>
                <a:gd name="connsiteX4" fmla="*/ 3072 w 15002"/>
                <a:gd name="connsiteY4" fmla="*/ 1880 h 52072"/>
                <a:gd name="connsiteX5" fmla="*/ 2136 w 15002"/>
                <a:gd name="connsiteY5" fmla="*/ 679 h 52072"/>
                <a:gd name="connsiteX6" fmla="*/ 1340 w 15002"/>
                <a:gd name="connsiteY6" fmla="*/ 148 h 52072"/>
                <a:gd name="connsiteX7" fmla="*/ 14143 w 15002"/>
                <a:gd name="connsiteY7" fmla="*/ 6278 h 52072"/>
                <a:gd name="connsiteX8" fmla="*/ 14758 w 15002"/>
                <a:gd name="connsiteY8" fmla="*/ 23563 h 52072"/>
                <a:gd name="connsiteX9" fmla="*/ 13850 w 15002"/>
                <a:gd name="connsiteY9" fmla="*/ 31898 h 52072"/>
                <a:gd name="connsiteX10" fmla="*/ 12957 w 15002"/>
                <a:gd name="connsiteY10" fmla="*/ 41560 h 52072"/>
                <a:gd name="connsiteX11" fmla="*/ 12161 w 15002"/>
                <a:gd name="connsiteY11" fmla="*/ 49923 h 52072"/>
                <a:gd name="connsiteX12" fmla="*/ 11435 w 15002"/>
                <a:gd name="connsiteY12" fmla="*/ 51612 h 52072"/>
                <a:gd name="connsiteX13" fmla="*/ 10416 w 15002"/>
                <a:gd name="connsiteY13" fmla="*/ 48345 h 52072"/>
                <a:gd name="connsiteX14" fmla="*/ 10039 w 15002"/>
                <a:gd name="connsiteY14" fmla="*/ 52073 h 52072"/>
                <a:gd name="connsiteX15" fmla="*/ 9662 w 15002"/>
                <a:gd name="connsiteY15" fmla="*/ 52073 h 52072"/>
                <a:gd name="connsiteX16" fmla="*/ 9466 w 15002"/>
                <a:gd name="connsiteY16" fmla="*/ 49546 h 52072"/>
                <a:gd name="connsiteX17" fmla="*/ 10039 w 15002"/>
                <a:gd name="connsiteY17" fmla="*/ 32764 h 52072"/>
                <a:gd name="connsiteX18" fmla="*/ 10904 w 15002"/>
                <a:gd name="connsiteY18" fmla="*/ 16651 h 52072"/>
                <a:gd name="connsiteX19" fmla="*/ 11170 w 15002"/>
                <a:gd name="connsiteY19" fmla="*/ 13650 h 52072"/>
                <a:gd name="connsiteX20" fmla="*/ 10569 w 15002"/>
                <a:gd name="connsiteY20" fmla="*/ 7660 h 52072"/>
                <a:gd name="connsiteX21" fmla="*/ 9103 w 15002"/>
                <a:gd name="connsiteY21" fmla="*/ 7143 h 52072"/>
                <a:gd name="connsiteX22" fmla="*/ 4538 w 15002"/>
                <a:gd name="connsiteY22" fmla="*/ 14027 h 5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02" h="52072">
                  <a:moveTo>
                    <a:pt x="4552" y="14013"/>
                  </a:moveTo>
                  <a:cubicBezTo>
                    <a:pt x="3672" y="13370"/>
                    <a:pt x="3058" y="12924"/>
                    <a:pt x="2388" y="12449"/>
                  </a:cubicBezTo>
                  <a:cubicBezTo>
                    <a:pt x="2862" y="9796"/>
                    <a:pt x="5571" y="8232"/>
                    <a:pt x="5487" y="5468"/>
                  </a:cubicBezTo>
                  <a:cubicBezTo>
                    <a:pt x="4370" y="3248"/>
                    <a:pt x="1703" y="3094"/>
                    <a:pt x="0" y="1056"/>
                  </a:cubicBezTo>
                  <a:cubicBezTo>
                    <a:pt x="1061" y="1335"/>
                    <a:pt x="1801" y="1545"/>
                    <a:pt x="3072" y="1880"/>
                  </a:cubicBezTo>
                  <a:cubicBezTo>
                    <a:pt x="2583" y="1237"/>
                    <a:pt x="2401" y="930"/>
                    <a:pt x="2136" y="679"/>
                  </a:cubicBezTo>
                  <a:cubicBezTo>
                    <a:pt x="1899" y="456"/>
                    <a:pt x="1592" y="302"/>
                    <a:pt x="1340" y="148"/>
                  </a:cubicBezTo>
                  <a:cubicBezTo>
                    <a:pt x="2150" y="-871"/>
                    <a:pt x="11156" y="3597"/>
                    <a:pt x="14143" y="6278"/>
                  </a:cubicBezTo>
                  <a:cubicBezTo>
                    <a:pt x="15219" y="11946"/>
                    <a:pt x="15107" y="17754"/>
                    <a:pt x="14758" y="23563"/>
                  </a:cubicBezTo>
                  <a:cubicBezTo>
                    <a:pt x="14590" y="26355"/>
                    <a:pt x="14437" y="29175"/>
                    <a:pt x="13850" y="31898"/>
                  </a:cubicBezTo>
                  <a:cubicBezTo>
                    <a:pt x="13166" y="35109"/>
                    <a:pt x="13054" y="38320"/>
                    <a:pt x="12957" y="41560"/>
                  </a:cubicBezTo>
                  <a:cubicBezTo>
                    <a:pt x="12859" y="44352"/>
                    <a:pt x="12468" y="47130"/>
                    <a:pt x="12161" y="49923"/>
                  </a:cubicBezTo>
                  <a:cubicBezTo>
                    <a:pt x="12119" y="50314"/>
                    <a:pt x="11840" y="50691"/>
                    <a:pt x="11435" y="51612"/>
                  </a:cubicBezTo>
                  <a:cubicBezTo>
                    <a:pt x="11030" y="50328"/>
                    <a:pt x="10793" y="49574"/>
                    <a:pt x="10416" y="48345"/>
                  </a:cubicBezTo>
                  <a:cubicBezTo>
                    <a:pt x="10262" y="49909"/>
                    <a:pt x="10150" y="50998"/>
                    <a:pt x="10039" y="52073"/>
                  </a:cubicBezTo>
                  <a:cubicBezTo>
                    <a:pt x="9913" y="52073"/>
                    <a:pt x="9787" y="52073"/>
                    <a:pt x="9662" y="52073"/>
                  </a:cubicBezTo>
                  <a:cubicBezTo>
                    <a:pt x="9592" y="51235"/>
                    <a:pt x="9480" y="50397"/>
                    <a:pt x="9466" y="49546"/>
                  </a:cubicBezTo>
                  <a:cubicBezTo>
                    <a:pt x="9410" y="43947"/>
                    <a:pt x="9592" y="38362"/>
                    <a:pt x="10039" y="32764"/>
                  </a:cubicBezTo>
                  <a:cubicBezTo>
                    <a:pt x="10471" y="27402"/>
                    <a:pt x="10611" y="22027"/>
                    <a:pt x="10904" y="16651"/>
                  </a:cubicBezTo>
                  <a:cubicBezTo>
                    <a:pt x="10960" y="15646"/>
                    <a:pt x="10974" y="14627"/>
                    <a:pt x="11170" y="13650"/>
                  </a:cubicBezTo>
                  <a:cubicBezTo>
                    <a:pt x="11588" y="11597"/>
                    <a:pt x="11281" y="9657"/>
                    <a:pt x="10569" y="7660"/>
                  </a:cubicBezTo>
                  <a:cubicBezTo>
                    <a:pt x="10164" y="7520"/>
                    <a:pt x="9745" y="7381"/>
                    <a:pt x="9103" y="7143"/>
                  </a:cubicBezTo>
                  <a:cubicBezTo>
                    <a:pt x="8894" y="10257"/>
                    <a:pt x="6353" y="11639"/>
                    <a:pt x="4538" y="1402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4" name="Forma Livre: Forma 53">
              <a:extLst>
                <a:ext uri="{FF2B5EF4-FFF2-40B4-BE49-F238E27FC236}">
                  <a16:creationId xmlns:a16="http://schemas.microsoft.com/office/drawing/2014/main" id="{E78A1B38-0E17-2D8E-0D3C-0468453550A1}"/>
                </a:ext>
              </a:extLst>
            </p:cNvPr>
            <p:cNvSpPr/>
            <p:nvPr/>
          </p:nvSpPr>
          <p:spPr>
            <a:xfrm>
              <a:off x="10635877" y="6155703"/>
              <a:ext cx="76441" cy="5035"/>
            </a:xfrm>
            <a:custGeom>
              <a:avLst/>
              <a:gdLst>
                <a:gd name="connsiteX0" fmla="*/ 76442 w 76441"/>
                <a:gd name="connsiteY0" fmla="*/ 2523 h 5035"/>
                <a:gd name="connsiteX1" fmla="*/ 73649 w 76441"/>
                <a:gd name="connsiteY1" fmla="*/ 3542 h 5035"/>
                <a:gd name="connsiteX2" fmla="*/ 74850 w 76441"/>
                <a:gd name="connsiteY2" fmla="*/ 4589 h 5035"/>
                <a:gd name="connsiteX3" fmla="*/ 73789 w 76441"/>
                <a:gd name="connsiteY3" fmla="*/ 4854 h 5035"/>
                <a:gd name="connsiteX4" fmla="*/ 57314 w 76441"/>
                <a:gd name="connsiteY4" fmla="*/ 4812 h 5035"/>
                <a:gd name="connsiteX5" fmla="*/ 40532 w 76441"/>
                <a:gd name="connsiteY5" fmla="*/ 4086 h 5035"/>
                <a:gd name="connsiteX6" fmla="*/ 15358 w 76441"/>
                <a:gd name="connsiteY6" fmla="*/ 3458 h 5035"/>
                <a:gd name="connsiteX7" fmla="*/ 9396 w 76441"/>
                <a:gd name="connsiteY7" fmla="*/ 2271 h 5035"/>
                <a:gd name="connsiteX8" fmla="*/ 13487 w 76441"/>
                <a:gd name="connsiteY8" fmla="*/ 1866 h 5035"/>
                <a:gd name="connsiteX9" fmla="*/ 0 w 76441"/>
                <a:gd name="connsiteY9" fmla="*/ 373 h 5035"/>
                <a:gd name="connsiteX10" fmla="*/ 922 w 76441"/>
                <a:gd name="connsiteY10" fmla="*/ 149 h 5035"/>
                <a:gd name="connsiteX11" fmla="*/ 19086 w 76441"/>
                <a:gd name="connsiteY11" fmla="*/ 10 h 5035"/>
                <a:gd name="connsiteX12" fmla="*/ 26458 w 76441"/>
                <a:gd name="connsiteY12" fmla="*/ 428 h 5035"/>
                <a:gd name="connsiteX13" fmla="*/ 29139 w 76441"/>
                <a:gd name="connsiteY13" fmla="*/ 456 h 5035"/>
                <a:gd name="connsiteX14" fmla="*/ 43896 w 76441"/>
                <a:gd name="connsiteY14" fmla="*/ 345 h 5035"/>
                <a:gd name="connsiteX15" fmla="*/ 48923 w 76441"/>
                <a:gd name="connsiteY15" fmla="*/ 680 h 5035"/>
                <a:gd name="connsiteX16" fmla="*/ 55946 w 76441"/>
                <a:gd name="connsiteY16" fmla="*/ 1322 h 5035"/>
                <a:gd name="connsiteX17" fmla="*/ 60986 w 76441"/>
                <a:gd name="connsiteY17" fmla="*/ 1573 h 5035"/>
                <a:gd name="connsiteX18" fmla="*/ 76414 w 76441"/>
                <a:gd name="connsiteY18" fmla="*/ 2076 h 5035"/>
                <a:gd name="connsiteX19" fmla="*/ 76428 w 76441"/>
                <a:gd name="connsiteY19" fmla="*/ 2537 h 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441" h="5035">
                  <a:moveTo>
                    <a:pt x="76442" y="2523"/>
                  </a:moveTo>
                  <a:cubicBezTo>
                    <a:pt x="75548" y="2844"/>
                    <a:pt x="74655" y="3179"/>
                    <a:pt x="73649" y="3542"/>
                  </a:cubicBezTo>
                  <a:cubicBezTo>
                    <a:pt x="74138" y="3975"/>
                    <a:pt x="74445" y="4226"/>
                    <a:pt x="74850" y="4589"/>
                  </a:cubicBezTo>
                  <a:cubicBezTo>
                    <a:pt x="74403" y="4701"/>
                    <a:pt x="74096" y="4854"/>
                    <a:pt x="73789" y="4854"/>
                  </a:cubicBezTo>
                  <a:cubicBezTo>
                    <a:pt x="68288" y="4882"/>
                    <a:pt x="62773" y="5273"/>
                    <a:pt x="57314" y="4812"/>
                  </a:cubicBezTo>
                  <a:cubicBezTo>
                    <a:pt x="51715" y="4338"/>
                    <a:pt x="46102" y="4547"/>
                    <a:pt x="40532" y="4086"/>
                  </a:cubicBezTo>
                  <a:cubicBezTo>
                    <a:pt x="32140" y="3402"/>
                    <a:pt x="23735" y="4031"/>
                    <a:pt x="15358" y="3458"/>
                  </a:cubicBezTo>
                  <a:cubicBezTo>
                    <a:pt x="13376" y="3319"/>
                    <a:pt x="11393" y="3039"/>
                    <a:pt x="9396" y="2271"/>
                  </a:cubicBezTo>
                  <a:cubicBezTo>
                    <a:pt x="10639" y="2146"/>
                    <a:pt x="11882" y="2020"/>
                    <a:pt x="13487" y="1866"/>
                  </a:cubicBezTo>
                  <a:cubicBezTo>
                    <a:pt x="8866" y="582"/>
                    <a:pt x="4440" y="1071"/>
                    <a:pt x="0" y="373"/>
                  </a:cubicBezTo>
                  <a:cubicBezTo>
                    <a:pt x="307" y="289"/>
                    <a:pt x="614" y="149"/>
                    <a:pt x="922" y="149"/>
                  </a:cubicBezTo>
                  <a:cubicBezTo>
                    <a:pt x="6981" y="79"/>
                    <a:pt x="13027" y="-18"/>
                    <a:pt x="19086" y="10"/>
                  </a:cubicBezTo>
                  <a:cubicBezTo>
                    <a:pt x="21543" y="10"/>
                    <a:pt x="24001" y="303"/>
                    <a:pt x="26458" y="428"/>
                  </a:cubicBezTo>
                  <a:cubicBezTo>
                    <a:pt x="27351" y="484"/>
                    <a:pt x="28273" y="624"/>
                    <a:pt x="29139" y="456"/>
                  </a:cubicBezTo>
                  <a:cubicBezTo>
                    <a:pt x="34053" y="-451"/>
                    <a:pt x="38982" y="261"/>
                    <a:pt x="43896" y="345"/>
                  </a:cubicBezTo>
                  <a:cubicBezTo>
                    <a:pt x="45572" y="373"/>
                    <a:pt x="47247" y="526"/>
                    <a:pt x="48923" y="680"/>
                  </a:cubicBezTo>
                  <a:cubicBezTo>
                    <a:pt x="51268" y="875"/>
                    <a:pt x="53600" y="1140"/>
                    <a:pt x="55946" y="1322"/>
                  </a:cubicBezTo>
                  <a:cubicBezTo>
                    <a:pt x="57621" y="1448"/>
                    <a:pt x="59296" y="1503"/>
                    <a:pt x="60986" y="1573"/>
                  </a:cubicBezTo>
                  <a:cubicBezTo>
                    <a:pt x="66124" y="1755"/>
                    <a:pt x="71276" y="1908"/>
                    <a:pt x="76414" y="2076"/>
                  </a:cubicBezTo>
                  <a:cubicBezTo>
                    <a:pt x="76414" y="2229"/>
                    <a:pt x="76414" y="2383"/>
                    <a:pt x="76428" y="253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5" name="Forma Livre: Forma 54">
              <a:extLst>
                <a:ext uri="{FF2B5EF4-FFF2-40B4-BE49-F238E27FC236}">
                  <a16:creationId xmlns:a16="http://schemas.microsoft.com/office/drawing/2014/main" id="{7FA83F50-5DDA-5923-868A-93CCBB1DB321}"/>
                </a:ext>
              </a:extLst>
            </p:cNvPr>
            <p:cNvSpPr/>
            <p:nvPr/>
          </p:nvSpPr>
          <p:spPr>
            <a:xfrm>
              <a:off x="9776101" y="5953125"/>
              <a:ext cx="9076" cy="56673"/>
            </a:xfrm>
            <a:custGeom>
              <a:avLst/>
              <a:gdLst>
                <a:gd name="connsiteX0" fmla="*/ 698 w 9076"/>
                <a:gd name="connsiteY0" fmla="*/ 55945 h 56673"/>
                <a:gd name="connsiteX1" fmla="*/ 3281 w 9076"/>
                <a:gd name="connsiteY1" fmla="*/ 55108 h 56673"/>
                <a:gd name="connsiteX2" fmla="*/ 2862 w 9076"/>
                <a:gd name="connsiteY2" fmla="*/ 54856 h 56673"/>
                <a:gd name="connsiteX3" fmla="*/ 0 w 9076"/>
                <a:gd name="connsiteY3" fmla="*/ 54256 h 56673"/>
                <a:gd name="connsiteX4" fmla="*/ 5236 w 9076"/>
                <a:gd name="connsiteY4" fmla="*/ 52623 h 56673"/>
                <a:gd name="connsiteX5" fmla="*/ 5431 w 9076"/>
                <a:gd name="connsiteY5" fmla="*/ 44134 h 56673"/>
                <a:gd name="connsiteX6" fmla="*/ 4929 w 9076"/>
                <a:gd name="connsiteY6" fmla="*/ 39135 h 56673"/>
                <a:gd name="connsiteX7" fmla="*/ 4552 w 9076"/>
                <a:gd name="connsiteY7" fmla="*/ 32420 h 56673"/>
                <a:gd name="connsiteX8" fmla="*/ 4817 w 9076"/>
                <a:gd name="connsiteY8" fmla="*/ 26388 h 56673"/>
                <a:gd name="connsiteX9" fmla="*/ 5683 w 9076"/>
                <a:gd name="connsiteY9" fmla="*/ 3574 h 56673"/>
                <a:gd name="connsiteX10" fmla="*/ 6506 w 9076"/>
                <a:gd name="connsiteY10" fmla="*/ 0 h 56673"/>
                <a:gd name="connsiteX11" fmla="*/ 7456 w 9076"/>
                <a:gd name="connsiteY11" fmla="*/ 3881 h 56673"/>
                <a:gd name="connsiteX12" fmla="*/ 8056 w 9076"/>
                <a:gd name="connsiteY12" fmla="*/ 56 h 56673"/>
                <a:gd name="connsiteX13" fmla="*/ 8880 w 9076"/>
                <a:gd name="connsiteY13" fmla="*/ 1634 h 56673"/>
                <a:gd name="connsiteX14" fmla="*/ 8838 w 9076"/>
                <a:gd name="connsiteY14" fmla="*/ 16419 h 56673"/>
                <a:gd name="connsiteX15" fmla="*/ 8475 w 9076"/>
                <a:gd name="connsiteY15" fmla="*/ 40587 h 56673"/>
                <a:gd name="connsiteX16" fmla="*/ 8978 w 9076"/>
                <a:gd name="connsiteY16" fmla="*/ 51645 h 56673"/>
                <a:gd name="connsiteX17" fmla="*/ 6758 w 9076"/>
                <a:gd name="connsiteY17" fmla="*/ 55904 h 56673"/>
                <a:gd name="connsiteX18" fmla="*/ 4943 w 9076"/>
                <a:gd name="connsiteY18" fmla="*/ 56630 h 56673"/>
                <a:gd name="connsiteX19" fmla="*/ 656 w 9076"/>
                <a:gd name="connsiteY19" fmla="*/ 56630 h 56673"/>
                <a:gd name="connsiteX20" fmla="*/ 684 w 9076"/>
                <a:gd name="connsiteY20" fmla="*/ 55945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76" h="56673">
                  <a:moveTo>
                    <a:pt x="698" y="55945"/>
                  </a:moveTo>
                  <a:cubicBezTo>
                    <a:pt x="1536" y="55666"/>
                    <a:pt x="2387" y="55401"/>
                    <a:pt x="3281" y="55108"/>
                  </a:cubicBezTo>
                  <a:cubicBezTo>
                    <a:pt x="3114" y="55010"/>
                    <a:pt x="3002" y="54884"/>
                    <a:pt x="2862" y="54856"/>
                  </a:cubicBezTo>
                  <a:cubicBezTo>
                    <a:pt x="2052" y="54675"/>
                    <a:pt x="1229" y="54507"/>
                    <a:pt x="0" y="54256"/>
                  </a:cubicBezTo>
                  <a:cubicBezTo>
                    <a:pt x="1717" y="52664"/>
                    <a:pt x="3658" y="53684"/>
                    <a:pt x="5236" y="52623"/>
                  </a:cubicBezTo>
                  <a:cubicBezTo>
                    <a:pt x="5794" y="49900"/>
                    <a:pt x="5696" y="47024"/>
                    <a:pt x="5431" y="44134"/>
                  </a:cubicBezTo>
                  <a:cubicBezTo>
                    <a:pt x="5278" y="42472"/>
                    <a:pt x="5054" y="40811"/>
                    <a:pt x="4929" y="39135"/>
                  </a:cubicBezTo>
                  <a:cubicBezTo>
                    <a:pt x="4761" y="36901"/>
                    <a:pt x="4580" y="34668"/>
                    <a:pt x="4552" y="32420"/>
                  </a:cubicBezTo>
                  <a:cubicBezTo>
                    <a:pt x="4538" y="30409"/>
                    <a:pt x="4733" y="28399"/>
                    <a:pt x="4817" y="26388"/>
                  </a:cubicBezTo>
                  <a:cubicBezTo>
                    <a:pt x="5124" y="18779"/>
                    <a:pt x="5836" y="11197"/>
                    <a:pt x="5683" y="3574"/>
                  </a:cubicBezTo>
                  <a:cubicBezTo>
                    <a:pt x="5655" y="2429"/>
                    <a:pt x="5389" y="1131"/>
                    <a:pt x="6506" y="0"/>
                  </a:cubicBezTo>
                  <a:cubicBezTo>
                    <a:pt x="7581" y="1131"/>
                    <a:pt x="6911" y="2471"/>
                    <a:pt x="7456" y="3881"/>
                  </a:cubicBezTo>
                  <a:cubicBezTo>
                    <a:pt x="7651" y="2639"/>
                    <a:pt x="7805" y="1689"/>
                    <a:pt x="8056" y="56"/>
                  </a:cubicBezTo>
                  <a:cubicBezTo>
                    <a:pt x="8545" y="977"/>
                    <a:pt x="8880" y="1298"/>
                    <a:pt x="8880" y="1634"/>
                  </a:cubicBezTo>
                  <a:cubicBezTo>
                    <a:pt x="8922" y="6562"/>
                    <a:pt x="9327" y="11547"/>
                    <a:pt x="8838" y="16419"/>
                  </a:cubicBezTo>
                  <a:cubicBezTo>
                    <a:pt x="8042" y="24489"/>
                    <a:pt x="8405" y="32545"/>
                    <a:pt x="8475" y="40587"/>
                  </a:cubicBezTo>
                  <a:cubicBezTo>
                    <a:pt x="8503" y="44245"/>
                    <a:pt x="8894" y="47945"/>
                    <a:pt x="8978" y="51645"/>
                  </a:cubicBezTo>
                  <a:cubicBezTo>
                    <a:pt x="9019" y="53544"/>
                    <a:pt x="8196" y="54870"/>
                    <a:pt x="6758" y="55904"/>
                  </a:cubicBezTo>
                  <a:cubicBezTo>
                    <a:pt x="6241" y="56281"/>
                    <a:pt x="5571" y="56588"/>
                    <a:pt x="4943" y="56630"/>
                  </a:cubicBezTo>
                  <a:cubicBezTo>
                    <a:pt x="3518" y="56727"/>
                    <a:pt x="2080" y="56630"/>
                    <a:pt x="656" y="56630"/>
                  </a:cubicBezTo>
                  <a:cubicBezTo>
                    <a:pt x="656" y="56406"/>
                    <a:pt x="684" y="56183"/>
                    <a:pt x="684" y="5594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6" name="Forma Livre: Forma 55">
              <a:extLst>
                <a:ext uri="{FF2B5EF4-FFF2-40B4-BE49-F238E27FC236}">
                  <a16:creationId xmlns:a16="http://schemas.microsoft.com/office/drawing/2014/main" id="{3D63E54A-3809-7D92-E137-32A147C649CA}"/>
                </a:ext>
              </a:extLst>
            </p:cNvPr>
            <p:cNvSpPr/>
            <p:nvPr/>
          </p:nvSpPr>
          <p:spPr>
            <a:xfrm>
              <a:off x="10015897" y="5896562"/>
              <a:ext cx="29333" cy="16954"/>
            </a:xfrm>
            <a:custGeom>
              <a:avLst/>
              <a:gdLst>
                <a:gd name="connsiteX0" fmla="*/ 25341 w 29333"/>
                <a:gd name="connsiteY0" fmla="*/ 13197 h 16954"/>
                <a:gd name="connsiteX1" fmla="*/ 24908 w 29333"/>
                <a:gd name="connsiteY1" fmla="*/ 4568 h 16954"/>
                <a:gd name="connsiteX2" fmla="*/ 22325 w 29333"/>
                <a:gd name="connsiteY2" fmla="*/ 4066 h 16954"/>
                <a:gd name="connsiteX3" fmla="*/ 7609 w 29333"/>
                <a:gd name="connsiteY3" fmla="*/ 2977 h 16954"/>
                <a:gd name="connsiteX4" fmla="*/ 1899 w 29333"/>
                <a:gd name="connsiteY4" fmla="*/ 2292 h 16954"/>
                <a:gd name="connsiteX5" fmla="*/ 5375 w 29333"/>
                <a:gd name="connsiteY5" fmla="*/ 1846 h 16954"/>
                <a:gd name="connsiteX6" fmla="*/ 2751 w 29333"/>
                <a:gd name="connsiteY6" fmla="*/ 1329 h 16954"/>
                <a:gd name="connsiteX7" fmla="*/ 0 w 29333"/>
                <a:gd name="connsiteY7" fmla="*/ 338 h 16954"/>
                <a:gd name="connsiteX8" fmla="*/ 3127 w 29333"/>
                <a:gd name="connsiteY8" fmla="*/ 3 h 16954"/>
                <a:gd name="connsiteX9" fmla="*/ 15540 w 29333"/>
                <a:gd name="connsiteY9" fmla="*/ 477 h 16954"/>
                <a:gd name="connsiteX10" fmla="*/ 19212 w 29333"/>
                <a:gd name="connsiteY10" fmla="*/ 380 h 16954"/>
                <a:gd name="connsiteX11" fmla="*/ 26514 w 29333"/>
                <a:gd name="connsiteY11" fmla="*/ 254 h 16954"/>
                <a:gd name="connsiteX12" fmla="*/ 28678 w 29333"/>
                <a:gd name="connsiteY12" fmla="*/ 3619 h 16954"/>
                <a:gd name="connsiteX13" fmla="*/ 29208 w 29333"/>
                <a:gd name="connsiteY13" fmla="*/ 14593 h 16954"/>
                <a:gd name="connsiteX14" fmla="*/ 21529 w 29333"/>
                <a:gd name="connsiteY14" fmla="*/ 16506 h 16954"/>
                <a:gd name="connsiteX15" fmla="*/ 16936 w 29333"/>
                <a:gd name="connsiteY15" fmla="*/ 15836 h 16954"/>
                <a:gd name="connsiteX16" fmla="*/ 8196 w 29333"/>
                <a:gd name="connsiteY16" fmla="*/ 15710 h 16954"/>
                <a:gd name="connsiteX17" fmla="*/ 2387 w 29333"/>
                <a:gd name="connsiteY17" fmla="*/ 13113 h 16954"/>
                <a:gd name="connsiteX18" fmla="*/ 8084 w 29333"/>
                <a:gd name="connsiteY18" fmla="*/ 12904 h 16954"/>
                <a:gd name="connsiteX19" fmla="*/ 13808 w 29333"/>
                <a:gd name="connsiteY19" fmla="*/ 12834 h 16954"/>
                <a:gd name="connsiteX20" fmla="*/ 19533 w 29333"/>
                <a:gd name="connsiteY20" fmla="*/ 12931 h 16954"/>
                <a:gd name="connsiteX21" fmla="*/ 25355 w 29333"/>
                <a:gd name="connsiteY21" fmla="*/ 13197 h 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33" h="16954">
                  <a:moveTo>
                    <a:pt x="25341" y="13197"/>
                  </a:moveTo>
                  <a:cubicBezTo>
                    <a:pt x="25201" y="10362"/>
                    <a:pt x="25062" y="7598"/>
                    <a:pt x="24908" y="4568"/>
                  </a:cubicBezTo>
                  <a:cubicBezTo>
                    <a:pt x="24001" y="4387"/>
                    <a:pt x="23163" y="4038"/>
                    <a:pt x="22325" y="4066"/>
                  </a:cubicBezTo>
                  <a:cubicBezTo>
                    <a:pt x="17383" y="4205"/>
                    <a:pt x="12496" y="3619"/>
                    <a:pt x="7609" y="2977"/>
                  </a:cubicBezTo>
                  <a:cubicBezTo>
                    <a:pt x="5752" y="2739"/>
                    <a:pt x="3840" y="2837"/>
                    <a:pt x="1899" y="2292"/>
                  </a:cubicBezTo>
                  <a:cubicBezTo>
                    <a:pt x="2904" y="2167"/>
                    <a:pt x="3895" y="2027"/>
                    <a:pt x="5375" y="1846"/>
                  </a:cubicBezTo>
                  <a:cubicBezTo>
                    <a:pt x="4216" y="1622"/>
                    <a:pt x="3463" y="1525"/>
                    <a:pt x="2751" y="1329"/>
                  </a:cubicBezTo>
                  <a:cubicBezTo>
                    <a:pt x="2011" y="1120"/>
                    <a:pt x="1312" y="812"/>
                    <a:pt x="0" y="338"/>
                  </a:cubicBezTo>
                  <a:cubicBezTo>
                    <a:pt x="1452" y="170"/>
                    <a:pt x="2290" y="-25"/>
                    <a:pt x="3127" y="3"/>
                  </a:cubicBezTo>
                  <a:cubicBezTo>
                    <a:pt x="7274" y="128"/>
                    <a:pt x="11407" y="338"/>
                    <a:pt x="15540" y="477"/>
                  </a:cubicBezTo>
                  <a:cubicBezTo>
                    <a:pt x="16768" y="519"/>
                    <a:pt x="18025" y="603"/>
                    <a:pt x="19212" y="380"/>
                  </a:cubicBezTo>
                  <a:cubicBezTo>
                    <a:pt x="21683" y="-109"/>
                    <a:pt x="24112" y="100"/>
                    <a:pt x="26514" y="254"/>
                  </a:cubicBezTo>
                  <a:cubicBezTo>
                    <a:pt x="27742" y="1134"/>
                    <a:pt x="28440" y="2223"/>
                    <a:pt x="28678" y="3619"/>
                  </a:cubicBezTo>
                  <a:cubicBezTo>
                    <a:pt x="29292" y="7277"/>
                    <a:pt x="29488" y="10963"/>
                    <a:pt x="29208" y="14593"/>
                  </a:cubicBezTo>
                  <a:cubicBezTo>
                    <a:pt x="27128" y="17497"/>
                    <a:pt x="24224" y="17162"/>
                    <a:pt x="21529" y="16506"/>
                  </a:cubicBezTo>
                  <a:cubicBezTo>
                    <a:pt x="19980" y="16129"/>
                    <a:pt x="18500" y="15863"/>
                    <a:pt x="16936" y="15836"/>
                  </a:cubicBezTo>
                  <a:cubicBezTo>
                    <a:pt x="14018" y="15794"/>
                    <a:pt x="11100" y="15612"/>
                    <a:pt x="8196" y="15710"/>
                  </a:cubicBezTo>
                  <a:cubicBezTo>
                    <a:pt x="5906" y="15794"/>
                    <a:pt x="4049" y="15151"/>
                    <a:pt x="2387" y="13113"/>
                  </a:cubicBezTo>
                  <a:cubicBezTo>
                    <a:pt x="4398" y="12736"/>
                    <a:pt x="6241" y="12945"/>
                    <a:pt x="8084" y="12904"/>
                  </a:cubicBezTo>
                  <a:cubicBezTo>
                    <a:pt x="9983" y="12862"/>
                    <a:pt x="11896" y="12834"/>
                    <a:pt x="13808" y="12834"/>
                  </a:cubicBezTo>
                  <a:cubicBezTo>
                    <a:pt x="15721" y="12834"/>
                    <a:pt x="17620" y="12917"/>
                    <a:pt x="19533" y="12931"/>
                  </a:cubicBezTo>
                  <a:cubicBezTo>
                    <a:pt x="21390" y="12931"/>
                    <a:pt x="23219" y="13923"/>
                    <a:pt x="25355" y="1319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7" name="Forma Livre: Forma 56">
              <a:extLst>
                <a:ext uri="{FF2B5EF4-FFF2-40B4-BE49-F238E27FC236}">
                  <a16:creationId xmlns:a16="http://schemas.microsoft.com/office/drawing/2014/main" id="{81D89294-1D86-92E4-4330-370E6D38D214}"/>
                </a:ext>
              </a:extLst>
            </p:cNvPr>
            <p:cNvSpPr/>
            <p:nvPr/>
          </p:nvSpPr>
          <p:spPr>
            <a:xfrm>
              <a:off x="9744812" y="6062237"/>
              <a:ext cx="7308" cy="62004"/>
            </a:xfrm>
            <a:custGeom>
              <a:avLst/>
              <a:gdLst>
                <a:gd name="connsiteX0" fmla="*/ 42 w 7308"/>
                <a:gd name="connsiteY0" fmla="*/ 62005 h 62004"/>
                <a:gd name="connsiteX1" fmla="*/ 963 w 7308"/>
                <a:gd name="connsiteY1" fmla="*/ 54703 h 62004"/>
                <a:gd name="connsiteX2" fmla="*/ 2806 w 7308"/>
                <a:gd name="connsiteY2" fmla="*/ 43464 h 62004"/>
                <a:gd name="connsiteX3" fmla="*/ 3086 w 7308"/>
                <a:gd name="connsiteY3" fmla="*/ 21990 h 62004"/>
                <a:gd name="connsiteX4" fmla="*/ 2834 w 7308"/>
                <a:gd name="connsiteY4" fmla="*/ 5222 h 62004"/>
                <a:gd name="connsiteX5" fmla="*/ 3909 w 7308"/>
                <a:gd name="connsiteY5" fmla="*/ 0 h 62004"/>
                <a:gd name="connsiteX6" fmla="*/ 4147 w 7308"/>
                <a:gd name="connsiteY6" fmla="*/ 4775 h 62004"/>
                <a:gd name="connsiteX7" fmla="*/ 4370 w 7308"/>
                <a:gd name="connsiteY7" fmla="*/ 4803 h 62004"/>
                <a:gd name="connsiteX8" fmla="*/ 4845 w 7308"/>
                <a:gd name="connsiteY8" fmla="*/ 1550 h 62004"/>
                <a:gd name="connsiteX9" fmla="*/ 6004 w 7308"/>
                <a:gd name="connsiteY9" fmla="*/ 2904 h 62004"/>
                <a:gd name="connsiteX10" fmla="*/ 6241 w 7308"/>
                <a:gd name="connsiteY10" fmla="*/ 13320 h 62004"/>
                <a:gd name="connsiteX11" fmla="*/ 7107 w 7308"/>
                <a:gd name="connsiteY11" fmla="*/ 27030 h 62004"/>
                <a:gd name="connsiteX12" fmla="*/ 7065 w 7308"/>
                <a:gd name="connsiteY12" fmla="*/ 33369 h 62004"/>
                <a:gd name="connsiteX13" fmla="*/ 6841 w 7308"/>
                <a:gd name="connsiteY13" fmla="*/ 36371 h 62004"/>
                <a:gd name="connsiteX14" fmla="*/ 3630 w 7308"/>
                <a:gd name="connsiteY14" fmla="*/ 56853 h 62004"/>
                <a:gd name="connsiteX15" fmla="*/ 2415 w 7308"/>
                <a:gd name="connsiteY15" fmla="*/ 60022 h 62004"/>
                <a:gd name="connsiteX16" fmla="*/ 1648 w 7308"/>
                <a:gd name="connsiteY16" fmla="*/ 57398 h 62004"/>
                <a:gd name="connsiteX17" fmla="*/ 0 w 7308"/>
                <a:gd name="connsiteY17" fmla="*/ 61921 h 62004"/>
                <a:gd name="connsiteX18" fmla="*/ 42 w 7308"/>
                <a:gd name="connsiteY18" fmla="*/ 61949 h 6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08" h="62004">
                  <a:moveTo>
                    <a:pt x="42" y="62005"/>
                  </a:moveTo>
                  <a:cubicBezTo>
                    <a:pt x="-70" y="59520"/>
                    <a:pt x="363" y="57104"/>
                    <a:pt x="963" y="54703"/>
                  </a:cubicBezTo>
                  <a:cubicBezTo>
                    <a:pt x="1899" y="51017"/>
                    <a:pt x="2415" y="47275"/>
                    <a:pt x="2806" y="43464"/>
                  </a:cubicBezTo>
                  <a:cubicBezTo>
                    <a:pt x="3546" y="36301"/>
                    <a:pt x="3449" y="29125"/>
                    <a:pt x="3086" y="21990"/>
                  </a:cubicBezTo>
                  <a:cubicBezTo>
                    <a:pt x="2792" y="16391"/>
                    <a:pt x="2988" y="10807"/>
                    <a:pt x="2834" y="5222"/>
                  </a:cubicBezTo>
                  <a:cubicBezTo>
                    <a:pt x="2792" y="3574"/>
                    <a:pt x="2834" y="1927"/>
                    <a:pt x="3909" y="0"/>
                  </a:cubicBezTo>
                  <a:cubicBezTo>
                    <a:pt x="4007" y="1899"/>
                    <a:pt x="4077" y="3337"/>
                    <a:pt x="4147" y="4775"/>
                  </a:cubicBezTo>
                  <a:cubicBezTo>
                    <a:pt x="4217" y="4775"/>
                    <a:pt x="4300" y="4803"/>
                    <a:pt x="4370" y="4803"/>
                  </a:cubicBezTo>
                  <a:cubicBezTo>
                    <a:pt x="4524" y="3714"/>
                    <a:pt x="4691" y="2611"/>
                    <a:pt x="4845" y="1550"/>
                  </a:cubicBezTo>
                  <a:cubicBezTo>
                    <a:pt x="6087" y="1480"/>
                    <a:pt x="5990" y="2318"/>
                    <a:pt x="6004" y="2904"/>
                  </a:cubicBezTo>
                  <a:cubicBezTo>
                    <a:pt x="6101" y="6381"/>
                    <a:pt x="6073" y="9843"/>
                    <a:pt x="6241" y="13320"/>
                  </a:cubicBezTo>
                  <a:cubicBezTo>
                    <a:pt x="6450" y="17899"/>
                    <a:pt x="6702" y="22465"/>
                    <a:pt x="7107" y="27030"/>
                  </a:cubicBezTo>
                  <a:cubicBezTo>
                    <a:pt x="7288" y="29167"/>
                    <a:pt x="7470" y="31247"/>
                    <a:pt x="7065" y="33369"/>
                  </a:cubicBezTo>
                  <a:cubicBezTo>
                    <a:pt x="6869" y="34346"/>
                    <a:pt x="6869" y="35366"/>
                    <a:pt x="6841" y="36371"/>
                  </a:cubicBezTo>
                  <a:cubicBezTo>
                    <a:pt x="6674" y="43338"/>
                    <a:pt x="5808" y="50193"/>
                    <a:pt x="3630" y="56853"/>
                  </a:cubicBezTo>
                  <a:cubicBezTo>
                    <a:pt x="3323" y="57802"/>
                    <a:pt x="2918" y="58710"/>
                    <a:pt x="2415" y="60022"/>
                  </a:cubicBezTo>
                  <a:cubicBezTo>
                    <a:pt x="2094" y="58933"/>
                    <a:pt x="1899" y="58235"/>
                    <a:pt x="1648" y="57398"/>
                  </a:cubicBezTo>
                  <a:cubicBezTo>
                    <a:pt x="1061" y="59003"/>
                    <a:pt x="531" y="60469"/>
                    <a:pt x="0" y="61921"/>
                  </a:cubicBezTo>
                  <a:lnTo>
                    <a:pt x="42" y="61949"/>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8" name="Forma Livre: Forma 57">
              <a:extLst>
                <a:ext uri="{FF2B5EF4-FFF2-40B4-BE49-F238E27FC236}">
                  <a16:creationId xmlns:a16="http://schemas.microsoft.com/office/drawing/2014/main" id="{6BDF0DC2-58FE-9A76-C4F9-DC0CCD5A7A9E}"/>
                </a:ext>
              </a:extLst>
            </p:cNvPr>
            <p:cNvSpPr/>
            <p:nvPr/>
          </p:nvSpPr>
          <p:spPr>
            <a:xfrm>
              <a:off x="10086526" y="6063005"/>
              <a:ext cx="4346" cy="58179"/>
            </a:xfrm>
            <a:custGeom>
              <a:avLst/>
              <a:gdLst>
                <a:gd name="connsiteX0" fmla="*/ 2015 w 4346"/>
                <a:gd name="connsiteY0" fmla="*/ 0 h 58179"/>
                <a:gd name="connsiteX1" fmla="*/ 2742 w 4346"/>
                <a:gd name="connsiteY1" fmla="*/ 3281 h 58179"/>
                <a:gd name="connsiteX2" fmla="*/ 3132 w 4346"/>
                <a:gd name="connsiteY2" fmla="*/ 293 h 58179"/>
                <a:gd name="connsiteX3" fmla="*/ 3747 w 4346"/>
                <a:gd name="connsiteY3" fmla="*/ 489 h 58179"/>
                <a:gd name="connsiteX4" fmla="*/ 4208 w 4346"/>
                <a:gd name="connsiteY4" fmla="*/ 2751 h 58179"/>
                <a:gd name="connsiteX5" fmla="*/ 4180 w 4346"/>
                <a:gd name="connsiteY5" fmla="*/ 15191 h 58179"/>
                <a:gd name="connsiteX6" fmla="*/ 3886 w 4346"/>
                <a:gd name="connsiteY6" fmla="*/ 34989 h 58179"/>
                <a:gd name="connsiteX7" fmla="*/ 4235 w 4346"/>
                <a:gd name="connsiteY7" fmla="*/ 53446 h 58179"/>
                <a:gd name="connsiteX8" fmla="*/ 4138 w 4346"/>
                <a:gd name="connsiteY8" fmla="*/ 56127 h 58179"/>
                <a:gd name="connsiteX9" fmla="*/ 3202 w 4346"/>
                <a:gd name="connsiteY9" fmla="*/ 58179 h 58179"/>
                <a:gd name="connsiteX10" fmla="*/ 2728 w 4346"/>
                <a:gd name="connsiteY10" fmla="*/ 53432 h 58179"/>
                <a:gd name="connsiteX11" fmla="*/ 2085 w 4346"/>
                <a:gd name="connsiteY11" fmla="*/ 58110 h 58179"/>
                <a:gd name="connsiteX12" fmla="*/ 1666 w 4346"/>
                <a:gd name="connsiteY12" fmla="*/ 58137 h 58179"/>
                <a:gd name="connsiteX13" fmla="*/ 1024 w 4346"/>
                <a:gd name="connsiteY13" fmla="*/ 54256 h 58179"/>
                <a:gd name="connsiteX14" fmla="*/ 843 w 4346"/>
                <a:gd name="connsiteY14" fmla="*/ 45516 h 58179"/>
                <a:gd name="connsiteX15" fmla="*/ 145 w 4346"/>
                <a:gd name="connsiteY15" fmla="*/ 33802 h 58179"/>
                <a:gd name="connsiteX16" fmla="*/ 773 w 4346"/>
                <a:gd name="connsiteY16" fmla="*/ 17048 h 58179"/>
                <a:gd name="connsiteX17" fmla="*/ 871 w 4346"/>
                <a:gd name="connsiteY17" fmla="*/ 13362 h 58179"/>
                <a:gd name="connsiteX18" fmla="*/ 1010 w 4346"/>
                <a:gd name="connsiteY18" fmla="*/ 2946 h 58179"/>
                <a:gd name="connsiteX19" fmla="*/ 2002 w 4346"/>
                <a:gd name="connsiteY19" fmla="*/ 0 h 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6" h="58179">
                  <a:moveTo>
                    <a:pt x="2015" y="0"/>
                  </a:moveTo>
                  <a:cubicBezTo>
                    <a:pt x="2253" y="1075"/>
                    <a:pt x="2462" y="1997"/>
                    <a:pt x="2742" y="3281"/>
                  </a:cubicBezTo>
                  <a:cubicBezTo>
                    <a:pt x="2909" y="2052"/>
                    <a:pt x="3021" y="1187"/>
                    <a:pt x="3132" y="293"/>
                  </a:cubicBezTo>
                  <a:cubicBezTo>
                    <a:pt x="3412" y="377"/>
                    <a:pt x="3719" y="391"/>
                    <a:pt x="3747" y="489"/>
                  </a:cubicBezTo>
                  <a:cubicBezTo>
                    <a:pt x="3942" y="1229"/>
                    <a:pt x="4208" y="1997"/>
                    <a:pt x="4208" y="2751"/>
                  </a:cubicBezTo>
                  <a:cubicBezTo>
                    <a:pt x="4249" y="6897"/>
                    <a:pt x="4515" y="11072"/>
                    <a:pt x="4180" y="15191"/>
                  </a:cubicBezTo>
                  <a:cubicBezTo>
                    <a:pt x="3621" y="21795"/>
                    <a:pt x="3900" y="28399"/>
                    <a:pt x="3886" y="34989"/>
                  </a:cubicBezTo>
                  <a:cubicBezTo>
                    <a:pt x="3858" y="41146"/>
                    <a:pt x="4124" y="47289"/>
                    <a:pt x="4235" y="53446"/>
                  </a:cubicBezTo>
                  <a:cubicBezTo>
                    <a:pt x="4249" y="54340"/>
                    <a:pt x="4249" y="55247"/>
                    <a:pt x="4138" y="56127"/>
                  </a:cubicBezTo>
                  <a:cubicBezTo>
                    <a:pt x="4068" y="56602"/>
                    <a:pt x="3733" y="57048"/>
                    <a:pt x="3202" y="58179"/>
                  </a:cubicBezTo>
                  <a:cubicBezTo>
                    <a:pt x="3021" y="56350"/>
                    <a:pt x="2909" y="55261"/>
                    <a:pt x="2728" y="53432"/>
                  </a:cubicBezTo>
                  <a:cubicBezTo>
                    <a:pt x="2448" y="55499"/>
                    <a:pt x="2267" y="56797"/>
                    <a:pt x="2085" y="58110"/>
                  </a:cubicBezTo>
                  <a:cubicBezTo>
                    <a:pt x="1946" y="58110"/>
                    <a:pt x="1806" y="58124"/>
                    <a:pt x="1666" y="58137"/>
                  </a:cubicBezTo>
                  <a:cubicBezTo>
                    <a:pt x="1443" y="56839"/>
                    <a:pt x="1094" y="55555"/>
                    <a:pt x="1024" y="54256"/>
                  </a:cubicBezTo>
                  <a:cubicBezTo>
                    <a:pt x="885" y="51352"/>
                    <a:pt x="968" y="48434"/>
                    <a:pt x="843" y="45516"/>
                  </a:cubicBezTo>
                  <a:cubicBezTo>
                    <a:pt x="675" y="41607"/>
                    <a:pt x="326" y="37711"/>
                    <a:pt x="145" y="33802"/>
                  </a:cubicBezTo>
                  <a:cubicBezTo>
                    <a:pt x="-107" y="28203"/>
                    <a:pt x="-107" y="22604"/>
                    <a:pt x="773" y="17048"/>
                  </a:cubicBezTo>
                  <a:cubicBezTo>
                    <a:pt x="954" y="15847"/>
                    <a:pt x="857" y="14590"/>
                    <a:pt x="871" y="13362"/>
                  </a:cubicBezTo>
                  <a:cubicBezTo>
                    <a:pt x="913" y="9885"/>
                    <a:pt x="940" y="6422"/>
                    <a:pt x="1010" y="2946"/>
                  </a:cubicBezTo>
                  <a:cubicBezTo>
                    <a:pt x="1038" y="1969"/>
                    <a:pt x="899" y="921"/>
                    <a:pt x="2002"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59" name="Forma Livre: Forma 58">
              <a:extLst>
                <a:ext uri="{FF2B5EF4-FFF2-40B4-BE49-F238E27FC236}">
                  <a16:creationId xmlns:a16="http://schemas.microsoft.com/office/drawing/2014/main" id="{58290235-3BA8-D8BC-2898-A068CA3EB863}"/>
                </a:ext>
              </a:extLst>
            </p:cNvPr>
            <p:cNvSpPr/>
            <p:nvPr/>
          </p:nvSpPr>
          <p:spPr>
            <a:xfrm>
              <a:off x="10069703" y="6062112"/>
              <a:ext cx="4290" cy="58151"/>
            </a:xfrm>
            <a:custGeom>
              <a:avLst/>
              <a:gdLst>
                <a:gd name="connsiteX0" fmla="*/ 2070 w 4290"/>
                <a:gd name="connsiteY0" fmla="*/ 56 h 58151"/>
                <a:gd name="connsiteX1" fmla="*/ 3089 w 4290"/>
                <a:gd name="connsiteY1" fmla="*/ 2527 h 58151"/>
                <a:gd name="connsiteX2" fmla="*/ 4039 w 4290"/>
                <a:gd name="connsiteY2" fmla="*/ 2360 h 58151"/>
                <a:gd name="connsiteX3" fmla="*/ 4290 w 4290"/>
                <a:gd name="connsiteY3" fmla="*/ 2946 h 58151"/>
                <a:gd name="connsiteX4" fmla="*/ 3969 w 4290"/>
                <a:gd name="connsiteY4" fmla="*/ 8964 h 58151"/>
                <a:gd name="connsiteX5" fmla="*/ 3871 w 4290"/>
                <a:gd name="connsiteY5" fmla="*/ 11309 h 58151"/>
                <a:gd name="connsiteX6" fmla="*/ 3606 w 4290"/>
                <a:gd name="connsiteY6" fmla="*/ 37851 h 58151"/>
                <a:gd name="connsiteX7" fmla="*/ 3662 w 4290"/>
                <a:gd name="connsiteY7" fmla="*/ 53321 h 58151"/>
                <a:gd name="connsiteX8" fmla="*/ 3494 w 4290"/>
                <a:gd name="connsiteY8" fmla="*/ 56295 h 58151"/>
                <a:gd name="connsiteX9" fmla="*/ 2545 w 4290"/>
                <a:gd name="connsiteY9" fmla="*/ 54898 h 58151"/>
                <a:gd name="connsiteX10" fmla="*/ 1163 w 4290"/>
                <a:gd name="connsiteY10" fmla="*/ 58151 h 58151"/>
                <a:gd name="connsiteX11" fmla="*/ 478 w 4290"/>
                <a:gd name="connsiteY11" fmla="*/ 47219 h 58151"/>
                <a:gd name="connsiteX12" fmla="*/ 339 w 4290"/>
                <a:gd name="connsiteY12" fmla="*/ 38521 h 58151"/>
                <a:gd name="connsiteX13" fmla="*/ 129 w 4290"/>
                <a:gd name="connsiteY13" fmla="*/ 32825 h 58151"/>
                <a:gd name="connsiteX14" fmla="*/ 772 w 4290"/>
                <a:gd name="connsiteY14" fmla="*/ 17103 h 58151"/>
                <a:gd name="connsiteX15" fmla="*/ 939 w 4290"/>
                <a:gd name="connsiteY15" fmla="*/ 12063 h 58151"/>
                <a:gd name="connsiteX16" fmla="*/ 1512 w 4290"/>
                <a:gd name="connsiteY16" fmla="*/ 0 h 58151"/>
                <a:gd name="connsiteX17" fmla="*/ 2070 w 4290"/>
                <a:gd name="connsiteY17" fmla="*/ 56 h 5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90" h="58151">
                  <a:moveTo>
                    <a:pt x="2070" y="56"/>
                  </a:moveTo>
                  <a:cubicBezTo>
                    <a:pt x="2405" y="880"/>
                    <a:pt x="2754" y="1703"/>
                    <a:pt x="3089" y="2527"/>
                  </a:cubicBezTo>
                  <a:cubicBezTo>
                    <a:pt x="3438" y="2471"/>
                    <a:pt x="3732" y="2415"/>
                    <a:pt x="4039" y="2360"/>
                  </a:cubicBezTo>
                  <a:cubicBezTo>
                    <a:pt x="4123" y="2555"/>
                    <a:pt x="4304" y="2751"/>
                    <a:pt x="4290" y="2946"/>
                  </a:cubicBezTo>
                  <a:cubicBezTo>
                    <a:pt x="4192" y="4957"/>
                    <a:pt x="4067" y="6953"/>
                    <a:pt x="3969" y="8964"/>
                  </a:cubicBezTo>
                  <a:cubicBezTo>
                    <a:pt x="3927" y="9745"/>
                    <a:pt x="3885" y="10527"/>
                    <a:pt x="3871" y="11309"/>
                  </a:cubicBezTo>
                  <a:cubicBezTo>
                    <a:pt x="3774" y="20161"/>
                    <a:pt x="3662" y="29013"/>
                    <a:pt x="3606" y="37851"/>
                  </a:cubicBezTo>
                  <a:cubicBezTo>
                    <a:pt x="3578" y="43003"/>
                    <a:pt x="3648" y="48155"/>
                    <a:pt x="3662" y="53321"/>
                  </a:cubicBezTo>
                  <a:cubicBezTo>
                    <a:pt x="3662" y="54172"/>
                    <a:pt x="3564" y="55010"/>
                    <a:pt x="3494" y="56295"/>
                  </a:cubicBezTo>
                  <a:cubicBezTo>
                    <a:pt x="3020" y="55596"/>
                    <a:pt x="2852" y="55345"/>
                    <a:pt x="2545" y="54898"/>
                  </a:cubicBezTo>
                  <a:cubicBezTo>
                    <a:pt x="2140" y="55848"/>
                    <a:pt x="1777" y="56713"/>
                    <a:pt x="1163" y="58151"/>
                  </a:cubicBezTo>
                  <a:cubicBezTo>
                    <a:pt x="842" y="54144"/>
                    <a:pt x="171" y="50710"/>
                    <a:pt x="478" y="47219"/>
                  </a:cubicBezTo>
                  <a:cubicBezTo>
                    <a:pt x="744" y="44315"/>
                    <a:pt x="897" y="41453"/>
                    <a:pt x="339" y="38521"/>
                  </a:cubicBezTo>
                  <a:cubicBezTo>
                    <a:pt x="-10" y="36678"/>
                    <a:pt x="255" y="34723"/>
                    <a:pt x="129" y="32825"/>
                  </a:cubicBezTo>
                  <a:cubicBezTo>
                    <a:pt x="-220" y="27561"/>
                    <a:pt x="185" y="22339"/>
                    <a:pt x="772" y="17103"/>
                  </a:cubicBezTo>
                  <a:cubicBezTo>
                    <a:pt x="967" y="15442"/>
                    <a:pt x="869" y="13753"/>
                    <a:pt x="939" y="12063"/>
                  </a:cubicBezTo>
                  <a:cubicBezTo>
                    <a:pt x="1121" y="8042"/>
                    <a:pt x="1316" y="4021"/>
                    <a:pt x="1512" y="0"/>
                  </a:cubicBezTo>
                  <a:cubicBezTo>
                    <a:pt x="1693" y="14"/>
                    <a:pt x="1875" y="42"/>
                    <a:pt x="2070" y="5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0" name="Forma Livre: Forma 59">
              <a:extLst>
                <a:ext uri="{FF2B5EF4-FFF2-40B4-BE49-F238E27FC236}">
                  <a16:creationId xmlns:a16="http://schemas.microsoft.com/office/drawing/2014/main" id="{942E0FB9-5EF0-DE88-520D-77903E9BD0B9}"/>
                </a:ext>
              </a:extLst>
            </p:cNvPr>
            <p:cNvSpPr/>
            <p:nvPr/>
          </p:nvSpPr>
          <p:spPr>
            <a:xfrm>
              <a:off x="10062488" y="6062307"/>
              <a:ext cx="4090" cy="53934"/>
            </a:xfrm>
            <a:custGeom>
              <a:avLst/>
              <a:gdLst>
                <a:gd name="connsiteX0" fmla="*/ 2513 w 4090"/>
                <a:gd name="connsiteY0" fmla="*/ 0 h 53934"/>
                <a:gd name="connsiteX1" fmla="*/ 3211 w 4090"/>
                <a:gd name="connsiteY1" fmla="*/ 3211 h 53934"/>
                <a:gd name="connsiteX2" fmla="*/ 3658 w 4090"/>
                <a:gd name="connsiteY2" fmla="*/ 293 h 53934"/>
                <a:gd name="connsiteX3" fmla="*/ 4021 w 4090"/>
                <a:gd name="connsiteY3" fmla="*/ 349 h 53934"/>
                <a:gd name="connsiteX4" fmla="*/ 4021 w 4090"/>
                <a:gd name="connsiteY4" fmla="*/ 5292 h 53934"/>
                <a:gd name="connsiteX5" fmla="*/ 4063 w 4090"/>
                <a:gd name="connsiteY5" fmla="*/ 24810 h 53934"/>
                <a:gd name="connsiteX6" fmla="*/ 3616 w 4090"/>
                <a:gd name="connsiteY6" fmla="*/ 35198 h 53934"/>
                <a:gd name="connsiteX7" fmla="*/ 3993 w 4090"/>
                <a:gd name="connsiteY7" fmla="*/ 43910 h 53934"/>
                <a:gd name="connsiteX8" fmla="*/ 2960 w 4090"/>
                <a:gd name="connsiteY8" fmla="*/ 53935 h 53934"/>
                <a:gd name="connsiteX9" fmla="*/ 2583 w 4090"/>
                <a:gd name="connsiteY9" fmla="*/ 49970 h 53934"/>
                <a:gd name="connsiteX10" fmla="*/ 1759 w 4090"/>
                <a:gd name="connsiteY10" fmla="*/ 53000 h 53934"/>
                <a:gd name="connsiteX11" fmla="*/ 1271 w 4090"/>
                <a:gd name="connsiteY11" fmla="*/ 53013 h 53934"/>
                <a:gd name="connsiteX12" fmla="*/ 740 w 4090"/>
                <a:gd name="connsiteY12" fmla="*/ 50570 h 53934"/>
                <a:gd name="connsiteX13" fmla="*/ 0 w 4090"/>
                <a:gd name="connsiteY13" fmla="*/ 26067 h 53934"/>
                <a:gd name="connsiteX14" fmla="*/ 670 w 4090"/>
                <a:gd name="connsiteY14" fmla="*/ 16671 h 53934"/>
                <a:gd name="connsiteX15" fmla="*/ 1201 w 4090"/>
                <a:gd name="connsiteY15" fmla="*/ 8307 h 53934"/>
                <a:gd name="connsiteX16" fmla="*/ 1396 w 4090"/>
                <a:gd name="connsiteY16" fmla="*/ 1913 h 53934"/>
                <a:gd name="connsiteX17" fmla="*/ 1801 w 4090"/>
                <a:gd name="connsiteY17" fmla="*/ 56 h 53934"/>
                <a:gd name="connsiteX18" fmla="*/ 2499 w 4090"/>
                <a:gd name="connsiteY18" fmla="*/ 0 h 5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0" h="53934">
                  <a:moveTo>
                    <a:pt x="2513" y="0"/>
                  </a:moveTo>
                  <a:cubicBezTo>
                    <a:pt x="2723" y="963"/>
                    <a:pt x="2932" y="1913"/>
                    <a:pt x="3211" y="3211"/>
                  </a:cubicBezTo>
                  <a:cubicBezTo>
                    <a:pt x="3393" y="2024"/>
                    <a:pt x="3518" y="1159"/>
                    <a:pt x="3658" y="293"/>
                  </a:cubicBezTo>
                  <a:cubicBezTo>
                    <a:pt x="3784" y="307"/>
                    <a:pt x="3895" y="335"/>
                    <a:pt x="4021" y="349"/>
                  </a:cubicBezTo>
                  <a:cubicBezTo>
                    <a:pt x="4021" y="1997"/>
                    <a:pt x="4021" y="3644"/>
                    <a:pt x="4021" y="5292"/>
                  </a:cubicBezTo>
                  <a:cubicBezTo>
                    <a:pt x="4049" y="11798"/>
                    <a:pt x="4133" y="18304"/>
                    <a:pt x="4063" y="24810"/>
                  </a:cubicBezTo>
                  <a:cubicBezTo>
                    <a:pt x="4035" y="28273"/>
                    <a:pt x="3644" y="31735"/>
                    <a:pt x="3616" y="35198"/>
                  </a:cubicBezTo>
                  <a:cubicBezTo>
                    <a:pt x="3602" y="38102"/>
                    <a:pt x="3965" y="41006"/>
                    <a:pt x="3993" y="43910"/>
                  </a:cubicBezTo>
                  <a:cubicBezTo>
                    <a:pt x="4035" y="47261"/>
                    <a:pt x="4300" y="50640"/>
                    <a:pt x="2960" y="53935"/>
                  </a:cubicBezTo>
                  <a:cubicBezTo>
                    <a:pt x="2848" y="52692"/>
                    <a:pt x="2723" y="51478"/>
                    <a:pt x="2583" y="49970"/>
                  </a:cubicBezTo>
                  <a:cubicBezTo>
                    <a:pt x="2248" y="51170"/>
                    <a:pt x="2011" y="52078"/>
                    <a:pt x="1759" y="53000"/>
                  </a:cubicBezTo>
                  <a:cubicBezTo>
                    <a:pt x="1592" y="53000"/>
                    <a:pt x="1438" y="53000"/>
                    <a:pt x="1271" y="53013"/>
                  </a:cubicBezTo>
                  <a:cubicBezTo>
                    <a:pt x="1089" y="52204"/>
                    <a:pt x="712" y="51380"/>
                    <a:pt x="740" y="50570"/>
                  </a:cubicBezTo>
                  <a:cubicBezTo>
                    <a:pt x="991" y="42388"/>
                    <a:pt x="28" y="34235"/>
                    <a:pt x="0" y="26067"/>
                  </a:cubicBezTo>
                  <a:cubicBezTo>
                    <a:pt x="0" y="22939"/>
                    <a:pt x="461" y="19812"/>
                    <a:pt x="670" y="16671"/>
                  </a:cubicBezTo>
                  <a:cubicBezTo>
                    <a:pt x="866" y="13878"/>
                    <a:pt x="1061" y="11100"/>
                    <a:pt x="1201" y="8307"/>
                  </a:cubicBezTo>
                  <a:cubicBezTo>
                    <a:pt x="1312" y="6185"/>
                    <a:pt x="1298" y="4049"/>
                    <a:pt x="1396" y="1913"/>
                  </a:cubicBezTo>
                  <a:cubicBezTo>
                    <a:pt x="1424" y="1284"/>
                    <a:pt x="1661" y="670"/>
                    <a:pt x="1801" y="56"/>
                  </a:cubicBezTo>
                  <a:cubicBezTo>
                    <a:pt x="2038" y="42"/>
                    <a:pt x="2276" y="14"/>
                    <a:pt x="2499"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1" name="Forma Livre: Forma 60">
              <a:extLst>
                <a:ext uri="{FF2B5EF4-FFF2-40B4-BE49-F238E27FC236}">
                  <a16:creationId xmlns:a16="http://schemas.microsoft.com/office/drawing/2014/main" id="{70386D6E-658C-E249-B888-58C131EBFC41}"/>
                </a:ext>
              </a:extLst>
            </p:cNvPr>
            <p:cNvSpPr/>
            <p:nvPr/>
          </p:nvSpPr>
          <p:spPr>
            <a:xfrm>
              <a:off x="10149192" y="5857597"/>
              <a:ext cx="40073" cy="14478"/>
            </a:xfrm>
            <a:custGeom>
              <a:avLst/>
              <a:gdLst>
                <a:gd name="connsiteX0" fmla="*/ 39079 w 40073"/>
                <a:gd name="connsiteY0" fmla="*/ 9368 h 14478"/>
                <a:gd name="connsiteX1" fmla="*/ 37990 w 40073"/>
                <a:gd name="connsiteY1" fmla="*/ 8014 h 14478"/>
                <a:gd name="connsiteX2" fmla="*/ 36734 w 40073"/>
                <a:gd name="connsiteY2" fmla="*/ 8531 h 14478"/>
                <a:gd name="connsiteX3" fmla="*/ 36315 w 40073"/>
                <a:gd name="connsiteY3" fmla="*/ 4398 h 14478"/>
                <a:gd name="connsiteX4" fmla="*/ 34304 w 40073"/>
                <a:gd name="connsiteY4" fmla="*/ 4580 h 14478"/>
                <a:gd name="connsiteX5" fmla="*/ 16294 w 40073"/>
                <a:gd name="connsiteY5" fmla="*/ 8684 h 14478"/>
                <a:gd name="connsiteX6" fmla="*/ 4929 w 40073"/>
                <a:gd name="connsiteY6" fmla="*/ 11588 h 14478"/>
                <a:gd name="connsiteX7" fmla="*/ 1927 w 40073"/>
                <a:gd name="connsiteY7" fmla="*/ 14479 h 14478"/>
                <a:gd name="connsiteX8" fmla="*/ 209 w 40073"/>
                <a:gd name="connsiteY8" fmla="*/ 12971 h 14478"/>
                <a:gd name="connsiteX9" fmla="*/ 0 w 40073"/>
                <a:gd name="connsiteY9" fmla="*/ 10416 h 14478"/>
                <a:gd name="connsiteX10" fmla="*/ 3211 w 40073"/>
                <a:gd name="connsiteY10" fmla="*/ 8573 h 14478"/>
                <a:gd name="connsiteX11" fmla="*/ 15386 w 40073"/>
                <a:gd name="connsiteY11" fmla="*/ 4873 h 14478"/>
                <a:gd name="connsiteX12" fmla="*/ 32099 w 40073"/>
                <a:gd name="connsiteY12" fmla="*/ 1424 h 14478"/>
                <a:gd name="connsiteX13" fmla="*/ 38228 w 40073"/>
                <a:gd name="connsiteY13" fmla="*/ 0 h 14478"/>
                <a:gd name="connsiteX14" fmla="*/ 40029 w 40073"/>
                <a:gd name="connsiteY14" fmla="*/ 3281 h 14478"/>
                <a:gd name="connsiteX15" fmla="*/ 39093 w 40073"/>
                <a:gd name="connsiteY15" fmla="*/ 9341 h 1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73" h="14478">
                  <a:moveTo>
                    <a:pt x="39079" y="9368"/>
                  </a:moveTo>
                  <a:cubicBezTo>
                    <a:pt x="38577" y="8740"/>
                    <a:pt x="38312" y="8419"/>
                    <a:pt x="37990" y="8014"/>
                  </a:cubicBezTo>
                  <a:cubicBezTo>
                    <a:pt x="37613" y="8168"/>
                    <a:pt x="37237" y="8321"/>
                    <a:pt x="36734" y="8531"/>
                  </a:cubicBezTo>
                  <a:cubicBezTo>
                    <a:pt x="36594" y="7204"/>
                    <a:pt x="36469" y="5920"/>
                    <a:pt x="36315" y="4398"/>
                  </a:cubicBezTo>
                  <a:cubicBezTo>
                    <a:pt x="35533" y="4468"/>
                    <a:pt x="34905" y="4440"/>
                    <a:pt x="34304" y="4580"/>
                  </a:cubicBezTo>
                  <a:cubicBezTo>
                    <a:pt x="28301" y="5934"/>
                    <a:pt x="22297" y="7274"/>
                    <a:pt x="16294" y="8684"/>
                  </a:cubicBezTo>
                  <a:cubicBezTo>
                    <a:pt x="12496" y="9592"/>
                    <a:pt x="8712" y="10597"/>
                    <a:pt x="4929" y="11588"/>
                  </a:cubicBezTo>
                  <a:cubicBezTo>
                    <a:pt x="3197" y="12035"/>
                    <a:pt x="3002" y="12245"/>
                    <a:pt x="1927" y="14479"/>
                  </a:cubicBezTo>
                  <a:cubicBezTo>
                    <a:pt x="1438" y="14060"/>
                    <a:pt x="935" y="13613"/>
                    <a:pt x="209" y="12971"/>
                  </a:cubicBezTo>
                  <a:cubicBezTo>
                    <a:pt x="154" y="12287"/>
                    <a:pt x="70" y="11295"/>
                    <a:pt x="0" y="10416"/>
                  </a:cubicBezTo>
                  <a:cubicBezTo>
                    <a:pt x="768" y="9075"/>
                    <a:pt x="2038" y="8754"/>
                    <a:pt x="3211" y="8573"/>
                  </a:cubicBezTo>
                  <a:cubicBezTo>
                    <a:pt x="7456" y="7930"/>
                    <a:pt x="11323" y="6101"/>
                    <a:pt x="15386" y="4873"/>
                  </a:cubicBezTo>
                  <a:cubicBezTo>
                    <a:pt x="20859" y="3211"/>
                    <a:pt x="26388" y="1927"/>
                    <a:pt x="32099" y="1424"/>
                  </a:cubicBezTo>
                  <a:cubicBezTo>
                    <a:pt x="34179" y="1243"/>
                    <a:pt x="36217" y="489"/>
                    <a:pt x="38228" y="0"/>
                  </a:cubicBezTo>
                  <a:cubicBezTo>
                    <a:pt x="39875" y="600"/>
                    <a:pt x="40210" y="1843"/>
                    <a:pt x="40029" y="3281"/>
                  </a:cubicBezTo>
                  <a:cubicBezTo>
                    <a:pt x="39792" y="5166"/>
                    <a:pt x="39456" y="7037"/>
                    <a:pt x="39093" y="934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2" name="Forma Livre: Forma 61">
              <a:extLst>
                <a:ext uri="{FF2B5EF4-FFF2-40B4-BE49-F238E27FC236}">
                  <a16:creationId xmlns:a16="http://schemas.microsoft.com/office/drawing/2014/main" id="{EE9FC398-1446-DE00-B591-4E26E242FE21}"/>
                </a:ext>
              </a:extLst>
            </p:cNvPr>
            <p:cNvSpPr/>
            <p:nvPr/>
          </p:nvSpPr>
          <p:spPr>
            <a:xfrm>
              <a:off x="10357825" y="5944277"/>
              <a:ext cx="56364" cy="4087"/>
            </a:xfrm>
            <a:custGeom>
              <a:avLst/>
              <a:gdLst>
                <a:gd name="connsiteX0" fmla="*/ 1047 w 56364"/>
                <a:gd name="connsiteY0" fmla="*/ 2509 h 4087"/>
                <a:gd name="connsiteX1" fmla="*/ 4147 w 56364"/>
                <a:gd name="connsiteY1" fmla="*/ 1727 h 4087"/>
                <a:gd name="connsiteX2" fmla="*/ 0 w 56364"/>
                <a:gd name="connsiteY2" fmla="*/ 1434 h 4087"/>
                <a:gd name="connsiteX3" fmla="*/ 16349 w 56364"/>
                <a:gd name="connsiteY3" fmla="*/ 303 h 4087"/>
                <a:gd name="connsiteX4" fmla="*/ 31456 w 56364"/>
                <a:gd name="connsiteY4" fmla="*/ 387 h 4087"/>
                <a:gd name="connsiteX5" fmla="*/ 54996 w 56364"/>
                <a:gd name="connsiteY5" fmla="*/ 150 h 4087"/>
                <a:gd name="connsiteX6" fmla="*/ 56364 w 56364"/>
                <a:gd name="connsiteY6" fmla="*/ 652 h 4087"/>
                <a:gd name="connsiteX7" fmla="*/ 53837 w 56364"/>
                <a:gd name="connsiteY7" fmla="*/ 1043 h 4087"/>
                <a:gd name="connsiteX8" fmla="*/ 54926 w 56364"/>
                <a:gd name="connsiteY8" fmla="*/ 1993 h 4087"/>
                <a:gd name="connsiteX9" fmla="*/ 54591 w 56364"/>
                <a:gd name="connsiteY9" fmla="*/ 2579 h 4087"/>
                <a:gd name="connsiteX10" fmla="*/ 53963 w 56364"/>
                <a:gd name="connsiteY10" fmla="*/ 2775 h 4087"/>
                <a:gd name="connsiteX11" fmla="*/ 35156 w 56364"/>
                <a:gd name="connsiteY11" fmla="*/ 3696 h 4087"/>
                <a:gd name="connsiteX12" fmla="*/ 29460 w 56364"/>
                <a:gd name="connsiteY12" fmla="*/ 4087 h 4087"/>
                <a:gd name="connsiteX13" fmla="*/ 20398 w 56364"/>
                <a:gd name="connsiteY13" fmla="*/ 3738 h 4087"/>
                <a:gd name="connsiteX14" fmla="*/ 5934 w 56364"/>
                <a:gd name="connsiteY14" fmla="*/ 3459 h 4087"/>
                <a:gd name="connsiteX15" fmla="*/ 2569 w 56364"/>
                <a:gd name="connsiteY15" fmla="*/ 3361 h 4087"/>
                <a:gd name="connsiteX16" fmla="*/ 1033 w 56364"/>
                <a:gd name="connsiteY16" fmla="*/ 2537 h 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64" h="4087">
                  <a:moveTo>
                    <a:pt x="1047" y="2509"/>
                  </a:moveTo>
                  <a:cubicBezTo>
                    <a:pt x="2304" y="2202"/>
                    <a:pt x="3016" y="2021"/>
                    <a:pt x="4147" y="1727"/>
                  </a:cubicBezTo>
                  <a:cubicBezTo>
                    <a:pt x="2499" y="1616"/>
                    <a:pt x="1257" y="1532"/>
                    <a:pt x="0" y="1434"/>
                  </a:cubicBezTo>
                  <a:cubicBezTo>
                    <a:pt x="5473" y="946"/>
                    <a:pt x="10890" y="-213"/>
                    <a:pt x="16349" y="303"/>
                  </a:cubicBezTo>
                  <a:cubicBezTo>
                    <a:pt x="21404" y="778"/>
                    <a:pt x="26416" y="666"/>
                    <a:pt x="31456" y="387"/>
                  </a:cubicBezTo>
                  <a:cubicBezTo>
                    <a:pt x="39303" y="-46"/>
                    <a:pt x="47149" y="-102"/>
                    <a:pt x="54996" y="150"/>
                  </a:cubicBezTo>
                  <a:cubicBezTo>
                    <a:pt x="55443" y="164"/>
                    <a:pt x="55876" y="261"/>
                    <a:pt x="56364" y="652"/>
                  </a:cubicBezTo>
                  <a:cubicBezTo>
                    <a:pt x="55555" y="778"/>
                    <a:pt x="54759" y="904"/>
                    <a:pt x="53837" y="1043"/>
                  </a:cubicBezTo>
                  <a:cubicBezTo>
                    <a:pt x="54242" y="1392"/>
                    <a:pt x="54577" y="1700"/>
                    <a:pt x="54926" y="1993"/>
                  </a:cubicBezTo>
                  <a:cubicBezTo>
                    <a:pt x="54801" y="2230"/>
                    <a:pt x="54745" y="2467"/>
                    <a:pt x="54591" y="2579"/>
                  </a:cubicBezTo>
                  <a:cubicBezTo>
                    <a:pt x="54424" y="2705"/>
                    <a:pt x="54172" y="2761"/>
                    <a:pt x="53963" y="2775"/>
                  </a:cubicBezTo>
                  <a:cubicBezTo>
                    <a:pt x="47694" y="3082"/>
                    <a:pt x="41425" y="3375"/>
                    <a:pt x="35156" y="3696"/>
                  </a:cubicBezTo>
                  <a:cubicBezTo>
                    <a:pt x="33257" y="3794"/>
                    <a:pt x="31358" y="4101"/>
                    <a:pt x="29460" y="4087"/>
                  </a:cubicBezTo>
                  <a:cubicBezTo>
                    <a:pt x="26444" y="4059"/>
                    <a:pt x="23414" y="3808"/>
                    <a:pt x="20398" y="3738"/>
                  </a:cubicBezTo>
                  <a:cubicBezTo>
                    <a:pt x="15581" y="3612"/>
                    <a:pt x="10751" y="3542"/>
                    <a:pt x="5934" y="3459"/>
                  </a:cubicBezTo>
                  <a:cubicBezTo>
                    <a:pt x="4817" y="3431"/>
                    <a:pt x="3686" y="3459"/>
                    <a:pt x="2569" y="3361"/>
                  </a:cubicBezTo>
                  <a:cubicBezTo>
                    <a:pt x="2206" y="3333"/>
                    <a:pt x="1871" y="2998"/>
                    <a:pt x="1033" y="253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3" name="Forma Livre: Forma 62">
              <a:extLst>
                <a:ext uri="{FF2B5EF4-FFF2-40B4-BE49-F238E27FC236}">
                  <a16:creationId xmlns:a16="http://schemas.microsoft.com/office/drawing/2014/main" id="{2CCFE6D0-9A30-A128-B061-BB951F75F626}"/>
                </a:ext>
              </a:extLst>
            </p:cNvPr>
            <p:cNvSpPr/>
            <p:nvPr/>
          </p:nvSpPr>
          <p:spPr>
            <a:xfrm>
              <a:off x="10057797" y="6045972"/>
              <a:ext cx="39959" cy="14771"/>
            </a:xfrm>
            <a:custGeom>
              <a:avLst/>
              <a:gdLst>
                <a:gd name="connsiteX0" fmla="*/ 14 w 39959"/>
                <a:gd name="connsiteY0" fmla="*/ 3546 h 14771"/>
                <a:gd name="connsiteX1" fmla="*/ 1871 w 39959"/>
                <a:gd name="connsiteY1" fmla="*/ 1592 h 14771"/>
                <a:gd name="connsiteX2" fmla="*/ 7079 w 39959"/>
                <a:gd name="connsiteY2" fmla="*/ 10416 h 14771"/>
                <a:gd name="connsiteX3" fmla="*/ 10053 w 39959"/>
                <a:gd name="connsiteY3" fmla="*/ 10862 h 14771"/>
                <a:gd name="connsiteX4" fmla="*/ 29153 w 39959"/>
                <a:gd name="connsiteY4" fmla="*/ 10499 h 14771"/>
                <a:gd name="connsiteX5" fmla="*/ 30437 w 39959"/>
                <a:gd name="connsiteY5" fmla="*/ 10499 h 14771"/>
                <a:gd name="connsiteX6" fmla="*/ 39959 w 39959"/>
                <a:gd name="connsiteY6" fmla="*/ 0 h 14771"/>
                <a:gd name="connsiteX7" fmla="*/ 37572 w 39959"/>
                <a:gd name="connsiteY7" fmla="*/ 6883 h 14771"/>
                <a:gd name="connsiteX8" fmla="*/ 33132 w 39959"/>
                <a:gd name="connsiteY8" fmla="*/ 12328 h 14771"/>
                <a:gd name="connsiteX9" fmla="*/ 29041 w 39959"/>
                <a:gd name="connsiteY9" fmla="*/ 13962 h 14771"/>
                <a:gd name="connsiteX10" fmla="*/ 13250 w 39959"/>
                <a:gd name="connsiteY10" fmla="*/ 13878 h 14771"/>
                <a:gd name="connsiteX11" fmla="*/ 6925 w 39959"/>
                <a:gd name="connsiteY11" fmla="*/ 14772 h 14771"/>
                <a:gd name="connsiteX12" fmla="*/ 3072 w 39959"/>
                <a:gd name="connsiteY12" fmla="*/ 10374 h 14771"/>
                <a:gd name="connsiteX13" fmla="*/ 1075 w 39959"/>
                <a:gd name="connsiteY13" fmla="*/ 6115 h 14771"/>
                <a:gd name="connsiteX14" fmla="*/ 0 w 39959"/>
                <a:gd name="connsiteY14" fmla="*/ 3532 h 1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59" h="14771">
                  <a:moveTo>
                    <a:pt x="14" y="3546"/>
                  </a:moveTo>
                  <a:cubicBezTo>
                    <a:pt x="880" y="2639"/>
                    <a:pt x="1354" y="2136"/>
                    <a:pt x="1871" y="1592"/>
                  </a:cubicBezTo>
                  <a:cubicBezTo>
                    <a:pt x="4147" y="4230"/>
                    <a:pt x="5319" y="7553"/>
                    <a:pt x="7079" y="10416"/>
                  </a:cubicBezTo>
                  <a:cubicBezTo>
                    <a:pt x="8042" y="11142"/>
                    <a:pt x="9047" y="11030"/>
                    <a:pt x="10053" y="10862"/>
                  </a:cubicBezTo>
                  <a:cubicBezTo>
                    <a:pt x="16405" y="9843"/>
                    <a:pt x="22772" y="9983"/>
                    <a:pt x="29153" y="10499"/>
                  </a:cubicBezTo>
                  <a:cubicBezTo>
                    <a:pt x="29488" y="10527"/>
                    <a:pt x="29823" y="10499"/>
                    <a:pt x="30437" y="10499"/>
                  </a:cubicBezTo>
                  <a:cubicBezTo>
                    <a:pt x="33648" y="7498"/>
                    <a:pt x="35952" y="3421"/>
                    <a:pt x="39959" y="0"/>
                  </a:cubicBezTo>
                  <a:cubicBezTo>
                    <a:pt x="39317" y="2820"/>
                    <a:pt x="39289" y="5054"/>
                    <a:pt x="37572" y="6883"/>
                  </a:cubicBezTo>
                  <a:cubicBezTo>
                    <a:pt x="35980" y="8587"/>
                    <a:pt x="34584" y="10485"/>
                    <a:pt x="33132" y="12328"/>
                  </a:cubicBezTo>
                  <a:cubicBezTo>
                    <a:pt x="32071" y="13683"/>
                    <a:pt x="30800" y="14032"/>
                    <a:pt x="29041" y="13962"/>
                  </a:cubicBezTo>
                  <a:cubicBezTo>
                    <a:pt x="23777" y="13753"/>
                    <a:pt x="18514" y="13753"/>
                    <a:pt x="13250" y="13878"/>
                  </a:cubicBezTo>
                  <a:cubicBezTo>
                    <a:pt x="11044" y="13934"/>
                    <a:pt x="8852" y="14492"/>
                    <a:pt x="6925" y="14772"/>
                  </a:cubicBezTo>
                  <a:cubicBezTo>
                    <a:pt x="4817" y="13725"/>
                    <a:pt x="3728" y="12273"/>
                    <a:pt x="3072" y="10374"/>
                  </a:cubicBezTo>
                  <a:cubicBezTo>
                    <a:pt x="2555" y="8908"/>
                    <a:pt x="1731" y="7539"/>
                    <a:pt x="1075" y="6115"/>
                  </a:cubicBezTo>
                  <a:cubicBezTo>
                    <a:pt x="656" y="5208"/>
                    <a:pt x="307" y="4286"/>
                    <a:pt x="0" y="353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4" name="Forma Livre: Forma 63">
              <a:extLst>
                <a:ext uri="{FF2B5EF4-FFF2-40B4-BE49-F238E27FC236}">
                  <a16:creationId xmlns:a16="http://schemas.microsoft.com/office/drawing/2014/main" id="{E9D01B5A-FC1C-CBB9-4478-B180745B9502}"/>
                </a:ext>
              </a:extLst>
            </p:cNvPr>
            <p:cNvSpPr/>
            <p:nvPr/>
          </p:nvSpPr>
          <p:spPr>
            <a:xfrm>
              <a:off x="10234304" y="5935100"/>
              <a:ext cx="32140" cy="23203"/>
            </a:xfrm>
            <a:custGeom>
              <a:avLst/>
              <a:gdLst>
                <a:gd name="connsiteX0" fmla="*/ 349 w 32140"/>
                <a:gd name="connsiteY0" fmla="*/ 22521 h 23203"/>
                <a:gd name="connsiteX1" fmla="*/ 1620 w 32140"/>
                <a:gd name="connsiteY1" fmla="*/ 21906 h 23203"/>
                <a:gd name="connsiteX2" fmla="*/ 0 w 32140"/>
                <a:gd name="connsiteY2" fmla="*/ 20761 h 23203"/>
                <a:gd name="connsiteX3" fmla="*/ 1298 w 32140"/>
                <a:gd name="connsiteY3" fmla="*/ 20049 h 23203"/>
                <a:gd name="connsiteX4" fmla="*/ 3937 w 32140"/>
                <a:gd name="connsiteY4" fmla="*/ 19533 h 23203"/>
                <a:gd name="connsiteX5" fmla="*/ 21194 w 32140"/>
                <a:gd name="connsiteY5" fmla="*/ 16838 h 23203"/>
                <a:gd name="connsiteX6" fmla="*/ 26709 w 32140"/>
                <a:gd name="connsiteY6" fmla="*/ 16363 h 23203"/>
                <a:gd name="connsiteX7" fmla="*/ 28217 w 32140"/>
                <a:gd name="connsiteY7" fmla="*/ 11072 h 23203"/>
                <a:gd name="connsiteX8" fmla="*/ 28901 w 32140"/>
                <a:gd name="connsiteY8" fmla="*/ 3379 h 23203"/>
                <a:gd name="connsiteX9" fmla="*/ 29767 w 32140"/>
                <a:gd name="connsiteY9" fmla="*/ 0 h 23203"/>
                <a:gd name="connsiteX10" fmla="*/ 30688 w 32140"/>
                <a:gd name="connsiteY10" fmla="*/ 2401 h 23203"/>
                <a:gd name="connsiteX11" fmla="*/ 31722 w 32140"/>
                <a:gd name="connsiteY11" fmla="*/ 223 h 23203"/>
                <a:gd name="connsiteX12" fmla="*/ 32140 w 32140"/>
                <a:gd name="connsiteY12" fmla="*/ 712 h 23203"/>
                <a:gd name="connsiteX13" fmla="*/ 31777 w 32140"/>
                <a:gd name="connsiteY13" fmla="*/ 7065 h 23203"/>
                <a:gd name="connsiteX14" fmla="*/ 31638 w 32140"/>
                <a:gd name="connsiteY14" fmla="*/ 9061 h 23203"/>
                <a:gd name="connsiteX15" fmla="*/ 30535 w 32140"/>
                <a:gd name="connsiteY15" fmla="*/ 18234 h 23203"/>
                <a:gd name="connsiteX16" fmla="*/ 25369 w 32140"/>
                <a:gd name="connsiteY16" fmla="*/ 20636 h 23203"/>
                <a:gd name="connsiteX17" fmla="*/ 10360 w 32140"/>
                <a:gd name="connsiteY17" fmla="*/ 22172 h 23203"/>
                <a:gd name="connsiteX18" fmla="*/ 7344 w 32140"/>
                <a:gd name="connsiteY18" fmla="*/ 22325 h 23203"/>
                <a:gd name="connsiteX19" fmla="*/ 1745 w 32140"/>
                <a:gd name="connsiteY19" fmla="*/ 23121 h 23203"/>
                <a:gd name="connsiteX20" fmla="*/ 503 w 32140"/>
                <a:gd name="connsiteY20" fmla="*/ 23149 h 23203"/>
                <a:gd name="connsiteX21" fmla="*/ 363 w 32140"/>
                <a:gd name="connsiteY21" fmla="*/ 22535 h 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140" h="23203">
                  <a:moveTo>
                    <a:pt x="349" y="22521"/>
                  </a:moveTo>
                  <a:cubicBezTo>
                    <a:pt x="740" y="22339"/>
                    <a:pt x="1131" y="22144"/>
                    <a:pt x="1620" y="21906"/>
                  </a:cubicBezTo>
                  <a:cubicBezTo>
                    <a:pt x="1145" y="21571"/>
                    <a:pt x="698" y="21250"/>
                    <a:pt x="0" y="20761"/>
                  </a:cubicBezTo>
                  <a:cubicBezTo>
                    <a:pt x="586" y="20426"/>
                    <a:pt x="921" y="20147"/>
                    <a:pt x="1298" y="20049"/>
                  </a:cubicBezTo>
                  <a:cubicBezTo>
                    <a:pt x="2164" y="19826"/>
                    <a:pt x="3058" y="19561"/>
                    <a:pt x="3937" y="19533"/>
                  </a:cubicBezTo>
                  <a:cubicBezTo>
                    <a:pt x="9815" y="19379"/>
                    <a:pt x="15414" y="17592"/>
                    <a:pt x="21194" y="16838"/>
                  </a:cubicBezTo>
                  <a:cubicBezTo>
                    <a:pt x="23065" y="16601"/>
                    <a:pt x="24950" y="16503"/>
                    <a:pt x="26709" y="16363"/>
                  </a:cubicBezTo>
                  <a:cubicBezTo>
                    <a:pt x="27966" y="14632"/>
                    <a:pt x="28091" y="12873"/>
                    <a:pt x="28217" y="11072"/>
                  </a:cubicBezTo>
                  <a:cubicBezTo>
                    <a:pt x="28399" y="8503"/>
                    <a:pt x="28608" y="5934"/>
                    <a:pt x="28901" y="3379"/>
                  </a:cubicBezTo>
                  <a:cubicBezTo>
                    <a:pt x="29013" y="2429"/>
                    <a:pt x="29362" y="1508"/>
                    <a:pt x="29767" y="0"/>
                  </a:cubicBezTo>
                  <a:cubicBezTo>
                    <a:pt x="30214" y="1173"/>
                    <a:pt x="30423" y="1731"/>
                    <a:pt x="30688" y="2401"/>
                  </a:cubicBezTo>
                  <a:cubicBezTo>
                    <a:pt x="31037" y="1648"/>
                    <a:pt x="31372" y="963"/>
                    <a:pt x="31722" y="223"/>
                  </a:cubicBezTo>
                  <a:cubicBezTo>
                    <a:pt x="31917" y="433"/>
                    <a:pt x="32140" y="572"/>
                    <a:pt x="32140" y="712"/>
                  </a:cubicBezTo>
                  <a:cubicBezTo>
                    <a:pt x="32043" y="2834"/>
                    <a:pt x="31917" y="4956"/>
                    <a:pt x="31777" y="7065"/>
                  </a:cubicBezTo>
                  <a:cubicBezTo>
                    <a:pt x="31735" y="7735"/>
                    <a:pt x="31596" y="8405"/>
                    <a:pt x="31638" y="9061"/>
                  </a:cubicBezTo>
                  <a:cubicBezTo>
                    <a:pt x="31819" y="12245"/>
                    <a:pt x="31107" y="15288"/>
                    <a:pt x="30535" y="18234"/>
                  </a:cubicBezTo>
                  <a:cubicBezTo>
                    <a:pt x="29125" y="19952"/>
                    <a:pt x="27296" y="20426"/>
                    <a:pt x="25369" y="20636"/>
                  </a:cubicBezTo>
                  <a:cubicBezTo>
                    <a:pt x="20370" y="21166"/>
                    <a:pt x="15358" y="21669"/>
                    <a:pt x="10360" y="22172"/>
                  </a:cubicBezTo>
                  <a:cubicBezTo>
                    <a:pt x="9354" y="22269"/>
                    <a:pt x="8349" y="22353"/>
                    <a:pt x="7344" y="22325"/>
                  </a:cubicBezTo>
                  <a:cubicBezTo>
                    <a:pt x="5431" y="22283"/>
                    <a:pt x="3532" y="22213"/>
                    <a:pt x="1745" y="23121"/>
                  </a:cubicBezTo>
                  <a:cubicBezTo>
                    <a:pt x="1410" y="23289"/>
                    <a:pt x="921" y="23149"/>
                    <a:pt x="503" y="23149"/>
                  </a:cubicBezTo>
                  <a:cubicBezTo>
                    <a:pt x="461" y="22939"/>
                    <a:pt x="405" y="22744"/>
                    <a:pt x="363" y="2253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5" name="Forma Livre: Forma 64">
              <a:extLst>
                <a:ext uri="{FF2B5EF4-FFF2-40B4-BE49-F238E27FC236}">
                  <a16:creationId xmlns:a16="http://schemas.microsoft.com/office/drawing/2014/main" id="{89967E0D-2646-F41C-7B99-7726239554D1}"/>
                </a:ext>
              </a:extLst>
            </p:cNvPr>
            <p:cNvSpPr/>
            <p:nvPr/>
          </p:nvSpPr>
          <p:spPr>
            <a:xfrm>
              <a:off x="10107194" y="5871127"/>
              <a:ext cx="34499" cy="9297"/>
            </a:xfrm>
            <a:custGeom>
              <a:avLst/>
              <a:gdLst>
                <a:gd name="connsiteX0" fmla="*/ 0 w 34499"/>
                <a:gd name="connsiteY0" fmla="*/ 9284 h 9297"/>
                <a:gd name="connsiteX1" fmla="*/ 0 w 34499"/>
                <a:gd name="connsiteY1" fmla="*/ 5347 h 9297"/>
                <a:gd name="connsiteX2" fmla="*/ 3002 w 34499"/>
                <a:gd name="connsiteY2" fmla="*/ 4076 h 9297"/>
                <a:gd name="connsiteX3" fmla="*/ 11491 w 34499"/>
                <a:gd name="connsiteY3" fmla="*/ 2108 h 9297"/>
                <a:gd name="connsiteX4" fmla="*/ 23135 w 34499"/>
                <a:gd name="connsiteY4" fmla="*/ 670 h 9297"/>
                <a:gd name="connsiteX5" fmla="*/ 29809 w 34499"/>
                <a:gd name="connsiteY5" fmla="*/ 41 h 9297"/>
                <a:gd name="connsiteX6" fmla="*/ 33411 w 34499"/>
                <a:gd name="connsiteY6" fmla="*/ 27 h 9297"/>
                <a:gd name="connsiteX7" fmla="*/ 32322 w 34499"/>
                <a:gd name="connsiteY7" fmla="*/ 1731 h 9297"/>
                <a:gd name="connsiteX8" fmla="*/ 34500 w 34499"/>
                <a:gd name="connsiteY8" fmla="*/ 1731 h 9297"/>
                <a:gd name="connsiteX9" fmla="*/ 33160 w 34499"/>
                <a:gd name="connsiteY9" fmla="*/ 2568 h 9297"/>
                <a:gd name="connsiteX10" fmla="*/ 22898 w 34499"/>
                <a:gd name="connsiteY10" fmla="*/ 4258 h 9297"/>
                <a:gd name="connsiteX11" fmla="*/ 8349 w 34499"/>
                <a:gd name="connsiteY11" fmla="*/ 6701 h 9297"/>
                <a:gd name="connsiteX12" fmla="*/ 5054 w 34499"/>
                <a:gd name="connsiteY12" fmla="*/ 7329 h 9297"/>
                <a:gd name="connsiteX13" fmla="*/ 3504 w 34499"/>
                <a:gd name="connsiteY13" fmla="*/ 7790 h 9297"/>
                <a:gd name="connsiteX14" fmla="*/ 14 w 34499"/>
                <a:gd name="connsiteY14" fmla="*/ 9298 h 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99" h="9297">
                  <a:moveTo>
                    <a:pt x="0" y="9284"/>
                  </a:moveTo>
                  <a:lnTo>
                    <a:pt x="0" y="5347"/>
                  </a:lnTo>
                  <a:cubicBezTo>
                    <a:pt x="1005" y="4900"/>
                    <a:pt x="1997" y="4132"/>
                    <a:pt x="3002" y="4076"/>
                  </a:cubicBezTo>
                  <a:cubicBezTo>
                    <a:pt x="5976" y="3937"/>
                    <a:pt x="8656" y="2722"/>
                    <a:pt x="11491" y="2108"/>
                  </a:cubicBezTo>
                  <a:cubicBezTo>
                    <a:pt x="15330" y="1270"/>
                    <a:pt x="19170" y="642"/>
                    <a:pt x="23135" y="670"/>
                  </a:cubicBezTo>
                  <a:cubicBezTo>
                    <a:pt x="25355" y="683"/>
                    <a:pt x="27575" y="209"/>
                    <a:pt x="29809" y="41"/>
                  </a:cubicBezTo>
                  <a:cubicBezTo>
                    <a:pt x="30912" y="-43"/>
                    <a:pt x="32029" y="27"/>
                    <a:pt x="33411" y="27"/>
                  </a:cubicBezTo>
                  <a:cubicBezTo>
                    <a:pt x="32992" y="683"/>
                    <a:pt x="32671" y="1172"/>
                    <a:pt x="32322" y="1731"/>
                  </a:cubicBezTo>
                  <a:lnTo>
                    <a:pt x="34500" y="1731"/>
                  </a:lnTo>
                  <a:cubicBezTo>
                    <a:pt x="33788" y="2177"/>
                    <a:pt x="33495" y="2512"/>
                    <a:pt x="33160" y="2568"/>
                  </a:cubicBezTo>
                  <a:cubicBezTo>
                    <a:pt x="29739" y="3155"/>
                    <a:pt x="26318" y="3685"/>
                    <a:pt x="22898" y="4258"/>
                  </a:cubicBezTo>
                  <a:cubicBezTo>
                    <a:pt x="18039" y="5068"/>
                    <a:pt x="13194" y="5877"/>
                    <a:pt x="8349" y="6701"/>
                  </a:cubicBezTo>
                  <a:cubicBezTo>
                    <a:pt x="7246" y="6883"/>
                    <a:pt x="6143" y="7106"/>
                    <a:pt x="5054" y="7329"/>
                  </a:cubicBezTo>
                  <a:cubicBezTo>
                    <a:pt x="4510" y="7441"/>
                    <a:pt x="3700" y="7455"/>
                    <a:pt x="3504" y="7790"/>
                  </a:cubicBezTo>
                  <a:cubicBezTo>
                    <a:pt x="2695" y="9158"/>
                    <a:pt x="1340" y="8390"/>
                    <a:pt x="14" y="929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6" name="Forma Livre: Forma 65">
              <a:extLst>
                <a:ext uri="{FF2B5EF4-FFF2-40B4-BE49-F238E27FC236}">
                  <a16:creationId xmlns:a16="http://schemas.microsoft.com/office/drawing/2014/main" id="{01CC4BD2-87E8-176C-9787-794CD20F944F}"/>
                </a:ext>
              </a:extLst>
            </p:cNvPr>
            <p:cNvSpPr/>
            <p:nvPr/>
          </p:nvSpPr>
          <p:spPr>
            <a:xfrm>
              <a:off x="10394936" y="5706039"/>
              <a:ext cx="35644" cy="4330"/>
            </a:xfrm>
            <a:custGeom>
              <a:avLst/>
              <a:gdLst>
                <a:gd name="connsiteX0" fmla="*/ 35645 w 35644"/>
                <a:gd name="connsiteY0" fmla="*/ 1160 h 4330"/>
                <a:gd name="connsiteX1" fmla="*/ 34779 w 35644"/>
                <a:gd name="connsiteY1" fmla="*/ 1621 h 4330"/>
                <a:gd name="connsiteX2" fmla="*/ 35254 w 35644"/>
                <a:gd name="connsiteY2" fmla="*/ 2724 h 4330"/>
                <a:gd name="connsiteX3" fmla="*/ 34793 w 35644"/>
                <a:gd name="connsiteY3" fmla="*/ 3115 h 4330"/>
                <a:gd name="connsiteX4" fmla="*/ 33481 w 35644"/>
                <a:gd name="connsiteY4" fmla="*/ 3366 h 4330"/>
                <a:gd name="connsiteX5" fmla="*/ 19114 w 35644"/>
                <a:gd name="connsiteY5" fmla="*/ 4288 h 4330"/>
                <a:gd name="connsiteX6" fmla="*/ 17439 w 35644"/>
                <a:gd name="connsiteY6" fmla="*/ 4316 h 4330"/>
                <a:gd name="connsiteX7" fmla="*/ 2388 w 35644"/>
                <a:gd name="connsiteY7" fmla="*/ 3338 h 4330"/>
                <a:gd name="connsiteX8" fmla="*/ 42 w 35644"/>
                <a:gd name="connsiteY8" fmla="*/ 2794 h 4330"/>
                <a:gd name="connsiteX9" fmla="*/ 1201 w 35644"/>
                <a:gd name="connsiteY9" fmla="*/ 1803 h 4330"/>
                <a:gd name="connsiteX10" fmla="*/ 0 w 35644"/>
                <a:gd name="connsiteY10" fmla="*/ 783 h 4330"/>
                <a:gd name="connsiteX11" fmla="*/ 1620 w 35644"/>
                <a:gd name="connsiteY11" fmla="*/ 253 h 4330"/>
                <a:gd name="connsiteX12" fmla="*/ 12314 w 35644"/>
                <a:gd name="connsiteY12" fmla="*/ 406 h 4330"/>
                <a:gd name="connsiteX13" fmla="*/ 25020 w 35644"/>
                <a:gd name="connsiteY13" fmla="*/ 225 h 4330"/>
                <a:gd name="connsiteX14" fmla="*/ 35631 w 35644"/>
                <a:gd name="connsiteY14" fmla="*/ 1132 h 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44" h="4330">
                  <a:moveTo>
                    <a:pt x="35645" y="1160"/>
                  </a:moveTo>
                  <a:cubicBezTo>
                    <a:pt x="35366" y="1314"/>
                    <a:pt x="35072" y="1467"/>
                    <a:pt x="34779" y="1621"/>
                  </a:cubicBezTo>
                  <a:cubicBezTo>
                    <a:pt x="34933" y="1970"/>
                    <a:pt x="35086" y="2333"/>
                    <a:pt x="35254" y="2724"/>
                  </a:cubicBezTo>
                  <a:cubicBezTo>
                    <a:pt x="35114" y="2850"/>
                    <a:pt x="34975" y="3059"/>
                    <a:pt x="34793" y="3115"/>
                  </a:cubicBezTo>
                  <a:cubicBezTo>
                    <a:pt x="34374" y="3241"/>
                    <a:pt x="33928" y="3338"/>
                    <a:pt x="33481" y="3366"/>
                  </a:cubicBezTo>
                  <a:cubicBezTo>
                    <a:pt x="28692" y="3687"/>
                    <a:pt x="23903" y="3981"/>
                    <a:pt x="19114" y="4288"/>
                  </a:cubicBezTo>
                  <a:cubicBezTo>
                    <a:pt x="18555" y="4330"/>
                    <a:pt x="17997" y="4344"/>
                    <a:pt x="17439" y="4316"/>
                  </a:cubicBezTo>
                  <a:cubicBezTo>
                    <a:pt x="12426" y="4009"/>
                    <a:pt x="7414" y="3687"/>
                    <a:pt x="2388" y="3338"/>
                  </a:cubicBezTo>
                  <a:cubicBezTo>
                    <a:pt x="1745" y="3296"/>
                    <a:pt x="1103" y="3045"/>
                    <a:pt x="42" y="2794"/>
                  </a:cubicBezTo>
                  <a:cubicBezTo>
                    <a:pt x="586" y="2333"/>
                    <a:pt x="852" y="2110"/>
                    <a:pt x="1201" y="1803"/>
                  </a:cubicBezTo>
                  <a:cubicBezTo>
                    <a:pt x="922" y="1565"/>
                    <a:pt x="572" y="1272"/>
                    <a:pt x="0" y="783"/>
                  </a:cubicBezTo>
                  <a:cubicBezTo>
                    <a:pt x="656" y="560"/>
                    <a:pt x="1145" y="239"/>
                    <a:pt x="1620" y="253"/>
                  </a:cubicBezTo>
                  <a:cubicBezTo>
                    <a:pt x="5180" y="350"/>
                    <a:pt x="8726" y="15"/>
                    <a:pt x="12314" y="406"/>
                  </a:cubicBezTo>
                  <a:cubicBezTo>
                    <a:pt x="16503" y="853"/>
                    <a:pt x="20761" y="797"/>
                    <a:pt x="25020" y="225"/>
                  </a:cubicBezTo>
                  <a:cubicBezTo>
                    <a:pt x="28538" y="-250"/>
                    <a:pt x="32099" y="15"/>
                    <a:pt x="35631" y="113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7" name="Forma Livre: Forma 66">
              <a:extLst>
                <a:ext uri="{FF2B5EF4-FFF2-40B4-BE49-F238E27FC236}">
                  <a16:creationId xmlns:a16="http://schemas.microsoft.com/office/drawing/2014/main" id="{4865E478-17A9-8167-B1E3-FAC5F3843A01}"/>
                </a:ext>
              </a:extLst>
            </p:cNvPr>
            <p:cNvSpPr/>
            <p:nvPr/>
          </p:nvSpPr>
          <p:spPr>
            <a:xfrm>
              <a:off x="10065326" y="5877397"/>
              <a:ext cx="32262" cy="10790"/>
            </a:xfrm>
            <a:custGeom>
              <a:avLst/>
              <a:gdLst>
                <a:gd name="connsiteX0" fmla="*/ 3683 w 32262"/>
                <a:gd name="connsiteY0" fmla="*/ 7566 h 10790"/>
                <a:gd name="connsiteX1" fmla="*/ 3054 w 32262"/>
                <a:gd name="connsiteY1" fmla="*/ 10791 h 10790"/>
                <a:gd name="connsiteX2" fmla="*/ 1602 w 32262"/>
                <a:gd name="connsiteY2" fmla="*/ 9478 h 10790"/>
                <a:gd name="connsiteX3" fmla="*/ 792 w 32262"/>
                <a:gd name="connsiteY3" fmla="*/ 10470 h 10790"/>
                <a:gd name="connsiteX4" fmla="*/ 108 w 32262"/>
                <a:gd name="connsiteY4" fmla="*/ 8571 h 10790"/>
                <a:gd name="connsiteX5" fmla="*/ 2677 w 32262"/>
                <a:gd name="connsiteY5" fmla="*/ 4145 h 10790"/>
                <a:gd name="connsiteX6" fmla="*/ 5972 w 32262"/>
                <a:gd name="connsiteY6" fmla="*/ 3573 h 10790"/>
                <a:gd name="connsiteX7" fmla="*/ 22154 w 32262"/>
                <a:gd name="connsiteY7" fmla="*/ 836 h 10790"/>
                <a:gd name="connsiteX8" fmla="*/ 31983 w 32262"/>
                <a:gd name="connsiteY8" fmla="*/ 12 h 10790"/>
                <a:gd name="connsiteX9" fmla="*/ 31188 w 32262"/>
                <a:gd name="connsiteY9" fmla="*/ 682 h 10790"/>
                <a:gd name="connsiteX10" fmla="*/ 32263 w 32262"/>
                <a:gd name="connsiteY10" fmla="*/ 1520 h 10790"/>
                <a:gd name="connsiteX11" fmla="*/ 32011 w 32262"/>
                <a:gd name="connsiteY11" fmla="*/ 2121 h 10790"/>
                <a:gd name="connsiteX12" fmla="*/ 29805 w 32262"/>
                <a:gd name="connsiteY12" fmla="*/ 2860 h 10790"/>
                <a:gd name="connsiteX13" fmla="*/ 17114 w 32262"/>
                <a:gd name="connsiteY13" fmla="*/ 5876 h 10790"/>
                <a:gd name="connsiteX14" fmla="*/ 7145 w 32262"/>
                <a:gd name="connsiteY14" fmla="*/ 6784 h 10790"/>
                <a:gd name="connsiteX15" fmla="*/ 3683 w 32262"/>
                <a:gd name="connsiteY15" fmla="*/ 7552 h 1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62" h="10790">
                  <a:moveTo>
                    <a:pt x="3683" y="7566"/>
                  </a:moveTo>
                  <a:cubicBezTo>
                    <a:pt x="3459" y="8697"/>
                    <a:pt x="3292" y="9562"/>
                    <a:pt x="3054" y="10791"/>
                  </a:cubicBezTo>
                  <a:cubicBezTo>
                    <a:pt x="2454" y="10246"/>
                    <a:pt x="2035" y="9869"/>
                    <a:pt x="1602" y="9478"/>
                  </a:cubicBezTo>
                  <a:cubicBezTo>
                    <a:pt x="1407" y="9716"/>
                    <a:pt x="1169" y="10023"/>
                    <a:pt x="792" y="10470"/>
                  </a:cubicBezTo>
                  <a:cubicBezTo>
                    <a:pt x="541" y="9772"/>
                    <a:pt x="234" y="9199"/>
                    <a:pt x="108" y="8571"/>
                  </a:cubicBezTo>
                  <a:cubicBezTo>
                    <a:pt x="-324" y="6393"/>
                    <a:pt x="541" y="4843"/>
                    <a:pt x="2677" y="4145"/>
                  </a:cubicBezTo>
                  <a:cubicBezTo>
                    <a:pt x="3724" y="3796"/>
                    <a:pt x="4855" y="3670"/>
                    <a:pt x="5972" y="3573"/>
                  </a:cubicBezTo>
                  <a:cubicBezTo>
                    <a:pt x="11431" y="3070"/>
                    <a:pt x="16807" y="2148"/>
                    <a:pt x="22154" y="836"/>
                  </a:cubicBezTo>
                  <a:cubicBezTo>
                    <a:pt x="25268" y="68"/>
                    <a:pt x="28549" y="-44"/>
                    <a:pt x="31983" y="12"/>
                  </a:cubicBezTo>
                  <a:cubicBezTo>
                    <a:pt x="31746" y="222"/>
                    <a:pt x="31495" y="431"/>
                    <a:pt x="31188" y="682"/>
                  </a:cubicBezTo>
                  <a:cubicBezTo>
                    <a:pt x="31523" y="948"/>
                    <a:pt x="31900" y="1241"/>
                    <a:pt x="32263" y="1520"/>
                  </a:cubicBezTo>
                  <a:cubicBezTo>
                    <a:pt x="32165" y="1758"/>
                    <a:pt x="32151" y="2079"/>
                    <a:pt x="32011" y="2121"/>
                  </a:cubicBezTo>
                  <a:cubicBezTo>
                    <a:pt x="31285" y="2400"/>
                    <a:pt x="30559" y="2721"/>
                    <a:pt x="29805" y="2860"/>
                  </a:cubicBezTo>
                  <a:cubicBezTo>
                    <a:pt x="25519" y="3642"/>
                    <a:pt x="21344" y="4871"/>
                    <a:pt x="17114" y="5876"/>
                  </a:cubicBezTo>
                  <a:cubicBezTo>
                    <a:pt x="13861" y="6644"/>
                    <a:pt x="10538" y="6993"/>
                    <a:pt x="7145" y="6784"/>
                  </a:cubicBezTo>
                  <a:cubicBezTo>
                    <a:pt x="6000" y="6714"/>
                    <a:pt x="4827" y="7286"/>
                    <a:pt x="3683" y="755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8" name="Forma Livre: Forma 67">
              <a:extLst>
                <a:ext uri="{FF2B5EF4-FFF2-40B4-BE49-F238E27FC236}">
                  <a16:creationId xmlns:a16="http://schemas.microsoft.com/office/drawing/2014/main" id="{53C4CC2E-59D2-9E5C-49C2-5F204C19F1F5}"/>
                </a:ext>
              </a:extLst>
            </p:cNvPr>
            <p:cNvSpPr/>
            <p:nvPr/>
          </p:nvSpPr>
          <p:spPr>
            <a:xfrm>
              <a:off x="9905737" y="6011143"/>
              <a:ext cx="33117" cy="4393"/>
            </a:xfrm>
            <a:custGeom>
              <a:avLst/>
              <a:gdLst>
                <a:gd name="connsiteX0" fmla="*/ 32699 w 33117"/>
                <a:gd name="connsiteY0" fmla="*/ 2982 h 4393"/>
                <a:gd name="connsiteX1" fmla="*/ 30228 w 33117"/>
                <a:gd name="connsiteY1" fmla="*/ 3373 h 4393"/>
                <a:gd name="connsiteX2" fmla="*/ 17536 w 33117"/>
                <a:gd name="connsiteY2" fmla="*/ 4336 h 4393"/>
                <a:gd name="connsiteX3" fmla="*/ 11882 w 33117"/>
                <a:gd name="connsiteY3" fmla="*/ 4001 h 4393"/>
                <a:gd name="connsiteX4" fmla="*/ 2862 w 33117"/>
                <a:gd name="connsiteY4" fmla="*/ 3373 h 4393"/>
                <a:gd name="connsiteX5" fmla="*/ 0 w 33117"/>
                <a:gd name="connsiteY5" fmla="*/ 2926 h 4393"/>
                <a:gd name="connsiteX6" fmla="*/ 1089 w 33117"/>
                <a:gd name="connsiteY6" fmla="*/ 1655 h 4393"/>
                <a:gd name="connsiteX7" fmla="*/ 168 w 33117"/>
                <a:gd name="connsiteY7" fmla="*/ 915 h 4393"/>
                <a:gd name="connsiteX8" fmla="*/ 572 w 33117"/>
                <a:gd name="connsiteY8" fmla="*/ 455 h 4393"/>
                <a:gd name="connsiteX9" fmla="*/ 10248 w 33117"/>
                <a:gd name="connsiteY9" fmla="*/ 217 h 4393"/>
                <a:gd name="connsiteX10" fmla="*/ 23289 w 33117"/>
                <a:gd name="connsiteY10" fmla="*/ 120 h 4393"/>
                <a:gd name="connsiteX11" fmla="*/ 33118 w 33117"/>
                <a:gd name="connsiteY11" fmla="*/ 706 h 4393"/>
                <a:gd name="connsiteX12" fmla="*/ 31819 w 33117"/>
                <a:gd name="connsiteY12" fmla="*/ 1767 h 4393"/>
                <a:gd name="connsiteX13" fmla="*/ 33034 w 33117"/>
                <a:gd name="connsiteY13" fmla="*/ 2312 h 4393"/>
                <a:gd name="connsiteX14" fmla="*/ 32713 w 33117"/>
                <a:gd name="connsiteY14" fmla="*/ 2982 h 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17" h="4393">
                  <a:moveTo>
                    <a:pt x="32699" y="2982"/>
                  </a:moveTo>
                  <a:cubicBezTo>
                    <a:pt x="31875" y="3121"/>
                    <a:pt x="31051" y="3387"/>
                    <a:pt x="30228" y="3373"/>
                  </a:cubicBezTo>
                  <a:cubicBezTo>
                    <a:pt x="25955" y="3289"/>
                    <a:pt x="21767" y="4043"/>
                    <a:pt x="17536" y="4336"/>
                  </a:cubicBezTo>
                  <a:cubicBezTo>
                    <a:pt x="15665" y="4462"/>
                    <a:pt x="13711" y="4392"/>
                    <a:pt x="11882" y="4001"/>
                  </a:cubicBezTo>
                  <a:cubicBezTo>
                    <a:pt x="8880" y="3387"/>
                    <a:pt x="5864" y="3540"/>
                    <a:pt x="2862" y="3373"/>
                  </a:cubicBezTo>
                  <a:cubicBezTo>
                    <a:pt x="2024" y="3331"/>
                    <a:pt x="1187" y="3121"/>
                    <a:pt x="0" y="2926"/>
                  </a:cubicBezTo>
                  <a:cubicBezTo>
                    <a:pt x="545" y="2284"/>
                    <a:pt x="810" y="1976"/>
                    <a:pt x="1089" y="1655"/>
                  </a:cubicBezTo>
                  <a:cubicBezTo>
                    <a:pt x="810" y="1432"/>
                    <a:pt x="489" y="1167"/>
                    <a:pt x="168" y="915"/>
                  </a:cubicBezTo>
                  <a:cubicBezTo>
                    <a:pt x="307" y="748"/>
                    <a:pt x="433" y="455"/>
                    <a:pt x="572" y="455"/>
                  </a:cubicBezTo>
                  <a:cubicBezTo>
                    <a:pt x="3798" y="343"/>
                    <a:pt x="7037" y="8"/>
                    <a:pt x="10248" y="217"/>
                  </a:cubicBezTo>
                  <a:cubicBezTo>
                    <a:pt x="14618" y="497"/>
                    <a:pt x="18946" y="734"/>
                    <a:pt x="23289" y="120"/>
                  </a:cubicBezTo>
                  <a:cubicBezTo>
                    <a:pt x="25369" y="-174"/>
                    <a:pt x="30982" y="92"/>
                    <a:pt x="33118" y="706"/>
                  </a:cubicBezTo>
                  <a:cubicBezTo>
                    <a:pt x="32643" y="1097"/>
                    <a:pt x="32266" y="1404"/>
                    <a:pt x="31819" y="1767"/>
                  </a:cubicBezTo>
                  <a:cubicBezTo>
                    <a:pt x="32224" y="1949"/>
                    <a:pt x="32629" y="2130"/>
                    <a:pt x="33034" y="2312"/>
                  </a:cubicBezTo>
                  <a:cubicBezTo>
                    <a:pt x="32922" y="2535"/>
                    <a:pt x="32825" y="2758"/>
                    <a:pt x="32713" y="298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69" name="Forma Livre: Forma 68">
              <a:extLst>
                <a:ext uri="{FF2B5EF4-FFF2-40B4-BE49-F238E27FC236}">
                  <a16:creationId xmlns:a16="http://schemas.microsoft.com/office/drawing/2014/main" id="{268A5CBA-B6C8-0447-5EAD-E8613D2966E2}"/>
                </a:ext>
              </a:extLst>
            </p:cNvPr>
            <p:cNvSpPr/>
            <p:nvPr/>
          </p:nvSpPr>
          <p:spPr>
            <a:xfrm>
              <a:off x="10280615" y="5946466"/>
              <a:ext cx="33187" cy="7300"/>
            </a:xfrm>
            <a:custGeom>
              <a:avLst/>
              <a:gdLst>
                <a:gd name="connsiteX0" fmla="*/ 2974 w 33187"/>
                <a:gd name="connsiteY0" fmla="*/ 7301 h 7300"/>
                <a:gd name="connsiteX1" fmla="*/ 0 w 33187"/>
                <a:gd name="connsiteY1" fmla="*/ 5458 h 7300"/>
                <a:gd name="connsiteX2" fmla="*/ 4091 w 33187"/>
                <a:gd name="connsiteY2" fmla="*/ 3992 h 7300"/>
                <a:gd name="connsiteX3" fmla="*/ 11574 w 33187"/>
                <a:gd name="connsiteY3" fmla="*/ 2219 h 7300"/>
                <a:gd name="connsiteX4" fmla="*/ 23484 w 33187"/>
                <a:gd name="connsiteY4" fmla="*/ 920 h 7300"/>
                <a:gd name="connsiteX5" fmla="*/ 27770 w 33187"/>
                <a:gd name="connsiteY5" fmla="*/ 306 h 7300"/>
                <a:gd name="connsiteX6" fmla="*/ 33188 w 33187"/>
                <a:gd name="connsiteY6" fmla="*/ 278 h 7300"/>
                <a:gd name="connsiteX7" fmla="*/ 31289 w 33187"/>
                <a:gd name="connsiteY7" fmla="*/ 1646 h 7300"/>
                <a:gd name="connsiteX8" fmla="*/ 32224 w 33187"/>
                <a:gd name="connsiteY8" fmla="*/ 2274 h 7300"/>
                <a:gd name="connsiteX9" fmla="*/ 31861 w 33187"/>
                <a:gd name="connsiteY9" fmla="*/ 2707 h 7300"/>
                <a:gd name="connsiteX10" fmla="*/ 23987 w 33187"/>
                <a:gd name="connsiteY10" fmla="*/ 4243 h 7300"/>
                <a:gd name="connsiteX11" fmla="*/ 6423 w 33187"/>
                <a:gd name="connsiteY11" fmla="*/ 6966 h 7300"/>
                <a:gd name="connsiteX12" fmla="*/ 2988 w 33187"/>
                <a:gd name="connsiteY12" fmla="*/ 7287 h 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87" h="7300">
                  <a:moveTo>
                    <a:pt x="2974" y="7301"/>
                  </a:moveTo>
                  <a:cubicBezTo>
                    <a:pt x="1717" y="6533"/>
                    <a:pt x="935" y="6044"/>
                    <a:pt x="0" y="5458"/>
                  </a:cubicBezTo>
                  <a:cubicBezTo>
                    <a:pt x="1229" y="4397"/>
                    <a:pt x="2709" y="4243"/>
                    <a:pt x="4091" y="3992"/>
                  </a:cubicBezTo>
                  <a:cubicBezTo>
                    <a:pt x="6618" y="3531"/>
                    <a:pt x="9089" y="2931"/>
                    <a:pt x="11574" y="2219"/>
                  </a:cubicBezTo>
                  <a:cubicBezTo>
                    <a:pt x="15428" y="1130"/>
                    <a:pt x="19365" y="334"/>
                    <a:pt x="23484" y="920"/>
                  </a:cubicBezTo>
                  <a:cubicBezTo>
                    <a:pt x="24852" y="1116"/>
                    <a:pt x="26346" y="585"/>
                    <a:pt x="27770" y="306"/>
                  </a:cubicBezTo>
                  <a:cubicBezTo>
                    <a:pt x="29418" y="-15"/>
                    <a:pt x="31065" y="-169"/>
                    <a:pt x="33188" y="278"/>
                  </a:cubicBezTo>
                  <a:cubicBezTo>
                    <a:pt x="32378" y="864"/>
                    <a:pt x="31889" y="1213"/>
                    <a:pt x="31289" y="1646"/>
                  </a:cubicBezTo>
                  <a:cubicBezTo>
                    <a:pt x="31610" y="1856"/>
                    <a:pt x="31917" y="2065"/>
                    <a:pt x="32224" y="2274"/>
                  </a:cubicBezTo>
                  <a:cubicBezTo>
                    <a:pt x="32098" y="2428"/>
                    <a:pt x="32001" y="2679"/>
                    <a:pt x="31861" y="2707"/>
                  </a:cubicBezTo>
                  <a:cubicBezTo>
                    <a:pt x="29236" y="3238"/>
                    <a:pt x="26625" y="3824"/>
                    <a:pt x="23987" y="4243"/>
                  </a:cubicBezTo>
                  <a:cubicBezTo>
                    <a:pt x="18137" y="5193"/>
                    <a:pt x="12273" y="6086"/>
                    <a:pt x="6423" y="6966"/>
                  </a:cubicBezTo>
                  <a:cubicBezTo>
                    <a:pt x="5110" y="7161"/>
                    <a:pt x="3770" y="7217"/>
                    <a:pt x="2988" y="728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0" name="Forma Livre: Forma 69">
              <a:extLst>
                <a:ext uri="{FF2B5EF4-FFF2-40B4-BE49-F238E27FC236}">
                  <a16:creationId xmlns:a16="http://schemas.microsoft.com/office/drawing/2014/main" id="{872B33EA-BCC0-10B7-6BEF-AFAEDABD9A88}"/>
                </a:ext>
              </a:extLst>
            </p:cNvPr>
            <p:cNvSpPr/>
            <p:nvPr/>
          </p:nvSpPr>
          <p:spPr>
            <a:xfrm>
              <a:off x="10179866" y="5871628"/>
              <a:ext cx="18798" cy="16392"/>
            </a:xfrm>
            <a:custGeom>
              <a:avLst/>
              <a:gdLst>
                <a:gd name="connsiteX0" fmla="*/ 14590 w 18798"/>
                <a:gd name="connsiteY0" fmla="*/ 4483 h 16392"/>
                <a:gd name="connsiteX1" fmla="*/ 7456 w 18798"/>
                <a:gd name="connsiteY1" fmla="*/ 5488 h 16392"/>
                <a:gd name="connsiteX2" fmla="*/ 0 w 18798"/>
                <a:gd name="connsiteY2" fmla="*/ 5921 h 16392"/>
                <a:gd name="connsiteX3" fmla="*/ 1592 w 18798"/>
                <a:gd name="connsiteY3" fmla="*/ 4538 h 16392"/>
                <a:gd name="connsiteX4" fmla="*/ 126 w 18798"/>
                <a:gd name="connsiteY4" fmla="*/ 3980 h 16392"/>
                <a:gd name="connsiteX5" fmla="*/ 237 w 18798"/>
                <a:gd name="connsiteY5" fmla="*/ 3408 h 16392"/>
                <a:gd name="connsiteX6" fmla="*/ 5738 w 18798"/>
                <a:gd name="connsiteY6" fmla="*/ 2095 h 16392"/>
                <a:gd name="connsiteX7" fmla="*/ 9620 w 18798"/>
                <a:gd name="connsiteY7" fmla="*/ 1216 h 16392"/>
                <a:gd name="connsiteX8" fmla="*/ 14842 w 18798"/>
                <a:gd name="connsiteY8" fmla="*/ 43 h 16392"/>
                <a:gd name="connsiteX9" fmla="*/ 18681 w 18798"/>
                <a:gd name="connsiteY9" fmla="*/ 2933 h 16392"/>
                <a:gd name="connsiteX10" fmla="*/ 18681 w 18798"/>
                <a:gd name="connsiteY10" fmla="*/ 4929 h 16392"/>
                <a:gd name="connsiteX11" fmla="*/ 18025 w 18798"/>
                <a:gd name="connsiteY11" fmla="*/ 13251 h 16392"/>
                <a:gd name="connsiteX12" fmla="*/ 17592 w 18798"/>
                <a:gd name="connsiteY12" fmla="*/ 15750 h 16392"/>
                <a:gd name="connsiteX13" fmla="*/ 16266 w 18798"/>
                <a:gd name="connsiteY13" fmla="*/ 15177 h 16392"/>
                <a:gd name="connsiteX14" fmla="*/ 15191 w 18798"/>
                <a:gd name="connsiteY14" fmla="*/ 16392 h 16392"/>
                <a:gd name="connsiteX15" fmla="*/ 14632 w 18798"/>
                <a:gd name="connsiteY15" fmla="*/ 10235 h 16392"/>
                <a:gd name="connsiteX16" fmla="*/ 14604 w 18798"/>
                <a:gd name="connsiteY16" fmla="*/ 4441 h 1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8" h="16392">
                  <a:moveTo>
                    <a:pt x="14590" y="4483"/>
                  </a:moveTo>
                  <a:cubicBezTo>
                    <a:pt x="12119" y="4050"/>
                    <a:pt x="9843" y="5418"/>
                    <a:pt x="7456" y="5488"/>
                  </a:cubicBezTo>
                  <a:cubicBezTo>
                    <a:pt x="5166" y="5558"/>
                    <a:pt x="2890" y="6340"/>
                    <a:pt x="0" y="5921"/>
                  </a:cubicBezTo>
                  <a:cubicBezTo>
                    <a:pt x="796" y="5237"/>
                    <a:pt x="1173" y="4901"/>
                    <a:pt x="1592" y="4538"/>
                  </a:cubicBezTo>
                  <a:cubicBezTo>
                    <a:pt x="1089" y="4343"/>
                    <a:pt x="600" y="4162"/>
                    <a:pt x="126" y="3980"/>
                  </a:cubicBezTo>
                  <a:cubicBezTo>
                    <a:pt x="168" y="3757"/>
                    <a:pt x="154" y="3435"/>
                    <a:pt x="237" y="3408"/>
                  </a:cubicBezTo>
                  <a:cubicBezTo>
                    <a:pt x="2066" y="2947"/>
                    <a:pt x="3895" y="2514"/>
                    <a:pt x="5738" y="2095"/>
                  </a:cubicBezTo>
                  <a:cubicBezTo>
                    <a:pt x="7023" y="1802"/>
                    <a:pt x="8321" y="1523"/>
                    <a:pt x="9620" y="1216"/>
                  </a:cubicBezTo>
                  <a:cubicBezTo>
                    <a:pt x="11365" y="811"/>
                    <a:pt x="13082" y="308"/>
                    <a:pt x="14842" y="43"/>
                  </a:cubicBezTo>
                  <a:cubicBezTo>
                    <a:pt x="16782" y="-250"/>
                    <a:pt x="18346" y="992"/>
                    <a:pt x="18681" y="2933"/>
                  </a:cubicBezTo>
                  <a:cubicBezTo>
                    <a:pt x="18793" y="3589"/>
                    <a:pt x="18877" y="4329"/>
                    <a:pt x="18681" y="4929"/>
                  </a:cubicBezTo>
                  <a:cubicBezTo>
                    <a:pt x="17801" y="7666"/>
                    <a:pt x="18220" y="10472"/>
                    <a:pt x="18025" y="13251"/>
                  </a:cubicBezTo>
                  <a:cubicBezTo>
                    <a:pt x="17969" y="14005"/>
                    <a:pt x="17774" y="14759"/>
                    <a:pt x="17592" y="15750"/>
                  </a:cubicBezTo>
                  <a:cubicBezTo>
                    <a:pt x="17048" y="15513"/>
                    <a:pt x="16699" y="15373"/>
                    <a:pt x="16266" y="15177"/>
                  </a:cubicBezTo>
                  <a:cubicBezTo>
                    <a:pt x="16028" y="15443"/>
                    <a:pt x="15721" y="15792"/>
                    <a:pt x="15191" y="16392"/>
                  </a:cubicBezTo>
                  <a:cubicBezTo>
                    <a:pt x="14409" y="14228"/>
                    <a:pt x="14772" y="12190"/>
                    <a:pt x="14632" y="10235"/>
                  </a:cubicBezTo>
                  <a:cubicBezTo>
                    <a:pt x="14493" y="8378"/>
                    <a:pt x="14604" y="6493"/>
                    <a:pt x="14604" y="444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1" name="Forma Livre: Forma 70">
              <a:extLst>
                <a:ext uri="{FF2B5EF4-FFF2-40B4-BE49-F238E27FC236}">
                  <a16:creationId xmlns:a16="http://schemas.microsoft.com/office/drawing/2014/main" id="{D9E27635-28A1-2623-9A44-052B456C7A70}"/>
                </a:ext>
              </a:extLst>
            </p:cNvPr>
            <p:cNvSpPr/>
            <p:nvPr/>
          </p:nvSpPr>
          <p:spPr>
            <a:xfrm>
              <a:off x="9773420" y="5881193"/>
              <a:ext cx="9937" cy="21459"/>
            </a:xfrm>
            <a:custGeom>
              <a:avLst/>
              <a:gdLst>
                <a:gd name="connsiteX0" fmla="*/ 0 w 9937"/>
                <a:gd name="connsiteY0" fmla="*/ 21166 h 21459"/>
                <a:gd name="connsiteX1" fmla="*/ 1452 w 9937"/>
                <a:gd name="connsiteY1" fmla="*/ 19854 h 21459"/>
                <a:gd name="connsiteX2" fmla="*/ 28 w 9937"/>
                <a:gd name="connsiteY2" fmla="*/ 18877 h 21459"/>
                <a:gd name="connsiteX3" fmla="*/ 5948 w 9937"/>
                <a:gd name="connsiteY3" fmla="*/ 17634 h 21459"/>
                <a:gd name="connsiteX4" fmla="*/ 6171 w 9937"/>
                <a:gd name="connsiteY4" fmla="*/ 7553 h 21459"/>
                <a:gd name="connsiteX5" fmla="*/ 5501 w 9937"/>
                <a:gd name="connsiteY5" fmla="*/ 4342 h 21459"/>
                <a:gd name="connsiteX6" fmla="*/ 3267 w 9937"/>
                <a:gd name="connsiteY6" fmla="*/ 3923 h 21459"/>
                <a:gd name="connsiteX7" fmla="*/ 2751 w 9937"/>
                <a:gd name="connsiteY7" fmla="*/ 1801 h 21459"/>
                <a:gd name="connsiteX8" fmla="*/ 7344 w 9937"/>
                <a:gd name="connsiteY8" fmla="*/ 0 h 21459"/>
                <a:gd name="connsiteX9" fmla="*/ 8642 w 9937"/>
                <a:gd name="connsiteY9" fmla="*/ 921 h 21459"/>
                <a:gd name="connsiteX10" fmla="*/ 9592 w 9937"/>
                <a:gd name="connsiteY10" fmla="*/ 6939 h 21459"/>
                <a:gd name="connsiteX11" fmla="*/ 9494 w 9937"/>
                <a:gd name="connsiteY11" fmla="*/ 16936 h 21459"/>
                <a:gd name="connsiteX12" fmla="*/ 4342 w 9937"/>
                <a:gd name="connsiteY12" fmla="*/ 21418 h 21459"/>
                <a:gd name="connsiteX13" fmla="*/ 14 w 9937"/>
                <a:gd name="connsiteY13" fmla="*/ 21166 h 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37" h="21459">
                  <a:moveTo>
                    <a:pt x="0" y="21166"/>
                  </a:moveTo>
                  <a:cubicBezTo>
                    <a:pt x="698" y="20538"/>
                    <a:pt x="1075" y="20189"/>
                    <a:pt x="1452" y="19854"/>
                  </a:cubicBezTo>
                  <a:cubicBezTo>
                    <a:pt x="1117" y="19617"/>
                    <a:pt x="768" y="19379"/>
                    <a:pt x="28" y="18877"/>
                  </a:cubicBezTo>
                  <a:cubicBezTo>
                    <a:pt x="2178" y="18430"/>
                    <a:pt x="3965" y="18053"/>
                    <a:pt x="5948" y="17634"/>
                  </a:cubicBezTo>
                  <a:cubicBezTo>
                    <a:pt x="6464" y="14199"/>
                    <a:pt x="6199" y="10862"/>
                    <a:pt x="6171" y="7553"/>
                  </a:cubicBezTo>
                  <a:cubicBezTo>
                    <a:pt x="6171" y="6478"/>
                    <a:pt x="5738" y="5417"/>
                    <a:pt x="5501" y="4342"/>
                  </a:cubicBezTo>
                  <a:cubicBezTo>
                    <a:pt x="4649" y="4189"/>
                    <a:pt x="4007" y="4063"/>
                    <a:pt x="3267" y="3923"/>
                  </a:cubicBezTo>
                  <a:cubicBezTo>
                    <a:pt x="3100" y="3253"/>
                    <a:pt x="2932" y="2555"/>
                    <a:pt x="2751" y="1801"/>
                  </a:cubicBezTo>
                  <a:cubicBezTo>
                    <a:pt x="3993" y="447"/>
                    <a:pt x="5780" y="600"/>
                    <a:pt x="7344" y="0"/>
                  </a:cubicBezTo>
                  <a:cubicBezTo>
                    <a:pt x="7833" y="349"/>
                    <a:pt x="8279" y="656"/>
                    <a:pt x="8642" y="921"/>
                  </a:cubicBezTo>
                  <a:cubicBezTo>
                    <a:pt x="8978" y="3016"/>
                    <a:pt x="9299" y="4984"/>
                    <a:pt x="9592" y="6939"/>
                  </a:cubicBezTo>
                  <a:cubicBezTo>
                    <a:pt x="10081" y="10276"/>
                    <a:pt x="10053" y="13627"/>
                    <a:pt x="9494" y="16936"/>
                  </a:cubicBezTo>
                  <a:cubicBezTo>
                    <a:pt x="8908" y="20315"/>
                    <a:pt x="7735" y="21306"/>
                    <a:pt x="4342" y="21418"/>
                  </a:cubicBezTo>
                  <a:cubicBezTo>
                    <a:pt x="3044" y="21460"/>
                    <a:pt x="1731" y="21557"/>
                    <a:pt x="14" y="2116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2" name="Forma Livre: Forma 71">
              <a:extLst>
                <a:ext uri="{FF2B5EF4-FFF2-40B4-BE49-F238E27FC236}">
                  <a16:creationId xmlns:a16="http://schemas.microsoft.com/office/drawing/2014/main" id="{015AC18D-7EEE-6E9D-5F02-DB75D0DC481E}"/>
                </a:ext>
              </a:extLst>
            </p:cNvPr>
            <p:cNvSpPr/>
            <p:nvPr/>
          </p:nvSpPr>
          <p:spPr>
            <a:xfrm>
              <a:off x="10141666" y="5880844"/>
              <a:ext cx="15553" cy="15874"/>
            </a:xfrm>
            <a:custGeom>
              <a:avLst/>
              <a:gdLst>
                <a:gd name="connsiteX0" fmla="*/ 475 w 15553"/>
                <a:gd name="connsiteY0" fmla="*/ 6855 h 15874"/>
                <a:gd name="connsiteX1" fmla="*/ 461 w 15553"/>
                <a:gd name="connsiteY1" fmla="*/ 6367 h 15874"/>
                <a:gd name="connsiteX2" fmla="*/ 1424 w 15553"/>
                <a:gd name="connsiteY2" fmla="*/ 5487 h 15874"/>
                <a:gd name="connsiteX3" fmla="*/ 0 w 15553"/>
                <a:gd name="connsiteY3" fmla="*/ 4663 h 15874"/>
                <a:gd name="connsiteX4" fmla="*/ 6353 w 15553"/>
                <a:gd name="connsiteY4" fmla="*/ 2429 h 15874"/>
                <a:gd name="connsiteX5" fmla="*/ 12719 w 15553"/>
                <a:gd name="connsiteY5" fmla="*/ 0 h 15874"/>
                <a:gd name="connsiteX6" fmla="*/ 15554 w 15553"/>
                <a:gd name="connsiteY6" fmla="*/ 2569 h 15874"/>
                <a:gd name="connsiteX7" fmla="*/ 14618 w 15553"/>
                <a:gd name="connsiteY7" fmla="*/ 9299 h 15874"/>
                <a:gd name="connsiteX8" fmla="*/ 13878 w 15553"/>
                <a:gd name="connsiteY8" fmla="*/ 15791 h 15874"/>
                <a:gd name="connsiteX9" fmla="*/ 12775 w 15553"/>
                <a:gd name="connsiteY9" fmla="*/ 14814 h 15874"/>
                <a:gd name="connsiteX10" fmla="*/ 11840 w 15553"/>
                <a:gd name="connsiteY10" fmla="*/ 15875 h 15874"/>
                <a:gd name="connsiteX11" fmla="*/ 11491 w 15553"/>
                <a:gd name="connsiteY11" fmla="*/ 5082 h 15874"/>
                <a:gd name="connsiteX12" fmla="*/ 5976 w 15553"/>
                <a:gd name="connsiteY12" fmla="*/ 6087 h 15874"/>
                <a:gd name="connsiteX13" fmla="*/ 461 w 15553"/>
                <a:gd name="connsiteY13" fmla="*/ 6855 h 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3" h="15874">
                  <a:moveTo>
                    <a:pt x="475" y="6855"/>
                  </a:moveTo>
                  <a:cubicBezTo>
                    <a:pt x="461" y="6562"/>
                    <a:pt x="405" y="6409"/>
                    <a:pt x="461" y="6367"/>
                  </a:cubicBezTo>
                  <a:cubicBezTo>
                    <a:pt x="768" y="6059"/>
                    <a:pt x="1103" y="5780"/>
                    <a:pt x="1424" y="5487"/>
                  </a:cubicBezTo>
                  <a:cubicBezTo>
                    <a:pt x="991" y="5236"/>
                    <a:pt x="572" y="4984"/>
                    <a:pt x="0" y="4663"/>
                  </a:cubicBezTo>
                  <a:cubicBezTo>
                    <a:pt x="1913" y="2890"/>
                    <a:pt x="4314" y="3169"/>
                    <a:pt x="6353" y="2429"/>
                  </a:cubicBezTo>
                  <a:cubicBezTo>
                    <a:pt x="8433" y="1675"/>
                    <a:pt x="10499" y="852"/>
                    <a:pt x="12719" y="0"/>
                  </a:cubicBezTo>
                  <a:cubicBezTo>
                    <a:pt x="13739" y="921"/>
                    <a:pt x="14618" y="1717"/>
                    <a:pt x="15554" y="2569"/>
                  </a:cubicBezTo>
                  <a:cubicBezTo>
                    <a:pt x="15219" y="4901"/>
                    <a:pt x="14772" y="7093"/>
                    <a:pt x="14618" y="9299"/>
                  </a:cubicBezTo>
                  <a:cubicBezTo>
                    <a:pt x="14479" y="11379"/>
                    <a:pt x="14702" y="13501"/>
                    <a:pt x="13878" y="15791"/>
                  </a:cubicBezTo>
                  <a:cubicBezTo>
                    <a:pt x="13376" y="15344"/>
                    <a:pt x="13082" y="15079"/>
                    <a:pt x="12775" y="14814"/>
                  </a:cubicBezTo>
                  <a:cubicBezTo>
                    <a:pt x="12552" y="15065"/>
                    <a:pt x="12286" y="15372"/>
                    <a:pt x="11840" y="15875"/>
                  </a:cubicBezTo>
                  <a:cubicBezTo>
                    <a:pt x="10527" y="12245"/>
                    <a:pt x="11351" y="8712"/>
                    <a:pt x="11491" y="5082"/>
                  </a:cubicBezTo>
                  <a:cubicBezTo>
                    <a:pt x="9410" y="4496"/>
                    <a:pt x="7819" y="6046"/>
                    <a:pt x="5976" y="6087"/>
                  </a:cubicBezTo>
                  <a:cubicBezTo>
                    <a:pt x="4133" y="6129"/>
                    <a:pt x="2360" y="7023"/>
                    <a:pt x="461" y="685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3" name="Forma Livre: Forma 72">
              <a:extLst>
                <a:ext uri="{FF2B5EF4-FFF2-40B4-BE49-F238E27FC236}">
                  <a16:creationId xmlns:a16="http://schemas.microsoft.com/office/drawing/2014/main" id="{7F81635D-2BF2-A3DD-1B3B-054084FF8D91}"/>
                </a:ext>
              </a:extLst>
            </p:cNvPr>
            <p:cNvSpPr/>
            <p:nvPr/>
          </p:nvSpPr>
          <p:spPr>
            <a:xfrm>
              <a:off x="9988196" y="5999381"/>
              <a:ext cx="12698" cy="12319"/>
            </a:xfrm>
            <a:custGeom>
              <a:avLst/>
              <a:gdLst>
                <a:gd name="connsiteX0" fmla="*/ 4874 w 12698"/>
                <a:gd name="connsiteY0" fmla="*/ 0 h 12319"/>
                <a:gd name="connsiteX1" fmla="*/ 4231 w 12698"/>
                <a:gd name="connsiteY1" fmla="*/ 3867 h 12319"/>
                <a:gd name="connsiteX2" fmla="*/ 4580 w 12698"/>
                <a:gd name="connsiteY2" fmla="*/ 8196 h 12319"/>
                <a:gd name="connsiteX3" fmla="*/ 8643 w 12698"/>
                <a:gd name="connsiteY3" fmla="*/ 8014 h 12319"/>
                <a:gd name="connsiteX4" fmla="*/ 7680 w 12698"/>
                <a:gd name="connsiteY4" fmla="*/ 2513 h 12319"/>
                <a:gd name="connsiteX5" fmla="*/ 8057 w 12698"/>
                <a:gd name="connsiteY5" fmla="*/ 265 h 12319"/>
                <a:gd name="connsiteX6" fmla="*/ 12162 w 12698"/>
                <a:gd name="connsiteY6" fmla="*/ 2974 h 12319"/>
                <a:gd name="connsiteX7" fmla="*/ 9355 w 12698"/>
                <a:gd name="connsiteY7" fmla="*/ 11728 h 12319"/>
                <a:gd name="connsiteX8" fmla="*/ 545 w 12698"/>
                <a:gd name="connsiteY8" fmla="*/ 8573 h 12319"/>
                <a:gd name="connsiteX9" fmla="*/ 4860 w 12698"/>
                <a:gd name="connsiteY9" fmla="*/ 0 h 1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8" h="12319">
                  <a:moveTo>
                    <a:pt x="4874" y="0"/>
                  </a:moveTo>
                  <a:cubicBezTo>
                    <a:pt x="4999" y="1340"/>
                    <a:pt x="5265" y="2555"/>
                    <a:pt x="4231" y="3867"/>
                  </a:cubicBezTo>
                  <a:cubicBezTo>
                    <a:pt x="3198" y="5180"/>
                    <a:pt x="3589" y="7456"/>
                    <a:pt x="4580" y="8196"/>
                  </a:cubicBezTo>
                  <a:cubicBezTo>
                    <a:pt x="5921" y="9215"/>
                    <a:pt x="7289" y="8991"/>
                    <a:pt x="8643" y="8014"/>
                  </a:cubicBezTo>
                  <a:cubicBezTo>
                    <a:pt x="9523" y="5976"/>
                    <a:pt x="9355" y="4119"/>
                    <a:pt x="7680" y="2513"/>
                  </a:cubicBezTo>
                  <a:cubicBezTo>
                    <a:pt x="7806" y="1731"/>
                    <a:pt x="7931" y="991"/>
                    <a:pt x="8057" y="265"/>
                  </a:cubicBezTo>
                  <a:cubicBezTo>
                    <a:pt x="9174" y="-321"/>
                    <a:pt x="11282" y="1061"/>
                    <a:pt x="12162" y="2974"/>
                  </a:cubicBezTo>
                  <a:cubicBezTo>
                    <a:pt x="13558" y="5962"/>
                    <a:pt x="12092" y="10527"/>
                    <a:pt x="9355" y="11728"/>
                  </a:cubicBezTo>
                  <a:cubicBezTo>
                    <a:pt x="5893" y="13236"/>
                    <a:pt x="1718" y="11742"/>
                    <a:pt x="545" y="8573"/>
                  </a:cubicBezTo>
                  <a:cubicBezTo>
                    <a:pt x="-949" y="4538"/>
                    <a:pt x="671" y="1312"/>
                    <a:pt x="4860"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4" name="Forma Livre: Forma 73">
              <a:extLst>
                <a:ext uri="{FF2B5EF4-FFF2-40B4-BE49-F238E27FC236}">
                  <a16:creationId xmlns:a16="http://schemas.microsoft.com/office/drawing/2014/main" id="{756B1759-B966-07FE-7499-384958199147}"/>
                </a:ext>
              </a:extLst>
            </p:cNvPr>
            <p:cNvSpPr/>
            <p:nvPr/>
          </p:nvSpPr>
          <p:spPr>
            <a:xfrm>
              <a:off x="9759277" y="5886303"/>
              <a:ext cx="8711" cy="19044"/>
            </a:xfrm>
            <a:custGeom>
              <a:avLst/>
              <a:gdLst>
                <a:gd name="connsiteX0" fmla="*/ 349 w 8711"/>
                <a:gd name="connsiteY0" fmla="*/ 19044 h 19044"/>
                <a:gd name="connsiteX1" fmla="*/ 782 w 8711"/>
                <a:gd name="connsiteY1" fmla="*/ 16322 h 19044"/>
                <a:gd name="connsiteX2" fmla="*/ 3812 w 8711"/>
                <a:gd name="connsiteY2" fmla="*/ 15428 h 19044"/>
                <a:gd name="connsiteX3" fmla="*/ 5054 w 8711"/>
                <a:gd name="connsiteY3" fmla="*/ 12063 h 19044"/>
                <a:gd name="connsiteX4" fmla="*/ 5222 w 8711"/>
                <a:gd name="connsiteY4" fmla="*/ 8377 h 19044"/>
                <a:gd name="connsiteX5" fmla="*/ 5236 w 8711"/>
                <a:gd name="connsiteY5" fmla="*/ 4719 h 19044"/>
                <a:gd name="connsiteX6" fmla="*/ 656 w 8711"/>
                <a:gd name="connsiteY6" fmla="*/ 5515 h 19044"/>
                <a:gd name="connsiteX7" fmla="*/ 0 w 8711"/>
                <a:gd name="connsiteY7" fmla="*/ 3463 h 19044"/>
                <a:gd name="connsiteX8" fmla="*/ 6730 w 8711"/>
                <a:gd name="connsiteY8" fmla="*/ 0 h 19044"/>
                <a:gd name="connsiteX9" fmla="*/ 8601 w 8711"/>
                <a:gd name="connsiteY9" fmla="*/ 3239 h 19044"/>
                <a:gd name="connsiteX10" fmla="*/ 8405 w 8711"/>
                <a:gd name="connsiteY10" fmla="*/ 13236 h 19044"/>
                <a:gd name="connsiteX11" fmla="*/ 8084 w 8711"/>
                <a:gd name="connsiteY11" fmla="*/ 15219 h 19044"/>
                <a:gd name="connsiteX12" fmla="*/ 4635 w 8711"/>
                <a:gd name="connsiteY12" fmla="*/ 18625 h 19044"/>
                <a:gd name="connsiteX13" fmla="*/ 349 w 8711"/>
                <a:gd name="connsiteY13" fmla="*/ 19044 h 1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1" h="19044">
                  <a:moveTo>
                    <a:pt x="349" y="19044"/>
                  </a:moveTo>
                  <a:cubicBezTo>
                    <a:pt x="503" y="18109"/>
                    <a:pt x="614" y="17369"/>
                    <a:pt x="782" y="16322"/>
                  </a:cubicBezTo>
                  <a:cubicBezTo>
                    <a:pt x="1550" y="16098"/>
                    <a:pt x="2695" y="15749"/>
                    <a:pt x="3812" y="15428"/>
                  </a:cubicBezTo>
                  <a:cubicBezTo>
                    <a:pt x="4998" y="14548"/>
                    <a:pt x="4998" y="13292"/>
                    <a:pt x="5054" y="12063"/>
                  </a:cubicBezTo>
                  <a:cubicBezTo>
                    <a:pt x="5124" y="10834"/>
                    <a:pt x="5152" y="9606"/>
                    <a:pt x="5222" y="8377"/>
                  </a:cubicBezTo>
                  <a:cubicBezTo>
                    <a:pt x="5292" y="7176"/>
                    <a:pt x="5738" y="5962"/>
                    <a:pt x="5236" y="4719"/>
                  </a:cubicBezTo>
                  <a:cubicBezTo>
                    <a:pt x="3532" y="4091"/>
                    <a:pt x="2290" y="5808"/>
                    <a:pt x="656" y="5515"/>
                  </a:cubicBezTo>
                  <a:cubicBezTo>
                    <a:pt x="447" y="4845"/>
                    <a:pt x="223" y="4161"/>
                    <a:pt x="0" y="3463"/>
                  </a:cubicBezTo>
                  <a:cubicBezTo>
                    <a:pt x="2415" y="1494"/>
                    <a:pt x="3658" y="866"/>
                    <a:pt x="6730" y="0"/>
                  </a:cubicBezTo>
                  <a:cubicBezTo>
                    <a:pt x="8056" y="656"/>
                    <a:pt x="8531" y="1759"/>
                    <a:pt x="8601" y="3239"/>
                  </a:cubicBezTo>
                  <a:cubicBezTo>
                    <a:pt x="8754" y="6576"/>
                    <a:pt x="8796" y="9913"/>
                    <a:pt x="8405" y="13236"/>
                  </a:cubicBezTo>
                  <a:cubicBezTo>
                    <a:pt x="8321" y="13906"/>
                    <a:pt x="8224" y="14562"/>
                    <a:pt x="8084" y="15219"/>
                  </a:cubicBezTo>
                  <a:cubicBezTo>
                    <a:pt x="7595" y="17592"/>
                    <a:pt x="6925" y="18290"/>
                    <a:pt x="4635" y="18625"/>
                  </a:cubicBezTo>
                  <a:cubicBezTo>
                    <a:pt x="3239" y="18835"/>
                    <a:pt x="1815" y="18904"/>
                    <a:pt x="349" y="1904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5" name="Forma Livre: Forma 74">
              <a:extLst>
                <a:ext uri="{FF2B5EF4-FFF2-40B4-BE49-F238E27FC236}">
                  <a16:creationId xmlns:a16="http://schemas.microsoft.com/office/drawing/2014/main" id="{1FC2675A-81F3-EE68-C592-CEF55FE9665F}"/>
                </a:ext>
              </a:extLst>
            </p:cNvPr>
            <p:cNvSpPr/>
            <p:nvPr/>
          </p:nvSpPr>
          <p:spPr>
            <a:xfrm>
              <a:off x="10099040" y="5887727"/>
              <a:ext cx="17382" cy="13892"/>
            </a:xfrm>
            <a:custGeom>
              <a:avLst/>
              <a:gdLst>
                <a:gd name="connsiteX0" fmla="*/ 0 w 17382"/>
                <a:gd name="connsiteY0" fmla="*/ 3588 h 13892"/>
                <a:gd name="connsiteX1" fmla="*/ 475 w 17382"/>
                <a:gd name="connsiteY1" fmla="*/ 1243 h 13892"/>
                <a:gd name="connsiteX2" fmla="*/ 14576 w 17382"/>
                <a:gd name="connsiteY2" fmla="*/ 0 h 13892"/>
                <a:gd name="connsiteX3" fmla="*/ 16922 w 17382"/>
                <a:gd name="connsiteY3" fmla="*/ 4077 h 13892"/>
                <a:gd name="connsiteX4" fmla="*/ 17383 w 17382"/>
                <a:gd name="connsiteY4" fmla="*/ 12761 h 13892"/>
                <a:gd name="connsiteX5" fmla="*/ 14674 w 17382"/>
                <a:gd name="connsiteY5" fmla="*/ 13892 h 13892"/>
                <a:gd name="connsiteX6" fmla="*/ 14213 w 17382"/>
                <a:gd name="connsiteY6" fmla="*/ 13431 h 13892"/>
                <a:gd name="connsiteX7" fmla="*/ 13934 w 17382"/>
                <a:gd name="connsiteY7" fmla="*/ 9438 h 13892"/>
                <a:gd name="connsiteX8" fmla="*/ 12845 w 17382"/>
                <a:gd name="connsiteY8" fmla="*/ 4189 h 13892"/>
                <a:gd name="connsiteX9" fmla="*/ 14 w 17382"/>
                <a:gd name="connsiteY9" fmla="*/ 3588 h 1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2" h="13892">
                  <a:moveTo>
                    <a:pt x="0" y="3588"/>
                  </a:moveTo>
                  <a:cubicBezTo>
                    <a:pt x="182" y="2695"/>
                    <a:pt x="321" y="1969"/>
                    <a:pt x="475" y="1243"/>
                  </a:cubicBezTo>
                  <a:cubicBezTo>
                    <a:pt x="5194" y="-335"/>
                    <a:pt x="10025" y="489"/>
                    <a:pt x="14576" y="0"/>
                  </a:cubicBezTo>
                  <a:cubicBezTo>
                    <a:pt x="16238" y="1061"/>
                    <a:pt x="16866" y="2360"/>
                    <a:pt x="16922" y="4077"/>
                  </a:cubicBezTo>
                  <a:cubicBezTo>
                    <a:pt x="17006" y="6981"/>
                    <a:pt x="17215" y="9871"/>
                    <a:pt x="17383" y="12761"/>
                  </a:cubicBezTo>
                  <a:cubicBezTo>
                    <a:pt x="16322" y="13208"/>
                    <a:pt x="15484" y="13557"/>
                    <a:pt x="14674" y="13892"/>
                  </a:cubicBezTo>
                  <a:cubicBezTo>
                    <a:pt x="14506" y="13739"/>
                    <a:pt x="14227" y="13599"/>
                    <a:pt x="14213" y="13431"/>
                  </a:cubicBezTo>
                  <a:cubicBezTo>
                    <a:pt x="14074" y="12105"/>
                    <a:pt x="13864" y="10765"/>
                    <a:pt x="13934" y="9438"/>
                  </a:cubicBezTo>
                  <a:cubicBezTo>
                    <a:pt x="14032" y="7581"/>
                    <a:pt x="13529" y="5920"/>
                    <a:pt x="12845" y="4189"/>
                  </a:cubicBezTo>
                  <a:cubicBezTo>
                    <a:pt x="8628" y="3058"/>
                    <a:pt x="4342" y="4077"/>
                    <a:pt x="14" y="358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6" name="Forma Livre: Forma 75">
              <a:extLst>
                <a:ext uri="{FF2B5EF4-FFF2-40B4-BE49-F238E27FC236}">
                  <a16:creationId xmlns:a16="http://schemas.microsoft.com/office/drawing/2014/main" id="{690E99DF-90FD-FCF6-F233-C4009095B730}"/>
                </a:ext>
              </a:extLst>
            </p:cNvPr>
            <p:cNvSpPr/>
            <p:nvPr/>
          </p:nvSpPr>
          <p:spPr>
            <a:xfrm>
              <a:off x="10061539" y="5894583"/>
              <a:ext cx="17354" cy="12466"/>
            </a:xfrm>
            <a:custGeom>
              <a:avLst/>
              <a:gdLst>
                <a:gd name="connsiteX0" fmla="*/ 14786 w 17354"/>
                <a:gd name="connsiteY0" fmla="*/ 14 h 12466"/>
                <a:gd name="connsiteX1" fmla="*/ 17355 w 17354"/>
                <a:gd name="connsiteY1" fmla="*/ 2094 h 12466"/>
                <a:gd name="connsiteX2" fmla="*/ 15023 w 17354"/>
                <a:gd name="connsiteY2" fmla="*/ 12370 h 12466"/>
                <a:gd name="connsiteX3" fmla="*/ 14074 w 17354"/>
                <a:gd name="connsiteY3" fmla="*/ 12454 h 12466"/>
                <a:gd name="connsiteX4" fmla="*/ 12831 w 17354"/>
                <a:gd name="connsiteY4" fmla="*/ 12175 h 12466"/>
                <a:gd name="connsiteX5" fmla="*/ 12636 w 17354"/>
                <a:gd name="connsiteY5" fmla="*/ 11812 h 12466"/>
                <a:gd name="connsiteX6" fmla="*/ 12636 w 17354"/>
                <a:gd name="connsiteY6" fmla="*/ 4677 h 12466"/>
                <a:gd name="connsiteX7" fmla="*/ 9955 w 17354"/>
                <a:gd name="connsiteY7" fmla="*/ 4775 h 12466"/>
                <a:gd name="connsiteX8" fmla="*/ 1438 w 17354"/>
                <a:gd name="connsiteY8" fmla="*/ 6492 h 12466"/>
                <a:gd name="connsiteX9" fmla="*/ 796 w 17354"/>
                <a:gd name="connsiteY9" fmla="*/ 6143 h 12466"/>
                <a:gd name="connsiteX10" fmla="*/ 1452 w 17354"/>
                <a:gd name="connsiteY10" fmla="*/ 5110 h 12466"/>
                <a:gd name="connsiteX11" fmla="*/ 0 w 17354"/>
                <a:gd name="connsiteY11" fmla="*/ 4314 h 12466"/>
                <a:gd name="connsiteX12" fmla="*/ 14772 w 17354"/>
                <a:gd name="connsiteY12" fmla="*/ 0 h 1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54" h="12466">
                  <a:moveTo>
                    <a:pt x="14786" y="14"/>
                  </a:moveTo>
                  <a:cubicBezTo>
                    <a:pt x="15484" y="586"/>
                    <a:pt x="16335" y="1271"/>
                    <a:pt x="17355" y="2094"/>
                  </a:cubicBezTo>
                  <a:cubicBezTo>
                    <a:pt x="16559" y="5599"/>
                    <a:pt x="15791" y="9033"/>
                    <a:pt x="15023" y="12370"/>
                  </a:cubicBezTo>
                  <a:cubicBezTo>
                    <a:pt x="14506" y="12426"/>
                    <a:pt x="14283" y="12496"/>
                    <a:pt x="14074" y="12454"/>
                  </a:cubicBezTo>
                  <a:cubicBezTo>
                    <a:pt x="13641" y="12384"/>
                    <a:pt x="13208" y="12259"/>
                    <a:pt x="12831" y="12175"/>
                  </a:cubicBezTo>
                  <a:cubicBezTo>
                    <a:pt x="12733" y="12007"/>
                    <a:pt x="12636" y="11910"/>
                    <a:pt x="12636" y="11812"/>
                  </a:cubicBezTo>
                  <a:cubicBezTo>
                    <a:pt x="12636" y="9480"/>
                    <a:pt x="12636" y="7162"/>
                    <a:pt x="12636" y="4677"/>
                  </a:cubicBezTo>
                  <a:cubicBezTo>
                    <a:pt x="11854" y="4021"/>
                    <a:pt x="10890" y="4370"/>
                    <a:pt x="9955" y="4775"/>
                  </a:cubicBezTo>
                  <a:cubicBezTo>
                    <a:pt x="7232" y="5934"/>
                    <a:pt x="4300" y="6018"/>
                    <a:pt x="1438" y="6492"/>
                  </a:cubicBezTo>
                  <a:cubicBezTo>
                    <a:pt x="1271" y="6520"/>
                    <a:pt x="1075" y="6311"/>
                    <a:pt x="796" y="6143"/>
                  </a:cubicBezTo>
                  <a:cubicBezTo>
                    <a:pt x="1019" y="5794"/>
                    <a:pt x="1229" y="5459"/>
                    <a:pt x="1452" y="5110"/>
                  </a:cubicBezTo>
                  <a:cubicBezTo>
                    <a:pt x="1005" y="4873"/>
                    <a:pt x="572" y="4621"/>
                    <a:pt x="0" y="4314"/>
                  </a:cubicBezTo>
                  <a:cubicBezTo>
                    <a:pt x="1871" y="3225"/>
                    <a:pt x="11882" y="335"/>
                    <a:pt x="14772"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7" name="Forma Livre: Forma 76">
              <a:extLst>
                <a:ext uri="{FF2B5EF4-FFF2-40B4-BE49-F238E27FC236}">
                  <a16:creationId xmlns:a16="http://schemas.microsoft.com/office/drawing/2014/main" id="{FBBF19C3-ED83-5BDB-8FA7-DED29B5A2480}"/>
                </a:ext>
              </a:extLst>
            </p:cNvPr>
            <p:cNvSpPr/>
            <p:nvPr/>
          </p:nvSpPr>
          <p:spPr>
            <a:xfrm>
              <a:off x="10531770" y="6050244"/>
              <a:ext cx="3999" cy="26443"/>
            </a:xfrm>
            <a:custGeom>
              <a:avLst/>
              <a:gdLst>
                <a:gd name="connsiteX0" fmla="*/ 77 w 3999"/>
                <a:gd name="connsiteY0" fmla="*/ 684 h 26443"/>
                <a:gd name="connsiteX1" fmla="*/ 2688 w 3999"/>
                <a:gd name="connsiteY1" fmla="*/ 0 h 26443"/>
                <a:gd name="connsiteX2" fmla="*/ 2576 w 3999"/>
                <a:gd name="connsiteY2" fmla="*/ 26444 h 26443"/>
                <a:gd name="connsiteX3" fmla="*/ 1641 w 3999"/>
                <a:gd name="connsiteY3" fmla="*/ 24992 h 26443"/>
                <a:gd name="connsiteX4" fmla="*/ 356 w 3999"/>
                <a:gd name="connsiteY4" fmla="*/ 25634 h 26443"/>
                <a:gd name="connsiteX5" fmla="*/ 188 w 3999"/>
                <a:gd name="connsiteY5" fmla="*/ 17774 h 26443"/>
                <a:gd name="connsiteX6" fmla="*/ 328 w 3999"/>
                <a:gd name="connsiteY6" fmla="*/ 8740 h 26443"/>
                <a:gd name="connsiteX7" fmla="*/ 63 w 3999"/>
                <a:gd name="connsiteY7" fmla="*/ 684 h 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9" h="26443">
                  <a:moveTo>
                    <a:pt x="77" y="684"/>
                  </a:moveTo>
                  <a:cubicBezTo>
                    <a:pt x="1166" y="391"/>
                    <a:pt x="1850" y="223"/>
                    <a:pt x="2688" y="0"/>
                  </a:cubicBezTo>
                  <a:cubicBezTo>
                    <a:pt x="4489" y="8656"/>
                    <a:pt x="4419" y="17327"/>
                    <a:pt x="2576" y="26444"/>
                  </a:cubicBezTo>
                  <a:cubicBezTo>
                    <a:pt x="2087" y="25690"/>
                    <a:pt x="1864" y="25341"/>
                    <a:pt x="1641" y="24992"/>
                  </a:cubicBezTo>
                  <a:cubicBezTo>
                    <a:pt x="1278" y="25173"/>
                    <a:pt x="929" y="25341"/>
                    <a:pt x="356" y="25634"/>
                  </a:cubicBezTo>
                  <a:cubicBezTo>
                    <a:pt x="-175" y="22856"/>
                    <a:pt x="-7" y="20329"/>
                    <a:pt x="188" y="17774"/>
                  </a:cubicBezTo>
                  <a:cubicBezTo>
                    <a:pt x="412" y="14772"/>
                    <a:pt x="677" y="11714"/>
                    <a:pt x="328" y="8740"/>
                  </a:cubicBezTo>
                  <a:cubicBezTo>
                    <a:pt x="7" y="6032"/>
                    <a:pt x="91" y="3393"/>
                    <a:pt x="63" y="68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8" name="Forma Livre: Forma 77">
              <a:extLst>
                <a:ext uri="{FF2B5EF4-FFF2-40B4-BE49-F238E27FC236}">
                  <a16:creationId xmlns:a16="http://schemas.microsoft.com/office/drawing/2014/main" id="{61A9070C-EC10-7D4D-2D34-576AA7FD96A1}"/>
                </a:ext>
              </a:extLst>
            </p:cNvPr>
            <p:cNvSpPr/>
            <p:nvPr/>
          </p:nvSpPr>
          <p:spPr>
            <a:xfrm>
              <a:off x="10243253" y="6052701"/>
              <a:ext cx="4208" cy="25913"/>
            </a:xfrm>
            <a:custGeom>
              <a:avLst/>
              <a:gdLst>
                <a:gd name="connsiteX0" fmla="*/ 0 w 4208"/>
                <a:gd name="connsiteY0" fmla="*/ 223 h 25913"/>
                <a:gd name="connsiteX1" fmla="*/ 1298 w 4208"/>
                <a:gd name="connsiteY1" fmla="*/ 1159 h 25913"/>
                <a:gd name="connsiteX2" fmla="*/ 2401 w 4208"/>
                <a:gd name="connsiteY2" fmla="*/ 0 h 25913"/>
                <a:gd name="connsiteX3" fmla="*/ 2974 w 4208"/>
                <a:gd name="connsiteY3" fmla="*/ 1271 h 25913"/>
                <a:gd name="connsiteX4" fmla="*/ 4203 w 4208"/>
                <a:gd name="connsiteY4" fmla="*/ 13599 h 25913"/>
                <a:gd name="connsiteX5" fmla="*/ 3421 w 4208"/>
                <a:gd name="connsiteY5" fmla="*/ 25369 h 25913"/>
                <a:gd name="connsiteX6" fmla="*/ 1061 w 4208"/>
                <a:gd name="connsiteY6" fmla="*/ 25913 h 25913"/>
                <a:gd name="connsiteX7" fmla="*/ 614 w 4208"/>
                <a:gd name="connsiteY7" fmla="*/ 24573 h 25913"/>
                <a:gd name="connsiteX8" fmla="*/ 405 w 4208"/>
                <a:gd name="connsiteY8" fmla="*/ 18192 h 25913"/>
                <a:gd name="connsiteX9" fmla="*/ 14 w 4208"/>
                <a:gd name="connsiteY9" fmla="*/ 209 h 2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 h="25913">
                  <a:moveTo>
                    <a:pt x="0" y="223"/>
                  </a:moveTo>
                  <a:cubicBezTo>
                    <a:pt x="726" y="740"/>
                    <a:pt x="977" y="921"/>
                    <a:pt x="1298" y="1159"/>
                  </a:cubicBezTo>
                  <a:cubicBezTo>
                    <a:pt x="1592" y="852"/>
                    <a:pt x="1913" y="517"/>
                    <a:pt x="2401" y="0"/>
                  </a:cubicBezTo>
                  <a:cubicBezTo>
                    <a:pt x="2639" y="517"/>
                    <a:pt x="2932" y="880"/>
                    <a:pt x="2974" y="1271"/>
                  </a:cubicBezTo>
                  <a:cubicBezTo>
                    <a:pt x="3435" y="5375"/>
                    <a:pt x="4119" y="9480"/>
                    <a:pt x="4203" y="13599"/>
                  </a:cubicBezTo>
                  <a:cubicBezTo>
                    <a:pt x="4272" y="17578"/>
                    <a:pt x="3700" y="21571"/>
                    <a:pt x="3421" y="25369"/>
                  </a:cubicBezTo>
                  <a:cubicBezTo>
                    <a:pt x="2388" y="25927"/>
                    <a:pt x="1703" y="24503"/>
                    <a:pt x="1061" y="25913"/>
                  </a:cubicBezTo>
                  <a:cubicBezTo>
                    <a:pt x="810" y="25201"/>
                    <a:pt x="628" y="24894"/>
                    <a:pt x="614" y="24573"/>
                  </a:cubicBezTo>
                  <a:cubicBezTo>
                    <a:pt x="517" y="22451"/>
                    <a:pt x="461" y="20315"/>
                    <a:pt x="405" y="18192"/>
                  </a:cubicBezTo>
                  <a:cubicBezTo>
                    <a:pt x="279" y="12398"/>
                    <a:pt x="154" y="6604"/>
                    <a:pt x="14" y="209"/>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79" name="Forma Livre: Forma 78">
              <a:extLst>
                <a:ext uri="{FF2B5EF4-FFF2-40B4-BE49-F238E27FC236}">
                  <a16:creationId xmlns:a16="http://schemas.microsoft.com/office/drawing/2014/main" id="{F393A990-86EA-54E3-E87B-A2C39CBED85B}"/>
                </a:ext>
              </a:extLst>
            </p:cNvPr>
            <p:cNvSpPr/>
            <p:nvPr/>
          </p:nvSpPr>
          <p:spPr>
            <a:xfrm>
              <a:off x="9890193" y="5975771"/>
              <a:ext cx="3970" cy="24894"/>
            </a:xfrm>
            <a:custGeom>
              <a:avLst/>
              <a:gdLst>
                <a:gd name="connsiteX0" fmla="*/ 828 w 3970"/>
                <a:gd name="connsiteY0" fmla="*/ 0 h 24894"/>
                <a:gd name="connsiteX1" fmla="*/ 2992 w 3970"/>
                <a:gd name="connsiteY1" fmla="*/ 126 h 24894"/>
                <a:gd name="connsiteX2" fmla="*/ 2936 w 3970"/>
                <a:gd name="connsiteY2" fmla="*/ 24894 h 24894"/>
                <a:gd name="connsiteX3" fmla="*/ 717 w 3970"/>
                <a:gd name="connsiteY3" fmla="*/ 24894 h 24894"/>
                <a:gd name="connsiteX4" fmla="*/ 228 w 3970"/>
                <a:gd name="connsiteY4" fmla="*/ 18793 h 24894"/>
                <a:gd name="connsiteX5" fmla="*/ 228 w 3970"/>
                <a:gd name="connsiteY5" fmla="*/ 6059 h 24894"/>
                <a:gd name="connsiteX6" fmla="*/ 842 w 3970"/>
                <a:gd name="connsiteY6" fmla="*/ 0 h 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 h="24894">
                  <a:moveTo>
                    <a:pt x="828" y="0"/>
                  </a:moveTo>
                  <a:cubicBezTo>
                    <a:pt x="1610" y="42"/>
                    <a:pt x="2210" y="84"/>
                    <a:pt x="2992" y="126"/>
                  </a:cubicBezTo>
                  <a:cubicBezTo>
                    <a:pt x="4361" y="8405"/>
                    <a:pt x="4249" y="16685"/>
                    <a:pt x="2936" y="24894"/>
                  </a:cubicBezTo>
                  <a:lnTo>
                    <a:pt x="717" y="24894"/>
                  </a:lnTo>
                  <a:cubicBezTo>
                    <a:pt x="-345" y="23037"/>
                    <a:pt x="32" y="20859"/>
                    <a:pt x="228" y="18793"/>
                  </a:cubicBezTo>
                  <a:cubicBezTo>
                    <a:pt x="619" y="14534"/>
                    <a:pt x="675" y="10318"/>
                    <a:pt x="228" y="6059"/>
                  </a:cubicBezTo>
                  <a:cubicBezTo>
                    <a:pt x="18" y="4077"/>
                    <a:pt x="-191" y="2024"/>
                    <a:pt x="842"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0" name="Forma Livre: Forma 79">
              <a:extLst>
                <a:ext uri="{FF2B5EF4-FFF2-40B4-BE49-F238E27FC236}">
                  <a16:creationId xmlns:a16="http://schemas.microsoft.com/office/drawing/2014/main" id="{48624F08-9C02-5467-9527-B8824E75EC17}"/>
                </a:ext>
              </a:extLst>
            </p:cNvPr>
            <p:cNvSpPr/>
            <p:nvPr/>
          </p:nvSpPr>
          <p:spPr>
            <a:xfrm>
              <a:off x="9757071" y="6071787"/>
              <a:ext cx="10058" cy="16783"/>
            </a:xfrm>
            <a:custGeom>
              <a:avLst/>
              <a:gdLst>
                <a:gd name="connsiteX0" fmla="*/ 6367 w 10058"/>
                <a:gd name="connsiteY0" fmla="*/ 14 h 16783"/>
                <a:gd name="connsiteX1" fmla="*/ 8601 w 10058"/>
                <a:gd name="connsiteY1" fmla="*/ 433 h 16783"/>
                <a:gd name="connsiteX2" fmla="*/ 8922 w 10058"/>
                <a:gd name="connsiteY2" fmla="*/ 894 h 16783"/>
                <a:gd name="connsiteX3" fmla="*/ 10039 w 10058"/>
                <a:gd name="connsiteY3" fmla="*/ 12510 h 16783"/>
                <a:gd name="connsiteX4" fmla="*/ 9927 w 10058"/>
                <a:gd name="connsiteY4" fmla="*/ 14171 h 16783"/>
                <a:gd name="connsiteX5" fmla="*/ 7009 w 10058"/>
                <a:gd name="connsiteY5" fmla="*/ 16782 h 16783"/>
                <a:gd name="connsiteX6" fmla="*/ 0 w 10058"/>
                <a:gd name="connsiteY6" fmla="*/ 16112 h 16783"/>
                <a:gd name="connsiteX7" fmla="*/ 796 w 10058"/>
                <a:gd name="connsiteY7" fmla="*/ 13390 h 16783"/>
                <a:gd name="connsiteX8" fmla="*/ 5836 w 10058"/>
                <a:gd name="connsiteY8" fmla="*/ 13138 h 16783"/>
                <a:gd name="connsiteX9" fmla="*/ 6115 w 10058"/>
                <a:gd name="connsiteY9" fmla="*/ 7581 h 16783"/>
                <a:gd name="connsiteX10" fmla="*/ 6353 w 10058"/>
                <a:gd name="connsiteY10" fmla="*/ 0 h 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58" h="16783">
                  <a:moveTo>
                    <a:pt x="6367" y="14"/>
                  </a:moveTo>
                  <a:cubicBezTo>
                    <a:pt x="7190" y="168"/>
                    <a:pt x="7861" y="293"/>
                    <a:pt x="8601" y="433"/>
                  </a:cubicBezTo>
                  <a:cubicBezTo>
                    <a:pt x="8684" y="545"/>
                    <a:pt x="8908" y="712"/>
                    <a:pt x="8922" y="894"/>
                  </a:cubicBezTo>
                  <a:cubicBezTo>
                    <a:pt x="9313" y="4761"/>
                    <a:pt x="9690" y="8629"/>
                    <a:pt x="10039" y="12510"/>
                  </a:cubicBezTo>
                  <a:cubicBezTo>
                    <a:pt x="10094" y="13054"/>
                    <a:pt x="10025" y="13627"/>
                    <a:pt x="9927" y="14171"/>
                  </a:cubicBezTo>
                  <a:cubicBezTo>
                    <a:pt x="9620" y="15903"/>
                    <a:pt x="8754" y="16824"/>
                    <a:pt x="7009" y="16782"/>
                  </a:cubicBezTo>
                  <a:cubicBezTo>
                    <a:pt x="4691" y="16726"/>
                    <a:pt x="2387" y="16363"/>
                    <a:pt x="0" y="16112"/>
                  </a:cubicBezTo>
                  <a:cubicBezTo>
                    <a:pt x="307" y="15051"/>
                    <a:pt x="545" y="14255"/>
                    <a:pt x="796" y="13390"/>
                  </a:cubicBezTo>
                  <a:cubicBezTo>
                    <a:pt x="2429" y="13306"/>
                    <a:pt x="4105" y="13222"/>
                    <a:pt x="5836" y="13138"/>
                  </a:cubicBezTo>
                  <a:cubicBezTo>
                    <a:pt x="6799" y="11281"/>
                    <a:pt x="6422" y="9424"/>
                    <a:pt x="6115" y="7581"/>
                  </a:cubicBezTo>
                  <a:cubicBezTo>
                    <a:pt x="5696" y="5026"/>
                    <a:pt x="5850" y="2513"/>
                    <a:pt x="6353"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1" name="Forma Livre: Forma 80">
              <a:extLst>
                <a:ext uri="{FF2B5EF4-FFF2-40B4-BE49-F238E27FC236}">
                  <a16:creationId xmlns:a16="http://schemas.microsoft.com/office/drawing/2014/main" id="{8EB20242-7E5E-2917-5719-A0F6DBCB0422}"/>
                </a:ext>
              </a:extLst>
            </p:cNvPr>
            <p:cNvSpPr/>
            <p:nvPr/>
          </p:nvSpPr>
          <p:spPr>
            <a:xfrm>
              <a:off x="10142965" y="5911155"/>
              <a:ext cx="15316" cy="13026"/>
            </a:xfrm>
            <a:custGeom>
              <a:avLst/>
              <a:gdLst>
                <a:gd name="connsiteX0" fmla="*/ 1941 w 15316"/>
                <a:gd name="connsiteY0" fmla="*/ 13013 h 13026"/>
                <a:gd name="connsiteX1" fmla="*/ 0 w 15316"/>
                <a:gd name="connsiteY1" fmla="*/ 11407 h 13026"/>
                <a:gd name="connsiteX2" fmla="*/ 3826 w 15316"/>
                <a:gd name="connsiteY2" fmla="*/ 6925 h 13026"/>
                <a:gd name="connsiteX3" fmla="*/ 8656 w 15316"/>
                <a:gd name="connsiteY3" fmla="*/ 2932 h 13026"/>
                <a:gd name="connsiteX4" fmla="*/ 14074 w 15316"/>
                <a:gd name="connsiteY4" fmla="*/ 0 h 13026"/>
                <a:gd name="connsiteX5" fmla="*/ 15316 w 15316"/>
                <a:gd name="connsiteY5" fmla="*/ 2094 h 13026"/>
                <a:gd name="connsiteX6" fmla="*/ 8489 w 15316"/>
                <a:gd name="connsiteY6" fmla="*/ 7581 h 13026"/>
                <a:gd name="connsiteX7" fmla="*/ 1955 w 15316"/>
                <a:gd name="connsiteY7" fmla="*/ 13026 h 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 h="13026">
                  <a:moveTo>
                    <a:pt x="1941" y="13013"/>
                  </a:moveTo>
                  <a:cubicBezTo>
                    <a:pt x="1061" y="12287"/>
                    <a:pt x="545" y="11868"/>
                    <a:pt x="0" y="11407"/>
                  </a:cubicBezTo>
                  <a:cubicBezTo>
                    <a:pt x="349" y="9075"/>
                    <a:pt x="2862" y="8698"/>
                    <a:pt x="3826" y="6925"/>
                  </a:cubicBezTo>
                  <a:cubicBezTo>
                    <a:pt x="4845" y="5040"/>
                    <a:pt x="6744" y="3923"/>
                    <a:pt x="8656" y="2932"/>
                  </a:cubicBezTo>
                  <a:cubicBezTo>
                    <a:pt x="10416" y="2024"/>
                    <a:pt x="12133" y="1047"/>
                    <a:pt x="14074" y="0"/>
                  </a:cubicBezTo>
                  <a:cubicBezTo>
                    <a:pt x="14534" y="782"/>
                    <a:pt x="14953" y="1480"/>
                    <a:pt x="15316" y="2094"/>
                  </a:cubicBezTo>
                  <a:cubicBezTo>
                    <a:pt x="13739" y="5012"/>
                    <a:pt x="10597" y="5641"/>
                    <a:pt x="8489" y="7581"/>
                  </a:cubicBezTo>
                  <a:cubicBezTo>
                    <a:pt x="6464" y="9452"/>
                    <a:pt x="4258" y="11128"/>
                    <a:pt x="1955" y="130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2" name="Forma Livre: Forma 81">
              <a:extLst>
                <a:ext uri="{FF2B5EF4-FFF2-40B4-BE49-F238E27FC236}">
                  <a16:creationId xmlns:a16="http://schemas.microsoft.com/office/drawing/2014/main" id="{657EF889-6C3F-986E-6756-944053E1F1C7}"/>
                </a:ext>
              </a:extLst>
            </p:cNvPr>
            <p:cNvSpPr/>
            <p:nvPr/>
          </p:nvSpPr>
          <p:spPr>
            <a:xfrm>
              <a:off x="9758704" y="6011130"/>
              <a:ext cx="19421" cy="4921"/>
            </a:xfrm>
            <a:custGeom>
              <a:avLst/>
              <a:gdLst>
                <a:gd name="connsiteX0" fmla="*/ 656 w 19421"/>
                <a:gd name="connsiteY0" fmla="*/ 2087 h 4921"/>
                <a:gd name="connsiteX1" fmla="*/ 10402 w 19421"/>
                <a:gd name="connsiteY1" fmla="*/ 21 h 4921"/>
                <a:gd name="connsiteX2" fmla="*/ 10737 w 19421"/>
                <a:gd name="connsiteY2" fmla="*/ 21 h 4921"/>
                <a:gd name="connsiteX3" fmla="*/ 19421 w 19421"/>
                <a:gd name="connsiteY3" fmla="*/ 873 h 4921"/>
                <a:gd name="connsiteX4" fmla="*/ 18932 w 19421"/>
                <a:gd name="connsiteY4" fmla="*/ 3553 h 4921"/>
                <a:gd name="connsiteX5" fmla="*/ 13054 w 19421"/>
                <a:gd name="connsiteY5" fmla="*/ 3930 h 4921"/>
                <a:gd name="connsiteX6" fmla="*/ 7386 w 19421"/>
                <a:gd name="connsiteY6" fmla="*/ 4377 h 4921"/>
                <a:gd name="connsiteX7" fmla="*/ 1634 w 19421"/>
                <a:gd name="connsiteY7" fmla="*/ 4922 h 4921"/>
                <a:gd name="connsiteX8" fmla="*/ 0 w 19421"/>
                <a:gd name="connsiteY8" fmla="*/ 2827 h 4921"/>
                <a:gd name="connsiteX9" fmla="*/ 656 w 19421"/>
                <a:gd name="connsiteY9" fmla="*/ 2073 h 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 h="4921">
                  <a:moveTo>
                    <a:pt x="656" y="2087"/>
                  </a:moveTo>
                  <a:cubicBezTo>
                    <a:pt x="3909" y="1403"/>
                    <a:pt x="7149" y="705"/>
                    <a:pt x="10402" y="21"/>
                  </a:cubicBezTo>
                  <a:cubicBezTo>
                    <a:pt x="10513" y="-7"/>
                    <a:pt x="10625" y="-7"/>
                    <a:pt x="10737" y="21"/>
                  </a:cubicBezTo>
                  <a:cubicBezTo>
                    <a:pt x="13613" y="300"/>
                    <a:pt x="16489" y="579"/>
                    <a:pt x="19421" y="873"/>
                  </a:cubicBezTo>
                  <a:cubicBezTo>
                    <a:pt x="19281" y="1668"/>
                    <a:pt x="19128" y="2464"/>
                    <a:pt x="18932" y="3553"/>
                  </a:cubicBezTo>
                  <a:cubicBezTo>
                    <a:pt x="17020" y="3679"/>
                    <a:pt x="15037" y="3791"/>
                    <a:pt x="13054" y="3930"/>
                  </a:cubicBezTo>
                  <a:cubicBezTo>
                    <a:pt x="11170" y="4070"/>
                    <a:pt x="9271" y="4210"/>
                    <a:pt x="7386" y="4377"/>
                  </a:cubicBezTo>
                  <a:cubicBezTo>
                    <a:pt x="5403" y="4559"/>
                    <a:pt x="3421" y="4754"/>
                    <a:pt x="1634" y="4922"/>
                  </a:cubicBezTo>
                  <a:cubicBezTo>
                    <a:pt x="824" y="4112"/>
                    <a:pt x="1843" y="2897"/>
                    <a:pt x="0" y="2827"/>
                  </a:cubicBezTo>
                  <a:cubicBezTo>
                    <a:pt x="223" y="2576"/>
                    <a:pt x="433" y="2325"/>
                    <a:pt x="656" y="207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3" name="Forma Livre: Forma 82">
              <a:extLst>
                <a:ext uri="{FF2B5EF4-FFF2-40B4-BE49-F238E27FC236}">
                  <a16:creationId xmlns:a16="http://schemas.microsoft.com/office/drawing/2014/main" id="{8F932DA3-66C5-5824-572B-9357CB84319A}"/>
                </a:ext>
              </a:extLst>
            </p:cNvPr>
            <p:cNvSpPr/>
            <p:nvPr/>
          </p:nvSpPr>
          <p:spPr>
            <a:xfrm>
              <a:off x="10235099" y="5832689"/>
              <a:ext cx="17661" cy="4912"/>
            </a:xfrm>
            <a:custGeom>
              <a:avLst/>
              <a:gdLst>
                <a:gd name="connsiteX0" fmla="*/ 17662 w 17661"/>
                <a:gd name="connsiteY0" fmla="*/ 0 h 4912"/>
                <a:gd name="connsiteX1" fmla="*/ 16782 w 17661"/>
                <a:gd name="connsiteY1" fmla="*/ 2346 h 4912"/>
                <a:gd name="connsiteX2" fmla="*/ 11323 w 17661"/>
                <a:gd name="connsiteY2" fmla="*/ 3463 h 4912"/>
                <a:gd name="connsiteX3" fmla="*/ 5766 w 17661"/>
                <a:gd name="connsiteY3" fmla="*/ 4440 h 4912"/>
                <a:gd name="connsiteX4" fmla="*/ 0 w 17661"/>
                <a:gd name="connsiteY4" fmla="*/ 3337 h 4912"/>
                <a:gd name="connsiteX5" fmla="*/ 1675 w 17661"/>
                <a:gd name="connsiteY5" fmla="*/ 2206 h 4912"/>
                <a:gd name="connsiteX6" fmla="*/ 6395 w 17661"/>
                <a:gd name="connsiteY6" fmla="*/ 642 h 4912"/>
                <a:gd name="connsiteX7" fmla="*/ 8642 w 17661"/>
                <a:gd name="connsiteY7" fmla="*/ 42 h 4912"/>
                <a:gd name="connsiteX8" fmla="*/ 17662 w 17661"/>
                <a:gd name="connsiteY8" fmla="*/ 14 h 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1" h="4912">
                  <a:moveTo>
                    <a:pt x="17662" y="0"/>
                  </a:moveTo>
                  <a:cubicBezTo>
                    <a:pt x="17257" y="1075"/>
                    <a:pt x="17034" y="1689"/>
                    <a:pt x="16782" y="2346"/>
                  </a:cubicBezTo>
                  <a:cubicBezTo>
                    <a:pt x="15051" y="3141"/>
                    <a:pt x="13222" y="3379"/>
                    <a:pt x="11323" y="3463"/>
                  </a:cubicBezTo>
                  <a:cubicBezTo>
                    <a:pt x="9438" y="3546"/>
                    <a:pt x="7595" y="3714"/>
                    <a:pt x="5766" y="4440"/>
                  </a:cubicBezTo>
                  <a:cubicBezTo>
                    <a:pt x="3881" y="5194"/>
                    <a:pt x="1885" y="5194"/>
                    <a:pt x="0" y="3337"/>
                  </a:cubicBezTo>
                  <a:cubicBezTo>
                    <a:pt x="670" y="2862"/>
                    <a:pt x="1131" y="2290"/>
                    <a:pt x="1675" y="2206"/>
                  </a:cubicBezTo>
                  <a:cubicBezTo>
                    <a:pt x="3337" y="1927"/>
                    <a:pt x="4873" y="1368"/>
                    <a:pt x="6395" y="642"/>
                  </a:cubicBezTo>
                  <a:cubicBezTo>
                    <a:pt x="7093" y="307"/>
                    <a:pt x="7889" y="56"/>
                    <a:pt x="8642" y="42"/>
                  </a:cubicBezTo>
                  <a:cubicBezTo>
                    <a:pt x="11505" y="-28"/>
                    <a:pt x="14367" y="14"/>
                    <a:pt x="17662" y="1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4" name="Forma Livre: Forma 83">
              <a:extLst>
                <a:ext uri="{FF2B5EF4-FFF2-40B4-BE49-F238E27FC236}">
                  <a16:creationId xmlns:a16="http://schemas.microsoft.com/office/drawing/2014/main" id="{C6AF2652-BA10-8C0D-EA9C-ABD0805245B4}"/>
                </a:ext>
              </a:extLst>
            </p:cNvPr>
            <p:cNvSpPr/>
            <p:nvPr/>
          </p:nvSpPr>
          <p:spPr>
            <a:xfrm>
              <a:off x="9998514" y="6037956"/>
              <a:ext cx="15721" cy="4206"/>
            </a:xfrm>
            <a:custGeom>
              <a:avLst/>
              <a:gdLst>
                <a:gd name="connsiteX0" fmla="*/ 0 w 15721"/>
                <a:gd name="connsiteY0" fmla="*/ 3283 h 4206"/>
                <a:gd name="connsiteX1" fmla="*/ 433 w 15721"/>
                <a:gd name="connsiteY1" fmla="*/ 1203 h 4206"/>
                <a:gd name="connsiteX2" fmla="*/ 7791 w 15721"/>
                <a:gd name="connsiteY2" fmla="*/ 644 h 4206"/>
                <a:gd name="connsiteX3" fmla="*/ 14953 w 15721"/>
                <a:gd name="connsiteY3" fmla="*/ 295 h 4206"/>
                <a:gd name="connsiteX4" fmla="*/ 15721 w 15721"/>
                <a:gd name="connsiteY4" fmla="*/ 2222 h 4206"/>
                <a:gd name="connsiteX5" fmla="*/ 15191 w 15721"/>
                <a:gd name="connsiteY5" fmla="*/ 2794 h 4206"/>
                <a:gd name="connsiteX6" fmla="*/ 14 w 15721"/>
                <a:gd name="connsiteY6" fmla="*/ 3269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1" h="4206">
                  <a:moveTo>
                    <a:pt x="0" y="3283"/>
                  </a:moveTo>
                  <a:cubicBezTo>
                    <a:pt x="168" y="2487"/>
                    <a:pt x="293" y="1859"/>
                    <a:pt x="433" y="1203"/>
                  </a:cubicBezTo>
                  <a:cubicBezTo>
                    <a:pt x="2876" y="211"/>
                    <a:pt x="5361" y="616"/>
                    <a:pt x="7791" y="644"/>
                  </a:cubicBezTo>
                  <a:cubicBezTo>
                    <a:pt x="10122" y="672"/>
                    <a:pt x="12384" y="-543"/>
                    <a:pt x="14953" y="295"/>
                  </a:cubicBezTo>
                  <a:cubicBezTo>
                    <a:pt x="15191" y="895"/>
                    <a:pt x="15470" y="1580"/>
                    <a:pt x="15721" y="2222"/>
                  </a:cubicBezTo>
                  <a:cubicBezTo>
                    <a:pt x="15484" y="2487"/>
                    <a:pt x="15372" y="2725"/>
                    <a:pt x="15191" y="2794"/>
                  </a:cubicBezTo>
                  <a:cubicBezTo>
                    <a:pt x="10332" y="4581"/>
                    <a:pt x="5403" y="4595"/>
                    <a:pt x="14" y="3269"/>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5" name="Forma Livre: Forma 84">
              <a:extLst>
                <a:ext uri="{FF2B5EF4-FFF2-40B4-BE49-F238E27FC236}">
                  <a16:creationId xmlns:a16="http://schemas.microsoft.com/office/drawing/2014/main" id="{0EBDF5F6-804E-E679-7F2B-F05C4DDA5173}"/>
                </a:ext>
              </a:extLst>
            </p:cNvPr>
            <p:cNvSpPr/>
            <p:nvPr/>
          </p:nvSpPr>
          <p:spPr>
            <a:xfrm>
              <a:off x="10015059" y="5880796"/>
              <a:ext cx="11873" cy="6205"/>
            </a:xfrm>
            <a:custGeom>
              <a:avLst/>
              <a:gdLst>
                <a:gd name="connsiteX0" fmla="*/ 9690 w 11873"/>
                <a:gd name="connsiteY0" fmla="*/ 6205 h 6205"/>
                <a:gd name="connsiteX1" fmla="*/ 8168 w 11873"/>
                <a:gd name="connsiteY1" fmla="*/ 3999 h 6205"/>
                <a:gd name="connsiteX2" fmla="*/ 4189 w 11873"/>
                <a:gd name="connsiteY2" fmla="*/ 3860 h 6205"/>
                <a:gd name="connsiteX3" fmla="*/ 461 w 11873"/>
                <a:gd name="connsiteY3" fmla="*/ 3580 h 6205"/>
                <a:gd name="connsiteX4" fmla="*/ 0 w 11873"/>
                <a:gd name="connsiteY4" fmla="*/ 1179 h 6205"/>
                <a:gd name="connsiteX5" fmla="*/ 894 w 11873"/>
                <a:gd name="connsiteY5" fmla="*/ 565 h 6205"/>
                <a:gd name="connsiteX6" fmla="*/ 6897 w 11873"/>
                <a:gd name="connsiteY6" fmla="*/ 6 h 6205"/>
                <a:gd name="connsiteX7" fmla="*/ 8866 w 11873"/>
                <a:gd name="connsiteY7" fmla="*/ 327 h 6205"/>
                <a:gd name="connsiteX8" fmla="*/ 11868 w 11873"/>
                <a:gd name="connsiteY8" fmla="*/ 4153 h 6205"/>
                <a:gd name="connsiteX9" fmla="*/ 11784 w 11873"/>
                <a:gd name="connsiteY9" fmla="*/ 5340 h 6205"/>
                <a:gd name="connsiteX10" fmla="*/ 11533 w 11873"/>
                <a:gd name="connsiteY10" fmla="*/ 5730 h 6205"/>
                <a:gd name="connsiteX11" fmla="*/ 9704 w 11873"/>
                <a:gd name="connsiteY11" fmla="*/ 6191 h 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 h="6205">
                  <a:moveTo>
                    <a:pt x="9690" y="6205"/>
                  </a:moveTo>
                  <a:cubicBezTo>
                    <a:pt x="9131" y="5381"/>
                    <a:pt x="8698" y="4753"/>
                    <a:pt x="8168" y="3999"/>
                  </a:cubicBezTo>
                  <a:cubicBezTo>
                    <a:pt x="6855" y="3957"/>
                    <a:pt x="5515" y="3929"/>
                    <a:pt x="4189" y="3860"/>
                  </a:cubicBezTo>
                  <a:cubicBezTo>
                    <a:pt x="2974" y="3790"/>
                    <a:pt x="1773" y="3678"/>
                    <a:pt x="461" y="3580"/>
                  </a:cubicBezTo>
                  <a:cubicBezTo>
                    <a:pt x="279" y="2645"/>
                    <a:pt x="140" y="1905"/>
                    <a:pt x="0" y="1179"/>
                  </a:cubicBezTo>
                  <a:cubicBezTo>
                    <a:pt x="363" y="928"/>
                    <a:pt x="614" y="606"/>
                    <a:pt x="894" y="565"/>
                  </a:cubicBezTo>
                  <a:cubicBezTo>
                    <a:pt x="2890" y="341"/>
                    <a:pt x="4887" y="132"/>
                    <a:pt x="6897" y="6"/>
                  </a:cubicBezTo>
                  <a:cubicBezTo>
                    <a:pt x="7539" y="-36"/>
                    <a:pt x="8224" y="146"/>
                    <a:pt x="8866" y="327"/>
                  </a:cubicBezTo>
                  <a:cubicBezTo>
                    <a:pt x="11100" y="969"/>
                    <a:pt x="11714" y="1779"/>
                    <a:pt x="11868" y="4153"/>
                  </a:cubicBezTo>
                  <a:cubicBezTo>
                    <a:pt x="11896" y="4586"/>
                    <a:pt x="11812" y="5032"/>
                    <a:pt x="11784" y="5340"/>
                  </a:cubicBezTo>
                  <a:cubicBezTo>
                    <a:pt x="11644" y="5563"/>
                    <a:pt x="11602" y="5717"/>
                    <a:pt x="11533" y="5730"/>
                  </a:cubicBezTo>
                  <a:cubicBezTo>
                    <a:pt x="11002" y="5884"/>
                    <a:pt x="10458" y="6010"/>
                    <a:pt x="9704" y="619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6" name="Forma Livre: Forma 85">
              <a:extLst>
                <a:ext uri="{FF2B5EF4-FFF2-40B4-BE49-F238E27FC236}">
                  <a16:creationId xmlns:a16="http://schemas.microsoft.com/office/drawing/2014/main" id="{83F3E217-314E-4156-1EE8-78E029AAF6AC}"/>
                </a:ext>
              </a:extLst>
            </p:cNvPr>
            <p:cNvSpPr/>
            <p:nvPr/>
          </p:nvSpPr>
          <p:spPr>
            <a:xfrm>
              <a:off x="10512310" y="5730655"/>
              <a:ext cx="5299" cy="12063"/>
            </a:xfrm>
            <a:custGeom>
              <a:avLst/>
              <a:gdLst>
                <a:gd name="connsiteX0" fmla="*/ 5254 w 5299"/>
                <a:gd name="connsiteY0" fmla="*/ 11197 h 12063"/>
                <a:gd name="connsiteX1" fmla="*/ 3243 w 5299"/>
                <a:gd name="connsiteY1" fmla="*/ 12063 h 12063"/>
                <a:gd name="connsiteX2" fmla="*/ 2434 w 5299"/>
                <a:gd name="connsiteY2" fmla="*/ 10890 h 12063"/>
                <a:gd name="connsiteX3" fmla="*/ 116 w 5299"/>
                <a:gd name="connsiteY3" fmla="*/ 4007 h 12063"/>
                <a:gd name="connsiteX4" fmla="*/ 256 w 5299"/>
                <a:gd name="connsiteY4" fmla="*/ 2485 h 12063"/>
                <a:gd name="connsiteX5" fmla="*/ 1540 w 5299"/>
                <a:gd name="connsiteY5" fmla="*/ 0 h 12063"/>
                <a:gd name="connsiteX6" fmla="*/ 4235 w 5299"/>
                <a:gd name="connsiteY6" fmla="*/ 4552 h 12063"/>
                <a:gd name="connsiteX7" fmla="*/ 5212 w 5299"/>
                <a:gd name="connsiteY7" fmla="*/ 7358 h 12063"/>
                <a:gd name="connsiteX8" fmla="*/ 5254 w 5299"/>
                <a:gd name="connsiteY8" fmla="*/ 11225 h 1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 h="12063">
                  <a:moveTo>
                    <a:pt x="5254" y="11197"/>
                  </a:moveTo>
                  <a:cubicBezTo>
                    <a:pt x="4696" y="11435"/>
                    <a:pt x="4011" y="11728"/>
                    <a:pt x="3243" y="12063"/>
                  </a:cubicBezTo>
                  <a:cubicBezTo>
                    <a:pt x="2922" y="11602"/>
                    <a:pt x="2545" y="11281"/>
                    <a:pt x="2434" y="10890"/>
                  </a:cubicBezTo>
                  <a:cubicBezTo>
                    <a:pt x="1791" y="8559"/>
                    <a:pt x="1498" y="6115"/>
                    <a:pt x="116" y="4007"/>
                  </a:cubicBezTo>
                  <a:cubicBezTo>
                    <a:pt x="-121" y="3658"/>
                    <a:pt x="46" y="2555"/>
                    <a:pt x="256" y="2485"/>
                  </a:cubicBezTo>
                  <a:cubicBezTo>
                    <a:pt x="1526" y="2052"/>
                    <a:pt x="744" y="600"/>
                    <a:pt x="1540" y="0"/>
                  </a:cubicBezTo>
                  <a:cubicBezTo>
                    <a:pt x="2462" y="1550"/>
                    <a:pt x="3425" y="3002"/>
                    <a:pt x="4235" y="4552"/>
                  </a:cubicBezTo>
                  <a:cubicBezTo>
                    <a:pt x="4696" y="5417"/>
                    <a:pt x="5072" y="6395"/>
                    <a:pt x="5212" y="7358"/>
                  </a:cubicBezTo>
                  <a:cubicBezTo>
                    <a:pt x="5380" y="8559"/>
                    <a:pt x="5254" y="9801"/>
                    <a:pt x="5254" y="1122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7" name="Forma Livre: Forma 86">
              <a:extLst>
                <a:ext uri="{FF2B5EF4-FFF2-40B4-BE49-F238E27FC236}">
                  <a16:creationId xmlns:a16="http://schemas.microsoft.com/office/drawing/2014/main" id="{D2FCCBEA-E29D-DC7C-7016-4B84548F06EB}"/>
                </a:ext>
              </a:extLst>
            </p:cNvPr>
            <p:cNvSpPr/>
            <p:nvPr/>
          </p:nvSpPr>
          <p:spPr>
            <a:xfrm>
              <a:off x="10273718" y="5732219"/>
              <a:ext cx="3567" cy="11351"/>
            </a:xfrm>
            <a:custGeom>
              <a:avLst/>
              <a:gdLst>
                <a:gd name="connsiteX0" fmla="*/ 2681 w 3567"/>
                <a:gd name="connsiteY0" fmla="*/ 11351 h 11351"/>
                <a:gd name="connsiteX1" fmla="*/ 656 w 3567"/>
                <a:gd name="connsiteY1" fmla="*/ 11170 h 11351"/>
                <a:gd name="connsiteX2" fmla="*/ 265 w 3567"/>
                <a:gd name="connsiteY2" fmla="*/ 10457 h 11351"/>
                <a:gd name="connsiteX3" fmla="*/ 0 w 3567"/>
                <a:gd name="connsiteY3" fmla="*/ 2806 h 11351"/>
                <a:gd name="connsiteX4" fmla="*/ 1829 w 3567"/>
                <a:gd name="connsiteY4" fmla="*/ 0 h 11351"/>
                <a:gd name="connsiteX5" fmla="*/ 2681 w 3567"/>
                <a:gd name="connsiteY5" fmla="*/ 11351 h 1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7" h="11351">
                  <a:moveTo>
                    <a:pt x="2681" y="11351"/>
                  </a:moveTo>
                  <a:cubicBezTo>
                    <a:pt x="1843" y="11267"/>
                    <a:pt x="1201" y="11211"/>
                    <a:pt x="656" y="11170"/>
                  </a:cubicBezTo>
                  <a:cubicBezTo>
                    <a:pt x="461" y="10834"/>
                    <a:pt x="279" y="10653"/>
                    <a:pt x="265" y="10457"/>
                  </a:cubicBezTo>
                  <a:cubicBezTo>
                    <a:pt x="154" y="7916"/>
                    <a:pt x="0" y="5361"/>
                    <a:pt x="0" y="2806"/>
                  </a:cubicBezTo>
                  <a:cubicBezTo>
                    <a:pt x="0" y="1298"/>
                    <a:pt x="126" y="1298"/>
                    <a:pt x="1829" y="0"/>
                  </a:cubicBezTo>
                  <a:cubicBezTo>
                    <a:pt x="3867" y="3323"/>
                    <a:pt x="4063" y="5571"/>
                    <a:pt x="2681" y="1135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8" name="Forma Livre: Forma 87">
              <a:extLst>
                <a:ext uri="{FF2B5EF4-FFF2-40B4-BE49-F238E27FC236}">
                  <a16:creationId xmlns:a16="http://schemas.microsoft.com/office/drawing/2014/main" id="{029631E2-ED04-2916-F0FB-D13525C6EEAE}"/>
                </a:ext>
              </a:extLst>
            </p:cNvPr>
            <p:cNvSpPr/>
            <p:nvPr/>
          </p:nvSpPr>
          <p:spPr>
            <a:xfrm>
              <a:off x="9774774" y="5939582"/>
              <a:ext cx="5905" cy="5179"/>
            </a:xfrm>
            <a:custGeom>
              <a:avLst/>
              <a:gdLst>
                <a:gd name="connsiteX0" fmla="*/ 2737 w 5905"/>
                <a:gd name="connsiteY0" fmla="*/ 0 h 5179"/>
                <a:gd name="connsiteX1" fmla="*/ 5906 w 5905"/>
                <a:gd name="connsiteY1" fmla="*/ 921 h 5179"/>
                <a:gd name="connsiteX2" fmla="*/ 5906 w 5905"/>
                <a:gd name="connsiteY2" fmla="*/ 3812 h 5179"/>
                <a:gd name="connsiteX3" fmla="*/ 824 w 5905"/>
                <a:gd name="connsiteY3" fmla="*/ 5180 h 5179"/>
                <a:gd name="connsiteX4" fmla="*/ 0 w 5905"/>
                <a:gd name="connsiteY4" fmla="*/ 2388 h 5179"/>
                <a:gd name="connsiteX5" fmla="*/ 2737 w 5905"/>
                <a:gd name="connsiteY5" fmla="*/ 0 h 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5179">
                  <a:moveTo>
                    <a:pt x="2737" y="0"/>
                  </a:moveTo>
                  <a:cubicBezTo>
                    <a:pt x="3881" y="335"/>
                    <a:pt x="4831" y="600"/>
                    <a:pt x="5906" y="921"/>
                  </a:cubicBezTo>
                  <a:lnTo>
                    <a:pt x="5906" y="3812"/>
                  </a:lnTo>
                  <a:cubicBezTo>
                    <a:pt x="4217" y="4272"/>
                    <a:pt x="2639" y="4691"/>
                    <a:pt x="824" y="5180"/>
                  </a:cubicBezTo>
                  <a:cubicBezTo>
                    <a:pt x="558" y="4272"/>
                    <a:pt x="293" y="3379"/>
                    <a:pt x="0" y="2388"/>
                  </a:cubicBezTo>
                  <a:cubicBezTo>
                    <a:pt x="894" y="1606"/>
                    <a:pt x="1717" y="894"/>
                    <a:pt x="2737"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89" name="Forma Livre: Forma 88">
              <a:extLst>
                <a:ext uri="{FF2B5EF4-FFF2-40B4-BE49-F238E27FC236}">
                  <a16:creationId xmlns:a16="http://schemas.microsoft.com/office/drawing/2014/main" id="{414E1A9D-0305-E818-A606-4A7FFE92EF25}"/>
                </a:ext>
              </a:extLst>
            </p:cNvPr>
            <p:cNvSpPr/>
            <p:nvPr/>
          </p:nvSpPr>
          <p:spPr>
            <a:xfrm>
              <a:off x="10464299" y="6019232"/>
              <a:ext cx="16475" cy="351"/>
            </a:xfrm>
            <a:custGeom>
              <a:avLst/>
              <a:gdLst>
                <a:gd name="connsiteX0" fmla="*/ 16475 w 16475"/>
                <a:gd name="connsiteY0" fmla="*/ 351 h 351"/>
                <a:gd name="connsiteX1" fmla="*/ 0 w 16475"/>
                <a:gd name="connsiteY1" fmla="*/ 351 h 351"/>
                <a:gd name="connsiteX2" fmla="*/ 16475 w 16475"/>
                <a:gd name="connsiteY2" fmla="*/ 351 h 351"/>
              </a:gdLst>
              <a:ahLst/>
              <a:cxnLst>
                <a:cxn ang="0">
                  <a:pos x="connsiteX0" y="connsiteY0"/>
                </a:cxn>
                <a:cxn ang="0">
                  <a:pos x="connsiteX1" y="connsiteY1"/>
                </a:cxn>
                <a:cxn ang="0">
                  <a:pos x="connsiteX2" y="connsiteY2"/>
                </a:cxn>
              </a:cxnLst>
              <a:rect l="l" t="t" r="r" b="b"/>
              <a:pathLst>
                <a:path w="16475" h="351">
                  <a:moveTo>
                    <a:pt x="16475" y="351"/>
                  </a:moveTo>
                  <a:lnTo>
                    <a:pt x="0" y="351"/>
                  </a:lnTo>
                  <a:cubicBezTo>
                    <a:pt x="2332" y="-82"/>
                    <a:pt x="12286" y="-151"/>
                    <a:pt x="16475" y="35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0" name="Forma Livre: Forma 89">
              <a:extLst>
                <a:ext uri="{FF2B5EF4-FFF2-40B4-BE49-F238E27FC236}">
                  <a16:creationId xmlns:a16="http://schemas.microsoft.com/office/drawing/2014/main" id="{9CEFFFF0-C1E6-5472-22F7-296288CC5DA4}"/>
                </a:ext>
              </a:extLst>
            </p:cNvPr>
            <p:cNvSpPr/>
            <p:nvPr/>
          </p:nvSpPr>
          <p:spPr>
            <a:xfrm>
              <a:off x="10166491" y="6119663"/>
              <a:ext cx="7986" cy="2429"/>
            </a:xfrm>
            <a:custGeom>
              <a:avLst/>
              <a:gdLst>
                <a:gd name="connsiteX0" fmla="*/ 0 w 7986"/>
                <a:gd name="connsiteY0" fmla="*/ 0 h 2429"/>
                <a:gd name="connsiteX1" fmla="*/ 7986 w 7986"/>
                <a:gd name="connsiteY1" fmla="*/ 2429 h 2429"/>
                <a:gd name="connsiteX2" fmla="*/ 2178 w 7986"/>
                <a:gd name="connsiteY2" fmla="*/ 2429 h 2429"/>
                <a:gd name="connsiteX3" fmla="*/ 0 w 7986"/>
                <a:gd name="connsiteY3" fmla="*/ 14 h 2429"/>
              </a:gdLst>
              <a:ahLst/>
              <a:cxnLst>
                <a:cxn ang="0">
                  <a:pos x="connsiteX0" y="connsiteY0"/>
                </a:cxn>
                <a:cxn ang="0">
                  <a:pos x="connsiteX1" y="connsiteY1"/>
                </a:cxn>
                <a:cxn ang="0">
                  <a:pos x="connsiteX2" y="connsiteY2"/>
                </a:cxn>
                <a:cxn ang="0">
                  <a:pos x="connsiteX3" y="connsiteY3"/>
                </a:cxn>
              </a:cxnLst>
              <a:rect l="l" t="t" r="r" b="b"/>
              <a:pathLst>
                <a:path w="7986" h="2429">
                  <a:moveTo>
                    <a:pt x="0" y="0"/>
                  </a:moveTo>
                  <a:cubicBezTo>
                    <a:pt x="2583" y="2569"/>
                    <a:pt x="5445" y="1606"/>
                    <a:pt x="7986" y="2429"/>
                  </a:cubicBezTo>
                  <a:cubicBezTo>
                    <a:pt x="6046" y="2429"/>
                    <a:pt x="4119" y="2429"/>
                    <a:pt x="2178" y="2429"/>
                  </a:cubicBezTo>
                  <a:cubicBezTo>
                    <a:pt x="1033" y="2429"/>
                    <a:pt x="307" y="1899"/>
                    <a:pt x="0" y="1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1" name="Forma Livre: Forma 90">
              <a:extLst>
                <a:ext uri="{FF2B5EF4-FFF2-40B4-BE49-F238E27FC236}">
                  <a16:creationId xmlns:a16="http://schemas.microsoft.com/office/drawing/2014/main" id="{CEBF72A2-D172-3B96-9025-681B6C412874}"/>
                </a:ext>
              </a:extLst>
            </p:cNvPr>
            <p:cNvSpPr/>
            <p:nvPr/>
          </p:nvSpPr>
          <p:spPr>
            <a:xfrm>
              <a:off x="10234960" y="5677263"/>
              <a:ext cx="391590" cy="39470"/>
            </a:xfrm>
            <a:custGeom>
              <a:avLst/>
              <a:gdLst>
                <a:gd name="connsiteX0" fmla="*/ 2681 w 391590"/>
                <a:gd name="connsiteY0" fmla="*/ 31556 h 39470"/>
                <a:gd name="connsiteX1" fmla="*/ 0 w 391590"/>
                <a:gd name="connsiteY1" fmla="*/ 31556 h 39470"/>
                <a:gd name="connsiteX2" fmla="*/ 2513 w 391590"/>
                <a:gd name="connsiteY2" fmla="*/ 29937 h 39470"/>
                <a:gd name="connsiteX3" fmla="*/ 29292 w 391590"/>
                <a:gd name="connsiteY3" fmla="*/ 20945 h 39470"/>
                <a:gd name="connsiteX4" fmla="*/ 85601 w 391590"/>
                <a:gd name="connsiteY4" fmla="*/ 2669 h 39470"/>
                <a:gd name="connsiteX5" fmla="*/ 90543 w 391590"/>
                <a:gd name="connsiteY5" fmla="*/ 1873 h 39470"/>
                <a:gd name="connsiteX6" fmla="*/ 95583 w 391590"/>
                <a:gd name="connsiteY6" fmla="*/ 1817 h 39470"/>
                <a:gd name="connsiteX7" fmla="*/ 131228 w 391590"/>
                <a:gd name="connsiteY7" fmla="*/ 1036 h 39470"/>
                <a:gd name="connsiteX8" fmla="*/ 165868 w 391590"/>
                <a:gd name="connsiteY8" fmla="*/ 547 h 39470"/>
                <a:gd name="connsiteX9" fmla="*/ 199167 w 391590"/>
                <a:gd name="connsiteY9" fmla="*/ 2 h 39470"/>
                <a:gd name="connsiteX10" fmla="*/ 205492 w 391590"/>
                <a:gd name="connsiteY10" fmla="*/ 617 h 39470"/>
                <a:gd name="connsiteX11" fmla="*/ 272034 w 391590"/>
                <a:gd name="connsiteY11" fmla="*/ 14160 h 39470"/>
                <a:gd name="connsiteX12" fmla="*/ 299651 w 391590"/>
                <a:gd name="connsiteY12" fmla="*/ 20094 h 39470"/>
                <a:gd name="connsiteX13" fmla="*/ 333984 w 391590"/>
                <a:gd name="connsiteY13" fmla="*/ 26712 h 39470"/>
                <a:gd name="connsiteX14" fmla="*/ 381747 w 391590"/>
                <a:gd name="connsiteY14" fmla="*/ 36485 h 39470"/>
                <a:gd name="connsiteX15" fmla="*/ 390599 w 391590"/>
                <a:gd name="connsiteY15" fmla="*/ 38426 h 39470"/>
                <a:gd name="connsiteX16" fmla="*/ 391590 w 391590"/>
                <a:gd name="connsiteY16" fmla="*/ 39431 h 39470"/>
                <a:gd name="connsiteX17" fmla="*/ 390111 w 391590"/>
                <a:gd name="connsiteY17" fmla="*/ 39417 h 39470"/>
                <a:gd name="connsiteX18" fmla="*/ 377768 w 391590"/>
                <a:gd name="connsiteY18" fmla="*/ 38202 h 39470"/>
                <a:gd name="connsiteX19" fmla="*/ 372142 w 391590"/>
                <a:gd name="connsiteY19" fmla="*/ 37420 h 39470"/>
                <a:gd name="connsiteX20" fmla="*/ 359408 w 391590"/>
                <a:gd name="connsiteY20" fmla="*/ 34684 h 39470"/>
                <a:gd name="connsiteX21" fmla="*/ 344902 w 391590"/>
                <a:gd name="connsiteY21" fmla="*/ 32157 h 39470"/>
                <a:gd name="connsiteX22" fmla="*/ 330814 w 391590"/>
                <a:gd name="connsiteY22" fmla="*/ 29281 h 39470"/>
                <a:gd name="connsiteX23" fmla="*/ 321934 w 391590"/>
                <a:gd name="connsiteY23" fmla="*/ 27577 h 39470"/>
                <a:gd name="connsiteX24" fmla="*/ 296216 w 391590"/>
                <a:gd name="connsiteY24" fmla="*/ 22607 h 39470"/>
                <a:gd name="connsiteX25" fmla="*/ 280677 w 391590"/>
                <a:gd name="connsiteY25" fmla="*/ 19731 h 39470"/>
                <a:gd name="connsiteX26" fmla="*/ 258701 w 391590"/>
                <a:gd name="connsiteY26" fmla="*/ 15039 h 39470"/>
                <a:gd name="connsiteX27" fmla="*/ 228725 w 391590"/>
                <a:gd name="connsiteY27" fmla="*/ 9273 h 39470"/>
                <a:gd name="connsiteX28" fmla="*/ 215600 w 391590"/>
                <a:gd name="connsiteY28" fmla="*/ 6509 h 39470"/>
                <a:gd name="connsiteX29" fmla="*/ 203104 w 391590"/>
                <a:gd name="connsiteY29" fmla="*/ 4093 h 39470"/>
                <a:gd name="connsiteX30" fmla="*/ 201764 w 391590"/>
                <a:gd name="connsiteY30" fmla="*/ 4009 h 39470"/>
                <a:gd name="connsiteX31" fmla="*/ 178559 w 391590"/>
                <a:gd name="connsiteY31" fmla="*/ 4372 h 39470"/>
                <a:gd name="connsiteX32" fmla="*/ 164430 w 391590"/>
                <a:gd name="connsiteY32" fmla="*/ 4554 h 39470"/>
                <a:gd name="connsiteX33" fmla="*/ 115647 w 391590"/>
                <a:gd name="connsiteY33" fmla="*/ 4889 h 39470"/>
                <a:gd name="connsiteX34" fmla="*/ 90431 w 391590"/>
                <a:gd name="connsiteY34" fmla="*/ 5350 h 39470"/>
                <a:gd name="connsiteX35" fmla="*/ 85517 w 391590"/>
                <a:gd name="connsiteY35" fmla="*/ 6299 h 39470"/>
                <a:gd name="connsiteX36" fmla="*/ 37460 w 391590"/>
                <a:gd name="connsiteY36" fmla="*/ 21587 h 39470"/>
                <a:gd name="connsiteX37" fmla="*/ 17006 w 391590"/>
                <a:gd name="connsiteY37" fmla="*/ 28191 h 39470"/>
                <a:gd name="connsiteX38" fmla="*/ 12733 w 391590"/>
                <a:gd name="connsiteY38" fmla="*/ 28848 h 39470"/>
                <a:gd name="connsiteX39" fmla="*/ 11114 w 391590"/>
                <a:gd name="connsiteY39" fmla="*/ 29085 h 39470"/>
                <a:gd name="connsiteX40" fmla="*/ 2681 w 391590"/>
                <a:gd name="connsiteY40" fmla="*/ 31528 h 3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1590" h="39470">
                  <a:moveTo>
                    <a:pt x="2681" y="31556"/>
                  </a:moveTo>
                  <a:lnTo>
                    <a:pt x="0" y="31556"/>
                  </a:lnTo>
                  <a:cubicBezTo>
                    <a:pt x="684" y="30342"/>
                    <a:pt x="1661" y="30230"/>
                    <a:pt x="2513" y="29937"/>
                  </a:cubicBezTo>
                  <a:cubicBezTo>
                    <a:pt x="11435" y="26935"/>
                    <a:pt x="20343" y="23877"/>
                    <a:pt x="29292" y="20945"/>
                  </a:cubicBezTo>
                  <a:cubicBezTo>
                    <a:pt x="48043" y="14802"/>
                    <a:pt x="66808" y="8715"/>
                    <a:pt x="85601" y="2669"/>
                  </a:cubicBezTo>
                  <a:cubicBezTo>
                    <a:pt x="87164" y="2166"/>
                    <a:pt x="88882" y="2013"/>
                    <a:pt x="90543" y="1873"/>
                  </a:cubicBezTo>
                  <a:cubicBezTo>
                    <a:pt x="92219" y="1734"/>
                    <a:pt x="93908" y="1859"/>
                    <a:pt x="95583" y="1817"/>
                  </a:cubicBezTo>
                  <a:cubicBezTo>
                    <a:pt x="107465" y="1552"/>
                    <a:pt x="119347" y="1245"/>
                    <a:pt x="131228" y="1036"/>
                  </a:cubicBezTo>
                  <a:cubicBezTo>
                    <a:pt x="142775" y="826"/>
                    <a:pt x="154321" y="728"/>
                    <a:pt x="165868" y="547"/>
                  </a:cubicBezTo>
                  <a:cubicBezTo>
                    <a:pt x="176968" y="379"/>
                    <a:pt x="188067" y="128"/>
                    <a:pt x="199167" y="2"/>
                  </a:cubicBezTo>
                  <a:cubicBezTo>
                    <a:pt x="201275" y="-26"/>
                    <a:pt x="203425" y="198"/>
                    <a:pt x="205492" y="617"/>
                  </a:cubicBezTo>
                  <a:cubicBezTo>
                    <a:pt x="227691" y="5071"/>
                    <a:pt x="249905" y="9441"/>
                    <a:pt x="272034" y="14160"/>
                  </a:cubicBezTo>
                  <a:cubicBezTo>
                    <a:pt x="281235" y="16128"/>
                    <a:pt x="290408" y="18292"/>
                    <a:pt x="299651" y="20094"/>
                  </a:cubicBezTo>
                  <a:cubicBezTo>
                    <a:pt x="311086" y="22314"/>
                    <a:pt x="322563" y="24422"/>
                    <a:pt x="333984" y="26712"/>
                  </a:cubicBezTo>
                  <a:cubicBezTo>
                    <a:pt x="349914" y="29895"/>
                    <a:pt x="365831" y="33204"/>
                    <a:pt x="381747" y="36485"/>
                  </a:cubicBezTo>
                  <a:cubicBezTo>
                    <a:pt x="384707" y="37099"/>
                    <a:pt x="387653" y="37755"/>
                    <a:pt x="390599" y="38426"/>
                  </a:cubicBezTo>
                  <a:cubicBezTo>
                    <a:pt x="390976" y="38509"/>
                    <a:pt x="391325" y="38775"/>
                    <a:pt x="391590" y="39431"/>
                  </a:cubicBezTo>
                  <a:cubicBezTo>
                    <a:pt x="391102" y="39431"/>
                    <a:pt x="390585" y="39529"/>
                    <a:pt x="390111" y="39417"/>
                  </a:cubicBezTo>
                  <a:cubicBezTo>
                    <a:pt x="386048" y="38495"/>
                    <a:pt x="381929" y="38258"/>
                    <a:pt x="377768" y="38202"/>
                  </a:cubicBezTo>
                  <a:cubicBezTo>
                    <a:pt x="375883" y="38188"/>
                    <a:pt x="373998" y="37797"/>
                    <a:pt x="372142" y="37420"/>
                  </a:cubicBezTo>
                  <a:cubicBezTo>
                    <a:pt x="367883" y="36555"/>
                    <a:pt x="363667" y="35494"/>
                    <a:pt x="359408" y="34684"/>
                  </a:cubicBezTo>
                  <a:cubicBezTo>
                    <a:pt x="354591" y="33762"/>
                    <a:pt x="349705" y="33134"/>
                    <a:pt x="344902" y="32157"/>
                  </a:cubicBezTo>
                  <a:cubicBezTo>
                    <a:pt x="340211" y="31207"/>
                    <a:pt x="335436" y="30663"/>
                    <a:pt x="330814" y="29281"/>
                  </a:cubicBezTo>
                  <a:cubicBezTo>
                    <a:pt x="327938" y="28429"/>
                    <a:pt x="324894" y="28150"/>
                    <a:pt x="321934" y="27577"/>
                  </a:cubicBezTo>
                  <a:cubicBezTo>
                    <a:pt x="313362" y="25930"/>
                    <a:pt x="304789" y="24240"/>
                    <a:pt x="296216" y="22607"/>
                  </a:cubicBezTo>
                  <a:cubicBezTo>
                    <a:pt x="291051" y="21615"/>
                    <a:pt x="285843" y="20792"/>
                    <a:pt x="280677" y="19731"/>
                  </a:cubicBezTo>
                  <a:cubicBezTo>
                    <a:pt x="273333" y="18237"/>
                    <a:pt x="266045" y="16519"/>
                    <a:pt x="258701" y="15039"/>
                  </a:cubicBezTo>
                  <a:cubicBezTo>
                    <a:pt x="248718" y="13043"/>
                    <a:pt x="238707" y="11214"/>
                    <a:pt x="228725" y="9273"/>
                  </a:cubicBezTo>
                  <a:cubicBezTo>
                    <a:pt x="224340" y="8421"/>
                    <a:pt x="219984" y="7402"/>
                    <a:pt x="215600" y="6509"/>
                  </a:cubicBezTo>
                  <a:cubicBezTo>
                    <a:pt x="211440" y="5671"/>
                    <a:pt x="207265" y="4889"/>
                    <a:pt x="203104" y="4093"/>
                  </a:cubicBezTo>
                  <a:cubicBezTo>
                    <a:pt x="202671" y="4009"/>
                    <a:pt x="202211" y="3995"/>
                    <a:pt x="201764" y="4009"/>
                  </a:cubicBezTo>
                  <a:cubicBezTo>
                    <a:pt x="194029" y="4135"/>
                    <a:pt x="186294" y="3800"/>
                    <a:pt x="178559" y="4372"/>
                  </a:cubicBezTo>
                  <a:cubicBezTo>
                    <a:pt x="173868" y="4721"/>
                    <a:pt x="169149" y="4512"/>
                    <a:pt x="164430" y="4554"/>
                  </a:cubicBezTo>
                  <a:cubicBezTo>
                    <a:pt x="148164" y="4666"/>
                    <a:pt x="131898" y="4735"/>
                    <a:pt x="115647" y="4889"/>
                  </a:cubicBezTo>
                  <a:cubicBezTo>
                    <a:pt x="107242" y="4959"/>
                    <a:pt x="98837" y="5112"/>
                    <a:pt x="90431" y="5350"/>
                  </a:cubicBezTo>
                  <a:cubicBezTo>
                    <a:pt x="88784" y="5392"/>
                    <a:pt x="87109" y="5811"/>
                    <a:pt x="85517" y="6299"/>
                  </a:cubicBezTo>
                  <a:cubicBezTo>
                    <a:pt x="69489" y="11367"/>
                    <a:pt x="53474" y="16477"/>
                    <a:pt x="37460" y="21587"/>
                  </a:cubicBezTo>
                  <a:cubicBezTo>
                    <a:pt x="30632" y="23766"/>
                    <a:pt x="23833" y="26055"/>
                    <a:pt x="17006" y="28191"/>
                  </a:cubicBezTo>
                  <a:cubicBezTo>
                    <a:pt x="15651" y="28624"/>
                    <a:pt x="14157" y="28638"/>
                    <a:pt x="12733" y="28848"/>
                  </a:cubicBezTo>
                  <a:cubicBezTo>
                    <a:pt x="12189" y="28918"/>
                    <a:pt x="11644" y="28931"/>
                    <a:pt x="11114" y="29085"/>
                  </a:cubicBezTo>
                  <a:cubicBezTo>
                    <a:pt x="8293" y="29881"/>
                    <a:pt x="5487" y="30705"/>
                    <a:pt x="2681" y="3152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2" name="Forma Livre: Forma 91">
              <a:extLst>
                <a:ext uri="{FF2B5EF4-FFF2-40B4-BE49-F238E27FC236}">
                  <a16:creationId xmlns:a16="http://schemas.microsoft.com/office/drawing/2014/main" id="{21464728-0A12-084D-406B-04F7DBD711F9}"/>
                </a:ext>
              </a:extLst>
            </p:cNvPr>
            <p:cNvSpPr/>
            <p:nvPr/>
          </p:nvSpPr>
          <p:spPr>
            <a:xfrm>
              <a:off x="10234415" y="5706138"/>
              <a:ext cx="13277" cy="4627"/>
            </a:xfrm>
            <a:custGeom>
              <a:avLst/>
              <a:gdLst>
                <a:gd name="connsiteX0" fmla="*/ 3225 w 13277"/>
                <a:gd name="connsiteY0" fmla="*/ 2681 h 4627"/>
                <a:gd name="connsiteX1" fmla="*/ 11658 w 13277"/>
                <a:gd name="connsiteY1" fmla="*/ 237 h 4627"/>
                <a:gd name="connsiteX2" fmla="*/ 13278 w 13277"/>
                <a:gd name="connsiteY2" fmla="*/ 0 h 4627"/>
                <a:gd name="connsiteX3" fmla="*/ 12077 w 13277"/>
                <a:gd name="connsiteY3" fmla="*/ 1061 h 4627"/>
                <a:gd name="connsiteX4" fmla="*/ 614 w 13277"/>
                <a:gd name="connsiteY4" fmla="*/ 4621 h 4627"/>
                <a:gd name="connsiteX5" fmla="*/ 0 w 13277"/>
                <a:gd name="connsiteY5" fmla="*/ 4342 h 4627"/>
                <a:gd name="connsiteX6" fmla="*/ 3225 w 13277"/>
                <a:gd name="connsiteY6" fmla="*/ 2667 h 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77" h="4627">
                  <a:moveTo>
                    <a:pt x="3225" y="2681"/>
                  </a:moveTo>
                  <a:cubicBezTo>
                    <a:pt x="6032" y="1871"/>
                    <a:pt x="8838" y="1033"/>
                    <a:pt x="11658" y="237"/>
                  </a:cubicBezTo>
                  <a:cubicBezTo>
                    <a:pt x="12175" y="98"/>
                    <a:pt x="12733" y="84"/>
                    <a:pt x="13278" y="0"/>
                  </a:cubicBezTo>
                  <a:cubicBezTo>
                    <a:pt x="12887" y="363"/>
                    <a:pt x="12552" y="908"/>
                    <a:pt x="12077" y="1061"/>
                  </a:cubicBezTo>
                  <a:cubicBezTo>
                    <a:pt x="8265" y="2304"/>
                    <a:pt x="4440" y="3463"/>
                    <a:pt x="614" y="4621"/>
                  </a:cubicBezTo>
                  <a:cubicBezTo>
                    <a:pt x="475" y="4663"/>
                    <a:pt x="251" y="4468"/>
                    <a:pt x="0" y="4342"/>
                  </a:cubicBezTo>
                  <a:cubicBezTo>
                    <a:pt x="1103" y="3770"/>
                    <a:pt x="2164" y="3211"/>
                    <a:pt x="3225" y="266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3" name="Forma Livre: Forma 92">
              <a:extLst>
                <a:ext uri="{FF2B5EF4-FFF2-40B4-BE49-F238E27FC236}">
                  <a16:creationId xmlns:a16="http://schemas.microsoft.com/office/drawing/2014/main" id="{48E31715-89CC-E1E0-EDEB-68097C7084BF}"/>
                </a:ext>
              </a:extLst>
            </p:cNvPr>
            <p:cNvSpPr/>
            <p:nvPr/>
          </p:nvSpPr>
          <p:spPr>
            <a:xfrm>
              <a:off x="10260273" y="5681719"/>
              <a:ext cx="9494" cy="2708"/>
            </a:xfrm>
            <a:custGeom>
              <a:avLst/>
              <a:gdLst>
                <a:gd name="connsiteX0" fmla="*/ 9494 w 9494"/>
                <a:gd name="connsiteY0" fmla="*/ 0 h 2708"/>
                <a:gd name="connsiteX1" fmla="*/ 0 w 9494"/>
                <a:gd name="connsiteY1" fmla="*/ 2709 h 2708"/>
                <a:gd name="connsiteX2" fmla="*/ 9494 w 9494"/>
                <a:gd name="connsiteY2" fmla="*/ 0 h 2708"/>
              </a:gdLst>
              <a:ahLst/>
              <a:cxnLst>
                <a:cxn ang="0">
                  <a:pos x="connsiteX0" y="connsiteY0"/>
                </a:cxn>
                <a:cxn ang="0">
                  <a:pos x="connsiteX1" y="connsiteY1"/>
                </a:cxn>
                <a:cxn ang="0">
                  <a:pos x="connsiteX2" y="connsiteY2"/>
                </a:cxn>
              </a:cxnLst>
              <a:rect l="l" t="t" r="r" b="b"/>
              <a:pathLst>
                <a:path w="9494" h="2708">
                  <a:moveTo>
                    <a:pt x="9494" y="0"/>
                  </a:moveTo>
                  <a:cubicBezTo>
                    <a:pt x="6381" y="1201"/>
                    <a:pt x="3281" y="2276"/>
                    <a:pt x="0" y="2709"/>
                  </a:cubicBezTo>
                  <a:cubicBezTo>
                    <a:pt x="3072" y="1424"/>
                    <a:pt x="6143" y="154"/>
                    <a:pt x="9494" y="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4" name="Forma Livre: Forma 93">
              <a:extLst>
                <a:ext uri="{FF2B5EF4-FFF2-40B4-BE49-F238E27FC236}">
                  <a16:creationId xmlns:a16="http://schemas.microsoft.com/office/drawing/2014/main" id="{F50DA33E-F03E-B1CA-17DD-74CB3B3A5C52}"/>
                </a:ext>
              </a:extLst>
            </p:cNvPr>
            <p:cNvSpPr/>
            <p:nvPr/>
          </p:nvSpPr>
          <p:spPr>
            <a:xfrm>
              <a:off x="9808233" y="5937001"/>
              <a:ext cx="27706" cy="71105"/>
            </a:xfrm>
            <a:custGeom>
              <a:avLst/>
              <a:gdLst>
                <a:gd name="connsiteX0" fmla="*/ 25363 w 27706"/>
                <a:gd name="connsiteY0" fmla="*/ 82 h 71105"/>
                <a:gd name="connsiteX1" fmla="*/ 26745 w 27706"/>
                <a:gd name="connsiteY1" fmla="*/ 4871 h 71105"/>
                <a:gd name="connsiteX2" fmla="*/ 26773 w 27706"/>
                <a:gd name="connsiteY2" fmla="*/ 24724 h 71105"/>
                <a:gd name="connsiteX3" fmla="*/ 27276 w 27706"/>
                <a:gd name="connsiteY3" fmla="*/ 36131 h 71105"/>
                <a:gd name="connsiteX4" fmla="*/ 27373 w 27706"/>
                <a:gd name="connsiteY4" fmla="*/ 38477 h 71105"/>
                <a:gd name="connsiteX5" fmla="*/ 27695 w 27706"/>
                <a:gd name="connsiteY5" fmla="*/ 62701 h 71105"/>
                <a:gd name="connsiteX6" fmla="*/ 27695 w 27706"/>
                <a:gd name="connsiteY6" fmla="*/ 67797 h 71105"/>
                <a:gd name="connsiteX7" fmla="*/ 27150 w 27706"/>
                <a:gd name="connsiteY7" fmla="*/ 68607 h 71105"/>
                <a:gd name="connsiteX8" fmla="*/ 18885 w 27706"/>
                <a:gd name="connsiteY8" fmla="*/ 71008 h 71105"/>
                <a:gd name="connsiteX9" fmla="*/ 6794 w 27706"/>
                <a:gd name="connsiteY9" fmla="*/ 70701 h 71105"/>
                <a:gd name="connsiteX10" fmla="*/ 4099 w 27706"/>
                <a:gd name="connsiteY10" fmla="*/ 70645 h 71105"/>
                <a:gd name="connsiteX11" fmla="*/ 8 w 27706"/>
                <a:gd name="connsiteY11" fmla="*/ 65549 h 71105"/>
                <a:gd name="connsiteX12" fmla="*/ 511 w 27706"/>
                <a:gd name="connsiteY12" fmla="*/ 49423 h 71105"/>
                <a:gd name="connsiteX13" fmla="*/ 594 w 27706"/>
                <a:gd name="connsiteY13" fmla="*/ 20829 h 71105"/>
                <a:gd name="connsiteX14" fmla="*/ 1739 w 27706"/>
                <a:gd name="connsiteY14" fmla="*/ 15286 h 71105"/>
                <a:gd name="connsiteX15" fmla="*/ 2214 w 27706"/>
                <a:gd name="connsiteY15" fmla="*/ 25604 h 71105"/>
                <a:gd name="connsiteX16" fmla="*/ 2382 w 27706"/>
                <a:gd name="connsiteY16" fmla="*/ 25604 h 71105"/>
                <a:gd name="connsiteX17" fmla="*/ 2745 w 27706"/>
                <a:gd name="connsiteY17" fmla="*/ 10804 h 71105"/>
                <a:gd name="connsiteX18" fmla="*/ 3806 w 27706"/>
                <a:gd name="connsiteY18" fmla="*/ 33185 h 71105"/>
                <a:gd name="connsiteX19" fmla="*/ 3959 w 27706"/>
                <a:gd name="connsiteY19" fmla="*/ 63804 h 71105"/>
                <a:gd name="connsiteX20" fmla="*/ 4099 w 27706"/>
                <a:gd name="connsiteY20" fmla="*/ 66401 h 71105"/>
                <a:gd name="connsiteX21" fmla="*/ 9069 w 27706"/>
                <a:gd name="connsiteY21" fmla="*/ 67183 h 71105"/>
                <a:gd name="connsiteX22" fmla="*/ 13816 w 27706"/>
                <a:gd name="connsiteY22" fmla="*/ 66834 h 71105"/>
                <a:gd name="connsiteX23" fmla="*/ 13816 w 27706"/>
                <a:gd name="connsiteY23" fmla="*/ 64516 h 71105"/>
                <a:gd name="connsiteX24" fmla="*/ 12099 w 27706"/>
                <a:gd name="connsiteY24" fmla="*/ 65047 h 71105"/>
                <a:gd name="connsiteX25" fmla="*/ 11694 w 27706"/>
                <a:gd name="connsiteY25" fmla="*/ 25911 h 71105"/>
                <a:gd name="connsiteX26" fmla="*/ 6249 w 27706"/>
                <a:gd name="connsiteY26" fmla="*/ 24808 h 71105"/>
                <a:gd name="connsiteX27" fmla="*/ 5942 w 27706"/>
                <a:gd name="connsiteY27" fmla="*/ 22044 h 71105"/>
                <a:gd name="connsiteX28" fmla="*/ 11010 w 27706"/>
                <a:gd name="connsiteY28" fmla="*/ 20983 h 71105"/>
                <a:gd name="connsiteX29" fmla="*/ 11373 w 27706"/>
                <a:gd name="connsiteY29" fmla="*/ 6392 h 71105"/>
                <a:gd name="connsiteX30" fmla="*/ 13300 w 27706"/>
                <a:gd name="connsiteY30" fmla="*/ 5024 h 71105"/>
                <a:gd name="connsiteX31" fmla="*/ 6444 w 27706"/>
                <a:gd name="connsiteY31" fmla="*/ 2902 h 71105"/>
                <a:gd name="connsiteX32" fmla="*/ 12727 w 27706"/>
                <a:gd name="connsiteY32" fmla="*/ 2553 h 71105"/>
                <a:gd name="connsiteX33" fmla="*/ 6235 w 27706"/>
                <a:gd name="connsiteY33" fmla="*/ 1017 h 71105"/>
                <a:gd name="connsiteX34" fmla="*/ 25363 w 27706"/>
                <a:gd name="connsiteY34" fmla="*/ 82 h 71105"/>
                <a:gd name="connsiteX35" fmla="*/ 15729 w 27706"/>
                <a:gd name="connsiteY35" fmla="*/ 24850 h 71105"/>
                <a:gd name="connsiteX36" fmla="*/ 15338 w 27706"/>
                <a:gd name="connsiteY36" fmla="*/ 29555 h 71105"/>
                <a:gd name="connsiteX37" fmla="*/ 15478 w 27706"/>
                <a:gd name="connsiteY37" fmla="*/ 39636 h 71105"/>
                <a:gd name="connsiteX38" fmla="*/ 14975 w 27706"/>
                <a:gd name="connsiteY38" fmla="*/ 54380 h 71105"/>
                <a:gd name="connsiteX39" fmla="*/ 14738 w 27706"/>
                <a:gd name="connsiteY39" fmla="*/ 64795 h 71105"/>
                <a:gd name="connsiteX40" fmla="*/ 15143 w 27706"/>
                <a:gd name="connsiteY40" fmla="*/ 66903 h 71105"/>
                <a:gd name="connsiteX41" fmla="*/ 23143 w 27706"/>
                <a:gd name="connsiteY41" fmla="*/ 66247 h 71105"/>
                <a:gd name="connsiteX42" fmla="*/ 22836 w 27706"/>
                <a:gd name="connsiteY42" fmla="*/ 25213 h 71105"/>
                <a:gd name="connsiteX43" fmla="*/ 15729 w 27706"/>
                <a:gd name="connsiteY43" fmla="*/ 24864 h 71105"/>
                <a:gd name="connsiteX44" fmla="*/ 14417 w 27706"/>
                <a:gd name="connsiteY44" fmla="*/ 4354 h 71105"/>
                <a:gd name="connsiteX45" fmla="*/ 14710 w 27706"/>
                <a:gd name="connsiteY45" fmla="*/ 12326 h 71105"/>
                <a:gd name="connsiteX46" fmla="*/ 15157 w 27706"/>
                <a:gd name="connsiteY46" fmla="*/ 19922 h 71105"/>
                <a:gd name="connsiteX47" fmla="*/ 22975 w 27706"/>
                <a:gd name="connsiteY47" fmla="*/ 20424 h 71105"/>
                <a:gd name="connsiteX48" fmla="*/ 22738 w 27706"/>
                <a:gd name="connsiteY48" fmla="*/ 4214 h 71105"/>
                <a:gd name="connsiteX49" fmla="*/ 14417 w 27706"/>
                <a:gd name="connsiteY49" fmla="*/ 4340 h 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706" h="71105">
                  <a:moveTo>
                    <a:pt x="25363" y="82"/>
                  </a:moveTo>
                  <a:cubicBezTo>
                    <a:pt x="26731" y="1729"/>
                    <a:pt x="26745" y="3307"/>
                    <a:pt x="26745" y="4871"/>
                  </a:cubicBezTo>
                  <a:cubicBezTo>
                    <a:pt x="26759" y="11489"/>
                    <a:pt x="26787" y="18106"/>
                    <a:pt x="26773" y="24724"/>
                  </a:cubicBezTo>
                  <a:cubicBezTo>
                    <a:pt x="26773" y="28536"/>
                    <a:pt x="26550" y="32348"/>
                    <a:pt x="27276" y="36131"/>
                  </a:cubicBezTo>
                  <a:cubicBezTo>
                    <a:pt x="27415" y="36899"/>
                    <a:pt x="27359" y="37695"/>
                    <a:pt x="27373" y="38477"/>
                  </a:cubicBezTo>
                  <a:cubicBezTo>
                    <a:pt x="27485" y="46547"/>
                    <a:pt x="27597" y="54631"/>
                    <a:pt x="27695" y="62701"/>
                  </a:cubicBezTo>
                  <a:cubicBezTo>
                    <a:pt x="27722" y="64488"/>
                    <a:pt x="27695" y="66275"/>
                    <a:pt x="27695" y="67797"/>
                  </a:cubicBezTo>
                  <a:cubicBezTo>
                    <a:pt x="27401" y="68244"/>
                    <a:pt x="27304" y="68453"/>
                    <a:pt x="27150" y="68607"/>
                  </a:cubicBezTo>
                  <a:cubicBezTo>
                    <a:pt x="24860" y="70994"/>
                    <a:pt x="22082" y="71315"/>
                    <a:pt x="18885" y="71008"/>
                  </a:cubicBezTo>
                  <a:cubicBezTo>
                    <a:pt x="14877" y="70631"/>
                    <a:pt x="10829" y="70771"/>
                    <a:pt x="6794" y="70701"/>
                  </a:cubicBezTo>
                  <a:cubicBezTo>
                    <a:pt x="5900" y="70687"/>
                    <a:pt x="4992" y="70743"/>
                    <a:pt x="4099" y="70645"/>
                  </a:cubicBezTo>
                  <a:cubicBezTo>
                    <a:pt x="1237" y="70338"/>
                    <a:pt x="-118" y="68467"/>
                    <a:pt x="8" y="65549"/>
                  </a:cubicBezTo>
                  <a:cubicBezTo>
                    <a:pt x="259" y="60174"/>
                    <a:pt x="469" y="54798"/>
                    <a:pt x="511" y="49423"/>
                  </a:cubicBezTo>
                  <a:cubicBezTo>
                    <a:pt x="594" y="39887"/>
                    <a:pt x="511" y="30365"/>
                    <a:pt x="594" y="20829"/>
                  </a:cubicBezTo>
                  <a:cubicBezTo>
                    <a:pt x="608" y="18972"/>
                    <a:pt x="1055" y="17115"/>
                    <a:pt x="1739" y="15286"/>
                  </a:cubicBezTo>
                  <a:cubicBezTo>
                    <a:pt x="1893" y="18721"/>
                    <a:pt x="2060" y="22169"/>
                    <a:pt x="2214" y="25604"/>
                  </a:cubicBezTo>
                  <a:cubicBezTo>
                    <a:pt x="2270" y="25604"/>
                    <a:pt x="2326" y="25604"/>
                    <a:pt x="2382" y="25604"/>
                  </a:cubicBezTo>
                  <a:cubicBezTo>
                    <a:pt x="2493" y="20857"/>
                    <a:pt x="2605" y="16124"/>
                    <a:pt x="2745" y="10804"/>
                  </a:cubicBezTo>
                  <a:cubicBezTo>
                    <a:pt x="4099" y="18623"/>
                    <a:pt x="3750" y="25911"/>
                    <a:pt x="3806" y="33185"/>
                  </a:cubicBezTo>
                  <a:cubicBezTo>
                    <a:pt x="3875" y="43392"/>
                    <a:pt x="3903" y="53598"/>
                    <a:pt x="3959" y="63804"/>
                  </a:cubicBezTo>
                  <a:cubicBezTo>
                    <a:pt x="3959" y="64683"/>
                    <a:pt x="4057" y="65577"/>
                    <a:pt x="4099" y="66401"/>
                  </a:cubicBezTo>
                  <a:cubicBezTo>
                    <a:pt x="5704" y="67657"/>
                    <a:pt x="7450" y="67127"/>
                    <a:pt x="9069" y="67183"/>
                  </a:cubicBezTo>
                  <a:cubicBezTo>
                    <a:pt x="10605" y="67239"/>
                    <a:pt x="12155" y="66959"/>
                    <a:pt x="13816" y="66834"/>
                  </a:cubicBezTo>
                  <a:lnTo>
                    <a:pt x="13816" y="64516"/>
                  </a:lnTo>
                  <a:cubicBezTo>
                    <a:pt x="13160" y="64725"/>
                    <a:pt x="12699" y="64865"/>
                    <a:pt x="12099" y="65047"/>
                  </a:cubicBezTo>
                  <a:cubicBezTo>
                    <a:pt x="11555" y="51936"/>
                    <a:pt x="12099" y="38854"/>
                    <a:pt x="11694" y="25911"/>
                  </a:cubicBezTo>
                  <a:cubicBezTo>
                    <a:pt x="9865" y="24571"/>
                    <a:pt x="7910" y="25506"/>
                    <a:pt x="6249" y="24808"/>
                  </a:cubicBezTo>
                  <a:cubicBezTo>
                    <a:pt x="6151" y="23970"/>
                    <a:pt x="6067" y="23147"/>
                    <a:pt x="5942" y="22044"/>
                  </a:cubicBezTo>
                  <a:cubicBezTo>
                    <a:pt x="7547" y="21709"/>
                    <a:pt x="9153" y="21374"/>
                    <a:pt x="11010" y="20983"/>
                  </a:cubicBezTo>
                  <a:cubicBezTo>
                    <a:pt x="11652" y="16054"/>
                    <a:pt x="11094" y="11139"/>
                    <a:pt x="11373" y="6392"/>
                  </a:cubicBezTo>
                  <a:cubicBezTo>
                    <a:pt x="12085" y="5876"/>
                    <a:pt x="12644" y="5485"/>
                    <a:pt x="13300" y="5024"/>
                  </a:cubicBezTo>
                  <a:cubicBezTo>
                    <a:pt x="11178" y="3055"/>
                    <a:pt x="8692" y="3600"/>
                    <a:pt x="6444" y="2902"/>
                  </a:cubicBezTo>
                  <a:cubicBezTo>
                    <a:pt x="8371" y="2790"/>
                    <a:pt x="10312" y="2692"/>
                    <a:pt x="12727" y="2553"/>
                  </a:cubicBezTo>
                  <a:cubicBezTo>
                    <a:pt x="10577" y="794"/>
                    <a:pt x="8287" y="1827"/>
                    <a:pt x="6235" y="1017"/>
                  </a:cubicBezTo>
                  <a:cubicBezTo>
                    <a:pt x="12685" y="26"/>
                    <a:pt x="18996" y="-128"/>
                    <a:pt x="25363" y="82"/>
                  </a:cubicBezTo>
                  <a:close/>
                  <a:moveTo>
                    <a:pt x="15729" y="24850"/>
                  </a:moveTo>
                  <a:cubicBezTo>
                    <a:pt x="15031" y="26428"/>
                    <a:pt x="15338" y="28019"/>
                    <a:pt x="15338" y="29555"/>
                  </a:cubicBezTo>
                  <a:cubicBezTo>
                    <a:pt x="15338" y="32920"/>
                    <a:pt x="15492" y="36271"/>
                    <a:pt x="15478" y="39636"/>
                  </a:cubicBezTo>
                  <a:cubicBezTo>
                    <a:pt x="15464" y="44550"/>
                    <a:pt x="14626" y="49423"/>
                    <a:pt x="14975" y="54380"/>
                  </a:cubicBezTo>
                  <a:cubicBezTo>
                    <a:pt x="15213" y="57828"/>
                    <a:pt x="14794" y="61319"/>
                    <a:pt x="14738" y="64795"/>
                  </a:cubicBezTo>
                  <a:cubicBezTo>
                    <a:pt x="14738" y="65521"/>
                    <a:pt x="15017" y="66247"/>
                    <a:pt x="15143" y="66903"/>
                  </a:cubicBezTo>
                  <a:cubicBezTo>
                    <a:pt x="19401" y="67504"/>
                    <a:pt x="20811" y="67378"/>
                    <a:pt x="23143" y="66247"/>
                  </a:cubicBezTo>
                  <a:cubicBezTo>
                    <a:pt x="23869" y="62547"/>
                    <a:pt x="23646" y="29011"/>
                    <a:pt x="22836" y="25213"/>
                  </a:cubicBezTo>
                  <a:cubicBezTo>
                    <a:pt x="20532" y="24934"/>
                    <a:pt x="18214" y="23873"/>
                    <a:pt x="15729" y="24864"/>
                  </a:cubicBezTo>
                  <a:close/>
                  <a:moveTo>
                    <a:pt x="14417" y="4354"/>
                  </a:moveTo>
                  <a:cubicBezTo>
                    <a:pt x="13635" y="7286"/>
                    <a:pt x="14640" y="9785"/>
                    <a:pt x="14710" y="12326"/>
                  </a:cubicBezTo>
                  <a:cubicBezTo>
                    <a:pt x="14780" y="14853"/>
                    <a:pt x="14263" y="17436"/>
                    <a:pt x="15157" y="19922"/>
                  </a:cubicBezTo>
                  <a:cubicBezTo>
                    <a:pt x="17823" y="20564"/>
                    <a:pt x="20365" y="21555"/>
                    <a:pt x="22975" y="20424"/>
                  </a:cubicBezTo>
                  <a:cubicBezTo>
                    <a:pt x="23646" y="15984"/>
                    <a:pt x="23534" y="6700"/>
                    <a:pt x="22738" y="4214"/>
                  </a:cubicBezTo>
                  <a:cubicBezTo>
                    <a:pt x="20057" y="3837"/>
                    <a:pt x="17321" y="3740"/>
                    <a:pt x="14417" y="434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5" name="Forma Livre: Forma 94">
              <a:extLst>
                <a:ext uri="{FF2B5EF4-FFF2-40B4-BE49-F238E27FC236}">
                  <a16:creationId xmlns:a16="http://schemas.microsoft.com/office/drawing/2014/main" id="{89B66AD3-9AA4-301E-99C0-7D29C50B9DAA}"/>
                </a:ext>
              </a:extLst>
            </p:cNvPr>
            <p:cNvSpPr/>
            <p:nvPr/>
          </p:nvSpPr>
          <p:spPr>
            <a:xfrm>
              <a:off x="10333837" y="5625875"/>
              <a:ext cx="100366" cy="15843"/>
            </a:xfrm>
            <a:custGeom>
              <a:avLst/>
              <a:gdLst>
                <a:gd name="connsiteX0" fmla="*/ 99243 w 100366"/>
                <a:gd name="connsiteY0" fmla="*/ 14531 h 15843"/>
                <a:gd name="connsiteX1" fmla="*/ 98824 w 100366"/>
                <a:gd name="connsiteY1" fmla="*/ 10649 h 15843"/>
                <a:gd name="connsiteX2" fmla="*/ 98405 w 100366"/>
                <a:gd name="connsiteY2" fmla="*/ 10649 h 15843"/>
                <a:gd name="connsiteX3" fmla="*/ 98084 w 100366"/>
                <a:gd name="connsiteY3" fmla="*/ 15843 h 15843"/>
                <a:gd name="connsiteX4" fmla="*/ 97763 w 100366"/>
                <a:gd name="connsiteY4" fmla="*/ 15843 h 15843"/>
                <a:gd name="connsiteX5" fmla="*/ 96702 w 100366"/>
                <a:gd name="connsiteY5" fmla="*/ 4087 h 15843"/>
                <a:gd name="connsiteX6" fmla="*/ 94482 w 100366"/>
                <a:gd name="connsiteY6" fmla="*/ 3654 h 15843"/>
                <a:gd name="connsiteX7" fmla="*/ 85770 w 100366"/>
                <a:gd name="connsiteY7" fmla="*/ 4115 h 15843"/>
                <a:gd name="connsiteX8" fmla="*/ 72659 w 100366"/>
                <a:gd name="connsiteY8" fmla="*/ 4031 h 15843"/>
                <a:gd name="connsiteX9" fmla="*/ 66963 w 100366"/>
                <a:gd name="connsiteY9" fmla="*/ 3934 h 15843"/>
                <a:gd name="connsiteX10" fmla="*/ 53168 w 100366"/>
                <a:gd name="connsiteY10" fmla="*/ 4171 h 15843"/>
                <a:gd name="connsiteX11" fmla="*/ 35674 w 100366"/>
                <a:gd name="connsiteY11" fmla="*/ 4297 h 15843"/>
                <a:gd name="connsiteX12" fmla="*/ 25943 w 100366"/>
                <a:gd name="connsiteY12" fmla="*/ 4799 h 15843"/>
                <a:gd name="connsiteX13" fmla="*/ 12483 w 100366"/>
                <a:gd name="connsiteY13" fmla="*/ 4897 h 15843"/>
                <a:gd name="connsiteX14" fmla="*/ 6089 w 100366"/>
                <a:gd name="connsiteY14" fmla="*/ 4813 h 15843"/>
                <a:gd name="connsiteX15" fmla="*/ 3352 w 100366"/>
                <a:gd name="connsiteY15" fmla="*/ 5134 h 15843"/>
                <a:gd name="connsiteX16" fmla="*/ 1621 w 100366"/>
                <a:gd name="connsiteY16" fmla="*/ 14824 h 15843"/>
                <a:gd name="connsiteX17" fmla="*/ 1160 w 100366"/>
                <a:gd name="connsiteY17" fmla="*/ 11096 h 15843"/>
                <a:gd name="connsiteX18" fmla="*/ 225 w 100366"/>
                <a:gd name="connsiteY18" fmla="*/ 12660 h 15843"/>
                <a:gd name="connsiteX19" fmla="*/ 895 w 100366"/>
                <a:gd name="connsiteY19" fmla="*/ 2705 h 15843"/>
                <a:gd name="connsiteX20" fmla="*/ 4721 w 100366"/>
                <a:gd name="connsiteY20" fmla="*/ 1462 h 15843"/>
                <a:gd name="connsiteX21" fmla="*/ 14145 w 100366"/>
                <a:gd name="connsiteY21" fmla="*/ 1434 h 15843"/>
                <a:gd name="connsiteX22" fmla="*/ 37294 w 100366"/>
                <a:gd name="connsiteY22" fmla="*/ 317 h 15843"/>
                <a:gd name="connsiteX23" fmla="*/ 50069 w 100366"/>
                <a:gd name="connsiteY23" fmla="*/ 10 h 15843"/>
                <a:gd name="connsiteX24" fmla="*/ 68247 w 100366"/>
                <a:gd name="connsiteY24" fmla="*/ 108 h 15843"/>
                <a:gd name="connsiteX25" fmla="*/ 76289 w 100366"/>
                <a:gd name="connsiteY25" fmla="*/ 583 h 15843"/>
                <a:gd name="connsiteX26" fmla="*/ 88059 w 100366"/>
                <a:gd name="connsiteY26" fmla="*/ 401 h 15843"/>
                <a:gd name="connsiteX27" fmla="*/ 97470 w 100366"/>
                <a:gd name="connsiteY27" fmla="*/ 331 h 15843"/>
                <a:gd name="connsiteX28" fmla="*/ 100290 w 100366"/>
                <a:gd name="connsiteY28" fmla="*/ 2998 h 15843"/>
                <a:gd name="connsiteX29" fmla="*/ 99229 w 100366"/>
                <a:gd name="connsiteY29" fmla="*/ 14517 h 1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366" h="15843">
                  <a:moveTo>
                    <a:pt x="99243" y="14531"/>
                  </a:moveTo>
                  <a:cubicBezTo>
                    <a:pt x="99061" y="12813"/>
                    <a:pt x="98936" y="11724"/>
                    <a:pt x="98824" y="10649"/>
                  </a:cubicBezTo>
                  <a:cubicBezTo>
                    <a:pt x="98684" y="10649"/>
                    <a:pt x="98545" y="10649"/>
                    <a:pt x="98405" y="10649"/>
                  </a:cubicBezTo>
                  <a:cubicBezTo>
                    <a:pt x="98293" y="12381"/>
                    <a:pt x="98196" y="14112"/>
                    <a:pt x="98084" y="15843"/>
                  </a:cubicBezTo>
                  <a:cubicBezTo>
                    <a:pt x="97972" y="15843"/>
                    <a:pt x="97875" y="15843"/>
                    <a:pt x="97763" y="15843"/>
                  </a:cubicBezTo>
                  <a:cubicBezTo>
                    <a:pt x="97414" y="11990"/>
                    <a:pt x="97065" y="8122"/>
                    <a:pt x="96702" y="4087"/>
                  </a:cubicBezTo>
                  <a:cubicBezTo>
                    <a:pt x="95962" y="3934"/>
                    <a:pt x="95208" y="3626"/>
                    <a:pt x="94482" y="3654"/>
                  </a:cubicBezTo>
                  <a:cubicBezTo>
                    <a:pt x="91578" y="3766"/>
                    <a:pt x="88674" y="4073"/>
                    <a:pt x="85770" y="4115"/>
                  </a:cubicBezTo>
                  <a:cubicBezTo>
                    <a:pt x="81400" y="4171"/>
                    <a:pt x="77029" y="4073"/>
                    <a:pt x="72659" y="4031"/>
                  </a:cubicBezTo>
                  <a:cubicBezTo>
                    <a:pt x="70761" y="4017"/>
                    <a:pt x="68862" y="3906"/>
                    <a:pt x="66963" y="3934"/>
                  </a:cubicBezTo>
                  <a:cubicBezTo>
                    <a:pt x="62369" y="3989"/>
                    <a:pt x="57762" y="4129"/>
                    <a:pt x="53168" y="4171"/>
                  </a:cubicBezTo>
                  <a:cubicBezTo>
                    <a:pt x="47332" y="4241"/>
                    <a:pt x="41496" y="4185"/>
                    <a:pt x="35674" y="4297"/>
                  </a:cubicBezTo>
                  <a:cubicBezTo>
                    <a:pt x="32435" y="4352"/>
                    <a:pt x="29196" y="4729"/>
                    <a:pt x="25943" y="4799"/>
                  </a:cubicBezTo>
                  <a:cubicBezTo>
                    <a:pt x="21461" y="4911"/>
                    <a:pt x="16979" y="4897"/>
                    <a:pt x="12483" y="4897"/>
                  </a:cubicBezTo>
                  <a:cubicBezTo>
                    <a:pt x="10347" y="4897"/>
                    <a:pt x="8225" y="4799"/>
                    <a:pt x="6089" y="4813"/>
                  </a:cubicBezTo>
                  <a:cubicBezTo>
                    <a:pt x="5223" y="4813"/>
                    <a:pt x="4358" y="5009"/>
                    <a:pt x="3352" y="5134"/>
                  </a:cubicBezTo>
                  <a:cubicBezTo>
                    <a:pt x="2193" y="8234"/>
                    <a:pt x="3115" y="11543"/>
                    <a:pt x="1621" y="14824"/>
                  </a:cubicBezTo>
                  <a:cubicBezTo>
                    <a:pt x="1453" y="13428"/>
                    <a:pt x="1314" y="12367"/>
                    <a:pt x="1160" y="11096"/>
                  </a:cubicBezTo>
                  <a:cubicBezTo>
                    <a:pt x="825" y="11668"/>
                    <a:pt x="574" y="12073"/>
                    <a:pt x="225" y="12660"/>
                  </a:cubicBezTo>
                  <a:cubicBezTo>
                    <a:pt x="-278" y="9127"/>
                    <a:pt x="113" y="5860"/>
                    <a:pt x="895" y="2705"/>
                  </a:cubicBezTo>
                  <a:cubicBezTo>
                    <a:pt x="2012" y="1518"/>
                    <a:pt x="3380" y="1476"/>
                    <a:pt x="4721" y="1462"/>
                  </a:cubicBezTo>
                  <a:cubicBezTo>
                    <a:pt x="7862" y="1434"/>
                    <a:pt x="11003" y="1379"/>
                    <a:pt x="14145" y="1434"/>
                  </a:cubicBezTo>
                  <a:cubicBezTo>
                    <a:pt x="21894" y="1574"/>
                    <a:pt x="29573" y="597"/>
                    <a:pt x="37294" y="317"/>
                  </a:cubicBezTo>
                  <a:cubicBezTo>
                    <a:pt x="41552" y="164"/>
                    <a:pt x="45811" y="24"/>
                    <a:pt x="50069" y="10"/>
                  </a:cubicBezTo>
                  <a:cubicBezTo>
                    <a:pt x="56128" y="-18"/>
                    <a:pt x="62188" y="10"/>
                    <a:pt x="68247" y="108"/>
                  </a:cubicBezTo>
                  <a:cubicBezTo>
                    <a:pt x="70928" y="150"/>
                    <a:pt x="73609" y="555"/>
                    <a:pt x="76289" y="583"/>
                  </a:cubicBezTo>
                  <a:cubicBezTo>
                    <a:pt x="80213" y="625"/>
                    <a:pt x="84136" y="457"/>
                    <a:pt x="88059" y="401"/>
                  </a:cubicBezTo>
                  <a:cubicBezTo>
                    <a:pt x="91201" y="359"/>
                    <a:pt x="94342" y="262"/>
                    <a:pt x="97470" y="331"/>
                  </a:cubicBezTo>
                  <a:cubicBezTo>
                    <a:pt x="99327" y="373"/>
                    <a:pt x="100234" y="1225"/>
                    <a:pt x="100290" y="2998"/>
                  </a:cubicBezTo>
                  <a:cubicBezTo>
                    <a:pt x="100402" y="6642"/>
                    <a:pt x="100583" y="10328"/>
                    <a:pt x="99229" y="1451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6" name="Forma Livre: Forma 95">
              <a:extLst>
                <a:ext uri="{FF2B5EF4-FFF2-40B4-BE49-F238E27FC236}">
                  <a16:creationId xmlns:a16="http://schemas.microsoft.com/office/drawing/2014/main" id="{398F686B-9D31-1AB6-349B-A0E2FF3DD981}"/>
                </a:ext>
              </a:extLst>
            </p:cNvPr>
            <p:cNvSpPr/>
            <p:nvPr/>
          </p:nvSpPr>
          <p:spPr>
            <a:xfrm>
              <a:off x="10568329" y="5658416"/>
              <a:ext cx="66628" cy="21082"/>
            </a:xfrm>
            <a:custGeom>
              <a:avLst/>
              <a:gdLst>
                <a:gd name="connsiteX0" fmla="*/ 66291 w 66628"/>
                <a:gd name="connsiteY0" fmla="*/ 14297 h 21082"/>
                <a:gd name="connsiteX1" fmla="*/ 65244 w 66628"/>
                <a:gd name="connsiteY1" fmla="*/ 21083 h 21082"/>
                <a:gd name="connsiteX2" fmla="*/ 64951 w 66628"/>
                <a:gd name="connsiteY2" fmla="*/ 17369 h 21082"/>
                <a:gd name="connsiteX3" fmla="*/ 63988 w 66628"/>
                <a:gd name="connsiteY3" fmla="*/ 19254 h 21082"/>
                <a:gd name="connsiteX4" fmla="*/ 63429 w 66628"/>
                <a:gd name="connsiteY4" fmla="*/ 16671 h 21082"/>
                <a:gd name="connsiteX5" fmla="*/ 62494 w 66628"/>
                <a:gd name="connsiteY5" fmla="*/ 16182 h 21082"/>
                <a:gd name="connsiteX6" fmla="*/ 52972 w 66628"/>
                <a:gd name="connsiteY6" fmla="*/ 14227 h 21082"/>
                <a:gd name="connsiteX7" fmla="*/ 45167 w 66628"/>
                <a:gd name="connsiteY7" fmla="*/ 12314 h 21082"/>
                <a:gd name="connsiteX8" fmla="*/ 23247 w 66628"/>
                <a:gd name="connsiteY8" fmla="*/ 7623 h 21082"/>
                <a:gd name="connsiteX9" fmla="*/ 1620 w 66628"/>
                <a:gd name="connsiteY9" fmla="*/ 2890 h 21082"/>
                <a:gd name="connsiteX10" fmla="*/ 433 w 66628"/>
                <a:gd name="connsiteY10" fmla="*/ 2374 h 21082"/>
                <a:gd name="connsiteX11" fmla="*/ 2388 w 66628"/>
                <a:gd name="connsiteY11" fmla="*/ 1564 h 21082"/>
                <a:gd name="connsiteX12" fmla="*/ 0 w 66628"/>
                <a:gd name="connsiteY12" fmla="*/ 391 h 21082"/>
                <a:gd name="connsiteX13" fmla="*/ 112 w 66628"/>
                <a:gd name="connsiteY13" fmla="*/ 0 h 21082"/>
                <a:gd name="connsiteX14" fmla="*/ 2401 w 66628"/>
                <a:gd name="connsiteY14" fmla="*/ 154 h 21082"/>
                <a:gd name="connsiteX15" fmla="*/ 14911 w 66628"/>
                <a:gd name="connsiteY15" fmla="*/ 2569 h 21082"/>
                <a:gd name="connsiteX16" fmla="*/ 23163 w 66628"/>
                <a:gd name="connsiteY16" fmla="*/ 3965 h 21082"/>
                <a:gd name="connsiteX17" fmla="*/ 35729 w 66628"/>
                <a:gd name="connsiteY17" fmla="*/ 6171 h 21082"/>
                <a:gd name="connsiteX18" fmla="*/ 48085 w 66628"/>
                <a:gd name="connsiteY18" fmla="*/ 9368 h 21082"/>
                <a:gd name="connsiteX19" fmla="*/ 56769 w 66628"/>
                <a:gd name="connsiteY19" fmla="*/ 11882 h 21082"/>
                <a:gd name="connsiteX20" fmla="*/ 63653 w 66628"/>
                <a:gd name="connsiteY20" fmla="*/ 13376 h 21082"/>
                <a:gd name="connsiteX21" fmla="*/ 66249 w 66628"/>
                <a:gd name="connsiteY21" fmla="*/ 14297 h 2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28" h="21082">
                  <a:moveTo>
                    <a:pt x="66291" y="14297"/>
                  </a:moveTo>
                  <a:cubicBezTo>
                    <a:pt x="67297" y="16978"/>
                    <a:pt x="65789" y="18932"/>
                    <a:pt x="65244" y="21083"/>
                  </a:cubicBezTo>
                  <a:cubicBezTo>
                    <a:pt x="65160" y="19993"/>
                    <a:pt x="65077" y="18904"/>
                    <a:pt x="64951" y="17369"/>
                  </a:cubicBezTo>
                  <a:cubicBezTo>
                    <a:pt x="64532" y="18178"/>
                    <a:pt x="64323" y="18611"/>
                    <a:pt x="63988" y="19254"/>
                  </a:cubicBezTo>
                  <a:cubicBezTo>
                    <a:pt x="63778" y="18276"/>
                    <a:pt x="63611" y="17466"/>
                    <a:pt x="63429" y="16671"/>
                  </a:cubicBezTo>
                  <a:cubicBezTo>
                    <a:pt x="63080" y="16489"/>
                    <a:pt x="62801" y="16252"/>
                    <a:pt x="62494" y="16182"/>
                  </a:cubicBezTo>
                  <a:cubicBezTo>
                    <a:pt x="59324" y="15512"/>
                    <a:pt x="56141" y="14925"/>
                    <a:pt x="52972" y="14227"/>
                  </a:cubicBezTo>
                  <a:cubicBezTo>
                    <a:pt x="50361" y="13655"/>
                    <a:pt x="47778" y="12901"/>
                    <a:pt x="45167" y="12314"/>
                  </a:cubicBezTo>
                  <a:cubicBezTo>
                    <a:pt x="37879" y="10695"/>
                    <a:pt x="30619" y="8782"/>
                    <a:pt x="23247" y="7623"/>
                  </a:cubicBezTo>
                  <a:cubicBezTo>
                    <a:pt x="15931" y="6478"/>
                    <a:pt x="8852" y="4356"/>
                    <a:pt x="1620" y="2890"/>
                  </a:cubicBezTo>
                  <a:cubicBezTo>
                    <a:pt x="1299" y="2820"/>
                    <a:pt x="1005" y="2625"/>
                    <a:pt x="433" y="2374"/>
                  </a:cubicBezTo>
                  <a:cubicBezTo>
                    <a:pt x="1159" y="2080"/>
                    <a:pt x="1675" y="1857"/>
                    <a:pt x="2388" y="1564"/>
                  </a:cubicBezTo>
                  <a:cubicBezTo>
                    <a:pt x="1508" y="1131"/>
                    <a:pt x="754" y="754"/>
                    <a:pt x="0" y="391"/>
                  </a:cubicBezTo>
                  <a:cubicBezTo>
                    <a:pt x="42" y="265"/>
                    <a:pt x="84" y="140"/>
                    <a:pt x="112" y="0"/>
                  </a:cubicBezTo>
                  <a:cubicBezTo>
                    <a:pt x="880" y="42"/>
                    <a:pt x="1661" y="0"/>
                    <a:pt x="2401" y="154"/>
                  </a:cubicBezTo>
                  <a:cubicBezTo>
                    <a:pt x="6576" y="935"/>
                    <a:pt x="10765" y="1703"/>
                    <a:pt x="14911" y="2569"/>
                  </a:cubicBezTo>
                  <a:cubicBezTo>
                    <a:pt x="17648" y="3141"/>
                    <a:pt x="20384" y="3644"/>
                    <a:pt x="23163" y="3965"/>
                  </a:cubicBezTo>
                  <a:cubicBezTo>
                    <a:pt x="27379" y="4468"/>
                    <a:pt x="31568" y="5278"/>
                    <a:pt x="35729" y="6171"/>
                  </a:cubicBezTo>
                  <a:cubicBezTo>
                    <a:pt x="39889" y="7065"/>
                    <a:pt x="44036" y="8070"/>
                    <a:pt x="48085" y="9368"/>
                  </a:cubicBezTo>
                  <a:cubicBezTo>
                    <a:pt x="50961" y="10290"/>
                    <a:pt x="53781" y="11323"/>
                    <a:pt x="56769" y="11882"/>
                  </a:cubicBezTo>
                  <a:cubicBezTo>
                    <a:pt x="59073" y="12314"/>
                    <a:pt x="61377" y="12831"/>
                    <a:pt x="63653" y="13376"/>
                  </a:cubicBezTo>
                  <a:cubicBezTo>
                    <a:pt x="64504" y="13585"/>
                    <a:pt x="65328" y="13962"/>
                    <a:pt x="66249" y="1429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7" name="Forma Livre: Forma 96">
              <a:extLst>
                <a:ext uri="{FF2B5EF4-FFF2-40B4-BE49-F238E27FC236}">
                  <a16:creationId xmlns:a16="http://schemas.microsoft.com/office/drawing/2014/main" id="{AE3F59DE-97DC-F97F-B8CD-682B1D448959}"/>
                </a:ext>
              </a:extLst>
            </p:cNvPr>
            <p:cNvSpPr/>
            <p:nvPr/>
          </p:nvSpPr>
          <p:spPr>
            <a:xfrm>
              <a:off x="10445841" y="5628859"/>
              <a:ext cx="59417" cy="23707"/>
            </a:xfrm>
            <a:custGeom>
              <a:avLst/>
              <a:gdLst>
                <a:gd name="connsiteX0" fmla="*/ 57942 w 59417"/>
                <a:gd name="connsiteY0" fmla="*/ 22786 h 23707"/>
                <a:gd name="connsiteX1" fmla="*/ 57481 w 59417"/>
                <a:gd name="connsiteY1" fmla="*/ 21138 h 23707"/>
                <a:gd name="connsiteX2" fmla="*/ 57090 w 59417"/>
                <a:gd name="connsiteY2" fmla="*/ 21418 h 23707"/>
                <a:gd name="connsiteX3" fmla="*/ 55736 w 59417"/>
                <a:gd name="connsiteY3" fmla="*/ 23707 h 23707"/>
                <a:gd name="connsiteX4" fmla="*/ 56071 w 59417"/>
                <a:gd name="connsiteY4" fmla="*/ 15386 h 23707"/>
                <a:gd name="connsiteX5" fmla="*/ 47429 w 59417"/>
                <a:gd name="connsiteY5" fmla="*/ 13152 h 23707"/>
                <a:gd name="connsiteX6" fmla="*/ 39778 w 59417"/>
                <a:gd name="connsiteY6" fmla="*/ 12161 h 23707"/>
                <a:gd name="connsiteX7" fmla="*/ 19603 w 59417"/>
                <a:gd name="connsiteY7" fmla="*/ 7149 h 23707"/>
                <a:gd name="connsiteX8" fmla="*/ 15358 w 59417"/>
                <a:gd name="connsiteY8" fmla="*/ 6129 h 23707"/>
                <a:gd name="connsiteX9" fmla="*/ 0 w 59417"/>
                <a:gd name="connsiteY9" fmla="*/ 2066 h 23707"/>
                <a:gd name="connsiteX10" fmla="*/ 4119 w 59417"/>
                <a:gd name="connsiteY10" fmla="*/ 2066 h 23707"/>
                <a:gd name="connsiteX11" fmla="*/ 698 w 59417"/>
                <a:gd name="connsiteY11" fmla="*/ 0 h 23707"/>
                <a:gd name="connsiteX12" fmla="*/ 6129 w 59417"/>
                <a:gd name="connsiteY12" fmla="*/ 740 h 23707"/>
                <a:gd name="connsiteX13" fmla="*/ 23833 w 59417"/>
                <a:gd name="connsiteY13" fmla="*/ 4677 h 23707"/>
                <a:gd name="connsiteX14" fmla="*/ 48518 w 59417"/>
                <a:gd name="connsiteY14" fmla="*/ 9787 h 23707"/>
                <a:gd name="connsiteX15" fmla="*/ 56071 w 59417"/>
                <a:gd name="connsiteY15" fmla="*/ 11449 h 23707"/>
                <a:gd name="connsiteX16" fmla="*/ 59408 w 59417"/>
                <a:gd name="connsiteY16" fmla="*/ 15931 h 23707"/>
                <a:gd name="connsiteX17" fmla="*/ 58598 w 59417"/>
                <a:gd name="connsiteY17" fmla="*/ 22255 h 23707"/>
                <a:gd name="connsiteX18" fmla="*/ 57942 w 59417"/>
                <a:gd name="connsiteY18" fmla="*/ 22772 h 2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17" h="23707">
                  <a:moveTo>
                    <a:pt x="57942" y="22786"/>
                  </a:moveTo>
                  <a:cubicBezTo>
                    <a:pt x="57775" y="22199"/>
                    <a:pt x="57635" y="21697"/>
                    <a:pt x="57481" y="21138"/>
                  </a:cubicBezTo>
                  <a:cubicBezTo>
                    <a:pt x="57342" y="21236"/>
                    <a:pt x="57146" y="21292"/>
                    <a:pt x="57090" y="21418"/>
                  </a:cubicBezTo>
                  <a:cubicBezTo>
                    <a:pt x="56755" y="22213"/>
                    <a:pt x="56448" y="23009"/>
                    <a:pt x="55736" y="23707"/>
                  </a:cubicBezTo>
                  <a:cubicBezTo>
                    <a:pt x="55848" y="20943"/>
                    <a:pt x="55959" y="18178"/>
                    <a:pt x="56071" y="15386"/>
                  </a:cubicBezTo>
                  <a:cubicBezTo>
                    <a:pt x="53153" y="14088"/>
                    <a:pt x="50277" y="13613"/>
                    <a:pt x="47429" y="13152"/>
                  </a:cubicBezTo>
                  <a:cubicBezTo>
                    <a:pt x="44888" y="12747"/>
                    <a:pt x="42319" y="12566"/>
                    <a:pt x="39778" y="12161"/>
                  </a:cubicBezTo>
                  <a:cubicBezTo>
                    <a:pt x="32908" y="11072"/>
                    <a:pt x="26165" y="9494"/>
                    <a:pt x="19603" y="7149"/>
                  </a:cubicBezTo>
                  <a:cubicBezTo>
                    <a:pt x="18248" y="6660"/>
                    <a:pt x="16796" y="6381"/>
                    <a:pt x="15358" y="6129"/>
                  </a:cubicBezTo>
                  <a:cubicBezTo>
                    <a:pt x="10388" y="5278"/>
                    <a:pt x="5529" y="3951"/>
                    <a:pt x="0" y="2066"/>
                  </a:cubicBezTo>
                  <a:lnTo>
                    <a:pt x="4119" y="2066"/>
                  </a:lnTo>
                  <a:cubicBezTo>
                    <a:pt x="3002" y="782"/>
                    <a:pt x="1508" y="1159"/>
                    <a:pt x="698" y="0"/>
                  </a:cubicBezTo>
                  <a:cubicBezTo>
                    <a:pt x="2597" y="251"/>
                    <a:pt x="4398" y="377"/>
                    <a:pt x="6129" y="740"/>
                  </a:cubicBezTo>
                  <a:cubicBezTo>
                    <a:pt x="12035" y="2011"/>
                    <a:pt x="17927" y="3379"/>
                    <a:pt x="23833" y="4677"/>
                  </a:cubicBezTo>
                  <a:cubicBezTo>
                    <a:pt x="32043" y="6492"/>
                    <a:pt x="40196" y="8545"/>
                    <a:pt x="48518" y="9787"/>
                  </a:cubicBezTo>
                  <a:cubicBezTo>
                    <a:pt x="51059" y="10164"/>
                    <a:pt x="53572" y="10793"/>
                    <a:pt x="56071" y="11449"/>
                  </a:cubicBezTo>
                  <a:cubicBezTo>
                    <a:pt x="58165" y="11993"/>
                    <a:pt x="59548" y="13850"/>
                    <a:pt x="59408" y="15931"/>
                  </a:cubicBezTo>
                  <a:cubicBezTo>
                    <a:pt x="59268" y="18053"/>
                    <a:pt x="58891" y="20147"/>
                    <a:pt x="58598" y="22255"/>
                  </a:cubicBezTo>
                  <a:cubicBezTo>
                    <a:pt x="58570" y="22409"/>
                    <a:pt x="58291" y="22507"/>
                    <a:pt x="57942" y="2277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8" name="Forma Livre: Forma 97">
              <a:extLst>
                <a:ext uri="{FF2B5EF4-FFF2-40B4-BE49-F238E27FC236}">
                  <a16:creationId xmlns:a16="http://schemas.microsoft.com/office/drawing/2014/main" id="{206B8DE3-7D3F-CFEF-7AAE-D66E0E249BEF}"/>
                </a:ext>
              </a:extLst>
            </p:cNvPr>
            <p:cNvSpPr/>
            <p:nvPr/>
          </p:nvSpPr>
          <p:spPr>
            <a:xfrm>
              <a:off x="10270605" y="5632878"/>
              <a:ext cx="47484" cy="26654"/>
            </a:xfrm>
            <a:custGeom>
              <a:avLst/>
              <a:gdLst>
                <a:gd name="connsiteX0" fmla="*/ 3658 w 47484"/>
                <a:gd name="connsiteY0" fmla="*/ 17803 h 26654"/>
                <a:gd name="connsiteX1" fmla="*/ 1899 w 47484"/>
                <a:gd name="connsiteY1" fmla="*/ 26655 h 26654"/>
                <a:gd name="connsiteX2" fmla="*/ 1159 w 47484"/>
                <a:gd name="connsiteY2" fmla="*/ 24253 h 26654"/>
                <a:gd name="connsiteX3" fmla="*/ 321 w 47484"/>
                <a:gd name="connsiteY3" fmla="*/ 24575 h 26654"/>
                <a:gd name="connsiteX4" fmla="*/ 0 w 47484"/>
                <a:gd name="connsiteY4" fmla="*/ 24114 h 26654"/>
                <a:gd name="connsiteX5" fmla="*/ 98 w 47484"/>
                <a:gd name="connsiteY5" fmla="*/ 17384 h 26654"/>
                <a:gd name="connsiteX6" fmla="*/ 2234 w 47484"/>
                <a:gd name="connsiteY6" fmla="*/ 14690 h 26654"/>
                <a:gd name="connsiteX7" fmla="*/ 17494 w 47484"/>
                <a:gd name="connsiteY7" fmla="*/ 8574 h 26654"/>
                <a:gd name="connsiteX8" fmla="*/ 32043 w 47484"/>
                <a:gd name="connsiteY8" fmla="*/ 4511 h 26654"/>
                <a:gd name="connsiteX9" fmla="*/ 36203 w 47484"/>
                <a:gd name="connsiteY9" fmla="*/ 3227 h 26654"/>
                <a:gd name="connsiteX10" fmla="*/ 46479 w 47484"/>
                <a:gd name="connsiteY10" fmla="*/ 43 h 26654"/>
                <a:gd name="connsiteX11" fmla="*/ 47485 w 47484"/>
                <a:gd name="connsiteY11" fmla="*/ 43 h 26654"/>
                <a:gd name="connsiteX12" fmla="*/ 46814 w 47484"/>
                <a:gd name="connsiteY12" fmla="*/ 2780 h 26654"/>
                <a:gd name="connsiteX13" fmla="*/ 42584 w 47484"/>
                <a:gd name="connsiteY13" fmla="*/ 4539 h 26654"/>
                <a:gd name="connsiteX14" fmla="*/ 19295 w 47484"/>
                <a:gd name="connsiteY14" fmla="*/ 12162 h 26654"/>
                <a:gd name="connsiteX15" fmla="*/ 5347 w 47484"/>
                <a:gd name="connsiteY15" fmla="*/ 17049 h 26654"/>
                <a:gd name="connsiteX16" fmla="*/ 3686 w 47484"/>
                <a:gd name="connsiteY16" fmla="*/ 17831 h 2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84" h="26654">
                  <a:moveTo>
                    <a:pt x="3658" y="17803"/>
                  </a:moveTo>
                  <a:cubicBezTo>
                    <a:pt x="3086" y="20665"/>
                    <a:pt x="2569" y="23276"/>
                    <a:pt x="1899" y="26655"/>
                  </a:cubicBezTo>
                  <a:cubicBezTo>
                    <a:pt x="1508" y="25356"/>
                    <a:pt x="1340" y="24854"/>
                    <a:pt x="1159" y="24253"/>
                  </a:cubicBezTo>
                  <a:cubicBezTo>
                    <a:pt x="880" y="24365"/>
                    <a:pt x="600" y="24463"/>
                    <a:pt x="321" y="24575"/>
                  </a:cubicBezTo>
                  <a:cubicBezTo>
                    <a:pt x="223" y="24435"/>
                    <a:pt x="0" y="24267"/>
                    <a:pt x="0" y="24114"/>
                  </a:cubicBezTo>
                  <a:cubicBezTo>
                    <a:pt x="0" y="21866"/>
                    <a:pt x="0" y="19632"/>
                    <a:pt x="98" y="17384"/>
                  </a:cubicBezTo>
                  <a:cubicBezTo>
                    <a:pt x="154" y="16016"/>
                    <a:pt x="866" y="15025"/>
                    <a:pt x="2234" y="14690"/>
                  </a:cubicBezTo>
                  <a:cubicBezTo>
                    <a:pt x="7609" y="13377"/>
                    <a:pt x="12286" y="10319"/>
                    <a:pt x="17494" y="8574"/>
                  </a:cubicBezTo>
                  <a:cubicBezTo>
                    <a:pt x="22283" y="6969"/>
                    <a:pt x="27030" y="5321"/>
                    <a:pt x="32043" y="4511"/>
                  </a:cubicBezTo>
                  <a:cubicBezTo>
                    <a:pt x="33467" y="4288"/>
                    <a:pt x="34821" y="3660"/>
                    <a:pt x="36203" y="3227"/>
                  </a:cubicBezTo>
                  <a:cubicBezTo>
                    <a:pt x="39624" y="2152"/>
                    <a:pt x="43045" y="1091"/>
                    <a:pt x="46479" y="43"/>
                  </a:cubicBezTo>
                  <a:cubicBezTo>
                    <a:pt x="46786" y="-54"/>
                    <a:pt x="47135" y="43"/>
                    <a:pt x="47485" y="43"/>
                  </a:cubicBezTo>
                  <a:cubicBezTo>
                    <a:pt x="47275" y="881"/>
                    <a:pt x="47094" y="1649"/>
                    <a:pt x="46814" y="2780"/>
                  </a:cubicBezTo>
                  <a:cubicBezTo>
                    <a:pt x="45865" y="3743"/>
                    <a:pt x="44162" y="4023"/>
                    <a:pt x="42584" y="4539"/>
                  </a:cubicBezTo>
                  <a:cubicBezTo>
                    <a:pt x="34821" y="7094"/>
                    <a:pt x="27044" y="9579"/>
                    <a:pt x="19295" y="12162"/>
                  </a:cubicBezTo>
                  <a:cubicBezTo>
                    <a:pt x="14618" y="13726"/>
                    <a:pt x="9983" y="15402"/>
                    <a:pt x="5347" y="17049"/>
                  </a:cubicBezTo>
                  <a:cubicBezTo>
                    <a:pt x="4831" y="17231"/>
                    <a:pt x="4342" y="17524"/>
                    <a:pt x="3686" y="1783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99" name="Forma Livre: Forma 98">
              <a:extLst>
                <a:ext uri="{FF2B5EF4-FFF2-40B4-BE49-F238E27FC236}">
                  <a16:creationId xmlns:a16="http://schemas.microsoft.com/office/drawing/2014/main" id="{6D38ED12-50C9-FB8C-7A6D-39CC4ED02F13}"/>
                </a:ext>
              </a:extLst>
            </p:cNvPr>
            <p:cNvSpPr/>
            <p:nvPr/>
          </p:nvSpPr>
          <p:spPr>
            <a:xfrm>
              <a:off x="10219450" y="5650891"/>
              <a:ext cx="43308" cy="23525"/>
            </a:xfrm>
            <a:custGeom>
              <a:avLst/>
              <a:gdLst>
                <a:gd name="connsiteX0" fmla="*/ 3070 w 43308"/>
                <a:gd name="connsiteY0" fmla="*/ 18178 h 23525"/>
                <a:gd name="connsiteX1" fmla="*/ 2093 w 43308"/>
                <a:gd name="connsiteY1" fmla="*/ 23526 h 23525"/>
                <a:gd name="connsiteX2" fmla="*/ 12 w 43308"/>
                <a:gd name="connsiteY2" fmla="*/ 21864 h 23525"/>
                <a:gd name="connsiteX3" fmla="*/ 12 w 43308"/>
                <a:gd name="connsiteY3" fmla="*/ 17048 h 23525"/>
                <a:gd name="connsiteX4" fmla="*/ 1911 w 43308"/>
                <a:gd name="connsiteY4" fmla="*/ 14562 h 23525"/>
                <a:gd name="connsiteX5" fmla="*/ 14170 w 43308"/>
                <a:gd name="connsiteY5" fmla="*/ 9173 h 23525"/>
                <a:gd name="connsiteX6" fmla="*/ 29193 w 43308"/>
                <a:gd name="connsiteY6" fmla="*/ 4454 h 23525"/>
                <a:gd name="connsiteX7" fmla="*/ 33326 w 43308"/>
                <a:gd name="connsiteY7" fmla="*/ 3058 h 23525"/>
                <a:gd name="connsiteX8" fmla="*/ 41270 w 43308"/>
                <a:gd name="connsiteY8" fmla="*/ 349 h 23525"/>
                <a:gd name="connsiteX9" fmla="*/ 43308 w 43308"/>
                <a:gd name="connsiteY9" fmla="*/ 0 h 23525"/>
                <a:gd name="connsiteX10" fmla="*/ 42429 w 43308"/>
                <a:gd name="connsiteY10" fmla="*/ 1689 h 23525"/>
                <a:gd name="connsiteX11" fmla="*/ 43280 w 43308"/>
                <a:gd name="connsiteY11" fmla="*/ 2848 h 23525"/>
                <a:gd name="connsiteX12" fmla="*/ 3084 w 43308"/>
                <a:gd name="connsiteY12" fmla="*/ 18192 h 2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8" h="23525">
                  <a:moveTo>
                    <a:pt x="3070" y="18178"/>
                  </a:moveTo>
                  <a:cubicBezTo>
                    <a:pt x="2749" y="19938"/>
                    <a:pt x="2428" y="21669"/>
                    <a:pt x="2093" y="23526"/>
                  </a:cubicBezTo>
                  <a:cubicBezTo>
                    <a:pt x="1311" y="22898"/>
                    <a:pt x="738" y="22437"/>
                    <a:pt x="12" y="21864"/>
                  </a:cubicBezTo>
                  <a:cubicBezTo>
                    <a:pt x="12" y="20370"/>
                    <a:pt x="-16" y="18709"/>
                    <a:pt x="12" y="17048"/>
                  </a:cubicBezTo>
                  <a:cubicBezTo>
                    <a:pt x="40" y="15791"/>
                    <a:pt x="697" y="14883"/>
                    <a:pt x="1911" y="14562"/>
                  </a:cubicBezTo>
                  <a:cubicBezTo>
                    <a:pt x="6295" y="13431"/>
                    <a:pt x="10023" y="10834"/>
                    <a:pt x="14170" y="9173"/>
                  </a:cubicBezTo>
                  <a:cubicBezTo>
                    <a:pt x="19056" y="7204"/>
                    <a:pt x="23999" y="5459"/>
                    <a:pt x="29193" y="4454"/>
                  </a:cubicBezTo>
                  <a:cubicBezTo>
                    <a:pt x="30603" y="4175"/>
                    <a:pt x="31943" y="3532"/>
                    <a:pt x="33326" y="3058"/>
                  </a:cubicBezTo>
                  <a:cubicBezTo>
                    <a:pt x="35964" y="2150"/>
                    <a:pt x="38617" y="1229"/>
                    <a:pt x="41270" y="349"/>
                  </a:cubicBezTo>
                  <a:cubicBezTo>
                    <a:pt x="41773" y="182"/>
                    <a:pt x="42331" y="168"/>
                    <a:pt x="43308" y="0"/>
                  </a:cubicBezTo>
                  <a:cubicBezTo>
                    <a:pt x="42890" y="810"/>
                    <a:pt x="42652" y="1243"/>
                    <a:pt x="42429" y="1689"/>
                  </a:cubicBezTo>
                  <a:cubicBezTo>
                    <a:pt x="42666" y="2011"/>
                    <a:pt x="42904" y="2332"/>
                    <a:pt x="43280" y="2848"/>
                  </a:cubicBezTo>
                  <a:cubicBezTo>
                    <a:pt x="29975" y="8168"/>
                    <a:pt x="16138" y="11658"/>
                    <a:pt x="3084" y="18192"/>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0" name="Forma Livre: Forma 99">
              <a:extLst>
                <a:ext uri="{FF2B5EF4-FFF2-40B4-BE49-F238E27FC236}">
                  <a16:creationId xmlns:a16="http://schemas.microsoft.com/office/drawing/2014/main" id="{19808BE1-E792-B8AE-CB43-6918B68658D7}"/>
                </a:ext>
              </a:extLst>
            </p:cNvPr>
            <p:cNvSpPr/>
            <p:nvPr/>
          </p:nvSpPr>
          <p:spPr>
            <a:xfrm>
              <a:off x="10511672" y="5645376"/>
              <a:ext cx="38744" cy="11534"/>
            </a:xfrm>
            <a:custGeom>
              <a:avLst/>
              <a:gdLst>
                <a:gd name="connsiteX0" fmla="*/ 0 w 38744"/>
                <a:gd name="connsiteY0" fmla="*/ 2374 h 11534"/>
                <a:gd name="connsiteX1" fmla="*/ 852 w 38744"/>
                <a:gd name="connsiteY1" fmla="*/ 0 h 11534"/>
                <a:gd name="connsiteX2" fmla="*/ 4035 w 38744"/>
                <a:gd name="connsiteY2" fmla="*/ 377 h 11534"/>
                <a:gd name="connsiteX3" fmla="*/ 16475 w 38744"/>
                <a:gd name="connsiteY3" fmla="*/ 2848 h 11534"/>
                <a:gd name="connsiteX4" fmla="*/ 28231 w 38744"/>
                <a:gd name="connsiteY4" fmla="*/ 6646 h 11534"/>
                <a:gd name="connsiteX5" fmla="*/ 31079 w 38744"/>
                <a:gd name="connsiteY5" fmla="*/ 7581 h 11534"/>
                <a:gd name="connsiteX6" fmla="*/ 37167 w 38744"/>
                <a:gd name="connsiteY6" fmla="*/ 9438 h 11534"/>
                <a:gd name="connsiteX7" fmla="*/ 38744 w 38744"/>
                <a:gd name="connsiteY7" fmla="*/ 10457 h 11534"/>
                <a:gd name="connsiteX8" fmla="*/ 33313 w 38744"/>
                <a:gd name="connsiteY8" fmla="*/ 11281 h 11534"/>
                <a:gd name="connsiteX9" fmla="*/ 26556 w 38744"/>
                <a:gd name="connsiteY9" fmla="*/ 9396 h 11534"/>
                <a:gd name="connsiteX10" fmla="*/ 10681 w 38744"/>
                <a:gd name="connsiteY10" fmla="*/ 5515 h 11534"/>
                <a:gd name="connsiteX11" fmla="*/ 0 w 38744"/>
                <a:gd name="connsiteY11" fmla="*/ 2374 h 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44" h="11534">
                  <a:moveTo>
                    <a:pt x="0" y="2374"/>
                  </a:moveTo>
                  <a:cubicBezTo>
                    <a:pt x="349" y="1396"/>
                    <a:pt x="558" y="810"/>
                    <a:pt x="852" y="0"/>
                  </a:cubicBezTo>
                  <a:cubicBezTo>
                    <a:pt x="1857" y="112"/>
                    <a:pt x="3002" y="70"/>
                    <a:pt x="4035" y="377"/>
                  </a:cubicBezTo>
                  <a:cubicBezTo>
                    <a:pt x="8112" y="1620"/>
                    <a:pt x="12314" y="2108"/>
                    <a:pt x="16475" y="2848"/>
                  </a:cubicBezTo>
                  <a:cubicBezTo>
                    <a:pt x="20566" y="3574"/>
                    <a:pt x="24489" y="4831"/>
                    <a:pt x="28231" y="6646"/>
                  </a:cubicBezTo>
                  <a:cubicBezTo>
                    <a:pt x="29125" y="7079"/>
                    <a:pt x="30130" y="7288"/>
                    <a:pt x="31079" y="7581"/>
                  </a:cubicBezTo>
                  <a:cubicBezTo>
                    <a:pt x="33104" y="8196"/>
                    <a:pt x="35142" y="8782"/>
                    <a:pt x="37167" y="9438"/>
                  </a:cubicBezTo>
                  <a:cubicBezTo>
                    <a:pt x="37627" y="9592"/>
                    <a:pt x="38018" y="9983"/>
                    <a:pt x="38744" y="10457"/>
                  </a:cubicBezTo>
                  <a:cubicBezTo>
                    <a:pt x="36734" y="11337"/>
                    <a:pt x="35170" y="11882"/>
                    <a:pt x="33313" y="11281"/>
                  </a:cubicBezTo>
                  <a:cubicBezTo>
                    <a:pt x="31093" y="10555"/>
                    <a:pt x="28831" y="9955"/>
                    <a:pt x="26556" y="9396"/>
                  </a:cubicBezTo>
                  <a:cubicBezTo>
                    <a:pt x="21264" y="8084"/>
                    <a:pt x="15945" y="6883"/>
                    <a:pt x="10681" y="5515"/>
                  </a:cubicBezTo>
                  <a:cubicBezTo>
                    <a:pt x="7121" y="4593"/>
                    <a:pt x="3630" y="3449"/>
                    <a:pt x="0" y="2374"/>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1" name="Forma Livre: Forma 100">
              <a:extLst>
                <a:ext uri="{FF2B5EF4-FFF2-40B4-BE49-F238E27FC236}">
                  <a16:creationId xmlns:a16="http://schemas.microsoft.com/office/drawing/2014/main" id="{2E8DAE95-5549-21DD-4476-52B8222AAF11}"/>
                </a:ext>
              </a:extLst>
            </p:cNvPr>
            <p:cNvSpPr/>
            <p:nvPr/>
          </p:nvSpPr>
          <p:spPr>
            <a:xfrm>
              <a:off x="10552192" y="5657593"/>
              <a:ext cx="3730" cy="9801"/>
            </a:xfrm>
            <a:custGeom>
              <a:avLst/>
              <a:gdLst>
                <a:gd name="connsiteX0" fmla="*/ 3432 w 3730"/>
                <a:gd name="connsiteY0" fmla="*/ 0 h 9801"/>
                <a:gd name="connsiteX1" fmla="*/ 3669 w 3730"/>
                <a:gd name="connsiteY1" fmla="*/ 2541 h 9801"/>
                <a:gd name="connsiteX2" fmla="*/ 3683 w 3730"/>
                <a:gd name="connsiteY2" fmla="*/ 7777 h 9801"/>
                <a:gd name="connsiteX3" fmla="*/ 3543 w 3730"/>
                <a:gd name="connsiteY3" fmla="*/ 9522 h 9801"/>
                <a:gd name="connsiteX4" fmla="*/ 1268 w 3730"/>
                <a:gd name="connsiteY4" fmla="*/ 9801 h 9801"/>
                <a:gd name="connsiteX5" fmla="*/ 891 w 3730"/>
                <a:gd name="connsiteY5" fmla="*/ 0 h 9801"/>
                <a:gd name="connsiteX6" fmla="*/ 3418 w 3730"/>
                <a:gd name="connsiteY6" fmla="*/ 0 h 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 h="9801">
                  <a:moveTo>
                    <a:pt x="3432" y="0"/>
                  </a:moveTo>
                  <a:cubicBezTo>
                    <a:pt x="3530" y="880"/>
                    <a:pt x="3865" y="1787"/>
                    <a:pt x="3669" y="2541"/>
                  </a:cubicBezTo>
                  <a:cubicBezTo>
                    <a:pt x="3222" y="4314"/>
                    <a:pt x="3194" y="6018"/>
                    <a:pt x="3683" y="7777"/>
                  </a:cubicBezTo>
                  <a:cubicBezTo>
                    <a:pt x="3823" y="8265"/>
                    <a:pt x="3613" y="8852"/>
                    <a:pt x="3543" y="9522"/>
                  </a:cubicBezTo>
                  <a:cubicBezTo>
                    <a:pt x="2720" y="9620"/>
                    <a:pt x="1994" y="9718"/>
                    <a:pt x="1268" y="9801"/>
                  </a:cubicBezTo>
                  <a:cubicBezTo>
                    <a:pt x="-478" y="6534"/>
                    <a:pt x="-240" y="3351"/>
                    <a:pt x="891" y="0"/>
                  </a:cubicBezTo>
                  <a:lnTo>
                    <a:pt x="3418" y="0"/>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2" name="Forma Livre: Forma 101">
              <a:extLst>
                <a:ext uri="{FF2B5EF4-FFF2-40B4-BE49-F238E27FC236}">
                  <a16:creationId xmlns:a16="http://schemas.microsoft.com/office/drawing/2014/main" id="{780EA220-51B3-AF15-131D-C8258369F1AD}"/>
                </a:ext>
              </a:extLst>
            </p:cNvPr>
            <p:cNvSpPr/>
            <p:nvPr/>
          </p:nvSpPr>
          <p:spPr>
            <a:xfrm>
              <a:off x="9812444" y="5879671"/>
              <a:ext cx="25939" cy="17200"/>
            </a:xfrm>
            <a:custGeom>
              <a:avLst/>
              <a:gdLst>
                <a:gd name="connsiteX0" fmla="*/ 21571 w 25939"/>
                <a:gd name="connsiteY0" fmla="*/ 13836 h 17200"/>
                <a:gd name="connsiteX1" fmla="*/ 21515 w 25939"/>
                <a:gd name="connsiteY1" fmla="*/ 4538 h 17200"/>
                <a:gd name="connsiteX2" fmla="*/ 11128 w 25939"/>
                <a:gd name="connsiteY2" fmla="*/ 3812 h 17200"/>
                <a:gd name="connsiteX3" fmla="*/ 991 w 25939"/>
                <a:gd name="connsiteY3" fmla="*/ 2639 h 17200"/>
                <a:gd name="connsiteX4" fmla="*/ 600 w 25939"/>
                <a:gd name="connsiteY4" fmla="*/ 0 h 17200"/>
                <a:gd name="connsiteX5" fmla="*/ 11644 w 25939"/>
                <a:gd name="connsiteY5" fmla="*/ 349 h 17200"/>
                <a:gd name="connsiteX6" fmla="*/ 17662 w 25939"/>
                <a:gd name="connsiteY6" fmla="*/ 740 h 17200"/>
                <a:gd name="connsiteX7" fmla="*/ 23777 w 25939"/>
                <a:gd name="connsiteY7" fmla="*/ 838 h 17200"/>
                <a:gd name="connsiteX8" fmla="*/ 25173 w 25939"/>
                <a:gd name="connsiteY8" fmla="*/ 3225 h 17200"/>
                <a:gd name="connsiteX9" fmla="*/ 25732 w 25939"/>
                <a:gd name="connsiteY9" fmla="*/ 10876 h 17200"/>
                <a:gd name="connsiteX10" fmla="*/ 25173 w 25939"/>
                <a:gd name="connsiteY10" fmla="*/ 15442 h 17200"/>
                <a:gd name="connsiteX11" fmla="*/ 17815 w 25939"/>
                <a:gd name="connsiteY11" fmla="*/ 16950 h 17200"/>
                <a:gd name="connsiteX12" fmla="*/ 13529 w 25939"/>
                <a:gd name="connsiteY12" fmla="*/ 16475 h 17200"/>
                <a:gd name="connsiteX13" fmla="*/ 2932 w 25939"/>
                <a:gd name="connsiteY13" fmla="*/ 16349 h 17200"/>
                <a:gd name="connsiteX14" fmla="*/ 0 w 25939"/>
                <a:gd name="connsiteY14" fmla="*/ 14479 h 17200"/>
                <a:gd name="connsiteX15" fmla="*/ 10471 w 25939"/>
                <a:gd name="connsiteY15" fmla="*/ 13669 h 17200"/>
                <a:gd name="connsiteX16" fmla="*/ 21571 w 25939"/>
                <a:gd name="connsiteY16" fmla="*/ 13836 h 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9" h="17200">
                  <a:moveTo>
                    <a:pt x="21571" y="13836"/>
                  </a:moveTo>
                  <a:cubicBezTo>
                    <a:pt x="21934" y="10709"/>
                    <a:pt x="21990" y="7735"/>
                    <a:pt x="21515" y="4538"/>
                  </a:cubicBezTo>
                  <a:cubicBezTo>
                    <a:pt x="17983" y="4300"/>
                    <a:pt x="14548" y="4119"/>
                    <a:pt x="11128" y="3812"/>
                  </a:cubicBezTo>
                  <a:cubicBezTo>
                    <a:pt x="7791" y="3504"/>
                    <a:pt x="4454" y="3044"/>
                    <a:pt x="991" y="2639"/>
                  </a:cubicBezTo>
                  <a:cubicBezTo>
                    <a:pt x="880" y="1843"/>
                    <a:pt x="754" y="1047"/>
                    <a:pt x="600" y="0"/>
                  </a:cubicBezTo>
                  <a:cubicBezTo>
                    <a:pt x="4314" y="112"/>
                    <a:pt x="7986" y="0"/>
                    <a:pt x="11644" y="349"/>
                  </a:cubicBezTo>
                  <a:cubicBezTo>
                    <a:pt x="13641" y="531"/>
                    <a:pt x="15651" y="670"/>
                    <a:pt x="17662" y="740"/>
                  </a:cubicBezTo>
                  <a:cubicBezTo>
                    <a:pt x="19672" y="824"/>
                    <a:pt x="21683" y="810"/>
                    <a:pt x="23777" y="838"/>
                  </a:cubicBezTo>
                  <a:cubicBezTo>
                    <a:pt x="24308" y="1717"/>
                    <a:pt x="25034" y="2415"/>
                    <a:pt x="25173" y="3225"/>
                  </a:cubicBezTo>
                  <a:cubicBezTo>
                    <a:pt x="25592" y="5752"/>
                    <a:pt x="26290" y="8252"/>
                    <a:pt x="25732" y="10876"/>
                  </a:cubicBezTo>
                  <a:cubicBezTo>
                    <a:pt x="25411" y="12398"/>
                    <a:pt x="25341" y="13962"/>
                    <a:pt x="25173" y="15442"/>
                  </a:cubicBezTo>
                  <a:cubicBezTo>
                    <a:pt x="22967" y="17690"/>
                    <a:pt x="20370" y="17257"/>
                    <a:pt x="17815" y="16950"/>
                  </a:cubicBezTo>
                  <a:cubicBezTo>
                    <a:pt x="16377" y="16782"/>
                    <a:pt x="14911" y="16308"/>
                    <a:pt x="13529" y="16475"/>
                  </a:cubicBezTo>
                  <a:cubicBezTo>
                    <a:pt x="9941" y="16908"/>
                    <a:pt x="6409" y="16196"/>
                    <a:pt x="2932" y="16349"/>
                  </a:cubicBezTo>
                  <a:cubicBezTo>
                    <a:pt x="1955" y="15721"/>
                    <a:pt x="1061" y="15149"/>
                    <a:pt x="0" y="14479"/>
                  </a:cubicBezTo>
                  <a:cubicBezTo>
                    <a:pt x="3449" y="13264"/>
                    <a:pt x="7009" y="13766"/>
                    <a:pt x="10471" y="13669"/>
                  </a:cubicBezTo>
                  <a:cubicBezTo>
                    <a:pt x="14032" y="13571"/>
                    <a:pt x="17606" y="13766"/>
                    <a:pt x="21571" y="1383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3" name="Forma Livre: Forma 102">
              <a:extLst>
                <a:ext uri="{FF2B5EF4-FFF2-40B4-BE49-F238E27FC236}">
                  <a16:creationId xmlns:a16="http://schemas.microsoft.com/office/drawing/2014/main" id="{9D0BDBE2-0873-B7FF-A36B-F039A685E1BB}"/>
                </a:ext>
              </a:extLst>
            </p:cNvPr>
            <p:cNvSpPr/>
            <p:nvPr/>
          </p:nvSpPr>
          <p:spPr>
            <a:xfrm>
              <a:off x="10062795" y="5945090"/>
              <a:ext cx="16704" cy="48161"/>
            </a:xfrm>
            <a:custGeom>
              <a:avLst/>
              <a:gdLst>
                <a:gd name="connsiteX0" fmla="*/ 14758 w 16704"/>
                <a:gd name="connsiteY0" fmla="*/ 46807 h 48161"/>
                <a:gd name="connsiteX1" fmla="*/ 14074 w 16704"/>
                <a:gd name="connsiteY1" fmla="*/ 44629 h 48161"/>
                <a:gd name="connsiteX2" fmla="*/ 13753 w 16704"/>
                <a:gd name="connsiteY2" fmla="*/ 48106 h 48161"/>
                <a:gd name="connsiteX3" fmla="*/ 13376 w 16704"/>
                <a:gd name="connsiteY3" fmla="*/ 48161 h 48161"/>
                <a:gd name="connsiteX4" fmla="*/ 12747 w 16704"/>
                <a:gd name="connsiteY4" fmla="*/ 45034 h 48161"/>
                <a:gd name="connsiteX5" fmla="*/ 12650 w 16704"/>
                <a:gd name="connsiteY5" fmla="*/ 30583 h 48161"/>
                <a:gd name="connsiteX6" fmla="*/ 13082 w 16704"/>
                <a:gd name="connsiteY6" fmla="*/ 8761 h 48161"/>
                <a:gd name="connsiteX7" fmla="*/ 12035 w 16704"/>
                <a:gd name="connsiteY7" fmla="*/ 3762 h 48161"/>
                <a:gd name="connsiteX8" fmla="*/ 0 w 16704"/>
                <a:gd name="connsiteY8" fmla="*/ 3888 h 48161"/>
                <a:gd name="connsiteX9" fmla="*/ 2862 w 16704"/>
                <a:gd name="connsiteY9" fmla="*/ 3134 h 48161"/>
                <a:gd name="connsiteX10" fmla="*/ 977 w 16704"/>
                <a:gd name="connsiteY10" fmla="*/ 2366 h 48161"/>
                <a:gd name="connsiteX11" fmla="*/ 1480 w 16704"/>
                <a:gd name="connsiteY11" fmla="*/ 1696 h 48161"/>
                <a:gd name="connsiteX12" fmla="*/ 12077 w 16704"/>
                <a:gd name="connsiteY12" fmla="*/ 76 h 48161"/>
                <a:gd name="connsiteX13" fmla="*/ 15526 w 16704"/>
                <a:gd name="connsiteY13" fmla="*/ 2618 h 48161"/>
                <a:gd name="connsiteX14" fmla="*/ 16685 w 16704"/>
                <a:gd name="connsiteY14" fmla="*/ 20656 h 48161"/>
                <a:gd name="connsiteX15" fmla="*/ 16461 w 16704"/>
                <a:gd name="connsiteY15" fmla="*/ 26032 h 48161"/>
                <a:gd name="connsiteX16" fmla="*/ 16042 w 16704"/>
                <a:gd name="connsiteY16" fmla="*/ 29341 h 48161"/>
                <a:gd name="connsiteX17" fmla="*/ 15679 w 16704"/>
                <a:gd name="connsiteY17" fmla="*/ 35987 h 48161"/>
                <a:gd name="connsiteX18" fmla="*/ 15679 w 16704"/>
                <a:gd name="connsiteY18" fmla="*/ 39631 h 48161"/>
                <a:gd name="connsiteX19" fmla="*/ 15442 w 16704"/>
                <a:gd name="connsiteY19" fmla="*/ 44322 h 48161"/>
                <a:gd name="connsiteX20" fmla="*/ 15135 w 16704"/>
                <a:gd name="connsiteY20" fmla="*/ 46807 h 48161"/>
                <a:gd name="connsiteX21" fmla="*/ 14744 w 16704"/>
                <a:gd name="connsiteY21" fmla="*/ 46807 h 4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04" h="48161">
                  <a:moveTo>
                    <a:pt x="14758" y="46807"/>
                  </a:moveTo>
                  <a:cubicBezTo>
                    <a:pt x="14576" y="46207"/>
                    <a:pt x="14381" y="45606"/>
                    <a:pt x="14074" y="44629"/>
                  </a:cubicBezTo>
                  <a:cubicBezTo>
                    <a:pt x="13948" y="46039"/>
                    <a:pt x="13850" y="47072"/>
                    <a:pt x="13753" y="48106"/>
                  </a:cubicBezTo>
                  <a:cubicBezTo>
                    <a:pt x="13627" y="48119"/>
                    <a:pt x="13501" y="48147"/>
                    <a:pt x="13376" y="48161"/>
                  </a:cubicBezTo>
                  <a:cubicBezTo>
                    <a:pt x="13152" y="47114"/>
                    <a:pt x="12775" y="46081"/>
                    <a:pt x="12747" y="45034"/>
                  </a:cubicBezTo>
                  <a:cubicBezTo>
                    <a:pt x="12622" y="40217"/>
                    <a:pt x="12189" y="35358"/>
                    <a:pt x="12650" y="30583"/>
                  </a:cubicBezTo>
                  <a:cubicBezTo>
                    <a:pt x="13348" y="23295"/>
                    <a:pt x="12887" y="16035"/>
                    <a:pt x="13082" y="8761"/>
                  </a:cubicBezTo>
                  <a:cubicBezTo>
                    <a:pt x="13124" y="7085"/>
                    <a:pt x="13082" y="5396"/>
                    <a:pt x="12035" y="3762"/>
                  </a:cubicBezTo>
                  <a:cubicBezTo>
                    <a:pt x="8321" y="3665"/>
                    <a:pt x="4566" y="4530"/>
                    <a:pt x="0" y="3888"/>
                  </a:cubicBezTo>
                  <a:cubicBezTo>
                    <a:pt x="1424" y="3511"/>
                    <a:pt x="2094" y="3344"/>
                    <a:pt x="2862" y="3134"/>
                  </a:cubicBezTo>
                  <a:cubicBezTo>
                    <a:pt x="2178" y="2855"/>
                    <a:pt x="1592" y="2618"/>
                    <a:pt x="977" y="2366"/>
                  </a:cubicBezTo>
                  <a:cubicBezTo>
                    <a:pt x="1229" y="2031"/>
                    <a:pt x="1326" y="1724"/>
                    <a:pt x="1480" y="1696"/>
                  </a:cubicBezTo>
                  <a:cubicBezTo>
                    <a:pt x="5012" y="1124"/>
                    <a:pt x="8531" y="523"/>
                    <a:pt x="12077" y="76"/>
                  </a:cubicBezTo>
                  <a:cubicBezTo>
                    <a:pt x="14437" y="-217"/>
                    <a:pt x="14925" y="272"/>
                    <a:pt x="15526" y="2618"/>
                  </a:cubicBezTo>
                  <a:cubicBezTo>
                    <a:pt x="17020" y="8565"/>
                    <a:pt x="16657" y="14625"/>
                    <a:pt x="16685" y="20656"/>
                  </a:cubicBezTo>
                  <a:cubicBezTo>
                    <a:pt x="16685" y="22444"/>
                    <a:pt x="16587" y="24245"/>
                    <a:pt x="16461" y="26032"/>
                  </a:cubicBezTo>
                  <a:cubicBezTo>
                    <a:pt x="16391" y="27149"/>
                    <a:pt x="16391" y="28307"/>
                    <a:pt x="16042" y="29341"/>
                  </a:cubicBezTo>
                  <a:cubicBezTo>
                    <a:pt x="15302" y="31547"/>
                    <a:pt x="15456" y="33739"/>
                    <a:pt x="15679" y="35987"/>
                  </a:cubicBezTo>
                  <a:cubicBezTo>
                    <a:pt x="15791" y="37187"/>
                    <a:pt x="15721" y="38416"/>
                    <a:pt x="15679" y="39631"/>
                  </a:cubicBezTo>
                  <a:cubicBezTo>
                    <a:pt x="15623" y="41194"/>
                    <a:pt x="15554" y="42758"/>
                    <a:pt x="15442" y="44322"/>
                  </a:cubicBezTo>
                  <a:cubicBezTo>
                    <a:pt x="15386" y="45146"/>
                    <a:pt x="15246" y="45983"/>
                    <a:pt x="15135" y="46807"/>
                  </a:cubicBezTo>
                  <a:cubicBezTo>
                    <a:pt x="15009" y="46807"/>
                    <a:pt x="14869" y="46807"/>
                    <a:pt x="14744" y="46807"/>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4" name="Forma Livre: Forma 103">
              <a:extLst>
                <a:ext uri="{FF2B5EF4-FFF2-40B4-BE49-F238E27FC236}">
                  <a16:creationId xmlns:a16="http://schemas.microsoft.com/office/drawing/2014/main" id="{A6B07631-A48E-FA56-4BD3-7D80B08EC15D}"/>
                </a:ext>
              </a:extLst>
            </p:cNvPr>
            <p:cNvSpPr/>
            <p:nvPr/>
          </p:nvSpPr>
          <p:spPr>
            <a:xfrm>
              <a:off x="10148340" y="6046128"/>
              <a:ext cx="3476" cy="2299"/>
            </a:xfrm>
            <a:custGeom>
              <a:avLst/>
              <a:gdLst>
                <a:gd name="connsiteX0" fmla="*/ 0 w 3476"/>
                <a:gd name="connsiteY0" fmla="*/ 2204 h 2299"/>
                <a:gd name="connsiteX1" fmla="*/ 98 w 3476"/>
                <a:gd name="connsiteY1" fmla="*/ 570 h 2299"/>
                <a:gd name="connsiteX2" fmla="*/ 782 w 3476"/>
                <a:gd name="connsiteY2" fmla="*/ 109 h 2299"/>
                <a:gd name="connsiteX3" fmla="*/ 3477 w 3476"/>
                <a:gd name="connsiteY3" fmla="*/ 1184 h 2299"/>
                <a:gd name="connsiteX4" fmla="*/ 0 w 3476"/>
                <a:gd name="connsiteY4" fmla="*/ 2190 h 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 h="2299">
                  <a:moveTo>
                    <a:pt x="0" y="2204"/>
                  </a:moveTo>
                  <a:cubicBezTo>
                    <a:pt x="42" y="1491"/>
                    <a:pt x="70" y="975"/>
                    <a:pt x="98" y="570"/>
                  </a:cubicBezTo>
                  <a:cubicBezTo>
                    <a:pt x="419" y="347"/>
                    <a:pt x="586" y="151"/>
                    <a:pt x="782" y="109"/>
                  </a:cubicBezTo>
                  <a:cubicBezTo>
                    <a:pt x="1913" y="-114"/>
                    <a:pt x="2960" y="-100"/>
                    <a:pt x="3477" y="1184"/>
                  </a:cubicBezTo>
                  <a:cubicBezTo>
                    <a:pt x="2704" y="2162"/>
                    <a:pt x="1546" y="2497"/>
                    <a:pt x="0" y="2190"/>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5" name="Forma Livre: Forma 104">
              <a:extLst>
                <a:ext uri="{FF2B5EF4-FFF2-40B4-BE49-F238E27FC236}">
                  <a16:creationId xmlns:a16="http://schemas.microsoft.com/office/drawing/2014/main" id="{53DE98E0-0C63-F93A-039D-61097DDD4243}"/>
                </a:ext>
              </a:extLst>
            </p:cNvPr>
            <p:cNvSpPr/>
            <p:nvPr/>
          </p:nvSpPr>
          <p:spPr>
            <a:xfrm>
              <a:off x="9734006" y="5609927"/>
              <a:ext cx="57146" cy="149057"/>
            </a:xfrm>
            <a:custGeom>
              <a:avLst/>
              <a:gdLst>
                <a:gd name="connsiteX0" fmla="*/ 307 w 57146"/>
                <a:gd name="connsiteY0" fmla="*/ 143780 h 149057"/>
                <a:gd name="connsiteX1" fmla="*/ 10094 w 57146"/>
                <a:gd name="connsiteY1" fmla="*/ 142300 h 149057"/>
                <a:gd name="connsiteX2" fmla="*/ 15917 w 57146"/>
                <a:gd name="connsiteY2" fmla="*/ 139201 h 149057"/>
                <a:gd name="connsiteX3" fmla="*/ 18793 w 57146"/>
                <a:gd name="connsiteY3" fmla="*/ 133448 h 149057"/>
                <a:gd name="connsiteX4" fmla="*/ 19575 w 57146"/>
                <a:gd name="connsiteY4" fmla="*/ 123898 h 149057"/>
                <a:gd name="connsiteX5" fmla="*/ 19575 w 57146"/>
                <a:gd name="connsiteY5" fmla="*/ 19407 h 149057"/>
                <a:gd name="connsiteX6" fmla="*/ 18946 w 57146"/>
                <a:gd name="connsiteY6" fmla="*/ 13194 h 149057"/>
                <a:gd name="connsiteX7" fmla="*/ 16224 w 57146"/>
                <a:gd name="connsiteY7" fmla="*/ 9075 h 149057"/>
                <a:gd name="connsiteX8" fmla="*/ 10248 w 57146"/>
                <a:gd name="connsiteY8" fmla="*/ 6674 h 149057"/>
                <a:gd name="connsiteX9" fmla="*/ 0 w 57146"/>
                <a:gd name="connsiteY9" fmla="*/ 5585 h 149057"/>
                <a:gd name="connsiteX10" fmla="*/ 307 w 57146"/>
                <a:gd name="connsiteY10" fmla="*/ 0 h 149057"/>
                <a:gd name="connsiteX11" fmla="*/ 6367 w 57146"/>
                <a:gd name="connsiteY11" fmla="*/ 84 h 149057"/>
                <a:gd name="connsiteX12" fmla="*/ 13976 w 57146"/>
                <a:gd name="connsiteY12" fmla="*/ 154 h 149057"/>
                <a:gd name="connsiteX13" fmla="*/ 22437 w 57146"/>
                <a:gd name="connsiteY13" fmla="*/ 237 h 149057"/>
                <a:gd name="connsiteX14" fmla="*/ 30437 w 57146"/>
                <a:gd name="connsiteY14" fmla="*/ 307 h 149057"/>
                <a:gd name="connsiteX15" fmla="*/ 37041 w 57146"/>
                <a:gd name="connsiteY15" fmla="*/ 237 h 149057"/>
                <a:gd name="connsiteX16" fmla="*/ 44259 w 57146"/>
                <a:gd name="connsiteY16" fmla="*/ 154 h 149057"/>
                <a:gd name="connsiteX17" fmla="*/ 51017 w 57146"/>
                <a:gd name="connsiteY17" fmla="*/ 84 h 149057"/>
                <a:gd name="connsiteX18" fmla="*/ 56378 w 57146"/>
                <a:gd name="connsiteY18" fmla="*/ 0 h 149057"/>
                <a:gd name="connsiteX19" fmla="*/ 56839 w 57146"/>
                <a:gd name="connsiteY19" fmla="*/ 5278 h 149057"/>
                <a:gd name="connsiteX20" fmla="*/ 47052 w 57146"/>
                <a:gd name="connsiteY20" fmla="*/ 6758 h 149057"/>
                <a:gd name="connsiteX21" fmla="*/ 41146 w 57146"/>
                <a:gd name="connsiteY21" fmla="*/ 9857 h 149057"/>
                <a:gd name="connsiteX22" fmla="*/ 38200 w 57146"/>
                <a:gd name="connsiteY22" fmla="*/ 15595 h 149057"/>
                <a:gd name="connsiteX23" fmla="*/ 37418 w 57146"/>
                <a:gd name="connsiteY23" fmla="*/ 24992 h 149057"/>
                <a:gd name="connsiteX24" fmla="*/ 37418 w 57146"/>
                <a:gd name="connsiteY24" fmla="*/ 129651 h 149057"/>
                <a:gd name="connsiteX25" fmla="*/ 38046 w 57146"/>
                <a:gd name="connsiteY25" fmla="*/ 135864 h 149057"/>
                <a:gd name="connsiteX26" fmla="*/ 40769 w 57146"/>
                <a:gd name="connsiteY26" fmla="*/ 139982 h 149057"/>
                <a:gd name="connsiteX27" fmla="*/ 46745 w 57146"/>
                <a:gd name="connsiteY27" fmla="*/ 142384 h 149057"/>
                <a:gd name="connsiteX28" fmla="*/ 57146 w 57146"/>
                <a:gd name="connsiteY28" fmla="*/ 143473 h 149057"/>
                <a:gd name="connsiteX29" fmla="*/ 56839 w 57146"/>
                <a:gd name="connsiteY29" fmla="*/ 149058 h 149057"/>
                <a:gd name="connsiteX30" fmla="*/ 50710 w 57146"/>
                <a:gd name="connsiteY30" fmla="*/ 148974 h 149057"/>
                <a:gd name="connsiteX31" fmla="*/ 42863 w 57146"/>
                <a:gd name="connsiteY31" fmla="*/ 148904 h 149057"/>
                <a:gd name="connsiteX32" fmla="*/ 34640 w 57146"/>
                <a:gd name="connsiteY32" fmla="*/ 148820 h 149057"/>
                <a:gd name="connsiteX33" fmla="*/ 26723 w 57146"/>
                <a:gd name="connsiteY33" fmla="*/ 148750 h 149057"/>
                <a:gd name="connsiteX34" fmla="*/ 20049 w 57146"/>
                <a:gd name="connsiteY34" fmla="*/ 148820 h 149057"/>
                <a:gd name="connsiteX35" fmla="*/ 12901 w 57146"/>
                <a:gd name="connsiteY35" fmla="*/ 148904 h 149057"/>
                <a:gd name="connsiteX36" fmla="*/ 6143 w 57146"/>
                <a:gd name="connsiteY36" fmla="*/ 148974 h 149057"/>
                <a:gd name="connsiteX37" fmla="*/ 782 w 57146"/>
                <a:gd name="connsiteY37" fmla="*/ 149058 h 149057"/>
                <a:gd name="connsiteX38" fmla="*/ 321 w 57146"/>
                <a:gd name="connsiteY38" fmla="*/ 143780 h 1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46" h="149057">
                  <a:moveTo>
                    <a:pt x="307" y="143780"/>
                  </a:moveTo>
                  <a:cubicBezTo>
                    <a:pt x="4342" y="143473"/>
                    <a:pt x="7609" y="142984"/>
                    <a:pt x="10094" y="142300"/>
                  </a:cubicBezTo>
                  <a:cubicBezTo>
                    <a:pt x="12580" y="141630"/>
                    <a:pt x="14520" y="140597"/>
                    <a:pt x="15917" y="139201"/>
                  </a:cubicBezTo>
                  <a:cubicBezTo>
                    <a:pt x="17313" y="137804"/>
                    <a:pt x="18262" y="135892"/>
                    <a:pt x="18793" y="133448"/>
                  </a:cubicBezTo>
                  <a:cubicBezTo>
                    <a:pt x="19309" y="131019"/>
                    <a:pt x="19575" y="127836"/>
                    <a:pt x="19575" y="123898"/>
                  </a:cubicBezTo>
                  <a:lnTo>
                    <a:pt x="19575" y="19407"/>
                  </a:lnTo>
                  <a:cubicBezTo>
                    <a:pt x="19575" y="16922"/>
                    <a:pt x="19365" y="14856"/>
                    <a:pt x="18946" y="13194"/>
                  </a:cubicBezTo>
                  <a:cubicBezTo>
                    <a:pt x="18527" y="11533"/>
                    <a:pt x="17620" y="10164"/>
                    <a:pt x="16224" y="9075"/>
                  </a:cubicBezTo>
                  <a:cubicBezTo>
                    <a:pt x="14828" y="7986"/>
                    <a:pt x="12831" y="7190"/>
                    <a:pt x="10248" y="6674"/>
                  </a:cubicBezTo>
                  <a:cubicBezTo>
                    <a:pt x="7665" y="6157"/>
                    <a:pt x="4244" y="5794"/>
                    <a:pt x="0" y="5585"/>
                  </a:cubicBezTo>
                  <a:lnTo>
                    <a:pt x="307" y="0"/>
                  </a:lnTo>
                  <a:cubicBezTo>
                    <a:pt x="1969" y="0"/>
                    <a:pt x="3979" y="28"/>
                    <a:pt x="6367" y="84"/>
                  </a:cubicBezTo>
                  <a:cubicBezTo>
                    <a:pt x="8740" y="140"/>
                    <a:pt x="11281" y="154"/>
                    <a:pt x="13976" y="154"/>
                  </a:cubicBezTo>
                  <a:cubicBezTo>
                    <a:pt x="16671" y="154"/>
                    <a:pt x="19589" y="182"/>
                    <a:pt x="22437" y="237"/>
                  </a:cubicBezTo>
                  <a:cubicBezTo>
                    <a:pt x="25285" y="293"/>
                    <a:pt x="27952" y="307"/>
                    <a:pt x="30437" y="307"/>
                  </a:cubicBezTo>
                  <a:cubicBezTo>
                    <a:pt x="32406" y="307"/>
                    <a:pt x="34598" y="279"/>
                    <a:pt x="37041" y="237"/>
                  </a:cubicBezTo>
                  <a:cubicBezTo>
                    <a:pt x="39470" y="182"/>
                    <a:pt x="41886" y="154"/>
                    <a:pt x="44259" y="154"/>
                  </a:cubicBezTo>
                  <a:cubicBezTo>
                    <a:pt x="46633" y="154"/>
                    <a:pt x="48895" y="126"/>
                    <a:pt x="51017" y="84"/>
                  </a:cubicBezTo>
                  <a:cubicBezTo>
                    <a:pt x="53139" y="28"/>
                    <a:pt x="54926" y="0"/>
                    <a:pt x="56378" y="0"/>
                  </a:cubicBezTo>
                  <a:lnTo>
                    <a:pt x="56839" y="5278"/>
                  </a:lnTo>
                  <a:cubicBezTo>
                    <a:pt x="52804" y="5585"/>
                    <a:pt x="49537" y="6087"/>
                    <a:pt x="47052" y="6758"/>
                  </a:cubicBezTo>
                  <a:cubicBezTo>
                    <a:pt x="44567" y="7428"/>
                    <a:pt x="42598" y="8461"/>
                    <a:pt x="41146" y="9857"/>
                  </a:cubicBezTo>
                  <a:cubicBezTo>
                    <a:pt x="39694" y="11253"/>
                    <a:pt x="38716" y="13166"/>
                    <a:pt x="38200" y="15595"/>
                  </a:cubicBezTo>
                  <a:cubicBezTo>
                    <a:pt x="37683" y="18025"/>
                    <a:pt x="37418" y="21166"/>
                    <a:pt x="37418" y="24992"/>
                  </a:cubicBezTo>
                  <a:lnTo>
                    <a:pt x="37418" y="129651"/>
                  </a:lnTo>
                  <a:cubicBezTo>
                    <a:pt x="37418" y="132136"/>
                    <a:pt x="37627" y="134202"/>
                    <a:pt x="38046" y="135864"/>
                  </a:cubicBezTo>
                  <a:cubicBezTo>
                    <a:pt x="38465" y="137525"/>
                    <a:pt x="39373" y="138893"/>
                    <a:pt x="40769" y="139982"/>
                  </a:cubicBezTo>
                  <a:cubicBezTo>
                    <a:pt x="42165" y="141071"/>
                    <a:pt x="44162" y="141867"/>
                    <a:pt x="46745" y="142384"/>
                  </a:cubicBezTo>
                  <a:cubicBezTo>
                    <a:pt x="49328" y="142900"/>
                    <a:pt x="52804" y="143263"/>
                    <a:pt x="57146" y="143473"/>
                  </a:cubicBezTo>
                  <a:lnTo>
                    <a:pt x="56839" y="149058"/>
                  </a:lnTo>
                  <a:cubicBezTo>
                    <a:pt x="55178" y="149058"/>
                    <a:pt x="53139" y="149030"/>
                    <a:pt x="50710" y="148974"/>
                  </a:cubicBezTo>
                  <a:cubicBezTo>
                    <a:pt x="48280" y="148918"/>
                    <a:pt x="45670" y="148904"/>
                    <a:pt x="42863" y="148904"/>
                  </a:cubicBezTo>
                  <a:cubicBezTo>
                    <a:pt x="40057" y="148904"/>
                    <a:pt x="37432" y="148876"/>
                    <a:pt x="34640" y="148820"/>
                  </a:cubicBezTo>
                  <a:cubicBezTo>
                    <a:pt x="31847" y="148764"/>
                    <a:pt x="29208" y="148750"/>
                    <a:pt x="26723" y="148750"/>
                  </a:cubicBezTo>
                  <a:cubicBezTo>
                    <a:pt x="24657" y="148750"/>
                    <a:pt x="22423" y="148778"/>
                    <a:pt x="20049" y="148820"/>
                  </a:cubicBezTo>
                  <a:cubicBezTo>
                    <a:pt x="17662" y="148876"/>
                    <a:pt x="15288" y="148904"/>
                    <a:pt x="12901" y="148904"/>
                  </a:cubicBezTo>
                  <a:cubicBezTo>
                    <a:pt x="10513" y="148904"/>
                    <a:pt x="8265" y="148932"/>
                    <a:pt x="6143" y="148974"/>
                  </a:cubicBezTo>
                  <a:cubicBezTo>
                    <a:pt x="4021" y="149030"/>
                    <a:pt x="2234" y="149058"/>
                    <a:pt x="782" y="149058"/>
                  </a:cubicBezTo>
                  <a:lnTo>
                    <a:pt x="321" y="143780"/>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6" name="Forma Livre: Forma 105">
              <a:extLst>
                <a:ext uri="{FF2B5EF4-FFF2-40B4-BE49-F238E27FC236}">
                  <a16:creationId xmlns:a16="http://schemas.microsoft.com/office/drawing/2014/main" id="{507844B8-546B-300F-33C1-9D8DB2AAFD77}"/>
                </a:ext>
              </a:extLst>
            </p:cNvPr>
            <p:cNvSpPr/>
            <p:nvPr/>
          </p:nvSpPr>
          <p:spPr>
            <a:xfrm>
              <a:off x="9830385" y="5609913"/>
              <a:ext cx="161637" cy="151249"/>
            </a:xfrm>
            <a:custGeom>
              <a:avLst/>
              <a:gdLst>
                <a:gd name="connsiteX0" fmla="*/ 133406 w 161637"/>
                <a:gd name="connsiteY0" fmla="*/ 151250 h 151249"/>
                <a:gd name="connsiteX1" fmla="*/ 125336 w 161637"/>
                <a:gd name="connsiteY1" fmla="*/ 140150 h 151249"/>
                <a:gd name="connsiteX2" fmla="*/ 116792 w 161637"/>
                <a:gd name="connsiteY2" fmla="*/ 129357 h 151249"/>
                <a:gd name="connsiteX3" fmla="*/ 33104 w 161637"/>
                <a:gd name="connsiteY3" fmla="*/ 30130 h 151249"/>
                <a:gd name="connsiteX4" fmla="*/ 33104 w 161637"/>
                <a:gd name="connsiteY4" fmla="*/ 121902 h 151249"/>
                <a:gd name="connsiteX5" fmla="*/ 33955 w 161637"/>
                <a:gd name="connsiteY5" fmla="*/ 133323 h 151249"/>
                <a:gd name="connsiteX6" fmla="*/ 37139 w 161637"/>
                <a:gd name="connsiteY6" fmla="*/ 139536 h 151249"/>
                <a:gd name="connsiteX7" fmla="*/ 43422 w 161637"/>
                <a:gd name="connsiteY7" fmla="*/ 142328 h 151249"/>
                <a:gd name="connsiteX8" fmla="*/ 53740 w 161637"/>
                <a:gd name="connsiteY8" fmla="*/ 143487 h 151249"/>
                <a:gd name="connsiteX9" fmla="*/ 53432 w 161637"/>
                <a:gd name="connsiteY9" fmla="*/ 149072 h 151249"/>
                <a:gd name="connsiteX10" fmla="*/ 41704 w 161637"/>
                <a:gd name="connsiteY10" fmla="*/ 148918 h 151249"/>
                <a:gd name="connsiteX11" fmla="*/ 27491 w 161637"/>
                <a:gd name="connsiteY11" fmla="*/ 148764 h 151249"/>
                <a:gd name="connsiteX12" fmla="*/ 15149 w 161637"/>
                <a:gd name="connsiteY12" fmla="*/ 148918 h 151249"/>
                <a:gd name="connsiteX13" fmla="*/ 3267 w 161637"/>
                <a:gd name="connsiteY13" fmla="*/ 149072 h 151249"/>
                <a:gd name="connsiteX14" fmla="*/ 2806 w 161637"/>
                <a:gd name="connsiteY14" fmla="*/ 143794 h 151249"/>
                <a:gd name="connsiteX15" fmla="*/ 13054 w 161637"/>
                <a:gd name="connsiteY15" fmla="*/ 142314 h 151249"/>
                <a:gd name="connsiteX16" fmla="*/ 19491 w 161637"/>
                <a:gd name="connsiteY16" fmla="*/ 138824 h 151249"/>
                <a:gd name="connsiteX17" fmla="*/ 22828 w 161637"/>
                <a:gd name="connsiteY17" fmla="*/ 130907 h 151249"/>
                <a:gd name="connsiteX18" fmla="*/ 23763 w 161637"/>
                <a:gd name="connsiteY18" fmla="*/ 116317 h 151249"/>
                <a:gd name="connsiteX19" fmla="*/ 23763 w 161637"/>
                <a:gd name="connsiteY19" fmla="*/ 38521 h 151249"/>
                <a:gd name="connsiteX20" fmla="*/ 23610 w 161637"/>
                <a:gd name="connsiteY20" fmla="*/ 27966 h 151249"/>
                <a:gd name="connsiteX21" fmla="*/ 22912 w 161637"/>
                <a:gd name="connsiteY21" fmla="*/ 21362 h 151249"/>
                <a:gd name="connsiteX22" fmla="*/ 21432 w 161637"/>
                <a:gd name="connsiteY22" fmla="*/ 17089 h 151249"/>
                <a:gd name="connsiteX23" fmla="*/ 18946 w 161637"/>
                <a:gd name="connsiteY23" fmla="*/ 13515 h 151249"/>
                <a:gd name="connsiteX24" fmla="*/ 15847 w 161637"/>
                <a:gd name="connsiteY24" fmla="*/ 10094 h 151249"/>
                <a:gd name="connsiteX25" fmla="*/ 12273 w 161637"/>
                <a:gd name="connsiteY25" fmla="*/ 7763 h 151249"/>
                <a:gd name="connsiteX26" fmla="*/ 7302 w 161637"/>
                <a:gd name="connsiteY26" fmla="*/ 6367 h 151249"/>
                <a:gd name="connsiteX27" fmla="*/ 0 w 161637"/>
                <a:gd name="connsiteY27" fmla="*/ 5585 h 151249"/>
                <a:gd name="connsiteX28" fmla="*/ 307 w 161637"/>
                <a:gd name="connsiteY28" fmla="*/ 0 h 151249"/>
                <a:gd name="connsiteX29" fmla="*/ 5822 w 161637"/>
                <a:gd name="connsiteY29" fmla="*/ 84 h 151249"/>
                <a:gd name="connsiteX30" fmla="*/ 13976 w 161637"/>
                <a:gd name="connsiteY30" fmla="*/ 154 h 151249"/>
                <a:gd name="connsiteX31" fmla="*/ 23289 w 161637"/>
                <a:gd name="connsiteY31" fmla="*/ 237 h 151249"/>
                <a:gd name="connsiteX32" fmla="*/ 32294 w 161637"/>
                <a:gd name="connsiteY32" fmla="*/ 307 h 151249"/>
                <a:gd name="connsiteX33" fmla="*/ 132136 w 161637"/>
                <a:gd name="connsiteY33" fmla="*/ 117224 h 151249"/>
                <a:gd name="connsiteX34" fmla="*/ 132136 w 161637"/>
                <a:gd name="connsiteY34" fmla="*/ 27337 h 151249"/>
                <a:gd name="connsiteX35" fmla="*/ 131284 w 161637"/>
                <a:gd name="connsiteY35" fmla="*/ 15931 h 151249"/>
                <a:gd name="connsiteX36" fmla="*/ 128101 w 161637"/>
                <a:gd name="connsiteY36" fmla="*/ 9718 h 151249"/>
                <a:gd name="connsiteX37" fmla="*/ 121734 w 161637"/>
                <a:gd name="connsiteY37" fmla="*/ 6925 h 151249"/>
                <a:gd name="connsiteX38" fmla="*/ 111333 w 161637"/>
                <a:gd name="connsiteY38" fmla="*/ 5766 h 151249"/>
                <a:gd name="connsiteX39" fmla="*/ 111640 w 161637"/>
                <a:gd name="connsiteY39" fmla="*/ 182 h 151249"/>
                <a:gd name="connsiteX40" fmla="*/ 123438 w 161637"/>
                <a:gd name="connsiteY40" fmla="*/ 335 h 151249"/>
                <a:gd name="connsiteX41" fmla="*/ 137721 w 161637"/>
                <a:gd name="connsiteY41" fmla="*/ 489 h 151249"/>
                <a:gd name="connsiteX42" fmla="*/ 143934 w 161637"/>
                <a:gd name="connsiteY42" fmla="*/ 419 h 151249"/>
                <a:gd name="connsiteX43" fmla="*/ 150384 w 161637"/>
                <a:gd name="connsiteY43" fmla="*/ 265 h 151249"/>
                <a:gd name="connsiteX44" fmla="*/ 156444 w 161637"/>
                <a:gd name="connsiteY44" fmla="*/ 112 h 151249"/>
                <a:gd name="connsiteX45" fmla="*/ 161484 w 161637"/>
                <a:gd name="connsiteY45" fmla="*/ 28 h 151249"/>
                <a:gd name="connsiteX46" fmla="*/ 161637 w 161637"/>
                <a:gd name="connsiteY46" fmla="*/ 5306 h 151249"/>
                <a:gd name="connsiteX47" fmla="*/ 151696 w 161637"/>
                <a:gd name="connsiteY47" fmla="*/ 6855 h 151249"/>
                <a:gd name="connsiteX48" fmla="*/ 145567 w 161637"/>
                <a:gd name="connsiteY48" fmla="*/ 10430 h 151249"/>
                <a:gd name="connsiteX49" fmla="*/ 142384 w 161637"/>
                <a:gd name="connsiteY49" fmla="*/ 18346 h 151249"/>
                <a:gd name="connsiteX50" fmla="*/ 141448 w 161637"/>
                <a:gd name="connsiteY50" fmla="*/ 32936 h 151249"/>
                <a:gd name="connsiteX51" fmla="*/ 141448 w 161637"/>
                <a:gd name="connsiteY51" fmla="*/ 149700 h 151249"/>
                <a:gd name="connsiteX52" fmla="*/ 133378 w 161637"/>
                <a:gd name="connsiteY52" fmla="*/ 151250 h 1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1637" h="151249">
                  <a:moveTo>
                    <a:pt x="133406" y="151250"/>
                  </a:moveTo>
                  <a:cubicBezTo>
                    <a:pt x="130712" y="147424"/>
                    <a:pt x="128017" y="143724"/>
                    <a:pt x="125336" y="140150"/>
                  </a:cubicBezTo>
                  <a:cubicBezTo>
                    <a:pt x="122642" y="136576"/>
                    <a:pt x="119793" y="132987"/>
                    <a:pt x="116792" y="129357"/>
                  </a:cubicBezTo>
                  <a:lnTo>
                    <a:pt x="33104" y="30130"/>
                  </a:lnTo>
                  <a:lnTo>
                    <a:pt x="33104" y="121902"/>
                  </a:lnTo>
                  <a:cubicBezTo>
                    <a:pt x="33104" y="126774"/>
                    <a:pt x="33383" y="130572"/>
                    <a:pt x="33955" y="133323"/>
                  </a:cubicBezTo>
                  <a:cubicBezTo>
                    <a:pt x="34528" y="136073"/>
                    <a:pt x="35589" y="138139"/>
                    <a:pt x="37139" y="139536"/>
                  </a:cubicBezTo>
                  <a:cubicBezTo>
                    <a:pt x="38689" y="140932"/>
                    <a:pt x="40783" y="141867"/>
                    <a:pt x="43422" y="142328"/>
                  </a:cubicBezTo>
                  <a:cubicBezTo>
                    <a:pt x="46060" y="142789"/>
                    <a:pt x="49495" y="143180"/>
                    <a:pt x="53740" y="143487"/>
                  </a:cubicBezTo>
                  <a:lnTo>
                    <a:pt x="53432" y="149072"/>
                  </a:lnTo>
                  <a:cubicBezTo>
                    <a:pt x="50123" y="149072"/>
                    <a:pt x="46214" y="149016"/>
                    <a:pt x="41704" y="148918"/>
                  </a:cubicBezTo>
                  <a:cubicBezTo>
                    <a:pt x="37195" y="148820"/>
                    <a:pt x="32461" y="148764"/>
                    <a:pt x="27491" y="148764"/>
                  </a:cubicBezTo>
                  <a:cubicBezTo>
                    <a:pt x="23554" y="148764"/>
                    <a:pt x="19435" y="148820"/>
                    <a:pt x="15149" y="148918"/>
                  </a:cubicBezTo>
                  <a:cubicBezTo>
                    <a:pt x="10848" y="149016"/>
                    <a:pt x="6897" y="149072"/>
                    <a:pt x="3267" y="149072"/>
                  </a:cubicBezTo>
                  <a:lnTo>
                    <a:pt x="2806" y="143794"/>
                  </a:lnTo>
                  <a:cubicBezTo>
                    <a:pt x="6953" y="143375"/>
                    <a:pt x="10360" y="142886"/>
                    <a:pt x="13054" y="142314"/>
                  </a:cubicBezTo>
                  <a:cubicBezTo>
                    <a:pt x="15749" y="141742"/>
                    <a:pt x="17885" y="140583"/>
                    <a:pt x="19491" y="138824"/>
                  </a:cubicBezTo>
                  <a:cubicBezTo>
                    <a:pt x="21096" y="137064"/>
                    <a:pt x="22213" y="134426"/>
                    <a:pt x="22828" y="130907"/>
                  </a:cubicBezTo>
                  <a:cubicBezTo>
                    <a:pt x="23442" y="127389"/>
                    <a:pt x="23763" y="122516"/>
                    <a:pt x="23763" y="116317"/>
                  </a:cubicBezTo>
                  <a:lnTo>
                    <a:pt x="23763" y="38521"/>
                  </a:lnTo>
                  <a:cubicBezTo>
                    <a:pt x="23763" y="34179"/>
                    <a:pt x="23707" y="30660"/>
                    <a:pt x="23610" y="27966"/>
                  </a:cubicBezTo>
                  <a:cubicBezTo>
                    <a:pt x="23512" y="25271"/>
                    <a:pt x="23275" y="23079"/>
                    <a:pt x="22912" y="21362"/>
                  </a:cubicBezTo>
                  <a:cubicBezTo>
                    <a:pt x="22549" y="19658"/>
                    <a:pt x="22060" y="18234"/>
                    <a:pt x="21432" y="17089"/>
                  </a:cubicBezTo>
                  <a:cubicBezTo>
                    <a:pt x="20803" y="15958"/>
                    <a:pt x="19980" y="14758"/>
                    <a:pt x="18946" y="13515"/>
                  </a:cubicBezTo>
                  <a:cubicBezTo>
                    <a:pt x="17913" y="12175"/>
                    <a:pt x="16880" y="11030"/>
                    <a:pt x="15847" y="10094"/>
                  </a:cubicBezTo>
                  <a:cubicBezTo>
                    <a:pt x="14814" y="9159"/>
                    <a:pt x="13627" y="8391"/>
                    <a:pt x="12273" y="7763"/>
                  </a:cubicBezTo>
                  <a:cubicBezTo>
                    <a:pt x="10918" y="7149"/>
                    <a:pt x="9271" y="6674"/>
                    <a:pt x="7302" y="6367"/>
                  </a:cubicBezTo>
                  <a:cubicBezTo>
                    <a:pt x="5333" y="6059"/>
                    <a:pt x="2904" y="5794"/>
                    <a:pt x="0" y="5585"/>
                  </a:cubicBezTo>
                  <a:lnTo>
                    <a:pt x="307" y="0"/>
                  </a:lnTo>
                  <a:cubicBezTo>
                    <a:pt x="1550" y="0"/>
                    <a:pt x="3393" y="28"/>
                    <a:pt x="5822" y="84"/>
                  </a:cubicBezTo>
                  <a:cubicBezTo>
                    <a:pt x="8252" y="140"/>
                    <a:pt x="10974" y="154"/>
                    <a:pt x="13976" y="154"/>
                  </a:cubicBezTo>
                  <a:cubicBezTo>
                    <a:pt x="16978" y="154"/>
                    <a:pt x="20077" y="182"/>
                    <a:pt x="23289" y="237"/>
                  </a:cubicBezTo>
                  <a:cubicBezTo>
                    <a:pt x="26500" y="293"/>
                    <a:pt x="29502" y="307"/>
                    <a:pt x="32294" y="307"/>
                  </a:cubicBezTo>
                  <a:lnTo>
                    <a:pt x="132136" y="117224"/>
                  </a:lnTo>
                  <a:lnTo>
                    <a:pt x="132136" y="27337"/>
                  </a:lnTo>
                  <a:cubicBezTo>
                    <a:pt x="132136" y="22479"/>
                    <a:pt x="131857" y="18667"/>
                    <a:pt x="131284" y="15931"/>
                  </a:cubicBezTo>
                  <a:cubicBezTo>
                    <a:pt x="130712" y="13194"/>
                    <a:pt x="129651" y="11114"/>
                    <a:pt x="128101" y="9718"/>
                  </a:cubicBezTo>
                  <a:cubicBezTo>
                    <a:pt x="126551" y="8321"/>
                    <a:pt x="124429" y="7386"/>
                    <a:pt x="121734" y="6925"/>
                  </a:cubicBezTo>
                  <a:cubicBezTo>
                    <a:pt x="119039" y="6464"/>
                    <a:pt x="115577" y="6073"/>
                    <a:pt x="111333" y="5766"/>
                  </a:cubicBezTo>
                  <a:lnTo>
                    <a:pt x="111640" y="182"/>
                  </a:lnTo>
                  <a:cubicBezTo>
                    <a:pt x="114949" y="182"/>
                    <a:pt x="118886" y="237"/>
                    <a:pt x="123438" y="335"/>
                  </a:cubicBezTo>
                  <a:cubicBezTo>
                    <a:pt x="127989" y="433"/>
                    <a:pt x="132750" y="489"/>
                    <a:pt x="137721" y="489"/>
                  </a:cubicBezTo>
                  <a:cubicBezTo>
                    <a:pt x="139689" y="489"/>
                    <a:pt x="141756" y="461"/>
                    <a:pt x="143934" y="419"/>
                  </a:cubicBezTo>
                  <a:cubicBezTo>
                    <a:pt x="146112" y="363"/>
                    <a:pt x="148248" y="321"/>
                    <a:pt x="150384" y="265"/>
                  </a:cubicBezTo>
                  <a:cubicBezTo>
                    <a:pt x="152506" y="209"/>
                    <a:pt x="154517" y="168"/>
                    <a:pt x="156444" y="112"/>
                  </a:cubicBezTo>
                  <a:cubicBezTo>
                    <a:pt x="158356" y="56"/>
                    <a:pt x="160032" y="28"/>
                    <a:pt x="161484" y="28"/>
                  </a:cubicBezTo>
                  <a:lnTo>
                    <a:pt x="161637" y="5306"/>
                  </a:lnTo>
                  <a:cubicBezTo>
                    <a:pt x="157602" y="5724"/>
                    <a:pt x="154279" y="6241"/>
                    <a:pt x="151696" y="6855"/>
                  </a:cubicBezTo>
                  <a:cubicBezTo>
                    <a:pt x="149100" y="7484"/>
                    <a:pt x="147061" y="8670"/>
                    <a:pt x="145567" y="10430"/>
                  </a:cubicBezTo>
                  <a:cubicBezTo>
                    <a:pt x="144073" y="12189"/>
                    <a:pt x="142998" y="14828"/>
                    <a:pt x="142384" y="18346"/>
                  </a:cubicBezTo>
                  <a:cubicBezTo>
                    <a:pt x="141770" y="21864"/>
                    <a:pt x="141448" y="26737"/>
                    <a:pt x="141448" y="32936"/>
                  </a:cubicBezTo>
                  <a:lnTo>
                    <a:pt x="141448" y="149700"/>
                  </a:lnTo>
                  <a:lnTo>
                    <a:pt x="133378" y="151250"/>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7" name="Forma Livre: Forma 106">
              <a:extLst>
                <a:ext uri="{FF2B5EF4-FFF2-40B4-BE49-F238E27FC236}">
                  <a16:creationId xmlns:a16="http://schemas.microsoft.com/office/drawing/2014/main" id="{5341B486-4D2E-F4A1-D58B-95C558B66985}"/>
                </a:ext>
              </a:extLst>
            </p:cNvPr>
            <p:cNvSpPr/>
            <p:nvPr/>
          </p:nvSpPr>
          <p:spPr>
            <a:xfrm>
              <a:off x="10033503" y="5609927"/>
              <a:ext cx="57132" cy="149057"/>
            </a:xfrm>
            <a:custGeom>
              <a:avLst/>
              <a:gdLst>
                <a:gd name="connsiteX0" fmla="*/ 307 w 57132"/>
                <a:gd name="connsiteY0" fmla="*/ 143780 h 149057"/>
                <a:gd name="connsiteX1" fmla="*/ 10094 w 57132"/>
                <a:gd name="connsiteY1" fmla="*/ 142300 h 149057"/>
                <a:gd name="connsiteX2" fmla="*/ 15917 w 57132"/>
                <a:gd name="connsiteY2" fmla="*/ 139201 h 149057"/>
                <a:gd name="connsiteX3" fmla="*/ 18793 w 57132"/>
                <a:gd name="connsiteY3" fmla="*/ 133448 h 149057"/>
                <a:gd name="connsiteX4" fmla="*/ 19575 w 57132"/>
                <a:gd name="connsiteY4" fmla="*/ 123898 h 149057"/>
                <a:gd name="connsiteX5" fmla="*/ 19575 w 57132"/>
                <a:gd name="connsiteY5" fmla="*/ 19407 h 149057"/>
                <a:gd name="connsiteX6" fmla="*/ 18946 w 57132"/>
                <a:gd name="connsiteY6" fmla="*/ 13194 h 149057"/>
                <a:gd name="connsiteX7" fmla="*/ 16224 w 57132"/>
                <a:gd name="connsiteY7" fmla="*/ 9075 h 149057"/>
                <a:gd name="connsiteX8" fmla="*/ 10248 w 57132"/>
                <a:gd name="connsiteY8" fmla="*/ 6674 h 149057"/>
                <a:gd name="connsiteX9" fmla="*/ 0 w 57132"/>
                <a:gd name="connsiteY9" fmla="*/ 5585 h 149057"/>
                <a:gd name="connsiteX10" fmla="*/ 307 w 57132"/>
                <a:gd name="connsiteY10" fmla="*/ 0 h 149057"/>
                <a:gd name="connsiteX11" fmla="*/ 6367 w 57132"/>
                <a:gd name="connsiteY11" fmla="*/ 84 h 149057"/>
                <a:gd name="connsiteX12" fmla="*/ 13976 w 57132"/>
                <a:gd name="connsiteY12" fmla="*/ 154 h 149057"/>
                <a:gd name="connsiteX13" fmla="*/ 22437 w 57132"/>
                <a:gd name="connsiteY13" fmla="*/ 237 h 149057"/>
                <a:gd name="connsiteX14" fmla="*/ 30437 w 57132"/>
                <a:gd name="connsiteY14" fmla="*/ 307 h 149057"/>
                <a:gd name="connsiteX15" fmla="*/ 37041 w 57132"/>
                <a:gd name="connsiteY15" fmla="*/ 237 h 149057"/>
                <a:gd name="connsiteX16" fmla="*/ 44259 w 57132"/>
                <a:gd name="connsiteY16" fmla="*/ 154 h 149057"/>
                <a:gd name="connsiteX17" fmla="*/ 51017 w 57132"/>
                <a:gd name="connsiteY17" fmla="*/ 84 h 149057"/>
                <a:gd name="connsiteX18" fmla="*/ 56378 w 57132"/>
                <a:gd name="connsiteY18" fmla="*/ 0 h 149057"/>
                <a:gd name="connsiteX19" fmla="*/ 56839 w 57132"/>
                <a:gd name="connsiteY19" fmla="*/ 5278 h 149057"/>
                <a:gd name="connsiteX20" fmla="*/ 47052 w 57132"/>
                <a:gd name="connsiteY20" fmla="*/ 6758 h 149057"/>
                <a:gd name="connsiteX21" fmla="*/ 41146 w 57132"/>
                <a:gd name="connsiteY21" fmla="*/ 9857 h 149057"/>
                <a:gd name="connsiteX22" fmla="*/ 38200 w 57132"/>
                <a:gd name="connsiteY22" fmla="*/ 15595 h 149057"/>
                <a:gd name="connsiteX23" fmla="*/ 37418 w 57132"/>
                <a:gd name="connsiteY23" fmla="*/ 24992 h 149057"/>
                <a:gd name="connsiteX24" fmla="*/ 37418 w 57132"/>
                <a:gd name="connsiteY24" fmla="*/ 129651 h 149057"/>
                <a:gd name="connsiteX25" fmla="*/ 38032 w 57132"/>
                <a:gd name="connsiteY25" fmla="*/ 135864 h 149057"/>
                <a:gd name="connsiteX26" fmla="*/ 40755 w 57132"/>
                <a:gd name="connsiteY26" fmla="*/ 139982 h 149057"/>
                <a:gd name="connsiteX27" fmla="*/ 46731 w 57132"/>
                <a:gd name="connsiteY27" fmla="*/ 142384 h 149057"/>
                <a:gd name="connsiteX28" fmla="*/ 57132 w 57132"/>
                <a:gd name="connsiteY28" fmla="*/ 143473 h 149057"/>
                <a:gd name="connsiteX29" fmla="*/ 56825 w 57132"/>
                <a:gd name="connsiteY29" fmla="*/ 149058 h 149057"/>
                <a:gd name="connsiteX30" fmla="*/ 50696 w 57132"/>
                <a:gd name="connsiteY30" fmla="*/ 148974 h 149057"/>
                <a:gd name="connsiteX31" fmla="*/ 42849 w 57132"/>
                <a:gd name="connsiteY31" fmla="*/ 148904 h 149057"/>
                <a:gd name="connsiteX32" fmla="*/ 34612 w 57132"/>
                <a:gd name="connsiteY32" fmla="*/ 148820 h 149057"/>
                <a:gd name="connsiteX33" fmla="*/ 26695 w 57132"/>
                <a:gd name="connsiteY33" fmla="*/ 148750 h 149057"/>
                <a:gd name="connsiteX34" fmla="*/ 20021 w 57132"/>
                <a:gd name="connsiteY34" fmla="*/ 148820 h 149057"/>
                <a:gd name="connsiteX35" fmla="*/ 12873 w 57132"/>
                <a:gd name="connsiteY35" fmla="*/ 148904 h 149057"/>
                <a:gd name="connsiteX36" fmla="*/ 6115 w 57132"/>
                <a:gd name="connsiteY36" fmla="*/ 148974 h 149057"/>
                <a:gd name="connsiteX37" fmla="*/ 754 w 57132"/>
                <a:gd name="connsiteY37" fmla="*/ 149058 h 149057"/>
                <a:gd name="connsiteX38" fmla="*/ 293 w 57132"/>
                <a:gd name="connsiteY38" fmla="*/ 143780 h 1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32" h="149057">
                  <a:moveTo>
                    <a:pt x="307" y="143780"/>
                  </a:moveTo>
                  <a:cubicBezTo>
                    <a:pt x="4342" y="143473"/>
                    <a:pt x="7609" y="142984"/>
                    <a:pt x="10094" y="142300"/>
                  </a:cubicBezTo>
                  <a:cubicBezTo>
                    <a:pt x="12580" y="141630"/>
                    <a:pt x="14520" y="140597"/>
                    <a:pt x="15917" y="139201"/>
                  </a:cubicBezTo>
                  <a:cubicBezTo>
                    <a:pt x="17313" y="137804"/>
                    <a:pt x="18276" y="135892"/>
                    <a:pt x="18793" y="133448"/>
                  </a:cubicBezTo>
                  <a:cubicBezTo>
                    <a:pt x="19309" y="131019"/>
                    <a:pt x="19575" y="127836"/>
                    <a:pt x="19575" y="123898"/>
                  </a:cubicBezTo>
                  <a:lnTo>
                    <a:pt x="19575" y="19407"/>
                  </a:lnTo>
                  <a:cubicBezTo>
                    <a:pt x="19575" y="16922"/>
                    <a:pt x="19365" y="14856"/>
                    <a:pt x="18946" y="13194"/>
                  </a:cubicBezTo>
                  <a:cubicBezTo>
                    <a:pt x="18527" y="11533"/>
                    <a:pt x="17620" y="10164"/>
                    <a:pt x="16224" y="9075"/>
                  </a:cubicBezTo>
                  <a:cubicBezTo>
                    <a:pt x="14828" y="7986"/>
                    <a:pt x="12831" y="7190"/>
                    <a:pt x="10248" y="6674"/>
                  </a:cubicBezTo>
                  <a:cubicBezTo>
                    <a:pt x="7665" y="6157"/>
                    <a:pt x="4244" y="5794"/>
                    <a:pt x="0" y="5585"/>
                  </a:cubicBezTo>
                  <a:lnTo>
                    <a:pt x="307" y="0"/>
                  </a:lnTo>
                  <a:cubicBezTo>
                    <a:pt x="1955" y="0"/>
                    <a:pt x="3979" y="28"/>
                    <a:pt x="6367" y="84"/>
                  </a:cubicBezTo>
                  <a:cubicBezTo>
                    <a:pt x="8754" y="140"/>
                    <a:pt x="11281" y="154"/>
                    <a:pt x="13976" y="154"/>
                  </a:cubicBezTo>
                  <a:cubicBezTo>
                    <a:pt x="16671" y="154"/>
                    <a:pt x="19589" y="182"/>
                    <a:pt x="22437" y="237"/>
                  </a:cubicBezTo>
                  <a:cubicBezTo>
                    <a:pt x="25285" y="293"/>
                    <a:pt x="27952" y="307"/>
                    <a:pt x="30437" y="307"/>
                  </a:cubicBezTo>
                  <a:cubicBezTo>
                    <a:pt x="32406" y="307"/>
                    <a:pt x="34612" y="279"/>
                    <a:pt x="37041" y="237"/>
                  </a:cubicBezTo>
                  <a:cubicBezTo>
                    <a:pt x="39470" y="182"/>
                    <a:pt x="41886" y="154"/>
                    <a:pt x="44259" y="154"/>
                  </a:cubicBezTo>
                  <a:cubicBezTo>
                    <a:pt x="46633" y="154"/>
                    <a:pt x="48895" y="126"/>
                    <a:pt x="51017" y="84"/>
                  </a:cubicBezTo>
                  <a:cubicBezTo>
                    <a:pt x="53139" y="28"/>
                    <a:pt x="54926" y="0"/>
                    <a:pt x="56378" y="0"/>
                  </a:cubicBezTo>
                  <a:lnTo>
                    <a:pt x="56839" y="5278"/>
                  </a:lnTo>
                  <a:cubicBezTo>
                    <a:pt x="52804" y="5585"/>
                    <a:pt x="49537" y="6087"/>
                    <a:pt x="47052" y="6758"/>
                  </a:cubicBezTo>
                  <a:cubicBezTo>
                    <a:pt x="44566" y="7428"/>
                    <a:pt x="42598" y="8461"/>
                    <a:pt x="41146" y="9857"/>
                  </a:cubicBezTo>
                  <a:cubicBezTo>
                    <a:pt x="39694" y="11253"/>
                    <a:pt x="38716" y="13166"/>
                    <a:pt x="38200" y="15595"/>
                  </a:cubicBezTo>
                  <a:cubicBezTo>
                    <a:pt x="37683" y="18025"/>
                    <a:pt x="37418" y="21166"/>
                    <a:pt x="37418" y="24992"/>
                  </a:cubicBezTo>
                  <a:lnTo>
                    <a:pt x="37418" y="129651"/>
                  </a:lnTo>
                  <a:cubicBezTo>
                    <a:pt x="37418" y="132136"/>
                    <a:pt x="37627" y="134202"/>
                    <a:pt x="38032" y="135864"/>
                  </a:cubicBezTo>
                  <a:cubicBezTo>
                    <a:pt x="38451" y="137525"/>
                    <a:pt x="39359" y="138893"/>
                    <a:pt x="40755" y="139982"/>
                  </a:cubicBezTo>
                  <a:cubicBezTo>
                    <a:pt x="42151" y="141071"/>
                    <a:pt x="44148" y="141867"/>
                    <a:pt x="46731" y="142384"/>
                  </a:cubicBezTo>
                  <a:cubicBezTo>
                    <a:pt x="49314" y="142900"/>
                    <a:pt x="52790" y="143263"/>
                    <a:pt x="57132" y="143473"/>
                  </a:cubicBezTo>
                  <a:lnTo>
                    <a:pt x="56825" y="149058"/>
                  </a:lnTo>
                  <a:cubicBezTo>
                    <a:pt x="55164" y="149058"/>
                    <a:pt x="53125" y="149030"/>
                    <a:pt x="50696" y="148974"/>
                  </a:cubicBezTo>
                  <a:cubicBezTo>
                    <a:pt x="48266" y="148918"/>
                    <a:pt x="45642" y="148904"/>
                    <a:pt x="42849" y="148904"/>
                  </a:cubicBezTo>
                  <a:cubicBezTo>
                    <a:pt x="40057" y="148904"/>
                    <a:pt x="37418" y="148876"/>
                    <a:pt x="34612" y="148820"/>
                  </a:cubicBezTo>
                  <a:cubicBezTo>
                    <a:pt x="31819" y="148764"/>
                    <a:pt x="29180" y="148750"/>
                    <a:pt x="26695" y="148750"/>
                  </a:cubicBezTo>
                  <a:cubicBezTo>
                    <a:pt x="24629" y="148750"/>
                    <a:pt x="22395" y="148778"/>
                    <a:pt x="20021" y="148820"/>
                  </a:cubicBezTo>
                  <a:cubicBezTo>
                    <a:pt x="17634" y="148876"/>
                    <a:pt x="15260" y="148904"/>
                    <a:pt x="12873" y="148904"/>
                  </a:cubicBezTo>
                  <a:cubicBezTo>
                    <a:pt x="10485" y="148904"/>
                    <a:pt x="8238" y="148932"/>
                    <a:pt x="6115" y="148974"/>
                  </a:cubicBezTo>
                  <a:cubicBezTo>
                    <a:pt x="3993" y="149030"/>
                    <a:pt x="2206" y="149058"/>
                    <a:pt x="754" y="149058"/>
                  </a:cubicBezTo>
                  <a:lnTo>
                    <a:pt x="293" y="143780"/>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8" name="Forma Livre: Forma 107">
              <a:extLst>
                <a:ext uri="{FF2B5EF4-FFF2-40B4-BE49-F238E27FC236}">
                  <a16:creationId xmlns:a16="http://schemas.microsoft.com/office/drawing/2014/main" id="{0F5ACB1A-5DD0-05A3-7338-E7CE80D4D3DD}"/>
                </a:ext>
              </a:extLst>
            </p:cNvPr>
            <p:cNvSpPr/>
            <p:nvPr/>
          </p:nvSpPr>
          <p:spPr>
            <a:xfrm>
              <a:off x="9731841" y="6185968"/>
              <a:ext cx="17885" cy="46604"/>
            </a:xfrm>
            <a:custGeom>
              <a:avLst/>
              <a:gdLst>
                <a:gd name="connsiteX0" fmla="*/ 126 w 17885"/>
                <a:gd name="connsiteY0" fmla="*/ 44971 h 46604"/>
                <a:gd name="connsiteX1" fmla="*/ 3183 w 17885"/>
                <a:gd name="connsiteY1" fmla="*/ 44511 h 46604"/>
                <a:gd name="connsiteX2" fmla="*/ 4998 w 17885"/>
                <a:gd name="connsiteY2" fmla="*/ 43533 h 46604"/>
                <a:gd name="connsiteX3" fmla="*/ 5892 w 17885"/>
                <a:gd name="connsiteY3" fmla="*/ 41732 h 46604"/>
                <a:gd name="connsiteX4" fmla="*/ 6129 w 17885"/>
                <a:gd name="connsiteY4" fmla="*/ 38744 h 46604"/>
                <a:gd name="connsiteX5" fmla="*/ 6129 w 17885"/>
                <a:gd name="connsiteY5" fmla="*/ 6060 h 46604"/>
                <a:gd name="connsiteX6" fmla="*/ 5934 w 17885"/>
                <a:gd name="connsiteY6" fmla="*/ 4119 h 46604"/>
                <a:gd name="connsiteX7" fmla="*/ 5082 w 17885"/>
                <a:gd name="connsiteY7" fmla="*/ 2834 h 46604"/>
                <a:gd name="connsiteX8" fmla="*/ 3211 w 17885"/>
                <a:gd name="connsiteY8" fmla="*/ 2080 h 46604"/>
                <a:gd name="connsiteX9" fmla="*/ 0 w 17885"/>
                <a:gd name="connsiteY9" fmla="*/ 1745 h 46604"/>
                <a:gd name="connsiteX10" fmla="*/ 98 w 17885"/>
                <a:gd name="connsiteY10" fmla="*/ 0 h 46604"/>
                <a:gd name="connsiteX11" fmla="*/ 1997 w 17885"/>
                <a:gd name="connsiteY11" fmla="*/ 28 h 46604"/>
                <a:gd name="connsiteX12" fmla="*/ 4370 w 17885"/>
                <a:gd name="connsiteY12" fmla="*/ 56 h 46604"/>
                <a:gd name="connsiteX13" fmla="*/ 7023 w 17885"/>
                <a:gd name="connsiteY13" fmla="*/ 84 h 46604"/>
                <a:gd name="connsiteX14" fmla="*/ 9522 w 17885"/>
                <a:gd name="connsiteY14" fmla="*/ 112 h 46604"/>
                <a:gd name="connsiteX15" fmla="*/ 11588 w 17885"/>
                <a:gd name="connsiteY15" fmla="*/ 84 h 46604"/>
                <a:gd name="connsiteX16" fmla="*/ 13850 w 17885"/>
                <a:gd name="connsiteY16" fmla="*/ 56 h 46604"/>
                <a:gd name="connsiteX17" fmla="*/ 15958 w 17885"/>
                <a:gd name="connsiteY17" fmla="*/ 28 h 46604"/>
                <a:gd name="connsiteX18" fmla="*/ 17634 w 17885"/>
                <a:gd name="connsiteY18" fmla="*/ 0 h 46604"/>
                <a:gd name="connsiteX19" fmla="*/ 17774 w 17885"/>
                <a:gd name="connsiteY19" fmla="*/ 1648 h 46604"/>
                <a:gd name="connsiteX20" fmla="*/ 14716 w 17885"/>
                <a:gd name="connsiteY20" fmla="*/ 2108 h 46604"/>
                <a:gd name="connsiteX21" fmla="*/ 12873 w 17885"/>
                <a:gd name="connsiteY21" fmla="*/ 3086 h 46604"/>
                <a:gd name="connsiteX22" fmla="*/ 11951 w 17885"/>
                <a:gd name="connsiteY22" fmla="*/ 4887 h 46604"/>
                <a:gd name="connsiteX23" fmla="*/ 11714 w 17885"/>
                <a:gd name="connsiteY23" fmla="*/ 7819 h 46604"/>
                <a:gd name="connsiteX24" fmla="*/ 11714 w 17885"/>
                <a:gd name="connsiteY24" fmla="*/ 40545 h 46604"/>
                <a:gd name="connsiteX25" fmla="*/ 11910 w 17885"/>
                <a:gd name="connsiteY25" fmla="*/ 42486 h 46604"/>
                <a:gd name="connsiteX26" fmla="*/ 12761 w 17885"/>
                <a:gd name="connsiteY26" fmla="*/ 43771 h 46604"/>
                <a:gd name="connsiteX27" fmla="*/ 14632 w 17885"/>
                <a:gd name="connsiteY27" fmla="*/ 44525 h 46604"/>
                <a:gd name="connsiteX28" fmla="*/ 17885 w 17885"/>
                <a:gd name="connsiteY28" fmla="*/ 44860 h 46604"/>
                <a:gd name="connsiteX29" fmla="*/ 17788 w 17885"/>
                <a:gd name="connsiteY29" fmla="*/ 46605 h 46604"/>
                <a:gd name="connsiteX30" fmla="*/ 15875 w 17885"/>
                <a:gd name="connsiteY30" fmla="*/ 46577 h 46604"/>
                <a:gd name="connsiteX31" fmla="*/ 13417 w 17885"/>
                <a:gd name="connsiteY31" fmla="*/ 46549 h 46604"/>
                <a:gd name="connsiteX32" fmla="*/ 10848 w 17885"/>
                <a:gd name="connsiteY32" fmla="*/ 46521 h 46604"/>
                <a:gd name="connsiteX33" fmla="*/ 8377 w 17885"/>
                <a:gd name="connsiteY33" fmla="*/ 46493 h 46604"/>
                <a:gd name="connsiteX34" fmla="*/ 6283 w 17885"/>
                <a:gd name="connsiteY34" fmla="*/ 46521 h 46604"/>
                <a:gd name="connsiteX35" fmla="*/ 4049 w 17885"/>
                <a:gd name="connsiteY35" fmla="*/ 46549 h 46604"/>
                <a:gd name="connsiteX36" fmla="*/ 1941 w 17885"/>
                <a:gd name="connsiteY36" fmla="*/ 46577 h 46604"/>
                <a:gd name="connsiteX37" fmla="*/ 265 w 17885"/>
                <a:gd name="connsiteY37" fmla="*/ 46605 h 46604"/>
                <a:gd name="connsiteX38" fmla="*/ 126 w 17885"/>
                <a:gd name="connsiteY38" fmla="*/ 44957 h 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85" h="46604">
                  <a:moveTo>
                    <a:pt x="126" y="44971"/>
                  </a:moveTo>
                  <a:cubicBezTo>
                    <a:pt x="1382" y="44874"/>
                    <a:pt x="2401" y="44720"/>
                    <a:pt x="3183" y="44511"/>
                  </a:cubicBezTo>
                  <a:cubicBezTo>
                    <a:pt x="3965" y="44301"/>
                    <a:pt x="4566" y="43980"/>
                    <a:pt x="4998" y="43533"/>
                  </a:cubicBezTo>
                  <a:cubicBezTo>
                    <a:pt x="5431" y="43101"/>
                    <a:pt x="5738" y="42500"/>
                    <a:pt x="5892" y="41732"/>
                  </a:cubicBezTo>
                  <a:cubicBezTo>
                    <a:pt x="6059" y="40978"/>
                    <a:pt x="6129" y="39973"/>
                    <a:pt x="6129" y="38744"/>
                  </a:cubicBezTo>
                  <a:lnTo>
                    <a:pt x="6129" y="6060"/>
                  </a:lnTo>
                  <a:cubicBezTo>
                    <a:pt x="6129" y="5278"/>
                    <a:pt x="6059" y="4635"/>
                    <a:pt x="5934" y="4119"/>
                  </a:cubicBezTo>
                  <a:cubicBezTo>
                    <a:pt x="5808" y="3602"/>
                    <a:pt x="5515" y="3169"/>
                    <a:pt x="5082" y="2834"/>
                  </a:cubicBezTo>
                  <a:cubicBezTo>
                    <a:pt x="4649" y="2499"/>
                    <a:pt x="4021" y="2248"/>
                    <a:pt x="3211" y="2080"/>
                  </a:cubicBezTo>
                  <a:cubicBezTo>
                    <a:pt x="2401" y="1927"/>
                    <a:pt x="1326" y="1801"/>
                    <a:pt x="0" y="1745"/>
                  </a:cubicBezTo>
                  <a:lnTo>
                    <a:pt x="98" y="0"/>
                  </a:lnTo>
                  <a:cubicBezTo>
                    <a:pt x="614" y="0"/>
                    <a:pt x="1243" y="0"/>
                    <a:pt x="1997" y="28"/>
                  </a:cubicBezTo>
                  <a:cubicBezTo>
                    <a:pt x="2737" y="42"/>
                    <a:pt x="3532" y="56"/>
                    <a:pt x="4370" y="56"/>
                  </a:cubicBezTo>
                  <a:cubicBezTo>
                    <a:pt x="5208" y="56"/>
                    <a:pt x="6129" y="56"/>
                    <a:pt x="7023" y="84"/>
                  </a:cubicBezTo>
                  <a:cubicBezTo>
                    <a:pt x="7916" y="98"/>
                    <a:pt x="8754" y="112"/>
                    <a:pt x="9522" y="112"/>
                  </a:cubicBezTo>
                  <a:cubicBezTo>
                    <a:pt x="10136" y="112"/>
                    <a:pt x="10821" y="112"/>
                    <a:pt x="11588" y="84"/>
                  </a:cubicBezTo>
                  <a:cubicBezTo>
                    <a:pt x="12342" y="70"/>
                    <a:pt x="13096" y="56"/>
                    <a:pt x="13850" y="56"/>
                  </a:cubicBezTo>
                  <a:cubicBezTo>
                    <a:pt x="14604" y="56"/>
                    <a:pt x="15302" y="56"/>
                    <a:pt x="15958" y="28"/>
                  </a:cubicBezTo>
                  <a:cubicBezTo>
                    <a:pt x="16629" y="14"/>
                    <a:pt x="17187" y="0"/>
                    <a:pt x="17634" y="0"/>
                  </a:cubicBezTo>
                  <a:lnTo>
                    <a:pt x="17774" y="1648"/>
                  </a:lnTo>
                  <a:cubicBezTo>
                    <a:pt x="16517" y="1745"/>
                    <a:pt x="15498" y="1899"/>
                    <a:pt x="14716" y="2108"/>
                  </a:cubicBezTo>
                  <a:cubicBezTo>
                    <a:pt x="13934" y="2318"/>
                    <a:pt x="13320" y="2639"/>
                    <a:pt x="12873" y="3086"/>
                  </a:cubicBezTo>
                  <a:cubicBezTo>
                    <a:pt x="12412" y="3518"/>
                    <a:pt x="12105" y="4119"/>
                    <a:pt x="11951" y="4887"/>
                  </a:cubicBezTo>
                  <a:cubicBezTo>
                    <a:pt x="11784" y="5641"/>
                    <a:pt x="11714" y="6632"/>
                    <a:pt x="11714" y="7819"/>
                  </a:cubicBezTo>
                  <a:lnTo>
                    <a:pt x="11714" y="40545"/>
                  </a:lnTo>
                  <a:cubicBezTo>
                    <a:pt x="11714" y="41327"/>
                    <a:pt x="11784" y="41970"/>
                    <a:pt x="11910" y="42486"/>
                  </a:cubicBezTo>
                  <a:cubicBezTo>
                    <a:pt x="12035" y="43003"/>
                    <a:pt x="12328" y="43436"/>
                    <a:pt x="12761" y="43771"/>
                  </a:cubicBezTo>
                  <a:cubicBezTo>
                    <a:pt x="13194" y="44106"/>
                    <a:pt x="13822" y="44357"/>
                    <a:pt x="14632" y="44525"/>
                  </a:cubicBezTo>
                  <a:cubicBezTo>
                    <a:pt x="15442" y="44692"/>
                    <a:pt x="16531" y="44804"/>
                    <a:pt x="17885" y="44860"/>
                  </a:cubicBezTo>
                  <a:lnTo>
                    <a:pt x="17788" y="46605"/>
                  </a:lnTo>
                  <a:cubicBezTo>
                    <a:pt x="17271" y="46605"/>
                    <a:pt x="16629" y="46605"/>
                    <a:pt x="15875" y="46577"/>
                  </a:cubicBezTo>
                  <a:cubicBezTo>
                    <a:pt x="15121" y="46563"/>
                    <a:pt x="14297" y="46549"/>
                    <a:pt x="13417" y="46549"/>
                  </a:cubicBezTo>
                  <a:cubicBezTo>
                    <a:pt x="12538" y="46549"/>
                    <a:pt x="11714" y="46549"/>
                    <a:pt x="10848" y="46521"/>
                  </a:cubicBezTo>
                  <a:cubicBezTo>
                    <a:pt x="9969" y="46507"/>
                    <a:pt x="9145" y="46493"/>
                    <a:pt x="8377" y="46493"/>
                  </a:cubicBezTo>
                  <a:cubicBezTo>
                    <a:pt x="7735" y="46493"/>
                    <a:pt x="7037" y="46493"/>
                    <a:pt x="6283" y="46521"/>
                  </a:cubicBezTo>
                  <a:cubicBezTo>
                    <a:pt x="5543" y="46535"/>
                    <a:pt x="4789" y="46549"/>
                    <a:pt x="4049" y="46549"/>
                  </a:cubicBezTo>
                  <a:cubicBezTo>
                    <a:pt x="3309" y="46549"/>
                    <a:pt x="2597" y="46549"/>
                    <a:pt x="1941" y="46577"/>
                  </a:cubicBezTo>
                  <a:cubicBezTo>
                    <a:pt x="1271" y="46591"/>
                    <a:pt x="712" y="46605"/>
                    <a:pt x="265" y="46605"/>
                  </a:cubicBezTo>
                  <a:lnTo>
                    <a:pt x="126" y="4495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09" name="Forma Livre: Forma 108">
              <a:extLst>
                <a:ext uri="{FF2B5EF4-FFF2-40B4-BE49-F238E27FC236}">
                  <a16:creationId xmlns:a16="http://schemas.microsoft.com/office/drawing/2014/main" id="{DD073EA6-7FB5-8B7A-23DA-EA9D6877026B}"/>
                </a:ext>
              </a:extLst>
            </p:cNvPr>
            <p:cNvSpPr/>
            <p:nvPr/>
          </p:nvSpPr>
          <p:spPr>
            <a:xfrm>
              <a:off x="9754460" y="6203937"/>
              <a:ext cx="34499" cy="28649"/>
            </a:xfrm>
            <a:custGeom>
              <a:avLst/>
              <a:gdLst>
                <a:gd name="connsiteX0" fmla="*/ 14897 w 34499"/>
                <a:gd name="connsiteY0" fmla="*/ 28650 h 28649"/>
                <a:gd name="connsiteX1" fmla="*/ 11407 w 34499"/>
                <a:gd name="connsiteY1" fmla="*/ 28608 h 28649"/>
                <a:gd name="connsiteX2" fmla="*/ 7135 w 34499"/>
                <a:gd name="connsiteY2" fmla="*/ 28566 h 28649"/>
                <a:gd name="connsiteX3" fmla="*/ 3365 w 34499"/>
                <a:gd name="connsiteY3" fmla="*/ 28608 h 28649"/>
                <a:gd name="connsiteX4" fmla="*/ 140 w 34499"/>
                <a:gd name="connsiteY4" fmla="*/ 28650 h 28649"/>
                <a:gd name="connsiteX5" fmla="*/ 0 w 34499"/>
                <a:gd name="connsiteY5" fmla="*/ 27100 h 28649"/>
                <a:gd name="connsiteX6" fmla="*/ 2653 w 34499"/>
                <a:gd name="connsiteY6" fmla="*/ 26667 h 28649"/>
                <a:gd name="connsiteX7" fmla="*/ 4203 w 34499"/>
                <a:gd name="connsiteY7" fmla="*/ 25774 h 28649"/>
                <a:gd name="connsiteX8" fmla="*/ 4929 w 34499"/>
                <a:gd name="connsiteY8" fmla="*/ 24070 h 28649"/>
                <a:gd name="connsiteX9" fmla="*/ 5096 w 34499"/>
                <a:gd name="connsiteY9" fmla="*/ 21124 h 28649"/>
                <a:gd name="connsiteX10" fmla="*/ 5096 w 34499"/>
                <a:gd name="connsiteY10" fmla="*/ 8545 h 28649"/>
                <a:gd name="connsiteX11" fmla="*/ 4956 w 34499"/>
                <a:gd name="connsiteY11" fmla="*/ 6409 h 28649"/>
                <a:gd name="connsiteX12" fmla="*/ 4342 w 34499"/>
                <a:gd name="connsiteY12" fmla="*/ 5166 h 28649"/>
                <a:gd name="connsiteX13" fmla="*/ 2988 w 34499"/>
                <a:gd name="connsiteY13" fmla="*/ 4468 h 28649"/>
                <a:gd name="connsiteX14" fmla="*/ 628 w 34499"/>
                <a:gd name="connsiteY14" fmla="*/ 3979 h 28649"/>
                <a:gd name="connsiteX15" fmla="*/ 489 w 34499"/>
                <a:gd name="connsiteY15" fmla="*/ 2625 h 28649"/>
                <a:gd name="connsiteX16" fmla="*/ 3086 w 34499"/>
                <a:gd name="connsiteY16" fmla="*/ 2038 h 28649"/>
                <a:gd name="connsiteX17" fmla="*/ 5780 w 34499"/>
                <a:gd name="connsiteY17" fmla="*/ 1340 h 28649"/>
                <a:gd name="connsiteX18" fmla="*/ 8238 w 34499"/>
                <a:gd name="connsiteY18" fmla="*/ 628 h 28649"/>
                <a:gd name="connsiteX19" fmla="*/ 10108 w 34499"/>
                <a:gd name="connsiteY19" fmla="*/ 0 h 28649"/>
                <a:gd name="connsiteX20" fmla="*/ 10695 w 34499"/>
                <a:gd name="connsiteY20" fmla="*/ 391 h 28649"/>
                <a:gd name="connsiteX21" fmla="*/ 10457 w 34499"/>
                <a:gd name="connsiteY21" fmla="*/ 2401 h 28649"/>
                <a:gd name="connsiteX22" fmla="*/ 10360 w 34499"/>
                <a:gd name="connsiteY22" fmla="*/ 4412 h 28649"/>
                <a:gd name="connsiteX23" fmla="*/ 15917 w 34499"/>
                <a:gd name="connsiteY23" fmla="*/ 1159 h 28649"/>
                <a:gd name="connsiteX24" fmla="*/ 21529 w 34499"/>
                <a:gd name="connsiteY24" fmla="*/ 0 h 28649"/>
                <a:gd name="connsiteX25" fmla="*/ 24810 w 34499"/>
                <a:gd name="connsiteY25" fmla="*/ 558 h 28649"/>
                <a:gd name="connsiteX26" fmla="*/ 27463 w 34499"/>
                <a:gd name="connsiteY26" fmla="*/ 2332 h 28649"/>
                <a:gd name="connsiteX27" fmla="*/ 29236 w 34499"/>
                <a:gd name="connsiteY27" fmla="*/ 5417 h 28649"/>
                <a:gd name="connsiteX28" fmla="*/ 29893 w 34499"/>
                <a:gd name="connsiteY28" fmla="*/ 9955 h 28649"/>
                <a:gd name="connsiteX29" fmla="*/ 29893 w 34499"/>
                <a:gd name="connsiteY29" fmla="*/ 23121 h 28649"/>
                <a:gd name="connsiteX30" fmla="*/ 30032 w 34499"/>
                <a:gd name="connsiteY30" fmla="*/ 24992 h 28649"/>
                <a:gd name="connsiteX31" fmla="*/ 30646 w 34499"/>
                <a:gd name="connsiteY31" fmla="*/ 26081 h 28649"/>
                <a:gd name="connsiteX32" fmla="*/ 32029 w 34499"/>
                <a:gd name="connsiteY32" fmla="*/ 26611 h 28649"/>
                <a:gd name="connsiteX33" fmla="*/ 34500 w 34499"/>
                <a:gd name="connsiteY33" fmla="*/ 26849 h 28649"/>
                <a:gd name="connsiteX34" fmla="*/ 34402 w 34499"/>
                <a:gd name="connsiteY34" fmla="*/ 28650 h 28649"/>
                <a:gd name="connsiteX35" fmla="*/ 30982 w 34499"/>
                <a:gd name="connsiteY35" fmla="*/ 28608 h 28649"/>
                <a:gd name="connsiteX36" fmla="*/ 26779 w 34499"/>
                <a:gd name="connsiteY36" fmla="*/ 28566 h 28649"/>
                <a:gd name="connsiteX37" fmla="*/ 23163 w 34499"/>
                <a:gd name="connsiteY37" fmla="*/ 28608 h 28649"/>
                <a:gd name="connsiteX38" fmla="*/ 20077 w 34499"/>
                <a:gd name="connsiteY38" fmla="*/ 28650 h 28649"/>
                <a:gd name="connsiteX39" fmla="*/ 19938 w 34499"/>
                <a:gd name="connsiteY39" fmla="*/ 27100 h 28649"/>
                <a:gd name="connsiteX40" fmla="*/ 22367 w 34499"/>
                <a:gd name="connsiteY40" fmla="*/ 26709 h 28649"/>
                <a:gd name="connsiteX41" fmla="*/ 23777 w 34499"/>
                <a:gd name="connsiteY41" fmla="*/ 25913 h 28649"/>
                <a:gd name="connsiteX42" fmla="*/ 24405 w 34499"/>
                <a:gd name="connsiteY42" fmla="*/ 24308 h 28649"/>
                <a:gd name="connsiteX43" fmla="*/ 24545 w 34499"/>
                <a:gd name="connsiteY43" fmla="*/ 21418 h 28649"/>
                <a:gd name="connsiteX44" fmla="*/ 24545 w 34499"/>
                <a:gd name="connsiteY44" fmla="*/ 11170 h 28649"/>
                <a:gd name="connsiteX45" fmla="*/ 22828 w 34499"/>
                <a:gd name="connsiteY45" fmla="*/ 5557 h 28649"/>
                <a:gd name="connsiteX46" fmla="*/ 18486 w 34499"/>
                <a:gd name="connsiteY46" fmla="*/ 3826 h 28649"/>
                <a:gd name="connsiteX47" fmla="*/ 14548 w 34499"/>
                <a:gd name="connsiteY47" fmla="*/ 4580 h 28649"/>
                <a:gd name="connsiteX48" fmla="*/ 10374 w 34499"/>
                <a:gd name="connsiteY48" fmla="*/ 6688 h 28649"/>
                <a:gd name="connsiteX49" fmla="*/ 10374 w 34499"/>
                <a:gd name="connsiteY49" fmla="*/ 23107 h 28649"/>
                <a:gd name="connsiteX50" fmla="*/ 10499 w 34499"/>
                <a:gd name="connsiteY50" fmla="*/ 24978 h 28649"/>
                <a:gd name="connsiteX51" fmla="*/ 11100 w 34499"/>
                <a:gd name="connsiteY51" fmla="*/ 26067 h 28649"/>
                <a:gd name="connsiteX52" fmla="*/ 12538 w 34499"/>
                <a:gd name="connsiteY52" fmla="*/ 26597 h 28649"/>
                <a:gd name="connsiteX53" fmla="*/ 15093 w 34499"/>
                <a:gd name="connsiteY53" fmla="*/ 26835 h 28649"/>
                <a:gd name="connsiteX54" fmla="*/ 14953 w 34499"/>
                <a:gd name="connsiteY54" fmla="*/ 28636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499" h="28649">
                  <a:moveTo>
                    <a:pt x="14897" y="28650"/>
                  </a:moveTo>
                  <a:cubicBezTo>
                    <a:pt x="13864" y="28650"/>
                    <a:pt x="12691" y="28636"/>
                    <a:pt x="11407" y="28608"/>
                  </a:cubicBezTo>
                  <a:cubicBezTo>
                    <a:pt x="10108" y="28580"/>
                    <a:pt x="8684" y="28566"/>
                    <a:pt x="7135" y="28566"/>
                  </a:cubicBezTo>
                  <a:cubicBezTo>
                    <a:pt x="5878" y="28566"/>
                    <a:pt x="4621" y="28580"/>
                    <a:pt x="3365" y="28608"/>
                  </a:cubicBezTo>
                  <a:cubicBezTo>
                    <a:pt x="2122" y="28636"/>
                    <a:pt x="1047" y="28650"/>
                    <a:pt x="140" y="28650"/>
                  </a:cubicBezTo>
                  <a:lnTo>
                    <a:pt x="0" y="27100"/>
                  </a:lnTo>
                  <a:cubicBezTo>
                    <a:pt x="1103" y="27002"/>
                    <a:pt x="1983" y="26863"/>
                    <a:pt x="2653" y="26667"/>
                  </a:cubicBezTo>
                  <a:cubicBezTo>
                    <a:pt x="3323" y="26472"/>
                    <a:pt x="3840" y="26179"/>
                    <a:pt x="4203" y="25774"/>
                  </a:cubicBezTo>
                  <a:cubicBezTo>
                    <a:pt x="4580" y="25369"/>
                    <a:pt x="4817" y="24796"/>
                    <a:pt x="4929" y="24070"/>
                  </a:cubicBezTo>
                  <a:cubicBezTo>
                    <a:pt x="5040" y="23344"/>
                    <a:pt x="5096" y="22367"/>
                    <a:pt x="5096" y="21124"/>
                  </a:cubicBezTo>
                  <a:lnTo>
                    <a:pt x="5096" y="8545"/>
                  </a:lnTo>
                  <a:cubicBezTo>
                    <a:pt x="5096" y="7637"/>
                    <a:pt x="5054" y="6925"/>
                    <a:pt x="4956" y="6409"/>
                  </a:cubicBezTo>
                  <a:cubicBezTo>
                    <a:pt x="4859" y="5892"/>
                    <a:pt x="4663" y="5473"/>
                    <a:pt x="4342" y="5166"/>
                  </a:cubicBezTo>
                  <a:cubicBezTo>
                    <a:pt x="4035" y="4859"/>
                    <a:pt x="3588" y="4621"/>
                    <a:pt x="2988" y="4468"/>
                  </a:cubicBezTo>
                  <a:cubicBezTo>
                    <a:pt x="2387" y="4300"/>
                    <a:pt x="1606" y="4147"/>
                    <a:pt x="628" y="3979"/>
                  </a:cubicBezTo>
                  <a:lnTo>
                    <a:pt x="489" y="2625"/>
                  </a:lnTo>
                  <a:cubicBezTo>
                    <a:pt x="1298" y="2457"/>
                    <a:pt x="2164" y="2276"/>
                    <a:pt x="3086" y="2038"/>
                  </a:cubicBezTo>
                  <a:cubicBezTo>
                    <a:pt x="4007" y="1815"/>
                    <a:pt x="4901" y="1578"/>
                    <a:pt x="5780" y="1340"/>
                  </a:cubicBezTo>
                  <a:cubicBezTo>
                    <a:pt x="6660" y="1103"/>
                    <a:pt x="7470" y="866"/>
                    <a:pt x="8238" y="628"/>
                  </a:cubicBezTo>
                  <a:cubicBezTo>
                    <a:pt x="8991" y="405"/>
                    <a:pt x="9620" y="195"/>
                    <a:pt x="10108" y="0"/>
                  </a:cubicBezTo>
                  <a:lnTo>
                    <a:pt x="10695" y="391"/>
                  </a:lnTo>
                  <a:cubicBezTo>
                    <a:pt x="10597" y="1075"/>
                    <a:pt x="10513" y="1745"/>
                    <a:pt x="10457" y="2401"/>
                  </a:cubicBezTo>
                  <a:cubicBezTo>
                    <a:pt x="10388" y="3072"/>
                    <a:pt x="10360" y="3742"/>
                    <a:pt x="10360" y="4412"/>
                  </a:cubicBezTo>
                  <a:cubicBezTo>
                    <a:pt x="12105" y="3016"/>
                    <a:pt x="13962" y="1941"/>
                    <a:pt x="15917" y="1159"/>
                  </a:cubicBezTo>
                  <a:cubicBezTo>
                    <a:pt x="17871" y="377"/>
                    <a:pt x="19742" y="0"/>
                    <a:pt x="21529" y="0"/>
                  </a:cubicBezTo>
                  <a:cubicBezTo>
                    <a:pt x="22688" y="0"/>
                    <a:pt x="23791" y="181"/>
                    <a:pt x="24810" y="558"/>
                  </a:cubicBezTo>
                  <a:cubicBezTo>
                    <a:pt x="25830" y="935"/>
                    <a:pt x="26709" y="1522"/>
                    <a:pt x="27463" y="2332"/>
                  </a:cubicBezTo>
                  <a:cubicBezTo>
                    <a:pt x="28203" y="3141"/>
                    <a:pt x="28803" y="4175"/>
                    <a:pt x="29236" y="5417"/>
                  </a:cubicBezTo>
                  <a:cubicBezTo>
                    <a:pt x="29669" y="6660"/>
                    <a:pt x="29893" y="8182"/>
                    <a:pt x="29893" y="9955"/>
                  </a:cubicBezTo>
                  <a:lnTo>
                    <a:pt x="29893" y="23121"/>
                  </a:lnTo>
                  <a:cubicBezTo>
                    <a:pt x="29893" y="23903"/>
                    <a:pt x="29934" y="24517"/>
                    <a:pt x="30032" y="24992"/>
                  </a:cubicBezTo>
                  <a:cubicBezTo>
                    <a:pt x="30130" y="25467"/>
                    <a:pt x="30325" y="25830"/>
                    <a:pt x="30646" y="26081"/>
                  </a:cubicBezTo>
                  <a:cubicBezTo>
                    <a:pt x="30954" y="26346"/>
                    <a:pt x="31414" y="26514"/>
                    <a:pt x="32029" y="26611"/>
                  </a:cubicBezTo>
                  <a:cubicBezTo>
                    <a:pt x="32643" y="26709"/>
                    <a:pt x="33467" y="26793"/>
                    <a:pt x="34500" y="26849"/>
                  </a:cubicBezTo>
                  <a:lnTo>
                    <a:pt x="34402" y="28650"/>
                  </a:lnTo>
                  <a:cubicBezTo>
                    <a:pt x="33369" y="28650"/>
                    <a:pt x="32224" y="28636"/>
                    <a:pt x="30982" y="28608"/>
                  </a:cubicBezTo>
                  <a:cubicBezTo>
                    <a:pt x="29739" y="28580"/>
                    <a:pt x="28329" y="28566"/>
                    <a:pt x="26779" y="28566"/>
                  </a:cubicBezTo>
                  <a:cubicBezTo>
                    <a:pt x="25522" y="28566"/>
                    <a:pt x="24308" y="28580"/>
                    <a:pt x="23163" y="28608"/>
                  </a:cubicBezTo>
                  <a:cubicBezTo>
                    <a:pt x="22018" y="28636"/>
                    <a:pt x="20985" y="28650"/>
                    <a:pt x="20077" y="28650"/>
                  </a:cubicBezTo>
                  <a:lnTo>
                    <a:pt x="19938" y="27100"/>
                  </a:lnTo>
                  <a:cubicBezTo>
                    <a:pt x="20943" y="27002"/>
                    <a:pt x="21753" y="26877"/>
                    <a:pt x="22367" y="26709"/>
                  </a:cubicBezTo>
                  <a:cubicBezTo>
                    <a:pt x="22981" y="26542"/>
                    <a:pt x="23456" y="26276"/>
                    <a:pt x="23777" y="25913"/>
                  </a:cubicBezTo>
                  <a:cubicBezTo>
                    <a:pt x="24098" y="25536"/>
                    <a:pt x="24308" y="25006"/>
                    <a:pt x="24405" y="24308"/>
                  </a:cubicBezTo>
                  <a:cubicBezTo>
                    <a:pt x="24503" y="23610"/>
                    <a:pt x="24545" y="22646"/>
                    <a:pt x="24545" y="21418"/>
                  </a:cubicBezTo>
                  <a:lnTo>
                    <a:pt x="24545" y="11170"/>
                  </a:lnTo>
                  <a:cubicBezTo>
                    <a:pt x="24545" y="8587"/>
                    <a:pt x="23973" y="6716"/>
                    <a:pt x="22828" y="5557"/>
                  </a:cubicBezTo>
                  <a:cubicBezTo>
                    <a:pt x="21683" y="4412"/>
                    <a:pt x="20231" y="3826"/>
                    <a:pt x="18486" y="3826"/>
                  </a:cubicBezTo>
                  <a:cubicBezTo>
                    <a:pt x="17257" y="3826"/>
                    <a:pt x="15945" y="4077"/>
                    <a:pt x="14548" y="4580"/>
                  </a:cubicBezTo>
                  <a:cubicBezTo>
                    <a:pt x="13152" y="5082"/>
                    <a:pt x="11770" y="5780"/>
                    <a:pt x="10374" y="6688"/>
                  </a:cubicBezTo>
                  <a:lnTo>
                    <a:pt x="10374" y="23107"/>
                  </a:lnTo>
                  <a:cubicBezTo>
                    <a:pt x="10374" y="23889"/>
                    <a:pt x="10416" y="24503"/>
                    <a:pt x="10499" y="24978"/>
                  </a:cubicBezTo>
                  <a:cubicBezTo>
                    <a:pt x="10583" y="25453"/>
                    <a:pt x="10779" y="25816"/>
                    <a:pt x="11100" y="26067"/>
                  </a:cubicBezTo>
                  <a:cubicBezTo>
                    <a:pt x="11421" y="26332"/>
                    <a:pt x="11896" y="26500"/>
                    <a:pt x="12538" y="26597"/>
                  </a:cubicBezTo>
                  <a:cubicBezTo>
                    <a:pt x="13166" y="26695"/>
                    <a:pt x="14018" y="26779"/>
                    <a:pt x="15093" y="26835"/>
                  </a:cubicBezTo>
                  <a:lnTo>
                    <a:pt x="14953" y="28636"/>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0" name="Forma Livre: Forma 109">
              <a:extLst>
                <a:ext uri="{FF2B5EF4-FFF2-40B4-BE49-F238E27FC236}">
                  <a16:creationId xmlns:a16="http://schemas.microsoft.com/office/drawing/2014/main" id="{5E49E740-F51B-7EFF-11E8-44F12BD6B6C9}"/>
                </a:ext>
              </a:extLst>
            </p:cNvPr>
            <p:cNvSpPr/>
            <p:nvPr/>
          </p:nvSpPr>
          <p:spPr>
            <a:xfrm>
              <a:off x="9792674" y="6203951"/>
              <a:ext cx="21082" cy="29627"/>
            </a:xfrm>
            <a:custGeom>
              <a:avLst/>
              <a:gdLst>
                <a:gd name="connsiteX0" fmla="*/ 17913 w 21082"/>
                <a:gd name="connsiteY0" fmla="*/ 9215 h 29627"/>
                <a:gd name="connsiteX1" fmla="*/ 17159 w 21082"/>
                <a:gd name="connsiteY1" fmla="*/ 6423 h 29627"/>
                <a:gd name="connsiteX2" fmla="*/ 15554 w 21082"/>
                <a:gd name="connsiteY2" fmla="*/ 4217 h 29627"/>
                <a:gd name="connsiteX3" fmla="*/ 13250 w 21082"/>
                <a:gd name="connsiteY3" fmla="*/ 2778 h 29627"/>
                <a:gd name="connsiteX4" fmla="*/ 10430 w 21082"/>
                <a:gd name="connsiteY4" fmla="*/ 2262 h 29627"/>
                <a:gd name="connsiteX5" fmla="*/ 8656 w 21082"/>
                <a:gd name="connsiteY5" fmla="*/ 2555 h 29627"/>
                <a:gd name="connsiteX6" fmla="*/ 7149 w 21082"/>
                <a:gd name="connsiteY6" fmla="*/ 3379 h 29627"/>
                <a:gd name="connsiteX7" fmla="*/ 6101 w 21082"/>
                <a:gd name="connsiteY7" fmla="*/ 4719 h 29627"/>
                <a:gd name="connsiteX8" fmla="*/ 5710 w 21082"/>
                <a:gd name="connsiteY8" fmla="*/ 6534 h 29627"/>
                <a:gd name="connsiteX9" fmla="*/ 6325 w 21082"/>
                <a:gd name="connsiteY9" fmla="*/ 8642 h 29627"/>
                <a:gd name="connsiteX10" fmla="*/ 7930 w 21082"/>
                <a:gd name="connsiteY10" fmla="*/ 10248 h 29627"/>
                <a:gd name="connsiteX11" fmla="*/ 10206 w 21082"/>
                <a:gd name="connsiteY11" fmla="*/ 11491 h 29627"/>
                <a:gd name="connsiteX12" fmla="*/ 12859 w 21082"/>
                <a:gd name="connsiteY12" fmla="*/ 12566 h 29627"/>
                <a:gd name="connsiteX13" fmla="*/ 15847 w 21082"/>
                <a:gd name="connsiteY13" fmla="*/ 13906 h 29627"/>
                <a:gd name="connsiteX14" fmla="*/ 18500 w 21082"/>
                <a:gd name="connsiteY14" fmla="*/ 15554 h 29627"/>
                <a:gd name="connsiteX15" fmla="*/ 20370 w 21082"/>
                <a:gd name="connsiteY15" fmla="*/ 17815 h 29627"/>
                <a:gd name="connsiteX16" fmla="*/ 21083 w 21082"/>
                <a:gd name="connsiteY16" fmla="*/ 20929 h 29627"/>
                <a:gd name="connsiteX17" fmla="*/ 20105 w 21082"/>
                <a:gd name="connsiteY17" fmla="*/ 24838 h 29627"/>
                <a:gd name="connsiteX18" fmla="*/ 17578 w 21082"/>
                <a:gd name="connsiteY18" fmla="*/ 27533 h 29627"/>
                <a:gd name="connsiteX19" fmla="*/ 14060 w 21082"/>
                <a:gd name="connsiteY19" fmla="*/ 29111 h 29627"/>
                <a:gd name="connsiteX20" fmla="*/ 10108 w 21082"/>
                <a:gd name="connsiteY20" fmla="*/ 29627 h 29627"/>
                <a:gd name="connsiteX21" fmla="*/ 7553 w 21082"/>
                <a:gd name="connsiteY21" fmla="*/ 29432 h 29627"/>
                <a:gd name="connsiteX22" fmla="*/ 5152 w 21082"/>
                <a:gd name="connsiteY22" fmla="*/ 28999 h 29627"/>
                <a:gd name="connsiteX23" fmla="*/ 3183 w 21082"/>
                <a:gd name="connsiteY23" fmla="*/ 28538 h 29627"/>
                <a:gd name="connsiteX24" fmla="*/ 1117 w 21082"/>
                <a:gd name="connsiteY24" fmla="*/ 28217 h 29627"/>
                <a:gd name="connsiteX25" fmla="*/ 949 w 21082"/>
                <a:gd name="connsiteY25" fmla="*/ 26123 h 29627"/>
                <a:gd name="connsiteX26" fmla="*/ 684 w 21082"/>
                <a:gd name="connsiteY26" fmla="*/ 23554 h 29627"/>
                <a:gd name="connsiteX27" fmla="*/ 363 w 21082"/>
                <a:gd name="connsiteY27" fmla="*/ 21055 h 29627"/>
                <a:gd name="connsiteX28" fmla="*/ 0 w 21082"/>
                <a:gd name="connsiteY28" fmla="*/ 19184 h 29627"/>
                <a:gd name="connsiteX29" fmla="*/ 1648 w 21082"/>
                <a:gd name="connsiteY29" fmla="*/ 18751 h 29627"/>
                <a:gd name="connsiteX30" fmla="*/ 3155 w 21082"/>
                <a:gd name="connsiteY30" fmla="*/ 21962 h 29627"/>
                <a:gd name="connsiteX31" fmla="*/ 5124 w 21082"/>
                <a:gd name="connsiteY31" fmla="*/ 24713 h 29627"/>
                <a:gd name="connsiteX32" fmla="*/ 7721 w 21082"/>
                <a:gd name="connsiteY32" fmla="*/ 26625 h 29627"/>
                <a:gd name="connsiteX33" fmla="*/ 11170 w 21082"/>
                <a:gd name="connsiteY33" fmla="*/ 27351 h 29627"/>
                <a:gd name="connsiteX34" fmla="*/ 14520 w 21082"/>
                <a:gd name="connsiteY34" fmla="*/ 26304 h 29627"/>
                <a:gd name="connsiteX35" fmla="*/ 15972 w 21082"/>
                <a:gd name="connsiteY35" fmla="*/ 23121 h 29627"/>
                <a:gd name="connsiteX36" fmla="*/ 15414 w 21082"/>
                <a:gd name="connsiteY36" fmla="*/ 20957 h 29627"/>
                <a:gd name="connsiteX37" fmla="*/ 13906 w 21082"/>
                <a:gd name="connsiteY37" fmla="*/ 19281 h 29627"/>
                <a:gd name="connsiteX38" fmla="*/ 11770 w 21082"/>
                <a:gd name="connsiteY38" fmla="*/ 17997 h 29627"/>
                <a:gd name="connsiteX39" fmla="*/ 9271 w 21082"/>
                <a:gd name="connsiteY39" fmla="*/ 16908 h 29627"/>
                <a:gd name="connsiteX40" fmla="*/ 6283 w 21082"/>
                <a:gd name="connsiteY40" fmla="*/ 15568 h 29627"/>
                <a:gd name="connsiteX41" fmla="*/ 3630 w 21082"/>
                <a:gd name="connsiteY41" fmla="*/ 13920 h 29627"/>
                <a:gd name="connsiteX42" fmla="*/ 1731 w 21082"/>
                <a:gd name="connsiteY42" fmla="*/ 11658 h 29627"/>
                <a:gd name="connsiteX43" fmla="*/ 1005 w 21082"/>
                <a:gd name="connsiteY43" fmla="*/ 8503 h 29627"/>
                <a:gd name="connsiteX44" fmla="*/ 1955 w 21082"/>
                <a:gd name="connsiteY44" fmla="*/ 4663 h 29627"/>
                <a:gd name="connsiteX45" fmla="*/ 4384 w 21082"/>
                <a:gd name="connsiteY45" fmla="*/ 2011 h 29627"/>
                <a:gd name="connsiteX46" fmla="*/ 7763 w 21082"/>
                <a:gd name="connsiteY46" fmla="*/ 489 h 29627"/>
                <a:gd name="connsiteX47" fmla="*/ 11547 w 21082"/>
                <a:gd name="connsiteY47" fmla="*/ 0 h 29627"/>
                <a:gd name="connsiteX48" fmla="*/ 15400 w 21082"/>
                <a:gd name="connsiteY48" fmla="*/ 391 h 29627"/>
                <a:gd name="connsiteX49" fmla="*/ 19742 w 21082"/>
                <a:gd name="connsiteY49" fmla="*/ 880 h 29627"/>
                <a:gd name="connsiteX50" fmla="*/ 19547 w 21082"/>
                <a:gd name="connsiteY50" fmla="*/ 3812 h 29627"/>
                <a:gd name="connsiteX51" fmla="*/ 19505 w 21082"/>
                <a:gd name="connsiteY51" fmla="*/ 6799 h 29627"/>
                <a:gd name="connsiteX52" fmla="*/ 19505 w 21082"/>
                <a:gd name="connsiteY52" fmla="*/ 9173 h 29627"/>
                <a:gd name="connsiteX53" fmla="*/ 17899 w 21082"/>
                <a:gd name="connsiteY53" fmla="*/ 9215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082" h="29627">
                  <a:moveTo>
                    <a:pt x="17913" y="9215"/>
                  </a:moveTo>
                  <a:cubicBezTo>
                    <a:pt x="17815" y="8210"/>
                    <a:pt x="17564" y="7288"/>
                    <a:pt x="17159" y="6423"/>
                  </a:cubicBezTo>
                  <a:cubicBezTo>
                    <a:pt x="16754" y="5571"/>
                    <a:pt x="16224" y="4831"/>
                    <a:pt x="15554" y="4217"/>
                  </a:cubicBezTo>
                  <a:cubicBezTo>
                    <a:pt x="14883" y="3602"/>
                    <a:pt x="14116" y="3128"/>
                    <a:pt x="13250" y="2778"/>
                  </a:cubicBezTo>
                  <a:cubicBezTo>
                    <a:pt x="12370" y="2443"/>
                    <a:pt x="11435" y="2262"/>
                    <a:pt x="10430" y="2262"/>
                  </a:cubicBezTo>
                  <a:cubicBezTo>
                    <a:pt x="9815" y="2262"/>
                    <a:pt x="9229" y="2360"/>
                    <a:pt x="8656" y="2555"/>
                  </a:cubicBezTo>
                  <a:cubicBezTo>
                    <a:pt x="8084" y="2751"/>
                    <a:pt x="7581" y="3030"/>
                    <a:pt x="7149" y="3379"/>
                  </a:cubicBezTo>
                  <a:cubicBezTo>
                    <a:pt x="6716" y="3742"/>
                    <a:pt x="6367" y="4175"/>
                    <a:pt x="6101" y="4719"/>
                  </a:cubicBezTo>
                  <a:cubicBezTo>
                    <a:pt x="5836" y="5250"/>
                    <a:pt x="5710" y="5864"/>
                    <a:pt x="5710" y="6534"/>
                  </a:cubicBezTo>
                  <a:cubicBezTo>
                    <a:pt x="5710" y="7344"/>
                    <a:pt x="5906" y="8042"/>
                    <a:pt x="6325" y="8642"/>
                  </a:cubicBezTo>
                  <a:cubicBezTo>
                    <a:pt x="6730" y="9243"/>
                    <a:pt x="7260" y="9773"/>
                    <a:pt x="7930" y="10248"/>
                  </a:cubicBezTo>
                  <a:cubicBezTo>
                    <a:pt x="8587" y="10723"/>
                    <a:pt x="9354" y="11128"/>
                    <a:pt x="10206" y="11491"/>
                  </a:cubicBezTo>
                  <a:cubicBezTo>
                    <a:pt x="11058" y="11854"/>
                    <a:pt x="11951" y="12203"/>
                    <a:pt x="12859" y="12566"/>
                  </a:cubicBezTo>
                  <a:cubicBezTo>
                    <a:pt x="13864" y="12985"/>
                    <a:pt x="14856" y="13431"/>
                    <a:pt x="15847" y="13906"/>
                  </a:cubicBezTo>
                  <a:cubicBezTo>
                    <a:pt x="16838" y="14381"/>
                    <a:pt x="17718" y="14925"/>
                    <a:pt x="18500" y="15554"/>
                  </a:cubicBezTo>
                  <a:cubicBezTo>
                    <a:pt x="19281" y="16182"/>
                    <a:pt x="19896" y="16936"/>
                    <a:pt x="20370" y="17815"/>
                  </a:cubicBezTo>
                  <a:cubicBezTo>
                    <a:pt x="20845" y="18695"/>
                    <a:pt x="21083" y="19728"/>
                    <a:pt x="21083" y="20929"/>
                  </a:cubicBezTo>
                  <a:cubicBezTo>
                    <a:pt x="21083" y="22451"/>
                    <a:pt x="20761" y="23749"/>
                    <a:pt x="20105" y="24838"/>
                  </a:cubicBezTo>
                  <a:cubicBezTo>
                    <a:pt x="19463" y="25927"/>
                    <a:pt x="18611" y="26821"/>
                    <a:pt x="17578" y="27533"/>
                  </a:cubicBezTo>
                  <a:cubicBezTo>
                    <a:pt x="16545" y="28245"/>
                    <a:pt x="15372" y="28776"/>
                    <a:pt x="14060" y="29111"/>
                  </a:cubicBezTo>
                  <a:cubicBezTo>
                    <a:pt x="12747" y="29446"/>
                    <a:pt x="11435" y="29627"/>
                    <a:pt x="10108" y="29627"/>
                  </a:cubicBezTo>
                  <a:cubicBezTo>
                    <a:pt x="9271" y="29627"/>
                    <a:pt x="8419" y="29557"/>
                    <a:pt x="7553" y="29432"/>
                  </a:cubicBezTo>
                  <a:cubicBezTo>
                    <a:pt x="6702" y="29306"/>
                    <a:pt x="5892" y="29153"/>
                    <a:pt x="5152" y="28999"/>
                  </a:cubicBezTo>
                  <a:cubicBezTo>
                    <a:pt x="4468" y="28831"/>
                    <a:pt x="3812" y="28678"/>
                    <a:pt x="3183" y="28538"/>
                  </a:cubicBezTo>
                  <a:cubicBezTo>
                    <a:pt x="2555" y="28399"/>
                    <a:pt x="1857" y="28287"/>
                    <a:pt x="1117" y="28217"/>
                  </a:cubicBezTo>
                  <a:cubicBezTo>
                    <a:pt x="1089" y="27673"/>
                    <a:pt x="1033" y="26974"/>
                    <a:pt x="949" y="26123"/>
                  </a:cubicBezTo>
                  <a:cubicBezTo>
                    <a:pt x="866" y="25285"/>
                    <a:pt x="782" y="24419"/>
                    <a:pt x="684" y="23554"/>
                  </a:cubicBezTo>
                  <a:cubicBezTo>
                    <a:pt x="586" y="22674"/>
                    <a:pt x="489" y="21850"/>
                    <a:pt x="363" y="21055"/>
                  </a:cubicBezTo>
                  <a:cubicBezTo>
                    <a:pt x="251" y="20259"/>
                    <a:pt x="126" y="19644"/>
                    <a:pt x="0" y="19184"/>
                  </a:cubicBezTo>
                  <a:lnTo>
                    <a:pt x="1648" y="18751"/>
                  </a:lnTo>
                  <a:cubicBezTo>
                    <a:pt x="2094" y="19854"/>
                    <a:pt x="2597" y="20915"/>
                    <a:pt x="3155" y="21962"/>
                  </a:cubicBezTo>
                  <a:cubicBezTo>
                    <a:pt x="3700" y="22995"/>
                    <a:pt x="4356" y="23917"/>
                    <a:pt x="5124" y="24713"/>
                  </a:cubicBezTo>
                  <a:cubicBezTo>
                    <a:pt x="5878" y="25508"/>
                    <a:pt x="6744" y="26151"/>
                    <a:pt x="7721" y="26625"/>
                  </a:cubicBezTo>
                  <a:cubicBezTo>
                    <a:pt x="8698" y="27114"/>
                    <a:pt x="9843" y="27351"/>
                    <a:pt x="11170" y="27351"/>
                  </a:cubicBezTo>
                  <a:cubicBezTo>
                    <a:pt x="12496" y="27351"/>
                    <a:pt x="13543" y="27002"/>
                    <a:pt x="14520" y="26304"/>
                  </a:cubicBezTo>
                  <a:cubicBezTo>
                    <a:pt x="15498" y="25606"/>
                    <a:pt x="15972" y="24545"/>
                    <a:pt x="15972" y="23121"/>
                  </a:cubicBezTo>
                  <a:cubicBezTo>
                    <a:pt x="15972" y="22311"/>
                    <a:pt x="15791" y="21585"/>
                    <a:pt x="15414" y="20957"/>
                  </a:cubicBezTo>
                  <a:cubicBezTo>
                    <a:pt x="15037" y="20329"/>
                    <a:pt x="14534" y="19770"/>
                    <a:pt x="13906" y="19281"/>
                  </a:cubicBezTo>
                  <a:cubicBezTo>
                    <a:pt x="13278" y="18793"/>
                    <a:pt x="12566" y="18360"/>
                    <a:pt x="11770" y="17997"/>
                  </a:cubicBezTo>
                  <a:cubicBezTo>
                    <a:pt x="10974" y="17620"/>
                    <a:pt x="10150" y="17257"/>
                    <a:pt x="9271" y="16908"/>
                  </a:cubicBezTo>
                  <a:cubicBezTo>
                    <a:pt x="8265" y="16489"/>
                    <a:pt x="7274" y="16042"/>
                    <a:pt x="6283" y="15568"/>
                  </a:cubicBezTo>
                  <a:cubicBezTo>
                    <a:pt x="5292" y="15093"/>
                    <a:pt x="4412" y="14548"/>
                    <a:pt x="3630" y="13920"/>
                  </a:cubicBezTo>
                  <a:cubicBezTo>
                    <a:pt x="2848" y="13292"/>
                    <a:pt x="2220" y="12538"/>
                    <a:pt x="1731" y="11658"/>
                  </a:cubicBezTo>
                  <a:cubicBezTo>
                    <a:pt x="1243" y="10779"/>
                    <a:pt x="1005" y="9731"/>
                    <a:pt x="1005" y="8503"/>
                  </a:cubicBezTo>
                  <a:cubicBezTo>
                    <a:pt x="1005" y="7009"/>
                    <a:pt x="1326" y="5738"/>
                    <a:pt x="1955" y="4663"/>
                  </a:cubicBezTo>
                  <a:cubicBezTo>
                    <a:pt x="2583" y="3602"/>
                    <a:pt x="3393" y="2709"/>
                    <a:pt x="4384" y="2011"/>
                  </a:cubicBezTo>
                  <a:cubicBezTo>
                    <a:pt x="5375" y="1312"/>
                    <a:pt x="6492" y="810"/>
                    <a:pt x="7763" y="489"/>
                  </a:cubicBezTo>
                  <a:cubicBezTo>
                    <a:pt x="9019" y="168"/>
                    <a:pt x="10290" y="0"/>
                    <a:pt x="11547" y="0"/>
                  </a:cubicBezTo>
                  <a:cubicBezTo>
                    <a:pt x="12803" y="0"/>
                    <a:pt x="14129" y="126"/>
                    <a:pt x="15400" y="391"/>
                  </a:cubicBezTo>
                  <a:cubicBezTo>
                    <a:pt x="16685" y="656"/>
                    <a:pt x="18123" y="810"/>
                    <a:pt x="19742" y="880"/>
                  </a:cubicBezTo>
                  <a:cubicBezTo>
                    <a:pt x="19644" y="1913"/>
                    <a:pt x="19575" y="2890"/>
                    <a:pt x="19547" y="3812"/>
                  </a:cubicBezTo>
                  <a:cubicBezTo>
                    <a:pt x="19519" y="4733"/>
                    <a:pt x="19505" y="5724"/>
                    <a:pt x="19505" y="6799"/>
                  </a:cubicBezTo>
                  <a:lnTo>
                    <a:pt x="19505" y="9173"/>
                  </a:lnTo>
                  <a:lnTo>
                    <a:pt x="17899" y="9215"/>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1" name="Forma Livre: Forma 110">
              <a:extLst>
                <a:ext uri="{FF2B5EF4-FFF2-40B4-BE49-F238E27FC236}">
                  <a16:creationId xmlns:a16="http://schemas.microsoft.com/office/drawing/2014/main" id="{5985DF4E-3436-3DF0-CB3C-B08FD93808CA}"/>
                </a:ext>
              </a:extLst>
            </p:cNvPr>
            <p:cNvSpPr/>
            <p:nvPr/>
          </p:nvSpPr>
          <p:spPr>
            <a:xfrm>
              <a:off x="9816576" y="6194401"/>
              <a:ext cx="19616" cy="38953"/>
            </a:xfrm>
            <a:custGeom>
              <a:avLst/>
              <a:gdLst>
                <a:gd name="connsiteX0" fmla="*/ 10332 w 19616"/>
                <a:gd name="connsiteY0" fmla="*/ 307 h 38953"/>
                <a:gd name="connsiteX1" fmla="*/ 10164 w 19616"/>
                <a:gd name="connsiteY1" fmla="*/ 3002 h 38953"/>
                <a:gd name="connsiteX2" fmla="*/ 10039 w 19616"/>
                <a:gd name="connsiteY2" fmla="*/ 6059 h 38953"/>
                <a:gd name="connsiteX3" fmla="*/ 9969 w 19616"/>
                <a:gd name="connsiteY3" fmla="*/ 8922 h 38953"/>
                <a:gd name="connsiteX4" fmla="*/ 9941 w 19616"/>
                <a:gd name="connsiteY4" fmla="*/ 11086 h 38953"/>
                <a:gd name="connsiteX5" fmla="*/ 18248 w 19616"/>
                <a:gd name="connsiteY5" fmla="*/ 10946 h 38953"/>
                <a:gd name="connsiteX6" fmla="*/ 18639 w 19616"/>
                <a:gd name="connsiteY6" fmla="*/ 11281 h 38953"/>
                <a:gd name="connsiteX7" fmla="*/ 18500 w 19616"/>
                <a:gd name="connsiteY7" fmla="*/ 13753 h 38953"/>
                <a:gd name="connsiteX8" fmla="*/ 9955 w 19616"/>
                <a:gd name="connsiteY8" fmla="*/ 13753 h 38953"/>
                <a:gd name="connsiteX9" fmla="*/ 9955 w 19616"/>
                <a:gd name="connsiteY9" fmla="*/ 29390 h 38953"/>
                <a:gd name="connsiteX10" fmla="*/ 10318 w 19616"/>
                <a:gd name="connsiteY10" fmla="*/ 32503 h 38953"/>
                <a:gd name="connsiteX11" fmla="*/ 11337 w 19616"/>
                <a:gd name="connsiteY11" fmla="*/ 34444 h 38953"/>
                <a:gd name="connsiteX12" fmla="*/ 12873 w 19616"/>
                <a:gd name="connsiteY12" fmla="*/ 35435 h 38953"/>
                <a:gd name="connsiteX13" fmla="*/ 14772 w 19616"/>
                <a:gd name="connsiteY13" fmla="*/ 35701 h 38953"/>
                <a:gd name="connsiteX14" fmla="*/ 17006 w 19616"/>
                <a:gd name="connsiteY14" fmla="*/ 35463 h 38953"/>
                <a:gd name="connsiteX15" fmla="*/ 19281 w 19616"/>
                <a:gd name="connsiteY15" fmla="*/ 34975 h 38953"/>
                <a:gd name="connsiteX16" fmla="*/ 19617 w 19616"/>
                <a:gd name="connsiteY16" fmla="*/ 36720 h 38953"/>
                <a:gd name="connsiteX17" fmla="*/ 15540 w 19616"/>
                <a:gd name="connsiteY17" fmla="*/ 38298 h 38953"/>
                <a:gd name="connsiteX18" fmla="*/ 11309 w 19616"/>
                <a:gd name="connsiteY18" fmla="*/ 38954 h 38953"/>
                <a:gd name="connsiteX19" fmla="*/ 8712 w 19616"/>
                <a:gd name="connsiteY19" fmla="*/ 38591 h 38953"/>
                <a:gd name="connsiteX20" fmla="*/ 6604 w 19616"/>
                <a:gd name="connsiteY20" fmla="*/ 37348 h 38953"/>
                <a:gd name="connsiteX21" fmla="*/ 5166 w 19616"/>
                <a:gd name="connsiteY21" fmla="*/ 35044 h 38953"/>
                <a:gd name="connsiteX22" fmla="*/ 4649 w 19616"/>
                <a:gd name="connsiteY22" fmla="*/ 31526 h 38953"/>
                <a:gd name="connsiteX23" fmla="*/ 4649 w 19616"/>
                <a:gd name="connsiteY23" fmla="*/ 30214 h 38953"/>
                <a:gd name="connsiteX24" fmla="*/ 4677 w 19616"/>
                <a:gd name="connsiteY24" fmla="*/ 27393 h 38953"/>
                <a:gd name="connsiteX25" fmla="*/ 4705 w 19616"/>
                <a:gd name="connsiteY25" fmla="*/ 22199 h 38953"/>
                <a:gd name="connsiteX26" fmla="*/ 4705 w 19616"/>
                <a:gd name="connsiteY26" fmla="*/ 13753 h 38953"/>
                <a:gd name="connsiteX27" fmla="*/ 335 w 19616"/>
                <a:gd name="connsiteY27" fmla="*/ 13753 h 38953"/>
                <a:gd name="connsiteX28" fmla="*/ 0 w 19616"/>
                <a:gd name="connsiteY28" fmla="*/ 13417 h 38953"/>
                <a:gd name="connsiteX29" fmla="*/ 195 w 19616"/>
                <a:gd name="connsiteY29" fmla="*/ 11519 h 38953"/>
                <a:gd name="connsiteX30" fmla="*/ 4705 w 19616"/>
                <a:gd name="connsiteY30" fmla="*/ 11184 h 38953"/>
                <a:gd name="connsiteX31" fmla="*/ 4705 w 19616"/>
                <a:gd name="connsiteY31" fmla="*/ 7149 h 38953"/>
                <a:gd name="connsiteX32" fmla="*/ 4677 w 19616"/>
                <a:gd name="connsiteY32" fmla="*/ 4677 h 38953"/>
                <a:gd name="connsiteX33" fmla="*/ 4649 w 19616"/>
                <a:gd name="connsiteY33" fmla="*/ 2248 h 38953"/>
                <a:gd name="connsiteX34" fmla="*/ 6157 w 19616"/>
                <a:gd name="connsiteY34" fmla="*/ 1634 h 38953"/>
                <a:gd name="connsiteX35" fmla="*/ 7665 w 19616"/>
                <a:gd name="connsiteY35" fmla="*/ 1019 h 38953"/>
                <a:gd name="connsiteX36" fmla="*/ 8950 w 19616"/>
                <a:gd name="connsiteY36" fmla="*/ 461 h 38953"/>
                <a:gd name="connsiteX37" fmla="*/ 9801 w 19616"/>
                <a:gd name="connsiteY37" fmla="*/ 0 h 38953"/>
                <a:gd name="connsiteX38" fmla="*/ 10332 w 19616"/>
                <a:gd name="connsiteY38" fmla="*/ 293 h 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16" h="38953">
                  <a:moveTo>
                    <a:pt x="10332" y="307"/>
                  </a:moveTo>
                  <a:cubicBezTo>
                    <a:pt x="10262" y="1089"/>
                    <a:pt x="10206" y="1983"/>
                    <a:pt x="10164" y="3002"/>
                  </a:cubicBezTo>
                  <a:cubicBezTo>
                    <a:pt x="10122" y="4021"/>
                    <a:pt x="10081" y="5040"/>
                    <a:pt x="10039" y="6059"/>
                  </a:cubicBezTo>
                  <a:cubicBezTo>
                    <a:pt x="10011" y="7079"/>
                    <a:pt x="9983" y="8042"/>
                    <a:pt x="9969" y="8922"/>
                  </a:cubicBezTo>
                  <a:cubicBezTo>
                    <a:pt x="9955" y="9815"/>
                    <a:pt x="9941" y="10527"/>
                    <a:pt x="9941" y="11086"/>
                  </a:cubicBezTo>
                  <a:lnTo>
                    <a:pt x="18248" y="10946"/>
                  </a:lnTo>
                  <a:lnTo>
                    <a:pt x="18639" y="11281"/>
                  </a:lnTo>
                  <a:lnTo>
                    <a:pt x="18500" y="13753"/>
                  </a:lnTo>
                  <a:lnTo>
                    <a:pt x="9955" y="13753"/>
                  </a:lnTo>
                  <a:lnTo>
                    <a:pt x="9955" y="29390"/>
                  </a:lnTo>
                  <a:cubicBezTo>
                    <a:pt x="9955" y="30646"/>
                    <a:pt x="10081" y="31694"/>
                    <a:pt x="10318" y="32503"/>
                  </a:cubicBezTo>
                  <a:cubicBezTo>
                    <a:pt x="10555" y="33313"/>
                    <a:pt x="10904" y="33955"/>
                    <a:pt x="11337" y="34444"/>
                  </a:cubicBezTo>
                  <a:cubicBezTo>
                    <a:pt x="11770" y="34933"/>
                    <a:pt x="12287" y="35268"/>
                    <a:pt x="12873" y="35435"/>
                  </a:cubicBezTo>
                  <a:cubicBezTo>
                    <a:pt x="13459" y="35617"/>
                    <a:pt x="14088" y="35701"/>
                    <a:pt x="14772" y="35701"/>
                  </a:cubicBezTo>
                  <a:cubicBezTo>
                    <a:pt x="15456" y="35701"/>
                    <a:pt x="16224" y="35617"/>
                    <a:pt x="17006" y="35463"/>
                  </a:cubicBezTo>
                  <a:cubicBezTo>
                    <a:pt x="17788" y="35296"/>
                    <a:pt x="18541" y="35142"/>
                    <a:pt x="19281" y="34975"/>
                  </a:cubicBezTo>
                  <a:lnTo>
                    <a:pt x="19617" y="36720"/>
                  </a:lnTo>
                  <a:cubicBezTo>
                    <a:pt x="18360" y="37334"/>
                    <a:pt x="16992" y="37865"/>
                    <a:pt x="15540" y="38298"/>
                  </a:cubicBezTo>
                  <a:cubicBezTo>
                    <a:pt x="14088" y="38730"/>
                    <a:pt x="12677" y="38954"/>
                    <a:pt x="11309" y="38954"/>
                  </a:cubicBezTo>
                  <a:cubicBezTo>
                    <a:pt x="10374" y="38954"/>
                    <a:pt x="9508" y="38828"/>
                    <a:pt x="8712" y="38591"/>
                  </a:cubicBezTo>
                  <a:cubicBezTo>
                    <a:pt x="7916" y="38353"/>
                    <a:pt x="7218" y="37935"/>
                    <a:pt x="6604" y="37348"/>
                  </a:cubicBezTo>
                  <a:cubicBezTo>
                    <a:pt x="5990" y="36762"/>
                    <a:pt x="5515" y="35994"/>
                    <a:pt x="5166" y="35044"/>
                  </a:cubicBezTo>
                  <a:cubicBezTo>
                    <a:pt x="4831" y="34095"/>
                    <a:pt x="4649" y="32922"/>
                    <a:pt x="4649" y="31526"/>
                  </a:cubicBezTo>
                  <a:lnTo>
                    <a:pt x="4649" y="30214"/>
                  </a:lnTo>
                  <a:cubicBezTo>
                    <a:pt x="4649" y="29627"/>
                    <a:pt x="4649" y="28692"/>
                    <a:pt x="4677" y="27393"/>
                  </a:cubicBezTo>
                  <a:cubicBezTo>
                    <a:pt x="4691" y="26095"/>
                    <a:pt x="4705" y="24364"/>
                    <a:pt x="4705" y="22199"/>
                  </a:cubicBezTo>
                  <a:lnTo>
                    <a:pt x="4705" y="13753"/>
                  </a:lnTo>
                  <a:lnTo>
                    <a:pt x="335" y="13753"/>
                  </a:lnTo>
                  <a:lnTo>
                    <a:pt x="0" y="13417"/>
                  </a:lnTo>
                  <a:lnTo>
                    <a:pt x="195" y="11519"/>
                  </a:lnTo>
                  <a:lnTo>
                    <a:pt x="4705" y="11184"/>
                  </a:lnTo>
                  <a:lnTo>
                    <a:pt x="4705" y="7149"/>
                  </a:lnTo>
                  <a:cubicBezTo>
                    <a:pt x="4705" y="6339"/>
                    <a:pt x="4705" y="5515"/>
                    <a:pt x="4677" y="4677"/>
                  </a:cubicBezTo>
                  <a:cubicBezTo>
                    <a:pt x="4663" y="3840"/>
                    <a:pt x="4649" y="3030"/>
                    <a:pt x="4649" y="2248"/>
                  </a:cubicBezTo>
                  <a:cubicBezTo>
                    <a:pt x="5138" y="2052"/>
                    <a:pt x="5641" y="1857"/>
                    <a:pt x="6157" y="1634"/>
                  </a:cubicBezTo>
                  <a:cubicBezTo>
                    <a:pt x="6674" y="1424"/>
                    <a:pt x="7176" y="1215"/>
                    <a:pt x="7665" y="1019"/>
                  </a:cubicBezTo>
                  <a:cubicBezTo>
                    <a:pt x="8154" y="824"/>
                    <a:pt x="8573" y="642"/>
                    <a:pt x="8950" y="461"/>
                  </a:cubicBezTo>
                  <a:cubicBezTo>
                    <a:pt x="9327" y="279"/>
                    <a:pt x="9606" y="126"/>
                    <a:pt x="9801" y="0"/>
                  </a:cubicBezTo>
                  <a:lnTo>
                    <a:pt x="10332" y="293"/>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2" name="Forma Livre: Forma 111">
              <a:extLst>
                <a:ext uri="{FF2B5EF4-FFF2-40B4-BE49-F238E27FC236}">
                  <a16:creationId xmlns:a16="http://schemas.microsoft.com/office/drawing/2014/main" id="{B1164C0C-FA30-F648-D64C-FA85D6433193}"/>
                </a:ext>
              </a:extLst>
            </p:cNvPr>
            <p:cNvSpPr/>
            <p:nvPr/>
          </p:nvSpPr>
          <p:spPr>
            <a:xfrm>
              <a:off x="9838818" y="6188691"/>
              <a:ext cx="15288" cy="43896"/>
            </a:xfrm>
            <a:custGeom>
              <a:avLst/>
              <a:gdLst>
                <a:gd name="connsiteX0" fmla="*/ 15191 w 15288"/>
                <a:gd name="connsiteY0" fmla="*/ 43896 h 43896"/>
                <a:gd name="connsiteX1" fmla="*/ 11449 w 15288"/>
                <a:gd name="connsiteY1" fmla="*/ 43854 h 43896"/>
                <a:gd name="connsiteX2" fmla="*/ 6939 w 15288"/>
                <a:gd name="connsiteY2" fmla="*/ 43813 h 43896"/>
                <a:gd name="connsiteX3" fmla="*/ 3253 w 15288"/>
                <a:gd name="connsiteY3" fmla="*/ 43854 h 43896"/>
                <a:gd name="connsiteX4" fmla="*/ 98 w 15288"/>
                <a:gd name="connsiteY4" fmla="*/ 43896 h 43896"/>
                <a:gd name="connsiteX5" fmla="*/ 0 w 15288"/>
                <a:gd name="connsiteY5" fmla="*/ 42347 h 43896"/>
                <a:gd name="connsiteX6" fmla="*/ 2555 w 15288"/>
                <a:gd name="connsiteY6" fmla="*/ 41928 h 43896"/>
                <a:gd name="connsiteX7" fmla="*/ 4035 w 15288"/>
                <a:gd name="connsiteY7" fmla="*/ 41034 h 43896"/>
                <a:gd name="connsiteX8" fmla="*/ 4733 w 15288"/>
                <a:gd name="connsiteY8" fmla="*/ 39317 h 43896"/>
                <a:gd name="connsiteX9" fmla="*/ 4901 w 15288"/>
                <a:gd name="connsiteY9" fmla="*/ 36371 h 43896"/>
                <a:gd name="connsiteX10" fmla="*/ 4901 w 15288"/>
                <a:gd name="connsiteY10" fmla="*/ 23596 h 43896"/>
                <a:gd name="connsiteX11" fmla="*/ 4761 w 15288"/>
                <a:gd name="connsiteY11" fmla="*/ 21459 h 43896"/>
                <a:gd name="connsiteX12" fmla="*/ 4147 w 15288"/>
                <a:gd name="connsiteY12" fmla="*/ 20245 h 43896"/>
                <a:gd name="connsiteX13" fmla="*/ 2792 w 15288"/>
                <a:gd name="connsiteY13" fmla="*/ 19561 h 43896"/>
                <a:gd name="connsiteX14" fmla="*/ 433 w 15288"/>
                <a:gd name="connsiteY14" fmla="*/ 19072 h 43896"/>
                <a:gd name="connsiteX15" fmla="*/ 293 w 15288"/>
                <a:gd name="connsiteY15" fmla="*/ 17662 h 43896"/>
                <a:gd name="connsiteX16" fmla="*/ 3323 w 15288"/>
                <a:gd name="connsiteY16" fmla="*/ 17061 h 43896"/>
                <a:gd name="connsiteX17" fmla="*/ 6185 w 15288"/>
                <a:gd name="connsiteY17" fmla="*/ 16405 h 43896"/>
                <a:gd name="connsiteX18" fmla="*/ 8559 w 15288"/>
                <a:gd name="connsiteY18" fmla="*/ 15777 h 43896"/>
                <a:gd name="connsiteX19" fmla="*/ 10136 w 15288"/>
                <a:gd name="connsiteY19" fmla="*/ 15246 h 43896"/>
                <a:gd name="connsiteX20" fmla="*/ 10625 w 15288"/>
                <a:gd name="connsiteY20" fmla="*/ 15637 h 43896"/>
                <a:gd name="connsiteX21" fmla="*/ 10388 w 15288"/>
                <a:gd name="connsiteY21" fmla="*/ 18206 h 43896"/>
                <a:gd name="connsiteX22" fmla="*/ 10248 w 15288"/>
                <a:gd name="connsiteY22" fmla="*/ 20901 h 43896"/>
                <a:gd name="connsiteX23" fmla="*/ 10178 w 15288"/>
                <a:gd name="connsiteY23" fmla="*/ 23428 h 43896"/>
                <a:gd name="connsiteX24" fmla="*/ 10150 w 15288"/>
                <a:gd name="connsiteY24" fmla="*/ 25495 h 43896"/>
                <a:gd name="connsiteX25" fmla="*/ 10150 w 15288"/>
                <a:gd name="connsiteY25" fmla="*/ 38367 h 43896"/>
                <a:gd name="connsiteX26" fmla="*/ 10290 w 15288"/>
                <a:gd name="connsiteY26" fmla="*/ 40238 h 43896"/>
                <a:gd name="connsiteX27" fmla="*/ 10946 w 15288"/>
                <a:gd name="connsiteY27" fmla="*/ 41327 h 43896"/>
                <a:gd name="connsiteX28" fmla="*/ 12468 w 15288"/>
                <a:gd name="connsiteY28" fmla="*/ 41858 h 43896"/>
                <a:gd name="connsiteX29" fmla="*/ 15288 w 15288"/>
                <a:gd name="connsiteY29" fmla="*/ 42095 h 43896"/>
                <a:gd name="connsiteX30" fmla="*/ 15191 w 15288"/>
                <a:gd name="connsiteY30" fmla="*/ 43896 h 43896"/>
                <a:gd name="connsiteX31" fmla="*/ 3881 w 15288"/>
                <a:gd name="connsiteY31" fmla="*/ 3588 h 43896"/>
                <a:gd name="connsiteX32" fmla="*/ 4859 w 15288"/>
                <a:gd name="connsiteY32" fmla="*/ 991 h 43896"/>
                <a:gd name="connsiteX33" fmla="*/ 7428 w 15288"/>
                <a:gd name="connsiteY33" fmla="*/ 0 h 43896"/>
                <a:gd name="connsiteX34" fmla="*/ 10122 w 15288"/>
                <a:gd name="connsiteY34" fmla="*/ 991 h 43896"/>
                <a:gd name="connsiteX35" fmla="*/ 11114 w 15288"/>
                <a:gd name="connsiteY35" fmla="*/ 3588 h 43896"/>
                <a:gd name="connsiteX36" fmla="*/ 10122 w 15288"/>
                <a:gd name="connsiteY36" fmla="*/ 6185 h 43896"/>
                <a:gd name="connsiteX37" fmla="*/ 7428 w 15288"/>
                <a:gd name="connsiteY37" fmla="*/ 7176 h 43896"/>
                <a:gd name="connsiteX38" fmla="*/ 4859 w 15288"/>
                <a:gd name="connsiteY38" fmla="*/ 6185 h 43896"/>
                <a:gd name="connsiteX39" fmla="*/ 3881 w 15288"/>
                <a:gd name="connsiteY39" fmla="*/ 358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88" h="43896">
                  <a:moveTo>
                    <a:pt x="15191" y="43896"/>
                  </a:moveTo>
                  <a:cubicBezTo>
                    <a:pt x="14157" y="43896"/>
                    <a:pt x="12915" y="43882"/>
                    <a:pt x="11449" y="43854"/>
                  </a:cubicBezTo>
                  <a:cubicBezTo>
                    <a:pt x="9997" y="43827"/>
                    <a:pt x="8489" y="43813"/>
                    <a:pt x="6939" y="43813"/>
                  </a:cubicBezTo>
                  <a:cubicBezTo>
                    <a:pt x="5683" y="43813"/>
                    <a:pt x="4440" y="43827"/>
                    <a:pt x="3253" y="43854"/>
                  </a:cubicBezTo>
                  <a:cubicBezTo>
                    <a:pt x="2052" y="43882"/>
                    <a:pt x="1005" y="43896"/>
                    <a:pt x="98" y="43896"/>
                  </a:cubicBezTo>
                  <a:lnTo>
                    <a:pt x="0" y="42347"/>
                  </a:lnTo>
                  <a:cubicBezTo>
                    <a:pt x="1061" y="42249"/>
                    <a:pt x="1913" y="42109"/>
                    <a:pt x="2555" y="41928"/>
                  </a:cubicBezTo>
                  <a:cubicBezTo>
                    <a:pt x="3183" y="41746"/>
                    <a:pt x="3686" y="41453"/>
                    <a:pt x="4035" y="41034"/>
                  </a:cubicBezTo>
                  <a:cubicBezTo>
                    <a:pt x="4384" y="40615"/>
                    <a:pt x="4621" y="40043"/>
                    <a:pt x="4733" y="39317"/>
                  </a:cubicBezTo>
                  <a:cubicBezTo>
                    <a:pt x="4845" y="38591"/>
                    <a:pt x="4901" y="37613"/>
                    <a:pt x="4901" y="36371"/>
                  </a:cubicBezTo>
                  <a:lnTo>
                    <a:pt x="4901" y="23596"/>
                  </a:lnTo>
                  <a:cubicBezTo>
                    <a:pt x="4901" y="22688"/>
                    <a:pt x="4859" y="21976"/>
                    <a:pt x="4761" y="21459"/>
                  </a:cubicBezTo>
                  <a:cubicBezTo>
                    <a:pt x="4663" y="20943"/>
                    <a:pt x="4468" y="20538"/>
                    <a:pt x="4147" y="20245"/>
                  </a:cubicBezTo>
                  <a:cubicBezTo>
                    <a:pt x="3840" y="19952"/>
                    <a:pt x="3393" y="19728"/>
                    <a:pt x="2792" y="19561"/>
                  </a:cubicBezTo>
                  <a:cubicBezTo>
                    <a:pt x="2192" y="19393"/>
                    <a:pt x="1410" y="19240"/>
                    <a:pt x="433" y="19072"/>
                  </a:cubicBezTo>
                  <a:lnTo>
                    <a:pt x="293" y="17662"/>
                  </a:lnTo>
                  <a:cubicBezTo>
                    <a:pt x="1298" y="17466"/>
                    <a:pt x="2304" y="17271"/>
                    <a:pt x="3323" y="17061"/>
                  </a:cubicBezTo>
                  <a:cubicBezTo>
                    <a:pt x="4342" y="16852"/>
                    <a:pt x="5292" y="16629"/>
                    <a:pt x="6185" y="16405"/>
                  </a:cubicBezTo>
                  <a:cubicBezTo>
                    <a:pt x="7079" y="16182"/>
                    <a:pt x="7875" y="15972"/>
                    <a:pt x="8559" y="15777"/>
                  </a:cubicBezTo>
                  <a:cubicBezTo>
                    <a:pt x="9257" y="15582"/>
                    <a:pt x="9773" y="15400"/>
                    <a:pt x="10136" y="15246"/>
                  </a:cubicBezTo>
                  <a:lnTo>
                    <a:pt x="10625" y="15637"/>
                  </a:lnTo>
                  <a:cubicBezTo>
                    <a:pt x="10527" y="16447"/>
                    <a:pt x="10444" y="17299"/>
                    <a:pt x="10388" y="18206"/>
                  </a:cubicBezTo>
                  <a:cubicBezTo>
                    <a:pt x="10318" y="19114"/>
                    <a:pt x="10276" y="20007"/>
                    <a:pt x="10248" y="20901"/>
                  </a:cubicBezTo>
                  <a:cubicBezTo>
                    <a:pt x="10220" y="21795"/>
                    <a:pt x="10192" y="22632"/>
                    <a:pt x="10178" y="23428"/>
                  </a:cubicBezTo>
                  <a:cubicBezTo>
                    <a:pt x="10164" y="24224"/>
                    <a:pt x="10150" y="24908"/>
                    <a:pt x="10150" y="25495"/>
                  </a:cubicBezTo>
                  <a:lnTo>
                    <a:pt x="10150" y="38367"/>
                  </a:lnTo>
                  <a:cubicBezTo>
                    <a:pt x="10150" y="39149"/>
                    <a:pt x="10192" y="39764"/>
                    <a:pt x="10290" y="40238"/>
                  </a:cubicBezTo>
                  <a:cubicBezTo>
                    <a:pt x="10388" y="40713"/>
                    <a:pt x="10611" y="41076"/>
                    <a:pt x="10946" y="41327"/>
                  </a:cubicBezTo>
                  <a:cubicBezTo>
                    <a:pt x="11281" y="41593"/>
                    <a:pt x="11798" y="41760"/>
                    <a:pt x="12468" y="41858"/>
                  </a:cubicBezTo>
                  <a:cubicBezTo>
                    <a:pt x="13152" y="41956"/>
                    <a:pt x="14088" y="42039"/>
                    <a:pt x="15288" y="42095"/>
                  </a:cubicBezTo>
                  <a:lnTo>
                    <a:pt x="15191" y="43896"/>
                  </a:lnTo>
                  <a:close/>
                  <a:moveTo>
                    <a:pt x="3881" y="3588"/>
                  </a:moveTo>
                  <a:cubicBezTo>
                    <a:pt x="3881" y="2527"/>
                    <a:pt x="4203" y="1647"/>
                    <a:pt x="4859" y="991"/>
                  </a:cubicBezTo>
                  <a:cubicBezTo>
                    <a:pt x="5501" y="321"/>
                    <a:pt x="6367" y="0"/>
                    <a:pt x="7428" y="0"/>
                  </a:cubicBezTo>
                  <a:cubicBezTo>
                    <a:pt x="8559" y="0"/>
                    <a:pt x="9466" y="335"/>
                    <a:pt x="10122" y="991"/>
                  </a:cubicBezTo>
                  <a:cubicBezTo>
                    <a:pt x="10793" y="1661"/>
                    <a:pt x="11114" y="2527"/>
                    <a:pt x="11114" y="3588"/>
                  </a:cubicBezTo>
                  <a:cubicBezTo>
                    <a:pt x="11114" y="4649"/>
                    <a:pt x="10779" y="5529"/>
                    <a:pt x="10122" y="6185"/>
                  </a:cubicBezTo>
                  <a:cubicBezTo>
                    <a:pt x="9452" y="6855"/>
                    <a:pt x="8559" y="7176"/>
                    <a:pt x="7428" y="7176"/>
                  </a:cubicBezTo>
                  <a:cubicBezTo>
                    <a:pt x="6367" y="7176"/>
                    <a:pt x="5501" y="6841"/>
                    <a:pt x="4859" y="6185"/>
                  </a:cubicBezTo>
                  <a:cubicBezTo>
                    <a:pt x="4217" y="5529"/>
                    <a:pt x="3881" y="4663"/>
                    <a:pt x="3881" y="358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3" name="Forma Livre: Forma 112">
              <a:extLst>
                <a:ext uri="{FF2B5EF4-FFF2-40B4-BE49-F238E27FC236}">
                  <a16:creationId xmlns:a16="http://schemas.microsoft.com/office/drawing/2014/main" id="{0F55C87E-693A-C879-77B7-3020AFF1954B}"/>
                </a:ext>
              </a:extLst>
            </p:cNvPr>
            <p:cNvSpPr/>
            <p:nvPr/>
          </p:nvSpPr>
          <p:spPr>
            <a:xfrm>
              <a:off x="9855865" y="6194401"/>
              <a:ext cx="19616" cy="38953"/>
            </a:xfrm>
            <a:custGeom>
              <a:avLst/>
              <a:gdLst>
                <a:gd name="connsiteX0" fmla="*/ 10332 w 19616"/>
                <a:gd name="connsiteY0" fmla="*/ 307 h 38953"/>
                <a:gd name="connsiteX1" fmla="*/ 10164 w 19616"/>
                <a:gd name="connsiteY1" fmla="*/ 3002 h 38953"/>
                <a:gd name="connsiteX2" fmla="*/ 10039 w 19616"/>
                <a:gd name="connsiteY2" fmla="*/ 6059 h 38953"/>
                <a:gd name="connsiteX3" fmla="*/ 9969 w 19616"/>
                <a:gd name="connsiteY3" fmla="*/ 8922 h 38953"/>
                <a:gd name="connsiteX4" fmla="*/ 9941 w 19616"/>
                <a:gd name="connsiteY4" fmla="*/ 11086 h 38953"/>
                <a:gd name="connsiteX5" fmla="*/ 18248 w 19616"/>
                <a:gd name="connsiteY5" fmla="*/ 10946 h 38953"/>
                <a:gd name="connsiteX6" fmla="*/ 18639 w 19616"/>
                <a:gd name="connsiteY6" fmla="*/ 11281 h 38953"/>
                <a:gd name="connsiteX7" fmla="*/ 18500 w 19616"/>
                <a:gd name="connsiteY7" fmla="*/ 13753 h 38953"/>
                <a:gd name="connsiteX8" fmla="*/ 9955 w 19616"/>
                <a:gd name="connsiteY8" fmla="*/ 13753 h 38953"/>
                <a:gd name="connsiteX9" fmla="*/ 9955 w 19616"/>
                <a:gd name="connsiteY9" fmla="*/ 29390 h 38953"/>
                <a:gd name="connsiteX10" fmla="*/ 10318 w 19616"/>
                <a:gd name="connsiteY10" fmla="*/ 32503 h 38953"/>
                <a:gd name="connsiteX11" fmla="*/ 11337 w 19616"/>
                <a:gd name="connsiteY11" fmla="*/ 34444 h 38953"/>
                <a:gd name="connsiteX12" fmla="*/ 12873 w 19616"/>
                <a:gd name="connsiteY12" fmla="*/ 35435 h 38953"/>
                <a:gd name="connsiteX13" fmla="*/ 14772 w 19616"/>
                <a:gd name="connsiteY13" fmla="*/ 35701 h 38953"/>
                <a:gd name="connsiteX14" fmla="*/ 17006 w 19616"/>
                <a:gd name="connsiteY14" fmla="*/ 35463 h 38953"/>
                <a:gd name="connsiteX15" fmla="*/ 19281 w 19616"/>
                <a:gd name="connsiteY15" fmla="*/ 34975 h 38953"/>
                <a:gd name="connsiteX16" fmla="*/ 19617 w 19616"/>
                <a:gd name="connsiteY16" fmla="*/ 36720 h 38953"/>
                <a:gd name="connsiteX17" fmla="*/ 15540 w 19616"/>
                <a:gd name="connsiteY17" fmla="*/ 38298 h 38953"/>
                <a:gd name="connsiteX18" fmla="*/ 11309 w 19616"/>
                <a:gd name="connsiteY18" fmla="*/ 38954 h 38953"/>
                <a:gd name="connsiteX19" fmla="*/ 8712 w 19616"/>
                <a:gd name="connsiteY19" fmla="*/ 38591 h 38953"/>
                <a:gd name="connsiteX20" fmla="*/ 6604 w 19616"/>
                <a:gd name="connsiteY20" fmla="*/ 37348 h 38953"/>
                <a:gd name="connsiteX21" fmla="*/ 5166 w 19616"/>
                <a:gd name="connsiteY21" fmla="*/ 35044 h 38953"/>
                <a:gd name="connsiteX22" fmla="*/ 4649 w 19616"/>
                <a:gd name="connsiteY22" fmla="*/ 31526 h 38953"/>
                <a:gd name="connsiteX23" fmla="*/ 4649 w 19616"/>
                <a:gd name="connsiteY23" fmla="*/ 30214 h 38953"/>
                <a:gd name="connsiteX24" fmla="*/ 4677 w 19616"/>
                <a:gd name="connsiteY24" fmla="*/ 27393 h 38953"/>
                <a:gd name="connsiteX25" fmla="*/ 4705 w 19616"/>
                <a:gd name="connsiteY25" fmla="*/ 22199 h 38953"/>
                <a:gd name="connsiteX26" fmla="*/ 4705 w 19616"/>
                <a:gd name="connsiteY26" fmla="*/ 13753 h 38953"/>
                <a:gd name="connsiteX27" fmla="*/ 335 w 19616"/>
                <a:gd name="connsiteY27" fmla="*/ 13753 h 38953"/>
                <a:gd name="connsiteX28" fmla="*/ 0 w 19616"/>
                <a:gd name="connsiteY28" fmla="*/ 13417 h 38953"/>
                <a:gd name="connsiteX29" fmla="*/ 195 w 19616"/>
                <a:gd name="connsiteY29" fmla="*/ 11519 h 38953"/>
                <a:gd name="connsiteX30" fmla="*/ 4705 w 19616"/>
                <a:gd name="connsiteY30" fmla="*/ 11184 h 38953"/>
                <a:gd name="connsiteX31" fmla="*/ 4705 w 19616"/>
                <a:gd name="connsiteY31" fmla="*/ 7149 h 38953"/>
                <a:gd name="connsiteX32" fmla="*/ 4677 w 19616"/>
                <a:gd name="connsiteY32" fmla="*/ 4677 h 38953"/>
                <a:gd name="connsiteX33" fmla="*/ 4649 w 19616"/>
                <a:gd name="connsiteY33" fmla="*/ 2248 h 38953"/>
                <a:gd name="connsiteX34" fmla="*/ 6157 w 19616"/>
                <a:gd name="connsiteY34" fmla="*/ 1634 h 38953"/>
                <a:gd name="connsiteX35" fmla="*/ 7665 w 19616"/>
                <a:gd name="connsiteY35" fmla="*/ 1019 h 38953"/>
                <a:gd name="connsiteX36" fmla="*/ 8950 w 19616"/>
                <a:gd name="connsiteY36" fmla="*/ 461 h 38953"/>
                <a:gd name="connsiteX37" fmla="*/ 9801 w 19616"/>
                <a:gd name="connsiteY37" fmla="*/ 0 h 38953"/>
                <a:gd name="connsiteX38" fmla="*/ 10332 w 19616"/>
                <a:gd name="connsiteY38" fmla="*/ 293 h 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16" h="38953">
                  <a:moveTo>
                    <a:pt x="10332" y="307"/>
                  </a:moveTo>
                  <a:cubicBezTo>
                    <a:pt x="10262" y="1089"/>
                    <a:pt x="10206" y="1983"/>
                    <a:pt x="10164" y="3002"/>
                  </a:cubicBezTo>
                  <a:cubicBezTo>
                    <a:pt x="10122" y="4021"/>
                    <a:pt x="10081" y="5040"/>
                    <a:pt x="10039" y="6059"/>
                  </a:cubicBezTo>
                  <a:cubicBezTo>
                    <a:pt x="10011" y="7079"/>
                    <a:pt x="9983" y="8042"/>
                    <a:pt x="9969" y="8922"/>
                  </a:cubicBezTo>
                  <a:cubicBezTo>
                    <a:pt x="9955" y="9815"/>
                    <a:pt x="9941" y="10527"/>
                    <a:pt x="9941" y="11086"/>
                  </a:cubicBezTo>
                  <a:lnTo>
                    <a:pt x="18248" y="10946"/>
                  </a:lnTo>
                  <a:lnTo>
                    <a:pt x="18639" y="11281"/>
                  </a:lnTo>
                  <a:lnTo>
                    <a:pt x="18500" y="13753"/>
                  </a:lnTo>
                  <a:lnTo>
                    <a:pt x="9955" y="13753"/>
                  </a:lnTo>
                  <a:lnTo>
                    <a:pt x="9955" y="29390"/>
                  </a:lnTo>
                  <a:cubicBezTo>
                    <a:pt x="9955" y="30646"/>
                    <a:pt x="10081" y="31694"/>
                    <a:pt x="10318" y="32503"/>
                  </a:cubicBezTo>
                  <a:cubicBezTo>
                    <a:pt x="10555" y="33313"/>
                    <a:pt x="10904" y="33955"/>
                    <a:pt x="11337" y="34444"/>
                  </a:cubicBezTo>
                  <a:cubicBezTo>
                    <a:pt x="11770" y="34933"/>
                    <a:pt x="12287" y="35268"/>
                    <a:pt x="12873" y="35435"/>
                  </a:cubicBezTo>
                  <a:cubicBezTo>
                    <a:pt x="13459" y="35617"/>
                    <a:pt x="14088" y="35701"/>
                    <a:pt x="14772" y="35701"/>
                  </a:cubicBezTo>
                  <a:cubicBezTo>
                    <a:pt x="15456" y="35701"/>
                    <a:pt x="16224" y="35617"/>
                    <a:pt x="17006" y="35463"/>
                  </a:cubicBezTo>
                  <a:cubicBezTo>
                    <a:pt x="17788" y="35296"/>
                    <a:pt x="18541" y="35142"/>
                    <a:pt x="19281" y="34975"/>
                  </a:cubicBezTo>
                  <a:lnTo>
                    <a:pt x="19617" y="36720"/>
                  </a:lnTo>
                  <a:cubicBezTo>
                    <a:pt x="18360" y="37334"/>
                    <a:pt x="16992" y="37865"/>
                    <a:pt x="15540" y="38298"/>
                  </a:cubicBezTo>
                  <a:cubicBezTo>
                    <a:pt x="14088" y="38730"/>
                    <a:pt x="12677" y="38954"/>
                    <a:pt x="11309" y="38954"/>
                  </a:cubicBezTo>
                  <a:cubicBezTo>
                    <a:pt x="10374" y="38954"/>
                    <a:pt x="9508" y="38828"/>
                    <a:pt x="8712" y="38591"/>
                  </a:cubicBezTo>
                  <a:cubicBezTo>
                    <a:pt x="7916" y="38353"/>
                    <a:pt x="7218" y="37935"/>
                    <a:pt x="6604" y="37348"/>
                  </a:cubicBezTo>
                  <a:cubicBezTo>
                    <a:pt x="5990" y="36762"/>
                    <a:pt x="5515" y="35994"/>
                    <a:pt x="5166" y="35044"/>
                  </a:cubicBezTo>
                  <a:cubicBezTo>
                    <a:pt x="4831" y="34095"/>
                    <a:pt x="4649" y="32922"/>
                    <a:pt x="4649" y="31526"/>
                  </a:cubicBezTo>
                  <a:lnTo>
                    <a:pt x="4649" y="30214"/>
                  </a:lnTo>
                  <a:cubicBezTo>
                    <a:pt x="4649" y="29627"/>
                    <a:pt x="4649" y="28692"/>
                    <a:pt x="4677" y="27393"/>
                  </a:cubicBezTo>
                  <a:cubicBezTo>
                    <a:pt x="4691" y="26095"/>
                    <a:pt x="4705" y="24364"/>
                    <a:pt x="4705" y="22199"/>
                  </a:cubicBezTo>
                  <a:lnTo>
                    <a:pt x="4705" y="13753"/>
                  </a:lnTo>
                  <a:lnTo>
                    <a:pt x="335" y="13753"/>
                  </a:lnTo>
                  <a:lnTo>
                    <a:pt x="0" y="13417"/>
                  </a:lnTo>
                  <a:lnTo>
                    <a:pt x="195" y="11519"/>
                  </a:lnTo>
                  <a:lnTo>
                    <a:pt x="4705" y="11184"/>
                  </a:lnTo>
                  <a:lnTo>
                    <a:pt x="4705" y="7149"/>
                  </a:lnTo>
                  <a:cubicBezTo>
                    <a:pt x="4705" y="6339"/>
                    <a:pt x="4705" y="5515"/>
                    <a:pt x="4677" y="4677"/>
                  </a:cubicBezTo>
                  <a:cubicBezTo>
                    <a:pt x="4663" y="3840"/>
                    <a:pt x="4649" y="3030"/>
                    <a:pt x="4649" y="2248"/>
                  </a:cubicBezTo>
                  <a:cubicBezTo>
                    <a:pt x="5138" y="2052"/>
                    <a:pt x="5641" y="1857"/>
                    <a:pt x="6157" y="1634"/>
                  </a:cubicBezTo>
                  <a:cubicBezTo>
                    <a:pt x="6674" y="1424"/>
                    <a:pt x="7176" y="1215"/>
                    <a:pt x="7665" y="1019"/>
                  </a:cubicBezTo>
                  <a:cubicBezTo>
                    <a:pt x="8154" y="824"/>
                    <a:pt x="8573" y="642"/>
                    <a:pt x="8950" y="461"/>
                  </a:cubicBezTo>
                  <a:cubicBezTo>
                    <a:pt x="9327" y="279"/>
                    <a:pt x="9606" y="126"/>
                    <a:pt x="9801" y="0"/>
                  </a:cubicBezTo>
                  <a:lnTo>
                    <a:pt x="10332" y="293"/>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4" name="Forma Livre: Forma 113">
              <a:extLst>
                <a:ext uri="{FF2B5EF4-FFF2-40B4-BE49-F238E27FC236}">
                  <a16:creationId xmlns:a16="http://schemas.microsoft.com/office/drawing/2014/main" id="{46F7B197-59B8-9E8E-890D-A3A26EA0F929}"/>
                </a:ext>
              </a:extLst>
            </p:cNvPr>
            <p:cNvSpPr/>
            <p:nvPr/>
          </p:nvSpPr>
          <p:spPr>
            <a:xfrm>
              <a:off x="9877241" y="6203923"/>
              <a:ext cx="34109" cy="29627"/>
            </a:xfrm>
            <a:custGeom>
              <a:avLst/>
              <a:gdLst>
                <a:gd name="connsiteX0" fmla="*/ 23526 w 34109"/>
                <a:gd name="connsiteY0" fmla="*/ 28957 h 29627"/>
                <a:gd name="connsiteX1" fmla="*/ 23666 w 34109"/>
                <a:gd name="connsiteY1" fmla="*/ 26891 h 29627"/>
                <a:gd name="connsiteX2" fmla="*/ 23707 w 34109"/>
                <a:gd name="connsiteY2" fmla="*/ 24824 h 29627"/>
                <a:gd name="connsiteX3" fmla="*/ 18290 w 34109"/>
                <a:gd name="connsiteY3" fmla="*/ 28371 h 29627"/>
                <a:gd name="connsiteX4" fmla="*/ 12733 w 34109"/>
                <a:gd name="connsiteY4" fmla="*/ 29627 h 29627"/>
                <a:gd name="connsiteX5" fmla="*/ 9424 w 34109"/>
                <a:gd name="connsiteY5" fmla="*/ 29041 h 29627"/>
                <a:gd name="connsiteX6" fmla="*/ 6799 w 34109"/>
                <a:gd name="connsiteY6" fmla="*/ 27226 h 29627"/>
                <a:gd name="connsiteX7" fmla="*/ 5054 w 34109"/>
                <a:gd name="connsiteY7" fmla="*/ 24042 h 29627"/>
                <a:gd name="connsiteX8" fmla="*/ 4426 w 34109"/>
                <a:gd name="connsiteY8" fmla="*/ 19379 h 29627"/>
                <a:gd name="connsiteX9" fmla="*/ 4426 w 34109"/>
                <a:gd name="connsiteY9" fmla="*/ 7777 h 29627"/>
                <a:gd name="connsiteX10" fmla="*/ 4286 w 34109"/>
                <a:gd name="connsiteY10" fmla="*/ 5641 h 29627"/>
                <a:gd name="connsiteX11" fmla="*/ 3672 w 34109"/>
                <a:gd name="connsiteY11" fmla="*/ 4398 h 29627"/>
                <a:gd name="connsiteX12" fmla="*/ 2360 w 34109"/>
                <a:gd name="connsiteY12" fmla="*/ 3714 h 29627"/>
                <a:gd name="connsiteX13" fmla="*/ 98 w 34109"/>
                <a:gd name="connsiteY13" fmla="*/ 3253 h 29627"/>
                <a:gd name="connsiteX14" fmla="*/ 0 w 34109"/>
                <a:gd name="connsiteY14" fmla="*/ 1843 h 29627"/>
                <a:gd name="connsiteX15" fmla="*/ 3086 w 34109"/>
                <a:gd name="connsiteY15" fmla="*/ 1410 h 29627"/>
                <a:gd name="connsiteX16" fmla="*/ 5948 w 34109"/>
                <a:gd name="connsiteY16" fmla="*/ 921 h 29627"/>
                <a:gd name="connsiteX17" fmla="*/ 8279 w 34109"/>
                <a:gd name="connsiteY17" fmla="*/ 433 h 29627"/>
                <a:gd name="connsiteX18" fmla="*/ 9801 w 34109"/>
                <a:gd name="connsiteY18" fmla="*/ 0 h 29627"/>
                <a:gd name="connsiteX19" fmla="*/ 10290 w 34109"/>
                <a:gd name="connsiteY19" fmla="*/ 391 h 29627"/>
                <a:gd name="connsiteX20" fmla="*/ 10081 w 34109"/>
                <a:gd name="connsiteY20" fmla="*/ 2988 h 29627"/>
                <a:gd name="connsiteX21" fmla="*/ 9941 w 34109"/>
                <a:gd name="connsiteY21" fmla="*/ 5683 h 29627"/>
                <a:gd name="connsiteX22" fmla="*/ 9843 w 34109"/>
                <a:gd name="connsiteY22" fmla="*/ 8182 h 29627"/>
                <a:gd name="connsiteX23" fmla="*/ 9815 w 34109"/>
                <a:gd name="connsiteY23" fmla="*/ 10248 h 29627"/>
                <a:gd name="connsiteX24" fmla="*/ 9815 w 34109"/>
                <a:gd name="connsiteY24" fmla="*/ 17536 h 29627"/>
                <a:gd name="connsiteX25" fmla="*/ 10276 w 34109"/>
                <a:gd name="connsiteY25" fmla="*/ 21404 h 29627"/>
                <a:gd name="connsiteX26" fmla="*/ 11519 w 34109"/>
                <a:gd name="connsiteY26" fmla="*/ 23959 h 29627"/>
                <a:gd name="connsiteX27" fmla="*/ 13362 w 34109"/>
                <a:gd name="connsiteY27" fmla="*/ 25341 h 29627"/>
                <a:gd name="connsiteX28" fmla="*/ 15651 w 34109"/>
                <a:gd name="connsiteY28" fmla="*/ 25760 h 29627"/>
                <a:gd name="connsiteX29" fmla="*/ 19756 w 34109"/>
                <a:gd name="connsiteY29" fmla="*/ 24908 h 29627"/>
                <a:gd name="connsiteX30" fmla="*/ 23721 w 34109"/>
                <a:gd name="connsiteY30" fmla="*/ 22646 h 29627"/>
                <a:gd name="connsiteX31" fmla="*/ 23721 w 34109"/>
                <a:gd name="connsiteY31" fmla="*/ 7791 h 29627"/>
                <a:gd name="connsiteX32" fmla="*/ 23582 w 34109"/>
                <a:gd name="connsiteY32" fmla="*/ 5655 h 29627"/>
                <a:gd name="connsiteX33" fmla="*/ 22953 w 34109"/>
                <a:gd name="connsiteY33" fmla="*/ 4412 h 29627"/>
                <a:gd name="connsiteX34" fmla="*/ 21515 w 34109"/>
                <a:gd name="connsiteY34" fmla="*/ 3728 h 29627"/>
                <a:gd name="connsiteX35" fmla="*/ 18960 w 34109"/>
                <a:gd name="connsiteY35" fmla="*/ 3267 h 29627"/>
                <a:gd name="connsiteX36" fmla="*/ 18863 w 34109"/>
                <a:gd name="connsiteY36" fmla="*/ 1857 h 29627"/>
                <a:gd name="connsiteX37" fmla="*/ 22144 w 34109"/>
                <a:gd name="connsiteY37" fmla="*/ 1424 h 29627"/>
                <a:gd name="connsiteX38" fmla="*/ 25131 w 34109"/>
                <a:gd name="connsiteY38" fmla="*/ 908 h 29627"/>
                <a:gd name="connsiteX39" fmla="*/ 27519 w 34109"/>
                <a:gd name="connsiteY39" fmla="*/ 419 h 29627"/>
                <a:gd name="connsiteX40" fmla="*/ 28971 w 34109"/>
                <a:gd name="connsiteY40" fmla="*/ 0 h 29627"/>
                <a:gd name="connsiteX41" fmla="*/ 29502 w 34109"/>
                <a:gd name="connsiteY41" fmla="*/ 391 h 29627"/>
                <a:gd name="connsiteX42" fmla="*/ 29264 w 34109"/>
                <a:gd name="connsiteY42" fmla="*/ 2988 h 29627"/>
                <a:gd name="connsiteX43" fmla="*/ 29097 w 34109"/>
                <a:gd name="connsiteY43" fmla="*/ 5683 h 29627"/>
                <a:gd name="connsiteX44" fmla="*/ 28999 w 34109"/>
                <a:gd name="connsiteY44" fmla="*/ 8182 h 29627"/>
                <a:gd name="connsiteX45" fmla="*/ 28971 w 34109"/>
                <a:gd name="connsiteY45" fmla="*/ 10248 h 29627"/>
                <a:gd name="connsiteX46" fmla="*/ 28971 w 34109"/>
                <a:gd name="connsiteY46" fmla="*/ 21571 h 29627"/>
                <a:gd name="connsiteX47" fmla="*/ 29111 w 34109"/>
                <a:gd name="connsiteY47" fmla="*/ 23763 h 29627"/>
                <a:gd name="connsiteX48" fmla="*/ 29767 w 34109"/>
                <a:gd name="connsiteY48" fmla="*/ 24978 h 29627"/>
                <a:gd name="connsiteX49" fmla="*/ 31247 w 34109"/>
                <a:gd name="connsiteY49" fmla="*/ 25634 h 29627"/>
                <a:gd name="connsiteX50" fmla="*/ 33914 w 34109"/>
                <a:gd name="connsiteY50" fmla="*/ 26095 h 29627"/>
                <a:gd name="connsiteX51" fmla="*/ 34109 w 34109"/>
                <a:gd name="connsiteY51" fmla="*/ 27505 h 29627"/>
                <a:gd name="connsiteX52" fmla="*/ 31121 w 34109"/>
                <a:gd name="connsiteY52" fmla="*/ 27868 h 29627"/>
                <a:gd name="connsiteX53" fmla="*/ 28203 w 34109"/>
                <a:gd name="connsiteY53" fmla="*/ 28329 h 29627"/>
                <a:gd name="connsiteX54" fmla="*/ 25704 w 34109"/>
                <a:gd name="connsiteY54" fmla="*/ 28859 h 29627"/>
                <a:gd name="connsiteX55" fmla="*/ 24001 w 34109"/>
                <a:gd name="connsiteY55" fmla="*/ 29348 h 29627"/>
                <a:gd name="connsiteX56" fmla="*/ 23512 w 34109"/>
                <a:gd name="connsiteY56" fmla="*/ 28957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09" h="29627">
                  <a:moveTo>
                    <a:pt x="23526" y="28957"/>
                  </a:moveTo>
                  <a:cubicBezTo>
                    <a:pt x="23582" y="28371"/>
                    <a:pt x="23638" y="27687"/>
                    <a:pt x="23666" y="26891"/>
                  </a:cubicBezTo>
                  <a:cubicBezTo>
                    <a:pt x="23693" y="26095"/>
                    <a:pt x="23707" y="25411"/>
                    <a:pt x="23707" y="24824"/>
                  </a:cubicBezTo>
                  <a:cubicBezTo>
                    <a:pt x="22018" y="26346"/>
                    <a:pt x="20217" y="27533"/>
                    <a:pt x="18290" y="28371"/>
                  </a:cubicBezTo>
                  <a:cubicBezTo>
                    <a:pt x="16363" y="29208"/>
                    <a:pt x="14506" y="29627"/>
                    <a:pt x="12733" y="29627"/>
                  </a:cubicBezTo>
                  <a:cubicBezTo>
                    <a:pt x="11533" y="29627"/>
                    <a:pt x="10430" y="29432"/>
                    <a:pt x="9424" y="29041"/>
                  </a:cubicBezTo>
                  <a:cubicBezTo>
                    <a:pt x="8419" y="28650"/>
                    <a:pt x="7553" y="28050"/>
                    <a:pt x="6799" y="27226"/>
                  </a:cubicBezTo>
                  <a:cubicBezTo>
                    <a:pt x="6046" y="26402"/>
                    <a:pt x="5473" y="25341"/>
                    <a:pt x="5054" y="24042"/>
                  </a:cubicBezTo>
                  <a:cubicBezTo>
                    <a:pt x="4635" y="22744"/>
                    <a:pt x="4426" y="21194"/>
                    <a:pt x="4426" y="19379"/>
                  </a:cubicBezTo>
                  <a:lnTo>
                    <a:pt x="4426" y="7777"/>
                  </a:lnTo>
                  <a:cubicBezTo>
                    <a:pt x="4426" y="6869"/>
                    <a:pt x="4384" y="6157"/>
                    <a:pt x="4286" y="5641"/>
                  </a:cubicBezTo>
                  <a:cubicBezTo>
                    <a:pt x="4189" y="5124"/>
                    <a:pt x="3993" y="4705"/>
                    <a:pt x="3672" y="4398"/>
                  </a:cubicBezTo>
                  <a:cubicBezTo>
                    <a:pt x="3365" y="4091"/>
                    <a:pt x="2932" y="3867"/>
                    <a:pt x="2360" y="3714"/>
                  </a:cubicBezTo>
                  <a:cubicBezTo>
                    <a:pt x="1787" y="3574"/>
                    <a:pt x="1033" y="3421"/>
                    <a:pt x="98" y="3253"/>
                  </a:cubicBezTo>
                  <a:lnTo>
                    <a:pt x="0" y="1843"/>
                  </a:lnTo>
                  <a:cubicBezTo>
                    <a:pt x="1033" y="1717"/>
                    <a:pt x="2066" y="1564"/>
                    <a:pt x="3086" y="1410"/>
                  </a:cubicBezTo>
                  <a:cubicBezTo>
                    <a:pt x="4105" y="1243"/>
                    <a:pt x="5054" y="1089"/>
                    <a:pt x="5948" y="921"/>
                  </a:cubicBezTo>
                  <a:cubicBezTo>
                    <a:pt x="6841" y="754"/>
                    <a:pt x="7609" y="600"/>
                    <a:pt x="8279" y="433"/>
                  </a:cubicBezTo>
                  <a:cubicBezTo>
                    <a:pt x="8936" y="265"/>
                    <a:pt x="9452" y="126"/>
                    <a:pt x="9801" y="0"/>
                  </a:cubicBezTo>
                  <a:lnTo>
                    <a:pt x="10290" y="391"/>
                  </a:lnTo>
                  <a:cubicBezTo>
                    <a:pt x="10192" y="1201"/>
                    <a:pt x="10122" y="2066"/>
                    <a:pt x="10081" y="2988"/>
                  </a:cubicBezTo>
                  <a:cubicBezTo>
                    <a:pt x="10039" y="3909"/>
                    <a:pt x="9983" y="4803"/>
                    <a:pt x="9941" y="5683"/>
                  </a:cubicBezTo>
                  <a:cubicBezTo>
                    <a:pt x="9899" y="6562"/>
                    <a:pt x="9857" y="7386"/>
                    <a:pt x="9843" y="8182"/>
                  </a:cubicBezTo>
                  <a:cubicBezTo>
                    <a:pt x="9829" y="8978"/>
                    <a:pt x="9815" y="9662"/>
                    <a:pt x="9815" y="10248"/>
                  </a:cubicBezTo>
                  <a:lnTo>
                    <a:pt x="9815" y="17536"/>
                  </a:lnTo>
                  <a:cubicBezTo>
                    <a:pt x="9815" y="19058"/>
                    <a:pt x="9969" y="20343"/>
                    <a:pt x="10276" y="21404"/>
                  </a:cubicBezTo>
                  <a:cubicBezTo>
                    <a:pt x="10583" y="22451"/>
                    <a:pt x="11002" y="23302"/>
                    <a:pt x="11519" y="23959"/>
                  </a:cubicBezTo>
                  <a:cubicBezTo>
                    <a:pt x="12035" y="24615"/>
                    <a:pt x="12650" y="25076"/>
                    <a:pt x="13362" y="25341"/>
                  </a:cubicBezTo>
                  <a:cubicBezTo>
                    <a:pt x="14074" y="25620"/>
                    <a:pt x="14842" y="25760"/>
                    <a:pt x="15651" y="25760"/>
                  </a:cubicBezTo>
                  <a:cubicBezTo>
                    <a:pt x="16978" y="25760"/>
                    <a:pt x="18346" y="25481"/>
                    <a:pt x="19756" y="24908"/>
                  </a:cubicBezTo>
                  <a:cubicBezTo>
                    <a:pt x="21166" y="24336"/>
                    <a:pt x="22479" y="23596"/>
                    <a:pt x="23721" y="22646"/>
                  </a:cubicBezTo>
                  <a:lnTo>
                    <a:pt x="23721" y="7791"/>
                  </a:lnTo>
                  <a:cubicBezTo>
                    <a:pt x="23721" y="6883"/>
                    <a:pt x="23679" y="6171"/>
                    <a:pt x="23582" y="5655"/>
                  </a:cubicBezTo>
                  <a:cubicBezTo>
                    <a:pt x="23484" y="5138"/>
                    <a:pt x="23275" y="4719"/>
                    <a:pt x="22953" y="4412"/>
                  </a:cubicBezTo>
                  <a:cubicBezTo>
                    <a:pt x="22632" y="4105"/>
                    <a:pt x="22144" y="3881"/>
                    <a:pt x="21515" y="3728"/>
                  </a:cubicBezTo>
                  <a:cubicBezTo>
                    <a:pt x="20887" y="3588"/>
                    <a:pt x="20035" y="3435"/>
                    <a:pt x="18960" y="3267"/>
                  </a:cubicBezTo>
                  <a:lnTo>
                    <a:pt x="18863" y="1857"/>
                  </a:lnTo>
                  <a:cubicBezTo>
                    <a:pt x="19966" y="1731"/>
                    <a:pt x="21055" y="1578"/>
                    <a:pt x="22144" y="1424"/>
                  </a:cubicBezTo>
                  <a:cubicBezTo>
                    <a:pt x="23233" y="1257"/>
                    <a:pt x="24224" y="1089"/>
                    <a:pt x="25131" y="908"/>
                  </a:cubicBezTo>
                  <a:cubicBezTo>
                    <a:pt x="26039" y="726"/>
                    <a:pt x="26835" y="572"/>
                    <a:pt x="27519" y="419"/>
                  </a:cubicBezTo>
                  <a:cubicBezTo>
                    <a:pt x="28203" y="279"/>
                    <a:pt x="28678" y="140"/>
                    <a:pt x="28971" y="0"/>
                  </a:cubicBezTo>
                  <a:lnTo>
                    <a:pt x="29502" y="391"/>
                  </a:lnTo>
                  <a:cubicBezTo>
                    <a:pt x="29404" y="1201"/>
                    <a:pt x="29320" y="2066"/>
                    <a:pt x="29264" y="2988"/>
                  </a:cubicBezTo>
                  <a:cubicBezTo>
                    <a:pt x="29194" y="3909"/>
                    <a:pt x="29139" y="4803"/>
                    <a:pt x="29097" y="5683"/>
                  </a:cubicBezTo>
                  <a:cubicBezTo>
                    <a:pt x="29055" y="6562"/>
                    <a:pt x="29013" y="7386"/>
                    <a:pt x="28999" y="8182"/>
                  </a:cubicBezTo>
                  <a:cubicBezTo>
                    <a:pt x="28985" y="8978"/>
                    <a:pt x="28971" y="9662"/>
                    <a:pt x="28971" y="10248"/>
                  </a:cubicBezTo>
                  <a:lnTo>
                    <a:pt x="28971" y="21571"/>
                  </a:lnTo>
                  <a:cubicBezTo>
                    <a:pt x="28971" y="22507"/>
                    <a:pt x="29013" y="23233"/>
                    <a:pt x="29111" y="23763"/>
                  </a:cubicBezTo>
                  <a:cubicBezTo>
                    <a:pt x="29208" y="24280"/>
                    <a:pt x="29432" y="24685"/>
                    <a:pt x="29767" y="24978"/>
                  </a:cubicBezTo>
                  <a:cubicBezTo>
                    <a:pt x="30102" y="25271"/>
                    <a:pt x="30605" y="25495"/>
                    <a:pt x="31247" y="25634"/>
                  </a:cubicBezTo>
                  <a:cubicBezTo>
                    <a:pt x="31889" y="25774"/>
                    <a:pt x="32783" y="25927"/>
                    <a:pt x="33914" y="26095"/>
                  </a:cubicBezTo>
                  <a:lnTo>
                    <a:pt x="34109" y="27505"/>
                  </a:lnTo>
                  <a:cubicBezTo>
                    <a:pt x="33132" y="27603"/>
                    <a:pt x="32140" y="27728"/>
                    <a:pt x="31121" y="27868"/>
                  </a:cubicBezTo>
                  <a:cubicBezTo>
                    <a:pt x="30102" y="28008"/>
                    <a:pt x="29125" y="28161"/>
                    <a:pt x="28203" y="28329"/>
                  </a:cubicBezTo>
                  <a:cubicBezTo>
                    <a:pt x="27282" y="28496"/>
                    <a:pt x="26444" y="28664"/>
                    <a:pt x="25704" y="28859"/>
                  </a:cubicBezTo>
                  <a:cubicBezTo>
                    <a:pt x="24964" y="29055"/>
                    <a:pt x="24392" y="29208"/>
                    <a:pt x="24001" y="29348"/>
                  </a:cubicBezTo>
                  <a:lnTo>
                    <a:pt x="23512" y="2895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5" name="Forma Livre: Forma 114">
              <a:extLst>
                <a:ext uri="{FF2B5EF4-FFF2-40B4-BE49-F238E27FC236}">
                  <a16:creationId xmlns:a16="http://schemas.microsoft.com/office/drawing/2014/main" id="{955CAA05-50A3-C508-8A7B-12F9F5D19BD4}"/>
                </a:ext>
              </a:extLst>
            </p:cNvPr>
            <p:cNvSpPr/>
            <p:nvPr/>
          </p:nvSpPr>
          <p:spPr>
            <a:xfrm>
              <a:off x="9913626" y="6194401"/>
              <a:ext cx="19602" cy="38953"/>
            </a:xfrm>
            <a:custGeom>
              <a:avLst/>
              <a:gdLst>
                <a:gd name="connsiteX0" fmla="*/ 10318 w 19602"/>
                <a:gd name="connsiteY0" fmla="*/ 307 h 38953"/>
                <a:gd name="connsiteX1" fmla="*/ 10150 w 19602"/>
                <a:gd name="connsiteY1" fmla="*/ 3002 h 38953"/>
                <a:gd name="connsiteX2" fmla="*/ 10025 w 19602"/>
                <a:gd name="connsiteY2" fmla="*/ 6059 h 38953"/>
                <a:gd name="connsiteX3" fmla="*/ 9955 w 19602"/>
                <a:gd name="connsiteY3" fmla="*/ 8922 h 38953"/>
                <a:gd name="connsiteX4" fmla="*/ 9927 w 19602"/>
                <a:gd name="connsiteY4" fmla="*/ 11086 h 38953"/>
                <a:gd name="connsiteX5" fmla="*/ 18234 w 19602"/>
                <a:gd name="connsiteY5" fmla="*/ 10946 h 38953"/>
                <a:gd name="connsiteX6" fmla="*/ 18625 w 19602"/>
                <a:gd name="connsiteY6" fmla="*/ 11281 h 38953"/>
                <a:gd name="connsiteX7" fmla="*/ 18486 w 19602"/>
                <a:gd name="connsiteY7" fmla="*/ 13753 h 38953"/>
                <a:gd name="connsiteX8" fmla="*/ 9941 w 19602"/>
                <a:gd name="connsiteY8" fmla="*/ 13753 h 38953"/>
                <a:gd name="connsiteX9" fmla="*/ 9941 w 19602"/>
                <a:gd name="connsiteY9" fmla="*/ 29390 h 38953"/>
                <a:gd name="connsiteX10" fmla="*/ 10304 w 19602"/>
                <a:gd name="connsiteY10" fmla="*/ 32503 h 38953"/>
                <a:gd name="connsiteX11" fmla="*/ 11323 w 19602"/>
                <a:gd name="connsiteY11" fmla="*/ 34444 h 38953"/>
                <a:gd name="connsiteX12" fmla="*/ 12845 w 19602"/>
                <a:gd name="connsiteY12" fmla="*/ 35435 h 38953"/>
                <a:gd name="connsiteX13" fmla="*/ 14744 w 19602"/>
                <a:gd name="connsiteY13" fmla="*/ 35701 h 38953"/>
                <a:gd name="connsiteX14" fmla="*/ 16978 w 19602"/>
                <a:gd name="connsiteY14" fmla="*/ 35463 h 38953"/>
                <a:gd name="connsiteX15" fmla="*/ 19267 w 19602"/>
                <a:gd name="connsiteY15" fmla="*/ 34975 h 38953"/>
                <a:gd name="connsiteX16" fmla="*/ 19603 w 19602"/>
                <a:gd name="connsiteY16" fmla="*/ 36720 h 38953"/>
                <a:gd name="connsiteX17" fmla="*/ 15526 w 19602"/>
                <a:gd name="connsiteY17" fmla="*/ 38298 h 38953"/>
                <a:gd name="connsiteX18" fmla="*/ 11295 w 19602"/>
                <a:gd name="connsiteY18" fmla="*/ 38954 h 38953"/>
                <a:gd name="connsiteX19" fmla="*/ 8698 w 19602"/>
                <a:gd name="connsiteY19" fmla="*/ 38591 h 38953"/>
                <a:gd name="connsiteX20" fmla="*/ 6590 w 19602"/>
                <a:gd name="connsiteY20" fmla="*/ 37348 h 38953"/>
                <a:gd name="connsiteX21" fmla="*/ 5152 w 19602"/>
                <a:gd name="connsiteY21" fmla="*/ 35044 h 38953"/>
                <a:gd name="connsiteX22" fmla="*/ 4649 w 19602"/>
                <a:gd name="connsiteY22" fmla="*/ 31526 h 38953"/>
                <a:gd name="connsiteX23" fmla="*/ 4649 w 19602"/>
                <a:gd name="connsiteY23" fmla="*/ 30214 h 38953"/>
                <a:gd name="connsiteX24" fmla="*/ 4677 w 19602"/>
                <a:gd name="connsiteY24" fmla="*/ 27393 h 38953"/>
                <a:gd name="connsiteX25" fmla="*/ 4705 w 19602"/>
                <a:gd name="connsiteY25" fmla="*/ 22199 h 38953"/>
                <a:gd name="connsiteX26" fmla="*/ 4705 w 19602"/>
                <a:gd name="connsiteY26" fmla="*/ 13753 h 38953"/>
                <a:gd name="connsiteX27" fmla="*/ 335 w 19602"/>
                <a:gd name="connsiteY27" fmla="*/ 13753 h 38953"/>
                <a:gd name="connsiteX28" fmla="*/ 0 w 19602"/>
                <a:gd name="connsiteY28" fmla="*/ 13417 h 38953"/>
                <a:gd name="connsiteX29" fmla="*/ 195 w 19602"/>
                <a:gd name="connsiteY29" fmla="*/ 11519 h 38953"/>
                <a:gd name="connsiteX30" fmla="*/ 4705 w 19602"/>
                <a:gd name="connsiteY30" fmla="*/ 11184 h 38953"/>
                <a:gd name="connsiteX31" fmla="*/ 4705 w 19602"/>
                <a:gd name="connsiteY31" fmla="*/ 7149 h 38953"/>
                <a:gd name="connsiteX32" fmla="*/ 4677 w 19602"/>
                <a:gd name="connsiteY32" fmla="*/ 4677 h 38953"/>
                <a:gd name="connsiteX33" fmla="*/ 4649 w 19602"/>
                <a:gd name="connsiteY33" fmla="*/ 2248 h 38953"/>
                <a:gd name="connsiteX34" fmla="*/ 6157 w 19602"/>
                <a:gd name="connsiteY34" fmla="*/ 1634 h 38953"/>
                <a:gd name="connsiteX35" fmla="*/ 7665 w 19602"/>
                <a:gd name="connsiteY35" fmla="*/ 1019 h 38953"/>
                <a:gd name="connsiteX36" fmla="*/ 8950 w 19602"/>
                <a:gd name="connsiteY36" fmla="*/ 461 h 38953"/>
                <a:gd name="connsiteX37" fmla="*/ 9801 w 19602"/>
                <a:gd name="connsiteY37" fmla="*/ 0 h 38953"/>
                <a:gd name="connsiteX38" fmla="*/ 10332 w 19602"/>
                <a:gd name="connsiteY38" fmla="*/ 293 h 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02" h="38953">
                  <a:moveTo>
                    <a:pt x="10318" y="307"/>
                  </a:moveTo>
                  <a:cubicBezTo>
                    <a:pt x="10248" y="1089"/>
                    <a:pt x="10192" y="1983"/>
                    <a:pt x="10150" y="3002"/>
                  </a:cubicBezTo>
                  <a:cubicBezTo>
                    <a:pt x="10108" y="4021"/>
                    <a:pt x="10067" y="5040"/>
                    <a:pt x="10025" y="6059"/>
                  </a:cubicBezTo>
                  <a:cubicBezTo>
                    <a:pt x="9997" y="7079"/>
                    <a:pt x="9969" y="8042"/>
                    <a:pt x="9955" y="8922"/>
                  </a:cubicBezTo>
                  <a:cubicBezTo>
                    <a:pt x="9941" y="9815"/>
                    <a:pt x="9927" y="10527"/>
                    <a:pt x="9927" y="11086"/>
                  </a:cubicBezTo>
                  <a:lnTo>
                    <a:pt x="18234" y="10946"/>
                  </a:lnTo>
                  <a:lnTo>
                    <a:pt x="18625" y="11281"/>
                  </a:lnTo>
                  <a:lnTo>
                    <a:pt x="18486" y="13753"/>
                  </a:lnTo>
                  <a:lnTo>
                    <a:pt x="9941" y="13753"/>
                  </a:lnTo>
                  <a:lnTo>
                    <a:pt x="9941" y="29390"/>
                  </a:lnTo>
                  <a:cubicBezTo>
                    <a:pt x="9941" y="30646"/>
                    <a:pt x="10067" y="31694"/>
                    <a:pt x="10304" y="32503"/>
                  </a:cubicBezTo>
                  <a:cubicBezTo>
                    <a:pt x="10541" y="33313"/>
                    <a:pt x="10890" y="33955"/>
                    <a:pt x="11323" y="34444"/>
                  </a:cubicBezTo>
                  <a:cubicBezTo>
                    <a:pt x="11756" y="34933"/>
                    <a:pt x="12273" y="35268"/>
                    <a:pt x="12845" y="35435"/>
                  </a:cubicBezTo>
                  <a:cubicBezTo>
                    <a:pt x="13417" y="35603"/>
                    <a:pt x="14060" y="35701"/>
                    <a:pt x="14744" y="35701"/>
                  </a:cubicBezTo>
                  <a:cubicBezTo>
                    <a:pt x="15428" y="35701"/>
                    <a:pt x="16196" y="35617"/>
                    <a:pt x="16978" y="35463"/>
                  </a:cubicBezTo>
                  <a:cubicBezTo>
                    <a:pt x="17760" y="35296"/>
                    <a:pt x="18514" y="35142"/>
                    <a:pt x="19267" y="34975"/>
                  </a:cubicBezTo>
                  <a:lnTo>
                    <a:pt x="19603" y="36720"/>
                  </a:lnTo>
                  <a:cubicBezTo>
                    <a:pt x="18332" y="37334"/>
                    <a:pt x="16978" y="37865"/>
                    <a:pt x="15526" y="38298"/>
                  </a:cubicBezTo>
                  <a:cubicBezTo>
                    <a:pt x="14074" y="38730"/>
                    <a:pt x="12663" y="38954"/>
                    <a:pt x="11295" y="38954"/>
                  </a:cubicBezTo>
                  <a:cubicBezTo>
                    <a:pt x="10360" y="38954"/>
                    <a:pt x="9494" y="38828"/>
                    <a:pt x="8698" y="38591"/>
                  </a:cubicBezTo>
                  <a:cubicBezTo>
                    <a:pt x="7902" y="38353"/>
                    <a:pt x="7204" y="37935"/>
                    <a:pt x="6590" y="37348"/>
                  </a:cubicBezTo>
                  <a:cubicBezTo>
                    <a:pt x="5976" y="36762"/>
                    <a:pt x="5501" y="35994"/>
                    <a:pt x="5152" y="35044"/>
                  </a:cubicBezTo>
                  <a:cubicBezTo>
                    <a:pt x="4817" y="34095"/>
                    <a:pt x="4649" y="32922"/>
                    <a:pt x="4649" y="31526"/>
                  </a:cubicBezTo>
                  <a:lnTo>
                    <a:pt x="4649" y="30214"/>
                  </a:lnTo>
                  <a:cubicBezTo>
                    <a:pt x="4649" y="29627"/>
                    <a:pt x="4649" y="28692"/>
                    <a:pt x="4677" y="27393"/>
                  </a:cubicBezTo>
                  <a:cubicBezTo>
                    <a:pt x="4677" y="26095"/>
                    <a:pt x="4705" y="24364"/>
                    <a:pt x="4705" y="22199"/>
                  </a:cubicBezTo>
                  <a:lnTo>
                    <a:pt x="4705" y="13753"/>
                  </a:lnTo>
                  <a:lnTo>
                    <a:pt x="335" y="13753"/>
                  </a:lnTo>
                  <a:lnTo>
                    <a:pt x="0" y="13417"/>
                  </a:lnTo>
                  <a:lnTo>
                    <a:pt x="195" y="11519"/>
                  </a:lnTo>
                  <a:lnTo>
                    <a:pt x="4705" y="11184"/>
                  </a:lnTo>
                  <a:lnTo>
                    <a:pt x="4705" y="7149"/>
                  </a:lnTo>
                  <a:cubicBezTo>
                    <a:pt x="4705" y="6339"/>
                    <a:pt x="4705" y="5515"/>
                    <a:pt x="4677" y="4677"/>
                  </a:cubicBezTo>
                  <a:cubicBezTo>
                    <a:pt x="4663" y="3840"/>
                    <a:pt x="4649" y="3030"/>
                    <a:pt x="4649" y="2248"/>
                  </a:cubicBezTo>
                  <a:cubicBezTo>
                    <a:pt x="5138" y="2052"/>
                    <a:pt x="5641" y="1857"/>
                    <a:pt x="6157" y="1634"/>
                  </a:cubicBezTo>
                  <a:cubicBezTo>
                    <a:pt x="6674" y="1424"/>
                    <a:pt x="7176" y="1215"/>
                    <a:pt x="7665" y="1019"/>
                  </a:cubicBezTo>
                  <a:cubicBezTo>
                    <a:pt x="8154" y="824"/>
                    <a:pt x="8573" y="642"/>
                    <a:pt x="8950" y="461"/>
                  </a:cubicBezTo>
                  <a:cubicBezTo>
                    <a:pt x="9327" y="279"/>
                    <a:pt x="9606" y="126"/>
                    <a:pt x="9801" y="0"/>
                  </a:cubicBezTo>
                  <a:lnTo>
                    <a:pt x="10332" y="293"/>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6" name="Forma Livre: Forma 115">
              <a:extLst>
                <a:ext uri="{FF2B5EF4-FFF2-40B4-BE49-F238E27FC236}">
                  <a16:creationId xmlns:a16="http://schemas.microsoft.com/office/drawing/2014/main" id="{EEB1418D-2C03-0D10-E7E2-A4D3268C01BD}"/>
                </a:ext>
              </a:extLst>
            </p:cNvPr>
            <p:cNvSpPr/>
            <p:nvPr/>
          </p:nvSpPr>
          <p:spPr>
            <a:xfrm>
              <a:off x="9936412" y="6203951"/>
              <a:ext cx="29278" cy="29627"/>
            </a:xfrm>
            <a:custGeom>
              <a:avLst/>
              <a:gdLst>
                <a:gd name="connsiteX0" fmla="*/ 0 w 29278"/>
                <a:gd name="connsiteY0" fmla="*/ 15093 h 29627"/>
                <a:gd name="connsiteX1" fmla="*/ 1145 w 29278"/>
                <a:gd name="connsiteY1" fmla="*/ 9215 h 29627"/>
                <a:gd name="connsiteX2" fmla="*/ 4244 w 29278"/>
                <a:gd name="connsiteY2" fmla="*/ 4412 h 29627"/>
                <a:gd name="connsiteX3" fmla="*/ 8880 w 29278"/>
                <a:gd name="connsiteY3" fmla="*/ 1187 h 29627"/>
                <a:gd name="connsiteX4" fmla="*/ 14618 w 29278"/>
                <a:gd name="connsiteY4" fmla="*/ 0 h 29627"/>
                <a:gd name="connsiteX5" fmla="*/ 20636 w 29278"/>
                <a:gd name="connsiteY5" fmla="*/ 1145 h 29627"/>
                <a:gd name="connsiteX6" fmla="*/ 25271 w 29278"/>
                <a:gd name="connsiteY6" fmla="*/ 4258 h 29627"/>
                <a:gd name="connsiteX7" fmla="*/ 28231 w 29278"/>
                <a:gd name="connsiteY7" fmla="*/ 8866 h 29627"/>
                <a:gd name="connsiteX8" fmla="*/ 29278 w 29278"/>
                <a:gd name="connsiteY8" fmla="*/ 14520 h 29627"/>
                <a:gd name="connsiteX9" fmla="*/ 28133 w 29278"/>
                <a:gd name="connsiteY9" fmla="*/ 20426 h 29627"/>
                <a:gd name="connsiteX10" fmla="*/ 25034 w 29278"/>
                <a:gd name="connsiteY10" fmla="*/ 25215 h 29627"/>
                <a:gd name="connsiteX11" fmla="*/ 20370 w 29278"/>
                <a:gd name="connsiteY11" fmla="*/ 28440 h 29627"/>
                <a:gd name="connsiteX12" fmla="*/ 14618 w 29278"/>
                <a:gd name="connsiteY12" fmla="*/ 29627 h 29627"/>
                <a:gd name="connsiteX13" fmla="*/ 8628 w 29278"/>
                <a:gd name="connsiteY13" fmla="*/ 28482 h 29627"/>
                <a:gd name="connsiteX14" fmla="*/ 4021 w 29278"/>
                <a:gd name="connsiteY14" fmla="*/ 25369 h 29627"/>
                <a:gd name="connsiteX15" fmla="*/ 1061 w 29278"/>
                <a:gd name="connsiteY15" fmla="*/ 20761 h 29627"/>
                <a:gd name="connsiteX16" fmla="*/ 14 w 29278"/>
                <a:gd name="connsiteY16" fmla="*/ 15107 h 29627"/>
                <a:gd name="connsiteX17" fmla="*/ 15246 w 29278"/>
                <a:gd name="connsiteY17" fmla="*/ 27240 h 29627"/>
                <a:gd name="connsiteX18" fmla="*/ 18918 w 29278"/>
                <a:gd name="connsiteY18" fmla="*/ 26221 h 29627"/>
                <a:gd name="connsiteX19" fmla="*/ 21446 w 29278"/>
                <a:gd name="connsiteY19" fmla="*/ 23596 h 29627"/>
                <a:gd name="connsiteX20" fmla="*/ 22898 w 29278"/>
                <a:gd name="connsiteY20" fmla="*/ 20007 h 29627"/>
                <a:gd name="connsiteX21" fmla="*/ 23358 w 29278"/>
                <a:gd name="connsiteY21" fmla="*/ 16028 h 29627"/>
                <a:gd name="connsiteX22" fmla="*/ 22842 w 29278"/>
                <a:gd name="connsiteY22" fmla="*/ 11267 h 29627"/>
                <a:gd name="connsiteX23" fmla="*/ 21222 w 29278"/>
                <a:gd name="connsiteY23" fmla="*/ 6869 h 29627"/>
                <a:gd name="connsiteX24" fmla="*/ 18332 w 29278"/>
                <a:gd name="connsiteY24" fmla="*/ 3644 h 29627"/>
                <a:gd name="connsiteX25" fmla="*/ 14032 w 29278"/>
                <a:gd name="connsiteY25" fmla="*/ 2374 h 29627"/>
                <a:gd name="connsiteX26" fmla="*/ 10318 w 29278"/>
                <a:gd name="connsiteY26" fmla="*/ 3365 h 29627"/>
                <a:gd name="connsiteX27" fmla="*/ 7819 w 29278"/>
                <a:gd name="connsiteY27" fmla="*/ 5962 h 29627"/>
                <a:gd name="connsiteX28" fmla="*/ 6381 w 29278"/>
                <a:gd name="connsiteY28" fmla="*/ 9550 h 29627"/>
                <a:gd name="connsiteX29" fmla="*/ 5920 w 29278"/>
                <a:gd name="connsiteY29" fmla="*/ 13529 h 29627"/>
                <a:gd name="connsiteX30" fmla="*/ 6450 w 29278"/>
                <a:gd name="connsiteY30" fmla="*/ 18192 h 29627"/>
                <a:gd name="connsiteX31" fmla="*/ 8098 w 29278"/>
                <a:gd name="connsiteY31" fmla="*/ 22604 h 29627"/>
                <a:gd name="connsiteX32" fmla="*/ 10988 w 29278"/>
                <a:gd name="connsiteY32" fmla="*/ 25913 h 29627"/>
                <a:gd name="connsiteX33" fmla="*/ 15232 w 29278"/>
                <a:gd name="connsiteY33" fmla="*/ 27226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78" h="29627">
                  <a:moveTo>
                    <a:pt x="0" y="15093"/>
                  </a:moveTo>
                  <a:cubicBezTo>
                    <a:pt x="0" y="13027"/>
                    <a:pt x="377" y="11058"/>
                    <a:pt x="1145" y="9215"/>
                  </a:cubicBezTo>
                  <a:cubicBezTo>
                    <a:pt x="1899" y="7372"/>
                    <a:pt x="2946" y="5766"/>
                    <a:pt x="4244" y="4412"/>
                  </a:cubicBezTo>
                  <a:cubicBezTo>
                    <a:pt x="5557" y="3058"/>
                    <a:pt x="7107" y="1983"/>
                    <a:pt x="8880" y="1187"/>
                  </a:cubicBezTo>
                  <a:cubicBezTo>
                    <a:pt x="10667" y="391"/>
                    <a:pt x="12566" y="0"/>
                    <a:pt x="14618" y="0"/>
                  </a:cubicBezTo>
                  <a:cubicBezTo>
                    <a:pt x="16824" y="0"/>
                    <a:pt x="18835" y="377"/>
                    <a:pt x="20636" y="1145"/>
                  </a:cubicBezTo>
                  <a:cubicBezTo>
                    <a:pt x="22451" y="1899"/>
                    <a:pt x="23987" y="2946"/>
                    <a:pt x="25271" y="4258"/>
                  </a:cubicBezTo>
                  <a:cubicBezTo>
                    <a:pt x="26556" y="5571"/>
                    <a:pt x="27533" y="7107"/>
                    <a:pt x="28231" y="8866"/>
                  </a:cubicBezTo>
                  <a:cubicBezTo>
                    <a:pt x="28929" y="10625"/>
                    <a:pt x="29278" y="12510"/>
                    <a:pt x="29278" y="14520"/>
                  </a:cubicBezTo>
                  <a:cubicBezTo>
                    <a:pt x="29278" y="16531"/>
                    <a:pt x="28901" y="18597"/>
                    <a:pt x="28133" y="20426"/>
                  </a:cubicBezTo>
                  <a:cubicBezTo>
                    <a:pt x="27379" y="22255"/>
                    <a:pt x="26332" y="23847"/>
                    <a:pt x="25034" y="25215"/>
                  </a:cubicBezTo>
                  <a:cubicBezTo>
                    <a:pt x="23721" y="26570"/>
                    <a:pt x="22172" y="27645"/>
                    <a:pt x="20370" y="28440"/>
                  </a:cubicBezTo>
                  <a:cubicBezTo>
                    <a:pt x="18569" y="29236"/>
                    <a:pt x="16657" y="29627"/>
                    <a:pt x="14618" y="29627"/>
                  </a:cubicBezTo>
                  <a:cubicBezTo>
                    <a:pt x="12412" y="29627"/>
                    <a:pt x="10416" y="29250"/>
                    <a:pt x="8628" y="28482"/>
                  </a:cubicBezTo>
                  <a:cubicBezTo>
                    <a:pt x="6827" y="27728"/>
                    <a:pt x="5292" y="26681"/>
                    <a:pt x="4021" y="25369"/>
                  </a:cubicBezTo>
                  <a:cubicBezTo>
                    <a:pt x="2737" y="24056"/>
                    <a:pt x="1759" y="22521"/>
                    <a:pt x="1061" y="20761"/>
                  </a:cubicBezTo>
                  <a:cubicBezTo>
                    <a:pt x="363" y="19002"/>
                    <a:pt x="14" y="17117"/>
                    <a:pt x="14" y="15107"/>
                  </a:cubicBezTo>
                  <a:close/>
                  <a:moveTo>
                    <a:pt x="15246" y="27240"/>
                  </a:moveTo>
                  <a:cubicBezTo>
                    <a:pt x="16671" y="27240"/>
                    <a:pt x="17899" y="26905"/>
                    <a:pt x="18918" y="26221"/>
                  </a:cubicBezTo>
                  <a:cubicBezTo>
                    <a:pt x="19938" y="25536"/>
                    <a:pt x="20775" y="24671"/>
                    <a:pt x="21446" y="23596"/>
                  </a:cubicBezTo>
                  <a:cubicBezTo>
                    <a:pt x="22102" y="22521"/>
                    <a:pt x="22590" y="21334"/>
                    <a:pt x="22898" y="20007"/>
                  </a:cubicBezTo>
                  <a:cubicBezTo>
                    <a:pt x="23205" y="18681"/>
                    <a:pt x="23358" y="17355"/>
                    <a:pt x="23358" y="16028"/>
                  </a:cubicBezTo>
                  <a:cubicBezTo>
                    <a:pt x="23358" y="14479"/>
                    <a:pt x="23191" y="12887"/>
                    <a:pt x="22842" y="11267"/>
                  </a:cubicBezTo>
                  <a:cubicBezTo>
                    <a:pt x="22507" y="9648"/>
                    <a:pt x="21962" y="8182"/>
                    <a:pt x="21222" y="6869"/>
                  </a:cubicBezTo>
                  <a:cubicBezTo>
                    <a:pt x="20482" y="5557"/>
                    <a:pt x="19519" y="4482"/>
                    <a:pt x="18332" y="3644"/>
                  </a:cubicBezTo>
                  <a:cubicBezTo>
                    <a:pt x="17145" y="2806"/>
                    <a:pt x="15721" y="2374"/>
                    <a:pt x="14032" y="2374"/>
                  </a:cubicBezTo>
                  <a:cubicBezTo>
                    <a:pt x="12580" y="2374"/>
                    <a:pt x="11337" y="2709"/>
                    <a:pt x="10318" y="3365"/>
                  </a:cubicBezTo>
                  <a:cubicBezTo>
                    <a:pt x="9299" y="4035"/>
                    <a:pt x="8461" y="4901"/>
                    <a:pt x="7819" y="5962"/>
                  </a:cubicBezTo>
                  <a:cubicBezTo>
                    <a:pt x="7162" y="7023"/>
                    <a:pt x="6688" y="8224"/>
                    <a:pt x="6381" y="9550"/>
                  </a:cubicBezTo>
                  <a:cubicBezTo>
                    <a:pt x="6073" y="10876"/>
                    <a:pt x="5920" y="12203"/>
                    <a:pt x="5920" y="13529"/>
                  </a:cubicBezTo>
                  <a:cubicBezTo>
                    <a:pt x="5920" y="15023"/>
                    <a:pt x="6101" y="16573"/>
                    <a:pt x="6450" y="18192"/>
                  </a:cubicBezTo>
                  <a:cubicBezTo>
                    <a:pt x="6799" y="19812"/>
                    <a:pt x="7358" y="21278"/>
                    <a:pt x="8098" y="22604"/>
                  </a:cubicBezTo>
                  <a:cubicBezTo>
                    <a:pt x="8838" y="23931"/>
                    <a:pt x="9801" y="25034"/>
                    <a:pt x="10988" y="25913"/>
                  </a:cubicBezTo>
                  <a:cubicBezTo>
                    <a:pt x="12175" y="26793"/>
                    <a:pt x="13585" y="27226"/>
                    <a:pt x="15232" y="272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7" name="Forma Livre: Forma 116">
              <a:extLst>
                <a:ext uri="{FF2B5EF4-FFF2-40B4-BE49-F238E27FC236}">
                  <a16:creationId xmlns:a16="http://schemas.microsoft.com/office/drawing/2014/main" id="{4D6FCDE4-7E8F-E3FF-5221-E0B8F215DE0C}"/>
                </a:ext>
              </a:extLst>
            </p:cNvPr>
            <p:cNvSpPr/>
            <p:nvPr/>
          </p:nvSpPr>
          <p:spPr>
            <a:xfrm>
              <a:off x="9989439" y="6185968"/>
              <a:ext cx="50556" cy="47303"/>
            </a:xfrm>
            <a:custGeom>
              <a:avLst/>
              <a:gdLst>
                <a:gd name="connsiteX0" fmla="*/ 41718 w 50556"/>
                <a:gd name="connsiteY0" fmla="*/ 47303 h 47303"/>
                <a:gd name="connsiteX1" fmla="*/ 39191 w 50556"/>
                <a:gd name="connsiteY1" fmla="*/ 43827 h 47303"/>
                <a:gd name="connsiteX2" fmla="*/ 36524 w 50556"/>
                <a:gd name="connsiteY2" fmla="*/ 40448 h 47303"/>
                <a:gd name="connsiteX3" fmla="*/ 10346 w 50556"/>
                <a:gd name="connsiteY3" fmla="*/ 9410 h 47303"/>
                <a:gd name="connsiteX4" fmla="*/ 10346 w 50556"/>
                <a:gd name="connsiteY4" fmla="*/ 38116 h 47303"/>
                <a:gd name="connsiteX5" fmla="*/ 10611 w 50556"/>
                <a:gd name="connsiteY5" fmla="*/ 41690 h 47303"/>
                <a:gd name="connsiteX6" fmla="*/ 11602 w 50556"/>
                <a:gd name="connsiteY6" fmla="*/ 43631 h 47303"/>
                <a:gd name="connsiteX7" fmla="*/ 13571 w 50556"/>
                <a:gd name="connsiteY7" fmla="*/ 44511 h 47303"/>
                <a:gd name="connsiteX8" fmla="*/ 16796 w 50556"/>
                <a:gd name="connsiteY8" fmla="*/ 44874 h 47303"/>
                <a:gd name="connsiteX9" fmla="*/ 16698 w 50556"/>
                <a:gd name="connsiteY9" fmla="*/ 46619 h 47303"/>
                <a:gd name="connsiteX10" fmla="*/ 13026 w 50556"/>
                <a:gd name="connsiteY10" fmla="*/ 46577 h 47303"/>
                <a:gd name="connsiteX11" fmla="*/ 8587 w 50556"/>
                <a:gd name="connsiteY11" fmla="*/ 46535 h 47303"/>
                <a:gd name="connsiteX12" fmla="*/ 4733 w 50556"/>
                <a:gd name="connsiteY12" fmla="*/ 46577 h 47303"/>
                <a:gd name="connsiteX13" fmla="*/ 1019 w 50556"/>
                <a:gd name="connsiteY13" fmla="*/ 46619 h 47303"/>
                <a:gd name="connsiteX14" fmla="*/ 880 w 50556"/>
                <a:gd name="connsiteY14" fmla="*/ 44971 h 47303"/>
                <a:gd name="connsiteX15" fmla="*/ 4077 w 50556"/>
                <a:gd name="connsiteY15" fmla="*/ 44511 h 47303"/>
                <a:gd name="connsiteX16" fmla="*/ 6087 w 50556"/>
                <a:gd name="connsiteY16" fmla="*/ 43422 h 47303"/>
                <a:gd name="connsiteX17" fmla="*/ 7135 w 50556"/>
                <a:gd name="connsiteY17" fmla="*/ 40950 h 47303"/>
                <a:gd name="connsiteX18" fmla="*/ 7428 w 50556"/>
                <a:gd name="connsiteY18" fmla="*/ 36385 h 47303"/>
                <a:gd name="connsiteX19" fmla="*/ 7428 w 50556"/>
                <a:gd name="connsiteY19" fmla="*/ 12049 h 47303"/>
                <a:gd name="connsiteX20" fmla="*/ 7386 w 50556"/>
                <a:gd name="connsiteY20" fmla="*/ 8740 h 47303"/>
                <a:gd name="connsiteX21" fmla="*/ 7162 w 50556"/>
                <a:gd name="connsiteY21" fmla="*/ 6674 h 47303"/>
                <a:gd name="connsiteX22" fmla="*/ 6702 w 50556"/>
                <a:gd name="connsiteY22" fmla="*/ 5333 h 47303"/>
                <a:gd name="connsiteX23" fmla="*/ 5920 w 50556"/>
                <a:gd name="connsiteY23" fmla="*/ 4217 h 47303"/>
                <a:gd name="connsiteX24" fmla="*/ 4943 w 50556"/>
                <a:gd name="connsiteY24" fmla="*/ 3141 h 47303"/>
                <a:gd name="connsiteX25" fmla="*/ 3826 w 50556"/>
                <a:gd name="connsiteY25" fmla="*/ 2415 h 47303"/>
                <a:gd name="connsiteX26" fmla="*/ 2276 w 50556"/>
                <a:gd name="connsiteY26" fmla="*/ 1983 h 47303"/>
                <a:gd name="connsiteX27" fmla="*/ 0 w 50556"/>
                <a:gd name="connsiteY27" fmla="*/ 1745 h 47303"/>
                <a:gd name="connsiteX28" fmla="*/ 98 w 50556"/>
                <a:gd name="connsiteY28" fmla="*/ 0 h 47303"/>
                <a:gd name="connsiteX29" fmla="*/ 1815 w 50556"/>
                <a:gd name="connsiteY29" fmla="*/ 28 h 47303"/>
                <a:gd name="connsiteX30" fmla="*/ 4370 w 50556"/>
                <a:gd name="connsiteY30" fmla="*/ 56 h 47303"/>
                <a:gd name="connsiteX31" fmla="*/ 7288 w 50556"/>
                <a:gd name="connsiteY31" fmla="*/ 84 h 47303"/>
                <a:gd name="connsiteX32" fmla="*/ 10108 w 50556"/>
                <a:gd name="connsiteY32" fmla="*/ 112 h 47303"/>
                <a:gd name="connsiteX33" fmla="*/ 41341 w 50556"/>
                <a:gd name="connsiteY33" fmla="*/ 36678 h 47303"/>
                <a:gd name="connsiteX34" fmla="*/ 41341 w 50556"/>
                <a:gd name="connsiteY34" fmla="*/ 8559 h 47303"/>
                <a:gd name="connsiteX35" fmla="*/ 41076 w 50556"/>
                <a:gd name="connsiteY35" fmla="*/ 4984 h 47303"/>
                <a:gd name="connsiteX36" fmla="*/ 40085 w 50556"/>
                <a:gd name="connsiteY36" fmla="*/ 3044 h 47303"/>
                <a:gd name="connsiteX37" fmla="*/ 38088 w 50556"/>
                <a:gd name="connsiteY37" fmla="*/ 2164 h 47303"/>
                <a:gd name="connsiteX38" fmla="*/ 34835 w 50556"/>
                <a:gd name="connsiteY38" fmla="*/ 1801 h 47303"/>
                <a:gd name="connsiteX39" fmla="*/ 34933 w 50556"/>
                <a:gd name="connsiteY39" fmla="*/ 56 h 47303"/>
                <a:gd name="connsiteX40" fmla="*/ 38619 w 50556"/>
                <a:gd name="connsiteY40" fmla="*/ 98 h 47303"/>
                <a:gd name="connsiteX41" fmla="*/ 43087 w 50556"/>
                <a:gd name="connsiteY41" fmla="*/ 140 h 47303"/>
                <a:gd name="connsiteX42" fmla="*/ 45027 w 50556"/>
                <a:gd name="connsiteY42" fmla="*/ 112 h 47303"/>
                <a:gd name="connsiteX43" fmla="*/ 47038 w 50556"/>
                <a:gd name="connsiteY43" fmla="*/ 70 h 47303"/>
                <a:gd name="connsiteX44" fmla="*/ 48937 w 50556"/>
                <a:gd name="connsiteY44" fmla="*/ 28 h 47303"/>
                <a:gd name="connsiteX45" fmla="*/ 50514 w 50556"/>
                <a:gd name="connsiteY45" fmla="*/ 0 h 47303"/>
                <a:gd name="connsiteX46" fmla="*/ 50556 w 50556"/>
                <a:gd name="connsiteY46" fmla="*/ 1648 h 47303"/>
                <a:gd name="connsiteX47" fmla="*/ 47443 w 50556"/>
                <a:gd name="connsiteY47" fmla="*/ 2136 h 47303"/>
                <a:gd name="connsiteX48" fmla="*/ 45530 w 50556"/>
                <a:gd name="connsiteY48" fmla="*/ 3253 h 47303"/>
                <a:gd name="connsiteX49" fmla="*/ 44539 w 50556"/>
                <a:gd name="connsiteY49" fmla="*/ 5724 h 47303"/>
                <a:gd name="connsiteX50" fmla="*/ 44245 w 50556"/>
                <a:gd name="connsiteY50" fmla="*/ 10290 h 47303"/>
                <a:gd name="connsiteX51" fmla="*/ 44245 w 50556"/>
                <a:gd name="connsiteY51" fmla="*/ 46814 h 47303"/>
                <a:gd name="connsiteX52" fmla="*/ 41718 w 50556"/>
                <a:gd name="connsiteY52" fmla="*/ 47303 h 4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0556" h="47303">
                  <a:moveTo>
                    <a:pt x="41718" y="47303"/>
                  </a:moveTo>
                  <a:cubicBezTo>
                    <a:pt x="40881" y="46102"/>
                    <a:pt x="40043" y="44943"/>
                    <a:pt x="39191" y="43827"/>
                  </a:cubicBezTo>
                  <a:cubicBezTo>
                    <a:pt x="38353" y="42710"/>
                    <a:pt x="37460" y="41593"/>
                    <a:pt x="36524" y="40448"/>
                  </a:cubicBezTo>
                  <a:lnTo>
                    <a:pt x="10346" y="9410"/>
                  </a:lnTo>
                  <a:lnTo>
                    <a:pt x="10346" y="38116"/>
                  </a:lnTo>
                  <a:cubicBezTo>
                    <a:pt x="10346" y="39638"/>
                    <a:pt x="10430" y="40825"/>
                    <a:pt x="10611" y="41690"/>
                  </a:cubicBezTo>
                  <a:cubicBezTo>
                    <a:pt x="10793" y="42542"/>
                    <a:pt x="11128" y="43198"/>
                    <a:pt x="11602" y="43631"/>
                  </a:cubicBezTo>
                  <a:cubicBezTo>
                    <a:pt x="12091" y="44064"/>
                    <a:pt x="12747" y="44357"/>
                    <a:pt x="13571" y="44511"/>
                  </a:cubicBezTo>
                  <a:cubicBezTo>
                    <a:pt x="14395" y="44650"/>
                    <a:pt x="15470" y="44776"/>
                    <a:pt x="16796" y="44874"/>
                  </a:cubicBezTo>
                  <a:lnTo>
                    <a:pt x="16698" y="46619"/>
                  </a:lnTo>
                  <a:cubicBezTo>
                    <a:pt x="15665" y="46619"/>
                    <a:pt x="14437" y="46605"/>
                    <a:pt x="13026" y="46577"/>
                  </a:cubicBezTo>
                  <a:cubicBezTo>
                    <a:pt x="11616" y="46549"/>
                    <a:pt x="10136" y="46535"/>
                    <a:pt x="8587" y="46535"/>
                  </a:cubicBezTo>
                  <a:cubicBezTo>
                    <a:pt x="7358" y="46535"/>
                    <a:pt x="6073" y="46549"/>
                    <a:pt x="4733" y="46577"/>
                  </a:cubicBezTo>
                  <a:cubicBezTo>
                    <a:pt x="3393" y="46605"/>
                    <a:pt x="2150" y="46619"/>
                    <a:pt x="1019" y="46619"/>
                  </a:cubicBezTo>
                  <a:lnTo>
                    <a:pt x="880" y="44971"/>
                  </a:lnTo>
                  <a:cubicBezTo>
                    <a:pt x="2178" y="44846"/>
                    <a:pt x="3239" y="44692"/>
                    <a:pt x="4077" y="44511"/>
                  </a:cubicBezTo>
                  <a:cubicBezTo>
                    <a:pt x="4915" y="44329"/>
                    <a:pt x="5585" y="43966"/>
                    <a:pt x="6087" y="43422"/>
                  </a:cubicBezTo>
                  <a:cubicBezTo>
                    <a:pt x="6590" y="42877"/>
                    <a:pt x="6939" y="42053"/>
                    <a:pt x="7135" y="40950"/>
                  </a:cubicBezTo>
                  <a:cubicBezTo>
                    <a:pt x="7330" y="39847"/>
                    <a:pt x="7428" y="38326"/>
                    <a:pt x="7428" y="36385"/>
                  </a:cubicBezTo>
                  <a:lnTo>
                    <a:pt x="7428" y="12049"/>
                  </a:lnTo>
                  <a:cubicBezTo>
                    <a:pt x="7428" y="10695"/>
                    <a:pt x="7414" y="9592"/>
                    <a:pt x="7386" y="8740"/>
                  </a:cubicBezTo>
                  <a:cubicBezTo>
                    <a:pt x="7358" y="7902"/>
                    <a:pt x="7274" y="7204"/>
                    <a:pt x="7162" y="6674"/>
                  </a:cubicBezTo>
                  <a:cubicBezTo>
                    <a:pt x="7051" y="6143"/>
                    <a:pt x="6897" y="5696"/>
                    <a:pt x="6702" y="5333"/>
                  </a:cubicBezTo>
                  <a:cubicBezTo>
                    <a:pt x="6506" y="4984"/>
                    <a:pt x="6241" y="4607"/>
                    <a:pt x="5920" y="4217"/>
                  </a:cubicBezTo>
                  <a:cubicBezTo>
                    <a:pt x="5599" y="3798"/>
                    <a:pt x="5278" y="3435"/>
                    <a:pt x="4943" y="3141"/>
                  </a:cubicBezTo>
                  <a:cubicBezTo>
                    <a:pt x="4621" y="2848"/>
                    <a:pt x="4244" y="2611"/>
                    <a:pt x="3826" y="2415"/>
                  </a:cubicBezTo>
                  <a:cubicBezTo>
                    <a:pt x="3407" y="2220"/>
                    <a:pt x="2890" y="2080"/>
                    <a:pt x="2276" y="1983"/>
                  </a:cubicBezTo>
                  <a:cubicBezTo>
                    <a:pt x="1661" y="1885"/>
                    <a:pt x="894" y="1801"/>
                    <a:pt x="0" y="1745"/>
                  </a:cubicBezTo>
                  <a:lnTo>
                    <a:pt x="98" y="0"/>
                  </a:lnTo>
                  <a:cubicBezTo>
                    <a:pt x="489" y="0"/>
                    <a:pt x="1061" y="0"/>
                    <a:pt x="1815" y="28"/>
                  </a:cubicBezTo>
                  <a:cubicBezTo>
                    <a:pt x="2569" y="42"/>
                    <a:pt x="3421" y="56"/>
                    <a:pt x="4370" y="56"/>
                  </a:cubicBezTo>
                  <a:cubicBezTo>
                    <a:pt x="5320" y="56"/>
                    <a:pt x="6283" y="56"/>
                    <a:pt x="7288" y="84"/>
                  </a:cubicBezTo>
                  <a:cubicBezTo>
                    <a:pt x="8293" y="98"/>
                    <a:pt x="9229" y="112"/>
                    <a:pt x="10108" y="112"/>
                  </a:cubicBezTo>
                  <a:lnTo>
                    <a:pt x="41341" y="36678"/>
                  </a:lnTo>
                  <a:lnTo>
                    <a:pt x="41341" y="8559"/>
                  </a:lnTo>
                  <a:cubicBezTo>
                    <a:pt x="41341" y="7037"/>
                    <a:pt x="41258" y="5850"/>
                    <a:pt x="41076" y="4984"/>
                  </a:cubicBezTo>
                  <a:cubicBezTo>
                    <a:pt x="40895" y="4133"/>
                    <a:pt x="40559" y="3477"/>
                    <a:pt x="40085" y="3044"/>
                  </a:cubicBezTo>
                  <a:cubicBezTo>
                    <a:pt x="39596" y="2611"/>
                    <a:pt x="38940" y="2318"/>
                    <a:pt x="38088" y="2164"/>
                  </a:cubicBezTo>
                  <a:cubicBezTo>
                    <a:pt x="37250" y="2024"/>
                    <a:pt x="36161" y="1899"/>
                    <a:pt x="34835" y="1801"/>
                  </a:cubicBezTo>
                  <a:lnTo>
                    <a:pt x="34933" y="56"/>
                  </a:lnTo>
                  <a:cubicBezTo>
                    <a:pt x="35966" y="56"/>
                    <a:pt x="37195" y="70"/>
                    <a:pt x="38619" y="98"/>
                  </a:cubicBezTo>
                  <a:cubicBezTo>
                    <a:pt x="40043" y="126"/>
                    <a:pt x="41523" y="140"/>
                    <a:pt x="43087" y="140"/>
                  </a:cubicBezTo>
                  <a:cubicBezTo>
                    <a:pt x="43701" y="140"/>
                    <a:pt x="44343" y="140"/>
                    <a:pt x="45027" y="112"/>
                  </a:cubicBezTo>
                  <a:cubicBezTo>
                    <a:pt x="45711" y="98"/>
                    <a:pt x="46382" y="84"/>
                    <a:pt x="47038" y="70"/>
                  </a:cubicBezTo>
                  <a:cubicBezTo>
                    <a:pt x="47708" y="56"/>
                    <a:pt x="48336" y="42"/>
                    <a:pt x="48937" y="28"/>
                  </a:cubicBezTo>
                  <a:cubicBezTo>
                    <a:pt x="49537" y="14"/>
                    <a:pt x="50068" y="0"/>
                    <a:pt x="50514" y="0"/>
                  </a:cubicBezTo>
                  <a:lnTo>
                    <a:pt x="50556" y="1648"/>
                  </a:lnTo>
                  <a:cubicBezTo>
                    <a:pt x="49286" y="1773"/>
                    <a:pt x="48252" y="1941"/>
                    <a:pt x="47443" y="2136"/>
                  </a:cubicBezTo>
                  <a:cubicBezTo>
                    <a:pt x="46633" y="2332"/>
                    <a:pt x="45991" y="2709"/>
                    <a:pt x="45530" y="3253"/>
                  </a:cubicBezTo>
                  <a:cubicBezTo>
                    <a:pt x="45055" y="3798"/>
                    <a:pt x="44734" y="4635"/>
                    <a:pt x="44539" y="5724"/>
                  </a:cubicBezTo>
                  <a:cubicBezTo>
                    <a:pt x="44343" y="6827"/>
                    <a:pt x="44245" y="8349"/>
                    <a:pt x="44245" y="10290"/>
                  </a:cubicBezTo>
                  <a:lnTo>
                    <a:pt x="44245" y="46814"/>
                  </a:lnTo>
                  <a:lnTo>
                    <a:pt x="41718" y="47303"/>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8" name="Forma Livre: Forma 117">
              <a:extLst>
                <a:ext uri="{FF2B5EF4-FFF2-40B4-BE49-F238E27FC236}">
                  <a16:creationId xmlns:a16="http://schemas.microsoft.com/office/drawing/2014/main" id="{57FDFDB9-9A97-0E59-CBA8-B5FABB85B265}"/>
                </a:ext>
              </a:extLst>
            </p:cNvPr>
            <p:cNvSpPr/>
            <p:nvPr/>
          </p:nvSpPr>
          <p:spPr>
            <a:xfrm>
              <a:off x="10044254" y="6203937"/>
              <a:ext cx="27728" cy="29627"/>
            </a:xfrm>
            <a:custGeom>
              <a:avLst/>
              <a:gdLst>
                <a:gd name="connsiteX0" fmla="*/ 16489 w 27728"/>
                <a:gd name="connsiteY0" fmla="*/ 12971 h 29627"/>
                <a:gd name="connsiteX1" fmla="*/ 16531 w 27728"/>
                <a:gd name="connsiteY1" fmla="*/ 12147 h 29627"/>
                <a:gd name="connsiteX2" fmla="*/ 16531 w 27728"/>
                <a:gd name="connsiteY2" fmla="*/ 8601 h 29627"/>
                <a:gd name="connsiteX3" fmla="*/ 15344 w 27728"/>
                <a:gd name="connsiteY3" fmla="*/ 4496 h 29627"/>
                <a:gd name="connsiteX4" fmla="*/ 11533 w 27728"/>
                <a:gd name="connsiteY4" fmla="*/ 2862 h 29627"/>
                <a:gd name="connsiteX5" fmla="*/ 9131 w 27728"/>
                <a:gd name="connsiteY5" fmla="*/ 3379 h 29627"/>
                <a:gd name="connsiteX6" fmla="*/ 7484 w 27728"/>
                <a:gd name="connsiteY6" fmla="*/ 4719 h 29627"/>
                <a:gd name="connsiteX7" fmla="*/ 6506 w 27728"/>
                <a:gd name="connsiteY7" fmla="*/ 6618 h 29627"/>
                <a:gd name="connsiteX8" fmla="*/ 6185 w 27728"/>
                <a:gd name="connsiteY8" fmla="*/ 8852 h 29627"/>
                <a:gd name="connsiteX9" fmla="*/ 4049 w 27728"/>
                <a:gd name="connsiteY9" fmla="*/ 9480 h 29627"/>
                <a:gd name="connsiteX10" fmla="*/ 1941 w 27728"/>
                <a:gd name="connsiteY10" fmla="*/ 8964 h 29627"/>
                <a:gd name="connsiteX11" fmla="*/ 949 w 27728"/>
                <a:gd name="connsiteY11" fmla="*/ 7428 h 29627"/>
                <a:gd name="connsiteX12" fmla="*/ 1564 w 27728"/>
                <a:gd name="connsiteY12" fmla="*/ 5822 h 29627"/>
                <a:gd name="connsiteX13" fmla="*/ 3169 w 27728"/>
                <a:gd name="connsiteY13" fmla="*/ 4189 h 29627"/>
                <a:gd name="connsiteX14" fmla="*/ 5375 w 27728"/>
                <a:gd name="connsiteY14" fmla="*/ 2667 h 29627"/>
                <a:gd name="connsiteX15" fmla="*/ 7861 w 27728"/>
                <a:gd name="connsiteY15" fmla="*/ 1410 h 29627"/>
                <a:gd name="connsiteX16" fmla="*/ 14269 w 27728"/>
                <a:gd name="connsiteY16" fmla="*/ 0 h 29627"/>
                <a:gd name="connsiteX17" fmla="*/ 17173 w 27728"/>
                <a:gd name="connsiteY17" fmla="*/ 419 h 29627"/>
                <a:gd name="connsiteX18" fmla="*/ 19561 w 27728"/>
                <a:gd name="connsiteY18" fmla="*/ 1731 h 29627"/>
                <a:gd name="connsiteX19" fmla="*/ 21166 w 27728"/>
                <a:gd name="connsiteY19" fmla="*/ 4035 h 29627"/>
                <a:gd name="connsiteX20" fmla="*/ 21753 w 27728"/>
                <a:gd name="connsiteY20" fmla="*/ 7386 h 29627"/>
                <a:gd name="connsiteX21" fmla="*/ 21655 w 27728"/>
                <a:gd name="connsiteY21" fmla="*/ 14115 h 29627"/>
                <a:gd name="connsiteX22" fmla="*/ 21557 w 27728"/>
                <a:gd name="connsiteY22" fmla="*/ 22590 h 29627"/>
                <a:gd name="connsiteX23" fmla="*/ 22283 w 27728"/>
                <a:gd name="connsiteY23" fmla="*/ 25550 h 29627"/>
                <a:gd name="connsiteX24" fmla="*/ 24322 w 27728"/>
                <a:gd name="connsiteY24" fmla="*/ 26611 h 29627"/>
                <a:gd name="connsiteX25" fmla="*/ 26849 w 27728"/>
                <a:gd name="connsiteY25" fmla="*/ 25788 h 29627"/>
                <a:gd name="connsiteX26" fmla="*/ 27728 w 27728"/>
                <a:gd name="connsiteY26" fmla="*/ 27100 h 29627"/>
                <a:gd name="connsiteX27" fmla="*/ 24978 w 27728"/>
                <a:gd name="connsiteY27" fmla="*/ 28845 h 29627"/>
                <a:gd name="connsiteX28" fmla="*/ 21697 w 27728"/>
                <a:gd name="connsiteY28" fmla="*/ 29529 h 29627"/>
                <a:gd name="connsiteX29" fmla="*/ 18569 w 27728"/>
                <a:gd name="connsiteY29" fmla="*/ 28608 h 29627"/>
                <a:gd name="connsiteX30" fmla="*/ 16657 w 27728"/>
                <a:gd name="connsiteY30" fmla="*/ 25453 h 29627"/>
                <a:gd name="connsiteX31" fmla="*/ 15149 w 27728"/>
                <a:gd name="connsiteY31" fmla="*/ 26472 h 29627"/>
                <a:gd name="connsiteX32" fmla="*/ 12817 w 27728"/>
                <a:gd name="connsiteY32" fmla="*/ 27854 h 29627"/>
                <a:gd name="connsiteX33" fmla="*/ 9997 w 27728"/>
                <a:gd name="connsiteY33" fmla="*/ 29097 h 29627"/>
                <a:gd name="connsiteX34" fmla="*/ 7135 w 27728"/>
                <a:gd name="connsiteY34" fmla="*/ 29627 h 29627"/>
                <a:gd name="connsiteX35" fmla="*/ 4230 w 27728"/>
                <a:gd name="connsiteY35" fmla="*/ 29041 h 29627"/>
                <a:gd name="connsiteX36" fmla="*/ 1969 w 27728"/>
                <a:gd name="connsiteY36" fmla="*/ 27463 h 29627"/>
                <a:gd name="connsiteX37" fmla="*/ 517 w 27728"/>
                <a:gd name="connsiteY37" fmla="*/ 25187 h 29627"/>
                <a:gd name="connsiteX38" fmla="*/ 0 w 27728"/>
                <a:gd name="connsiteY38" fmla="*/ 22437 h 29627"/>
                <a:gd name="connsiteX39" fmla="*/ 1438 w 27728"/>
                <a:gd name="connsiteY39" fmla="*/ 18192 h 29627"/>
                <a:gd name="connsiteX40" fmla="*/ 5208 w 27728"/>
                <a:gd name="connsiteY40" fmla="*/ 15442 h 29627"/>
                <a:gd name="connsiteX41" fmla="*/ 9745 w 27728"/>
                <a:gd name="connsiteY41" fmla="*/ 14060 h 29627"/>
                <a:gd name="connsiteX42" fmla="*/ 16517 w 27728"/>
                <a:gd name="connsiteY42" fmla="*/ 12971 h 29627"/>
                <a:gd name="connsiteX43" fmla="*/ 16391 w 27728"/>
                <a:gd name="connsiteY43" fmla="*/ 23121 h 29627"/>
                <a:gd name="connsiteX44" fmla="*/ 16433 w 27728"/>
                <a:gd name="connsiteY44" fmla="*/ 19142 h 29627"/>
                <a:gd name="connsiteX45" fmla="*/ 16475 w 27728"/>
                <a:gd name="connsiteY45" fmla="*/ 15163 h 29627"/>
                <a:gd name="connsiteX46" fmla="*/ 13822 w 27728"/>
                <a:gd name="connsiteY46" fmla="*/ 15526 h 29627"/>
                <a:gd name="connsiteX47" fmla="*/ 11225 w 27728"/>
                <a:gd name="connsiteY47" fmla="*/ 16084 h 29627"/>
                <a:gd name="connsiteX48" fmla="*/ 8852 w 27728"/>
                <a:gd name="connsiteY48" fmla="*/ 16964 h 29627"/>
                <a:gd name="connsiteX49" fmla="*/ 6953 w 27728"/>
                <a:gd name="connsiteY49" fmla="*/ 18220 h 29627"/>
                <a:gd name="connsiteX50" fmla="*/ 5738 w 27728"/>
                <a:gd name="connsiteY50" fmla="*/ 20985 h 29627"/>
                <a:gd name="connsiteX51" fmla="*/ 6786 w 27728"/>
                <a:gd name="connsiteY51" fmla="*/ 24433 h 29627"/>
                <a:gd name="connsiteX52" fmla="*/ 10011 w 27728"/>
                <a:gd name="connsiteY52" fmla="*/ 25844 h 29627"/>
                <a:gd name="connsiteX53" fmla="*/ 13264 w 27728"/>
                <a:gd name="connsiteY53" fmla="*/ 25118 h 29627"/>
                <a:gd name="connsiteX54" fmla="*/ 16363 w 27728"/>
                <a:gd name="connsiteY54" fmla="*/ 23121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728" h="29627">
                  <a:moveTo>
                    <a:pt x="16489" y="12971"/>
                  </a:moveTo>
                  <a:cubicBezTo>
                    <a:pt x="16517" y="12747"/>
                    <a:pt x="16531" y="12468"/>
                    <a:pt x="16531" y="12147"/>
                  </a:cubicBezTo>
                  <a:lnTo>
                    <a:pt x="16531" y="8601"/>
                  </a:lnTo>
                  <a:cubicBezTo>
                    <a:pt x="16531" y="6953"/>
                    <a:pt x="16140" y="5585"/>
                    <a:pt x="15344" y="4496"/>
                  </a:cubicBezTo>
                  <a:cubicBezTo>
                    <a:pt x="14548" y="3407"/>
                    <a:pt x="13278" y="2862"/>
                    <a:pt x="11533" y="2862"/>
                  </a:cubicBezTo>
                  <a:cubicBezTo>
                    <a:pt x="10597" y="2862"/>
                    <a:pt x="9787" y="3030"/>
                    <a:pt x="9131" y="3379"/>
                  </a:cubicBezTo>
                  <a:cubicBezTo>
                    <a:pt x="8475" y="3714"/>
                    <a:pt x="7916" y="4161"/>
                    <a:pt x="7484" y="4719"/>
                  </a:cubicBezTo>
                  <a:cubicBezTo>
                    <a:pt x="7051" y="5278"/>
                    <a:pt x="6716" y="5906"/>
                    <a:pt x="6506" y="6618"/>
                  </a:cubicBezTo>
                  <a:cubicBezTo>
                    <a:pt x="6297" y="7330"/>
                    <a:pt x="6185" y="8070"/>
                    <a:pt x="6185" y="8852"/>
                  </a:cubicBezTo>
                  <a:cubicBezTo>
                    <a:pt x="5669" y="9271"/>
                    <a:pt x="4957" y="9480"/>
                    <a:pt x="4049" y="9480"/>
                  </a:cubicBezTo>
                  <a:cubicBezTo>
                    <a:pt x="3309" y="9480"/>
                    <a:pt x="2597" y="9313"/>
                    <a:pt x="1941" y="8964"/>
                  </a:cubicBezTo>
                  <a:cubicBezTo>
                    <a:pt x="1271" y="8628"/>
                    <a:pt x="949" y="8112"/>
                    <a:pt x="949" y="7428"/>
                  </a:cubicBezTo>
                  <a:cubicBezTo>
                    <a:pt x="949" y="6911"/>
                    <a:pt x="1145" y="6381"/>
                    <a:pt x="1564" y="5822"/>
                  </a:cubicBezTo>
                  <a:cubicBezTo>
                    <a:pt x="1969" y="5278"/>
                    <a:pt x="2499" y="4733"/>
                    <a:pt x="3169" y="4189"/>
                  </a:cubicBezTo>
                  <a:cubicBezTo>
                    <a:pt x="3826" y="3658"/>
                    <a:pt x="4566" y="3141"/>
                    <a:pt x="5375" y="2667"/>
                  </a:cubicBezTo>
                  <a:cubicBezTo>
                    <a:pt x="6185" y="2178"/>
                    <a:pt x="7009" y="1759"/>
                    <a:pt x="7861" y="1410"/>
                  </a:cubicBezTo>
                  <a:cubicBezTo>
                    <a:pt x="10025" y="475"/>
                    <a:pt x="12161" y="0"/>
                    <a:pt x="14269" y="0"/>
                  </a:cubicBezTo>
                  <a:cubicBezTo>
                    <a:pt x="15302" y="0"/>
                    <a:pt x="16280" y="140"/>
                    <a:pt x="17173" y="419"/>
                  </a:cubicBezTo>
                  <a:cubicBezTo>
                    <a:pt x="18081" y="698"/>
                    <a:pt x="18877" y="1131"/>
                    <a:pt x="19561" y="1731"/>
                  </a:cubicBezTo>
                  <a:cubicBezTo>
                    <a:pt x="20245" y="2332"/>
                    <a:pt x="20775" y="3100"/>
                    <a:pt x="21166" y="4035"/>
                  </a:cubicBezTo>
                  <a:cubicBezTo>
                    <a:pt x="21557" y="4970"/>
                    <a:pt x="21753" y="6087"/>
                    <a:pt x="21753" y="7386"/>
                  </a:cubicBezTo>
                  <a:cubicBezTo>
                    <a:pt x="21753" y="9327"/>
                    <a:pt x="21725" y="11574"/>
                    <a:pt x="21655" y="14115"/>
                  </a:cubicBezTo>
                  <a:cubicBezTo>
                    <a:pt x="21585" y="16657"/>
                    <a:pt x="21557" y="19477"/>
                    <a:pt x="21557" y="22590"/>
                  </a:cubicBezTo>
                  <a:cubicBezTo>
                    <a:pt x="21557" y="23861"/>
                    <a:pt x="21795" y="24838"/>
                    <a:pt x="22283" y="25550"/>
                  </a:cubicBezTo>
                  <a:cubicBezTo>
                    <a:pt x="22772" y="26262"/>
                    <a:pt x="23456" y="26611"/>
                    <a:pt x="24322" y="26611"/>
                  </a:cubicBezTo>
                  <a:cubicBezTo>
                    <a:pt x="25104" y="26611"/>
                    <a:pt x="25941" y="26332"/>
                    <a:pt x="26849" y="25788"/>
                  </a:cubicBezTo>
                  <a:lnTo>
                    <a:pt x="27728" y="27100"/>
                  </a:lnTo>
                  <a:cubicBezTo>
                    <a:pt x="26988" y="27812"/>
                    <a:pt x="26067" y="28399"/>
                    <a:pt x="24978" y="28845"/>
                  </a:cubicBezTo>
                  <a:cubicBezTo>
                    <a:pt x="23889" y="29292"/>
                    <a:pt x="22800" y="29529"/>
                    <a:pt x="21697" y="29529"/>
                  </a:cubicBezTo>
                  <a:cubicBezTo>
                    <a:pt x="20594" y="29529"/>
                    <a:pt x="19519" y="29222"/>
                    <a:pt x="18569" y="28608"/>
                  </a:cubicBezTo>
                  <a:cubicBezTo>
                    <a:pt x="17620" y="27994"/>
                    <a:pt x="16978" y="26947"/>
                    <a:pt x="16657" y="25453"/>
                  </a:cubicBezTo>
                  <a:cubicBezTo>
                    <a:pt x="16335" y="25676"/>
                    <a:pt x="15833" y="26025"/>
                    <a:pt x="15149" y="26472"/>
                  </a:cubicBezTo>
                  <a:cubicBezTo>
                    <a:pt x="14465" y="26919"/>
                    <a:pt x="13697" y="27379"/>
                    <a:pt x="12817" y="27854"/>
                  </a:cubicBezTo>
                  <a:cubicBezTo>
                    <a:pt x="11937" y="28329"/>
                    <a:pt x="11002" y="28734"/>
                    <a:pt x="9997" y="29097"/>
                  </a:cubicBezTo>
                  <a:cubicBezTo>
                    <a:pt x="8991" y="29446"/>
                    <a:pt x="8042" y="29627"/>
                    <a:pt x="7135" y="29627"/>
                  </a:cubicBezTo>
                  <a:cubicBezTo>
                    <a:pt x="6073" y="29627"/>
                    <a:pt x="5096" y="29432"/>
                    <a:pt x="4230" y="29041"/>
                  </a:cubicBezTo>
                  <a:cubicBezTo>
                    <a:pt x="3351" y="28650"/>
                    <a:pt x="2597" y="28133"/>
                    <a:pt x="1969" y="27463"/>
                  </a:cubicBezTo>
                  <a:cubicBezTo>
                    <a:pt x="1340" y="26793"/>
                    <a:pt x="852" y="26039"/>
                    <a:pt x="517" y="25187"/>
                  </a:cubicBezTo>
                  <a:cubicBezTo>
                    <a:pt x="182" y="24336"/>
                    <a:pt x="0" y="23414"/>
                    <a:pt x="0" y="22437"/>
                  </a:cubicBezTo>
                  <a:cubicBezTo>
                    <a:pt x="0" y="20789"/>
                    <a:pt x="475" y="19365"/>
                    <a:pt x="1438" y="18192"/>
                  </a:cubicBezTo>
                  <a:cubicBezTo>
                    <a:pt x="2388" y="17006"/>
                    <a:pt x="3644" y="16098"/>
                    <a:pt x="5208" y="15442"/>
                  </a:cubicBezTo>
                  <a:cubicBezTo>
                    <a:pt x="6339" y="14995"/>
                    <a:pt x="7861" y="14534"/>
                    <a:pt x="9745" y="14060"/>
                  </a:cubicBezTo>
                  <a:cubicBezTo>
                    <a:pt x="11644" y="13585"/>
                    <a:pt x="13892" y="13222"/>
                    <a:pt x="16517" y="12971"/>
                  </a:cubicBezTo>
                  <a:close/>
                  <a:moveTo>
                    <a:pt x="16391" y="23121"/>
                  </a:moveTo>
                  <a:cubicBezTo>
                    <a:pt x="16391" y="21767"/>
                    <a:pt x="16405" y="20440"/>
                    <a:pt x="16433" y="19142"/>
                  </a:cubicBezTo>
                  <a:cubicBezTo>
                    <a:pt x="16461" y="17843"/>
                    <a:pt x="16475" y="16517"/>
                    <a:pt x="16475" y="15163"/>
                  </a:cubicBezTo>
                  <a:cubicBezTo>
                    <a:pt x="15596" y="15260"/>
                    <a:pt x="14716" y="15386"/>
                    <a:pt x="13822" y="15526"/>
                  </a:cubicBezTo>
                  <a:cubicBezTo>
                    <a:pt x="12929" y="15665"/>
                    <a:pt x="12063" y="15861"/>
                    <a:pt x="11225" y="16084"/>
                  </a:cubicBezTo>
                  <a:cubicBezTo>
                    <a:pt x="10388" y="16308"/>
                    <a:pt x="9592" y="16601"/>
                    <a:pt x="8852" y="16964"/>
                  </a:cubicBezTo>
                  <a:cubicBezTo>
                    <a:pt x="8112" y="17313"/>
                    <a:pt x="7470" y="17746"/>
                    <a:pt x="6953" y="18220"/>
                  </a:cubicBezTo>
                  <a:cubicBezTo>
                    <a:pt x="6143" y="18932"/>
                    <a:pt x="5738" y="19854"/>
                    <a:pt x="5738" y="20985"/>
                  </a:cubicBezTo>
                  <a:cubicBezTo>
                    <a:pt x="5738" y="22339"/>
                    <a:pt x="6087" y="23498"/>
                    <a:pt x="6786" y="24433"/>
                  </a:cubicBezTo>
                  <a:cubicBezTo>
                    <a:pt x="7484" y="25369"/>
                    <a:pt x="8559" y="25844"/>
                    <a:pt x="10011" y="25844"/>
                  </a:cubicBezTo>
                  <a:cubicBezTo>
                    <a:pt x="11044" y="25844"/>
                    <a:pt x="12133" y="25606"/>
                    <a:pt x="13264" y="25118"/>
                  </a:cubicBezTo>
                  <a:cubicBezTo>
                    <a:pt x="14395" y="24629"/>
                    <a:pt x="15428" y="23973"/>
                    <a:pt x="16363" y="2312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19" name="Forma Livre: Forma 118">
              <a:extLst>
                <a:ext uri="{FF2B5EF4-FFF2-40B4-BE49-F238E27FC236}">
                  <a16:creationId xmlns:a16="http://schemas.microsoft.com/office/drawing/2014/main" id="{3A3B3CB6-1AA4-D069-3B51-BE3E0526ACC0}"/>
                </a:ext>
              </a:extLst>
            </p:cNvPr>
            <p:cNvSpPr/>
            <p:nvPr/>
          </p:nvSpPr>
          <p:spPr>
            <a:xfrm>
              <a:off x="10074244" y="6203965"/>
              <a:ext cx="25061" cy="29613"/>
            </a:xfrm>
            <a:custGeom>
              <a:avLst/>
              <a:gdLst>
                <a:gd name="connsiteX0" fmla="*/ 25062 w 25061"/>
                <a:gd name="connsiteY0" fmla="*/ 22465 h 29613"/>
                <a:gd name="connsiteX1" fmla="*/ 22926 w 25061"/>
                <a:gd name="connsiteY1" fmla="*/ 25481 h 29613"/>
                <a:gd name="connsiteX2" fmla="*/ 20035 w 25061"/>
                <a:gd name="connsiteY2" fmla="*/ 27714 h 29613"/>
                <a:gd name="connsiteX3" fmla="*/ 16712 w 25061"/>
                <a:gd name="connsiteY3" fmla="*/ 29125 h 29613"/>
                <a:gd name="connsiteX4" fmla="*/ 13222 w 25061"/>
                <a:gd name="connsiteY4" fmla="*/ 29613 h 29613"/>
                <a:gd name="connsiteX5" fmla="*/ 7875 w 25061"/>
                <a:gd name="connsiteY5" fmla="*/ 28468 h 29613"/>
                <a:gd name="connsiteX6" fmla="*/ 3700 w 25061"/>
                <a:gd name="connsiteY6" fmla="*/ 25439 h 29613"/>
                <a:gd name="connsiteX7" fmla="*/ 977 w 25061"/>
                <a:gd name="connsiteY7" fmla="*/ 21041 h 29613"/>
                <a:gd name="connsiteX8" fmla="*/ 0 w 25061"/>
                <a:gd name="connsiteY8" fmla="*/ 15777 h 29613"/>
                <a:gd name="connsiteX9" fmla="*/ 1340 w 25061"/>
                <a:gd name="connsiteY9" fmla="*/ 9564 h 29613"/>
                <a:gd name="connsiteX10" fmla="*/ 4929 w 25061"/>
                <a:gd name="connsiteY10" fmla="*/ 4566 h 29613"/>
                <a:gd name="connsiteX11" fmla="*/ 10150 w 25061"/>
                <a:gd name="connsiteY11" fmla="*/ 1215 h 29613"/>
                <a:gd name="connsiteX12" fmla="*/ 16419 w 25061"/>
                <a:gd name="connsiteY12" fmla="*/ 0 h 29613"/>
                <a:gd name="connsiteX13" fmla="*/ 19644 w 25061"/>
                <a:gd name="connsiteY13" fmla="*/ 293 h 29613"/>
                <a:gd name="connsiteX14" fmla="*/ 22828 w 25061"/>
                <a:gd name="connsiteY14" fmla="*/ 1410 h 29613"/>
                <a:gd name="connsiteX15" fmla="*/ 23777 w 25061"/>
                <a:gd name="connsiteY15" fmla="*/ 2304 h 29613"/>
                <a:gd name="connsiteX16" fmla="*/ 24042 w 25061"/>
                <a:gd name="connsiteY16" fmla="*/ 3393 h 29613"/>
                <a:gd name="connsiteX17" fmla="*/ 23358 w 25061"/>
                <a:gd name="connsiteY17" fmla="*/ 5208 h 29613"/>
                <a:gd name="connsiteX18" fmla="*/ 21124 w 25061"/>
                <a:gd name="connsiteY18" fmla="*/ 6925 h 29613"/>
                <a:gd name="connsiteX19" fmla="*/ 20887 w 25061"/>
                <a:gd name="connsiteY19" fmla="*/ 6925 h 29613"/>
                <a:gd name="connsiteX20" fmla="*/ 17438 w 25061"/>
                <a:gd name="connsiteY20" fmla="*/ 4203 h 29613"/>
                <a:gd name="connsiteX21" fmla="*/ 13599 w 25061"/>
                <a:gd name="connsiteY21" fmla="*/ 3323 h 29613"/>
                <a:gd name="connsiteX22" fmla="*/ 10025 w 25061"/>
                <a:gd name="connsiteY22" fmla="*/ 4147 h 29613"/>
                <a:gd name="connsiteX23" fmla="*/ 7470 w 25061"/>
                <a:gd name="connsiteY23" fmla="*/ 6325 h 29613"/>
                <a:gd name="connsiteX24" fmla="*/ 5920 w 25061"/>
                <a:gd name="connsiteY24" fmla="*/ 9452 h 29613"/>
                <a:gd name="connsiteX25" fmla="*/ 5389 w 25061"/>
                <a:gd name="connsiteY25" fmla="*/ 13124 h 29613"/>
                <a:gd name="connsiteX26" fmla="*/ 6101 w 25061"/>
                <a:gd name="connsiteY26" fmla="*/ 17690 h 29613"/>
                <a:gd name="connsiteX27" fmla="*/ 8112 w 25061"/>
                <a:gd name="connsiteY27" fmla="*/ 21529 h 29613"/>
                <a:gd name="connsiteX28" fmla="*/ 11337 w 25061"/>
                <a:gd name="connsiteY28" fmla="*/ 24182 h 29613"/>
                <a:gd name="connsiteX29" fmla="*/ 15735 w 25061"/>
                <a:gd name="connsiteY29" fmla="*/ 25173 h 29613"/>
                <a:gd name="connsiteX30" fmla="*/ 20203 w 25061"/>
                <a:gd name="connsiteY30" fmla="*/ 24196 h 29613"/>
                <a:gd name="connsiteX31" fmla="*/ 23652 w 25061"/>
                <a:gd name="connsiteY31" fmla="*/ 21180 h 29613"/>
                <a:gd name="connsiteX32" fmla="*/ 25062 w 25061"/>
                <a:gd name="connsiteY32" fmla="*/ 22437 h 2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061" h="29613">
                  <a:moveTo>
                    <a:pt x="25062" y="22465"/>
                  </a:moveTo>
                  <a:cubicBezTo>
                    <a:pt x="24517" y="23596"/>
                    <a:pt x="23791" y="24601"/>
                    <a:pt x="22926" y="25481"/>
                  </a:cubicBezTo>
                  <a:cubicBezTo>
                    <a:pt x="22046" y="26360"/>
                    <a:pt x="21083" y="27100"/>
                    <a:pt x="20035" y="27714"/>
                  </a:cubicBezTo>
                  <a:cubicBezTo>
                    <a:pt x="18988" y="28329"/>
                    <a:pt x="17871" y="28803"/>
                    <a:pt x="16712" y="29125"/>
                  </a:cubicBezTo>
                  <a:cubicBezTo>
                    <a:pt x="15540" y="29446"/>
                    <a:pt x="14381" y="29613"/>
                    <a:pt x="13222" y="29613"/>
                  </a:cubicBezTo>
                  <a:cubicBezTo>
                    <a:pt x="11281" y="29613"/>
                    <a:pt x="9494" y="29236"/>
                    <a:pt x="7875" y="28468"/>
                  </a:cubicBezTo>
                  <a:cubicBezTo>
                    <a:pt x="6255" y="27714"/>
                    <a:pt x="4859" y="26695"/>
                    <a:pt x="3700" y="25439"/>
                  </a:cubicBezTo>
                  <a:cubicBezTo>
                    <a:pt x="2541" y="24182"/>
                    <a:pt x="1634" y="22716"/>
                    <a:pt x="977" y="21041"/>
                  </a:cubicBezTo>
                  <a:cubicBezTo>
                    <a:pt x="335" y="19379"/>
                    <a:pt x="0" y="17620"/>
                    <a:pt x="0" y="15777"/>
                  </a:cubicBezTo>
                  <a:cubicBezTo>
                    <a:pt x="0" y="13543"/>
                    <a:pt x="447" y="11477"/>
                    <a:pt x="1340" y="9564"/>
                  </a:cubicBezTo>
                  <a:cubicBezTo>
                    <a:pt x="2234" y="7651"/>
                    <a:pt x="3435" y="5990"/>
                    <a:pt x="4929" y="4566"/>
                  </a:cubicBezTo>
                  <a:cubicBezTo>
                    <a:pt x="6436" y="3141"/>
                    <a:pt x="8168" y="2024"/>
                    <a:pt x="10150" y="1215"/>
                  </a:cubicBezTo>
                  <a:cubicBezTo>
                    <a:pt x="12119" y="405"/>
                    <a:pt x="14213" y="0"/>
                    <a:pt x="16419" y="0"/>
                  </a:cubicBezTo>
                  <a:cubicBezTo>
                    <a:pt x="17494" y="0"/>
                    <a:pt x="18569" y="98"/>
                    <a:pt x="19644" y="293"/>
                  </a:cubicBezTo>
                  <a:cubicBezTo>
                    <a:pt x="20733" y="489"/>
                    <a:pt x="21795" y="866"/>
                    <a:pt x="22828" y="1410"/>
                  </a:cubicBezTo>
                  <a:cubicBezTo>
                    <a:pt x="23275" y="1634"/>
                    <a:pt x="23596" y="1941"/>
                    <a:pt x="23777" y="2304"/>
                  </a:cubicBezTo>
                  <a:cubicBezTo>
                    <a:pt x="23959" y="2667"/>
                    <a:pt x="24042" y="3044"/>
                    <a:pt x="24042" y="3393"/>
                  </a:cubicBezTo>
                  <a:cubicBezTo>
                    <a:pt x="24042" y="3979"/>
                    <a:pt x="23819" y="4580"/>
                    <a:pt x="23358" y="5208"/>
                  </a:cubicBezTo>
                  <a:cubicBezTo>
                    <a:pt x="22898" y="5836"/>
                    <a:pt x="22158" y="6409"/>
                    <a:pt x="21124" y="6925"/>
                  </a:cubicBezTo>
                  <a:lnTo>
                    <a:pt x="20887" y="6925"/>
                  </a:lnTo>
                  <a:cubicBezTo>
                    <a:pt x="19686" y="5696"/>
                    <a:pt x="18541" y="4789"/>
                    <a:pt x="17438" y="4203"/>
                  </a:cubicBezTo>
                  <a:cubicBezTo>
                    <a:pt x="16335" y="3616"/>
                    <a:pt x="15065" y="3323"/>
                    <a:pt x="13599" y="3323"/>
                  </a:cubicBezTo>
                  <a:cubicBezTo>
                    <a:pt x="12245" y="3323"/>
                    <a:pt x="11044" y="3602"/>
                    <a:pt x="10025" y="4147"/>
                  </a:cubicBezTo>
                  <a:cubicBezTo>
                    <a:pt x="9005" y="4691"/>
                    <a:pt x="8154" y="5431"/>
                    <a:pt x="7470" y="6325"/>
                  </a:cubicBezTo>
                  <a:cubicBezTo>
                    <a:pt x="6786" y="7232"/>
                    <a:pt x="6269" y="8279"/>
                    <a:pt x="5920" y="9452"/>
                  </a:cubicBezTo>
                  <a:cubicBezTo>
                    <a:pt x="5557" y="10639"/>
                    <a:pt x="5389" y="11854"/>
                    <a:pt x="5389" y="13124"/>
                  </a:cubicBezTo>
                  <a:cubicBezTo>
                    <a:pt x="5389" y="14716"/>
                    <a:pt x="5627" y="16238"/>
                    <a:pt x="6101" y="17690"/>
                  </a:cubicBezTo>
                  <a:cubicBezTo>
                    <a:pt x="6562" y="19142"/>
                    <a:pt x="7246" y="20426"/>
                    <a:pt x="8112" y="21529"/>
                  </a:cubicBezTo>
                  <a:cubicBezTo>
                    <a:pt x="8991" y="22632"/>
                    <a:pt x="10067" y="23512"/>
                    <a:pt x="11337" y="24182"/>
                  </a:cubicBezTo>
                  <a:cubicBezTo>
                    <a:pt x="12622" y="24852"/>
                    <a:pt x="14088" y="25173"/>
                    <a:pt x="15735" y="25173"/>
                  </a:cubicBezTo>
                  <a:cubicBezTo>
                    <a:pt x="17285" y="25173"/>
                    <a:pt x="18779" y="24852"/>
                    <a:pt x="20203" y="24196"/>
                  </a:cubicBezTo>
                  <a:cubicBezTo>
                    <a:pt x="21627" y="23554"/>
                    <a:pt x="22772" y="22549"/>
                    <a:pt x="23652" y="21180"/>
                  </a:cubicBezTo>
                  <a:lnTo>
                    <a:pt x="25062" y="2243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0" name="Forma Livre: Forma 119">
              <a:extLst>
                <a:ext uri="{FF2B5EF4-FFF2-40B4-BE49-F238E27FC236}">
                  <a16:creationId xmlns:a16="http://schemas.microsoft.com/office/drawing/2014/main" id="{6D64B2E4-D4A1-1C21-6315-B0813B410F3C}"/>
                </a:ext>
              </a:extLst>
            </p:cNvPr>
            <p:cNvSpPr/>
            <p:nvPr/>
          </p:nvSpPr>
          <p:spPr>
            <a:xfrm>
              <a:off x="10102224" y="6188691"/>
              <a:ext cx="15302" cy="43896"/>
            </a:xfrm>
            <a:custGeom>
              <a:avLst/>
              <a:gdLst>
                <a:gd name="connsiteX0" fmla="*/ 15191 w 15302"/>
                <a:gd name="connsiteY0" fmla="*/ 43896 h 43896"/>
                <a:gd name="connsiteX1" fmla="*/ 11449 w 15302"/>
                <a:gd name="connsiteY1" fmla="*/ 43854 h 43896"/>
                <a:gd name="connsiteX2" fmla="*/ 6939 w 15302"/>
                <a:gd name="connsiteY2" fmla="*/ 43813 h 43896"/>
                <a:gd name="connsiteX3" fmla="*/ 3253 w 15302"/>
                <a:gd name="connsiteY3" fmla="*/ 43854 h 43896"/>
                <a:gd name="connsiteX4" fmla="*/ 98 w 15302"/>
                <a:gd name="connsiteY4" fmla="*/ 43896 h 43896"/>
                <a:gd name="connsiteX5" fmla="*/ 0 w 15302"/>
                <a:gd name="connsiteY5" fmla="*/ 42347 h 43896"/>
                <a:gd name="connsiteX6" fmla="*/ 2555 w 15302"/>
                <a:gd name="connsiteY6" fmla="*/ 41928 h 43896"/>
                <a:gd name="connsiteX7" fmla="*/ 4035 w 15302"/>
                <a:gd name="connsiteY7" fmla="*/ 41034 h 43896"/>
                <a:gd name="connsiteX8" fmla="*/ 4747 w 15302"/>
                <a:gd name="connsiteY8" fmla="*/ 39317 h 43896"/>
                <a:gd name="connsiteX9" fmla="*/ 4915 w 15302"/>
                <a:gd name="connsiteY9" fmla="*/ 36371 h 43896"/>
                <a:gd name="connsiteX10" fmla="*/ 4915 w 15302"/>
                <a:gd name="connsiteY10" fmla="*/ 23596 h 43896"/>
                <a:gd name="connsiteX11" fmla="*/ 4775 w 15302"/>
                <a:gd name="connsiteY11" fmla="*/ 21459 h 43896"/>
                <a:gd name="connsiteX12" fmla="*/ 4161 w 15302"/>
                <a:gd name="connsiteY12" fmla="*/ 20245 h 43896"/>
                <a:gd name="connsiteX13" fmla="*/ 2806 w 15302"/>
                <a:gd name="connsiteY13" fmla="*/ 19561 h 43896"/>
                <a:gd name="connsiteX14" fmla="*/ 447 w 15302"/>
                <a:gd name="connsiteY14" fmla="*/ 19072 h 43896"/>
                <a:gd name="connsiteX15" fmla="*/ 307 w 15302"/>
                <a:gd name="connsiteY15" fmla="*/ 17662 h 43896"/>
                <a:gd name="connsiteX16" fmla="*/ 3337 w 15302"/>
                <a:gd name="connsiteY16" fmla="*/ 17061 h 43896"/>
                <a:gd name="connsiteX17" fmla="*/ 6199 w 15302"/>
                <a:gd name="connsiteY17" fmla="*/ 16405 h 43896"/>
                <a:gd name="connsiteX18" fmla="*/ 8573 w 15302"/>
                <a:gd name="connsiteY18" fmla="*/ 15777 h 43896"/>
                <a:gd name="connsiteX19" fmla="*/ 10150 w 15302"/>
                <a:gd name="connsiteY19" fmla="*/ 15246 h 43896"/>
                <a:gd name="connsiteX20" fmla="*/ 10639 w 15302"/>
                <a:gd name="connsiteY20" fmla="*/ 15637 h 43896"/>
                <a:gd name="connsiteX21" fmla="*/ 10402 w 15302"/>
                <a:gd name="connsiteY21" fmla="*/ 18206 h 43896"/>
                <a:gd name="connsiteX22" fmla="*/ 10262 w 15302"/>
                <a:gd name="connsiteY22" fmla="*/ 20901 h 43896"/>
                <a:gd name="connsiteX23" fmla="*/ 10192 w 15302"/>
                <a:gd name="connsiteY23" fmla="*/ 23428 h 43896"/>
                <a:gd name="connsiteX24" fmla="*/ 10164 w 15302"/>
                <a:gd name="connsiteY24" fmla="*/ 25495 h 43896"/>
                <a:gd name="connsiteX25" fmla="*/ 10164 w 15302"/>
                <a:gd name="connsiteY25" fmla="*/ 38367 h 43896"/>
                <a:gd name="connsiteX26" fmla="*/ 10304 w 15302"/>
                <a:gd name="connsiteY26" fmla="*/ 40238 h 43896"/>
                <a:gd name="connsiteX27" fmla="*/ 10960 w 15302"/>
                <a:gd name="connsiteY27" fmla="*/ 41327 h 43896"/>
                <a:gd name="connsiteX28" fmla="*/ 12482 w 15302"/>
                <a:gd name="connsiteY28" fmla="*/ 41858 h 43896"/>
                <a:gd name="connsiteX29" fmla="*/ 15302 w 15302"/>
                <a:gd name="connsiteY29" fmla="*/ 42095 h 43896"/>
                <a:gd name="connsiteX30" fmla="*/ 15205 w 15302"/>
                <a:gd name="connsiteY30" fmla="*/ 43896 h 43896"/>
                <a:gd name="connsiteX31" fmla="*/ 3881 w 15302"/>
                <a:gd name="connsiteY31" fmla="*/ 3588 h 43896"/>
                <a:gd name="connsiteX32" fmla="*/ 4845 w 15302"/>
                <a:gd name="connsiteY32" fmla="*/ 991 h 43896"/>
                <a:gd name="connsiteX33" fmla="*/ 7428 w 15302"/>
                <a:gd name="connsiteY33" fmla="*/ 0 h 43896"/>
                <a:gd name="connsiteX34" fmla="*/ 10122 w 15302"/>
                <a:gd name="connsiteY34" fmla="*/ 991 h 43896"/>
                <a:gd name="connsiteX35" fmla="*/ 11114 w 15302"/>
                <a:gd name="connsiteY35" fmla="*/ 3588 h 43896"/>
                <a:gd name="connsiteX36" fmla="*/ 10122 w 15302"/>
                <a:gd name="connsiteY36" fmla="*/ 6185 h 43896"/>
                <a:gd name="connsiteX37" fmla="*/ 7428 w 15302"/>
                <a:gd name="connsiteY37" fmla="*/ 7176 h 43896"/>
                <a:gd name="connsiteX38" fmla="*/ 4845 w 15302"/>
                <a:gd name="connsiteY38" fmla="*/ 6185 h 43896"/>
                <a:gd name="connsiteX39" fmla="*/ 3881 w 15302"/>
                <a:gd name="connsiteY39" fmla="*/ 358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02" h="43896">
                  <a:moveTo>
                    <a:pt x="15191" y="43896"/>
                  </a:moveTo>
                  <a:cubicBezTo>
                    <a:pt x="14157" y="43896"/>
                    <a:pt x="12915" y="43882"/>
                    <a:pt x="11449" y="43854"/>
                  </a:cubicBezTo>
                  <a:cubicBezTo>
                    <a:pt x="9997" y="43827"/>
                    <a:pt x="8489" y="43813"/>
                    <a:pt x="6939" y="43813"/>
                  </a:cubicBezTo>
                  <a:cubicBezTo>
                    <a:pt x="5683" y="43813"/>
                    <a:pt x="4440" y="43827"/>
                    <a:pt x="3253" y="43854"/>
                  </a:cubicBezTo>
                  <a:cubicBezTo>
                    <a:pt x="2052" y="43882"/>
                    <a:pt x="1005" y="43896"/>
                    <a:pt x="98" y="43896"/>
                  </a:cubicBezTo>
                  <a:lnTo>
                    <a:pt x="0" y="42347"/>
                  </a:lnTo>
                  <a:cubicBezTo>
                    <a:pt x="1075" y="42249"/>
                    <a:pt x="1913" y="42109"/>
                    <a:pt x="2555" y="41928"/>
                  </a:cubicBezTo>
                  <a:cubicBezTo>
                    <a:pt x="3183" y="41746"/>
                    <a:pt x="3686" y="41453"/>
                    <a:pt x="4035" y="41034"/>
                  </a:cubicBezTo>
                  <a:cubicBezTo>
                    <a:pt x="4398" y="40615"/>
                    <a:pt x="4621" y="40043"/>
                    <a:pt x="4747" y="39317"/>
                  </a:cubicBezTo>
                  <a:cubicBezTo>
                    <a:pt x="4859" y="38591"/>
                    <a:pt x="4915" y="37613"/>
                    <a:pt x="4915" y="36371"/>
                  </a:cubicBezTo>
                  <a:lnTo>
                    <a:pt x="4915" y="23596"/>
                  </a:lnTo>
                  <a:cubicBezTo>
                    <a:pt x="4915" y="22688"/>
                    <a:pt x="4873" y="21976"/>
                    <a:pt x="4775" y="21459"/>
                  </a:cubicBezTo>
                  <a:cubicBezTo>
                    <a:pt x="4677" y="20943"/>
                    <a:pt x="4468" y="20538"/>
                    <a:pt x="4161" y="20245"/>
                  </a:cubicBezTo>
                  <a:cubicBezTo>
                    <a:pt x="3853" y="19952"/>
                    <a:pt x="3407" y="19728"/>
                    <a:pt x="2806" y="19561"/>
                  </a:cubicBezTo>
                  <a:cubicBezTo>
                    <a:pt x="2206" y="19393"/>
                    <a:pt x="1424" y="19240"/>
                    <a:pt x="447" y="19072"/>
                  </a:cubicBezTo>
                  <a:lnTo>
                    <a:pt x="307" y="17662"/>
                  </a:lnTo>
                  <a:cubicBezTo>
                    <a:pt x="1312" y="17466"/>
                    <a:pt x="2318" y="17271"/>
                    <a:pt x="3337" y="17061"/>
                  </a:cubicBezTo>
                  <a:cubicBezTo>
                    <a:pt x="4356" y="16852"/>
                    <a:pt x="5306" y="16629"/>
                    <a:pt x="6199" y="16405"/>
                  </a:cubicBezTo>
                  <a:cubicBezTo>
                    <a:pt x="7093" y="16182"/>
                    <a:pt x="7875" y="15972"/>
                    <a:pt x="8573" y="15777"/>
                  </a:cubicBezTo>
                  <a:cubicBezTo>
                    <a:pt x="9271" y="15582"/>
                    <a:pt x="9801" y="15400"/>
                    <a:pt x="10150" y="15246"/>
                  </a:cubicBezTo>
                  <a:lnTo>
                    <a:pt x="10639" y="15637"/>
                  </a:lnTo>
                  <a:cubicBezTo>
                    <a:pt x="10541" y="16447"/>
                    <a:pt x="10457" y="17299"/>
                    <a:pt x="10402" y="18206"/>
                  </a:cubicBezTo>
                  <a:cubicBezTo>
                    <a:pt x="10346" y="19114"/>
                    <a:pt x="10290" y="20007"/>
                    <a:pt x="10262" y="20901"/>
                  </a:cubicBezTo>
                  <a:cubicBezTo>
                    <a:pt x="10220" y="21795"/>
                    <a:pt x="10206" y="22632"/>
                    <a:pt x="10192" y="23428"/>
                  </a:cubicBezTo>
                  <a:cubicBezTo>
                    <a:pt x="10178" y="24224"/>
                    <a:pt x="10164" y="24908"/>
                    <a:pt x="10164" y="25495"/>
                  </a:cubicBezTo>
                  <a:lnTo>
                    <a:pt x="10164" y="38367"/>
                  </a:lnTo>
                  <a:cubicBezTo>
                    <a:pt x="10164" y="39149"/>
                    <a:pt x="10206" y="39764"/>
                    <a:pt x="10304" y="40238"/>
                  </a:cubicBezTo>
                  <a:cubicBezTo>
                    <a:pt x="10402" y="40713"/>
                    <a:pt x="10611" y="41076"/>
                    <a:pt x="10960" y="41327"/>
                  </a:cubicBezTo>
                  <a:cubicBezTo>
                    <a:pt x="11295" y="41593"/>
                    <a:pt x="11812" y="41760"/>
                    <a:pt x="12482" y="41858"/>
                  </a:cubicBezTo>
                  <a:cubicBezTo>
                    <a:pt x="13166" y="41956"/>
                    <a:pt x="14102" y="42039"/>
                    <a:pt x="15302" y="42095"/>
                  </a:cubicBezTo>
                  <a:lnTo>
                    <a:pt x="15205" y="43896"/>
                  </a:lnTo>
                  <a:close/>
                  <a:moveTo>
                    <a:pt x="3881" y="3588"/>
                  </a:moveTo>
                  <a:cubicBezTo>
                    <a:pt x="3881" y="2527"/>
                    <a:pt x="4203" y="1647"/>
                    <a:pt x="4845" y="991"/>
                  </a:cubicBezTo>
                  <a:cubicBezTo>
                    <a:pt x="5487" y="321"/>
                    <a:pt x="6353" y="0"/>
                    <a:pt x="7428" y="0"/>
                  </a:cubicBezTo>
                  <a:cubicBezTo>
                    <a:pt x="8559" y="0"/>
                    <a:pt x="9452" y="335"/>
                    <a:pt x="10122" y="991"/>
                  </a:cubicBezTo>
                  <a:cubicBezTo>
                    <a:pt x="10779" y="1661"/>
                    <a:pt x="11114" y="2527"/>
                    <a:pt x="11114" y="3588"/>
                  </a:cubicBezTo>
                  <a:cubicBezTo>
                    <a:pt x="11114" y="4649"/>
                    <a:pt x="10779" y="5529"/>
                    <a:pt x="10122" y="6185"/>
                  </a:cubicBezTo>
                  <a:cubicBezTo>
                    <a:pt x="9452" y="6855"/>
                    <a:pt x="8559" y="7176"/>
                    <a:pt x="7428" y="7176"/>
                  </a:cubicBezTo>
                  <a:cubicBezTo>
                    <a:pt x="6353" y="7176"/>
                    <a:pt x="5501" y="6841"/>
                    <a:pt x="4845" y="6185"/>
                  </a:cubicBezTo>
                  <a:cubicBezTo>
                    <a:pt x="4203" y="5529"/>
                    <a:pt x="3881" y="4663"/>
                    <a:pt x="3881" y="358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1" name="Forma Livre: Forma 120">
              <a:extLst>
                <a:ext uri="{FF2B5EF4-FFF2-40B4-BE49-F238E27FC236}">
                  <a16:creationId xmlns:a16="http://schemas.microsoft.com/office/drawing/2014/main" id="{02F77111-8500-48C9-4D28-097B4E3682BF}"/>
                </a:ext>
              </a:extLst>
            </p:cNvPr>
            <p:cNvSpPr/>
            <p:nvPr/>
          </p:nvSpPr>
          <p:spPr>
            <a:xfrm>
              <a:off x="10121003" y="6203951"/>
              <a:ext cx="29278" cy="29627"/>
            </a:xfrm>
            <a:custGeom>
              <a:avLst/>
              <a:gdLst>
                <a:gd name="connsiteX0" fmla="*/ 0 w 29278"/>
                <a:gd name="connsiteY0" fmla="*/ 15093 h 29627"/>
                <a:gd name="connsiteX1" fmla="*/ 1145 w 29278"/>
                <a:gd name="connsiteY1" fmla="*/ 9215 h 29627"/>
                <a:gd name="connsiteX2" fmla="*/ 4244 w 29278"/>
                <a:gd name="connsiteY2" fmla="*/ 4412 h 29627"/>
                <a:gd name="connsiteX3" fmla="*/ 8880 w 29278"/>
                <a:gd name="connsiteY3" fmla="*/ 1187 h 29627"/>
                <a:gd name="connsiteX4" fmla="*/ 14618 w 29278"/>
                <a:gd name="connsiteY4" fmla="*/ 0 h 29627"/>
                <a:gd name="connsiteX5" fmla="*/ 20636 w 29278"/>
                <a:gd name="connsiteY5" fmla="*/ 1145 h 29627"/>
                <a:gd name="connsiteX6" fmla="*/ 25271 w 29278"/>
                <a:gd name="connsiteY6" fmla="*/ 4258 h 29627"/>
                <a:gd name="connsiteX7" fmla="*/ 28231 w 29278"/>
                <a:gd name="connsiteY7" fmla="*/ 8866 h 29627"/>
                <a:gd name="connsiteX8" fmla="*/ 29278 w 29278"/>
                <a:gd name="connsiteY8" fmla="*/ 14520 h 29627"/>
                <a:gd name="connsiteX9" fmla="*/ 28133 w 29278"/>
                <a:gd name="connsiteY9" fmla="*/ 20426 h 29627"/>
                <a:gd name="connsiteX10" fmla="*/ 25034 w 29278"/>
                <a:gd name="connsiteY10" fmla="*/ 25215 h 29627"/>
                <a:gd name="connsiteX11" fmla="*/ 20370 w 29278"/>
                <a:gd name="connsiteY11" fmla="*/ 28440 h 29627"/>
                <a:gd name="connsiteX12" fmla="*/ 14618 w 29278"/>
                <a:gd name="connsiteY12" fmla="*/ 29627 h 29627"/>
                <a:gd name="connsiteX13" fmla="*/ 8629 w 29278"/>
                <a:gd name="connsiteY13" fmla="*/ 28482 h 29627"/>
                <a:gd name="connsiteX14" fmla="*/ 4021 w 29278"/>
                <a:gd name="connsiteY14" fmla="*/ 25369 h 29627"/>
                <a:gd name="connsiteX15" fmla="*/ 1061 w 29278"/>
                <a:gd name="connsiteY15" fmla="*/ 20761 h 29627"/>
                <a:gd name="connsiteX16" fmla="*/ 14 w 29278"/>
                <a:gd name="connsiteY16" fmla="*/ 15107 h 29627"/>
                <a:gd name="connsiteX17" fmla="*/ 15246 w 29278"/>
                <a:gd name="connsiteY17" fmla="*/ 27240 h 29627"/>
                <a:gd name="connsiteX18" fmla="*/ 18918 w 29278"/>
                <a:gd name="connsiteY18" fmla="*/ 26221 h 29627"/>
                <a:gd name="connsiteX19" fmla="*/ 21446 w 29278"/>
                <a:gd name="connsiteY19" fmla="*/ 23596 h 29627"/>
                <a:gd name="connsiteX20" fmla="*/ 22898 w 29278"/>
                <a:gd name="connsiteY20" fmla="*/ 20007 h 29627"/>
                <a:gd name="connsiteX21" fmla="*/ 23358 w 29278"/>
                <a:gd name="connsiteY21" fmla="*/ 16028 h 29627"/>
                <a:gd name="connsiteX22" fmla="*/ 22842 w 29278"/>
                <a:gd name="connsiteY22" fmla="*/ 11267 h 29627"/>
                <a:gd name="connsiteX23" fmla="*/ 21222 w 29278"/>
                <a:gd name="connsiteY23" fmla="*/ 6869 h 29627"/>
                <a:gd name="connsiteX24" fmla="*/ 18332 w 29278"/>
                <a:gd name="connsiteY24" fmla="*/ 3644 h 29627"/>
                <a:gd name="connsiteX25" fmla="*/ 14032 w 29278"/>
                <a:gd name="connsiteY25" fmla="*/ 2374 h 29627"/>
                <a:gd name="connsiteX26" fmla="*/ 10318 w 29278"/>
                <a:gd name="connsiteY26" fmla="*/ 3365 h 29627"/>
                <a:gd name="connsiteX27" fmla="*/ 7819 w 29278"/>
                <a:gd name="connsiteY27" fmla="*/ 5962 h 29627"/>
                <a:gd name="connsiteX28" fmla="*/ 6381 w 29278"/>
                <a:gd name="connsiteY28" fmla="*/ 9550 h 29627"/>
                <a:gd name="connsiteX29" fmla="*/ 5920 w 29278"/>
                <a:gd name="connsiteY29" fmla="*/ 13529 h 29627"/>
                <a:gd name="connsiteX30" fmla="*/ 6450 w 29278"/>
                <a:gd name="connsiteY30" fmla="*/ 18192 h 29627"/>
                <a:gd name="connsiteX31" fmla="*/ 8098 w 29278"/>
                <a:gd name="connsiteY31" fmla="*/ 22604 h 29627"/>
                <a:gd name="connsiteX32" fmla="*/ 10988 w 29278"/>
                <a:gd name="connsiteY32" fmla="*/ 25913 h 29627"/>
                <a:gd name="connsiteX33" fmla="*/ 15232 w 29278"/>
                <a:gd name="connsiteY33" fmla="*/ 27226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78" h="29627">
                  <a:moveTo>
                    <a:pt x="0" y="15093"/>
                  </a:moveTo>
                  <a:cubicBezTo>
                    <a:pt x="0" y="13027"/>
                    <a:pt x="377" y="11058"/>
                    <a:pt x="1145" y="9215"/>
                  </a:cubicBezTo>
                  <a:cubicBezTo>
                    <a:pt x="1899" y="7372"/>
                    <a:pt x="2946" y="5766"/>
                    <a:pt x="4244" y="4412"/>
                  </a:cubicBezTo>
                  <a:cubicBezTo>
                    <a:pt x="5557" y="3058"/>
                    <a:pt x="7107" y="1983"/>
                    <a:pt x="8880" y="1187"/>
                  </a:cubicBezTo>
                  <a:cubicBezTo>
                    <a:pt x="10667" y="391"/>
                    <a:pt x="12566" y="0"/>
                    <a:pt x="14618" y="0"/>
                  </a:cubicBezTo>
                  <a:cubicBezTo>
                    <a:pt x="16824" y="0"/>
                    <a:pt x="18835" y="377"/>
                    <a:pt x="20636" y="1145"/>
                  </a:cubicBezTo>
                  <a:cubicBezTo>
                    <a:pt x="22451" y="1899"/>
                    <a:pt x="23987" y="2946"/>
                    <a:pt x="25271" y="4258"/>
                  </a:cubicBezTo>
                  <a:cubicBezTo>
                    <a:pt x="26556" y="5571"/>
                    <a:pt x="27533" y="7107"/>
                    <a:pt x="28231" y="8866"/>
                  </a:cubicBezTo>
                  <a:cubicBezTo>
                    <a:pt x="28929" y="10625"/>
                    <a:pt x="29278" y="12510"/>
                    <a:pt x="29278" y="14520"/>
                  </a:cubicBezTo>
                  <a:cubicBezTo>
                    <a:pt x="29278" y="16531"/>
                    <a:pt x="28901" y="18597"/>
                    <a:pt x="28133" y="20426"/>
                  </a:cubicBezTo>
                  <a:cubicBezTo>
                    <a:pt x="27379" y="22255"/>
                    <a:pt x="26332" y="23847"/>
                    <a:pt x="25034" y="25215"/>
                  </a:cubicBezTo>
                  <a:cubicBezTo>
                    <a:pt x="23721" y="26570"/>
                    <a:pt x="22172" y="27645"/>
                    <a:pt x="20370" y="28440"/>
                  </a:cubicBezTo>
                  <a:cubicBezTo>
                    <a:pt x="18569" y="29236"/>
                    <a:pt x="16657" y="29627"/>
                    <a:pt x="14618" y="29627"/>
                  </a:cubicBezTo>
                  <a:cubicBezTo>
                    <a:pt x="12412" y="29627"/>
                    <a:pt x="10416" y="29250"/>
                    <a:pt x="8629" y="28482"/>
                  </a:cubicBezTo>
                  <a:cubicBezTo>
                    <a:pt x="6827" y="27728"/>
                    <a:pt x="5292" y="26681"/>
                    <a:pt x="4021" y="25369"/>
                  </a:cubicBezTo>
                  <a:cubicBezTo>
                    <a:pt x="2737" y="24056"/>
                    <a:pt x="1759" y="22521"/>
                    <a:pt x="1061" y="20761"/>
                  </a:cubicBezTo>
                  <a:cubicBezTo>
                    <a:pt x="363" y="19002"/>
                    <a:pt x="14" y="17117"/>
                    <a:pt x="14" y="15107"/>
                  </a:cubicBezTo>
                  <a:close/>
                  <a:moveTo>
                    <a:pt x="15246" y="27240"/>
                  </a:moveTo>
                  <a:cubicBezTo>
                    <a:pt x="16671" y="27240"/>
                    <a:pt x="17899" y="26905"/>
                    <a:pt x="18918" y="26221"/>
                  </a:cubicBezTo>
                  <a:cubicBezTo>
                    <a:pt x="19938" y="25536"/>
                    <a:pt x="20775" y="24671"/>
                    <a:pt x="21446" y="23596"/>
                  </a:cubicBezTo>
                  <a:cubicBezTo>
                    <a:pt x="22102" y="22521"/>
                    <a:pt x="22590" y="21334"/>
                    <a:pt x="22898" y="20007"/>
                  </a:cubicBezTo>
                  <a:cubicBezTo>
                    <a:pt x="23205" y="18681"/>
                    <a:pt x="23358" y="17355"/>
                    <a:pt x="23358" y="16028"/>
                  </a:cubicBezTo>
                  <a:cubicBezTo>
                    <a:pt x="23358" y="14479"/>
                    <a:pt x="23191" y="12887"/>
                    <a:pt x="22842" y="11267"/>
                  </a:cubicBezTo>
                  <a:cubicBezTo>
                    <a:pt x="22507" y="9648"/>
                    <a:pt x="21962" y="8182"/>
                    <a:pt x="21222" y="6869"/>
                  </a:cubicBezTo>
                  <a:cubicBezTo>
                    <a:pt x="20482" y="5557"/>
                    <a:pt x="19519" y="4482"/>
                    <a:pt x="18332" y="3644"/>
                  </a:cubicBezTo>
                  <a:cubicBezTo>
                    <a:pt x="17145" y="2806"/>
                    <a:pt x="15721" y="2374"/>
                    <a:pt x="14032" y="2374"/>
                  </a:cubicBezTo>
                  <a:cubicBezTo>
                    <a:pt x="12580" y="2374"/>
                    <a:pt x="11337" y="2709"/>
                    <a:pt x="10318" y="3365"/>
                  </a:cubicBezTo>
                  <a:cubicBezTo>
                    <a:pt x="9299" y="4035"/>
                    <a:pt x="8461" y="4901"/>
                    <a:pt x="7819" y="5962"/>
                  </a:cubicBezTo>
                  <a:cubicBezTo>
                    <a:pt x="7162" y="7023"/>
                    <a:pt x="6688" y="8224"/>
                    <a:pt x="6381" y="9550"/>
                  </a:cubicBezTo>
                  <a:cubicBezTo>
                    <a:pt x="6073" y="10876"/>
                    <a:pt x="5920" y="12203"/>
                    <a:pt x="5920" y="13529"/>
                  </a:cubicBezTo>
                  <a:cubicBezTo>
                    <a:pt x="5920" y="15023"/>
                    <a:pt x="6101" y="16573"/>
                    <a:pt x="6450" y="18192"/>
                  </a:cubicBezTo>
                  <a:cubicBezTo>
                    <a:pt x="6800" y="19812"/>
                    <a:pt x="7358" y="21278"/>
                    <a:pt x="8098" y="22604"/>
                  </a:cubicBezTo>
                  <a:cubicBezTo>
                    <a:pt x="8838" y="23931"/>
                    <a:pt x="9801" y="25034"/>
                    <a:pt x="10988" y="25913"/>
                  </a:cubicBezTo>
                  <a:cubicBezTo>
                    <a:pt x="12175" y="26793"/>
                    <a:pt x="13585" y="27226"/>
                    <a:pt x="15232" y="272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2" name="Forma Livre: Forma 121">
              <a:extLst>
                <a:ext uri="{FF2B5EF4-FFF2-40B4-BE49-F238E27FC236}">
                  <a16:creationId xmlns:a16="http://schemas.microsoft.com/office/drawing/2014/main" id="{A8928797-1342-F6EE-5D47-AC5F778DCC4D}"/>
                </a:ext>
              </a:extLst>
            </p:cNvPr>
            <p:cNvSpPr/>
            <p:nvPr/>
          </p:nvSpPr>
          <p:spPr>
            <a:xfrm>
              <a:off x="10154804" y="6203937"/>
              <a:ext cx="34485" cy="28649"/>
            </a:xfrm>
            <a:custGeom>
              <a:avLst/>
              <a:gdLst>
                <a:gd name="connsiteX0" fmla="*/ 14911 w 34485"/>
                <a:gd name="connsiteY0" fmla="*/ 28650 h 28649"/>
                <a:gd name="connsiteX1" fmla="*/ 11407 w 34485"/>
                <a:gd name="connsiteY1" fmla="*/ 28608 h 28649"/>
                <a:gd name="connsiteX2" fmla="*/ 7135 w 34485"/>
                <a:gd name="connsiteY2" fmla="*/ 28566 h 28649"/>
                <a:gd name="connsiteX3" fmla="*/ 3365 w 34485"/>
                <a:gd name="connsiteY3" fmla="*/ 28608 h 28649"/>
                <a:gd name="connsiteX4" fmla="*/ 140 w 34485"/>
                <a:gd name="connsiteY4" fmla="*/ 28650 h 28649"/>
                <a:gd name="connsiteX5" fmla="*/ 0 w 34485"/>
                <a:gd name="connsiteY5" fmla="*/ 27100 h 28649"/>
                <a:gd name="connsiteX6" fmla="*/ 2653 w 34485"/>
                <a:gd name="connsiteY6" fmla="*/ 26667 h 28649"/>
                <a:gd name="connsiteX7" fmla="*/ 4203 w 34485"/>
                <a:gd name="connsiteY7" fmla="*/ 25774 h 28649"/>
                <a:gd name="connsiteX8" fmla="*/ 4929 w 34485"/>
                <a:gd name="connsiteY8" fmla="*/ 24070 h 28649"/>
                <a:gd name="connsiteX9" fmla="*/ 5096 w 34485"/>
                <a:gd name="connsiteY9" fmla="*/ 21124 h 28649"/>
                <a:gd name="connsiteX10" fmla="*/ 5096 w 34485"/>
                <a:gd name="connsiteY10" fmla="*/ 8545 h 28649"/>
                <a:gd name="connsiteX11" fmla="*/ 4956 w 34485"/>
                <a:gd name="connsiteY11" fmla="*/ 6409 h 28649"/>
                <a:gd name="connsiteX12" fmla="*/ 4342 w 34485"/>
                <a:gd name="connsiteY12" fmla="*/ 5166 h 28649"/>
                <a:gd name="connsiteX13" fmla="*/ 2988 w 34485"/>
                <a:gd name="connsiteY13" fmla="*/ 4468 h 28649"/>
                <a:gd name="connsiteX14" fmla="*/ 628 w 34485"/>
                <a:gd name="connsiteY14" fmla="*/ 3979 h 28649"/>
                <a:gd name="connsiteX15" fmla="*/ 489 w 34485"/>
                <a:gd name="connsiteY15" fmla="*/ 2625 h 28649"/>
                <a:gd name="connsiteX16" fmla="*/ 3086 w 34485"/>
                <a:gd name="connsiteY16" fmla="*/ 2038 h 28649"/>
                <a:gd name="connsiteX17" fmla="*/ 5780 w 34485"/>
                <a:gd name="connsiteY17" fmla="*/ 1340 h 28649"/>
                <a:gd name="connsiteX18" fmla="*/ 8238 w 34485"/>
                <a:gd name="connsiteY18" fmla="*/ 628 h 28649"/>
                <a:gd name="connsiteX19" fmla="*/ 10108 w 34485"/>
                <a:gd name="connsiteY19" fmla="*/ 0 h 28649"/>
                <a:gd name="connsiteX20" fmla="*/ 10695 w 34485"/>
                <a:gd name="connsiteY20" fmla="*/ 391 h 28649"/>
                <a:gd name="connsiteX21" fmla="*/ 10457 w 34485"/>
                <a:gd name="connsiteY21" fmla="*/ 2401 h 28649"/>
                <a:gd name="connsiteX22" fmla="*/ 10360 w 34485"/>
                <a:gd name="connsiteY22" fmla="*/ 4412 h 28649"/>
                <a:gd name="connsiteX23" fmla="*/ 15917 w 34485"/>
                <a:gd name="connsiteY23" fmla="*/ 1159 h 28649"/>
                <a:gd name="connsiteX24" fmla="*/ 21529 w 34485"/>
                <a:gd name="connsiteY24" fmla="*/ 0 h 28649"/>
                <a:gd name="connsiteX25" fmla="*/ 24810 w 34485"/>
                <a:gd name="connsiteY25" fmla="*/ 558 h 28649"/>
                <a:gd name="connsiteX26" fmla="*/ 27463 w 34485"/>
                <a:gd name="connsiteY26" fmla="*/ 2332 h 28649"/>
                <a:gd name="connsiteX27" fmla="*/ 29236 w 34485"/>
                <a:gd name="connsiteY27" fmla="*/ 5417 h 28649"/>
                <a:gd name="connsiteX28" fmla="*/ 29893 w 34485"/>
                <a:gd name="connsiteY28" fmla="*/ 9955 h 28649"/>
                <a:gd name="connsiteX29" fmla="*/ 29893 w 34485"/>
                <a:gd name="connsiteY29" fmla="*/ 23121 h 28649"/>
                <a:gd name="connsiteX30" fmla="*/ 30032 w 34485"/>
                <a:gd name="connsiteY30" fmla="*/ 24992 h 28649"/>
                <a:gd name="connsiteX31" fmla="*/ 30632 w 34485"/>
                <a:gd name="connsiteY31" fmla="*/ 26081 h 28649"/>
                <a:gd name="connsiteX32" fmla="*/ 32015 w 34485"/>
                <a:gd name="connsiteY32" fmla="*/ 26611 h 28649"/>
                <a:gd name="connsiteX33" fmla="*/ 34486 w 34485"/>
                <a:gd name="connsiteY33" fmla="*/ 26849 h 28649"/>
                <a:gd name="connsiteX34" fmla="*/ 34388 w 34485"/>
                <a:gd name="connsiteY34" fmla="*/ 28650 h 28649"/>
                <a:gd name="connsiteX35" fmla="*/ 30968 w 34485"/>
                <a:gd name="connsiteY35" fmla="*/ 28608 h 28649"/>
                <a:gd name="connsiteX36" fmla="*/ 26765 w 34485"/>
                <a:gd name="connsiteY36" fmla="*/ 28566 h 28649"/>
                <a:gd name="connsiteX37" fmla="*/ 23149 w 34485"/>
                <a:gd name="connsiteY37" fmla="*/ 28608 h 28649"/>
                <a:gd name="connsiteX38" fmla="*/ 20063 w 34485"/>
                <a:gd name="connsiteY38" fmla="*/ 28650 h 28649"/>
                <a:gd name="connsiteX39" fmla="*/ 19924 w 34485"/>
                <a:gd name="connsiteY39" fmla="*/ 27100 h 28649"/>
                <a:gd name="connsiteX40" fmla="*/ 22353 w 34485"/>
                <a:gd name="connsiteY40" fmla="*/ 26709 h 28649"/>
                <a:gd name="connsiteX41" fmla="*/ 23763 w 34485"/>
                <a:gd name="connsiteY41" fmla="*/ 25913 h 28649"/>
                <a:gd name="connsiteX42" fmla="*/ 24392 w 34485"/>
                <a:gd name="connsiteY42" fmla="*/ 24308 h 28649"/>
                <a:gd name="connsiteX43" fmla="*/ 24531 w 34485"/>
                <a:gd name="connsiteY43" fmla="*/ 21418 h 28649"/>
                <a:gd name="connsiteX44" fmla="*/ 24531 w 34485"/>
                <a:gd name="connsiteY44" fmla="*/ 11170 h 28649"/>
                <a:gd name="connsiteX45" fmla="*/ 22814 w 34485"/>
                <a:gd name="connsiteY45" fmla="*/ 5557 h 28649"/>
                <a:gd name="connsiteX46" fmla="*/ 18472 w 34485"/>
                <a:gd name="connsiteY46" fmla="*/ 3826 h 28649"/>
                <a:gd name="connsiteX47" fmla="*/ 14534 w 34485"/>
                <a:gd name="connsiteY47" fmla="*/ 4580 h 28649"/>
                <a:gd name="connsiteX48" fmla="*/ 10360 w 34485"/>
                <a:gd name="connsiteY48" fmla="*/ 6688 h 28649"/>
                <a:gd name="connsiteX49" fmla="*/ 10360 w 34485"/>
                <a:gd name="connsiteY49" fmla="*/ 23107 h 28649"/>
                <a:gd name="connsiteX50" fmla="*/ 10471 w 34485"/>
                <a:gd name="connsiteY50" fmla="*/ 24978 h 28649"/>
                <a:gd name="connsiteX51" fmla="*/ 11086 w 34485"/>
                <a:gd name="connsiteY51" fmla="*/ 26067 h 28649"/>
                <a:gd name="connsiteX52" fmla="*/ 12510 w 34485"/>
                <a:gd name="connsiteY52" fmla="*/ 26597 h 28649"/>
                <a:gd name="connsiteX53" fmla="*/ 15065 w 34485"/>
                <a:gd name="connsiteY53" fmla="*/ 26835 h 28649"/>
                <a:gd name="connsiteX54" fmla="*/ 14925 w 34485"/>
                <a:gd name="connsiteY54" fmla="*/ 28636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485" h="28649">
                  <a:moveTo>
                    <a:pt x="14911" y="28650"/>
                  </a:moveTo>
                  <a:cubicBezTo>
                    <a:pt x="13878" y="28650"/>
                    <a:pt x="12705" y="28636"/>
                    <a:pt x="11407" y="28608"/>
                  </a:cubicBezTo>
                  <a:cubicBezTo>
                    <a:pt x="10108" y="28580"/>
                    <a:pt x="8684" y="28566"/>
                    <a:pt x="7135" y="28566"/>
                  </a:cubicBezTo>
                  <a:cubicBezTo>
                    <a:pt x="5878" y="28566"/>
                    <a:pt x="4621" y="28580"/>
                    <a:pt x="3365" y="28608"/>
                  </a:cubicBezTo>
                  <a:cubicBezTo>
                    <a:pt x="2122" y="28636"/>
                    <a:pt x="1047" y="28650"/>
                    <a:pt x="140" y="28650"/>
                  </a:cubicBezTo>
                  <a:lnTo>
                    <a:pt x="0" y="27100"/>
                  </a:lnTo>
                  <a:cubicBezTo>
                    <a:pt x="1103" y="27002"/>
                    <a:pt x="1983" y="26863"/>
                    <a:pt x="2653" y="26667"/>
                  </a:cubicBezTo>
                  <a:cubicBezTo>
                    <a:pt x="3309" y="26472"/>
                    <a:pt x="3840" y="26179"/>
                    <a:pt x="4203" y="25774"/>
                  </a:cubicBezTo>
                  <a:cubicBezTo>
                    <a:pt x="4580" y="25369"/>
                    <a:pt x="4817" y="24796"/>
                    <a:pt x="4929" y="24070"/>
                  </a:cubicBezTo>
                  <a:cubicBezTo>
                    <a:pt x="5040" y="23344"/>
                    <a:pt x="5096" y="22367"/>
                    <a:pt x="5096" y="21124"/>
                  </a:cubicBezTo>
                  <a:lnTo>
                    <a:pt x="5096" y="8545"/>
                  </a:lnTo>
                  <a:cubicBezTo>
                    <a:pt x="5096" y="7637"/>
                    <a:pt x="5054" y="6925"/>
                    <a:pt x="4956" y="6409"/>
                  </a:cubicBezTo>
                  <a:cubicBezTo>
                    <a:pt x="4859" y="5892"/>
                    <a:pt x="4649" y="5473"/>
                    <a:pt x="4342" y="5166"/>
                  </a:cubicBezTo>
                  <a:cubicBezTo>
                    <a:pt x="4035" y="4859"/>
                    <a:pt x="3588" y="4621"/>
                    <a:pt x="2988" y="4468"/>
                  </a:cubicBezTo>
                  <a:cubicBezTo>
                    <a:pt x="2387" y="4300"/>
                    <a:pt x="1606" y="4147"/>
                    <a:pt x="628" y="3979"/>
                  </a:cubicBezTo>
                  <a:lnTo>
                    <a:pt x="489" y="2625"/>
                  </a:lnTo>
                  <a:cubicBezTo>
                    <a:pt x="1298" y="2457"/>
                    <a:pt x="2164" y="2276"/>
                    <a:pt x="3086" y="2038"/>
                  </a:cubicBezTo>
                  <a:cubicBezTo>
                    <a:pt x="4007" y="1815"/>
                    <a:pt x="4901" y="1578"/>
                    <a:pt x="5780" y="1340"/>
                  </a:cubicBezTo>
                  <a:cubicBezTo>
                    <a:pt x="6660" y="1103"/>
                    <a:pt x="7470" y="866"/>
                    <a:pt x="8238" y="628"/>
                  </a:cubicBezTo>
                  <a:cubicBezTo>
                    <a:pt x="8991" y="405"/>
                    <a:pt x="9620" y="195"/>
                    <a:pt x="10108" y="0"/>
                  </a:cubicBezTo>
                  <a:lnTo>
                    <a:pt x="10695" y="391"/>
                  </a:lnTo>
                  <a:cubicBezTo>
                    <a:pt x="10597" y="1075"/>
                    <a:pt x="10513" y="1745"/>
                    <a:pt x="10457" y="2401"/>
                  </a:cubicBezTo>
                  <a:cubicBezTo>
                    <a:pt x="10388" y="3072"/>
                    <a:pt x="10360" y="3742"/>
                    <a:pt x="10360" y="4412"/>
                  </a:cubicBezTo>
                  <a:cubicBezTo>
                    <a:pt x="12105" y="3016"/>
                    <a:pt x="13962" y="1941"/>
                    <a:pt x="15917" y="1159"/>
                  </a:cubicBezTo>
                  <a:cubicBezTo>
                    <a:pt x="17871" y="377"/>
                    <a:pt x="19742" y="0"/>
                    <a:pt x="21529" y="0"/>
                  </a:cubicBezTo>
                  <a:cubicBezTo>
                    <a:pt x="22702" y="0"/>
                    <a:pt x="23791" y="181"/>
                    <a:pt x="24810" y="558"/>
                  </a:cubicBezTo>
                  <a:cubicBezTo>
                    <a:pt x="25830" y="935"/>
                    <a:pt x="26709" y="1522"/>
                    <a:pt x="27463" y="2332"/>
                  </a:cubicBezTo>
                  <a:cubicBezTo>
                    <a:pt x="28203" y="3141"/>
                    <a:pt x="28803" y="4175"/>
                    <a:pt x="29236" y="5417"/>
                  </a:cubicBezTo>
                  <a:cubicBezTo>
                    <a:pt x="29669" y="6660"/>
                    <a:pt x="29893" y="8182"/>
                    <a:pt x="29893" y="9955"/>
                  </a:cubicBezTo>
                  <a:lnTo>
                    <a:pt x="29893" y="23121"/>
                  </a:lnTo>
                  <a:cubicBezTo>
                    <a:pt x="29893" y="23903"/>
                    <a:pt x="29934" y="24517"/>
                    <a:pt x="30032" y="24992"/>
                  </a:cubicBezTo>
                  <a:cubicBezTo>
                    <a:pt x="30130" y="25467"/>
                    <a:pt x="30325" y="25830"/>
                    <a:pt x="30632" y="26081"/>
                  </a:cubicBezTo>
                  <a:cubicBezTo>
                    <a:pt x="30940" y="26346"/>
                    <a:pt x="31400" y="26514"/>
                    <a:pt x="32015" y="26611"/>
                  </a:cubicBezTo>
                  <a:cubicBezTo>
                    <a:pt x="32629" y="26709"/>
                    <a:pt x="33453" y="26793"/>
                    <a:pt x="34486" y="26849"/>
                  </a:cubicBezTo>
                  <a:lnTo>
                    <a:pt x="34388" y="28650"/>
                  </a:lnTo>
                  <a:cubicBezTo>
                    <a:pt x="33355" y="28650"/>
                    <a:pt x="32210" y="28636"/>
                    <a:pt x="30968" y="28608"/>
                  </a:cubicBezTo>
                  <a:cubicBezTo>
                    <a:pt x="29725" y="28580"/>
                    <a:pt x="28315" y="28566"/>
                    <a:pt x="26765" y="28566"/>
                  </a:cubicBezTo>
                  <a:cubicBezTo>
                    <a:pt x="25494" y="28566"/>
                    <a:pt x="24294" y="28580"/>
                    <a:pt x="23149" y="28608"/>
                  </a:cubicBezTo>
                  <a:cubicBezTo>
                    <a:pt x="21990" y="28636"/>
                    <a:pt x="20971" y="28650"/>
                    <a:pt x="20063" y="28650"/>
                  </a:cubicBezTo>
                  <a:lnTo>
                    <a:pt x="19924" y="27100"/>
                  </a:lnTo>
                  <a:cubicBezTo>
                    <a:pt x="20929" y="27002"/>
                    <a:pt x="21739" y="26877"/>
                    <a:pt x="22353" y="26709"/>
                  </a:cubicBezTo>
                  <a:cubicBezTo>
                    <a:pt x="22967" y="26542"/>
                    <a:pt x="23442" y="26276"/>
                    <a:pt x="23763" y="25913"/>
                  </a:cubicBezTo>
                  <a:cubicBezTo>
                    <a:pt x="24084" y="25550"/>
                    <a:pt x="24294" y="25006"/>
                    <a:pt x="24392" y="24308"/>
                  </a:cubicBezTo>
                  <a:cubicBezTo>
                    <a:pt x="24489" y="23610"/>
                    <a:pt x="24531" y="22646"/>
                    <a:pt x="24531" y="21418"/>
                  </a:cubicBezTo>
                  <a:lnTo>
                    <a:pt x="24531" y="11170"/>
                  </a:lnTo>
                  <a:cubicBezTo>
                    <a:pt x="24531" y="8587"/>
                    <a:pt x="23959" y="6716"/>
                    <a:pt x="22814" y="5557"/>
                  </a:cubicBezTo>
                  <a:cubicBezTo>
                    <a:pt x="21669" y="4412"/>
                    <a:pt x="20217" y="3826"/>
                    <a:pt x="18472" y="3826"/>
                  </a:cubicBezTo>
                  <a:cubicBezTo>
                    <a:pt x="17243" y="3826"/>
                    <a:pt x="15931" y="4077"/>
                    <a:pt x="14534" y="4580"/>
                  </a:cubicBezTo>
                  <a:cubicBezTo>
                    <a:pt x="13138" y="5082"/>
                    <a:pt x="11742" y="5780"/>
                    <a:pt x="10360" y="6688"/>
                  </a:cubicBezTo>
                  <a:lnTo>
                    <a:pt x="10360" y="23107"/>
                  </a:lnTo>
                  <a:cubicBezTo>
                    <a:pt x="10360" y="23889"/>
                    <a:pt x="10402" y="24503"/>
                    <a:pt x="10471" y="24978"/>
                  </a:cubicBezTo>
                  <a:cubicBezTo>
                    <a:pt x="10555" y="25453"/>
                    <a:pt x="10751" y="25816"/>
                    <a:pt x="11086" y="26067"/>
                  </a:cubicBezTo>
                  <a:cubicBezTo>
                    <a:pt x="11407" y="26332"/>
                    <a:pt x="11882" y="26500"/>
                    <a:pt x="12510" y="26597"/>
                  </a:cubicBezTo>
                  <a:cubicBezTo>
                    <a:pt x="13138" y="26695"/>
                    <a:pt x="13990" y="26779"/>
                    <a:pt x="15065" y="26835"/>
                  </a:cubicBezTo>
                  <a:lnTo>
                    <a:pt x="14925" y="28636"/>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3" name="Forma Livre: Forma 122">
              <a:extLst>
                <a:ext uri="{FF2B5EF4-FFF2-40B4-BE49-F238E27FC236}">
                  <a16:creationId xmlns:a16="http://schemas.microsoft.com/office/drawing/2014/main" id="{5AF04F4E-7343-5A5A-23AA-8C7F240E0016}"/>
                </a:ext>
              </a:extLst>
            </p:cNvPr>
            <p:cNvSpPr/>
            <p:nvPr/>
          </p:nvSpPr>
          <p:spPr>
            <a:xfrm>
              <a:off x="10193242" y="6203937"/>
              <a:ext cx="27728" cy="29627"/>
            </a:xfrm>
            <a:custGeom>
              <a:avLst/>
              <a:gdLst>
                <a:gd name="connsiteX0" fmla="*/ 16489 w 27728"/>
                <a:gd name="connsiteY0" fmla="*/ 12971 h 29627"/>
                <a:gd name="connsiteX1" fmla="*/ 16531 w 27728"/>
                <a:gd name="connsiteY1" fmla="*/ 12147 h 29627"/>
                <a:gd name="connsiteX2" fmla="*/ 16531 w 27728"/>
                <a:gd name="connsiteY2" fmla="*/ 8601 h 29627"/>
                <a:gd name="connsiteX3" fmla="*/ 15344 w 27728"/>
                <a:gd name="connsiteY3" fmla="*/ 4496 h 29627"/>
                <a:gd name="connsiteX4" fmla="*/ 11533 w 27728"/>
                <a:gd name="connsiteY4" fmla="*/ 2862 h 29627"/>
                <a:gd name="connsiteX5" fmla="*/ 9131 w 27728"/>
                <a:gd name="connsiteY5" fmla="*/ 3379 h 29627"/>
                <a:gd name="connsiteX6" fmla="*/ 7484 w 27728"/>
                <a:gd name="connsiteY6" fmla="*/ 4719 h 29627"/>
                <a:gd name="connsiteX7" fmla="*/ 6506 w 27728"/>
                <a:gd name="connsiteY7" fmla="*/ 6618 h 29627"/>
                <a:gd name="connsiteX8" fmla="*/ 6185 w 27728"/>
                <a:gd name="connsiteY8" fmla="*/ 8852 h 29627"/>
                <a:gd name="connsiteX9" fmla="*/ 4049 w 27728"/>
                <a:gd name="connsiteY9" fmla="*/ 9480 h 29627"/>
                <a:gd name="connsiteX10" fmla="*/ 1941 w 27728"/>
                <a:gd name="connsiteY10" fmla="*/ 8964 h 29627"/>
                <a:gd name="connsiteX11" fmla="*/ 949 w 27728"/>
                <a:gd name="connsiteY11" fmla="*/ 7428 h 29627"/>
                <a:gd name="connsiteX12" fmla="*/ 1564 w 27728"/>
                <a:gd name="connsiteY12" fmla="*/ 5822 h 29627"/>
                <a:gd name="connsiteX13" fmla="*/ 3169 w 27728"/>
                <a:gd name="connsiteY13" fmla="*/ 4189 h 29627"/>
                <a:gd name="connsiteX14" fmla="*/ 5375 w 27728"/>
                <a:gd name="connsiteY14" fmla="*/ 2667 h 29627"/>
                <a:gd name="connsiteX15" fmla="*/ 7861 w 27728"/>
                <a:gd name="connsiteY15" fmla="*/ 1410 h 29627"/>
                <a:gd name="connsiteX16" fmla="*/ 14269 w 27728"/>
                <a:gd name="connsiteY16" fmla="*/ 0 h 29627"/>
                <a:gd name="connsiteX17" fmla="*/ 17173 w 27728"/>
                <a:gd name="connsiteY17" fmla="*/ 419 h 29627"/>
                <a:gd name="connsiteX18" fmla="*/ 19561 w 27728"/>
                <a:gd name="connsiteY18" fmla="*/ 1731 h 29627"/>
                <a:gd name="connsiteX19" fmla="*/ 21166 w 27728"/>
                <a:gd name="connsiteY19" fmla="*/ 4035 h 29627"/>
                <a:gd name="connsiteX20" fmla="*/ 21753 w 27728"/>
                <a:gd name="connsiteY20" fmla="*/ 7386 h 29627"/>
                <a:gd name="connsiteX21" fmla="*/ 21655 w 27728"/>
                <a:gd name="connsiteY21" fmla="*/ 14115 h 29627"/>
                <a:gd name="connsiteX22" fmla="*/ 21557 w 27728"/>
                <a:gd name="connsiteY22" fmla="*/ 22590 h 29627"/>
                <a:gd name="connsiteX23" fmla="*/ 22283 w 27728"/>
                <a:gd name="connsiteY23" fmla="*/ 25550 h 29627"/>
                <a:gd name="connsiteX24" fmla="*/ 24322 w 27728"/>
                <a:gd name="connsiteY24" fmla="*/ 26611 h 29627"/>
                <a:gd name="connsiteX25" fmla="*/ 26849 w 27728"/>
                <a:gd name="connsiteY25" fmla="*/ 25788 h 29627"/>
                <a:gd name="connsiteX26" fmla="*/ 27728 w 27728"/>
                <a:gd name="connsiteY26" fmla="*/ 27100 h 29627"/>
                <a:gd name="connsiteX27" fmla="*/ 24978 w 27728"/>
                <a:gd name="connsiteY27" fmla="*/ 28845 h 29627"/>
                <a:gd name="connsiteX28" fmla="*/ 21697 w 27728"/>
                <a:gd name="connsiteY28" fmla="*/ 29529 h 29627"/>
                <a:gd name="connsiteX29" fmla="*/ 18569 w 27728"/>
                <a:gd name="connsiteY29" fmla="*/ 28608 h 29627"/>
                <a:gd name="connsiteX30" fmla="*/ 16657 w 27728"/>
                <a:gd name="connsiteY30" fmla="*/ 25453 h 29627"/>
                <a:gd name="connsiteX31" fmla="*/ 15149 w 27728"/>
                <a:gd name="connsiteY31" fmla="*/ 26472 h 29627"/>
                <a:gd name="connsiteX32" fmla="*/ 12817 w 27728"/>
                <a:gd name="connsiteY32" fmla="*/ 27854 h 29627"/>
                <a:gd name="connsiteX33" fmla="*/ 9997 w 27728"/>
                <a:gd name="connsiteY33" fmla="*/ 29097 h 29627"/>
                <a:gd name="connsiteX34" fmla="*/ 7135 w 27728"/>
                <a:gd name="connsiteY34" fmla="*/ 29627 h 29627"/>
                <a:gd name="connsiteX35" fmla="*/ 4230 w 27728"/>
                <a:gd name="connsiteY35" fmla="*/ 29041 h 29627"/>
                <a:gd name="connsiteX36" fmla="*/ 1969 w 27728"/>
                <a:gd name="connsiteY36" fmla="*/ 27463 h 29627"/>
                <a:gd name="connsiteX37" fmla="*/ 517 w 27728"/>
                <a:gd name="connsiteY37" fmla="*/ 25187 h 29627"/>
                <a:gd name="connsiteX38" fmla="*/ 0 w 27728"/>
                <a:gd name="connsiteY38" fmla="*/ 22437 h 29627"/>
                <a:gd name="connsiteX39" fmla="*/ 1438 w 27728"/>
                <a:gd name="connsiteY39" fmla="*/ 18192 h 29627"/>
                <a:gd name="connsiteX40" fmla="*/ 5208 w 27728"/>
                <a:gd name="connsiteY40" fmla="*/ 15442 h 29627"/>
                <a:gd name="connsiteX41" fmla="*/ 9745 w 27728"/>
                <a:gd name="connsiteY41" fmla="*/ 14060 h 29627"/>
                <a:gd name="connsiteX42" fmla="*/ 16517 w 27728"/>
                <a:gd name="connsiteY42" fmla="*/ 12971 h 29627"/>
                <a:gd name="connsiteX43" fmla="*/ 16391 w 27728"/>
                <a:gd name="connsiteY43" fmla="*/ 23121 h 29627"/>
                <a:gd name="connsiteX44" fmla="*/ 16433 w 27728"/>
                <a:gd name="connsiteY44" fmla="*/ 19142 h 29627"/>
                <a:gd name="connsiteX45" fmla="*/ 16475 w 27728"/>
                <a:gd name="connsiteY45" fmla="*/ 15163 h 29627"/>
                <a:gd name="connsiteX46" fmla="*/ 13822 w 27728"/>
                <a:gd name="connsiteY46" fmla="*/ 15526 h 29627"/>
                <a:gd name="connsiteX47" fmla="*/ 11225 w 27728"/>
                <a:gd name="connsiteY47" fmla="*/ 16084 h 29627"/>
                <a:gd name="connsiteX48" fmla="*/ 8852 w 27728"/>
                <a:gd name="connsiteY48" fmla="*/ 16964 h 29627"/>
                <a:gd name="connsiteX49" fmla="*/ 6953 w 27728"/>
                <a:gd name="connsiteY49" fmla="*/ 18220 h 29627"/>
                <a:gd name="connsiteX50" fmla="*/ 5738 w 27728"/>
                <a:gd name="connsiteY50" fmla="*/ 20985 h 29627"/>
                <a:gd name="connsiteX51" fmla="*/ 6785 w 27728"/>
                <a:gd name="connsiteY51" fmla="*/ 24433 h 29627"/>
                <a:gd name="connsiteX52" fmla="*/ 10011 w 27728"/>
                <a:gd name="connsiteY52" fmla="*/ 25844 h 29627"/>
                <a:gd name="connsiteX53" fmla="*/ 13264 w 27728"/>
                <a:gd name="connsiteY53" fmla="*/ 25118 h 29627"/>
                <a:gd name="connsiteX54" fmla="*/ 16363 w 27728"/>
                <a:gd name="connsiteY54" fmla="*/ 23121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728" h="29627">
                  <a:moveTo>
                    <a:pt x="16489" y="12971"/>
                  </a:moveTo>
                  <a:cubicBezTo>
                    <a:pt x="16517" y="12747"/>
                    <a:pt x="16531" y="12468"/>
                    <a:pt x="16531" y="12147"/>
                  </a:cubicBezTo>
                  <a:lnTo>
                    <a:pt x="16531" y="8601"/>
                  </a:lnTo>
                  <a:cubicBezTo>
                    <a:pt x="16531" y="6953"/>
                    <a:pt x="16140" y="5585"/>
                    <a:pt x="15344" y="4496"/>
                  </a:cubicBezTo>
                  <a:cubicBezTo>
                    <a:pt x="14548" y="3407"/>
                    <a:pt x="13278" y="2862"/>
                    <a:pt x="11533" y="2862"/>
                  </a:cubicBezTo>
                  <a:cubicBezTo>
                    <a:pt x="10597" y="2862"/>
                    <a:pt x="9787" y="3030"/>
                    <a:pt x="9131" y="3379"/>
                  </a:cubicBezTo>
                  <a:cubicBezTo>
                    <a:pt x="8475" y="3714"/>
                    <a:pt x="7916" y="4161"/>
                    <a:pt x="7484" y="4719"/>
                  </a:cubicBezTo>
                  <a:cubicBezTo>
                    <a:pt x="7051" y="5278"/>
                    <a:pt x="6716" y="5906"/>
                    <a:pt x="6506" y="6618"/>
                  </a:cubicBezTo>
                  <a:cubicBezTo>
                    <a:pt x="6297" y="7330"/>
                    <a:pt x="6185" y="8070"/>
                    <a:pt x="6185" y="8852"/>
                  </a:cubicBezTo>
                  <a:cubicBezTo>
                    <a:pt x="5669" y="9271"/>
                    <a:pt x="4956" y="9480"/>
                    <a:pt x="4049" y="9480"/>
                  </a:cubicBezTo>
                  <a:cubicBezTo>
                    <a:pt x="3309" y="9480"/>
                    <a:pt x="2597" y="9313"/>
                    <a:pt x="1941" y="8964"/>
                  </a:cubicBezTo>
                  <a:cubicBezTo>
                    <a:pt x="1271" y="8628"/>
                    <a:pt x="949" y="8112"/>
                    <a:pt x="949" y="7428"/>
                  </a:cubicBezTo>
                  <a:cubicBezTo>
                    <a:pt x="949" y="6911"/>
                    <a:pt x="1145" y="6381"/>
                    <a:pt x="1564" y="5822"/>
                  </a:cubicBezTo>
                  <a:cubicBezTo>
                    <a:pt x="1969" y="5278"/>
                    <a:pt x="2499" y="4733"/>
                    <a:pt x="3169" y="4189"/>
                  </a:cubicBezTo>
                  <a:cubicBezTo>
                    <a:pt x="3826" y="3658"/>
                    <a:pt x="4566" y="3141"/>
                    <a:pt x="5375" y="2667"/>
                  </a:cubicBezTo>
                  <a:cubicBezTo>
                    <a:pt x="6185" y="2178"/>
                    <a:pt x="7009" y="1759"/>
                    <a:pt x="7861" y="1410"/>
                  </a:cubicBezTo>
                  <a:cubicBezTo>
                    <a:pt x="10025" y="475"/>
                    <a:pt x="12161" y="0"/>
                    <a:pt x="14269" y="0"/>
                  </a:cubicBezTo>
                  <a:cubicBezTo>
                    <a:pt x="15302" y="0"/>
                    <a:pt x="16280" y="140"/>
                    <a:pt x="17173" y="419"/>
                  </a:cubicBezTo>
                  <a:cubicBezTo>
                    <a:pt x="18081" y="698"/>
                    <a:pt x="18877" y="1131"/>
                    <a:pt x="19561" y="1731"/>
                  </a:cubicBezTo>
                  <a:cubicBezTo>
                    <a:pt x="20245" y="2332"/>
                    <a:pt x="20775" y="3100"/>
                    <a:pt x="21166" y="4035"/>
                  </a:cubicBezTo>
                  <a:cubicBezTo>
                    <a:pt x="21557" y="4970"/>
                    <a:pt x="21753" y="6087"/>
                    <a:pt x="21753" y="7386"/>
                  </a:cubicBezTo>
                  <a:cubicBezTo>
                    <a:pt x="21753" y="9327"/>
                    <a:pt x="21725" y="11574"/>
                    <a:pt x="21655" y="14115"/>
                  </a:cubicBezTo>
                  <a:cubicBezTo>
                    <a:pt x="21585" y="16657"/>
                    <a:pt x="21557" y="19477"/>
                    <a:pt x="21557" y="22590"/>
                  </a:cubicBezTo>
                  <a:cubicBezTo>
                    <a:pt x="21557" y="23861"/>
                    <a:pt x="21795" y="24838"/>
                    <a:pt x="22283" y="25550"/>
                  </a:cubicBezTo>
                  <a:cubicBezTo>
                    <a:pt x="22772" y="26262"/>
                    <a:pt x="23456" y="26611"/>
                    <a:pt x="24322" y="26611"/>
                  </a:cubicBezTo>
                  <a:cubicBezTo>
                    <a:pt x="25104" y="26611"/>
                    <a:pt x="25941" y="26332"/>
                    <a:pt x="26849" y="25788"/>
                  </a:cubicBezTo>
                  <a:lnTo>
                    <a:pt x="27728" y="27100"/>
                  </a:lnTo>
                  <a:cubicBezTo>
                    <a:pt x="26988" y="27812"/>
                    <a:pt x="26067" y="28399"/>
                    <a:pt x="24978" y="28845"/>
                  </a:cubicBezTo>
                  <a:cubicBezTo>
                    <a:pt x="23889" y="29292"/>
                    <a:pt x="22800" y="29529"/>
                    <a:pt x="21697" y="29529"/>
                  </a:cubicBezTo>
                  <a:cubicBezTo>
                    <a:pt x="20594" y="29529"/>
                    <a:pt x="19519" y="29222"/>
                    <a:pt x="18569" y="28608"/>
                  </a:cubicBezTo>
                  <a:cubicBezTo>
                    <a:pt x="17620" y="27994"/>
                    <a:pt x="16978" y="26947"/>
                    <a:pt x="16657" y="25453"/>
                  </a:cubicBezTo>
                  <a:cubicBezTo>
                    <a:pt x="16335" y="25676"/>
                    <a:pt x="15833" y="26025"/>
                    <a:pt x="15149" y="26472"/>
                  </a:cubicBezTo>
                  <a:cubicBezTo>
                    <a:pt x="14465" y="26919"/>
                    <a:pt x="13697" y="27379"/>
                    <a:pt x="12817" y="27854"/>
                  </a:cubicBezTo>
                  <a:cubicBezTo>
                    <a:pt x="11937" y="28329"/>
                    <a:pt x="11002" y="28734"/>
                    <a:pt x="9997" y="29097"/>
                  </a:cubicBezTo>
                  <a:cubicBezTo>
                    <a:pt x="8991" y="29446"/>
                    <a:pt x="8042" y="29627"/>
                    <a:pt x="7135" y="29627"/>
                  </a:cubicBezTo>
                  <a:cubicBezTo>
                    <a:pt x="6073" y="29627"/>
                    <a:pt x="5096" y="29432"/>
                    <a:pt x="4230" y="29041"/>
                  </a:cubicBezTo>
                  <a:cubicBezTo>
                    <a:pt x="3351" y="28650"/>
                    <a:pt x="2597" y="28133"/>
                    <a:pt x="1969" y="27463"/>
                  </a:cubicBezTo>
                  <a:cubicBezTo>
                    <a:pt x="1340" y="26793"/>
                    <a:pt x="852" y="26039"/>
                    <a:pt x="517" y="25187"/>
                  </a:cubicBezTo>
                  <a:cubicBezTo>
                    <a:pt x="182" y="24336"/>
                    <a:pt x="0" y="23414"/>
                    <a:pt x="0" y="22437"/>
                  </a:cubicBezTo>
                  <a:cubicBezTo>
                    <a:pt x="0" y="20789"/>
                    <a:pt x="475" y="19365"/>
                    <a:pt x="1438" y="18192"/>
                  </a:cubicBezTo>
                  <a:cubicBezTo>
                    <a:pt x="2387" y="17006"/>
                    <a:pt x="3644" y="16098"/>
                    <a:pt x="5208" y="15442"/>
                  </a:cubicBezTo>
                  <a:cubicBezTo>
                    <a:pt x="6339" y="14995"/>
                    <a:pt x="7861" y="14534"/>
                    <a:pt x="9745" y="14060"/>
                  </a:cubicBezTo>
                  <a:cubicBezTo>
                    <a:pt x="11644" y="13585"/>
                    <a:pt x="13892" y="13222"/>
                    <a:pt x="16517" y="12971"/>
                  </a:cubicBezTo>
                  <a:close/>
                  <a:moveTo>
                    <a:pt x="16391" y="23121"/>
                  </a:moveTo>
                  <a:cubicBezTo>
                    <a:pt x="16391" y="21767"/>
                    <a:pt x="16405" y="20440"/>
                    <a:pt x="16433" y="19142"/>
                  </a:cubicBezTo>
                  <a:cubicBezTo>
                    <a:pt x="16461" y="17843"/>
                    <a:pt x="16475" y="16517"/>
                    <a:pt x="16475" y="15163"/>
                  </a:cubicBezTo>
                  <a:cubicBezTo>
                    <a:pt x="15595" y="15260"/>
                    <a:pt x="14716" y="15386"/>
                    <a:pt x="13822" y="15526"/>
                  </a:cubicBezTo>
                  <a:cubicBezTo>
                    <a:pt x="12929" y="15665"/>
                    <a:pt x="12063" y="15861"/>
                    <a:pt x="11225" y="16084"/>
                  </a:cubicBezTo>
                  <a:cubicBezTo>
                    <a:pt x="10388" y="16308"/>
                    <a:pt x="9592" y="16601"/>
                    <a:pt x="8852" y="16964"/>
                  </a:cubicBezTo>
                  <a:cubicBezTo>
                    <a:pt x="8112" y="17313"/>
                    <a:pt x="7470" y="17746"/>
                    <a:pt x="6953" y="18220"/>
                  </a:cubicBezTo>
                  <a:cubicBezTo>
                    <a:pt x="6143" y="18932"/>
                    <a:pt x="5738" y="19854"/>
                    <a:pt x="5738" y="20985"/>
                  </a:cubicBezTo>
                  <a:cubicBezTo>
                    <a:pt x="5738" y="22339"/>
                    <a:pt x="6087" y="23498"/>
                    <a:pt x="6785" y="24433"/>
                  </a:cubicBezTo>
                  <a:cubicBezTo>
                    <a:pt x="7484" y="25369"/>
                    <a:pt x="8559" y="25844"/>
                    <a:pt x="10011" y="25844"/>
                  </a:cubicBezTo>
                  <a:cubicBezTo>
                    <a:pt x="11044" y="25844"/>
                    <a:pt x="12133" y="25606"/>
                    <a:pt x="13264" y="25118"/>
                  </a:cubicBezTo>
                  <a:cubicBezTo>
                    <a:pt x="14395" y="24629"/>
                    <a:pt x="15428" y="23973"/>
                    <a:pt x="16363" y="2312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4" name="Forma Livre: Forma 123">
              <a:extLst>
                <a:ext uri="{FF2B5EF4-FFF2-40B4-BE49-F238E27FC236}">
                  <a16:creationId xmlns:a16="http://schemas.microsoft.com/office/drawing/2014/main" id="{2408CC62-F20E-4846-87BE-410AB3E79E41}"/>
                </a:ext>
              </a:extLst>
            </p:cNvPr>
            <p:cNvSpPr/>
            <p:nvPr/>
          </p:nvSpPr>
          <p:spPr>
            <a:xfrm>
              <a:off x="10222101" y="6180090"/>
              <a:ext cx="15553" cy="52496"/>
            </a:xfrm>
            <a:custGeom>
              <a:avLst/>
              <a:gdLst>
                <a:gd name="connsiteX0" fmla="*/ 11044 w 15553"/>
                <a:gd name="connsiteY0" fmla="*/ 391 h 52496"/>
                <a:gd name="connsiteX1" fmla="*/ 10709 w 15553"/>
                <a:gd name="connsiteY1" fmla="*/ 3281 h 52496"/>
                <a:gd name="connsiteX2" fmla="*/ 10485 w 15553"/>
                <a:gd name="connsiteY2" fmla="*/ 6562 h 52496"/>
                <a:gd name="connsiteX3" fmla="*/ 10388 w 15553"/>
                <a:gd name="connsiteY3" fmla="*/ 9676 h 52496"/>
                <a:gd name="connsiteX4" fmla="*/ 10360 w 15553"/>
                <a:gd name="connsiteY4" fmla="*/ 12007 h 52496"/>
                <a:gd name="connsiteX5" fmla="*/ 10360 w 15553"/>
                <a:gd name="connsiteY5" fmla="*/ 46968 h 52496"/>
                <a:gd name="connsiteX6" fmla="*/ 10499 w 15553"/>
                <a:gd name="connsiteY6" fmla="*/ 48839 h 52496"/>
                <a:gd name="connsiteX7" fmla="*/ 11184 w 15553"/>
                <a:gd name="connsiteY7" fmla="*/ 49928 h 52496"/>
                <a:gd name="connsiteX8" fmla="*/ 12733 w 15553"/>
                <a:gd name="connsiteY8" fmla="*/ 50458 h 52496"/>
                <a:gd name="connsiteX9" fmla="*/ 15554 w 15553"/>
                <a:gd name="connsiteY9" fmla="*/ 50696 h 52496"/>
                <a:gd name="connsiteX10" fmla="*/ 15456 w 15553"/>
                <a:gd name="connsiteY10" fmla="*/ 52497 h 52496"/>
                <a:gd name="connsiteX11" fmla="*/ 11742 w 15553"/>
                <a:gd name="connsiteY11" fmla="*/ 52455 h 52496"/>
                <a:gd name="connsiteX12" fmla="*/ 7246 w 15553"/>
                <a:gd name="connsiteY12" fmla="*/ 52413 h 52496"/>
                <a:gd name="connsiteX13" fmla="*/ 3504 w 15553"/>
                <a:gd name="connsiteY13" fmla="*/ 52455 h 52496"/>
                <a:gd name="connsiteX14" fmla="*/ 293 w 15553"/>
                <a:gd name="connsiteY14" fmla="*/ 52497 h 52496"/>
                <a:gd name="connsiteX15" fmla="*/ 154 w 15553"/>
                <a:gd name="connsiteY15" fmla="*/ 50947 h 52496"/>
                <a:gd name="connsiteX16" fmla="*/ 2806 w 15553"/>
                <a:gd name="connsiteY16" fmla="*/ 50528 h 52496"/>
                <a:gd name="connsiteX17" fmla="*/ 4328 w 15553"/>
                <a:gd name="connsiteY17" fmla="*/ 49635 h 52496"/>
                <a:gd name="connsiteX18" fmla="*/ 5026 w 15553"/>
                <a:gd name="connsiteY18" fmla="*/ 47917 h 52496"/>
                <a:gd name="connsiteX19" fmla="*/ 5194 w 15553"/>
                <a:gd name="connsiteY19" fmla="*/ 44971 h 52496"/>
                <a:gd name="connsiteX20" fmla="*/ 5194 w 15553"/>
                <a:gd name="connsiteY20" fmla="*/ 8698 h 52496"/>
                <a:gd name="connsiteX21" fmla="*/ 5054 w 15553"/>
                <a:gd name="connsiteY21" fmla="*/ 6492 h 52496"/>
                <a:gd name="connsiteX22" fmla="*/ 4370 w 15553"/>
                <a:gd name="connsiteY22" fmla="*/ 5250 h 52496"/>
                <a:gd name="connsiteX23" fmla="*/ 2834 w 15553"/>
                <a:gd name="connsiteY23" fmla="*/ 4566 h 52496"/>
                <a:gd name="connsiteX24" fmla="*/ 140 w 15553"/>
                <a:gd name="connsiteY24" fmla="*/ 4035 h 52496"/>
                <a:gd name="connsiteX25" fmla="*/ 0 w 15553"/>
                <a:gd name="connsiteY25" fmla="*/ 2625 h 52496"/>
                <a:gd name="connsiteX26" fmla="*/ 3002 w 15553"/>
                <a:gd name="connsiteY26" fmla="*/ 1997 h 52496"/>
                <a:gd name="connsiteX27" fmla="*/ 5990 w 15553"/>
                <a:gd name="connsiteY27" fmla="*/ 1312 h 52496"/>
                <a:gd name="connsiteX28" fmla="*/ 8587 w 15553"/>
                <a:gd name="connsiteY28" fmla="*/ 628 h 52496"/>
                <a:gd name="connsiteX29" fmla="*/ 10485 w 15553"/>
                <a:gd name="connsiteY29" fmla="*/ 0 h 52496"/>
                <a:gd name="connsiteX30" fmla="*/ 11016 w 15553"/>
                <a:gd name="connsiteY30" fmla="*/ 391 h 5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53" h="52496">
                  <a:moveTo>
                    <a:pt x="11044" y="391"/>
                  </a:moveTo>
                  <a:cubicBezTo>
                    <a:pt x="10918" y="1229"/>
                    <a:pt x="10807" y="2192"/>
                    <a:pt x="10709" y="3281"/>
                  </a:cubicBezTo>
                  <a:cubicBezTo>
                    <a:pt x="10611" y="4370"/>
                    <a:pt x="10541" y="5459"/>
                    <a:pt x="10485" y="6562"/>
                  </a:cubicBezTo>
                  <a:cubicBezTo>
                    <a:pt x="10444" y="7665"/>
                    <a:pt x="10402" y="8698"/>
                    <a:pt x="10388" y="9676"/>
                  </a:cubicBezTo>
                  <a:cubicBezTo>
                    <a:pt x="10374" y="10653"/>
                    <a:pt x="10360" y="11421"/>
                    <a:pt x="10360" y="12007"/>
                  </a:cubicBezTo>
                  <a:lnTo>
                    <a:pt x="10360" y="46968"/>
                  </a:lnTo>
                  <a:cubicBezTo>
                    <a:pt x="10360" y="47750"/>
                    <a:pt x="10402" y="48364"/>
                    <a:pt x="10499" y="48839"/>
                  </a:cubicBezTo>
                  <a:cubicBezTo>
                    <a:pt x="10597" y="49314"/>
                    <a:pt x="10821" y="49677"/>
                    <a:pt x="11184" y="49928"/>
                  </a:cubicBezTo>
                  <a:cubicBezTo>
                    <a:pt x="11547" y="50193"/>
                    <a:pt x="12063" y="50361"/>
                    <a:pt x="12733" y="50458"/>
                  </a:cubicBezTo>
                  <a:cubicBezTo>
                    <a:pt x="13417" y="50556"/>
                    <a:pt x="14353" y="50640"/>
                    <a:pt x="15554" y="50696"/>
                  </a:cubicBezTo>
                  <a:lnTo>
                    <a:pt x="15456" y="52497"/>
                  </a:lnTo>
                  <a:cubicBezTo>
                    <a:pt x="14423" y="52497"/>
                    <a:pt x="13180" y="52483"/>
                    <a:pt x="11742" y="52455"/>
                  </a:cubicBezTo>
                  <a:cubicBezTo>
                    <a:pt x="10304" y="52427"/>
                    <a:pt x="8796" y="52413"/>
                    <a:pt x="7246" y="52413"/>
                  </a:cubicBezTo>
                  <a:cubicBezTo>
                    <a:pt x="5976" y="52413"/>
                    <a:pt x="4733" y="52427"/>
                    <a:pt x="3504" y="52455"/>
                  </a:cubicBezTo>
                  <a:cubicBezTo>
                    <a:pt x="2276" y="52483"/>
                    <a:pt x="1201" y="52497"/>
                    <a:pt x="293" y="52497"/>
                  </a:cubicBezTo>
                  <a:lnTo>
                    <a:pt x="154" y="50947"/>
                  </a:lnTo>
                  <a:cubicBezTo>
                    <a:pt x="1257" y="50849"/>
                    <a:pt x="2136" y="50710"/>
                    <a:pt x="2806" y="50528"/>
                  </a:cubicBezTo>
                  <a:cubicBezTo>
                    <a:pt x="3463" y="50347"/>
                    <a:pt x="3979" y="50054"/>
                    <a:pt x="4328" y="49635"/>
                  </a:cubicBezTo>
                  <a:cubicBezTo>
                    <a:pt x="4677" y="49216"/>
                    <a:pt x="4915" y="48643"/>
                    <a:pt x="5026" y="47917"/>
                  </a:cubicBezTo>
                  <a:cubicBezTo>
                    <a:pt x="5138" y="47191"/>
                    <a:pt x="5194" y="46214"/>
                    <a:pt x="5194" y="44971"/>
                  </a:cubicBezTo>
                  <a:lnTo>
                    <a:pt x="5194" y="8698"/>
                  </a:lnTo>
                  <a:cubicBezTo>
                    <a:pt x="5194" y="7763"/>
                    <a:pt x="5152" y="7023"/>
                    <a:pt x="5054" y="6492"/>
                  </a:cubicBezTo>
                  <a:cubicBezTo>
                    <a:pt x="4957" y="5962"/>
                    <a:pt x="4733" y="5543"/>
                    <a:pt x="4370" y="5250"/>
                  </a:cubicBezTo>
                  <a:cubicBezTo>
                    <a:pt x="4007" y="4957"/>
                    <a:pt x="3504" y="4733"/>
                    <a:pt x="2834" y="4566"/>
                  </a:cubicBezTo>
                  <a:cubicBezTo>
                    <a:pt x="2178" y="4398"/>
                    <a:pt x="1271" y="4230"/>
                    <a:pt x="140" y="4035"/>
                  </a:cubicBezTo>
                  <a:lnTo>
                    <a:pt x="0" y="2625"/>
                  </a:lnTo>
                  <a:cubicBezTo>
                    <a:pt x="977" y="2429"/>
                    <a:pt x="1969" y="2220"/>
                    <a:pt x="3002" y="1997"/>
                  </a:cubicBezTo>
                  <a:cubicBezTo>
                    <a:pt x="4035" y="1773"/>
                    <a:pt x="5040" y="1550"/>
                    <a:pt x="5990" y="1312"/>
                  </a:cubicBezTo>
                  <a:cubicBezTo>
                    <a:pt x="6939" y="1089"/>
                    <a:pt x="7805" y="866"/>
                    <a:pt x="8587" y="628"/>
                  </a:cubicBezTo>
                  <a:cubicBezTo>
                    <a:pt x="9368" y="405"/>
                    <a:pt x="9997" y="195"/>
                    <a:pt x="10485" y="0"/>
                  </a:cubicBezTo>
                  <a:lnTo>
                    <a:pt x="11016" y="391"/>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5" name="Forma Livre: Forma 124">
              <a:extLst>
                <a:ext uri="{FF2B5EF4-FFF2-40B4-BE49-F238E27FC236}">
                  <a16:creationId xmlns:a16="http://schemas.microsoft.com/office/drawing/2014/main" id="{113086F0-BC8D-CC33-A665-F7694A0577BF}"/>
                </a:ext>
              </a:extLst>
            </p:cNvPr>
            <p:cNvSpPr/>
            <p:nvPr/>
          </p:nvSpPr>
          <p:spPr>
            <a:xfrm>
              <a:off x="10261222" y="6180104"/>
              <a:ext cx="32489" cy="53404"/>
            </a:xfrm>
            <a:custGeom>
              <a:avLst/>
              <a:gdLst>
                <a:gd name="connsiteX0" fmla="*/ 27714 w 32489"/>
                <a:gd name="connsiteY0" fmla="*/ 377 h 53404"/>
                <a:gd name="connsiteX1" fmla="*/ 27449 w 32489"/>
                <a:gd name="connsiteY1" fmla="*/ 3239 h 53404"/>
                <a:gd name="connsiteX2" fmla="*/ 27254 w 32489"/>
                <a:gd name="connsiteY2" fmla="*/ 6534 h 53404"/>
                <a:gd name="connsiteX3" fmla="*/ 27142 w 32489"/>
                <a:gd name="connsiteY3" fmla="*/ 9648 h 53404"/>
                <a:gd name="connsiteX4" fmla="*/ 27100 w 32489"/>
                <a:gd name="connsiteY4" fmla="*/ 11979 h 53404"/>
                <a:gd name="connsiteX5" fmla="*/ 27100 w 32489"/>
                <a:gd name="connsiteY5" fmla="*/ 45195 h 53404"/>
                <a:gd name="connsiteX6" fmla="*/ 27240 w 32489"/>
                <a:gd name="connsiteY6" fmla="*/ 47401 h 53404"/>
                <a:gd name="connsiteX7" fmla="*/ 27924 w 32489"/>
                <a:gd name="connsiteY7" fmla="*/ 48643 h 53404"/>
                <a:gd name="connsiteX8" fmla="*/ 29502 w 32489"/>
                <a:gd name="connsiteY8" fmla="*/ 49300 h 53404"/>
                <a:gd name="connsiteX9" fmla="*/ 32294 w 32489"/>
                <a:gd name="connsiteY9" fmla="*/ 49760 h 53404"/>
                <a:gd name="connsiteX10" fmla="*/ 32489 w 32489"/>
                <a:gd name="connsiteY10" fmla="*/ 51115 h 53404"/>
                <a:gd name="connsiteX11" fmla="*/ 29334 w 32489"/>
                <a:gd name="connsiteY11" fmla="*/ 51631 h 53404"/>
                <a:gd name="connsiteX12" fmla="*/ 26346 w 32489"/>
                <a:gd name="connsiteY12" fmla="*/ 52190 h 53404"/>
                <a:gd name="connsiteX13" fmla="*/ 23917 w 32489"/>
                <a:gd name="connsiteY13" fmla="*/ 52748 h 53404"/>
                <a:gd name="connsiteX14" fmla="*/ 22395 w 32489"/>
                <a:gd name="connsiteY14" fmla="*/ 53167 h 53404"/>
                <a:gd name="connsiteX15" fmla="*/ 21906 w 32489"/>
                <a:gd name="connsiteY15" fmla="*/ 52776 h 53404"/>
                <a:gd name="connsiteX16" fmla="*/ 21906 w 32489"/>
                <a:gd name="connsiteY16" fmla="*/ 49621 h 53404"/>
                <a:gd name="connsiteX17" fmla="*/ 17131 w 32489"/>
                <a:gd name="connsiteY17" fmla="*/ 52511 h 53404"/>
                <a:gd name="connsiteX18" fmla="*/ 12300 w 32489"/>
                <a:gd name="connsiteY18" fmla="*/ 53404 h 53404"/>
                <a:gd name="connsiteX19" fmla="*/ 7539 w 32489"/>
                <a:gd name="connsiteY19" fmla="*/ 52427 h 53404"/>
                <a:gd name="connsiteX20" fmla="*/ 3630 w 32489"/>
                <a:gd name="connsiteY20" fmla="*/ 49705 h 53404"/>
                <a:gd name="connsiteX21" fmla="*/ 977 w 32489"/>
                <a:gd name="connsiteY21" fmla="*/ 45460 h 53404"/>
                <a:gd name="connsiteX22" fmla="*/ 0 w 32489"/>
                <a:gd name="connsiteY22" fmla="*/ 39903 h 53404"/>
                <a:gd name="connsiteX23" fmla="*/ 1340 w 32489"/>
                <a:gd name="connsiteY23" fmla="*/ 33467 h 53404"/>
                <a:gd name="connsiteX24" fmla="*/ 4984 w 32489"/>
                <a:gd name="connsiteY24" fmla="*/ 28399 h 53404"/>
                <a:gd name="connsiteX25" fmla="*/ 10346 w 32489"/>
                <a:gd name="connsiteY25" fmla="*/ 25048 h 53404"/>
                <a:gd name="connsiteX26" fmla="*/ 16908 w 32489"/>
                <a:gd name="connsiteY26" fmla="*/ 23833 h 53404"/>
                <a:gd name="connsiteX27" fmla="*/ 19044 w 32489"/>
                <a:gd name="connsiteY27" fmla="*/ 23959 h 53404"/>
                <a:gd name="connsiteX28" fmla="*/ 21906 w 32489"/>
                <a:gd name="connsiteY28" fmla="*/ 24419 h 53404"/>
                <a:gd name="connsiteX29" fmla="*/ 21906 w 32489"/>
                <a:gd name="connsiteY29" fmla="*/ 8293 h 53404"/>
                <a:gd name="connsiteX30" fmla="*/ 21767 w 32489"/>
                <a:gd name="connsiteY30" fmla="*/ 6129 h 53404"/>
                <a:gd name="connsiteX31" fmla="*/ 21069 w 32489"/>
                <a:gd name="connsiteY31" fmla="*/ 4873 h 53404"/>
                <a:gd name="connsiteX32" fmla="*/ 19463 w 32489"/>
                <a:gd name="connsiteY32" fmla="*/ 4175 h 53404"/>
                <a:gd name="connsiteX33" fmla="*/ 16615 w 32489"/>
                <a:gd name="connsiteY33" fmla="*/ 3644 h 53404"/>
                <a:gd name="connsiteX34" fmla="*/ 16475 w 32489"/>
                <a:gd name="connsiteY34" fmla="*/ 2290 h 53404"/>
                <a:gd name="connsiteX35" fmla="*/ 20021 w 32489"/>
                <a:gd name="connsiteY35" fmla="*/ 1661 h 53404"/>
                <a:gd name="connsiteX36" fmla="*/ 23247 w 32489"/>
                <a:gd name="connsiteY36" fmla="*/ 1005 h 53404"/>
                <a:gd name="connsiteX37" fmla="*/ 25774 w 32489"/>
                <a:gd name="connsiteY37" fmla="*/ 419 h 53404"/>
                <a:gd name="connsiteX38" fmla="*/ 27254 w 32489"/>
                <a:gd name="connsiteY38" fmla="*/ 0 h 53404"/>
                <a:gd name="connsiteX39" fmla="*/ 27742 w 32489"/>
                <a:gd name="connsiteY39" fmla="*/ 391 h 53404"/>
                <a:gd name="connsiteX40" fmla="*/ 21892 w 32489"/>
                <a:gd name="connsiteY40" fmla="*/ 29320 h 53404"/>
                <a:gd name="connsiteX41" fmla="*/ 18737 w 32489"/>
                <a:gd name="connsiteY41" fmla="*/ 27086 h 53404"/>
                <a:gd name="connsiteX42" fmla="*/ 14995 w 32489"/>
                <a:gd name="connsiteY42" fmla="*/ 26360 h 53404"/>
                <a:gd name="connsiteX43" fmla="*/ 10960 w 32489"/>
                <a:gd name="connsiteY43" fmla="*/ 27337 h 53404"/>
                <a:gd name="connsiteX44" fmla="*/ 8140 w 32489"/>
                <a:gd name="connsiteY44" fmla="*/ 29906 h 53404"/>
                <a:gd name="connsiteX45" fmla="*/ 6464 w 32489"/>
                <a:gd name="connsiteY45" fmla="*/ 33592 h 53404"/>
                <a:gd name="connsiteX46" fmla="*/ 5906 w 32489"/>
                <a:gd name="connsiteY46" fmla="*/ 37921 h 53404"/>
                <a:gd name="connsiteX47" fmla="*/ 6506 w 32489"/>
                <a:gd name="connsiteY47" fmla="*/ 42319 h 53404"/>
                <a:gd name="connsiteX48" fmla="*/ 8321 w 32489"/>
                <a:gd name="connsiteY48" fmla="*/ 46033 h 53404"/>
                <a:gd name="connsiteX49" fmla="*/ 11309 w 32489"/>
                <a:gd name="connsiteY49" fmla="*/ 48602 h 53404"/>
                <a:gd name="connsiteX50" fmla="*/ 15358 w 32489"/>
                <a:gd name="connsiteY50" fmla="*/ 49579 h 53404"/>
                <a:gd name="connsiteX51" fmla="*/ 19030 w 32489"/>
                <a:gd name="connsiteY51" fmla="*/ 48978 h 53404"/>
                <a:gd name="connsiteX52" fmla="*/ 21878 w 32489"/>
                <a:gd name="connsiteY52" fmla="*/ 47345 h 53404"/>
                <a:gd name="connsiteX53" fmla="*/ 21878 w 32489"/>
                <a:gd name="connsiteY53" fmla="*/ 29334 h 5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489" h="53404">
                  <a:moveTo>
                    <a:pt x="27714" y="377"/>
                  </a:moveTo>
                  <a:cubicBezTo>
                    <a:pt x="27617" y="1187"/>
                    <a:pt x="27533" y="2136"/>
                    <a:pt x="27449" y="3239"/>
                  </a:cubicBezTo>
                  <a:cubicBezTo>
                    <a:pt x="27365" y="4342"/>
                    <a:pt x="27310" y="5445"/>
                    <a:pt x="27254" y="6534"/>
                  </a:cubicBezTo>
                  <a:cubicBezTo>
                    <a:pt x="27212" y="7637"/>
                    <a:pt x="27170" y="8670"/>
                    <a:pt x="27142" y="9648"/>
                  </a:cubicBezTo>
                  <a:cubicBezTo>
                    <a:pt x="27114" y="10625"/>
                    <a:pt x="27100" y="11393"/>
                    <a:pt x="27100" y="11979"/>
                  </a:cubicBezTo>
                  <a:lnTo>
                    <a:pt x="27100" y="45195"/>
                  </a:lnTo>
                  <a:cubicBezTo>
                    <a:pt x="27100" y="46130"/>
                    <a:pt x="27142" y="46870"/>
                    <a:pt x="27240" y="47401"/>
                  </a:cubicBezTo>
                  <a:cubicBezTo>
                    <a:pt x="27337" y="47931"/>
                    <a:pt x="27561" y="48350"/>
                    <a:pt x="27924" y="48643"/>
                  </a:cubicBezTo>
                  <a:cubicBezTo>
                    <a:pt x="28273" y="48937"/>
                    <a:pt x="28803" y="49160"/>
                    <a:pt x="29502" y="49300"/>
                  </a:cubicBezTo>
                  <a:cubicBezTo>
                    <a:pt x="30200" y="49439"/>
                    <a:pt x="31121" y="49593"/>
                    <a:pt x="32294" y="49760"/>
                  </a:cubicBezTo>
                  <a:lnTo>
                    <a:pt x="32489" y="51115"/>
                  </a:lnTo>
                  <a:cubicBezTo>
                    <a:pt x="31456" y="51282"/>
                    <a:pt x="30395" y="51450"/>
                    <a:pt x="29334" y="51631"/>
                  </a:cubicBezTo>
                  <a:cubicBezTo>
                    <a:pt x="28259" y="51813"/>
                    <a:pt x="27268" y="51994"/>
                    <a:pt x="26346" y="52190"/>
                  </a:cubicBezTo>
                  <a:cubicBezTo>
                    <a:pt x="25425" y="52385"/>
                    <a:pt x="24615" y="52567"/>
                    <a:pt x="23917" y="52748"/>
                  </a:cubicBezTo>
                  <a:cubicBezTo>
                    <a:pt x="23219" y="52930"/>
                    <a:pt x="22716" y="53069"/>
                    <a:pt x="22395" y="53167"/>
                  </a:cubicBezTo>
                  <a:lnTo>
                    <a:pt x="21906" y="52776"/>
                  </a:lnTo>
                  <a:lnTo>
                    <a:pt x="21906" y="49621"/>
                  </a:lnTo>
                  <a:cubicBezTo>
                    <a:pt x="20329" y="50947"/>
                    <a:pt x="18723" y="51910"/>
                    <a:pt x="17131" y="52511"/>
                  </a:cubicBezTo>
                  <a:cubicBezTo>
                    <a:pt x="15526" y="53111"/>
                    <a:pt x="13920" y="53404"/>
                    <a:pt x="12300" y="53404"/>
                  </a:cubicBezTo>
                  <a:cubicBezTo>
                    <a:pt x="10681" y="53404"/>
                    <a:pt x="9033" y="53083"/>
                    <a:pt x="7539" y="52427"/>
                  </a:cubicBezTo>
                  <a:cubicBezTo>
                    <a:pt x="6046" y="51785"/>
                    <a:pt x="4747" y="50877"/>
                    <a:pt x="3630" y="49705"/>
                  </a:cubicBezTo>
                  <a:cubicBezTo>
                    <a:pt x="2513" y="48546"/>
                    <a:pt x="1634" y="47122"/>
                    <a:pt x="977" y="45460"/>
                  </a:cubicBezTo>
                  <a:cubicBezTo>
                    <a:pt x="335" y="43799"/>
                    <a:pt x="0" y="41942"/>
                    <a:pt x="0" y="39903"/>
                  </a:cubicBezTo>
                  <a:cubicBezTo>
                    <a:pt x="0" y="37572"/>
                    <a:pt x="447" y="35421"/>
                    <a:pt x="1340" y="33467"/>
                  </a:cubicBezTo>
                  <a:cubicBezTo>
                    <a:pt x="2234" y="31512"/>
                    <a:pt x="3449" y="29809"/>
                    <a:pt x="4984" y="28399"/>
                  </a:cubicBezTo>
                  <a:cubicBezTo>
                    <a:pt x="6520" y="26974"/>
                    <a:pt x="8307" y="25857"/>
                    <a:pt x="10346" y="25048"/>
                  </a:cubicBezTo>
                  <a:cubicBezTo>
                    <a:pt x="12384" y="24238"/>
                    <a:pt x="14576" y="23833"/>
                    <a:pt x="16908" y="23833"/>
                  </a:cubicBezTo>
                  <a:cubicBezTo>
                    <a:pt x="17355" y="23833"/>
                    <a:pt x="18067" y="23875"/>
                    <a:pt x="19044" y="23959"/>
                  </a:cubicBezTo>
                  <a:cubicBezTo>
                    <a:pt x="20021" y="24042"/>
                    <a:pt x="20971" y="24196"/>
                    <a:pt x="21906" y="24419"/>
                  </a:cubicBezTo>
                  <a:lnTo>
                    <a:pt x="21906" y="8293"/>
                  </a:lnTo>
                  <a:cubicBezTo>
                    <a:pt x="21906" y="7386"/>
                    <a:pt x="21864" y="6660"/>
                    <a:pt x="21767" y="6129"/>
                  </a:cubicBezTo>
                  <a:cubicBezTo>
                    <a:pt x="21669" y="5599"/>
                    <a:pt x="21432" y="5180"/>
                    <a:pt x="21069" y="4873"/>
                  </a:cubicBezTo>
                  <a:cubicBezTo>
                    <a:pt x="20692" y="4566"/>
                    <a:pt x="20161" y="4328"/>
                    <a:pt x="19463" y="4175"/>
                  </a:cubicBezTo>
                  <a:cubicBezTo>
                    <a:pt x="18765" y="4007"/>
                    <a:pt x="17815" y="3840"/>
                    <a:pt x="16615" y="3644"/>
                  </a:cubicBezTo>
                  <a:lnTo>
                    <a:pt x="16475" y="2290"/>
                  </a:lnTo>
                  <a:cubicBezTo>
                    <a:pt x="17676" y="2094"/>
                    <a:pt x="18863" y="1885"/>
                    <a:pt x="20021" y="1661"/>
                  </a:cubicBezTo>
                  <a:cubicBezTo>
                    <a:pt x="21194" y="1438"/>
                    <a:pt x="22269" y="1215"/>
                    <a:pt x="23247" y="1005"/>
                  </a:cubicBezTo>
                  <a:cubicBezTo>
                    <a:pt x="24238" y="796"/>
                    <a:pt x="25076" y="600"/>
                    <a:pt x="25774" y="419"/>
                  </a:cubicBezTo>
                  <a:cubicBezTo>
                    <a:pt x="26472" y="237"/>
                    <a:pt x="26961" y="98"/>
                    <a:pt x="27254" y="0"/>
                  </a:cubicBezTo>
                  <a:lnTo>
                    <a:pt x="27742" y="391"/>
                  </a:lnTo>
                  <a:close/>
                  <a:moveTo>
                    <a:pt x="21892" y="29320"/>
                  </a:moveTo>
                  <a:cubicBezTo>
                    <a:pt x="21013" y="28315"/>
                    <a:pt x="19966" y="27575"/>
                    <a:pt x="18737" y="27086"/>
                  </a:cubicBezTo>
                  <a:cubicBezTo>
                    <a:pt x="17508" y="26597"/>
                    <a:pt x="16252" y="26360"/>
                    <a:pt x="14995" y="26360"/>
                  </a:cubicBezTo>
                  <a:cubicBezTo>
                    <a:pt x="13445" y="26360"/>
                    <a:pt x="12105" y="26681"/>
                    <a:pt x="10960" y="27337"/>
                  </a:cubicBezTo>
                  <a:cubicBezTo>
                    <a:pt x="9829" y="27980"/>
                    <a:pt x="8894" y="28845"/>
                    <a:pt x="8140" y="29906"/>
                  </a:cubicBezTo>
                  <a:cubicBezTo>
                    <a:pt x="7400" y="30982"/>
                    <a:pt x="6841" y="32210"/>
                    <a:pt x="6464" y="33592"/>
                  </a:cubicBezTo>
                  <a:cubicBezTo>
                    <a:pt x="6087" y="34989"/>
                    <a:pt x="5906" y="36427"/>
                    <a:pt x="5906" y="37921"/>
                  </a:cubicBezTo>
                  <a:cubicBezTo>
                    <a:pt x="5906" y="39415"/>
                    <a:pt x="6101" y="40908"/>
                    <a:pt x="6506" y="42319"/>
                  </a:cubicBezTo>
                  <a:cubicBezTo>
                    <a:pt x="6911" y="43729"/>
                    <a:pt x="7525" y="44971"/>
                    <a:pt x="8321" y="46033"/>
                  </a:cubicBezTo>
                  <a:cubicBezTo>
                    <a:pt x="9131" y="47108"/>
                    <a:pt x="10122" y="47959"/>
                    <a:pt x="11309" y="48602"/>
                  </a:cubicBezTo>
                  <a:cubicBezTo>
                    <a:pt x="12496" y="49258"/>
                    <a:pt x="13836" y="49579"/>
                    <a:pt x="15358" y="49579"/>
                  </a:cubicBezTo>
                  <a:cubicBezTo>
                    <a:pt x="16726" y="49579"/>
                    <a:pt x="17941" y="49383"/>
                    <a:pt x="19030" y="48978"/>
                  </a:cubicBezTo>
                  <a:cubicBezTo>
                    <a:pt x="20119" y="48574"/>
                    <a:pt x="21069" y="48029"/>
                    <a:pt x="21878" y="47345"/>
                  </a:cubicBezTo>
                  <a:lnTo>
                    <a:pt x="21878" y="29334"/>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6" name="Forma Livre: Forma 125">
              <a:extLst>
                <a:ext uri="{FF2B5EF4-FFF2-40B4-BE49-F238E27FC236}">
                  <a16:creationId xmlns:a16="http://schemas.microsoft.com/office/drawing/2014/main" id="{E015DB3C-9AAC-2BA7-713B-94456D9B4AF4}"/>
                </a:ext>
              </a:extLst>
            </p:cNvPr>
            <p:cNvSpPr/>
            <p:nvPr/>
          </p:nvSpPr>
          <p:spPr>
            <a:xfrm>
              <a:off x="10296616" y="6203923"/>
              <a:ext cx="24950" cy="29627"/>
            </a:xfrm>
            <a:custGeom>
              <a:avLst/>
              <a:gdLst>
                <a:gd name="connsiteX0" fmla="*/ 24810 w 24950"/>
                <a:gd name="connsiteY0" fmla="*/ 23275 h 29627"/>
                <a:gd name="connsiteX1" fmla="*/ 21613 w 24950"/>
                <a:gd name="connsiteY1" fmla="*/ 26556 h 29627"/>
                <a:gd name="connsiteX2" fmla="*/ 18458 w 24950"/>
                <a:gd name="connsiteY2" fmla="*/ 28468 h 29627"/>
                <a:gd name="connsiteX3" fmla="*/ 15693 w 24950"/>
                <a:gd name="connsiteY3" fmla="*/ 29390 h 29627"/>
                <a:gd name="connsiteX4" fmla="*/ 13697 w 24950"/>
                <a:gd name="connsiteY4" fmla="*/ 29627 h 29627"/>
                <a:gd name="connsiteX5" fmla="*/ 8168 w 24950"/>
                <a:gd name="connsiteY5" fmla="*/ 28510 h 29627"/>
                <a:gd name="connsiteX6" fmla="*/ 3812 w 24950"/>
                <a:gd name="connsiteY6" fmla="*/ 25453 h 29627"/>
                <a:gd name="connsiteX7" fmla="*/ 991 w 24950"/>
                <a:gd name="connsiteY7" fmla="*/ 20915 h 29627"/>
                <a:gd name="connsiteX8" fmla="*/ 0 w 24950"/>
                <a:gd name="connsiteY8" fmla="*/ 15400 h 29627"/>
                <a:gd name="connsiteX9" fmla="*/ 1187 w 24950"/>
                <a:gd name="connsiteY9" fmla="*/ 9355 h 29627"/>
                <a:gd name="connsiteX10" fmla="*/ 4342 w 24950"/>
                <a:gd name="connsiteY10" fmla="*/ 4468 h 29627"/>
                <a:gd name="connsiteX11" fmla="*/ 8880 w 24950"/>
                <a:gd name="connsiteY11" fmla="*/ 1187 h 29627"/>
                <a:gd name="connsiteX12" fmla="*/ 14171 w 24950"/>
                <a:gd name="connsiteY12" fmla="*/ 0 h 29627"/>
                <a:gd name="connsiteX13" fmla="*/ 18318 w 24950"/>
                <a:gd name="connsiteY13" fmla="*/ 698 h 29627"/>
                <a:gd name="connsiteX14" fmla="*/ 21739 w 24950"/>
                <a:gd name="connsiteY14" fmla="*/ 2709 h 29627"/>
                <a:gd name="connsiteX15" fmla="*/ 24070 w 24950"/>
                <a:gd name="connsiteY15" fmla="*/ 5864 h 29627"/>
                <a:gd name="connsiteX16" fmla="*/ 24950 w 24950"/>
                <a:gd name="connsiteY16" fmla="*/ 9997 h 29627"/>
                <a:gd name="connsiteX17" fmla="*/ 24950 w 24950"/>
                <a:gd name="connsiteY17" fmla="*/ 10681 h 29627"/>
                <a:gd name="connsiteX18" fmla="*/ 24908 w 24950"/>
                <a:gd name="connsiteY18" fmla="*/ 11365 h 29627"/>
                <a:gd name="connsiteX19" fmla="*/ 23554 w 24950"/>
                <a:gd name="connsiteY19" fmla="*/ 12677 h 29627"/>
                <a:gd name="connsiteX20" fmla="*/ 5194 w 24950"/>
                <a:gd name="connsiteY20" fmla="*/ 12677 h 29627"/>
                <a:gd name="connsiteX21" fmla="*/ 6213 w 24950"/>
                <a:gd name="connsiteY21" fmla="*/ 18402 h 29627"/>
                <a:gd name="connsiteX22" fmla="*/ 8712 w 24950"/>
                <a:gd name="connsiteY22" fmla="*/ 22283 h 29627"/>
                <a:gd name="connsiteX23" fmla="*/ 12133 w 24950"/>
                <a:gd name="connsiteY23" fmla="*/ 24489 h 29627"/>
                <a:gd name="connsiteX24" fmla="*/ 15875 w 24950"/>
                <a:gd name="connsiteY24" fmla="*/ 25201 h 29627"/>
                <a:gd name="connsiteX25" fmla="*/ 19658 w 24950"/>
                <a:gd name="connsiteY25" fmla="*/ 24517 h 29627"/>
                <a:gd name="connsiteX26" fmla="*/ 23442 w 24950"/>
                <a:gd name="connsiteY26" fmla="*/ 21850 h 29627"/>
                <a:gd name="connsiteX27" fmla="*/ 24796 w 24950"/>
                <a:gd name="connsiteY27" fmla="*/ 23261 h 29627"/>
                <a:gd name="connsiteX28" fmla="*/ 17620 w 24950"/>
                <a:gd name="connsiteY28" fmla="*/ 10499 h 29627"/>
                <a:gd name="connsiteX29" fmla="*/ 18891 w 24950"/>
                <a:gd name="connsiteY29" fmla="*/ 10136 h 29627"/>
                <a:gd name="connsiteX30" fmla="*/ 19184 w 24950"/>
                <a:gd name="connsiteY30" fmla="*/ 8894 h 29627"/>
                <a:gd name="connsiteX31" fmla="*/ 18751 w 24950"/>
                <a:gd name="connsiteY31" fmla="*/ 6423 h 29627"/>
                <a:gd name="connsiteX32" fmla="*/ 17480 w 24950"/>
                <a:gd name="connsiteY32" fmla="*/ 4384 h 29627"/>
                <a:gd name="connsiteX33" fmla="*/ 15442 w 24950"/>
                <a:gd name="connsiteY33" fmla="*/ 3030 h 29627"/>
                <a:gd name="connsiteX34" fmla="*/ 12719 w 24950"/>
                <a:gd name="connsiteY34" fmla="*/ 2541 h 29627"/>
                <a:gd name="connsiteX35" fmla="*/ 10388 w 24950"/>
                <a:gd name="connsiteY35" fmla="*/ 3072 h 29627"/>
                <a:gd name="connsiteX36" fmla="*/ 8196 w 24950"/>
                <a:gd name="connsiteY36" fmla="*/ 4621 h 29627"/>
                <a:gd name="connsiteX37" fmla="*/ 6423 w 24950"/>
                <a:gd name="connsiteY37" fmla="*/ 7121 h 29627"/>
                <a:gd name="connsiteX38" fmla="*/ 5375 w 24950"/>
                <a:gd name="connsiteY38" fmla="*/ 10499 h 29627"/>
                <a:gd name="connsiteX39" fmla="*/ 17606 w 24950"/>
                <a:gd name="connsiteY39" fmla="*/ 10499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50" h="29627">
                  <a:moveTo>
                    <a:pt x="24810" y="23275"/>
                  </a:moveTo>
                  <a:cubicBezTo>
                    <a:pt x="23777" y="24629"/>
                    <a:pt x="22702" y="25732"/>
                    <a:pt x="21613" y="26556"/>
                  </a:cubicBezTo>
                  <a:cubicBezTo>
                    <a:pt x="20510" y="27379"/>
                    <a:pt x="19463" y="28022"/>
                    <a:pt x="18458" y="28468"/>
                  </a:cubicBezTo>
                  <a:cubicBezTo>
                    <a:pt x="17452" y="28929"/>
                    <a:pt x="16531" y="29222"/>
                    <a:pt x="15693" y="29390"/>
                  </a:cubicBezTo>
                  <a:cubicBezTo>
                    <a:pt x="14856" y="29557"/>
                    <a:pt x="14185" y="29627"/>
                    <a:pt x="13697" y="29627"/>
                  </a:cubicBezTo>
                  <a:cubicBezTo>
                    <a:pt x="11686" y="29627"/>
                    <a:pt x="9843" y="29250"/>
                    <a:pt x="8168" y="28510"/>
                  </a:cubicBezTo>
                  <a:cubicBezTo>
                    <a:pt x="6478" y="27770"/>
                    <a:pt x="5040" y="26751"/>
                    <a:pt x="3812" y="25453"/>
                  </a:cubicBezTo>
                  <a:cubicBezTo>
                    <a:pt x="2597" y="24154"/>
                    <a:pt x="1661" y="22646"/>
                    <a:pt x="991" y="20915"/>
                  </a:cubicBezTo>
                  <a:cubicBezTo>
                    <a:pt x="335" y="19184"/>
                    <a:pt x="0" y="17341"/>
                    <a:pt x="0" y="15400"/>
                  </a:cubicBezTo>
                  <a:cubicBezTo>
                    <a:pt x="0" y="13236"/>
                    <a:pt x="391" y="11211"/>
                    <a:pt x="1187" y="9355"/>
                  </a:cubicBezTo>
                  <a:cubicBezTo>
                    <a:pt x="1983" y="7498"/>
                    <a:pt x="3030" y="5864"/>
                    <a:pt x="4342" y="4468"/>
                  </a:cubicBezTo>
                  <a:cubicBezTo>
                    <a:pt x="5655" y="3072"/>
                    <a:pt x="7162" y="1983"/>
                    <a:pt x="8880" y="1187"/>
                  </a:cubicBezTo>
                  <a:cubicBezTo>
                    <a:pt x="10597" y="391"/>
                    <a:pt x="12356" y="0"/>
                    <a:pt x="14171" y="0"/>
                  </a:cubicBezTo>
                  <a:cubicBezTo>
                    <a:pt x="15623" y="0"/>
                    <a:pt x="17006" y="237"/>
                    <a:pt x="18318" y="698"/>
                  </a:cubicBezTo>
                  <a:cubicBezTo>
                    <a:pt x="19630" y="1173"/>
                    <a:pt x="20775" y="1843"/>
                    <a:pt x="21739" y="2709"/>
                  </a:cubicBezTo>
                  <a:cubicBezTo>
                    <a:pt x="22716" y="3588"/>
                    <a:pt x="23484" y="4635"/>
                    <a:pt x="24070" y="5864"/>
                  </a:cubicBezTo>
                  <a:cubicBezTo>
                    <a:pt x="24657" y="7093"/>
                    <a:pt x="24950" y="8475"/>
                    <a:pt x="24950" y="9997"/>
                  </a:cubicBezTo>
                  <a:lnTo>
                    <a:pt x="24950" y="10681"/>
                  </a:lnTo>
                  <a:lnTo>
                    <a:pt x="24908" y="11365"/>
                  </a:lnTo>
                  <a:cubicBezTo>
                    <a:pt x="24755" y="12245"/>
                    <a:pt x="24294" y="12677"/>
                    <a:pt x="23554" y="12677"/>
                  </a:cubicBezTo>
                  <a:lnTo>
                    <a:pt x="5194" y="12677"/>
                  </a:lnTo>
                  <a:cubicBezTo>
                    <a:pt x="5222" y="14911"/>
                    <a:pt x="5571" y="16824"/>
                    <a:pt x="6213" y="18402"/>
                  </a:cubicBezTo>
                  <a:cubicBezTo>
                    <a:pt x="6855" y="19994"/>
                    <a:pt x="7693" y="21278"/>
                    <a:pt x="8712" y="22283"/>
                  </a:cubicBezTo>
                  <a:cubicBezTo>
                    <a:pt x="9731" y="23289"/>
                    <a:pt x="10876" y="24028"/>
                    <a:pt x="12133" y="24489"/>
                  </a:cubicBezTo>
                  <a:cubicBezTo>
                    <a:pt x="13403" y="24964"/>
                    <a:pt x="14646" y="25201"/>
                    <a:pt x="15875" y="25201"/>
                  </a:cubicBezTo>
                  <a:cubicBezTo>
                    <a:pt x="17201" y="25201"/>
                    <a:pt x="18472" y="24978"/>
                    <a:pt x="19658" y="24517"/>
                  </a:cubicBezTo>
                  <a:cubicBezTo>
                    <a:pt x="20859" y="24070"/>
                    <a:pt x="22116" y="23177"/>
                    <a:pt x="23442" y="21850"/>
                  </a:cubicBezTo>
                  <a:lnTo>
                    <a:pt x="24796" y="23261"/>
                  </a:lnTo>
                  <a:close/>
                  <a:moveTo>
                    <a:pt x="17620" y="10499"/>
                  </a:moveTo>
                  <a:cubicBezTo>
                    <a:pt x="18262" y="10499"/>
                    <a:pt x="18695" y="10374"/>
                    <a:pt x="18891" y="10136"/>
                  </a:cubicBezTo>
                  <a:cubicBezTo>
                    <a:pt x="19086" y="9899"/>
                    <a:pt x="19184" y="9480"/>
                    <a:pt x="19184" y="8894"/>
                  </a:cubicBezTo>
                  <a:cubicBezTo>
                    <a:pt x="19184" y="8014"/>
                    <a:pt x="19044" y="7190"/>
                    <a:pt x="18751" y="6423"/>
                  </a:cubicBezTo>
                  <a:cubicBezTo>
                    <a:pt x="18458" y="5641"/>
                    <a:pt x="18039" y="4970"/>
                    <a:pt x="17480" y="4384"/>
                  </a:cubicBezTo>
                  <a:cubicBezTo>
                    <a:pt x="16936" y="3798"/>
                    <a:pt x="16252" y="3351"/>
                    <a:pt x="15442" y="3030"/>
                  </a:cubicBezTo>
                  <a:cubicBezTo>
                    <a:pt x="14632" y="2709"/>
                    <a:pt x="13725" y="2541"/>
                    <a:pt x="12719" y="2541"/>
                  </a:cubicBezTo>
                  <a:cubicBezTo>
                    <a:pt x="11937" y="2541"/>
                    <a:pt x="11170" y="2723"/>
                    <a:pt x="10388" y="3072"/>
                  </a:cubicBezTo>
                  <a:cubicBezTo>
                    <a:pt x="9606" y="3435"/>
                    <a:pt x="8880" y="3951"/>
                    <a:pt x="8196" y="4621"/>
                  </a:cubicBezTo>
                  <a:cubicBezTo>
                    <a:pt x="7512" y="5306"/>
                    <a:pt x="6925" y="6129"/>
                    <a:pt x="6423" y="7121"/>
                  </a:cubicBezTo>
                  <a:cubicBezTo>
                    <a:pt x="5920" y="8112"/>
                    <a:pt x="5571" y="9229"/>
                    <a:pt x="5375" y="10499"/>
                  </a:cubicBezTo>
                  <a:lnTo>
                    <a:pt x="17606" y="10499"/>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7" name="Forma Livre: Forma 126">
              <a:extLst>
                <a:ext uri="{FF2B5EF4-FFF2-40B4-BE49-F238E27FC236}">
                  <a16:creationId xmlns:a16="http://schemas.microsoft.com/office/drawing/2014/main" id="{C711588A-A0C2-19A7-8375-9F735FBFA9BF}"/>
                </a:ext>
              </a:extLst>
            </p:cNvPr>
            <p:cNvSpPr/>
            <p:nvPr/>
          </p:nvSpPr>
          <p:spPr>
            <a:xfrm>
              <a:off x="10346530" y="6185968"/>
              <a:ext cx="17885" cy="46604"/>
            </a:xfrm>
            <a:custGeom>
              <a:avLst/>
              <a:gdLst>
                <a:gd name="connsiteX0" fmla="*/ 112 w 17885"/>
                <a:gd name="connsiteY0" fmla="*/ 44971 h 46604"/>
                <a:gd name="connsiteX1" fmla="*/ 3169 w 17885"/>
                <a:gd name="connsiteY1" fmla="*/ 44511 h 46604"/>
                <a:gd name="connsiteX2" fmla="*/ 4984 w 17885"/>
                <a:gd name="connsiteY2" fmla="*/ 43533 h 46604"/>
                <a:gd name="connsiteX3" fmla="*/ 5878 w 17885"/>
                <a:gd name="connsiteY3" fmla="*/ 41732 h 46604"/>
                <a:gd name="connsiteX4" fmla="*/ 6115 w 17885"/>
                <a:gd name="connsiteY4" fmla="*/ 38744 h 46604"/>
                <a:gd name="connsiteX5" fmla="*/ 6115 w 17885"/>
                <a:gd name="connsiteY5" fmla="*/ 6060 h 46604"/>
                <a:gd name="connsiteX6" fmla="*/ 5920 w 17885"/>
                <a:gd name="connsiteY6" fmla="*/ 4119 h 46604"/>
                <a:gd name="connsiteX7" fmla="*/ 5068 w 17885"/>
                <a:gd name="connsiteY7" fmla="*/ 2834 h 46604"/>
                <a:gd name="connsiteX8" fmla="*/ 3197 w 17885"/>
                <a:gd name="connsiteY8" fmla="*/ 2080 h 46604"/>
                <a:gd name="connsiteX9" fmla="*/ 0 w 17885"/>
                <a:gd name="connsiteY9" fmla="*/ 1745 h 46604"/>
                <a:gd name="connsiteX10" fmla="*/ 98 w 17885"/>
                <a:gd name="connsiteY10" fmla="*/ 0 h 46604"/>
                <a:gd name="connsiteX11" fmla="*/ 1997 w 17885"/>
                <a:gd name="connsiteY11" fmla="*/ 28 h 46604"/>
                <a:gd name="connsiteX12" fmla="*/ 4370 w 17885"/>
                <a:gd name="connsiteY12" fmla="*/ 56 h 46604"/>
                <a:gd name="connsiteX13" fmla="*/ 7023 w 17885"/>
                <a:gd name="connsiteY13" fmla="*/ 84 h 46604"/>
                <a:gd name="connsiteX14" fmla="*/ 9522 w 17885"/>
                <a:gd name="connsiteY14" fmla="*/ 112 h 46604"/>
                <a:gd name="connsiteX15" fmla="*/ 11588 w 17885"/>
                <a:gd name="connsiteY15" fmla="*/ 84 h 46604"/>
                <a:gd name="connsiteX16" fmla="*/ 13850 w 17885"/>
                <a:gd name="connsiteY16" fmla="*/ 56 h 46604"/>
                <a:gd name="connsiteX17" fmla="*/ 15959 w 17885"/>
                <a:gd name="connsiteY17" fmla="*/ 28 h 46604"/>
                <a:gd name="connsiteX18" fmla="*/ 17634 w 17885"/>
                <a:gd name="connsiteY18" fmla="*/ 0 h 46604"/>
                <a:gd name="connsiteX19" fmla="*/ 17774 w 17885"/>
                <a:gd name="connsiteY19" fmla="*/ 1648 h 46604"/>
                <a:gd name="connsiteX20" fmla="*/ 14716 w 17885"/>
                <a:gd name="connsiteY20" fmla="*/ 2108 h 46604"/>
                <a:gd name="connsiteX21" fmla="*/ 12873 w 17885"/>
                <a:gd name="connsiteY21" fmla="*/ 3086 h 46604"/>
                <a:gd name="connsiteX22" fmla="*/ 11951 w 17885"/>
                <a:gd name="connsiteY22" fmla="*/ 4887 h 46604"/>
                <a:gd name="connsiteX23" fmla="*/ 11714 w 17885"/>
                <a:gd name="connsiteY23" fmla="*/ 7819 h 46604"/>
                <a:gd name="connsiteX24" fmla="*/ 11714 w 17885"/>
                <a:gd name="connsiteY24" fmla="*/ 40545 h 46604"/>
                <a:gd name="connsiteX25" fmla="*/ 11910 w 17885"/>
                <a:gd name="connsiteY25" fmla="*/ 42486 h 46604"/>
                <a:gd name="connsiteX26" fmla="*/ 12761 w 17885"/>
                <a:gd name="connsiteY26" fmla="*/ 43771 h 46604"/>
                <a:gd name="connsiteX27" fmla="*/ 14632 w 17885"/>
                <a:gd name="connsiteY27" fmla="*/ 44525 h 46604"/>
                <a:gd name="connsiteX28" fmla="*/ 17885 w 17885"/>
                <a:gd name="connsiteY28" fmla="*/ 44860 h 46604"/>
                <a:gd name="connsiteX29" fmla="*/ 17788 w 17885"/>
                <a:gd name="connsiteY29" fmla="*/ 46605 h 46604"/>
                <a:gd name="connsiteX30" fmla="*/ 15875 w 17885"/>
                <a:gd name="connsiteY30" fmla="*/ 46577 h 46604"/>
                <a:gd name="connsiteX31" fmla="*/ 13417 w 17885"/>
                <a:gd name="connsiteY31" fmla="*/ 46549 h 46604"/>
                <a:gd name="connsiteX32" fmla="*/ 10848 w 17885"/>
                <a:gd name="connsiteY32" fmla="*/ 46521 h 46604"/>
                <a:gd name="connsiteX33" fmla="*/ 8377 w 17885"/>
                <a:gd name="connsiteY33" fmla="*/ 46493 h 46604"/>
                <a:gd name="connsiteX34" fmla="*/ 6283 w 17885"/>
                <a:gd name="connsiteY34" fmla="*/ 46521 h 46604"/>
                <a:gd name="connsiteX35" fmla="*/ 4049 w 17885"/>
                <a:gd name="connsiteY35" fmla="*/ 46549 h 46604"/>
                <a:gd name="connsiteX36" fmla="*/ 1941 w 17885"/>
                <a:gd name="connsiteY36" fmla="*/ 46577 h 46604"/>
                <a:gd name="connsiteX37" fmla="*/ 265 w 17885"/>
                <a:gd name="connsiteY37" fmla="*/ 46605 h 46604"/>
                <a:gd name="connsiteX38" fmla="*/ 126 w 17885"/>
                <a:gd name="connsiteY38" fmla="*/ 44957 h 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85" h="46604">
                  <a:moveTo>
                    <a:pt x="112" y="44971"/>
                  </a:moveTo>
                  <a:cubicBezTo>
                    <a:pt x="1368" y="44874"/>
                    <a:pt x="2388" y="44720"/>
                    <a:pt x="3169" y="44511"/>
                  </a:cubicBezTo>
                  <a:cubicBezTo>
                    <a:pt x="3951" y="44301"/>
                    <a:pt x="4552" y="43980"/>
                    <a:pt x="4984" y="43533"/>
                  </a:cubicBezTo>
                  <a:cubicBezTo>
                    <a:pt x="5417" y="43101"/>
                    <a:pt x="5724" y="42500"/>
                    <a:pt x="5878" y="41732"/>
                  </a:cubicBezTo>
                  <a:cubicBezTo>
                    <a:pt x="6046" y="40978"/>
                    <a:pt x="6115" y="39973"/>
                    <a:pt x="6115" y="38744"/>
                  </a:cubicBezTo>
                  <a:lnTo>
                    <a:pt x="6115" y="6060"/>
                  </a:lnTo>
                  <a:cubicBezTo>
                    <a:pt x="6115" y="5278"/>
                    <a:pt x="6046" y="4635"/>
                    <a:pt x="5920" y="4119"/>
                  </a:cubicBezTo>
                  <a:cubicBezTo>
                    <a:pt x="5794" y="3602"/>
                    <a:pt x="5515" y="3169"/>
                    <a:pt x="5068" y="2834"/>
                  </a:cubicBezTo>
                  <a:cubicBezTo>
                    <a:pt x="4635" y="2499"/>
                    <a:pt x="4007" y="2248"/>
                    <a:pt x="3197" y="2080"/>
                  </a:cubicBezTo>
                  <a:cubicBezTo>
                    <a:pt x="2388" y="1927"/>
                    <a:pt x="1326" y="1801"/>
                    <a:pt x="0" y="1745"/>
                  </a:cubicBezTo>
                  <a:lnTo>
                    <a:pt x="98" y="0"/>
                  </a:lnTo>
                  <a:cubicBezTo>
                    <a:pt x="614" y="0"/>
                    <a:pt x="1243" y="0"/>
                    <a:pt x="1997" y="28"/>
                  </a:cubicBezTo>
                  <a:cubicBezTo>
                    <a:pt x="2737" y="42"/>
                    <a:pt x="3532" y="56"/>
                    <a:pt x="4370" y="56"/>
                  </a:cubicBezTo>
                  <a:cubicBezTo>
                    <a:pt x="5208" y="56"/>
                    <a:pt x="6129" y="56"/>
                    <a:pt x="7023" y="84"/>
                  </a:cubicBezTo>
                  <a:cubicBezTo>
                    <a:pt x="7916" y="98"/>
                    <a:pt x="8740" y="112"/>
                    <a:pt x="9522" y="112"/>
                  </a:cubicBezTo>
                  <a:cubicBezTo>
                    <a:pt x="10136" y="112"/>
                    <a:pt x="10834" y="112"/>
                    <a:pt x="11588" y="84"/>
                  </a:cubicBezTo>
                  <a:cubicBezTo>
                    <a:pt x="12356" y="70"/>
                    <a:pt x="13096" y="56"/>
                    <a:pt x="13850" y="56"/>
                  </a:cubicBezTo>
                  <a:cubicBezTo>
                    <a:pt x="14604" y="56"/>
                    <a:pt x="15302" y="56"/>
                    <a:pt x="15959" y="28"/>
                  </a:cubicBezTo>
                  <a:cubicBezTo>
                    <a:pt x="16629" y="14"/>
                    <a:pt x="17187" y="0"/>
                    <a:pt x="17634" y="0"/>
                  </a:cubicBezTo>
                  <a:lnTo>
                    <a:pt x="17774" y="1648"/>
                  </a:lnTo>
                  <a:cubicBezTo>
                    <a:pt x="16517" y="1745"/>
                    <a:pt x="15498" y="1899"/>
                    <a:pt x="14716" y="2108"/>
                  </a:cubicBezTo>
                  <a:cubicBezTo>
                    <a:pt x="13934" y="2318"/>
                    <a:pt x="13320" y="2639"/>
                    <a:pt x="12873" y="3086"/>
                  </a:cubicBezTo>
                  <a:cubicBezTo>
                    <a:pt x="12412" y="3518"/>
                    <a:pt x="12105" y="4119"/>
                    <a:pt x="11951" y="4887"/>
                  </a:cubicBezTo>
                  <a:cubicBezTo>
                    <a:pt x="11784" y="5641"/>
                    <a:pt x="11714" y="6632"/>
                    <a:pt x="11714" y="7819"/>
                  </a:cubicBezTo>
                  <a:lnTo>
                    <a:pt x="11714" y="40545"/>
                  </a:lnTo>
                  <a:cubicBezTo>
                    <a:pt x="11714" y="41327"/>
                    <a:pt x="11784" y="41970"/>
                    <a:pt x="11910" y="42486"/>
                  </a:cubicBezTo>
                  <a:cubicBezTo>
                    <a:pt x="12035" y="43003"/>
                    <a:pt x="12314" y="43436"/>
                    <a:pt x="12761" y="43771"/>
                  </a:cubicBezTo>
                  <a:cubicBezTo>
                    <a:pt x="13194" y="44106"/>
                    <a:pt x="13822" y="44357"/>
                    <a:pt x="14632" y="44525"/>
                  </a:cubicBezTo>
                  <a:cubicBezTo>
                    <a:pt x="15442" y="44692"/>
                    <a:pt x="16531" y="44804"/>
                    <a:pt x="17885" y="44860"/>
                  </a:cubicBezTo>
                  <a:lnTo>
                    <a:pt x="17788" y="46605"/>
                  </a:lnTo>
                  <a:cubicBezTo>
                    <a:pt x="17271" y="46605"/>
                    <a:pt x="16629" y="46605"/>
                    <a:pt x="15875" y="46577"/>
                  </a:cubicBezTo>
                  <a:cubicBezTo>
                    <a:pt x="15107" y="46563"/>
                    <a:pt x="14297" y="46549"/>
                    <a:pt x="13417" y="46549"/>
                  </a:cubicBezTo>
                  <a:cubicBezTo>
                    <a:pt x="12538" y="46549"/>
                    <a:pt x="11714" y="46549"/>
                    <a:pt x="10848" y="46521"/>
                  </a:cubicBezTo>
                  <a:cubicBezTo>
                    <a:pt x="9969" y="46507"/>
                    <a:pt x="9145" y="46493"/>
                    <a:pt x="8377" y="46493"/>
                  </a:cubicBezTo>
                  <a:cubicBezTo>
                    <a:pt x="7735" y="46493"/>
                    <a:pt x="7037" y="46493"/>
                    <a:pt x="6283" y="46521"/>
                  </a:cubicBezTo>
                  <a:cubicBezTo>
                    <a:pt x="5543" y="46535"/>
                    <a:pt x="4789" y="46549"/>
                    <a:pt x="4049" y="46549"/>
                  </a:cubicBezTo>
                  <a:cubicBezTo>
                    <a:pt x="3309" y="46549"/>
                    <a:pt x="2597" y="46549"/>
                    <a:pt x="1941" y="46577"/>
                  </a:cubicBezTo>
                  <a:cubicBezTo>
                    <a:pt x="1271" y="46591"/>
                    <a:pt x="712" y="46605"/>
                    <a:pt x="265" y="46605"/>
                  </a:cubicBezTo>
                  <a:lnTo>
                    <a:pt x="126" y="4495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8" name="Forma Livre: Forma 127">
              <a:extLst>
                <a:ext uri="{FF2B5EF4-FFF2-40B4-BE49-F238E27FC236}">
                  <a16:creationId xmlns:a16="http://schemas.microsoft.com/office/drawing/2014/main" id="{B9CEE145-FA00-C201-FABD-66DD689EABA6}"/>
                </a:ext>
              </a:extLst>
            </p:cNvPr>
            <p:cNvSpPr/>
            <p:nvPr/>
          </p:nvSpPr>
          <p:spPr>
            <a:xfrm>
              <a:off x="10369120" y="6203937"/>
              <a:ext cx="34485" cy="28649"/>
            </a:xfrm>
            <a:custGeom>
              <a:avLst/>
              <a:gdLst>
                <a:gd name="connsiteX0" fmla="*/ 14911 w 34485"/>
                <a:gd name="connsiteY0" fmla="*/ 28650 h 28649"/>
                <a:gd name="connsiteX1" fmla="*/ 11407 w 34485"/>
                <a:gd name="connsiteY1" fmla="*/ 28608 h 28649"/>
                <a:gd name="connsiteX2" fmla="*/ 7135 w 34485"/>
                <a:gd name="connsiteY2" fmla="*/ 28566 h 28649"/>
                <a:gd name="connsiteX3" fmla="*/ 3365 w 34485"/>
                <a:gd name="connsiteY3" fmla="*/ 28608 h 28649"/>
                <a:gd name="connsiteX4" fmla="*/ 140 w 34485"/>
                <a:gd name="connsiteY4" fmla="*/ 28650 h 28649"/>
                <a:gd name="connsiteX5" fmla="*/ 0 w 34485"/>
                <a:gd name="connsiteY5" fmla="*/ 27100 h 28649"/>
                <a:gd name="connsiteX6" fmla="*/ 2653 w 34485"/>
                <a:gd name="connsiteY6" fmla="*/ 26667 h 28649"/>
                <a:gd name="connsiteX7" fmla="*/ 4203 w 34485"/>
                <a:gd name="connsiteY7" fmla="*/ 25774 h 28649"/>
                <a:gd name="connsiteX8" fmla="*/ 4929 w 34485"/>
                <a:gd name="connsiteY8" fmla="*/ 24070 h 28649"/>
                <a:gd name="connsiteX9" fmla="*/ 5096 w 34485"/>
                <a:gd name="connsiteY9" fmla="*/ 21124 h 28649"/>
                <a:gd name="connsiteX10" fmla="*/ 5096 w 34485"/>
                <a:gd name="connsiteY10" fmla="*/ 8545 h 28649"/>
                <a:gd name="connsiteX11" fmla="*/ 4956 w 34485"/>
                <a:gd name="connsiteY11" fmla="*/ 6409 h 28649"/>
                <a:gd name="connsiteX12" fmla="*/ 4342 w 34485"/>
                <a:gd name="connsiteY12" fmla="*/ 5166 h 28649"/>
                <a:gd name="connsiteX13" fmla="*/ 2988 w 34485"/>
                <a:gd name="connsiteY13" fmla="*/ 4468 h 28649"/>
                <a:gd name="connsiteX14" fmla="*/ 628 w 34485"/>
                <a:gd name="connsiteY14" fmla="*/ 3979 h 28649"/>
                <a:gd name="connsiteX15" fmla="*/ 489 w 34485"/>
                <a:gd name="connsiteY15" fmla="*/ 2625 h 28649"/>
                <a:gd name="connsiteX16" fmla="*/ 3086 w 34485"/>
                <a:gd name="connsiteY16" fmla="*/ 2038 h 28649"/>
                <a:gd name="connsiteX17" fmla="*/ 5780 w 34485"/>
                <a:gd name="connsiteY17" fmla="*/ 1340 h 28649"/>
                <a:gd name="connsiteX18" fmla="*/ 8238 w 34485"/>
                <a:gd name="connsiteY18" fmla="*/ 628 h 28649"/>
                <a:gd name="connsiteX19" fmla="*/ 10108 w 34485"/>
                <a:gd name="connsiteY19" fmla="*/ 0 h 28649"/>
                <a:gd name="connsiteX20" fmla="*/ 10695 w 34485"/>
                <a:gd name="connsiteY20" fmla="*/ 391 h 28649"/>
                <a:gd name="connsiteX21" fmla="*/ 10457 w 34485"/>
                <a:gd name="connsiteY21" fmla="*/ 2401 h 28649"/>
                <a:gd name="connsiteX22" fmla="*/ 10360 w 34485"/>
                <a:gd name="connsiteY22" fmla="*/ 4412 h 28649"/>
                <a:gd name="connsiteX23" fmla="*/ 15917 w 34485"/>
                <a:gd name="connsiteY23" fmla="*/ 1159 h 28649"/>
                <a:gd name="connsiteX24" fmla="*/ 21529 w 34485"/>
                <a:gd name="connsiteY24" fmla="*/ 0 h 28649"/>
                <a:gd name="connsiteX25" fmla="*/ 24810 w 34485"/>
                <a:gd name="connsiteY25" fmla="*/ 558 h 28649"/>
                <a:gd name="connsiteX26" fmla="*/ 27463 w 34485"/>
                <a:gd name="connsiteY26" fmla="*/ 2332 h 28649"/>
                <a:gd name="connsiteX27" fmla="*/ 29236 w 34485"/>
                <a:gd name="connsiteY27" fmla="*/ 5417 h 28649"/>
                <a:gd name="connsiteX28" fmla="*/ 29893 w 34485"/>
                <a:gd name="connsiteY28" fmla="*/ 9955 h 28649"/>
                <a:gd name="connsiteX29" fmla="*/ 29893 w 34485"/>
                <a:gd name="connsiteY29" fmla="*/ 23121 h 28649"/>
                <a:gd name="connsiteX30" fmla="*/ 30032 w 34485"/>
                <a:gd name="connsiteY30" fmla="*/ 24992 h 28649"/>
                <a:gd name="connsiteX31" fmla="*/ 30632 w 34485"/>
                <a:gd name="connsiteY31" fmla="*/ 26081 h 28649"/>
                <a:gd name="connsiteX32" fmla="*/ 32015 w 34485"/>
                <a:gd name="connsiteY32" fmla="*/ 26611 h 28649"/>
                <a:gd name="connsiteX33" fmla="*/ 34486 w 34485"/>
                <a:gd name="connsiteY33" fmla="*/ 26849 h 28649"/>
                <a:gd name="connsiteX34" fmla="*/ 34388 w 34485"/>
                <a:gd name="connsiteY34" fmla="*/ 28650 h 28649"/>
                <a:gd name="connsiteX35" fmla="*/ 30968 w 34485"/>
                <a:gd name="connsiteY35" fmla="*/ 28608 h 28649"/>
                <a:gd name="connsiteX36" fmla="*/ 26765 w 34485"/>
                <a:gd name="connsiteY36" fmla="*/ 28566 h 28649"/>
                <a:gd name="connsiteX37" fmla="*/ 23149 w 34485"/>
                <a:gd name="connsiteY37" fmla="*/ 28608 h 28649"/>
                <a:gd name="connsiteX38" fmla="*/ 20063 w 34485"/>
                <a:gd name="connsiteY38" fmla="*/ 28650 h 28649"/>
                <a:gd name="connsiteX39" fmla="*/ 19924 w 34485"/>
                <a:gd name="connsiteY39" fmla="*/ 27100 h 28649"/>
                <a:gd name="connsiteX40" fmla="*/ 22353 w 34485"/>
                <a:gd name="connsiteY40" fmla="*/ 26709 h 28649"/>
                <a:gd name="connsiteX41" fmla="*/ 23763 w 34485"/>
                <a:gd name="connsiteY41" fmla="*/ 25913 h 28649"/>
                <a:gd name="connsiteX42" fmla="*/ 24392 w 34485"/>
                <a:gd name="connsiteY42" fmla="*/ 24308 h 28649"/>
                <a:gd name="connsiteX43" fmla="*/ 24531 w 34485"/>
                <a:gd name="connsiteY43" fmla="*/ 21418 h 28649"/>
                <a:gd name="connsiteX44" fmla="*/ 24531 w 34485"/>
                <a:gd name="connsiteY44" fmla="*/ 11170 h 28649"/>
                <a:gd name="connsiteX45" fmla="*/ 22814 w 34485"/>
                <a:gd name="connsiteY45" fmla="*/ 5557 h 28649"/>
                <a:gd name="connsiteX46" fmla="*/ 18472 w 34485"/>
                <a:gd name="connsiteY46" fmla="*/ 3826 h 28649"/>
                <a:gd name="connsiteX47" fmla="*/ 14534 w 34485"/>
                <a:gd name="connsiteY47" fmla="*/ 4580 h 28649"/>
                <a:gd name="connsiteX48" fmla="*/ 10360 w 34485"/>
                <a:gd name="connsiteY48" fmla="*/ 6688 h 28649"/>
                <a:gd name="connsiteX49" fmla="*/ 10360 w 34485"/>
                <a:gd name="connsiteY49" fmla="*/ 23107 h 28649"/>
                <a:gd name="connsiteX50" fmla="*/ 10471 w 34485"/>
                <a:gd name="connsiteY50" fmla="*/ 24978 h 28649"/>
                <a:gd name="connsiteX51" fmla="*/ 11086 w 34485"/>
                <a:gd name="connsiteY51" fmla="*/ 26067 h 28649"/>
                <a:gd name="connsiteX52" fmla="*/ 12510 w 34485"/>
                <a:gd name="connsiteY52" fmla="*/ 26597 h 28649"/>
                <a:gd name="connsiteX53" fmla="*/ 15065 w 34485"/>
                <a:gd name="connsiteY53" fmla="*/ 26835 h 28649"/>
                <a:gd name="connsiteX54" fmla="*/ 14925 w 34485"/>
                <a:gd name="connsiteY54" fmla="*/ 28636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485" h="28649">
                  <a:moveTo>
                    <a:pt x="14911" y="28650"/>
                  </a:moveTo>
                  <a:cubicBezTo>
                    <a:pt x="13878" y="28650"/>
                    <a:pt x="12705" y="28636"/>
                    <a:pt x="11407" y="28608"/>
                  </a:cubicBezTo>
                  <a:cubicBezTo>
                    <a:pt x="10108" y="28580"/>
                    <a:pt x="8684" y="28566"/>
                    <a:pt x="7135" y="28566"/>
                  </a:cubicBezTo>
                  <a:cubicBezTo>
                    <a:pt x="5878" y="28566"/>
                    <a:pt x="4621" y="28580"/>
                    <a:pt x="3365" y="28608"/>
                  </a:cubicBezTo>
                  <a:cubicBezTo>
                    <a:pt x="2122" y="28636"/>
                    <a:pt x="1047" y="28650"/>
                    <a:pt x="140" y="28650"/>
                  </a:cubicBezTo>
                  <a:lnTo>
                    <a:pt x="0" y="27100"/>
                  </a:lnTo>
                  <a:cubicBezTo>
                    <a:pt x="1103" y="27002"/>
                    <a:pt x="1983" y="26863"/>
                    <a:pt x="2653" y="26667"/>
                  </a:cubicBezTo>
                  <a:cubicBezTo>
                    <a:pt x="3309" y="26472"/>
                    <a:pt x="3840" y="26179"/>
                    <a:pt x="4203" y="25774"/>
                  </a:cubicBezTo>
                  <a:cubicBezTo>
                    <a:pt x="4580" y="25369"/>
                    <a:pt x="4817" y="24796"/>
                    <a:pt x="4929" y="24070"/>
                  </a:cubicBezTo>
                  <a:cubicBezTo>
                    <a:pt x="5040" y="23344"/>
                    <a:pt x="5096" y="22367"/>
                    <a:pt x="5096" y="21124"/>
                  </a:cubicBezTo>
                  <a:lnTo>
                    <a:pt x="5096" y="8545"/>
                  </a:lnTo>
                  <a:cubicBezTo>
                    <a:pt x="5096" y="7637"/>
                    <a:pt x="5054" y="6925"/>
                    <a:pt x="4956" y="6409"/>
                  </a:cubicBezTo>
                  <a:cubicBezTo>
                    <a:pt x="4859" y="5892"/>
                    <a:pt x="4649" y="5473"/>
                    <a:pt x="4342" y="5166"/>
                  </a:cubicBezTo>
                  <a:cubicBezTo>
                    <a:pt x="4035" y="4859"/>
                    <a:pt x="3588" y="4621"/>
                    <a:pt x="2988" y="4468"/>
                  </a:cubicBezTo>
                  <a:cubicBezTo>
                    <a:pt x="2387" y="4300"/>
                    <a:pt x="1606" y="4147"/>
                    <a:pt x="628" y="3979"/>
                  </a:cubicBezTo>
                  <a:lnTo>
                    <a:pt x="489" y="2625"/>
                  </a:lnTo>
                  <a:cubicBezTo>
                    <a:pt x="1298" y="2457"/>
                    <a:pt x="2164" y="2276"/>
                    <a:pt x="3086" y="2038"/>
                  </a:cubicBezTo>
                  <a:cubicBezTo>
                    <a:pt x="4007" y="1815"/>
                    <a:pt x="4901" y="1578"/>
                    <a:pt x="5780" y="1340"/>
                  </a:cubicBezTo>
                  <a:cubicBezTo>
                    <a:pt x="6660" y="1103"/>
                    <a:pt x="7470" y="866"/>
                    <a:pt x="8238" y="628"/>
                  </a:cubicBezTo>
                  <a:cubicBezTo>
                    <a:pt x="8991" y="405"/>
                    <a:pt x="9620" y="195"/>
                    <a:pt x="10108" y="0"/>
                  </a:cubicBezTo>
                  <a:lnTo>
                    <a:pt x="10695" y="391"/>
                  </a:lnTo>
                  <a:cubicBezTo>
                    <a:pt x="10597" y="1075"/>
                    <a:pt x="10513" y="1745"/>
                    <a:pt x="10457" y="2401"/>
                  </a:cubicBezTo>
                  <a:cubicBezTo>
                    <a:pt x="10388" y="3072"/>
                    <a:pt x="10360" y="3742"/>
                    <a:pt x="10360" y="4412"/>
                  </a:cubicBezTo>
                  <a:cubicBezTo>
                    <a:pt x="12105" y="3016"/>
                    <a:pt x="13962" y="1941"/>
                    <a:pt x="15917" y="1159"/>
                  </a:cubicBezTo>
                  <a:cubicBezTo>
                    <a:pt x="17871" y="377"/>
                    <a:pt x="19742" y="0"/>
                    <a:pt x="21529" y="0"/>
                  </a:cubicBezTo>
                  <a:cubicBezTo>
                    <a:pt x="22702" y="0"/>
                    <a:pt x="23791" y="181"/>
                    <a:pt x="24810" y="558"/>
                  </a:cubicBezTo>
                  <a:cubicBezTo>
                    <a:pt x="25830" y="935"/>
                    <a:pt x="26709" y="1522"/>
                    <a:pt x="27463" y="2332"/>
                  </a:cubicBezTo>
                  <a:cubicBezTo>
                    <a:pt x="28203" y="3141"/>
                    <a:pt x="28803" y="4175"/>
                    <a:pt x="29236" y="5417"/>
                  </a:cubicBezTo>
                  <a:cubicBezTo>
                    <a:pt x="29669" y="6660"/>
                    <a:pt x="29893" y="8182"/>
                    <a:pt x="29893" y="9955"/>
                  </a:cubicBezTo>
                  <a:lnTo>
                    <a:pt x="29893" y="23121"/>
                  </a:lnTo>
                  <a:cubicBezTo>
                    <a:pt x="29893" y="23903"/>
                    <a:pt x="29934" y="24517"/>
                    <a:pt x="30032" y="24992"/>
                  </a:cubicBezTo>
                  <a:cubicBezTo>
                    <a:pt x="30130" y="25467"/>
                    <a:pt x="30325" y="25830"/>
                    <a:pt x="30632" y="26081"/>
                  </a:cubicBezTo>
                  <a:cubicBezTo>
                    <a:pt x="30940" y="26346"/>
                    <a:pt x="31400" y="26514"/>
                    <a:pt x="32015" y="26611"/>
                  </a:cubicBezTo>
                  <a:cubicBezTo>
                    <a:pt x="32629" y="26709"/>
                    <a:pt x="33453" y="26793"/>
                    <a:pt x="34486" y="26849"/>
                  </a:cubicBezTo>
                  <a:lnTo>
                    <a:pt x="34388" y="28650"/>
                  </a:lnTo>
                  <a:cubicBezTo>
                    <a:pt x="33355" y="28650"/>
                    <a:pt x="32210" y="28636"/>
                    <a:pt x="30968" y="28608"/>
                  </a:cubicBezTo>
                  <a:cubicBezTo>
                    <a:pt x="29725" y="28580"/>
                    <a:pt x="28315" y="28566"/>
                    <a:pt x="26765" y="28566"/>
                  </a:cubicBezTo>
                  <a:cubicBezTo>
                    <a:pt x="25494" y="28566"/>
                    <a:pt x="24294" y="28580"/>
                    <a:pt x="23149" y="28608"/>
                  </a:cubicBezTo>
                  <a:cubicBezTo>
                    <a:pt x="21990" y="28636"/>
                    <a:pt x="20971" y="28650"/>
                    <a:pt x="20063" y="28650"/>
                  </a:cubicBezTo>
                  <a:lnTo>
                    <a:pt x="19924" y="27100"/>
                  </a:lnTo>
                  <a:cubicBezTo>
                    <a:pt x="20929" y="27002"/>
                    <a:pt x="21739" y="26877"/>
                    <a:pt x="22353" y="26709"/>
                  </a:cubicBezTo>
                  <a:cubicBezTo>
                    <a:pt x="22967" y="26542"/>
                    <a:pt x="23442" y="26276"/>
                    <a:pt x="23763" y="25913"/>
                  </a:cubicBezTo>
                  <a:cubicBezTo>
                    <a:pt x="24084" y="25550"/>
                    <a:pt x="24294" y="25006"/>
                    <a:pt x="24392" y="24308"/>
                  </a:cubicBezTo>
                  <a:cubicBezTo>
                    <a:pt x="24489" y="23610"/>
                    <a:pt x="24531" y="22646"/>
                    <a:pt x="24531" y="21418"/>
                  </a:cubicBezTo>
                  <a:lnTo>
                    <a:pt x="24531" y="11170"/>
                  </a:lnTo>
                  <a:cubicBezTo>
                    <a:pt x="24531" y="8587"/>
                    <a:pt x="23959" y="6716"/>
                    <a:pt x="22814" y="5557"/>
                  </a:cubicBezTo>
                  <a:cubicBezTo>
                    <a:pt x="21669" y="4412"/>
                    <a:pt x="20217" y="3826"/>
                    <a:pt x="18472" y="3826"/>
                  </a:cubicBezTo>
                  <a:cubicBezTo>
                    <a:pt x="17243" y="3826"/>
                    <a:pt x="15931" y="4077"/>
                    <a:pt x="14534" y="4580"/>
                  </a:cubicBezTo>
                  <a:cubicBezTo>
                    <a:pt x="13138" y="5082"/>
                    <a:pt x="11742" y="5780"/>
                    <a:pt x="10360" y="6688"/>
                  </a:cubicBezTo>
                  <a:lnTo>
                    <a:pt x="10360" y="23107"/>
                  </a:lnTo>
                  <a:cubicBezTo>
                    <a:pt x="10360" y="23889"/>
                    <a:pt x="10402" y="24503"/>
                    <a:pt x="10471" y="24978"/>
                  </a:cubicBezTo>
                  <a:cubicBezTo>
                    <a:pt x="10555" y="25453"/>
                    <a:pt x="10751" y="25816"/>
                    <a:pt x="11086" y="26067"/>
                  </a:cubicBezTo>
                  <a:cubicBezTo>
                    <a:pt x="11407" y="26332"/>
                    <a:pt x="11882" y="26500"/>
                    <a:pt x="12510" y="26597"/>
                  </a:cubicBezTo>
                  <a:cubicBezTo>
                    <a:pt x="13138" y="26695"/>
                    <a:pt x="13990" y="26779"/>
                    <a:pt x="15065" y="26835"/>
                  </a:cubicBezTo>
                  <a:lnTo>
                    <a:pt x="14925" y="28636"/>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29" name="Forma Livre: Forma 128">
              <a:extLst>
                <a:ext uri="{FF2B5EF4-FFF2-40B4-BE49-F238E27FC236}">
                  <a16:creationId xmlns:a16="http://schemas.microsoft.com/office/drawing/2014/main" id="{14C2A826-5DBD-EC3C-816B-10855D449724}"/>
                </a:ext>
              </a:extLst>
            </p:cNvPr>
            <p:cNvSpPr/>
            <p:nvPr/>
          </p:nvSpPr>
          <p:spPr>
            <a:xfrm>
              <a:off x="10406887" y="6180314"/>
              <a:ext cx="25368" cy="52287"/>
            </a:xfrm>
            <a:custGeom>
              <a:avLst/>
              <a:gdLst>
                <a:gd name="connsiteX0" fmla="*/ 10122 w 25368"/>
                <a:gd name="connsiteY0" fmla="*/ 27854 h 52287"/>
                <a:gd name="connsiteX1" fmla="*/ 10122 w 25368"/>
                <a:gd name="connsiteY1" fmla="*/ 46745 h 52287"/>
                <a:gd name="connsiteX2" fmla="*/ 10360 w 25368"/>
                <a:gd name="connsiteY2" fmla="*/ 48685 h 52287"/>
                <a:gd name="connsiteX3" fmla="*/ 11281 w 25368"/>
                <a:gd name="connsiteY3" fmla="*/ 49774 h 52287"/>
                <a:gd name="connsiteX4" fmla="*/ 13194 w 25368"/>
                <a:gd name="connsiteY4" fmla="*/ 50291 h 52287"/>
                <a:gd name="connsiteX5" fmla="*/ 16475 w 25368"/>
                <a:gd name="connsiteY5" fmla="*/ 50486 h 52287"/>
                <a:gd name="connsiteX6" fmla="*/ 16335 w 25368"/>
                <a:gd name="connsiteY6" fmla="*/ 52287 h 52287"/>
                <a:gd name="connsiteX7" fmla="*/ 14492 w 25368"/>
                <a:gd name="connsiteY7" fmla="*/ 52260 h 52287"/>
                <a:gd name="connsiteX8" fmla="*/ 12217 w 25368"/>
                <a:gd name="connsiteY8" fmla="*/ 52232 h 52287"/>
                <a:gd name="connsiteX9" fmla="*/ 9717 w 25368"/>
                <a:gd name="connsiteY9" fmla="*/ 52204 h 52287"/>
                <a:gd name="connsiteX10" fmla="*/ 7260 w 25368"/>
                <a:gd name="connsiteY10" fmla="*/ 52176 h 52287"/>
                <a:gd name="connsiteX11" fmla="*/ 3477 w 25368"/>
                <a:gd name="connsiteY11" fmla="*/ 52218 h 52287"/>
                <a:gd name="connsiteX12" fmla="*/ 223 w 25368"/>
                <a:gd name="connsiteY12" fmla="*/ 52260 h 52287"/>
                <a:gd name="connsiteX13" fmla="*/ 84 w 25368"/>
                <a:gd name="connsiteY13" fmla="*/ 50710 h 52287"/>
                <a:gd name="connsiteX14" fmla="*/ 2639 w 25368"/>
                <a:gd name="connsiteY14" fmla="*/ 50291 h 52287"/>
                <a:gd name="connsiteX15" fmla="*/ 4091 w 25368"/>
                <a:gd name="connsiteY15" fmla="*/ 49397 h 52287"/>
                <a:gd name="connsiteX16" fmla="*/ 4775 w 25368"/>
                <a:gd name="connsiteY16" fmla="*/ 47680 h 52287"/>
                <a:gd name="connsiteX17" fmla="*/ 4942 w 25368"/>
                <a:gd name="connsiteY17" fmla="*/ 44734 h 52287"/>
                <a:gd name="connsiteX18" fmla="*/ 4942 w 25368"/>
                <a:gd name="connsiteY18" fmla="*/ 27840 h 52287"/>
                <a:gd name="connsiteX19" fmla="*/ 335 w 25368"/>
                <a:gd name="connsiteY19" fmla="*/ 27840 h 52287"/>
                <a:gd name="connsiteX20" fmla="*/ 0 w 25368"/>
                <a:gd name="connsiteY20" fmla="*/ 27505 h 52287"/>
                <a:gd name="connsiteX21" fmla="*/ 195 w 25368"/>
                <a:gd name="connsiteY21" fmla="*/ 25662 h 52287"/>
                <a:gd name="connsiteX22" fmla="*/ 4956 w 25368"/>
                <a:gd name="connsiteY22" fmla="*/ 25271 h 52287"/>
                <a:gd name="connsiteX23" fmla="*/ 4956 w 25368"/>
                <a:gd name="connsiteY23" fmla="*/ 17690 h 52287"/>
                <a:gd name="connsiteX24" fmla="*/ 6269 w 25368"/>
                <a:gd name="connsiteY24" fmla="*/ 9717 h 52287"/>
                <a:gd name="connsiteX25" fmla="*/ 9913 w 25368"/>
                <a:gd name="connsiteY25" fmla="*/ 3993 h 52287"/>
                <a:gd name="connsiteX26" fmla="*/ 14479 w 25368"/>
                <a:gd name="connsiteY26" fmla="*/ 977 h 52287"/>
                <a:gd name="connsiteX27" fmla="*/ 19924 w 25368"/>
                <a:gd name="connsiteY27" fmla="*/ 0 h 52287"/>
                <a:gd name="connsiteX28" fmla="*/ 21599 w 25368"/>
                <a:gd name="connsiteY28" fmla="*/ 140 h 52287"/>
                <a:gd name="connsiteX29" fmla="*/ 23372 w 25368"/>
                <a:gd name="connsiteY29" fmla="*/ 656 h 52287"/>
                <a:gd name="connsiteX30" fmla="*/ 24782 w 25368"/>
                <a:gd name="connsiteY30" fmla="*/ 1675 h 52287"/>
                <a:gd name="connsiteX31" fmla="*/ 25369 w 25368"/>
                <a:gd name="connsiteY31" fmla="*/ 3295 h 52287"/>
                <a:gd name="connsiteX32" fmla="*/ 24573 w 25368"/>
                <a:gd name="connsiteY32" fmla="*/ 5529 h 52287"/>
                <a:gd name="connsiteX33" fmla="*/ 22269 w 25368"/>
                <a:gd name="connsiteY33" fmla="*/ 6744 h 52287"/>
                <a:gd name="connsiteX34" fmla="*/ 19309 w 25368"/>
                <a:gd name="connsiteY34" fmla="*/ 4775 h 52287"/>
                <a:gd name="connsiteX35" fmla="*/ 15819 w 25368"/>
                <a:gd name="connsiteY35" fmla="*/ 3923 h 52287"/>
                <a:gd name="connsiteX36" fmla="*/ 13948 w 25368"/>
                <a:gd name="connsiteY36" fmla="*/ 4244 h 52287"/>
                <a:gd name="connsiteX37" fmla="*/ 12370 w 25368"/>
                <a:gd name="connsiteY37" fmla="*/ 5236 h 52287"/>
                <a:gd name="connsiteX38" fmla="*/ 11114 w 25368"/>
                <a:gd name="connsiteY38" fmla="*/ 7274 h 52287"/>
                <a:gd name="connsiteX39" fmla="*/ 10457 w 25368"/>
                <a:gd name="connsiteY39" fmla="*/ 9899 h 52287"/>
                <a:gd name="connsiteX40" fmla="*/ 10220 w 25368"/>
                <a:gd name="connsiteY40" fmla="*/ 12831 h 52287"/>
                <a:gd name="connsiteX41" fmla="*/ 10192 w 25368"/>
                <a:gd name="connsiteY41" fmla="*/ 15763 h 52287"/>
                <a:gd name="connsiteX42" fmla="*/ 10192 w 25368"/>
                <a:gd name="connsiteY42" fmla="*/ 25131 h 52287"/>
                <a:gd name="connsiteX43" fmla="*/ 18206 w 25368"/>
                <a:gd name="connsiteY43" fmla="*/ 24992 h 52287"/>
                <a:gd name="connsiteX44" fmla="*/ 18597 w 25368"/>
                <a:gd name="connsiteY44" fmla="*/ 25327 h 52287"/>
                <a:gd name="connsiteX45" fmla="*/ 18458 w 25368"/>
                <a:gd name="connsiteY45" fmla="*/ 27798 h 52287"/>
                <a:gd name="connsiteX46" fmla="*/ 10206 w 25368"/>
                <a:gd name="connsiteY46" fmla="*/ 27798 h 5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368" h="52287">
                  <a:moveTo>
                    <a:pt x="10122" y="27854"/>
                  </a:moveTo>
                  <a:lnTo>
                    <a:pt x="10122" y="46745"/>
                  </a:lnTo>
                  <a:cubicBezTo>
                    <a:pt x="10122" y="47554"/>
                    <a:pt x="10206" y="48197"/>
                    <a:pt x="10360" y="48685"/>
                  </a:cubicBezTo>
                  <a:cubicBezTo>
                    <a:pt x="10513" y="49174"/>
                    <a:pt x="10821" y="49537"/>
                    <a:pt x="11281" y="49774"/>
                  </a:cubicBezTo>
                  <a:cubicBezTo>
                    <a:pt x="11728" y="50012"/>
                    <a:pt x="12370" y="50193"/>
                    <a:pt x="13194" y="50291"/>
                  </a:cubicBezTo>
                  <a:cubicBezTo>
                    <a:pt x="14018" y="50389"/>
                    <a:pt x="15107" y="50458"/>
                    <a:pt x="16475" y="50486"/>
                  </a:cubicBezTo>
                  <a:lnTo>
                    <a:pt x="16335" y="52287"/>
                  </a:lnTo>
                  <a:cubicBezTo>
                    <a:pt x="15819" y="52287"/>
                    <a:pt x="15204" y="52287"/>
                    <a:pt x="14492" y="52260"/>
                  </a:cubicBezTo>
                  <a:cubicBezTo>
                    <a:pt x="13780" y="52246"/>
                    <a:pt x="13012" y="52232"/>
                    <a:pt x="12217" y="52232"/>
                  </a:cubicBezTo>
                  <a:cubicBezTo>
                    <a:pt x="11421" y="52232"/>
                    <a:pt x="10569" y="52232"/>
                    <a:pt x="9717" y="52204"/>
                  </a:cubicBezTo>
                  <a:cubicBezTo>
                    <a:pt x="8866" y="52190"/>
                    <a:pt x="8042" y="52176"/>
                    <a:pt x="7260" y="52176"/>
                  </a:cubicBezTo>
                  <a:cubicBezTo>
                    <a:pt x="5990" y="52176"/>
                    <a:pt x="4733" y="52190"/>
                    <a:pt x="3477" y="52218"/>
                  </a:cubicBezTo>
                  <a:cubicBezTo>
                    <a:pt x="2220" y="52246"/>
                    <a:pt x="1131" y="52260"/>
                    <a:pt x="223" y="52260"/>
                  </a:cubicBezTo>
                  <a:lnTo>
                    <a:pt x="84" y="50710"/>
                  </a:lnTo>
                  <a:cubicBezTo>
                    <a:pt x="1159" y="50612"/>
                    <a:pt x="1997" y="50472"/>
                    <a:pt x="2639" y="50291"/>
                  </a:cubicBezTo>
                  <a:cubicBezTo>
                    <a:pt x="3267" y="50109"/>
                    <a:pt x="3756" y="49816"/>
                    <a:pt x="4091" y="49397"/>
                  </a:cubicBezTo>
                  <a:cubicBezTo>
                    <a:pt x="4426" y="48978"/>
                    <a:pt x="4663" y="48406"/>
                    <a:pt x="4775" y="47680"/>
                  </a:cubicBezTo>
                  <a:cubicBezTo>
                    <a:pt x="4887" y="46954"/>
                    <a:pt x="4942" y="45977"/>
                    <a:pt x="4942" y="44734"/>
                  </a:cubicBezTo>
                  <a:lnTo>
                    <a:pt x="4942" y="27840"/>
                  </a:lnTo>
                  <a:lnTo>
                    <a:pt x="335" y="27840"/>
                  </a:lnTo>
                  <a:lnTo>
                    <a:pt x="0" y="27505"/>
                  </a:lnTo>
                  <a:lnTo>
                    <a:pt x="195" y="25662"/>
                  </a:lnTo>
                  <a:lnTo>
                    <a:pt x="4956" y="25271"/>
                  </a:lnTo>
                  <a:lnTo>
                    <a:pt x="4956" y="17690"/>
                  </a:lnTo>
                  <a:cubicBezTo>
                    <a:pt x="4956" y="14646"/>
                    <a:pt x="5389" y="11993"/>
                    <a:pt x="6269" y="9717"/>
                  </a:cubicBezTo>
                  <a:cubicBezTo>
                    <a:pt x="7149" y="7456"/>
                    <a:pt x="8363" y="5543"/>
                    <a:pt x="9913" y="3993"/>
                  </a:cubicBezTo>
                  <a:cubicBezTo>
                    <a:pt x="11281" y="2639"/>
                    <a:pt x="12789" y="1634"/>
                    <a:pt x="14479" y="977"/>
                  </a:cubicBezTo>
                  <a:cubicBezTo>
                    <a:pt x="16168" y="335"/>
                    <a:pt x="17969" y="0"/>
                    <a:pt x="19924" y="0"/>
                  </a:cubicBezTo>
                  <a:cubicBezTo>
                    <a:pt x="20412" y="0"/>
                    <a:pt x="20971" y="42"/>
                    <a:pt x="21599" y="140"/>
                  </a:cubicBezTo>
                  <a:cubicBezTo>
                    <a:pt x="22227" y="237"/>
                    <a:pt x="22828" y="405"/>
                    <a:pt x="23372" y="656"/>
                  </a:cubicBezTo>
                  <a:cubicBezTo>
                    <a:pt x="23917" y="894"/>
                    <a:pt x="24391" y="1243"/>
                    <a:pt x="24782" y="1675"/>
                  </a:cubicBezTo>
                  <a:cubicBezTo>
                    <a:pt x="25173" y="2108"/>
                    <a:pt x="25369" y="2653"/>
                    <a:pt x="25369" y="3295"/>
                  </a:cubicBezTo>
                  <a:cubicBezTo>
                    <a:pt x="25369" y="4328"/>
                    <a:pt x="25104" y="5082"/>
                    <a:pt x="24573" y="5529"/>
                  </a:cubicBezTo>
                  <a:cubicBezTo>
                    <a:pt x="24042" y="5990"/>
                    <a:pt x="23275" y="6381"/>
                    <a:pt x="22269" y="6744"/>
                  </a:cubicBezTo>
                  <a:cubicBezTo>
                    <a:pt x="21459" y="6004"/>
                    <a:pt x="20468" y="5347"/>
                    <a:pt x="19309" y="4775"/>
                  </a:cubicBezTo>
                  <a:cubicBezTo>
                    <a:pt x="18137" y="4203"/>
                    <a:pt x="16978" y="3923"/>
                    <a:pt x="15819" y="3923"/>
                  </a:cubicBezTo>
                  <a:cubicBezTo>
                    <a:pt x="15177" y="3923"/>
                    <a:pt x="14548" y="4021"/>
                    <a:pt x="13948" y="4244"/>
                  </a:cubicBezTo>
                  <a:cubicBezTo>
                    <a:pt x="13348" y="4454"/>
                    <a:pt x="12817" y="4789"/>
                    <a:pt x="12370" y="5236"/>
                  </a:cubicBezTo>
                  <a:cubicBezTo>
                    <a:pt x="11826" y="5780"/>
                    <a:pt x="11407" y="6464"/>
                    <a:pt x="11114" y="7274"/>
                  </a:cubicBezTo>
                  <a:cubicBezTo>
                    <a:pt x="10821" y="8084"/>
                    <a:pt x="10597" y="8964"/>
                    <a:pt x="10457" y="9899"/>
                  </a:cubicBezTo>
                  <a:cubicBezTo>
                    <a:pt x="10318" y="10834"/>
                    <a:pt x="10234" y="11812"/>
                    <a:pt x="10220" y="12831"/>
                  </a:cubicBezTo>
                  <a:cubicBezTo>
                    <a:pt x="10206" y="13850"/>
                    <a:pt x="10192" y="14828"/>
                    <a:pt x="10192" y="15763"/>
                  </a:cubicBezTo>
                  <a:lnTo>
                    <a:pt x="10192" y="25131"/>
                  </a:lnTo>
                  <a:lnTo>
                    <a:pt x="18206" y="24992"/>
                  </a:lnTo>
                  <a:lnTo>
                    <a:pt x="18597" y="25327"/>
                  </a:lnTo>
                  <a:lnTo>
                    <a:pt x="18458" y="27798"/>
                  </a:lnTo>
                  <a:lnTo>
                    <a:pt x="10206" y="27798"/>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0" name="Forma Livre: Forma 129">
              <a:extLst>
                <a:ext uri="{FF2B5EF4-FFF2-40B4-BE49-F238E27FC236}">
                  <a16:creationId xmlns:a16="http://schemas.microsoft.com/office/drawing/2014/main" id="{C61D9B56-096D-F35A-A35F-CC9635451F9B}"/>
                </a:ext>
              </a:extLst>
            </p:cNvPr>
            <p:cNvSpPr/>
            <p:nvPr/>
          </p:nvSpPr>
          <p:spPr>
            <a:xfrm>
              <a:off x="10427607" y="6203923"/>
              <a:ext cx="24949" cy="29627"/>
            </a:xfrm>
            <a:custGeom>
              <a:avLst/>
              <a:gdLst>
                <a:gd name="connsiteX0" fmla="*/ 24796 w 24949"/>
                <a:gd name="connsiteY0" fmla="*/ 23275 h 29627"/>
                <a:gd name="connsiteX1" fmla="*/ 21599 w 24949"/>
                <a:gd name="connsiteY1" fmla="*/ 26556 h 29627"/>
                <a:gd name="connsiteX2" fmla="*/ 18444 w 24949"/>
                <a:gd name="connsiteY2" fmla="*/ 28468 h 29627"/>
                <a:gd name="connsiteX3" fmla="*/ 15679 w 24949"/>
                <a:gd name="connsiteY3" fmla="*/ 29390 h 29627"/>
                <a:gd name="connsiteX4" fmla="*/ 13683 w 24949"/>
                <a:gd name="connsiteY4" fmla="*/ 29627 h 29627"/>
                <a:gd name="connsiteX5" fmla="*/ 8154 w 24949"/>
                <a:gd name="connsiteY5" fmla="*/ 28510 h 29627"/>
                <a:gd name="connsiteX6" fmla="*/ 3812 w 24949"/>
                <a:gd name="connsiteY6" fmla="*/ 25453 h 29627"/>
                <a:gd name="connsiteX7" fmla="*/ 991 w 24949"/>
                <a:gd name="connsiteY7" fmla="*/ 20915 h 29627"/>
                <a:gd name="connsiteX8" fmla="*/ 0 w 24949"/>
                <a:gd name="connsiteY8" fmla="*/ 15400 h 29627"/>
                <a:gd name="connsiteX9" fmla="*/ 1187 w 24949"/>
                <a:gd name="connsiteY9" fmla="*/ 9355 h 29627"/>
                <a:gd name="connsiteX10" fmla="*/ 4342 w 24949"/>
                <a:gd name="connsiteY10" fmla="*/ 4468 h 29627"/>
                <a:gd name="connsiteX11" fmla="*/ 8880 w 24949"/>
                <a:gd name="connsiteY11" fmla="*/ 1187 h 29627"/>
                <a:gd name="connsiteX12" fmla="*/ 14171 w 24949"/>
                <a:gd name="connsiteY12" fmla="*/ 0 h 29627"/>
                <a:gd name="connsiteX13" fmla="*/ 18318 w 24949"/>
                <a:gd name="connsiteY13" fmla="*/ 698 h 29627"/>
                <a:gd name="connsiteX14" fmla="*/ 21739 w 24949"/>
                <a:gd name="connsiteY14" fmla="*/ 2709 h 29627"/>
                <a:gd name="connsiteX15" fmla="*/ 24070 w 24949"/>
                <a:gd name="connsiteY15" fmla="*/ 5864 h 29627"/>
                <a:gd name="connsiteX16" fmla="*/ 24950 w 24949"/>
                <a:gd name="connsiteY16" fmla="*/ 9997 h 29627"/>
                <a:gd name="connsiteX17" fmla="*/ 24950 w 24949"/>
                <a:gd name="connsiteY17" fmla="*/ 10681 h 29627"/>
                <a:gd name="connsiteX18" fmla="*/ 24908 w 24949"/>
                <a:gd name="connsiteY18" fmla="*/ 11365 h 29627"/>
                <a:gd name="connsiteX19" fmla="*/ 23554 w 24949"/>
                <a:gd name="connsiteY19" fmla="*/ 12677 h 29627"/>
                <a:gd name="connsiteX20" fmla="*/ 5194 w 24949"/>
                <a:gd name="connsiteY20" fmla="*/ 12677 h 29627"/>
                <a:gd name="connsiteX21" fmla="*/ 6213 w 24949"/>
                <a:gd name="connsiteY21" fmla="*/ 18402 h 29627"/>
                <a:gd name="connsiteX22" fmla="*/ 8712 w 24949"/>
                <a:gd name="connsiteY22" fmla="*/ 22283 h 29627"/>
                <a:gd name="connsiteX23" fmla="*/ 12133 w 24949"/>
                <a:gd name="connsiteY23" fmla="*/ 24489 h 29627"/>
                <a:gd name="connsiteX24" fmla="*/ 15875 w 24949"/>
                <a:gd name="connsiteY24" fmla="*/ 25201 h 29627"/>
                <a:gd name="connsiteX25" fmla="*/ 19658 w 24949"/>
                <a:gd name="connsiteY25" fmla="*/ 24517 h 29627"/>
                <a:gd name="connsiteX26" fmla="*/ 23442 w 24949"/>
                <a:gd name="connsiteY26" fmla="*/ 21850 h 29627"/>
                <a:gd name="connsiteX27" fmla="*/ 24796 w 24949"/>
                <a:gd name="connsiteY27" fmla="*/ 23261 h 29627"/>
                <a:gd name="connsiteX28" fmla="*/ 17606 w 24949"/>
                <a:gd name="connsiteY28" fmla="*/ 10499 h 29627"/>
                <a:gd name="connsiteX29" fmla="*/ 18877 w 24949"/>
                <a:gd name="connsiteY29" fmla="*/ 10136 h 29627"/>
                <a:gd name="connsiteX30" fmla="*/ 19170 w 24949"/>
                <a:gd name="connsiteY30" fmla="*/ 8894 h 29627"/>
                <a:gd name="connsiteX31" fmla="*/ 18737 w 24949"/>
                <a:gd name="connsiteY31" fmla="*/ 6423 h 29627"/>
                <a:gd name="connsiteX32" fmla="*/ 17466 w 24949"/>
                <a:gd name="connsiteY32" fmla="*/ 4384 h 29627"/>
                <a:gd name="connsiteX33" fmla="*/ 15428 w 24949"/>
                <a:gd name="connsiteY33" fmla="*/ 3030 h 29627"/>
                <a:gd name="connsiteX34" fmla="*/ 12705 w 24949"/>
                <a:gd name="connsiteY34" fmla="*/ 2541 h 29627"/>
                <a:gd name="connsiteX35" fmla="*/ 10374 w 24949"/>
                <a:gd name="connsiteY35" fmla="*/ 3072 h 29627"/>
                <a:gd name="connsiteX36" fmla="*/ 8182 w 24949"/>
                <a:gd name="connsiteY36" fmla="*/ 4621 h 29627"/>
                <a:gd name="connsiteX37" fmla="*/ 6409 w 24949"/>
                <a:gd name="connsiteY37" fmla="*/ 7121 h 29627"/>
                <a:gd name="connsiteX38" fmla="*/ 5361 w 24949"/>
                <a:gd name="connsiteY38" fmla="*/ 10499 h 29627"/>
                <a:gd name="connsiteX39" fmla="*/ 17592 w 24949"/>
                <a:gd name="connsiteY39" fmla="*/ 10499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49" h="29627">
                  <a:moveTo>
                    <a:pt x="24796" y="23275"/>
                  </a:moveTo>
                  <a:cubicBezTo>
                    <a:pt x="23763" y="24629"/>
                    <a:pt x="22688" y="25732"/>
                    <a:pt x="21599" y="26556"/>
                  </a:cubicBezTo>
                  <a:cubicBezTo>
                    <a:pt x="20496" y="27379"/>
                    <a:pt x="19449" y="28022"/>
                    <a:pt x="18444" y="28468"/>
                  </a:cubicBezTo>
                  <a:cubicBezTo>
                    <a:pt x="17438" y="28929"/>
                    <a:pt x="16517" y="29222"/>
                    <a:pt x="15679" y="29390"/>
                  </a:cubicBezTo>
                  <a:cubicBezTo>
                    <a:pt x="14842" y="29557"/>
                    <a:pt x="14171" y="29627"/>
                    <a:pt x="13683" y="29627"/>
                  </a:cubicBezTo>
                  <a:cubicBezTo>
                    <a:pt x="11672" y="29627"/>
                    <a:pt x="9829" y="29250"/>
                    <a:pt x="8154" y="28510"/>
                  </a:cubicBezTo>
                  <a:cubicBezTo>
                    <a:pt x="6464" y="27770"/>
                    <a:pt x="5026" y="26751"/>
                    <a:pt x="3812" y="25453"/>
                  </a:cubicBezTo>
                  <a:cubicBezTo>
                    <a:pt x="2597" y="24154"/>
                    <a:pt x="1661" y="22646"/>
                    <a:pt x="991" y="20915"/>
                  </a:cubicBezTo>
                  <a:cubicBezTo>
                    <a:pt x="335" y="19184"/>
                    <a:pt x="0" y="17341"/>
                    <a:pt x="0" y="15400"/>
                  </a:cubicBezTo>
                  <a:cubicBezTo>
                    <a:pt x="0" y="13236"/>
                    <a:pt x="391" y="11211"/>
                    <a:pt x="1187" y="9355"/>
                  </a:cubicBezTo>
                  <a:cubicBezTo>
                    <a:pt x="1983" y="7498"/>
                    <a:pt x="3030" y="5864"/>
                    <a:pt x="4342" y="4468"/>
                  </a:cubicBezTo>
                  <a:cubicBezTo>
                    <a:pt x="5655" y="3072"/>
                    <a:pt x="7162" y="1983"/>
                    <a:pt x="8880" y="1187"/>
                  </a:cubicBezTo>
                  <a:cubicBezTo>
                    <a:pt x="10597" y="391"/>
                    <a:pt x="12356" y="0"/>
                    <a:pt x="14171" y="0"/>
                  </a:cubicBezTo>
                  <a:cubicBezTo>
                    <a:pt x="15623" y="0"/>
                    <a:pt x="17006" y="237"/>
                    <a:pt x="18318" y="698"/>
                  </a:cubicBezTo>
                  <a:cubicBezTo>
                    <a:pt x="19630" y="1173"/>
                    <a:pt x="20775" y="1843"/>
                    <a:pt x="21739" y="2709"/>
                  </a:cubicBezTo>
                  <a:cubicBezTo>
                    <a:pt x="22716" y="3588"/>
                    <a:pt x="23484" y="4635"/>
                    <a:pt x="24070" y="5864"/>
                  </a:cubicBezTo>
                  <a:cubicBezTo>
                    <a:pt x="24657" y="7093"/>
                    <a:pt x="24950" y="8475"/>
                    <a:pt x="24950" y="9997"/>
                  </a:cubicBezTo>
                  <a:lnTo>
                    <a:pt x="24950" y="10681"/>
                  </a:lnTo>
                  <a:lnTo>
                    <a:pt x="24908" y="11365"/>
                  </a:lnTo>
                  <a:cubicBezTo>
                    <a:pt x="24754" y="12245"/>
                    <a:pt x="24294" y="12677"/>
                    <a:pt x="23554" y="12677"/>
                  </a:cubicBezTo>
                  <a:lnTo>
                    <a:pt x="5194" y="12677"/>
                  </a:lnTo>
                  <a:cubicBezTo>
                    <a:pt x="5222" y="14911"/>
                    <a:pt x="5571" y="16824"/>
                    <a:pt x="6213" y="18402"/>
                  </a:cubicBezTo>
                  <a:cubicBezTo>
                    <a:pt x="6855" y="19994"/>
                    <a:pt x="7693" y="21278"/>
                    <a:pt x="8712" y="22283"/>
                  </a:cubicBezTo>
                  <a:cubicBezTo>
                    <a:pt x="9732" y="23289"/>
                    <a:pt x="10876" y="24028"/>
                    <a:pt x="12133" y="24489"/>
                  </a:cubicBezTo>
                  <a:cubicBezTo>
                    <a:pt x="13403" y="24964"/>
                    <a:pt x="14646" y="25201"/>
                    <a:pt x="15875" y="25201"/>
                  </a:cubicBezTo>
                  <a:cubicBezTo>
                    <a:pt x="17201" y="25201"/>
                    <a:pt x="18472" y="24978"/>
                    <a:pt x="19658" y="24517"/>
                  </a:cubicBezTo>
                  <a:cubicBezTo>
                    <a:pt x="20859" y="24070"/>
                    <a:pt x="22116" y="23177"/>
                    <a:pt x="23442" y="21850"/>
                  </a:cubicBezTo>
                  <a:lnTo>
                    <a:pt x="24796" y="23261"/>
                  </a:lnTo>
                  <a:close/>
                  <a:moveTo>
                    <a:pt x="17606" y="10499"/>
                  </a:moveTo>
                  <a:cubicBezTo>
                    <a:pt x="18248" y="10499"/>
                    <a:pt x="18681" y="10374"/>
                    <a:pt x="18877" y="10136"/>
                  </a:cubicBezTo>
                  <a:cubicBezTo>
                    <a:pt x="19072" y="9899"/>
                    <a:pt x="19170" y="9480"/>
                    <a:pt x="19170" y="8894"/>
                  </a:cubicBezTo>
                  <a:cubicBezTo>
                    <a:pt x="19170" y="8014"/>
                    <a:pt x="19030" y="7190"/>
                    <a:pt x="18737" y="6423"/>
                  </a:cubicBezTo>
                  <a:cubicBezTo>
                    <a:pt x="18444" y="5641"/>
                    <a:pt x="18025" y="4970"/>
                    <a:pt x="17466" y="4384"/>
                  </a:cubicBezTo>
                  <a:cubicBezTo>
                    <a:pt x="16922" y="3798"/>
                    <a:pt x="16238" y="3351"/>
                    <a:pt x="15428" y="3030"/>
                  </a:cubicBezTo>
                  <a:cubicBezTo>
                    <a:pt x="14618" y="2709"/>
                    <a:pt x="13711" y="2541"/>
                    <a:pt x="12705" y="2541"/>
                  </a:cubicBezTo>
                  <a:cubicBezTo>
                    <a:pt x="11923" y="2541"/>
                    <a:pt x="11156" y="2723"/>
                    <a:pt x="10374" y="3072"/>
                  </a:cubicBezTo>
                  <a:cubicBezTo>
                    <a:pt x="9592" y="3435"/>
                    <a:pt x="8866" y="3951"/>
                    <a:pt x="8182" y="4621"/>
                  </a:cubicBezTo>
                  <a:cubicBezTo>
                    <a:pt x="7498" y="5306"/>
                    <a:pt x="6911" y="6129"/>
                    <a:pt x="6409" y="7121"/>
                  </a:cubicBezTo>
                  <a:cubicBezTo>
                    <a:pt x="5906" y="8112"/>
                    <a:pt x="5557" y="9229"/>
                    <a:pt x="5361" y="10499"/>
                  </a:cubicBezTo>
                  <a:lnTo>
                    <a:pt x="17592" y="10499"/>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1" name="Forma Livre: Forma 130">
              <a:extLst>
                <a:ext uri="{FF2B5EF4-FFF2-40B4-BE49-F238E27FC236}">
                  <a16:creationId xmlns:a16="http://schemas.microsoft.com/office/drawing/2014/main" id="{0470FD18-8E96-6251-0B4B-170BDE9BDC06}"/>
                </a:ext>
              </a:extLst>
            </p:cNvPr>
            <p:cNvSpPr/>
            <p:nvPr/>
          </p:nvSpPr>
          <p:spPr>
            <a:xfrm>
              <a:off x="10457025" y="6203965"/>
              <a:ext cx="25061" cy="29613"/>
            </a:xfrm>
            <a:custGeom>
              <a:avLst/>
              <a:gdLst>
                <a:gd name="connsiteX0" fmla="*/ 25062 w 25061"/>
                <a:gd name="connsiteY0" fmla="*/ 22465 h 29613"/>
                <a:gd name="connsiteX1" fmla="*/ 22925 w 25061"/>
                <a:gd name="connsiteY1" fmla="*/ 25481 h 29613"/>
                <a:gd name="connsiteX2" fmla="*/ 20035 w 25061"/>
                <a:gd name="connsiteY2" fmla="*/ 27714 h 29613"/>
                <a:gd name="connsiteX3" fmla="*/ 16712 w 25061"/>
                <a:gd name="connsiteY3" fmla="*/ 29125 h 29613"/>
                <a:gd name="connsiteX4" fmla="*/ 13222 w 25061"/>
                <a:gd name="connsiteY4" fmla="*/ 29613 h 29613"/>
                <a:gd name="connsiteX5" fmla="*/ 7875 w 25061"/>
                <a:gd name="connsiteY5" fmla="*/ 28468 h 29613"/>
                <a:gd name="connsiteX6" fmla="*/ 3700 w 25061"/>
                <a:gd name="connsiteY6" fmla="*/ 25439 h 29613"/>
                <a:gd name="connsiteX7" fmla="*/ 977 w 25061"/>
                <a:gd name="connsiteY7" fmla="*/ 21041 h 29613"/>
                <a:gd name="connsiteX8" fmla="*/ 0 w 25061"/>
                <a:gd name="connsiteY8" fmla="*/ 15777 h 29613"/>
                <a:gd name="connsiteX9" fmla="*/ 1340 w 25061"/>
                <a:gd name="connsiteY9" fmla="*/ 9564 h 29613"/>
                <a:gd name="connsiteX10" fmla="*/ 4929 w 25061"/>
                <a:gd name="connsiteY10" fmla="*/ 4566 h 29613"/>
                <a:gd name="connsiteX11" fmla="*/ 10150 w 25061"/>
                <a:gd name="connsiteY11" fmla="*/ 1215 h 29613"/>
                <a:gd name="connsiteX12" fmla="*/ 16419 w 25061"/>
                <a:gd name="connsiteY12" fmla="*/ 0 h 29613"/>
                <a:gd name="connsiteX13" fmla="*/ 19644 w 25061"/>
                <a:gd name="connsiteY13" fmla="*/ 293 h 29613"/>
                <a:gd name="connsiteX14" fmla="*/ 22828 w 25061"/>
                <a:gd name="connsiteY14" fmla="*/ 1410 h 29613"/>
                <a:gd name="connsiteX15" fmla="*/ 23777 w 25061"/>
                <a:gd name="connsiteY15" fmla="*/ 2304 h 29613"/>
                <a:gd name="connsiteX16" fmla="*/ 24042 w 25061"/>
                <a:gd name="connsiteY16" fmla="*/ 3393 h 29613"/>
                <a:gd name="connsiteX17" fmla="*/ 23358 w 25061"/>
                <a:gd name="connsiteY17" fmla="*/ 5208 h 29613"/>
                <a:gd name="connsiteX18" fmla="*/ 21124 w 25061"/>
                <a:gd name="connsiteY18" fmla="*/ 6925 h 29613"/>
                <a:gd name="connsiteX19" fmla="*/ 20887 w 25061"/>
                <a:gd name="connsiteY19" fmla="*/ 6925 h 29613"/>
                <a:gd name="connsiteX20" fmla="*/ 17438 w 25061"/>
                <a:gd name="connsiteY20" fmla="*/ 4203 h 29613"/>
                <a:gd name="connsiteX21" fmla="*/ 13599 w 25061"/>
                <a:gd name="connsiteY21" fmla="*/ 3323 h 29613"/>
                <a:gd name="connsiteX22" fmla="*/ 10025 w 25061"/>
                <a:gd name="connsiteY22" fmla="*/ 4147 h 29613"/>
                <a:gd name="connsiteX23" fmla="*/ 7470 w 25061"/>
                <a:gd name="connsiteY23" fmla="*/ 6325 h 29613"/>
                <a:gd name="connsiteX24" fmla="*/ 5920 w 25061"/>
                <a:gd name="connsiteY24" fmla="*/ 9452 h 29613"/>
                <a:gd name="connsiteX25" fmla="*/ 5389 w 25061"/>
                <a:gd name="connsiteY25" fmla="*/ 13124 h 29613"/>
                <a:gd name="connsiteX26" fmla="*/ 6101 w 25061"/>
                <a:gd name="connsiteY26" fmla="*/ 17690 h 29613"/>
                <a:gd name="connsiteX27" fmla="*/ 8112 w 25061"/>
                <a:gd name="connsiteY27" fmla="*/ 21529 h 29613"/>
                <a:gd name="connsiteX28" fmla="*/ 11337 w 25061"/>
                <a:gd name="connsiteY28" fmla="*/ 24182 h 29613"/>
                <a:gd name="connsiteX29" fmla="*/ 15735 w 25061"/>
                <a:gd name="connsiteY29" fmla="*/ 25173 h 29613"/>
                <a:gd name="connsiteX30" fmla="*/ 20203 w 25061"/>
                <a:gd name="connsiteY30" fmla="*/ 24196 h 29613"/>
                <a:gd name="connsiteX31" fmla="*/ 23652 w 25061"/>
                <a:gd name="connsiteY31" fmla="*/ 21180 h 29613"/>
                <a:gd name="connsiteX32" fmla="*/ 25062 w 25061"/>
                <a:gd name="connsiteY32" fmla="*/ 22437 h 2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061" h="29613">
                  <a:moveTo>
                    <a:pt x="25062" y="22465"/>
                  </a:moveTo>
                  <a:cubicBezTo>
                    <a:pt x="24517" y="23596"/>
                    <a:pt x="23791" y="24601"/>
                    <a:pt x="22925" y="25481"/>
                  </a:cubicBezTo>
                  <a:cubicBezTo>
                    <a:pt x="22046" y="26360"/>
                    <a:pt x="21082" y="27100"/>
                    <a:pt x="20035" y="27714"/>
                  </a:cubicBezTo>
                  <a:cubicBezTo>
                    <a:pt x="18988" y="28329"/>
                    <a:pt x="17871" y="28803"/>
                    <a:pt x="16712" y="29125"/>
                  </a:cubicBezTo>
                  <a:cubicBezTo>
                    <a:pt x="15540" y="29446"/>
                    <a:pt x="14381" y="29613"/>
                    <a:pt x="13222" y="29613"/>
                  </a:cubicBezTo>
                  <a:cubicBezTo>
                    <a:pt x="11281" y="29613"/>
                    <a:pt x="9494" y="29236"/>
                    <a:pt x="7875" y="28468"/>
                  </a:cubicBezTo>
                  <a:cubicBezTo>
                    <a:pt x="6255" y="27714"/>
                    <a:pt x="4859" y="26695"/>
                    <a:pt x="3700" y="25439"/>
                  </a:cubicBezTo>
                  <a:cubicBezTo>
                    <a:pt x="2541" y="24182"/>
                    <a:pt x="1634" y="22716"/>
                    <a:pt x="977" y="21041"/>
                  </a:cubicBezTo>
                  <a:cubicBezTo>
                    <a:pt x="335" y="19379"/>
                    <a:pt x="0" y="17620"/>
                    <a:pt x="0" y="15777"/>
                  </a:cubicBezTo>
                  <a:cubicBezTo>
                    <a:pt x="0" y="13543"/>
                    <a:pt x="447" y="11477"/>
                    <a:pt x="1340" y="9564"/>
                  </a:cubicBezTo>
                  <a:cubicBezTo>
                    <a:pt x="2234" y="7651"/>
                    <a:pt x="3435" y="5990"/>
                    <a:pt x="4929" y="4566"/>
                  </a:cubicBezTo>
                  <a:cubicBezTo>
                    <a:pt x="6436" y="3141"/>
                    <a:pt x="8168" y="2024"/>
                    <a:pt x="10150" y="1215"/>
                  </a:cubicBezTo>
                  <a:cubicBezTo>
                    <a:pt x="12119" y="405"/>
                    <a:pt x="14213" y="0"/>
                    <a:pt x="16419" y="0"/>
                  </a:cubicBezTo>
                  <a:cubicBezTo>
                    <a:pt x="17494" y="0"/>
                    <a:pt x="18569" y="98"/>
                    <a:pt x="19644" y="293"/>
                  </a:cubicBezTo>
                  <a:cubicBezTo>
                    <a:pt x="20733" y="489"/>
                    <a:pt x="21795" y="866"/>
                    <a:pt x="22828" y="1410"/>
                  </a:cubicBezTo>
                  <a:cubicBezTo>
                    <a:pt x="23275" y="1634"/>
                    <a:pt x="23596" y="1941"/>
                    <a:pt x="23777" y="2304"/>
                  </a:cubicBezTo>
                  <a:cubicBezTo>
                    <a:pt x="23959" y="2681"/>
                    <a:pt x="24042" y="3044"/>
                    <a:pt x="24042" y="3393"/>
                  </a:cubicBezTo>
                  <a:cubicBezTo>
                    <a:pt x="24042" y="3979"/>
                    <a:pt x="23819" y="4580"/>
                    <a:pt x="23358" y="5208"/>
                  </a:cubicBezTo>
                  <a:cubicBezTo>
                    <a:pt x="22898" y="5836"/>
                    <a:pt x="22158" y="6409"/>
                    <a:pt x="21124" y="6925"/>
                  </a:cubicBezTo>
                  <a:lnTo>
                    <a:pt x="20887" y="6925"/>
                  </a:lnTo>
                  <a:cubicBezTo>
                    <a:pt x="19686" y="5696"/>
                    <a:pt x="18541" y="4789"/>
                    <a:pt x="17438" y="4203"/>
                  </a:cubicBezTo>
                  <a:cubicBezTo>
                    <a:pt x="16335" y="3616"/>
                    <a:pt x="15065" y="3323"/>
                    <a:pt x="13599" y="3323"/>
                  </a:cubicBezTo>
                  <a:cubicBezTo>
                    <a:pt x="12245" y="3323"/>
                    <a:pt x="11044" y="3602"/>
                    <a:pt x="10025" y="4147"/>
                  </a:cubicBezTo>
                  <a:cubicBezTo>
                    <a:pt x="9005" y="4691"/>
                    <a:pt x="8154" y="5431"/>
                    <a:pt x="7470" y="6325"/>
                  </a:cubicBezTo>
                  <a:cubicBezTo>
                    <a:pt x="6785" y="7232"/>
                    <a:pt x="6269" y="8279"/>
                    <a:pt x="5920" y="9452"/>
                  </a:cubicBezTo>
                  <a:cubicBezTo>
                    <a:pt x="5557" y="10639"/>
                    <a:pt x="5389" y="11854"/>
                    <a:pt x="5389" y="13124"/>
                  </a:cubicBezTo>
                  <a:cubicBezTo>
                    <a:pt x="5389" y="14716"/>
                    <a:pt x="5627" y="16238"/>
                    <a:pt x="6101" y="17690"/>
                  </a:cubicBezTo>
                  <a:cubicBezTo>
                    <a:pt x="6562" y="19142"/>
                    <a:pt x="7246" y="20426"/>
                    <a:pt x="8112" y="21529"/>
                  </a:cubicBezTo>
                  <a:cubicBezTo>
                    <a:pt x="8991" y="22632"/>
                    <a:pt x="10067" y="23512"/>
                    <a:pt x="11337" y="24182"/>
                  </a:cubicBezTo>
                  <a:cubicBezTo>
                    <a:pt x="12622" y="24852"/>
                    <a:pt x="14088" y="25173"/>
                    <a:pt x="15735" y="25173"/>
                  </a:cubicBezTo>
                  <a:cubicBezTo>
                    <a:pt x="17285" y="25173"/>
                    <a:pt x="18779" y="24852"/>
                    <a:pt x="20203" y="24196"/>
                  </a:cubicBezTo>
                  <a:cubicBezTo>
                    <a:pt x="21627" y="23554"/>
                    <a:pt x="22772" y="22549"/>
                    <a:pt x="23652" y="21180"/>
                  </a:cubicBezTo>
                  <a:lnTo>
                    <a:pt x="25062" y="22437"/>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2" name="Forma Livre: Forma 131">
              <a:extLst>
                <a:ext uri="{FF2B5EF4-FFF2-40B4-BE49-F238E27FC236}">
                  <a16:creationId xmlns:a16="http://schemas.microsoft.com/office/drawing/2014/main" id="{A15CFAD5-4483-C665-8D63-6EBD5875C829}"/>
                </a:ext>
              </a:extLst>
            </p:cNvPr>
            <p:cNvSpPr/>
            <p:nvPr/>
          </p:nvSpPr>
          <p:spPr>
            <a:xfrm>
              <a:off x="10483859" y="6194401"/>
              <a:ext cx="19602" cy="38953"/>
            </a:xfrm>
            <a:custGeom>
              <a:avLst/>
              <a:gdLst>
                <a:gd name="connsiteX0" fmla="*/ 10318 w 19602"/>
                <a:gd name="connsiteY0" fmla="*/ 307 h 38953"/>
                <a:gd name="connsiteX1" fmla="*/ 10150 w 19602"/>
                <a:gd name="connsiteY1" fmla="*/ 3002 h 38953"/>
                <a:gd name="connsiteX2" fmla="*/ 10025 w 19602"/>
                <a:gd name="connsiteY2" fmla="*/ 6059 h 38953"/>
                <a:gd name="connsiteX3" fmla="*/ 9955 w 19602"/>
                <a:gd name="connsiteY3" fmla="*/ 8922 h 38953"/>
                <a:gd name="connsiteX4" fmla="*/ 9927 w 19602"/>
                <a:gd name="connsiteY4" fmla="*/ 11086 h 38953"/>
                <a:gd name="connsiteX5" fmla="*/ 18234 w 19602"/>
                <a:gd name="connsiteY5" fmla="*/ 10946 h 38953"/>
                <a:gd name="connsiteX6" fmla="*/ 18625 w 19602"/>
                <a:gd name="connsiteY6" fmla="*/ 11281 h 38953"/>
                <a:gd name="connsiteX7" fmla="*/ 18486 w 19602"/>
                <a:gd name="connsiteY7" fmla="*/ 13753 h 38953"/>
                <a:gd name="connsiteX8" fmla="*/ 9941 w 19602"/>
                <a:gd name="connsiteY8" fmla="*/ 13753 h 38953"/>
                <a:gd name="connsiteX9" fmla="*/ 9941 w 19602"/>
                <a:gd name="connsiteY9" fmla="*/ 29390 h 38953"/>
                <a:gd name="connsiteX10" fmla="*/ 10304 w 19602"/>
                <a:gd name="connsiteY10" fmla="*/ 32503 h 38953"/>
                <a:gd name="connsiteX11" fmla="*/ 11323 w 19602"/>
                <a:gd name="connsiteY11" fmla="*/ 34444 h 38953"/>
                <a:gd name="connsiteX12" fmla="*/ 12845 w 19602"/>
                <a:gd name="connsiteY12" fmla="*/ 35435 h 38953"/>
                <a:gd name="connsiteX13" fmla="*/ 14744 w 19602"/>
                <a:gd name="connsiteY13" fmla="*/ 35701 h 38953"/>
                <a:gd name="connsiteX14" fmla="*/ 16978 w 19602"/>
                <a:gd name="connsiteY14" fmla="*/ 35463 h 38953"/>
                <a:gd name="connsiteX15" fmla="*/ 19268 w 19602"/>
                <a:gd name="connsiteY15" fmla="*/ 34975 h 38953"/>
                <a:gd name="connsiteX16" fmla="*/ 19603 w 19602"/>
                <a:gd name="connsiteY16" fmla="*/ 36720 h 38953"/>
                <a:gd name="connsiteX17" fmla="*/ 15526 w 19602"/>
                <a:gd name="connsiteY17" fmla="*/ 38298 h 38953"/>
                <a:gd name="connsiteX18" fmla="*/ 11295 w 19602"/>
                <a:gd name="connsiteY18" fmla="*/ 38954 h 38953"/>
                <a:gd name="connsiteX19" fmla="*/ 8698 w 19602"/>
                <a:gd name="connsiteY19" fmla="*/ 38591 h 38953"/>
                <a:gd name="connsiteX20" fmla="*/ 6590 w 19602"/>
                <a:gd name="connsiteY20" fmla="*/ 37348 h 38953"/>
                <a:gd name="connsiteX21" fmla="*/ 5152 w 19602"/>
                <a:gd name="connsiteY21" fmla="*/ 35044 h 38953"/>
                <a:gd name="connsiteX22" fmla="*/ 4649 w 19602"/>
                <a:gd name="connsiteY22" fmla="*/ 31526 h 38953"/>
                <a:gd name="connsiteX23" fmla="*/ 4649 w 19602"/>
                <a:gd name="connsiteY23" fmla="*/ 30214 h 38953"/>
                <a:gd name="connsiteX24" fmla="*/ 4677 w 19602"/>
                <a:gd name="connsiteY24" fmla="*/ 27393 h 38953"/>
                <a:gd name="connsiteX25" fmla="*/ 4705 w 19602"/>
                <a:gd name="connsiteY25" fmla="*/ 22199 h 38953"/>
                <a:gd name="connsiteX26" fmla="*/ 4705 w 19602"/>
                <a:gd name="connsiteY26" fmla="*/ 13753 h 38953"/>
                <a:gd name="connsiteX27" fmla="*/ 335 w 19602"/>
                <a:gd name="connsiteY27" fmla="*/ 13753 h 38953"/>
                <a:gd name="connsiteX28" fmla="*/ 0 w 19602"/>
                <a:gd name="connsiteY28" fmla="*/ 13417 h 38953"/>
                <a:gd name="connsiteX29" fmla="*/ 195 w 19602"/>
                <a:gd name="connsiteY29" fmla="*/ 11519 h 38953"/>
                <a:gd name="connsiteX30" fmla="*/ 4705 w 19602"/>
                <a:gd name="connsiteY30" fmla="*/ 11184 h 38953"/>
                <a:gd name="connsiteX31" fmla="*/ 4705 w 19602"/>
                <a:gd name="connsiteY31" fmla="*/ 7149 h 38953"/>
                <a:gd name="connsiteX32" fmla="*/ 4677 w 19602"/>
                <a:gd name="connsiteY32" fmla="*/ 4677 h 38953"/>
                <a:gd name="connsiteX33" fmla="*/ 4649 w 19602"/>
                <a:gd name="connsiteY33" fmla="*/ 2248 h 38953"/>
                <a:gd name="connsiteX34" fmla="*/ 6157 w 19602"/>
                <a:gd name="connsiteY34" fmla="*/ 1634 h 38953"/>
                <a:gd name="connsiteX35" fmla="*/ 7665 w 19602"/>
                <a:gd name="connsiteY35" fmla="*/ 1019 h 38953"/>
                <a:gd name="connsiteX36" fmla="*/ 8950 w 19602"/>
                <a:gd name="connsiteY36" fmla="*/ 461 h 38953"/>
                <a:gd name="connsiteX37" fmla="*/ 9801 w 19602"/>
                <a:gd name="connsiteY37" fmla="*/ 0 h 38953"/>
                <a:gd name="connsiteX38" fmla="*/ 10332 w 19602"/>
                <a:gd name="connsiteY38" fmla="*/ 293 h 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02" h="38953">
                  <a:moveTo>
                    <a:pt x="10318" y="307"/>
                  </a:moveTo>
                  <a:cubicBezTo>
                    <a:pt x="10248" y="1089"/>
                    <a:pt x="10192" y="1983"/>
                    <a:pt x="10150" y="3002"/>
                  </a:cubicBezTo>
                  <a:cubicBezTo>
                    <a:pt x="10109" y="4021"/>
                    <a:pt x="10067" y="5040"/>
                    <a:pt x="10025" y="6059"/>
                  </a:cubicBezTo>
                  <a:cubicBezTo>
                    <a:pt x="9997" y="7079"/>
                    <a:pt x="9969" y="8042"/>
                    <a:pt x="9955" y="8922"/>
                  </a:cubicBezTo>
                  <a:cubicBezTo>
                    <a:pt x="9941" y="9815"/>
                    <a:pt x="9927" y="10527"/>
                    <a:pt x="9927" y="11086"/>
                  </a:cubicBezTo>
                  <a:lnTo>
                    <a:pt x="18234" y="10946"/>
                  </a:lnTo>
                  <a:lnTo>
                    <a:pt x="18625" y="11281"/>
                  </a:lnTo>
                  <a:lnTo>
                    <a:pt x="18486" y="13753"/>
                  </a:lnTo>
                  <a:lnTo>
                    <a:pt x="9941" y="13753"/>
                  </a:lnTo>
                  <a:lnTo>
                    <a:pt x="9941" y="29390"/>
                  </a:lnTo>
                  <a:cubicBezTo>
                    <a:pt x="9941" y="30646"/>
                    <a:pt x="10067" y="31694"/>
                    <a:pt x="10304" y="32503"/>
                  </a:cubicBezTo>
                  <a:cubicBezTo>
                    <a:pt x="10541" y="33313"/>
                    <a:pt x="10890" y="33955"/>
                    <a:pt x="11323" y="34444"/>
                  </a:cubicBezTo>
                  <a:cubicBezTo>
                    <a:pt x="11756" y="34933"/>
                    <a:pt x="12273" y="35268"/>
                    <a:pt x="12845" y="35435"/>
                  </a:cubicBezTo>
                  <a:cubicBezTo>
                    <a:pt x="13431" y="35617"/>
                    <a:pt x="14060" y="35701"/>
                    <a:pt x="14744" y="35701"/>
                  </a:cubicBezTo>
                  <a:cubicBezTo>
                    <a:pt x="15428" y="35701"/>
                    <a:pt x="16196" y="35617"/>
                    <a:pt x="16978" y="35463"/>
                  </a:cubicBezTo>
                  <a:cubicBezTo>
                    <a:pt x="17760" y="35296"/>
                    <a:pt x="18514" y="35142"/>
                    <a:pt x="19268" y="34975"/>
                  </a:cubicBezTo>
                  <a:lnTo>
                    <a:pt x="19603" y="36720"/>
                  </a:lnTo>
                  <a:cubicBezTo>
                    <a:pt x="18332" y="37334"/>
                    <a:pt x="16978" y="37865"/>
                    <a:pt x="15526" y="38298"/>
                  </a:cubicBezTo>
                  <a:cubicBezTo>
                    <a:pt x="14074" y="38730"/>
                    <a:pt x="12663" y="38954"/>
                    <a:pt x="11295" y="38954"/>
                  </a:cubicBezTo>
                  <a:cubicBezTo>
                    <a:pt x="10360" y="38954"/>
                    <a:pt x="9494" y="38828"/>
                    <a:pt x="8698" y="38591"/>
                  </a:cubicBezTo>
                  <a:cubicBezTo>
                    <a:pt x="7903" y="38353"/>
                    <a:pt x="7204" y="37935"/>
                    <a:pt x="6590" y="37348"/>
                  </a:cubicBezTo>
                  <a:cubicBezTo>
                    <a:pt x="5976" y="36762"/>
                    <a:pt x="5501" y="35994"/>
                    <a:pt x="5152" y="35044"/>
                  </a:cubicBezTo>
                  <a:cubicBezTo>
                    <a:pt x="4817" y="34095"/>
                    <a:pt x="4649" y="32922"/>
                    <a:pt x="4649" y="31526"/>
                  </a:cubicBezTo>
                  <a:lnTo>
                    <a:pt x="4649" y="30214"/>
                  </a:lnTo>
                  <a:cubicBezTo>
                    <a:pt x="4649" y="29627"/>
                    <a:pt x="4649" y="28692"/>
                    <a:pt x="4677" y="27393"/>
                  </a:cubicBezTo>
                  <a:cubicBezTo>
                    <a:pt x="4691" y="26095"/>
                    <a:pt x="4705" y="24364"/>
                    <a:pt x="4705" y="22199"/>
                  </a:cubicBezTo>
                  <a:lnTo>
                    <a:pt x="4705" y="13753"/>
                  </a:lnTo>
                  <a:lnTo>
                    <a:pt x="335" y="13753"/>
                  </a:lnTo>
                  <a:lnTo>
                    <a:pt x="0" y="13417"/>
                  </a:lnTo>
                  <a:lnTo>
                    <a:pt x="195" y="11519"/>
                  </a:lnTo>
                  <a:lnTo>
                    <a:pt x="4705" y="11184"/>
                  </a:lnTo>
                  <a:lnTo>
                    <a:pt x="4705" y="7149"/>
                  </a:lnTo>
                  <a:cubicBezTo>
                    <a:pt x="4705" y="6339"/>
                    <a:pt x="4705" y="5515"/>
                    <a:pt x="4677" y="4677"/>
                  </a:cubicBezTo>
                  <a:cubicBezTo>
                    <a:pt x="4663" y="3840"/>
                    <a:pt x="4649" y="3030"/>
                    <a:pt x="4649" y="2248"/>
                  </a:cubicBezTo>
                  <a:cubicBezTo>
                    <a:pt x="5138" y="2052"/>
                    <a:pt x="5641" y="1857"/>
                    <a:pt x="6157" y="1634"/>
                  </a:cubicBezTo>
                  <a:cubicBezTo>
                    <a:pt x="6674" y="1424"/>
                    <a:pt x="7176" y="1215"/>
                    <a:pt x="7665" y="1019"/>
                  </a:cubicBezTo>
                  <a:cubicBezTo>
                    <a:pt x="8154" y="824"/>
                    <a:pt x="8573" y="642"/>
                    <a:pt x="8950" y="461"/>
                  </a:cubicBezTo>
                  <a:cubicBezTo>
                    <a:pt x="9327" y="279"/>
                    <a:pt x="9606" y="126"/>
                    <a:pt x="9801" y="0"/>
                  </a:cubicBezTo>
                  <a:lnTo>
                    <a:pt x="10332" y="293"/>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3" name="Forma Livre: Forma 132">
              <a:extLst>
                <a:ext uri="{FF2B5EF4-FFF2-40B4-BE49-F238E27FC236}">
                  <a16:creationId xmlns:a16="http://schemas.microsoft.com/office/drawing/2014/main" id="{73F04FE1-5C58-7C16-69C8-AA5DD6FE183A}"/>
                </a:ext>
              </a:extLst>
            </p:cNvPr>
            <p:cNvSpPr/>
            <p:nvPr/>
          </p:nvSpPr>
          <p:spPr>
            <a:xfrm>
              <a:off x="10506659" y="6203951"/>
              <a:ext cx="29278" cy="29627"/>
            </a:xfrm>
            <a:custGeom>
              <a:avLst/>
              <a:gdLst>
                <a:gd name="connsiteX0" fmla="*/ 0 w 29278"/>
                <a:gd name="connsiteY0" fmla="*/ 15093 h 29627"/>
                <a:gd name="connsiteX1" fmla="*/ 1145 w 29278"/>
                <a:gd name="connsiteY1" fmla="*/ 9215 h 29627"/>
                <a:gd name="connsiteX2" fmla="*/ 4244 w 29278"/>
                <a:gd name="connsiteY2" fmla="*/ 4412 h 29627"/>
                <a:gd name="connsiteX3" fmla="*/ 8880 w 29278"/>
                <a:gd name="connsiteY3" fmla="*/ 1187 h 29627"/>
                <a:gd name="connsiteX4" fmla="*/ 14618 w 29278"/>
                <a:gd name="connsiteY4" fmla="*/ 0 h 29627"/>
                <a:gd name="connsiteX5" fmla="*/ 20636 w 29278"/>
                <a:gd name="connsiteY5" fmla="*/ 1145 h 29627"/>
                <a:gd name="connsiteX6" fmla="*/ 25271 w 29278"/>
                <a:gd name="connsiteY6" fmla="*/ 4258 h 29627"/>
                <a:gd name="connsiteX7" fmla="*/ 28231 w 29278"/>
                <a:gd name="connsiteY7" fmla="*/ 8866 h 29627"/>
                <a:gd name="connsiteX8" fmla="*/ 29278 w 29278"/>
                <a:gd name="connsiteY8" fmla="*/ 14520 h 29627"/>
                <a:gd name="connsiteX9" fmla="*/ 28133 w 29278"/>
                <a:gd name="connsiteY9" fmla="*/ 20426 h 29627"/>
                <a:gd name="connsiteX10" fmla="*/ 25034 w 29278"/>
                <a:gd name="connsiteY10" fmla="*/ 25215 h 29627"/>
                <a:gd name="connsiteX11" fmla="*/ 20371 w 29278"/>
                <a:gd name="connsiteY11" fmla="*/ 28440 h 29627"/>
                <a:gd name="connsiteX12" fmla="*/ 14618 w 29278"/>
                <a:gd name="connsiteY12" fmla="*/ 29627 h 29627"/>
                <a:gd name="connsiteX13" fmla="*/ 8628 w 29278"/>
                <a:gd name="connsiteY13" fmla="*/ 28482 h 29627"/>
                <a:gd name="connsiteX14" fmla="*/ 4021 w 29278"/>
                <a:gd name="connsiteY14" fmla="*/ 25369 h 29627"/>
                <a:gd name="connsiteX15" fmla="*/ 1061 w 29278"/>
                <a:gd name="connsiteY15" fmla="*/ 20761 h 29627"/>
                <a:gd name="connsiteX16" fmla="*/ 14 w 29278"/>
                <a:gd name="connsiteY16" fmla="*/ 15107 h 29627"/>
                <a:gd name="connsiteX17" fmla="*/ 15246 w 29278"/>
                <a:gd name="connsiteY17" fmla="*/ 27240 h 29627"/>
                <a:gd name="connsiteX18" fmla="*/ 18918 w 29278"/>
                <a:gd name="connsiteY18" fmla="*/ 26221 h 29627"/>
                <a:gd name="connsiteX19" fmla="*/ 21446 w 29278"/>
                <a:gd name="connsiteY19" fmla="*/ 23596 h 29627"/>
                <a:gd name="connsiteX20" fmla="*/ 22898 w 29278"/>
                <a:gd name="connsiteY20" fmla="*/ 20007 h 29627"/>
                <a:gd name="connsiteX21" fmla="*/ 23358 w 29278"/>
                <a:gd name="connsiteY21" fmla="*/ 16028 h 29627"/>
                <a:gd name="connsiteX22" fmla="*/ 22842 w 29278"/>
                <a:gd name="connsiteY22" fmla="*/ 11267 h 29627"/>
                <a:gd name="connsiteX23" fmla="*/ 21222 w 29278"/>
                <a:gd name="connsiteY23" fmla="*/ 6869 h 29627"/>
                <a:gd name="connsiteX24" fmla="*/ 18332 w 29278"/>
                <a:gd name="connsiteY24" fmla="*/ 3644 h 29627"/>
                <a:gd name="connsiteX25" fmla="*/ 14032 w 29278"/>
                <a:gd name="connsiteY25" fmla="*/ 2374 h 29627"/>
                <a:gd name="connsiteX26" fmla="*/ 10318 w 29278"/>
                <a:gd name="connsiteY26" fmla="*/ 3365 h 29627"/>
                <a:gd name="connsiteX27" fmla="*/ 7819 w 29278"/>
                <a:gd name="connsiteY27" fmla="*/ 5962 h 29627"/>
                <a:gd name="connsiteX28" fmla="*/ 6381 w 29278"/>
                <a:gd name="connsiteY28" fmla="*/ 9550 h 29627"/>
                <a:gd name="connsiteX29" fmla="*/ 5920 w 29278"/>
                <a:gd name="connsiteY29" fmla="*/ 13529 h 29627"/>
                <a:gd name="connsiteX30" fmla="*/ 6450 w 29278"/>
                <a:gd name="connsiteY30" fmla="*/ 18192 h 29627"/>
                <a:gd name="connsiteX31" fmla="*/ 8098 w 29278"/>
                <a:gd name="connsiteY31" fmla="*/ 22604 h 29627"/>
                <a:gd name="connsiteX32" fmla="*/ 10988 w 29278"/>
                <a:gd name="connsiteY32" fmla="*/ 25913 h 29627"/>
                <a:gd name="connsiteX33" fmla="*/ 15233 w 29278"/>
                <a:gd name="connsiteY33" fmla="*/ 27226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78" h="29627">
                  <a:moveTo>
                    <a:pt x="0" y="15093"/>
                  </a:moveTo>
                  <a:cubicBezTo>
                    <a:pt x="0" y="13027"/>
                    <a:pt x="377" y="11058"/>
                    <a:pt x="1145" y="9215"/>
                  </a:cubicBezTo>
                  <a:cubicBezTo>
                    <a:pt x="1899" y="7372"/>
                    <a:pt x="2946" y="5766"/>
                    <a:pt x="4244" y="4412"/>
                  </a:cubicBezTo>
                  <a:cubicBezTo>
                    <a:pt x="5557" y="3058"/>
                    <a:pt x="7107" y="1983"/>
                    <a:pt x="8880" y="1187"/>
                  </a:cubicBezTo>
                  <a:cubicBezTo>
                    <a:pt x="10667" y="391"/>
                    <a:pt x="12566" y="0"/>
                    <a:pt x="14618" y="0"/>
                  </a:cubicBezTo>
                  <a:cubicBezTo>
                    <a:pt x="16824" y="0"/>
                    <a:pt x="18835" y="377"/>
                    <a:pt x="20636" y="1145"/>
                  </a:cubicBezTo>
                  <a:cubicBezTo>
                    <a:pt x="22451" y="1899"/>
                    <a:pt x="23987" y="2946"/>
                    <a:pt x="25271" y="4258"/>
                  </a:cubicBezTo>
                  <a:cubicBezTo>
                    <a:pt x="26556" y="5571"/>
                    <a:pt x="27533" y="7107"/>
                    <a:pt x="28231" y="8866"/>
                  </a:cubicBezTo>
                  <a:cubicBezTo>
                    <a:pt x="28929" y="10625"/>
                    <a:pt x="29278" y="12510"/>
                    <a:pt x="29278" y="14520"/>
                  </a:cubicBezTo>
                  <a:cubicBezTo>
                    <a:pt x="29278" y="16531"/>
                    <a:pt x="28901" y="18597"/>
                    <a:pt x="28133" y="20426"/>
                  </a:cubicBezTo>
                  <a:cubicBezTo>
                    <a:pt x="27379" y="22255"/>
                    <a:pt x="26332" y="23847"/>
                    <a:pt x="25034" y="25215"/>
                  </a:cubicBezTo>
                  <a:cubicBezTo>
                    <a:pt x="23721" y="26570"/>
                    <a:pt x="22172" y="27645"/>
                    <a:pt x="20371" y="28440"/>
                  </a:cubicBezTo>
                  <a:cubicBezTo>
                    <a:pt x="18569" y="29236"/>
                    <a:pt x="16657" y="29627"/>
                    <a:pt x="14618" y="29627"/>
                  </a:cubicBezTo>
                  <a:cubicBezTo>
                    <a:pt x="12412" y="29627"/>
                    <a:pt x="10416" y="29250"/>
                    <a:pt x="8628" y="28482"/>
                  </a:cubicBezTo>
                  <a:cubicBezTo>
                    <a:pt x="6827" y="27728"/>
                    <a:pt x="5292" y="26681"/>
                    <a:pt x="4021" y="25369"/>
                  </a:cubicBezTo>
                  <a:cubicBezTo>
                    <a:pt x="2737" y="24056"/>
                    <a:pt x="1759" y="22521"/>
                    <a:pt x="1061" y="20761"/>
                  </a:cubicBezTo>
                  <a:cubicBezTo>
                    <a:pt x="363" y="19002"/>
                    <a:pt x="14" y="17117"/>
                    <a:pt x="14" y="15107"/>
                  </a:cubicBezTo>
                  <a:close/>
                  <a:moveTo>
                    <a:pt x="15246" y="27240"/>
                  </a:moveTo>
                  <a:cubicBezTo>
                    <a:pt x="16671" y="27240"/>
                    <a:pt x="17899" y="26905"/>
                    <a:pt x="18918" y="26221"/>
                  </a:cubicBezTo>
                  <a:cubicBezTo>
                    <a:pt x="19938" y="25536"/>
                    <a:pt x="20775" y="24671"/>
                    <a:pt x="21446" y="23596"/>
                  </a:cubicBezTo>
                  <a:cubicBezTo>
                    <a:pt x="22102" y="22521"/>
                    <a:pt x="22590" y="21334"/>
                    <a:pt x="22898" y="20007"/>
                  </a:cubicBezTo>
                  <a:cubicBezTo>
                    <a:pt x="23205" y="18681"/>
                    <a:pt x="23358" y="17355"/>
                    <a:pt x="23358" y="16028"/>
                  </a:cubicBezTo>
                  <a:cubicBezTo>
                    <a:pt x="23358" y="14479"/>
                    <a:pt x="23191" y="12887"/>
                    <a:pt x="22842" y="11267"/>
                  </a:cubicBezTo>
                  <a:cubicBezTo>
                    <a:pt x="22507" y="9648"/>
                    <a:pt x="21962" y="8182"/>
                    <a:pt x="21222" y="6869"/>
                  </a:cubicBezTo>
                  <a:cubicBezTo>
                    <a:pt x="20482" y="5557"/>
                    <a:pt x="19519" y="4482"/>
                    <a:pt x="18332" y="3644"/>
                  </a:cubicBezTo>
                  <a:cubicBezTo>
                    <a:pt x="17145" y="2806"/>
                    <a:pt x="15721" y="2374"/>
                    <a:pt x="14032" y="2374"/>
                  </a:cubicBezTo>
                  <a:cubicBezTo>
                    <a:pt x="12580" y="2374"/>
                    <a:pt x="11337" y="2709"/>
                    <a:pt x="10318" y="3365"/>
                  </a:cubicBezTo>
                  <a:cubicBezTo>
                    <a:pt x="9299" y="4035"/>
                    <a:pt x="8461" y="4901"/>
                    <a:pt x="7819" y="5962"/>
                  </a:cubicBezTo>
                  <a:cubicBezTo>
                    <a:pt x="7162" y="7023"/>
                    <a:pt x="6688" y="8224"/>
                    <a:pt x="6381" y="9550"/>
                  </a:cubicBezTo>
                  <a:cubicBezTo>
                    <a:pt x="6073" y="10876"/>
                    <a:pt x="5920" y="12203"/>
                    <a:pt x="5920" y="13529"/>
                  </a:cubicBezTo>
                  <a:cubicBezTo>
                    <a:pt x="5920" y="15023"/>
                    <a:pt x="6101" y="16573"/>
                    <a:pt x="6450" y="18192"/>
                  </a:cubicBezTo>
                  <a:cubicBezTo>
                    <a:pt x="6799" y="19812"/>
                    <a:pt x="7358" y="21278"/>
                    <a:pt x="8098" y="22604"/>
                  </a:cubicBezTo>
                  <a:cubicBezTo>
                    <a:pt x="8838" y="23931"/>
                    <a:pt x="9801" y="25034"/>
                    <a:pt x="10988" y="25913"/>
                  </a:cubicBezTo>
                  <a:cubicBezTo>
                    <a:pt x="12175" y="26793"/>
                    <a:pt x="13585" y="27226"/>
                    <a:pt x="15233" y="272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4" name="Forma Livre: Forma 133">
              <a:extLst>
                <a:ext uri="{FF2B5EF4-FFF2-40B4-BE49-F238E27FC236}">
                  <a16:creationId xmlns:a16="http://schemas.microsoft.com/office/drawing/2014/main" id="{2BC63365-DDD2-AA7D-AEF8-5A03CA69642E}"/>
                </a:ext>
              </a:extLst>
            </p:cNvPr>
            <p:cNvSpPr/>
            <p:nvPr/>
          </p:nvSpPr>
          <p:spPr>
            <a:xfrm>
              <a:off x="10539861" y="6180090"/>
              <a:ext cx="15553" cy="52496"/>
            </a:xfrm>
            <a:custGeom>
              <a:avLst/>
              <a:gdLst>
                <a:gd name="connsiteX0" fmla="*/ 11044 w 15553"/>
                <a:gd name="connsiteY0" fmla="*/ 391 h 52496"/>
                <a:gd name="connsiteX1" fmla="*/ 10709 w 15553"/>
                <a:gd name="connsiteY1" fmla="*/ 3281 h 52496"/>
                <a:gd name="connsiteX2" fmla="*/ 10485 w 15553"/>
                <a:gd name="connsiteY2" fmla="*/ 6562 h 52496"/>
                <a:gd name="connsiteX3" fmla="*/ 10388 w 15553"/>
                <a:gd name="connsiteY3" fmla="*/ 9676 h 52496"/>
                <a:gd name="connsiteX4" fmla="*/ 10360 w 15553"/>
                <a:gd name="connsiteY4" fmla="*/ 12007 h 52496"/>
                <a:gd name="connsiteX5" fmla="*/ 10360 w 15553"/>
                <a:gd name="connsiteY5" fmla="*/ 46968 h 52496"/>
                <a:gd name="connsiteX6" fmla="*/ 10499 w 15553"/>
                <a:gd name="connsiteY6" fmla="*/ 48839 h 52496"/>
                <a:gd name="connsiteX7" fmla="*/ 11184 w 15553"/>
                <a:gd name="connsiteY7" fmla="*/ 49928 h 52496"/>
                <a:gd name="connsiteX8" fmla="*/ 12733 w 15553"/>
                <a:gd name="connsiteY8" fmla="*/ 50458 h 52496"/>
                <a:gd name="connsiteX9" fmla="*/ 15554 w 15553"/>
                <a:gd name="connsiteY9" fmla="*/ 50696 h 52496"/>
                <a:gd name="connsiteX10" fmla="*/ 15456 w 15553"/>
                <a:gd name="connsiteY10" fmla="*/ 52497 h 52496"/>
                <a:gd name="connsiteX11" fmla="*/ 11742 w 15553"/>
                <a:gd name="connsiteY11" fmla="*/ 52455 h 52496"/>
                <a:gd name="connsiteX12" fmla="*/ 7246 w 15553"/>
                <a:gd name="connsiteY12" fmla="*/ 52413 h 52496"/>
                <a:gd name="connsiteX13" fmla="*/ 3504 w 15553"/>
                <a:gd name="connsiteY13" fmla="*/ 52455 h 52496"/>
                <a:gd name="connsiteX14" fmla="*/ 293 w 15553"/>
                <a:gd name="connsiteY14" fmla="*/ 52497 h 52496"/>
                <a:gd name="connsiteX15" fmla="*/ 154 w 15553"/>
                <a:gd name="connsiteY15" fmla="*/ 50947 h 52496"/>
                <a:gd name="connsiteX16" fmla="*/ 2806 w 15553"/>
                <a:gd name="connsiteY16" fmla="*/ 50528 h 52496"/>
                <a:gd name="connsiteX17" fmla="*/ 4328 w 15553"/>
                <a:gd name="connsiteY17" fmla="*/ 49635 h 52496"/>
                <a:gd name="connsiteX18" fmla="*/ 5026 w 15553"/>
                <a:gd name="connsiteY18" fmla="*/ 47917 h 52496"/>
                <a:gd name="connsiteX19" fmla="*/ 5194 w 15553"/>
                <a:gd name="connsiteY19" fmla="*/ 44971 h 52496"/>
                <a:gd name="connsiteX20" fmla="*/ 5194 w 15553"/>
                <a:gd name="connsiteY20" fmla="*/ 8698 h 52496"/>
                <a:gd name="connsiteX21" fmla="*/ 5054 w 15553"/>
                <a:gd name="connsiteY21" fmla="*/ 6492 h 52496"/>
                <a:gd name="connsiteX22" fmla="*/ 4370 w 15553"/>
                <a:gd name="connsiteY22" fmla="*/ 5250 h 52496"/>
                <a:gd name="connsiteX23" fmla="*/ 2834 w 15553"/>
                <a:gd name="connsiteY23" fmla="*/ 4566 h 52496"/>
                <a:gd name="connsiteX24" fmla="*/ 140 w 15553"/>
                <a:gd name="connsiteY24" fmla="*/ 4035 h 52496"/>
                <a:gd name="connsiteX25" fmla="*/ 0 w 15553"/>
                <a:gd name="connsiteY25" fmla="*/ 2625 h 52496"/>
                <a:gd name="connsiteX26" fmla="*/ 3002 w 15553"/>
                <a:gd name="connsiteY26" fmla="*/ 1997 h 52496"/>
                <a:gd name="connsiteX27" fmla="*/ 5990 w 15553"/>
                <a:gd name="connsiteY27" fmla="*/ 1312 h 52496"/>
                <a:gd name="connsiteX28" fmla="*/ 8587 w 15553"/>
                <a:gd name="connsiteY28" fmla="*/ 628 h 52496"/>
                <a:gd name="connsiteX29" fmla="*/ 10485 w 15553"/>
                <a:gd name="connsiteY29" fmla="*/ 0 h 52496"/>
                <a:gd name="connsiteX30" fmla="*/ 11016 w 15553"/>
                <a:gd name="connsiteY30" fmla="*/ 391 h 5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53" h="52496">
                  <a:moveTo>
                    <a:pt x="11044" y="391"/>
                  </a:moveTo>
                  <a:cubicBezTo>
                    <a:pt x="10918" y="1229"/>
                    <a:pt x="10807" y="2192"/>
                    <a:pt x="10709" y="3281"/>
                  </a:cubicBezTo>
                  <a:cubicBezTo>
                    <a:pt x="10611" y="4370"/>
                    <a:pt x="10541" y="5459"/>
                    <a:pt x="10485" y="6562"/>
                  </a:cubicBezTo>
                  <a:cubicBezTo>
                    <a:pt x="10444" y="7665"/>
                    <a:pt x="10402" y="8698"/>
                    <a:pt x="10388" y="9676"/>
                  </a:cubicBezTo>
                  <a:cubicBezTo>
                    <a:pt x="10374" y="10653"/>
                    <a:pt x="10360" y="11421"/>
                    <a:pt x="10360" y="12007"/>
                  </a:cubicBezTo>
                  <a:lnTo>
                    <a:pt x="10360" y="46968"/>
                  </a:lnTo>
                  <a:cubicBezTo>
                    <a:pt x="10360" y="47750"/>
                    <a:pt x="10402" y="48364"/>
                    <a:pt x="10499" y="48839"/>
                  </a:cubicBezTo>
                  <a:cubicBezTo>
                    <a:pt x="10597" y="49314"/>
                    <a:pt x="10821" y="49677"/>
                    <a:pt x="11184" y="49928"/>
                  </a:cubicBezTo>
                  <a:cubicBezTo>
                    <a:pt x="11546" y="50193"/>
                    <a:pt x="12063" y="50361"/>
                    <a:pt x="12733" y="50458"/>
                  </a:cubicBezTo>
                  <a:cubicBezTo>
                    <a:pt x="13417" y="50556"/>
                    <a:pt x="14353" y="50640"/>
                    <a:pt x="15554" y="50696"/>
                  </a:cubicBezTo>
                  <a:lnTo>
                    <a:pt x="15456" y="52497"/>
                  </a:lnTo>
                  <a:cubicBezTo>
                    <a:pt x="14423" y="52497"/>
                    <a:pt x="13180" y="52483"/>
                    <a:pt x="11742" y="52455"/>
                  </a:cubicBezTo>
                  <a:cubicBezTo>
                    <a:pt x="10304" y="52427"/>
                    <a:pt x="8810" y="52413"/>
                    <a:pt x="7246" y="52413"/>
                  </a:cubicBezTo>
                  <a:cubicBezTo>
                    <a:pt x="5976" y="52413"/>
                    <a:pt x="4733" y="52427"/>
                    <a:pt x="3504" y="52455"/>
                  </a:cubicBezTo>
                  <a:cubicBezTo>
                    <a:pt x="2276" y="52483"/>
                    <a:pt x="1201" y="52497"/>
                    <a:pt x="293" y="52497"/>
                  </a:cubicBezTo>
                  <a:lnTo>
                    <a:pt x="154" y="50947"/>
                  </a:lnTo>
                  <a:cubicBezTo>
                    <a:pt x="1257" y="50849"/>
                    <a:pt x="2136" y="50710"/>
                    <a:pt x="2806" y="50528"/>
                  </a:cubicBezTo>
                  <a:cubicBezTo>
                    <a:pt x="3463" y="50347"/>
                    <a:pt x="3979" y="50054"/>
                    <a:pt x="4328" y="49635"/>
                  </a:cubicBezTo>
                  <a:cubicBezTo>
                    <a:pt x="4677" y="49216"/>
                    <a:pt x="4915" y="48643"/>
                    <a:pt x="5026" y="47917"/>
                  </a:cubicBezTo>
                  <a:cubicBezTo>
                    <a:pt x="5138" y="47191"/>
                    <a:pt x="5194" y="46214"/>
                    <a:pt x="5194" y="44971"/>
                  </a:cubicBezTo>
                  <a:lnTo>
                    <a:pt x="5194" y="8698"/>
                  </a:lnTo>
                  <a:cubicBezTo>
                    <a:pt x="5194" y="7763"/>
                    <a:pt x="5152" y="7023"/>
                    <a:pt x="5054" y="6492"/>
                  </a:cubicBezTo>
                  <a:cubicBezTo>
                    <a:pt x="4956" y="5962"/>
                    <a:pt x="4733" y="5543"/>
                    <a:pt x="4370" y="5250"/>
                  </a:cubicBezTo>
                  <a:cubicBezTo>
                    <a:pt x="4007" y="4957"/>
                    <a:pt x="3504" y="4733"/>
                    <a:pt x="2834" y="4566"/>
                  </a:cubicBezTo>
                  <a:cubicBezTo>
                    <a:pt x="2178" y="4398"/>
                    <a:pt x="1270" y="4230"/>
                    <a:pt x="140" y="4035"/>
                  </a:cubicBezTo>
                  <a:lnTo>
                    <a:pt x="0" y="2625"/>
                  </a:lnTo>
                  <a:cubicBezTo>
                    <a:pt x="977" y="2429"/>
                    <a:pt x="1969" y="2220"/>
                    <a:pt x="3002" y="1997"/>
                  </a:cubicBezTo>
                  <a:cubicBezTo>
                    <a:pt x="4035" y="1773"/>
                    <a:pt x="5040" y="1550"/>
                    <a:pt x="5990" y="1312"/>
                  </a:cubicBezTo>
                  <a:cubicBezTo>
                    <a:pt x="6939" y="1089"/>
                    <a:pt x="7805" y="866"/>
                    <a:pt x="8587" y="628"/>
                  </a:cubicBezTo>
                  <a:cubicBezTo>
                    <a:pt x="9368" y="405"/>
                    <a:pt x="9997" y="195"/>
                    <a:pt x="10485" y="0"/>
                  </a:cubicBezTo>
                  <a:lnTo>
                    <a:pt x="11016" y="391"/>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5" name="Forma Livre: Forma 134">
              <a:extLst>
                <a:ext uri="{FF2B5EF4-FFF2-40B4-BE49-F238E27FC236}">
                  <a16:creationId xmlns:a16="http://schemas.microsoft.com/office/drawing/2014/main" id="{730D02ED-0A7B-9BFA-9EE3-84696F6DE163}"/>
                </a:ext>
              </a:extLst>
            </p:cNvPr>
            <p:cNvSpPr/>
            <p:nvPr/>
          </p:nvSpPr>
          <p:spPr>
            <a:xfrm>
              <a:off x="10559003" y="6203951"/>
              <a:ext cx="29278" cy="29627"/>
            </a:xfrm>
            <a:custGeom>
              <a:avLst/>
              <a:gdLst>
                <a:gd name="connsiteX0" fmla="*/ 0 w 29278"/>
                <a:gd name="connsiteY0" fmla="*/ 15093 h 29627"/>
                <a:gd name="connsiteX1" fmla="*/ 1145 w 29278"/>
                <a:gd name="connsiteY1" fmla="*/ 9215 h 29627"/>
                <a:gd name="connsiteX2" fmla="*/ 4244 w 29278"/>
                <a:gd name="connsiteY2" fmla="*/ 4412 h 29627"/>
                <a:gd name="connsiteX3" fmla="*/ 8880 w 29278"/>
                <a:gd name="connsiteY3" fmla="*/ 1187 h 29627"/>
                <a:gd name="connsiteX4" fmla="*/ 14618 w 29278"/>
                <a:gd name="connsiteY4" fmla="*/ 0 h 29627"/>
                <a:gd name="connsiteX5" fmla="*/ 20636 w 29278"/>
                <a:gd name="connsiteY5" fmla="*/ 1145 h 29627"/>
                <a:gd name="connsiteX6" fmla="*/ 25271 w 29278"/>
                <a:gd name="connsiteY6" fmla="*/ 4258 h 29627"/>
                <a:gd name="connsiteX7" fmla="*/ 28231 w 29278"/>
                <a:gd name="connsiteY7" fmla="*/ 8866 h 29627"/>
                <a:gd name="connsiteX8" fmla="*/ 29278 w 29278"/>
                <a:gd name="connsiteY8" fmla="*/ 14520 h 29627"/>
                <a:gd name="connsiteX9" fmla="*/ 28133 w 29278"/>
                <a:gd name="connsiteY9" fmla="*/ 20426 h 29627"/>
                <a:gd name="connsiteX10" fmla="*/ 25034 w 29278"/>
                <a:gd name="connsiteY10" fmla="*/ 25215 h 29627"/>
                <a:gd name="connsiteX11" fmla="*/ 20371 w 29278"/>
                <a:gd name="connsiteY11" fmla="*/ 28440 h 29627"/>
                <a:gd name="connsiteX12" fmla="*/ 14618 w 29278"/>
                <a:gd name="connsiteY12" fmla="*/ 29627 h 29627"/>
                <a:gd name="connsiteX13" fmla="*/ 8628 w 29278"/>
                <a:gd name="connsiteY13" fmla="*/ 28482 h 29627"/>
                <a:gd name="connsiteX14" fmla="*/ 4021 w 29278"/>
                <a:gd name="connsiteY14" fmla="*/ 25369 h 29627"/>
                <a:gd name="connsiteX15" fmla="*/ 1061 w 29278"/>
                <a:gd name="connsiteY15" fmla="*/ 20761 h 29627"/>
                <a:gd name="connsiteX16" fmla="*/ 14 w 29278"/>
                <a:gd name="connsiteY16" fmla="*/ 15107 h 29627"/>
                <a:gd name="connsiteX17" fmla="*/ 15246 w 29278"/>
                <a:gd name="connsiteY17" fmla="*/ 27240 h 29627"/>
                <a:gd name="connsiteX18" fmla="*/ 18918 w 29278"/>
                <a:gd name="connsiteY18" fmla="*/ 26221 h 29627"/>
                <a:gd name="connsiteX19" fmla="*/ 21446 w 29278"/>
                <a:gd name="connsiteY19" fmla="*/ 23596 h 29627"/>
                <a:gd name="connsiteX20" fmla="*/ 22898 w 29278"/>
                <a:gd name="connsiteY20" fmla="*/ 20007 h 29627"/>
                <a:gd name="connsiteX21" fmla="*/ 23358 w 29278"/>
                <a:gd name="connsiteY21" fmla="*/ 16028 h 29627"/>
                <a:gd name="connsiteX22" fmla="*/ 22842 w 29278"/>
                <a:gd name="connsiteY22" fmla="*/ 11267 h 29627"/>
                <a:gd name="connsiteX23" fmla="*/ 21222 w 29278"/>
                <a:gd name="connsiteY23" fmla="*/ 6869 h 29627"/>
                <a:gd name="connsiteX24" fmla="*/ 18332 w 29278"/>
                <a:gd name="connsiteY24" fmla="*/ 3644 h 29627"/>
                <a:gd name="connsiteX25" fmla="*/ 14032 w 29278"/>
                <a:gd name="connsiteY25" fmla="*/ 2374 h 29627"/>
                <a:gd name="connsiteX26" fmla="*/ 10318 w 29278"/>
                <a:gd name="connsiteY26" fmla="*/ 3365 h 29627"/>
                <a:gd name="connsiteX27" fmla="*/ 7819 w 29278"/>
                <a:gd name="connsiteY27" fmla="*/ 5962 h 29627"/>
                <a:gd name="connsiteX28" fmla="*/ 6381 w 29278"/>
                <a:gd name="connsiteY28" fmla="*/ 9550 h 29627"/>
                <a:gd name="connsiteX29" fmla="*/ 5920 w 29278"/>
                <a:gd name="connsiteY29" fmla="*/ 13529 h 29627"/>
                <a:gd name="connsiteX30" fmla="*/ 6450 w 29278"/>
                <a:gd name="connsiteY30" fmla="*/ 18192 h 29627"/>
                <a:gd name="connsiteX31" fmla="*/ 8098 w 29278"/>
                <a:gd name="connsiteY31" fmla="*/ 22604 h 29627"/>
                <a:gd name="connsiteX32" fmla="*/ 10988 w 29278"/>
                <a:gd name="connsiteY32" fmla="*/ 25913 h 29627"/>
                <a:gd name="connsiteX33" fmla="*/ 15233 w 29278"/>
                <a:gd name="connsiteY33" fmla="*/ 27226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78" h="29627">
                  <a:moveTo>
                    <a:pt x="0" y="15093"/>
                  </a:moveTo>
                  <a:cubicBezTo>
                    <a:pt x="0" y="13027"/>
                    <a:pt x="377" y="11058"/>
                    <a:pt x="1145" y="9215"/>
                  </a:cubicBezTo>
                  <a:cubicBezTo>
                    <a:pt x="1899" y="7372"/>
                    <a:pt x="2946" y="5766"/>
                    <a:pt x="4244" y="4412"/>
                  </a:cubicBezTo>
                  <a:cubicBezTo>
                    <a:pt x="5557" y="3058"/>
                    <a:pt x="7107" y="1983"/>
                    <a:pt x="8880" y="1187"/>
                  </a:cubicBezTo>
                  <a:cubicBezTo>
                    <a:pt x="10667" y="391"/>
                    <a:pt x="12566" y="0"/>
                    <a:pt x="14618" y="0"/>
                  </a:cubicBezTo>
                  <a:cubicBezTo>
                    <a:pt x="16824" y="0"/>
                    <a:pt x="18835" y="377"/>
                    <a:pt x="20636" y="1145"/>
                  </a:cubicBezTo>
                  <a:cubicBezTo>
                    <a:pt x="22451" y="1899"/>
                    <a:pt x="23987" y="2946"/>
                    <a:pt x="25271" y="4258"/>
                  </a:cubicBezTo>
                  <a:cubicBezTo>
                    <a:pt x="26556" y="5571"/>
                    <a:pt x="27533" y="7107"/>
                    <a:pt x="28231" y="8866"/>
                  </a:cubicBezTo>
                  <a:cubicBezTo>
                    <a:pt x="28929" y="10625"/>
                    <a:pt x="29278" y="12510"/>
                    <a:pt x="29278" y="14520"/>
                  </a:cubicBezTo>
                  <a:cubicBezTo>
                    <a:pt x="29278" y="16531"/>
                    <a:pt x="28901" y="18597"/>
                    <a:pt x="28133" y="20426"/>
                  </a:cubicBezTo>
                  <a:cubicBezTo>
                    <a:pt x="27379" y="22255"/>
                    <a:pt x="26332" y="23847"/>
                    <a:pt x="25034" y="25215"/>
                  </a:cubicBezTo>
                  <a:cubicBezTo>
                    <a:pt x="23721" y="26570"/>
                    <a:pt x="22172" y="27645"/>
                    <a:pt x="20371" y="28440"/>
                  </a:cubicBezTo>
                  <a:cubicBezTo>
                    <a:pt x="18569" y="29236"/>
                    <a:pt x="16657" y="29627"/>
                    <a:pt x="14618" y="29627"/>
                  </a:cubicBezTo>
                  <a:cubicBezTo>
                    <a:pt x="12412" y="29627"/>
                    <a:pt x="10416" y="29250"/>
                    <a:pt x="8628" y="28482"/>
                  </a:cubicBezTo>
                  <a:cubicBezTo>
                    <a:pt x="6827" y="27728"/>
                    <a:pt x="5292" y="26681"/>
                    <a:pt x="4021" y="25369"/>
                  </a:cubicBezTo>
                  <a:cubicBezTo>
                    <a:pt x="2737" y="24056"/>
                    <a:pt x="1759" y="22521"/>
                    <a:pt x="1061" y="20761"/>
                  </a:cubicBezTo>
                  <a:cubicBezTo>
                    <a:pt x="363" y="19002"/>
                    <a:pt x="14" y="17117"/>
                    <a:pt x="14" y="15107"/>
                  </a:cubicBezTo>
                  <a:close/>
                  <a:moveTo>
                    <a:pt x="15246" y="27240"/>
                  </a:moveTo>
                  <a:cubicBezTo>
                    <a:pt x="16671" y="27240"/>
                    <a:pt x="17899" y="26905"/>
                    <a:pt x="18918" y="26221"/>
                  </a:cubicBezTo>
                  <a:cubicBezTo>
                    <a:pt x="19938" y="25536"/>
                    <a:pt x="20775" y="24671"/>
                    <a:pt x="21446" y="23596"/>
                  </a:cubicBezTo>
                  <a:cubicBezTo>
                    <a:pt x="22102" y="22521"/>
                    <a:pt x="22590" y="21334"/>
                    <a:pt x="22898" y="20007"/>
                  </a:cubicBezTo>
                  <a:cubicBezTo>
                    <a:pt x="23205" y="18681"/>
                    <a:pt x="23358" y="17355"/>
                    <a:pt x="23358" y="16028"/>
                  </a:cubicBezTo>
                  <a:cubicBezTo>
                    <a:pt x="23358" y="14479"/>
                    <a:pt x="23191" y="12887"/>
                    <a:pt x="22842" y="11267"/>
                  </a:cubicBezTo>
                  <a:cubicBezTo>
                    <a:pt x="22507" y="9648"/>
                    <a:pt x="21962" y="8182"/>
                    <a:pt x="21222" y="6869"/>
                  </a:cubicBezTo>
                  <a:cubicBezTo>
                    <a:pt x="20482" y="5557"/>
                    <a:pt x="19519" y="4482"/>
                    <a:pt x="18332" y="3644"/>
                  </a:cubicBezTo>
                  <a:cubicBezTo>
                    <a:pt x="17145" y="2806"/>
                    <a:pt x="15721" y="2374"/>
                    <a:pt x="14032" y="2374"/>
                  </a:cubicBezTo>
                  <a:cubicBezTo>
                    <a:pt x="12580" y="2374"/>
                    <a:pt x="11337" y="2709"/>
                    <a:pt x="10318" y="3365"/>
                  </a:cubicBezTo>
                  <a:cubicBezTo>
                    <a:pt x="9299" y="4035"/>
                    <a:pt x="8461" y="4901"/>
                    <a:pt x="7819" y="5962"/>
                  </a:cubicBezTo>
                  <a:cubicBezTo>
                    <a:pt x="7162" y="7023"/>
                    <a:pt x="6688" y="8224"/>
                    <a:pt x="6381" y="9550"/>
                  </a:cubicBezTo>
                  <a:cubicBezTo>
                    <a:pt x="6073" y="10876"/>
                    <a:pt x="5920" y="12203"/>
                    <a:pt x="5920" y="13529"/>
                  </a:cubicBezTo>
                  <a:cubicBezTo>
                    <a:pt x="5920" y="15023"/>
                    <a:pt x="6101" y="16573"/>
                    <a:pt x="6450" y="18192"/>
                  </a:cubicBezTo>
                  <a:cubicBezTo>
                    <a:pt x="6799" y="19812"/>
                    <a:pt x="7358" y="21278"/>
                    <a:pt x="8098" y="22604"/>
                  </a:cubicBezTo>
                  <a:cubicBezTo>
                    <a:pt x="8838" y="23931"/>
                    <a:pt x="9801" y="25034"/>
                    <a:pt x="10988" y="25913"/>
                  </a:cubicBezTo>
                  <a:cubicBezTo>
                    <a:pt x="12175" y="26793"/>
                    <a:pt x="13585" y="27226"/>
                    <a:pt x="15233" y="2722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6" name="Forma Livre: Forma 135">
              <a:extLst>
                <a:ext uri="{FF2B5EF4-FFF2-40B4-BE49-F238E27FC236}">
                  <a16:creationId xmlns:a16="http://schemas.microsoft.com/office/drawing/2014/main" id="{77326CBB-FBBE-A6FE-90A1-B82747784F89}"/>
                </a:ext>
              </a:extLst>
            </p:cNvPr>
            <p:cNvSpPr/>
            <p:nvPr/>
          </p:nvSpPr>
          <p:spPr>
            <a:xfrm>
              <a:off x="10592232" y="6203923"/>
              <a:ext cx="31386" cy="50975"/>
            </a:xfrm>
            <a:custGeom>
              <a:avLst/>
              <a:gdLst>
                <a:gd name="connsiteX0" fmla="*/ 1927 w 31386"/>
                <a:gd name="connsiteY0" fmla="*/ 11519 h 50975"/>
                <a:gd name="connsiteX1" fmla="*/ 2918 w 31386"/>
                <a:gd name="connsiteY1" fmla="*/ 6981 h 50975"/>
                <a:gd name="connsiteX2" fmla="*/ 5585 w 31386"/>
                <a:gd name="connsiteY2" fmla="*/ 3309 h 50975"/>
                <a:gd name="connsiteX3" fmla="*/ 9452 w 31386"/>
                <a:gd name="connsiteY3" fmla="*/ 880 h 50975"/>
                <a:gd name="connsiteX4" fmla="*/ 14060 w 31386"/>
                <a:gd name="connsiteY4" fmla="*/ 0 h 50975"/>
                <a:gd name="connsiteX5" fmla="*/ 20761 w 31386"/>
                <a:gd name="connsiteY5" fmla="*/ 1647 h 50975"/>
                <a:gd name="connsiteX6" fmla="*/ 21753 w 31386"/>
                <a:gd name="connsiteY6" fmla="*/ 2108 h 50975"/>
                <a:gd name="connsiteX7" fmla="*/ 22842 w 31386"/>
                <a:gd name="connsiteY7" fmla="*/ 2234 h 50975"/>
                <a:gd name="connsiteX8" fmla="*/ 23624 w 31386"/>
                <a:gd name="connsiteY8" fmla="*/ 2192 h 50975"/>
                <a:gd name="connsiteX9" fmla="*/ 31051 w 31386"/>
                <a:gd name="connsiteY9" fmla="*/ 1661 h 50975"/>
                <a:gd name="connsiteX10" fmla="*/ 31386 w 31386"/>
                <a:gd name="connsiteY10" fmla="*/ 2052 h 50975"/>
                <a:gd name="connsiteX11" fmla="*/ 31093 w 31386"/>
                <a:gd name="connsiteY11" fmla="*/ 4873 h 50975"/>
                <a:gd name="connsiteX12" fmla="*/ 24238 w 31386"/>
                <a:gd name="connsiteY12" fmla="*/ 4873 h 50975"/>
                <a:gd name="connsiteX13" fmla="*/ 26234 w 31386"/>
                <a:gd name="connsiteY13" fmla="*/ 10555 h 50975"/>
                <a:gd name="connsiteX14" fmla="*/ 25090 w 31386"/>
                <a:gd name="connsiteY14" fmla="*/ 15609 h 50975"/>
                <a:gd name="connsiteX15" fmla="*/ 22130 w 31386"/>
                <a:gd name="connsiteY15" fmla="*/ 19281 h 50975"/>
                <a:gd name="connsiteX16" fmla="*/ 18095 w 31386"/>
                <a:gd name="connsiteY16" fmla="*/ 21515 h 50975"/>
                <a:gd name="connsiteX17" fmla="*/ 13739 w 31386"/>
                <a:gd name="connsiteY17" fmla="*/ 22269 h 50975"/>
                <a:gd name="connsiteX18" fmla="*/ 9703 w 31386"/>
                <a:gd name="connsiteY18" fmla="*/ 21781 h 50975"/>
                <a:gd name="connsiteX19" fmla="*/ 7833 w 31386"/>
                <a:gd name="connsiteY19" fmla="*/ 23358 h 50975"/>
                <a:gd name="connsiteX20" fmla="*/ 7079 w 31386"/>
                <a:gd name="connsiteY20" fmla="*/ 25327 h 50975"/>
                <a:gd name="connsiteX21" fmla="*/ 7581 w 31386"/>
                <a:gd name="connsiteY21" fmla="*/ 26514 h 50975"/>
                <a:gd name="connsiteX22" fmla="*/ 8852 w 31386"/>
                <a:gd name="connsiteY22" fmla="*/ 27365 h 50975"/>
                <a:gd name="connsiteX23" fmla="*/ 10457 w 31386"/>
                <a:gd name="connsiteY23" fmla="*/ 27854 h 50975"/>
                <a:gd name="connsiteX24" fmla="*/ 11979 w 31386"/>
                <a:gd name="connsiteY24" fmla="*/ 27994 h 50975"/>
                <a:gd name="connsiteX25" fmla="*/ 15945 w 31386"/>
                <a:gd name="connsiteY25" fmla="*/ 27924 h 50975"/>
                <a:gd name="connsiteX26" fmla="*/ 19812 w 31386"/>
                <a:gd name="connsiteY26" fmla="*/ 27854 h 50975"/>
                <a:gd name="connsiteX27" fmla="*/ 23693 w 31386"/>
                <a:gd name="connsiteY27" fmla="*/ 28217 h 50975"/>
                <a:gd name="connsiteX28" fmla="*/ 27212 w 31386"/>
                <a:gd name="connsiteY28" fmla="*/ 29529 h 50975"/>
                <a:gd name="connsiteX29" fmla="*/ 29767 w 31386"/>
                <a:gd name="connsiteY29" fmla="*/ 32126 h 50975"/>
                <a:gd name="connsiteX30" fmla="*/ 30744 w 31386"/>
                <a:gd name="connsiteY30" fmla="*/ 36301 h 50975"/>
                <a:gd name="connsiteX31" fmla="*/ 29376 w 31386"/>
                <a:gd name="connsiteY31" fmla="*/ 42053 h 50975"/>
                <a:gd name="connsiteX32" fmla="*/ 25592 w 31386"/>
                <a:gd name="connsiteY32" fmla="*/ 46717 h 50975"/>
                <a:gd name="connsiteX33" fmla="*/ 19784 w 31386"/>
                <a:gd name="connsiteY33" fmla="*/ 49830 h 50975"/>
                <a:gd name="connsiteX34" fmla="*/ 12384 w 31386"/>
                <a:gd name="connsiteY34" fmla="*/ 50975 h 50975"/>
                <a:gd name="connsiteX35" fmla="*/ 8084 w 31386"/>
                <a:gd name="connsiteY35" fmla="*/ 50417 h 50975"/>
                <a:gd name="connsiteX36" fmla="*/ 4077 w 31386"/>
                <a:gd name="connsiteY36" fmla="*/ 48713 h 50975"/>
                <a:gd name="connsiteX37" fmla="*/ 1145 w 31386"/>
                <a:gd name="connsiteY37" fmla="*/ 45851 h 50975"/>
                <a:gd name="connsiteX38" fmla="*/ 0 w 31386"/>
                <a:gd name="connsiteY38" fmla="*/ 41802 h 50975"/>
                <a:gd name="connsiteX39" fmla="*/ 628 w 31386"/>
                <a:gd name="connsiteY39" fmla="*/ 38772 h 50975"/>
                <a:gd name="connsiteX40" fmla="*/ 2276 w 31386"/>
                <a:gd name="connsiteY40" fmla="*/ 36217 h 50975"/>
                <a:gd name="connsiteX41" fmla="*/ 4565 w 31386"/>
                <a:gd name="connsiteY41" fmla="*/ 34081 h 50975"/>
                <a:gd name="connsiteX42" fmla="*/ 7093 w 31386"/>
                <a:gd name="connsiteY42" fmla="*/ 32238 h 50975"/>
                <a:gd name="connsiteX43" fmla="*/ 3672 w 31386"/>
                <a:gd name="connsiteY43" fmla="*/ 30297 h 50975"/>
                <a:gd name="connsiteX44" fmla="*/ 2234 w 31386"/>
                <a:gd name="connsiteY44" fmla="*/ 27240 h 50975"/>
                <a:gd name="connsiteX45" fmla="*/ 2792 w 31386"/>
                <a:gd name="connsiteY45" fmla="*/ 25495 h 50975"/>
                <a:gd name="connsiteX46" fmla="*/ 4133 w 31386"/>
                <a:gd name="connsiteY46" fmla="*/ 23693 h 50975"/>
                <a:gd name="connsiteX47" fmla="*/ 5780 w 31386"/>
                <a:gd name="connsiteY47" fmla="*/ 22088 h 50975"/>
                <a:gd name="connsiteX48" fmla="*/ 7288 w 31386"/>
                <a:gd name="connsiteY48" fmla="*/ 20831 h 50975"/>
                <a:gd name="connsiteX49" fmla="*/ 1899 w 31386"/>
                <a:gd name="connsiteY49" fmla="*/ 11560 h 50975"/>
                <a:gd name="connsiteX50" fmla="*/ 14897 w 31386"/>
                <a:gd name="connsiteY50" fmla="*/ 32797 h 50975"/>
                <a:gd name="connsiteX51" fmla="*/ 12245 w 31386"/>
                <a:gd name="connsiteY51" fmla="*/ 32825 h 50975"/>
                <a:gd name="connsiteX52" fmla="*/ 10527 w 31386"/>
                <a:gd name="connsiteY52" fmla="*/ 32992 h 50975"/>
                <a:gd name="connsiteX53" fmla="*/ 9313 w 31386"/>
                <a:gd name="connsiteY53" fmla="*/ 33425 h 50975"/>
                <a:gd name="connsiteX54" fmla="*/ 8196 w 31386"/>
                <a:gd name="connsiteY54" fmla="*/ 34207 h 50975"/>
                <a:gd name="connsiteX55" fmla="*/ 5962 w 31386"/>
                <a:gd name="connsiteY55" fmla="*/ 37041 h 50975"/>
                <a:gd name="connsiteX56" fmla="*/ 5236 w 31386"/>
                <a:gd name="connsiteY56" fmla="*/ 40322 h 50975"/>
                <a:gd name="connsiteX57" fmla="*/ 6213 w 31386"/>
                <a:gd name="connsiteY57" fmla="*/ 43673 h 50975"/>
                <a:gd name="connsiteX58" fmla="*/ 8684 w 31386"/>
                <a:gd name="connsiteY58" fmla="*/ 45879 h 50975"/>
                <a:gd name="connsiteX59" fmla="*/ 12035 w 31386"/>
                <a:gd name="connsiteY59" fmla="*/ 47122 h 50975"/>
                <a:gd name="connsiteX60" fmla="*/ 15623 w 31386"/>
                <a:gd name="connsiteY60" fmla="*/ 47512 h 50975"/>
                <a:gd name="connsiteX61" fmla="*/ 19756 w 31386"/>
                <a:gd name="connsiteY61" fmla="*/ 47052 h 50975"/>
                <a:gd name="connsiteX62" fmla="*/ 23149 w 31386"/>
                <a:gd name="connsiteY62" fmla="*/ 45572 h 50975"/>
                <a:gd name="connsiteX63" fmla="*/ 25453 w 31386"/>
                <a:gd name="connsiteY63" fmla="*/ 42947 h 50975"/>
                <a:gd name="connsiteX64" fmla="*/ 26304 w 31386"/>
                <a:gd name="connsiteY64" fmla="*/ 39107 h 50975"/>
                <a:gd name="connsiteX65" fmla="*/ 25425 w 31386"/>
                <a:gd name="connsiteY65" fmla="*/ 35715 h 50975"/>
                <a:gd name="connsiteX66" fmla="*/ 22898 w 31386"/>
                <a:gd name="connsiteY66" fmla="*/ 33676 h 50975"/>
                <a:gd name="connsiteX67" fmla="*/ 19798 w 31386"/>
                <a:gd name="connsiteY67" fmla="*/ 32922 h 50975"/>
                <a:gd name="connsiteX68" fmla="*/ 15861 w 31386"/>
                <a:gd name="connsiteY68" fmla="*/ 32797 h 50975"/>
                <a:gd name="connsiteX69" fmla="*/ 14883 w 31386"/>
                <a:gd name="connsiteY69" fmla="*/ 32797 h 50975"/>
                <a:gd name="connsiteX70" fmla="*/ 14562 w 31386"/>
                <a:gd name="connsiteY70" fmla="*/ 20119 h 50975"/>
                <a:gd name="connsiteX71" fmla="*/ 17229 w 31386"/>
                <a:gd name="connsiteY71" fmla="*/ 19393 h 50975"/>
                <a:gd name="connsiteX72" fmla="*/ 19044 w 31386"/>
                <a:gd name="connsiteY72" fmla="*/ 17494 h 50975"/>
                <a:gd name="connsiteX73" fmla="*/ 20091 w 31386"/>
                <a:gd name="connsiteY73" fmla="*/ 14869 h 50975"/>
                <a:gd name="connsiteX74" fmla="*/ 20426 w 31386"/>
                <a:gd name="connsiteY74" fmla="*/ 12007 h 50975"/>
                <a:gd name="connsiteX75" fmla="*/ 20063 w 31386"/>
                <a:gd name="connsiteY75" fmla="*/ 8489 h 50975"/>
                <a:gd name="connsiteX76" fmla="*/ 18890 w 31386"/>
                <a:gd name="connsiteY76" fmla="*/ 5306 h 50975"/>
                <a:gd name="connsiteX77" fmla="*/ 16796 w 31386"/>
                <a:gd name="connsiteY77" fmla="*/ 3030 h 50975"/>
                <a:gd name="connsiteX78" fmla="*/ 13613 w 31386"/>
                <a:gd name="connsiteY78" fmla="*/ 2150 h 50975"/>
                <a:gd name="connsiteX79" fmla="*/ 10890 w 31386"/>
                <a:gd name="connsiteY79" fmla="*/ 2848 h 50975"/>
                <a:gd name="connsiteX80" fmla="*/ 9075 w 31386"/>
                <a:gd name="connsiteY80" fmla="*/ 4719 h 50975"/>
                <a:gd name="connsiteX81" fmla="*/ 8056 w 31386"/>
                <a:gd name="connsiteY81" fmla="*/ 7316 h 50975"/>
                <a:gd name="connsiteX82" fmla="*/ 7735 w 31386"/>
                <a:gd name="connsiteY82" fmla="*/ 10206 h 50975"/>
                <a:gd name="connsiteX83" fmla="*/ 8126 w 31386"/>
                <a:gd name="connsiteY83" fmla="*/ 13613 h 50975"/>
                <a:gd name="connsiteX84" fmla="*/ 9313 w 31386"/>
                <a:gd name="connsiteY84" fmla="*/ 16824 h 50975"/>
                <a:gd name="connsiteX85" fmla="*/ 11407 w 31386"/>
                <a:gd name="connsiteY85" fmla="*/ 19198 h 50975"/>
                <a:gd name="connsiteX86" fmla="*/ 14534 w 31386"/>
                <a:gd name="connsiteY86" fmla="*/ 20119 h 5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386" h="50975">
                  <a:moveTo>
                    <a:pt x="1927" y="11519"/>
                  </a:moveTo>
                  <a:cubicBezTo>
                    <a:pt x="1927" y="9899"/>
                    <a:pt x="2262" y="8391"/>
                    <a:pt x="2918" y="6981"/>
                  </a:cubicBezTo>
                  <a:cubicBezTo>
                    <a:pt x="3588" y="5571"/>
                    <a:pt x="4468" y="4356"/>
                    <a:pt x="5585" y="3309"/>
                  </a:cubicBezTo>
                  <a:cubicBezTo>
                    <a:pt x="6702" y="2276"/>
                    <a:pt x="7986" y="1466"/>
                    <a:pt x="9452" y="880"/>
                  </a:cubicBezTo>
                  <a:cubicBezTo>
                    <a:pt x="10904" y="293"/>
                    <a:pt x="12440" y="0"/>
                    <a:pt x="14060" y="0"/>
                  </a:cubicBezTo>
                  <a:cubicBezTo>
                    <a:pt x="16657" y="0"/>
                    <a:pt x="18876" y="544"/>
                    <a:pt x="20761" y="1647"/>
                  </a:cubicBezTo>
                  <a:cubicBezTo>
                    <a:pt x="21110" y="1871"/>
                    <a:pt x="21446" y="2024"/>
                    <a:pt x="21753" y="2108"/>
                  </a:cubicBezTo>
                  <a:cubicBezTo>
                    <a:pt x="22060" y="2192"/>
                    <a:pt x="22423" y="2234"/>
                    <a:pt x="22842" y="2234"/>
                  </a:cubicBezTo>
                  <a:cubicBezTo>
                    <a:pt x="23191" y="2206"/>
                    <a:pt x="23456" y="2192"/>
                    <a:pt x="23624" y="2192"/>
                  </a:cubicBezTo>
                  <a:lnTo>
                    <a:pt x="31051" y="1661"/>
                  </a:lnTo>
                  <a:lnTo>
                    <a:pt x="31386" y="2052"/>
                  </a:lnTo>
                  <a:lnTo>
                    <a:pt x="31093" y="4873"/>
                  </a:lnTo>
                  <a:lnTo>
                    <a:pt x="24238" y="4873"/>
                  </a:lnTo>
                  <a:cubicBezTo>
                    <a:pt x="25564" y="6590"/>
                    <a:pt x="26234" y="8489"/>
                    <a:pt x="26234" y="10555"/>
                  </a:cubicBezTo>
                  <a:cubicBezTo>
                    <a:pt x="26234" y="12468"/>
                    <a:pt x="25857" y="14143"/>
                    <a:pt x="25090" y="15609"/>
                  </a:cubicBezTo>
                  <a:cubicBezTo>
                    <a:pt x="24336" y="17061"/>
                    <a:pt x="23344" y="18290"/>
                    <a:pt x="22130" y="19281"/>
                  </a:cubicBezTo>
                  <a:cubicBezTo>
                    <a:pt x="20915" y="20273"/>
                    <a:pt x="19575" y="21013"/>
                    <a:pt x="18095" y="21515"/>
                  </a:cubicBezTo>
                  <a:cubicBezTo>
                    <a:pt x="16615" y="22018"/>
                    <a:pt x="15177" y="22269"/>
                    <a:pt x="13739" y="22269"/>
                  </a:cubicBezTo>
                  <a:cubicBezTo>
                    <a:pt x="12482" y="22269"/>
                    <a:pt x="11128" y="22102"/>
                    <a:pt x="9703" y="21781"/>
                  </a:cubicBezTo>
                  <a:cubicBezTo>
                    <a:pt x="8964" y="22144"/>
                    <a:pt x="8335" y="22660"/>
                    <a:pt x="7833" y="23358"/>
                  </a:cubicBezTo>
                  <a:cubicBezTo>
                    <a:pt x="7330" y="24056"/>
                    <a:pt x="7079" y="24713"/>
                    <a:pt x="7079" y="25327"/>
                  </a:cubicBezTo>
                  <a:cubicBezTo>
                    <a:pt x="7079" y="25788"/>
                    <a:pt x="7246" y="26179"/>
                    <a:pt x="7581" y="26514"/>
                  </a:cubicBezTo>
                  <a:cubicBezTo>
                    <a:pt x="7916" y="26849"/>
                    <a:pt x="8349" y="27142"/>
                    <a:pt x="8852" y="27365"/>
                  </a:cubicBezTo>
                  <a:cubicBezTo>
                    <a:pt x="9354" y="27589"/>
                    <a:pt x="9885" y="27756"/>
                    <a:pt x="10457" y="27854"/>
                  </a:cubicBezTo>
                  <a:cubicBezTo>
                    <a:pt x="11030" y="27952"/>
                    <a:pt x="11532" y="27994"/>
                    <a:pt x="11979" y="27994"/>
                  </a:cubicBezTo>
                  <a:cubicBezTo>
                    <a:pt x="13250" y="27994"/>
                    <a:pt x="14562" y="27966"/>
                    <a:pt x="15945" y="27924"/>
                  </a:cubicBezTo>
                  <a:cubicBezTo>
                    <a:pt x="17327" y="27882"/>
                    <a:pt x="18611" y="27854"/>
                    <a:pt x="19812" y="27854"/>
                  </a:cubicBezTo>
                  <a:cubicBezTo>
                    <a:pt x="21110" y="27854"/>
                    <a:pt x="22409" y="27980"/>
                    <a:pt x="23693" y="28217"/>
                  </a:cubicBezTo>
                  <a:cubicBezTo>
                    <a:pt x="24992" y="28454"/>
                    <a:pt x="26165" y="28901"/>
                    <a:pt x="27212" y="29529"/>
                  </a:cubicBezTo>
                  <a:cubicBezTo>
                    <a:pt x="28259" y="30158"/>
                    <a:pt x="29111" y="31023"/>
                    <a:pt x="29767" y="32126"/>
                  </a:cubicBezTo>
                  <a:cubicBezTo>
                    <a:pt x="30409" y="33229"/>
                    <a:pt x="30744" y="34626"/>
                    <a:pt x="30744" y="36301"/>
                  </a:cubicBezTo>
                  <a:cubicBezTo>
                    <a:pt x="30744" y="38339"/>
                    <a:pt x="30297" y="40266"/>
                    <a:pt x="29376" y="42053"/>
                  </a:cubicBezTo>
                  <a:cubicBezTo>
                    <a:pt x="28468" y="43854"/>
                    <a:pt x="27212" y="45404"/>
                    <a:pt x="25592" y="46717"/>
                  </a:cubicBezTo>
                  <a:cubicBezTo>
                    <a:pt x="23973" y="48029"/>
                    <a:pt x="22032" y="49062"/>
                    <a:pt x="19784" y="49830"/>
                  </a:cubicBezTo>
                  <a:cubicBezTo>
                    <a:pt x="17536" y="50584"/>
                    <a:pt x="15065" y="50975"/>
                    <a:pt x="12384" y="50975"/>
                  </a:cubicBezTo>
                  <a:cubicBezTo>
                    <a:pt x="10988" y="50975"/>
                    <a:pt x="9564" y="50794"/>
                    <a:pt x="8084" y="50417"/>
                  </a:cubicBezTo>
                  <a:cubicBezTo>
                    <a:pt x="6604" y="50040"/>
                    <a:pt x="5278" y="49481"/>
                    <a:pt x="4077" y="48713"/>
                  </a:cubicBezTo>
                  <a:cubicBezTo>
                    <a:pt x="2876" y="47959"/>
                    <a:pt x="1899" y="46996"/>
                    <a:pt x="1145" y="45851"/>
                  </a:cubicBezTo>
                  <a:cubicBezTo>
                    <a:pt x="391" y="44706"/>
                    <a:pt x="0" y="43352"/>
                    <a:pt x="0" y="41802"/>
                  </a:cubicBezTo>
                  <a:cubicBezTo>
                    <a:pt x="0" y="40699"/>
                    <a:pt x="209" y="39694"/>
                    <a:pt x="628" y="38772"/>
                  </a:cubicBezTo>
                  <a:cubicBezTo>
                    <a:pt x="1047" y="37851"/>
                    <a:pt x="1606" y="36999"/>
                    <a:pt x="2276" y="36217"/>
                  </a:cubicBezTo>
                  <a:cubicBezTo>
                    <a:pt x="2960" y="35435"/>
                    <a:pt x="3714" y="34723"/>
                    <a:pt x="4565" y="34081"/>
                  </a:cubicBezTo>
                  <a:cubicBezTo>
                    <a:pt x="5403" y="33439"/>
                    <a:pt x="6241" y="32825"/>
                    <a:pt x="7093" y="32238"/>
                  </a:cubicBezTo>
                  <a:cubicBezTo>
                    <a:pt x="5766" y="31749"/>
                    <a:pt x="4621" y="31107"/>
                    <a:pt x="3672" y="30297"/>
                  </a:cubicBezTo>
                  <a:cubicBezTo>
                    <a:pt x="2709" y="29488"/>
                    <a:pt x="2234" y="28468"/>
                    <a:pt x="2234" y="27240"/>
                  </a:cubicBezTo>
                  <a:cubicBezTo>
                    <a:pt x="2234" y="26695"/>
                    <a:pt x="2415" y="26109"/>
                    <a:pt x="2792" y="25495"/>
                  </a:cubicBezTo>
                  <a:cubicBezTo>
                    <a:pt x="3169" y="24880"/>
                    <a:pt x="3616" y="24280"/>
                    <a:pt x="4133" y="23693"/>
                  </a:cubicBezTo>
                  <a:cubicBezTo>
                    <a:pt x="4649" y="23107"/>
                    <a:pt x="5208" y="22576"/>
                    <a:pt x="5780" y="22088"/>
                  </a:cubicBezTo>
                  <a:cubicBezTo>
                    <a:pt x="6367" y="21599"/>
                    <a:pt x="6869" y="21180"/>
                    <a:pt x="7288" y="20831"/>
                  </a:cubicBezTo>
                  <a:cubicBezTo>
                    <a:pt x="3686" y="19016"/>
                    <a:pt x="1899" y="15931"/>
                    <a:pt x="1899" y="11560"/>
                  </a:cubicBezTo>
                  <a:close/>
                  <a:moveTo>
                    <a:pt x="14897" y="32797"/>
                  </a:moveTo>
                  <a:cubicBezTo>
                    <a:pt x="13822" y="32797"/>
                    <a:pt x="12943" y="32797"/>
                    <a:pt x="12245" y="32825"/>
                  </a:cubicBezTo>
                  <a:cubicBezTo>
                    <a:pt x="11546" y="32838"/>
                    <a:pt x="10974" y="32894"/>
                    <a:pt x="10527" y="32992"/>
                  </a:cubicBezTo>
                  <a:cubicBezTo>
                    <a:pt x="10080" y="33090"/>
                    <a:pt x="9676" y="33229"/>
                    <a:pt x="9313" y="33425"/>
                  </a:cubicBezTo>
                  <a:cubicBezTo>
                    <a:pt x="8964" y="33620"/>
                    <a:pt x="8587" y="33872"/>
                    <a:pt x="8196" y="34207"/>
                  </a:cubicBezTo>
                  <a:cubicBezTo>
                    <a:pt x="7190" y="35044"/>
                    <a:pt x="6450" y="35994"/>
                    <a:pt x="5962" y="37041"/>
                  </a:cubicBezTo>
                  <a:cubicBezTo>
                    <a:pt x="5473" y="38088"/>
                    <a:pt x="5236" y="39191"/>
                    <a:pt x="5236" y="40322"/>
                  </a:cubicBezTo>
                  <a:cubicBezTo>
                    <a:pt x="5236" y="41648"/>
                    <a:pt x="5557" y="42765"/>
                    <a:pt x="6213" y="43673"/>
                  </a:cubicBezTo>
                  <a:cubicBezTo>
                    <a:pt x="6855" y="44580"/>
                    <a:pt x="7693" y="45320"/>
                    <a:pt x="8684" y="45879"/>
                  </a:cubicBezTo>
                  <a:cubicBezTo>
                    <a:pt x="9690" y="46451"/>
                    <a:pt x="10807" y="46856"/>
                    <a:pt x="12035" y="47122"/>
                  </a:cubicBezTo>
                  <a:cubicBezTo>
                    <a:pt x="13264" y="47373"/>
                    <a:pt x="14465" y="47512"/>
                    <a:pt x="15623" y="47512"/>
                  </a:cubicBezTo>
                  <a:cubicBezTo>
                    <a:pt x="17075" y="47512"/>
                    <a:pt x="18458" y="47359"/>
                    <a:pt x="19756" y="47052"/>
                  </a:cubicBezTo>
                  <a:cubicBezTo>
                    <a:pt x="21055" y="46745"/>
                    <a:pt x="22185" y="46256"/>
                    <a:pt x="23149" y="45572"/>
                  </a:cubicBezTo>
                  <a:cubicBezTo>
                    <a:pt x="24126" y="44888"/>
                    <a:pt x="24894" y="44022"/>
                    <a:pt x="25453" y="42947"/>
                  </a:cubicBezTo>
                  <a:cubicBezTo>
                    <a:pt x="26011" y="41872"/>
                    <a:pt x="26304" y="40601"/>
                    <a:pt x="26304" y="39107"/>
                  </a:cubicBezTo>
                  <a:cubicBezTo>
                    <a:pt x="26304" y="37753"/>
                    <a:pt x="26011" y="36608"/>
                    <a:pt x="25425" y="35715"/>
                  </a:cubicBezTo>
                  <a:cubicBezTo>
                    <a:pt x="24838" y="34807"/>
                    <a:pt x="24000" y="34123"/>
                    <a:pt x="22898" y="33676"/>
                  </a:cubicBezTo>
                  <a:cubicBezTo>
                    <a:pt x="21962" y="33257"/>
                    <a:pt x="20929" y="33006"/>
                    <a:pt x="19798" y="32922"/>
                  </a:cubicBezTo>
                  <a:cubicBezTo>
                    <a:pt x="18667" y="32838"/>
                    <a:pt x="17355" y="32797"/>
                    <a:pt x="15861" y="32797"/>
                  </a:cubicBezTo>
                  <a:lnTo>
                    <a:pt x="14883" y="32797"/>
                  </a:lnTo>
                  <a:close/>
                  <a:moveTo>
                    <a:pt x="14562" y="20119"/>
                  </a:moveTo>
                  <a:cubicBezTo>
                    <a:pt x="15595" y="20119"/>
                    <a:pt x="16489" y="19882"/>
                    <a:pt x="17229" y="19393"/>
                  </a:cubicBezTo>
                  <a:cubicBezTo>
                    <a:pt x="17969" y="18904"/>
                    <a:pt x="18583" y="18276"/>
                    <a:pt x="19044" y="17494"/>
                  </a:cubicBezTo>
                  <a:cubicBezTo>
                    <a:pt x="19505" y="16712"/>
                    <a:pt x="19854" y="15847"/>
                    <a:pt x="20091" y="14869"/>
                  </a:cubicBezTo>
                  <a:cubicBezTo>
                    <a:pt x="20315" y="13892"/>
                    <a:pt x="20426" y="12943"/>
                    <a:pt x="20426" y="12007"/>
                  </a:cubicBezTo>
                  <a:cubicBezTo>
                    <a:pt x="20426" y="10848"/>
                    <a:pt x="20301" y="9676"/>
                    <a:pt x="20063" y="8489"/>
                  </a:cubicBezTo>
                  <a:cubicBezTo>
                    <a:pt x="19826" y="7302"/>
                    <a:pt x="19435" y="6241"/>
                    <a:pt x="18890" y="5306"/>
                  </a:cubicBezTo>
                  <a:cubicBezTo>
                    <a:pt x="18360" y="4370"/>
                    <a:pt x="17662" y="3602"/>
                    <a:pt x="16796" y="3030"/>
                  </a:cubicBezTo>
                  <a:cubicBezTo>
                    <a:pt x="15945" y="2443"/>
                    <a:pt x="14883" y="2150"/>
                    <a:pt x="13613" y="2150"/>
                  </a:cubicBezTo>
                  <a:cubicBezTo>
                    <a:pt x="12538" y="2150"/>
                    <a:pt x="11630" y="2387"/>
                    <a:pt x="10890" y="2848"/>
                  </a:cubicBezTo>
                  <a:cubicBezTo>
                    <a:pt x="10150" y="3323"/>
                    <a:pt x="9536" y="3937"/>
                    <a:pt x="9075" y="4719"/>
                  </a:cubicBezTo>
                  <a:cubicBezTo>
                    <a:pt x="8601" y="5501"/>
                    <a:pt x="8265" y="6367"/>
                    <a:pt x="8056" y="7316"/>
                  </a:cubicBezTo>
                  <a:cubicBezTo>
                    <a:pt x="7847" y="8265"/>
                    <a:pt x="7735" y="9229"/>
                    <a:pt x="7735" y="10206"/>
                  </a:cubicBezTo>
                  <a:cubicBezTo>
                    <a:pt x="7735" y="11309"/>
                    <a:pt x="7860" y="12440"/>
                    <a:pt x="8126" y="13613"/>
                  </a:cubicBezTo>
                  <a:cubicBezTo>
                    <a:pt x="8377" y="14772"/>
                    <a:pt x="8782" y="15847"/>
                    <a:pt x="9313" y="16824"/>
                  </a:cubicBezTo>
                  <a:cubicBezTo>
                    <a:pt x="9843" y="17801"/>
                    <a:pt x="10541" y="18583"/>
                    <a:pt x="11407" y="19198"/>
                  </a:cubicBezTo>
                  <a:cubicBezTo>
                    <a:pt x="12259" y="19812"/>
                    <a:pt x="13306" y="20119"/>
                    <a:pt x="14534" y="20119"/>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7" name="Forma Livre: Forma 136">
              <a:extLst>
                <a:ext uri="{FF2B5EF4-FFF2-40B4-BE49-F238E27FC236}">
                  <a16:creationId xmlns:a16="http://schemas.microsoft.com/office/drawing/2014/main" id="{5DEFE628-6DF8-8D7C-008D-619A458AEFFE}"/>
                </a:ext>
              </a:extLst>
            </p:cNvPr>
            <p:cNvSpPr/>
            <p:nvPr/>
          </p:nvSpPr>
          <p:spPr>
            <a:xfrm>
              <a:off x="10626076" y="6188691"/>
              <a:ext cx="15302" cy="43896"/>
            </a:xfrm>
            <a:custGeom>
              <a:avLst/>
              <a:gdLst>
                <a:gd name="connsiteX0" fmla="*/ 15191 w 15302"/>
                <a:gd name="connsiteY0" fmla="*/ 43896 h 43896"/>
                <a:gd name="connsiteX1" fmla="*/ 11449 w 15302"/>
                <a:gd name="connsiteY1" fmla="*/ 43854 h 43896"/>
                <a:gd name="connsiteX2" fmla="*/ 6939 w 15302"/>
                <a:gd name="connsiteY2" fmla="*/ 43813 h 43896"/>
                <a:gd name="connsiteX3" fmla="*/ 3253 w 15302"/>
                <a:gd name="connsiteY3" fmla="*/ 43854 h 43896"/>
                <a:gd name="connsiteX4" fmla="*/ 98 w 15302"/>
                <a:gd name="connsiteY4" fmla="*/ 43896 h 43896"/>
                <a:gd name="connsiteX5" fmla="*/ 0 w 15302"/>
                <a:gd name="connsiteY5" fmla="*/ 42347 h 43896"/>
                <a:gd name="connsiteX6" fmla="*/ 2555 w 15302"/>
                <a:gd name="connsiteY6" fmla="*/ 41928 h 43896"/>
                <a:gd name="connsiteX7" fmla="*/ 4035 w 15302"/>
                <a:gd name="connsiteY7" fmla="*/ 41034 h 43896"/>
                <a:gd name="connsiteX8" fmla="*/ 4747 w 15302"/>
                <a:gd name="connsiteY8" fmla="*/ 39317 h 43896"/>
                <a:gd name="connsiteX9" fmla="*/ 4915 w 15302"/>
                <a:gd name="connsiteY9" fmla="*/ 36371 h 43896"/>
                <a:gd name="connsiteX10" fmla="*/ 4915 w 15302"/>
                <a:gd name="connsiteY10" fmla="*/ 23596 h 43896"/>
                <a:gd name="connsiteX11" fmla="*/ 4775 w 15302"/>
                <a:gd name="connsiteY11" fmla="*/ 21459 h 43896"/>
                <a:gd name="connsiteX12" fmla="*/ 4161 w 15302"/>
                <a:gd name="connsiteY12" fmla="*/ 20245 h 43896"/>
                <a:gd name="connsiteX13" fmla="*/ 2806 w 15302"/>
                <a:gd name="connsiteY13" fmla="*/ 19561 h 43896"/>
                <a:gd name="connsiteX14" fmla="*/ 447 w 15302"/>
                <a:gd name="connsiteY14" fmla="*/ 19072 h 43896"/>
                <a:gd name="connsiteX15" fmla="*/ 307 w 15302"/>
                <a:gd name="connsiteY15" fmla="*/ 17662 h 43896"/>
                <a:gd name="connsiteX16" fmla="*/ 3337 w 15302"/>
                <a:gd name="connsiteY16" fmla="*/ 17061 h 43896"/>
                <a:gd name="connsiteX17" fmla="*/ 6199 w 15302"/>
                <a:gd name="connsiteY17" fmla="*/ 16405 h 43896"/>
                <a:gd name="connsiteX18" fmla="*/ 8573 w 15302"/>
                <a:gd name="connsiteY18" fmla="*/ 15777 h 43896"/>
                <a:gd name="connsiteX19" fmla="*/ 10150 w 15302"/>
                <a:gd name="connsiteY19" fmla="*/ 15246 h 43896"/>
                <a:gd name="connsiteX20" fmla="*/ 10639 w 15302"/>
                <a:gd name="connsiteY20" fmla="*/ 15637 h 43896"/>
                <a:gd name="connsiteX21" fmla="*/ 10402 w 15302"/>
                <a:gd name="connsiteY21" fmla="*/ 18206 h 43896"/>
                <a:gd name="connsiteX22" fmla="*/ 10262 w 15302"/>
                <a:gd name="connsiteY22" fmla="*/ 20901 h 43896"/>
                <a:gd name="connsiteX23" fmla="*/ 10192 w 15302"/>
                <a:gd name="connsiteY23" fmla="*/ 23428 h 43896"/>
                <a:gd name="connsiteX24" fmla="*/ 10164 w 15302"/>
                <a:gd name="connsiteY24" fmla="*/ 25495 h 43896"/>
                <a:gd name="connsiteX25" fmla="*/ 10164 w 15302"/>
                <a:gd name="connsiteY25" fmla="*/ 38367 h 43896"/>
                <a:gd name="connsiteX26" fmla="*/ 10304 w 15302"/>
                <a:gd name="connsiteY26" fmla="*/ 40238 h 43896"/>
                <a:gd name="connsiteX27" fmla="*/ 10960 w 15302"/>
                <a:gd name="connsiteY27" fmla="*/ 41327 h 43896"/>
                <a:gd name="connsiteX28" fmla="*/ 12482 w 15302"/>
                <a:gd name="connsiteY28" fmla="*/ 41858 h 43896"/>
                <a:gd name="connsiteX29" fmla="*/ 15302 w 15302"/>
                <a:gd name="connsiteY29" fmla="*/ 42095 h 43896"/>
                <a:gd name="connsiteX30" fmla="*/ 15204 w 15302"/>
                <a:gd name="connsiteY30" fmla="*/ 43896 h 43896"/>
                <a:gd name="connsiteX31" fmla="*/ 3881 w 15302"/>
                <a:gd name="connsiteY31" fmla="*/ 3588 h 43896"/>
                <a:gd name="connsiteX32" fmla="*/ 4845 w 15302"/>
                <a:gd name="connsiteY32" fmla="*/ 991 h 43896"/>
                <a:gd name="connsiteX33" fmla="*/ 7428 w 15302"/>
                <a:gd name="connsiteY33" fmla="*/ 0 h 43896"/>
                <a:gd name="connsiteX34" fmla="*/ 10122 w 15302"/>
                <a:gd name="connsiteY34" fmla="*/ 991 h 43896"/>
                <a:gd name="connsiteX35" fmla="*/ 11114 w 15302"/>
                <a:gd name="connsiteY35" fmla="*/ 3588 h 43896"/>
                <a:gd name="connsiteX36" fmla="*/ 10122 w 15302"/>
                <a:gd name="connsiteY36" fmla="*/ 6185 h 43896"/>
                <a:gd name="connsiteX37" fmla="*/ 7428 w 15302"/>
                <a:gd name="connsiteY37" fmla="*/ 7176 h 43896"/>
                <a:gd name="connsiteX38" fmla="*/ 4845 w 15302"/>
                <a:gd name="connsiteY38" fmla="*/ 6185 h 43896"/>
                <a:gd name="connsiteX39" fmla="*/ 3881 w 15302"/>
                <a:gd name="connsiteY39" fmla="*/ 358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02" h="43896">
                  <a:moveTo>
                    <a:pt x="15191" y="43896"/>
                  </a:moveTo>
                  <a:cubicBezTo>
                    <a:pt x="14157" y="43896"/>
                    <a:pt x="12915" y="43882"/>
                    <a:pt x="11449" y="43854"/>
                  </a:cubicBezTo>
                  <a:cubicBezTo>
                    <a:pt x="9997" y="43827"/>
                    <a:pt x="8489" y="43813"/>
                    <a:pt x="6939" y="43813"/>
                  </a:cubicBezTo>
                  <a:cubicBezTo>
                    <a:pt x="5683" y="43813"/>
                    <a:pt x="4440" y="43827"/>
                    <a:pt x="3253" y="43854"/>
                  </a:cubicBezTo>
                  <a:cubicBezTo>
                    <a:pt x="2052" y="43882"/>
                    <a:pt x="1005" y="43896"/>
                    <a:pt x="98" y="43896"/>
                  </a:cubicBezTo>
                  <a:lnTo>
                    <a:pt x="0" y="42347"/>
                  </a:lnTo>
                  <a:cubicBezTo>
                    <a:pt x="1075" y="42249"/>
                    <a:pt x="1913" y="42109"/>
                    <a:pt x="2555" y="41928"/>
                  </a:cubicBezTo>
                  <a:cubicBezTo>
                    <a:pt x="3183" y="41746"/>
                    <a:pt x="3686" y="41453"/>
                    <a:pt x="4035" y="41034"/>
                  </a:cubicBezTo>
                  <a:cubicBezTo>
                    <a:pt x="4398" y="40615"/>
                    <a:pt x="4621" y="40043"/>
                    <a:pt x="4747" y="39317"/>
                  </a:cubicBezTo>
                  <a:cubicBezTo>
                    <a:pt x="4859" y="38591"/>
                    <a:pt x="4915" y="37613"/>
                    <a:pt x="4915" y="36371"/>
                  </a:cubicBezTo>
                  <a:lnTo>
                    <a:pt x="4915" y="23596"/>
                  </a:lnTo>
                  <a:cubicBezTo>
                    <a:pt x="4915" y="22688"/>
                    <a:pt x="4873" y="21976"/>
                    <a:pt x="4775" y="21459"/>
                  </a:cubicBezTo>
                  <a:cubicBezTo>
                    <a:pt x="4677" y="20943"/>
                    <a:pt x="4468" y="20538"/>
                    <a:pt x="4161" y="20245"/>
                  </a:cubicBezTo>
                  <a:cubicBezTo>
                    <a:pt x="3854" y="19952"/>
                    <a:pt x="3407" y="19728"/>
                    <a:pt x="2806" y="19561"/>
                  </a:cubicBezTo>
                  <a:cubicBezTo>
                    <a:pt x="2206" y="19393"/>
                    <a:pt x="1424" y="19240"/>
                    <a:pt x="447" y="19072"/>
                  </a:cubicBezTo>
                  <a:lnTo>
                    <a:pt x="307" y="17662"/>
                  </a:lnTo>
                  <a:cubicBezTo>
                    <a:pt x="1312" y="17466"/>
                    <a:pt x="2318" y="17271"/>
                    <a:pt x="3337" y="17061"/>
                  </a:cubicBezTo>
                  <a:cubicBezTo>
                    <a:pt x="4356" y="16852"/>
                    <a:pt x="5306" y="16629"/>
                    <a:pt x="6199" y="16405"/>
                  </a:cubicBezTo>
                  <a:cubicBezTo>
                    <a:pt x="7093" y="16182"/>
                    <a:pt x="7874" y="15972"/>
                    <a:pt x="8573" y="15777"/>
                  </a:cubicBezTo>
                  <a:cubicBezTo>
                    <a:pt x="9271" y="15582"/>
                    <a:pt x="9801" y="15400"/>
                    <a:pt x="10150" y="15246"/>
                  </a:cubicBezTo>
                  <a:lnTo>
                    <a:pt x="10639" y="15637"/>
                  </a:lnTo>
                  <a:cubicBezTo>
                    <a:pt x="10541" y="16447"/>
                    <a:pt x="10457" y="17299"/>
                    <a:pt x="10402" y="18206"/>
                  </a:cubicBezTo>
                  <a:cubicBezTo>
                    <a:pt x="10346" y="19114"/>
                    <a:pt x="10290" y="20007"/>
                    <a:pt x="10262" y="20901"/>
                  </a:cubicBezTo>
                  <a:cubicBezTo>
                    <a:pt x="10220" y="21795"/>
                    <a:pt x="10206" y="22632"/>
                    <a:pt x="10192" y="23428"/>
                  </a:cubicBezTo>
                  <a:cubicBezTo>
                    <a:pt x="10178" y="24224"/>
                    <a:pt x="10164" y="24908"/>
                    <a:pt x="10164" y="25495"/>
                  </a:cubicBezTo>
                  <a:lnTo>
                    <a:pt x="10164" y="38367"/>
                  </a:lnTo>
                  <a:cubicBezTo>
                    <a:pt x="10164" y="39149"/>
                    <a:pt x="10206" y="39764"/>
                    <a:pt x="10304" y="40238"/>
                  </a:cubicBezTo>
                  <a:cubicBezTo>
                    <a:pt x="10402" y="40713"/>
                    <a:pt x="10611" y="41076"/>
                    <a:pt x="10960" y="41327"/>
                  </a:cubicBezTo>
                  <a:cubicBezTo>
                    <a:pt x="11295" y="41593"/>
                    <a:pt x="11812" y="41760"/>
                    <a:pt x="12482" y="41858"/>
                  </a:cubicBezTo>
                  <a:cubicBezTo>
                    <a:pt x="13166" y="41956"/>
                    <a:pt x="14102" y="42039"/>
                    <a:pt x="15302" y="42095"/>
                  </a:cubicBezTo>
                  <a:lnTo>
                    <a:pt x="15204" y="43896"/>
                  </a:lnTo>
                  <a:close/>
                  <a:moveTo>
                    <a:pt x="3881" y="3588"/>
                  </a:moveTo>
                  <a:cubicBezTo>
                    <a:pt x="3881" y="2527"/>
                    <a:pt x="4203" y="1647"/>
                    <a:pt x="4845" y="991"/>
                  </a:cubicBezTo>
                  <a:cubicBezTo>
                    <a:pt x="5487" y="321"/>
                    <a:pt x="6353" y="0"/>
                    <a:pt x="7428" y="0"/>
                  </a:cubicBezTo>
                  <a:cubicBezTo>
                    <a:pt x="8559" y="0"/>
                    <a:pt x="9452" y="335"/>
                    <a:pt x="10122" y="991"/>
                  </a:cubicBezTo>
                  <a:cubicBezTo>
                    <a:pt x="10779" y="1661"/>
                    <a:pt x="11114" y="2527"/>
                    <a:pt x="11114" y="3588"/>
                  </a:cubicBezTo>
                  <a:cubicBezTo>
                    <a:pt x="11114" y="4649"/>
                    <a:pt x="10779" y="5529"/>
                    <a:pt x="10122" y="6185"/>
                  </a:cubicBezTo>
                  <a:cubicBezTo>
                    <a:pt x="9452" y="6855"/>
                    <a:pt x="8559" y="7176"/>
                    <a:pt x="7428" y="7176"/>
                  </a:cubicBezTo>
                  <a:cubicBezTo>
                    <a:pt x="6353" y="7176"/>
                    <a:pt x="5501" y="6841"/>
                    <a:pt x="4845" y="6185"/>
                  </a:cubicBezTo>
                  <a:cubicBezTo>
                    <a:pt x="4203" y="5529"/>
                    <a:pt x="3881" y="4663"/>
                    <a:pt x="3881" y="3588"/>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8" name="Forma Livre: Forma 137">
              <a:extLst>
                <a:ext uri="{FF2B5EF4-FFF2-40B4-BE49-F238E27FC236}">
                  <a16:creationId xmlns:a16="http://schemas.microsoft.com/office/drawing/2014/main" id="{403BB389-CC22-B22C-DEDC-A597E2CCD35B}"/>
                </a:ext>
              </a:extLst>
            </p:cNvPr>
            <p:cNvSpPr/>
            <p:nvPr/>
          </p:nvSpPr>
          <p:spPr>
            <a:xfrm>
              <a:off x="10644785" y="6203937"/>
              <a:ext cx="27728" cy="29627"/>
            </a:xfrm>
            <a:custGeom>
              <a:avLst/>
              <a:gdLst>
                <a:gd name="connsiteX0" fmla="*/ 16489 w 27728"/>
                <a:gd name="connsiteY0" fmla="*/ 12971 h 29627"/>
                <a:gd name="connsiteX1" fmla="*/ 16531 w 27728"/>
                <a:gd name="connsiteY1" fmla="*/ 12147 h 29627"/>
                <a:gd name="connsiteX2" fmla="*/ 16531 w 27728"/>
                <a:gd name="connsiteY2" fmla="*/ 8601 h 29627"/>
                <a:gd name="connsiteX3" fmla="*/ 15344 w 27728"/>
                <a:gd name="connsiteY3" fmla="*/ 4496 h 29627"/>
                <a:gd name="connsiteX4" fmla="*/ 11533 w 27728"/>
                <a:gd name="connsiteY4" fmla="*/ 2862 h 29627"/>
                <a:gd name="connsiteX5" fmla="*/ 9131 w 27728"/>
                <a:gd name="connsiteY5" fmla="*/ 3379 h 29627"/>
                <a:gd name="connsiteX6" fmla="*/ 7484 w 27728"/>
                <a:gd name="connsiteY6" fmla="*/ 4719 h 29627"/>
                <a:gd name="connsiteX7" fmla="*/ 6506 w 27728"/>
                <a:gd name="connsiteY7" fmla="*/ 6618 h 29627"/>
                <a:gd name="connsiteX8" fmla="*/ 6185 w 27728"/>
                <a:gd name="connsiteY8" fmla="*/ 8852 h 29627"/>
                <a:gd name="connsiteX9" fmla="*/ 4049 w 27728"/>
                <a:gd name="connsiteY9" fmla="*/ 9480 h 29627"/>
                <a:gd name="connsiteX10" fmla="*/ 1941 w 27728"/>
                <a:gd name="connsiteY10" fmla="*/ 8964 h 29627"/>
                <a:gd name="connsiteX11" fmla="*/ 949 w 27728"/>
                <a:gd name="connsiteY11" fmla="*/ 7428 h 29627"/>
                <a:gd name="connsiteX12" fmla="*/ 1564 w 27728"/>
                <a:gd name="connsiteY12" fmla="*/ 5822 h 29627"/>
                <a:gd name="connsiteX13" fmla="*/ 3169 w 27728"/>
                <a:gd name="connsiteY13" fmla="*/ 4189 h 29627"/>
                <a:gd name="connsiteX14" fmla="*/ 5375 w 27728"/>
                <a:gd name="connsiteY14" fmla="*/ 2667 h 29627"/>
                <a:gd name="connsiteX15" fmla="*/ 7861 w 27728"/>
                <a:gd name="connsiteY15" fmla="*/ 1410 h 29627"/>
                <a:gd name="connsiteX16" fmla="*/ 14269 w 27728"/>
                <a:gd name="connsiteY16" fmla="*/ 0 h 29627"/>
                <a:gd name="connsiteX17" fmla="*/ 17173 w 27728"/>
                <a:gd name="connsiteY17" fmla="*/ 419 h 29627"/>
                <a:gd name="connsiteX18" fmla="*/ 19561 w 27728"/>
                <a:gd name="connsiteY18" fmla="*/ 1731 h 29627"/>
                <a:gd name="connsiteX19" fmla="*/ 21166 w 27728"/>
                <a:gd name="connsiteY19" fmla="*/ 4035 h 29627"/>
                <a:gd name="connsiteX20" fmla="*/ 21753 w 27728"/>
                <a:gd name="connsiteY20" fmla="*/ 7386 h 29627"/>
                <a:gd name="connsiteX21" fmla="*/ 21655 w 27728"/>
                <a:gd name="connsiteY21" fmla="*/ 14115 h 29627"/>
                <a:gd name="connsiteX22" fmla="*/ 21557 w 27728"/>
                <a:gd name="connsiteY22" fmla="*/ 22590 h 29627"/>
                <a:gd name="connsiteX23" fmla="*/ 22283 w 27728"/>
                <a:gd name="connsiteY23" fmla="*/ 25550 h 29627"/>
                <a:gd name="connsiteX24" fmla="*/ 24322 w 27728"/>
                <a:gd name="connsiteY24" fmla="*/ 26611 h 29627"/>
                <a:gd name="connsiteX25" fmla="*/ 26849 w 27728"/>
                <a:gd name="connsiteY25" fmla="*/ 25788 h 29627"/>
                <a:gd name="connsiteX26" fmla="*/ 27728 w 27728"/>
                <a:gd name="connsiteY26" fmla="*/ 27100 h 29627"/>
                <a:gd name="connsiteX27" fmla="*/ 24978 w 27728"/>
                <a:gd name="connsiteY27" fmla="*/ 28845 h 29627"/>
                <a:gd name="connsiteX28" fmla="*/ 21697 w 27728"/>
                <a:gd name="connsiteY28" fmla="*/ 29529 h 29627"/>
                <a:gd name="connsiteX29" fmla="*/ 18569 w 27728"/>
                <a:gd name="connsiteY29" fmla="*/ 28608 h 29627"/>
                <a:gd name="connsiteX30" fmla="*/ 16657 w 27728"/>
                <a:gd name="connsiteY30" fmla="*/ 25453 h 29627"/>
                <a:gd name="connsiteX31" fmla="*/ 15149 w 27728"/>
                <a:gd name="connsiteY31" fmla="*/ 26472 h 29627"/>
                <a:gd name="connsiteX32" fmla="*/ 12817 w 27728"/>
                <a:gd name="connsiteY32" fmla="*/ 27854 h 29627"/>
                <a:gd name="connsiteX33" fmla="*/ 9997 w 27728"/>
                <a:gd name="connsiteY33" fmla="*/ 29097 h 29627"/>
                <a:gd name="connsiteX34" fmla="*/ 7135 w 27728"/>
                <a:gd name="connsiteY34" fmla="*/ 29627 h 29627"/>
                <a:gd name="connsiteX35" fmla="*/ 4231 w 27728"/>
                <a:gd name="connsiteY35" fmla="*/ 29041 h 29627"/>
                <a:gd name="connsiteX36" fmla="*/ 1969 w 27728"/>
                <a:gd name="connsiteY36" fmla="*/ 27463 h 29627"/>
                <a:gd name="connsiteX37" fmla="*/ 517 w 27728"/>
                <a:gd name="connsiteY37" fmla="*/ 25187 h 29627"/>
                <a:gd name="connsiteX38" fmla="*/ 0 w 27728"/>
                <a:gd name="connsiteY38" fmla="*/ 22437 h 29627"/>
                <a:gd name="connsiteX39" fmla="*/ 1438 w 27728"/>
                <a:gd name="connsiteY39" fmla="*/ 18192 h 29627"/>
                <a:gd name="connsiteX40" fmla="*/ 5208 w 27728"/>
                <a:gd name="connsiteY40" fmla="*/ 15442 h 29627"/>
                <a:gd name="connsiteX41" fmla="*/ 9745 w 27728"/>
                <a:gd name="connsiteY41" fmla="*/ 14060 h 29627"/>
                <a:gd name="connsiteX42" fmla="*/ 16517 w 27728"/>
                <a:gd name="connsiteY42" fmla="*/ 12971 h 29627"/>
                <a:gd name="connsiteX43" fmla="*/ 16391 w 27728"/>
                <a:gd name="connsiteY43" fmla="*/ 23121 h 29627"/>
                <a:gd name="connsiteX44" fmla="*/ 16433 w 27728"/>
                <a:gd name="connsiteY44" fmla="*/ 19142 h 29627"/>
                <a:gd name="connsiteX45" fmla="*/ 16489 w 27728"/>
                <a:gd name="connsiteY45" fmla="*/ 15163 h 29627"/>
                <a:gd name="connsiteX46" fmla="*/ 13836 w 27728"/>
                <a:gd name="connsiteY46" fmla="*/ 15526 h 29627"/>
                <a:gd name="connsiteX47" fmla="*/ 11239 w 27728"/>
                <a:gd name="connsiteY47" fmla="*/ 16084 h 29627"/>
                <a:gd name="connsiteX48" fmla="*/ 8866 w 27728"/>
                <a:gd name="connsiteY48" fmla="*/ 16964 h 29627"/>
                <a:gd name="connsiteX49" fmla="*/ 6967 w 27728"/>
                <a:gd name="connsiteY49" fmla="*/ 18220 h 29627"/>
                <a:gd name="connsiteX50" fmla="*/ 5752 w 27728"/>
                <a:gd name="connsiteY50" fmla="*/ 20985 h 29627"/>
                <a:gd name="connsiteX51" fmla="*/ 6799 w 27728"/>
                <a:gd name="connsiteY51" fmla="*/ 24433 h 29627"/>
                <a:gd name="connsiteX52" fmla="*/ 10025 w 27728"/>
                <a:gd name="connsiteY52" fmla="*/ 25844 h 29627"/>
                <a:gd name="connsiteX53" fmla="*/ 13278 w 27728"/>
                <a:gd name="connsiteY53" fmla="*/ 25118 h 29627"/>
                <a:gd name="connsiteX54" fmla="*/ 16377 w 27728"/>
                <a:gd name="connsiteY54" fmla="*/ 23121 h 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728" h="29627">
                  <a:moveTo>
                    <a:pt x="16489" y="12971"/>
                  </a:moveTo>
                  <a:cubicBezTo>
                    <a:pt x="16517" y="12747"/>
                    <a:pt x="16531" y="12468"/>
                    <a:pt x="16531" y="12147"/>
                  </a:cubicBezTo>
                  <a:lnTo>
                    <a:pt x="16531" y="8601"/>
                  </a:lnTo>
                  <a:cubicBezTo>
                    <a:pt x="16531" y="6953"/>
                    <a:pt x="16140" y="5585"/>
                    <a:pt x="15344" y="4496"/>
                  </a:cubicBezTo>
                  <a:cubicBezTo>
                    <a:pt x="14548" y="3407"/>
                    <a:pt x="13278" y="2862"/>
                    <a:pt x="11533" y="2862"/>
                  </a:cubicBezTo>
                  <a:cubicBezTo>
                    <a:pt x="10597" y="2862"/>
                    <a:pt x="9787" y="3030"/>
                    <a:pt x="9131" y="3379"/>
                  </a:cubicBezTo>
                  <a:cubicBezTo>
                    <a:pt x="8475" y="3714"/>
                    <a:pt x="7916" y="4161"/>
                    <a:pt x="7484" y="4719"/>
                  </a:cubicBezTo>
                  <a:cubicBezTo>
                    <a:pt x="7051" y="5278"/>
                    <a:pt x="6716" y="5906"/>
                    <a:pt x="6506" y="6618"/>
                  </a:cubicBezTo>
                  <a:cubicBezTo>
                    <a:pt x="6297" y="7330"/>
                    <a:pt x="6185" y="8070"/>
                    <a:pt x="6185" y="8852"/>
                  </a:cubicBezTo>
                  <a:cubicBezTo>
                    <a:pt x="5669" y="9271"/>
                    <a:pt x="4956" y="9480"/>
                    <a:pt x="4049" y="9480"/>
                  </a:cubicBezTo>
                  <a:cubicBezTo>
                    <a:pt x="3309" y="9480"/>
                    <a:pt x="2597" y="9313"/>
                    <a:pt x="1941" y="8964"/>
                  </a:cubicBezTo>
                  <a:cubicBezTo>
                    <a:pt x="1271" y="8628"/>
                    <a:pt x="949" y="8112"/>
                    <a:pt x="949" y="7428"/>
                  </a:cubicBezTo>
                  <a:cubicBezTo>
                    <a:pt x="949" y="6911"/>
                    <a:pt x="1145" y="6381"/>
                    <a:pt x="1564" y="5822"/>
                  </a:cubicBezTo>
                  <a:cubicBezTo>
                    <a:pt x="1969" y="5278"/>
                    <a:pt x="2499" y="4733"/>
                    <a:pt x="3169" y="4189"/>
                  </a:cubicBezTo>
                  <a:cubicBezTo>
                    <a:pt x="3826" y="3658"/>
                    <a:pt x="4566" y="3141"/>
                    <a:pt x="5375" y="2667"/>
                  </a:cubicBezTo>
                  <a:cubicBezTo>
                    <a:pt x="6185" y="2178"/>
                    <a:pt x="7009" y="1759"/>
                    <a:pt x="7861" y="1410"/>
                  </a:cubicBezTo>
                  <a:cubicBezTo>
                    <a:pt x="10025" y="475"/>
                    <a:pt x="12161" y="0"/>
                    <a:pt x="14269" y="0"/>
                  </a:cubicBezTo>
                  <a:cubicBezTo>
                    <a:pt x="15302" y="0"/>
                    <a:pt x="16280" y="140"/>
                    <a:pt x="17173" y="419"/>
                  </a:cubicBezTo>
                  <a:cubicBezTo>
                    <a:pt x="18081" y="698"/>
                    <a:pt x="18877" y="1131"/>
                    <a:pt x="19561" y="1731"/>
                  </a:cubicBezTo>
                  <a:cubicBezTo>
                    <a:pt x="20245" y="2332"/>
                    <a:pt x="20775" y="3100"/>
                    <a:pt x="21166" y="4035"/>
                  </a:cubicBezTo>
                  <a:cubicBezTo>
                    <a:pt x="21557" y="4970"/>
                    <a:pt x="21753" y="6087"/>
                    <a:pt x="21753" y="7386"/>
                  </a:cubicBezTo>
                  <a:cubicBezTo>
                    <a:pt x="21753" y="9327"/>
                    <a:pt x="21725" y="11574"/>
                    <a:pt x="21655" y="14115"/>
                  </a:cubicBezTo>
                  <a:cubicBezTo>
                    <a:pt x="21585" y="16657"/>
                    <a:pt x="21557" y="19477"/>
                    <a:pt x="21557" y="22590"/>
                  </a:cubicBezTo>
                  <a:cubicBezTo>
                    <a:pt x="21557" y="23861"/>
                    <a:pt x="21795" y="24838"/>
                    <a:pt x="22283" y="25550"/>
                  </a:cubicBezTo>
                  <a:cubicBezTo>
                    <a:pt x="22772" y="26262"/>
                    <a:pt x="23456" y="26611"/>
                    <a:pt x="24322" y="26611"/>
                  </a:cubicBezTo>
                  <a:cubicBezTo>
                    <a:pt x="25104" y="26611"/>
                    <a:pt x="25941" y="26332"/>
                    <a:pt x="26849" y="25788"/>
                  </a:cubicBezTo>
                  <a:lnTo>
                    <a:pt x="27728" y="27100"/>
                  </a:lnTo>
                  <a:cubicBezTo>
                    <a:pt x="26988" y="27812"/>
                    <a:pt x="26067" y="28399"/>
                    <a:pt x="24978" y="28845"/>
                  </a:cubicBezTo>
                  <a:cubicBezTo>
                    <a:pt x="23889" y="29292"/>
                    <a:pt x="22800" y="29529"/>
                    <a:pt x="21697" y="29529"/>
                  </a:cubicBezTo>
                  <a:cubicBezTo>
                    <a:pt x="20594" y="29529"/>
                    <a:pt x="19519" y="29222"/>
                    <a:pt x="18569" y="28608"/>
                  </a:cubicBezTo>
                  <a:cubicBezTo>
                    <a:pt x="17620" y="27994"/>
                    <a:pt x="16978" y="26947"/>
                    <a:pt x="16657" y="25453"/>
                  </a:cubicBezTo>
                  <a:cubicBezTo>
                    <a:pt x="16335" y="25676"/>
                    <a:pt x="15833" y="26025"/>
                    <a:pt x="15149" y="26472"/>
                  </a:cubicBezTo>
                  <a:cubicBezTo>
                    <a:pt x="14465" y="26919"/>
                    <a:pt x="13697" y="27379"/>
                    <a:pt x="12817" y="27854"/>
                  </a:cubicBezTo>
                  <a:cubicBezTo>
                    <a:pt x="11937" y="28329"/>
                    <a:pt x="11002" y="28734"/>
                    <a:pt x="9997" y="29097"/>
                  </a:cubicBezTo>
                  <a:cubicBezTo>
                    <a:pt x="8991" y="29446"/>
                    <a:pt x="8042" y="29627"/>
                    <a:pt x="7135" y="29627"/>
                  </a:cubicBezTo>
                  <a:cubicBezTo>
                    <a:pt x="6073" y="29627"/>
                    <a:pt x="5096" y="29432"/>
                    <a:pt x="4231" y="29041"/>
                  </a:cubicBezTo>
                  <a:cubicBezTo>
                    <a:pt x="3351" y="28650"/>
                    <a:pt x="2597" y="28133"/>
                    <a:pt x="1969" y="27463"/>
                  </a:cubicBezTo>
                  <a:cubicBezTo>
                    <a:pt x="1340" y="26793"/>
                    <a:pt x="852" y="26039"/>
                    <a:pt x="517" y="25187"/>
                  </a:cubicBezTo>
                  <a:cubicBezTo>
                    <a:pt x="182" y="24336"/>
                    <a:pt x="0" y="23414"/>
                    <a:pt x="0" y="22437"/>
                  </a:cubicBezTo>
                  <a:cubicBezTo>
                    <a:pt x="0" y="20789"/>
                    <a:pt x="475" y="19365"/>
                    <a:pt x="1438" y="18192"/>
                  </a:cubicBezTo>
                  <a:cubicBezTo>
                    <a:pt x="2388" y="17006"/>
                    <a:pt x="3644" y="16098"/>
                    <a:pt x="5208" y="15442"/>
                  </a:cubicBezTo>
                  <a:cubicBezTo>
                    <a:pt x="6339" y="14995"/>
                    <a:pt x="7861" y="14534"/>
                    <a:pt x="9745" y="14060"/>
                  </a:cubicBezTo>
                  <a:cubicBezTo>
                    <a:pt x="11644" y="13585"/>
                    <a:pt x="13892" y="13222"/>
                    <a:pt x="16517" y="12971"/>
                  </a:cubicBezTo>
                  <a:close/>
                  <a:moveTo>
                    <a:pt x="16391" y="23121"/>
                  </a:moveTo>
                  <a:cubicBezTo>
                    <a:pt x="16391" y="21767"/>
                    <a:pt x="16405" y="20440"/>
                    <a:pt x="16433" y="19142"/>
                  </a:cubicBezTo>
                  <a:cubicBezTo>
                    <a:pt x="16461" y="17843"/>
                    <a:pt x="16489" y="16517"/>
                    <a:pt x="16489" y="15163"/>
                  </a:cubicBezTo>
                  <a:cubicBezTo>
                    <a:pt x="15609" y="15260"/>
                    <a:pt x="14730" y="15386"/>
                    <a:pt x="13836" y="15526"/>
                  </a:cubicBezTo>
                  <a:cubicBezTo>
                    <a:pt x="12943" y="15665"/>
                    <a:pt x="12077" y="15861"/>
                    <a:pt x="11239" y="16084"/>
                  </a:cubicBezTo>
                  <a:cubicBezTo>
                    <a:pt x="10402" y="16308"/>
                    <a:pt x="9606" y="16601"/>
                    <a:pt x="8866" y="16964"/>
                  </a:cubicBezTo>
                  <a:cubicBezTo>
                    <a:pt x="8126" y="17313"/>
                    <a:pt x="7484" y="17746"/>
                    <a:pt x="6967" y="18220"/>
                  </a:cubicBezTo>
                  <a:cubicBezTo>
                    <a:pt x="6157" y="18932"/>
                    <a:pt x="5752" y="19854"/>
                    <a:pt x="5752" y="20985"/>
                  </a:cubicBezTo>
                  <a:cubicBezTo>
                    <a:pt x="5752" y="22339"/>
                    <a:pt x="6101" y="23498"/>
                    <a:pt x="6799" y="24433"/>
                  </a:cubicBezTo>
                  <a:cubicBezTo>
                    <a:pt x="7498" y="25369"/>
                    <a:pt x="8573" y="25844"/>
                    <a:pt x="10025" y="25844"/>
                  </a:cubicBezTo>
                  <a:cubicBezTo>
                    <a:pt x="11058" y="25844"/>
                    <a:pt x="12147" y="25606"/>
                    <a:pt x="13278" y="25118"/>
                  </a:cubicBezTo>
                  <a:cubicBezTo>
                    <a:pt x="14409" y="24629"/>
                    <a:pt x="15442" y="23973"/>
                    <a:pt x="16377" y="23121"/>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39" name="Forma Livre: Forma 138">
              <a:extLst>
                <a:ext uri="{FF2B5EF4-FFF2-40B4-BE49-F238E27FC236}">
                  <a16:creationId xmlns:a16="http://schemas.microsoft.com/office/drawing/2014/main" id="{E17DFCDC-60F2-651B-D9FE-3793AA28726F}"/>
                </a:ext>
              </a:extLst>
            </p:cNvPr>
            <p:cNvSpPr/>
            <p:nvPr/>
          </p:nvSpPr>
          <p:spPr>
            <a:xfrm>
              <a:off x="9734452" y="6282529"/>
              <a:ext cx="73705" cy="94131"/>
            </a:xfrm>
            <a:custGeom>
              <a:avLst/>
              <a:gdLst>
                <a:gd name="connsiteX0" fmla="*/ 25662 w 73705"/>
                <a:gd name="connsiteY0" fmla="*/ 78173 h 94131"/>
                <a:gd name="connsiteX1" fmla="*/ 26067 w 73705"/>
                <a:gd name="connsiteY1" fmla="*/ 83660 h 94131"/>
                <a:gd name="connsiteX2" fmla="*/ 27812 w 73705"/>
                <a:gd name="connsiteY2" fmla="*/ 87039 h 94131"/>
                <a:gd name="connsiteX3" fmla="*/ 31610 w 73705"/>
                <a:gd name="connsiteY3" fmla="*/ 88756 h 94131"/>
                <a:gd name="connsiteX4" fmla="*/ 38158 w 73705"/>
                <a:gd name="connsiteY4" fmla="*/ 89245 h 94131"/>
                <a:gd name="connsiteX5" fmla="*/ 45544 w 73705"/>
                <a:gd name="connsiteY5" fmla="*/ 89245 h 94131"/>
                <a:gd name="connsiteX6" fmla="*/ 54982 w 73705"/>
                <a:gd name="connsiteY6" fmla="*/ 88309 h 94131"/>
                <a:gd name="connsiteX7" fmla="*/ 61125 w 73705"/>
                <a:gd name="connsiteY7" fmla="*/ 85168 h 94131"/>
                <a:gd name="connsiteX8" fmla="*/ 65565 w 73705"/>
                <a:gd name="connsiteY8" fmla="*/ 79346 h 94131"/>
                <a:gd name="connsiteX9" fmla="*/ 69810 w 73705"/>
                <a:gd name="connsiteY9" fmla="*/ 70424 h 94131"/>
                <a:gd name="connsiteX10" fmla="*/ 73705 w 73705"/>
                <a:gd name="connsiteY10" fmla="*/ 71304 h 94131"/>
                <a:gd name="connsiteX11" fmla="*/ 72211 w 73705"/>
                <a:gd name="connsiteY11" fmla="*/ 77377 h 94131"/>
                <a:gd name="connsiteX12" fmla="*/ 70913 w 73705"/>
                <a:gd name="connsiteY12" fmla="*/ 83744 h 94131"/>
                <a:gd name="connsiteX13" fmla="*/ 69907 w 73705"/>
                <a:gd name="connsiteY13" fmla="*/ 89622 h 94131"/>
                <a:gd name="connsiteX14" fmla="*/ 69405 w 73705"/>
                <a:gd name="connsiteY14" fmla="*/ 94131 h 94131"/>
                <a:gd name="connsiteX15" fmla="*/ 37195 w 73705"/>
                <a:gd name="connsiteY15" fmla="*/ 94034 h 94131"/>
                <a:gd name="connsiteX16" fmla="*/ 18765 w 73705"/>
                <a:gd name="connsiteY16" fmla="*/ 93936 h 94131"/>
                <a:gd name="connsiteX17" fmla="*/ 14520 w 73705"/>
                <a:gd name="connsiteY17" fmla="*/ 93992 h 94131"/>
                <a:gd name="connsiteX18" fmla="*/ 9480 w 73705"/>
                <a:gd name="connsiteY18" fmla="*/ 94034 h 94131"/>
                <a:gd name="connsiteX19" fmla="*/ 4440 w 73705"/>
                <a:gd name="connsiteY19" fmla="*/ 94076 h 94131"/>
                <a:gd name="connsiteX20" fmla="*/ 293 w 73705"/>
                <a:gd name="connsiteY20" fmla="*/ 94117 h 94131"/>
                <a:gd name="connsiteX21" fmla="*/ 0 w 73705"/>
                <a:gd name="connsiteY21" fmla="*/ 90781 h 94131"/>
                <a:gd name="connsiteX22" fmla="*/ 7386 w 73705"/>
                <a:gd name="connsiteY22" fmla="*/ 89845 h 94131"/>
                <a:gd name="connsiteX23" fmla="*/ 11686 w 73705"/>
                <a:gd name="connsiteY23" fmla="*/ 87890 h 94131"/>
                <a:gd name="connsiteX24" fmla="*/ 13683 w 73705"/>
                <a:gd name="connsiteY24" fmla="*/ 84260 h 94131"/>
                <a:gd name="connsiteX25" fmla="*/ 14185 w 73705"/>
                <a:gd name="connsiteY25" fmla="*/ 78229 h 94131"/>
                <a:gd name="connsiteX26" fmla="*/ 14185 w 73705"/>
                <a:gd name="connsiteY26" fmla="*/ 12287 h 94131"/>
                <a:gd name="connsiteX27" fmla="*/ 13739 w 73705"/>
                <a:gd name="connsiteY27" fmla="*/ 8363 h 94131"/>
                <a:gd name="connsiteX28" fmla="*/ 11937 w 73705"/>
                <a:gd name="connsiteY28" fmla="*/ 5766 h 94131"/>
                <a:gd name="connsiteX29" fmla="*/ 8042 w 73705"/>
                <a:gd name="connsiteY29" fmla="*/ 4244 h 94131"/>
                <a:gd name="connsiteX30" fmla="*/ 1201 w 73705"/>
                <a:gd name="connsiteY30" fmla="*/ 3560 h 94131"/>
                <a:gd name="connsiteX31" fmla="*/ 1508 w 73705"/>
                <a:gd name="connsiteY31" fmla="*/ 28 h 94131"/>
                <a:gd name="connsiteX32" fmla="*/ 5850 w 73705"/>
                <a:gd name="connsiteY32" fmla="*/ 70 h 94131"/>
                <a:gd name="connsiteX33" fmla="*/ 10793 w 73705"/>
                <a:gd name="connsiteY33" fmla="*/ 112 h 94131"/>
                <a:gd name="connsiteX34" fmla="*/ 15833 w 73705"/>
                <a:gd name="connsiteY34" fmla="*/ 154 h 94131"/>
                <a:gd name="connsiteX35" fmla="*/ 20384 w 73705"/>
                <a:gd name="connsiteY35" fmla="*/ 195 h 94131"/>
                <a:gd name="connsiteX36" fmla="*/ 36762 w 73705"/>
                <a:gd name="connsiteY36" fmla="*/ 98 h 94131"/>
                <a:gd name="connsiteX37" fmla="*/ 68525 w 73705"/>
                <a:gd name="connsiteY37" fmla="*/ 0 h 94131"/>
                <a:gd name="connsiteX38" fmla="*/ 67632 w 73705"/>
                <a:gd name="connsiteY38" fmla="*/ 10485 h 94131"/>
                <a:gd name="connsiteX39" fmla="*/ 67227 w 73705"/>
                <a:gd name="connsiteY39" fmla="*/ 22144 h 94131"/>
                <a:gd name="connsiteX40" fmla="*/ 63234 w 73705"/>
                <a:gd name="connsiteY40" fmla="*/ 22241 h 94131"/>
                <a:gd name="connsiteX41" fmla="*/ 61237 w 73705"/>
                <a:gd name="connsiteY41" fmla="*/ 13808 h 94131"/>
                <a:gd name="connsiteX42" fmla="*/ 58138 w 73705"/>
                <a:gd name="connsiteY42" fmla="*/ 8475 h 94131"/>
                <a:gd name="connsiteX43" fmla="*/ 52944 w 73705"/>
                <a:gd name="connsiteY43" fmla="*/ 5627 h 94131"/>
                <a:gd name="connsiteX44" fmla="*/ 44650 w 73705"/>
                <a:gd name="connsiteY44" fmla="*/ 4789 h 94131"/>
                <a:gd name="connsiteX45" fmla="*/ 30367 w 73705"/>
                <a:gd name="connsiteY45" fmla="*/ 4789 h 94131"/>
                <a:gd name="connsiteX46" fmla="*/ 26528 w 73705"/>
                <a:gd name="connsiteY46" fmla="*/ 5375 h 94131"/>
                <a:gd name="connsiteX47" fmla="*/ 25676 w 73705"/>
                <a:gd name="connsiteY47" fmla="*/ 8419 h 94131"/>
                <a:gd name="connsiteX48" fmla="*/ 25676 w 73705"/>
                <a:gd name="connsiteY48" fmla="*/ 42319 h 94131"/>
                <a:gd name="connsiteX49" fmla="*/ 59436 w 73705"/>
                <a:gd name="connsiteY49" fmla="*/ 41341 h 94131"/>
                <a:gd name="connsiteX50" fmla="*/ 60134 w 73705"/>
                <a:gd name="connsiteY50" fmla="*/ 42025 h 94131"/>
                <a:gd name="connsiteX51" fmla="*/ 59939 w 73705"/>
                <a:gd name="connsiteY51" fmla="*/ 50151 h 94131"/>
                <a:gd name="connsiteX52" fmla="*/ 42011 w 73705"/>
                <a:gd name="connsiteY52" fmla="*/ 49076 h 94131"/>
                <a:gd name="connsiteX53" fmla="*/ 25676 w 73705"/>
                <a:gd name="connsiteY53" fmla="*/ 48588 h 94131"/>
                <a:gd name="connsiteX54" fmla="*/ 25676 w 73705"/>
                <a:gd name="connsiteY54" fmla="*/ 78075 h 9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3705" h="94131">
                  <a:moveTo>
                    <a:pt x="25662" y="78173"/>
                  </a:moveTo>
                  <a:cubicBezTo>
                    <a:pt x="25662" y="80393"/>
                    <a:pt x="25802" y="82222"/>
                    <a:pt x="26067" y="83660"/>
                  </a:cubicBezTo>
                  <a:cubicBezTo>
                    <a:pt x="26332" y="85098"/>
                    <a:pt x="26919" y="86229"/>
                    <a:pt x="27812" y="87039"/>
                  </a:cubicBezTo>
                  <a:cubicBezTo>
                    <a:pt x="28706" y="87848"/>
                    <a:pt x="29976" y="88421"/>
                    <a:pt x="31610" y="88756"/>
                  </a:cubicBezTo>
                  <a:cubicBezTo>
                    <a:pt x="33243" y="89077"/>
                    <a:pt x="35421" y="89245"/>
                    <a:pt x="38158" y="89245"/>
                  </a:cubicBezTo>
                  <a:lnTo>
                    <a:pt x="45544" y="89245"/>
                  </a:lnTo>
                  <a:cubicBezTo>
                    <a:pt x="49411" y="89245"/>
                    <a:pt x="52553" y="88938"/>
                    <a:pt x="54982" y="88309"/>
                  </a:cubicBezTo>
                  <a:cubicBezTo>
                    <a:pt x="57411" y="87695"/>
                    <a:pt x="59464" y="86648"/>
                    <a:pt x="61125" y="85168"/>
                  </a:cubicBezTo>
                  <a:cubicBezTo>
                    <a:pt x="62787" y="83702"/>
                    <a:pt x="64267" y="81761"/>
                    <a:pt x="65565" y="79346"/>
                  </a:cubicBezTo>
                  <a:cubicBezTo>
                    <a:pt x="66864" y="76930"/>
                    <a:pt x="68274" y="73956"/>
                    <a:pt x="69810" y="70424"/>
                  </a:cubicBezTo>
                  <a:lnTo>
                    <a:pt x="73705" y="71304"/>
                  </a:lnTo>
                  <a:cubicBezTo>
                    <a:pt x="73175" y="73202"/>
                    <a:pt x="72672" y="75227"/>
                    <a:pt x="72211" y="77377"/>
                  </a:cubicBezTo>
                  <a:cubicBezTo>
                    <a:pt x="71750" y="79527"/>
                    <a:pt x="71318" y="81649"/>
                    <a:pt x="70913" y="83744"/>
                  </a:cubicBezTo>
                  <a:cubicBezTo>
                    <a:pt x="70508" y="85838"/>
                    <a:pt x="70173" y="87793"/>
                    <a:pt x="69907" y="89622"/>
                  </a:cubicBezTo>
                  <a:cubicBezTo>
                    <a:pt x="69642" y="91451"/>
                    <a:pt x="69475" y="92959"/>
                    <a:pt x="69405" y="94131"/>
                  </a:cubicBezTo>
                  <a:cubicBezTo>
                    <a:pt x="56155" y="94131"/>
                    <a:pt x="45418" y="94104"/>
                    <a:pt x="37195" y="94034"/>
                  </a:cubicBezTo>
                  <a:cubicBezTo>
                    <a:pt x="28971" y="93964"/>
                    <a:pt x="22828" y="93936"/>
                    <a:pt x="18765" y="93936"/>
                  </a:cubicBezTo>
                  <a:cubicBezTo>
                    <a:pt x="17564" y="93936"/>
                    <a:pt x="16154" y="93950"/>
                    <a:pt x="14520" y="93992"/>
                  </a:cubicBezTo>
                  <a:cubicBezTo>
                    <a:pt x="12887" y="94020"/>
                    <a:pt x="11211" y="94034"/>
                    <a:pt x="9480" y="94034"/>
                  </a:cubicBezTo>
                  <a:cubicBezTo>
                    <a:pt x="7749" y="94034"/>
                    <a:pt x="6073" y="94048"/>
                    <a:pt x="4440" y="94076"/>
                  </a:cubicBezTo>
                  <a:cubicBezTo>
                    <a:pt x="2806" y="94104"/>
                    <a:pt x="1424" y="94117"/>
                    <a:pt x="293" y="94117"/>
                  </a:cubicBezTo>
                  <a:lnTo>
                    <a:pt x="0" y="90781"/>
                  </a:lnTo>
                  <a:cubicBezTo>
                    <a:pt x="3058" y="90585"/>
                    <a:pt x="5529" y="90278"/>
                    <a:pt x="7386" y="89845"/>
                  </a:cubicBezTo>
                  <a:cubicBezTo>
                    <a:pt x="9257" y="89426"/>
                    <a:pt x="10681" y="88770"/>
                    <a:pt x="11686" y="87890"/>
                  </a:cubicBezTo>
                  <a:cubicBezTo>
                    <a:pt x="12691" y="87011"/>
                    <a:pt x="13348" y="85796"/>
                    <a:pt x="13683" y="84260"/>
                  </a:cubicBezTo>
                  <a:cubicBezTo>
                    <a:pt x="14018" y="82724"/>
                    <a:pt x="14185" y="80714"/>
                    <a:pt x="14185" y="78229"/>
                  </a:cubicBezTo>
                  <a:lnTo>
                    <a:pt x="14185" y="12287"/>
                  </a:lnTo>
                  <a:cubicBezTo>
                    <a:pt x="14185" y="10723"/>
                    <a:pt x="14032" y="9410"/>
                    <a:pt x="13739" y="8363"/>
                  </a:cubicBezTo>
                  <a:cubicBezTo>
                    <a:pt x="13431" y="7316"/>
                    <a:pt x="12845" y="6450"/>
                    <a:pt x="11937" y="5766"/>
                  </a:cubicBezTo>
                  <a:cubicBezTo>
                    <a:pt x="11044" y="5082"/>
                    <a:pt x="9745" y="4580"/>
                    <a:pt x="8042" y="4244"/>
                  </a:cubicBezTo>
                  <a:cubicBezTo>
                    <a:pt x="6339" y="3923"/>
                    <a:pt x="4063" y="3686"/>
                    <a:pt x="1201" y="3560"/>
                  </a:cubicBezTo>
                  <a:lnTo>
                    <a:pt x="1508" y="28"/>
                  </a:lnTo>
                  <a:cubicBezTo>
                    <a:pt x="2778" y="28"/>
                    <a:pt x="4217" y="42"/>
                    <a:pt x="5850" y="70"/>
                  </a:cubicBezTo>
                  <a:cubicBezTo>
                    <a:pt x="7484" y="98"/>
                    <a:pt x="9131" y="112"/>
                    <a:pt x="10793" y="112"/>
                  </a:cubicBezTo>
                  <a:cubicBezTo>
                    <a:pt x="12454" y="112"/>
                    <a:pt x="14199" y="126"/>
                    <a:pt x="15833" y="154"/>
                  </a:cubicBezTo>
                  <a:cubicBezTo>
                    <a:pt x="17466" y="182"/>
                    <a:pt x="18974" y="195"/>
                    <a:pt x="20384" y="195"/>
                  </a:cubicBezTo>
                  <a:cubicBezTo>
                    <a:pt x="22981" y="195"/>
                    <a:pt x="28440" y="168"/>
                    <a:pt x="36762" y="98"/>
                  </a:cubicBezTo>
                  <a:cubicBezTo>
                    <a:pt x="45083" y="28"/>
                    <a:pt x="55666" y="0"/>
                    <a:pt x="68525" y="0"/>
                  </a:cubicBezTo>
                  <a:cubicBezTo>
                    <a:pt x="68120" y="3337"/>
                    <a:pt x="67827" y="6827"/>
                    <a:pt x="67632" y="10485"/>
                  </a:cubicBezTo>
                  <a:cubicBezTo>
                    <a:pt x="67436" y="14143"/>
                    <a:pt x="67297" y="18025"/>
                    <a:pt x="67227" y="22144"/>
                  </a:cubicBezTo>
                  <a:lnTo>
                    <a:pt x="63234" y="22241"/>
                  </a:lnTo>
                  <a:cubicBezTo>
                    <a:pt x="62633" y="18849"/>
                    <a:pt x="61963" y="16042"/>
                    <a:pt x="61237" y="13808"/>
                  </a:cubicBezTo>
                  <a:cubicBezTo>
                    <a:pt x="60497" y="11588"/>
                    <a:pt x="59478" y="9801"/>
                    <a:pt x="58138" y="8475"/>
                  </a:cubicBezTo>
                  <a:cubicBezTo>
                    <a:pt x="56811" y="7135"/>
                    <a:pt x="55080" y="6185"/>
                    <a:pt x="52944" y="5627"/>
                  </a:cubicBezTo>
                  <a:cubicBezTo>
                    <a:pt x="50808" y="5068"/>
                    <a:pt x="48043" y="4789"/>
                    <a:pt x="44650" y="4789"/>
                  </a:cubicBezTo>
                  <a:lnTo>
                    <a:pt x="30367" y="4789"/>
                  </a:lnTo>
                  <a:cubicBezTo>
                    <a:pt x="28371" y="4789"/>
                    <a:pt x="27086" y="4984"/>
                    <a:pt x="26528" y="5375"/>
                  </a:cubicBezTo>
                  <a:cubicBezTo>
                    <a:pt x="25955" y="5766"/>
                    <a:pt x="25676" y="6786"/>
                    <a:pt x="25676" y="8419"/>
                  </a:cubicBezTo>
                  <a:lnTo>
                    <a:pt x="25676" y="42319"/>
                  </a:lnTo>
                  <a:lnTo>
                    <a:pt x="59436" y="41341"/>
                  </a:lnTo>
                  <a:lnTo>
                    <a:pt x="60134" y="42025"/>
                  </a:lnTo>
                  <a:lnTo>
                    <a:pt x="59939" y="50151"/>
                  </a:lnTo>
                  <a:cubicBezTo>
                    <a:pt x="53879" y="49635"/>
                    <a:pt x="47903" y="49272"/>
                    <a:pt x="42011" y="49076"/>
                  </a:cubicBezTo>
                  <a:cubicBezTo>
                    <a:pt x="36120" y="48881"/>
                    <a:pt x="30674" y="48713"/>
                    <a:pt x="25676" y="48588"/>
                  </a:cubicBezTo>
                  <a:lnTo>
                    <a:pt x="25676" y="78075"/>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0" name="Forma Livre: Forma 139">
              <a:extLst>
                <a:ext uri="{FF2B5EF4-FFF2-40B4-BE49-F238E27FC236}">
                  <a16:creationId xmlns:a16="http://schemas.microsoft.com/office/drawing/2014/main" id="{3CB24F1B-F0A7-3B06-0F32-97E699687423}"/>
                </a:ext>
              </a:extLst>
            </p:cNvPr>
            <p:cNvSpPr/>
            <p:nvPr/>
          </p:nvSpPr>
          <p:spPr>
            <a:xfrm>
              <a:off x="9810070" y="6320729"/>
              <a:ext cx="68511" cy="57816"/>
            </a:xfrm>
            <a:custGeom>
              <a:avLst/>
              <a:gdLst>
                <a:gd name="connsiteX0" fmla="*/ 31065 w 68511"/>
                <a:gd name="connsiteY0" fmla="*/ 57816 h 57816"/>
                <a:gd name="connsiteX1" fmla="*/ 22130 w 68511"/>
                <a:gd name="connsiteY1" fmla="*/ 34989 h 57816"/>
                <a:gd name="connsiteX2" fmla="*/ 12691 w 68511"/>
                <a:gd name="connsiteY2" fmla="*/ 13040 h 57816"/>
                <a:gd name="connsiteX3" fmla="*/ 10346 w 68511"/>
                <a:gd name="connsiteY3" fmla="*/ 8335 h 57816"/>
                <a:gd name="connsiteX4" fmla="*/ 7944 w 68511"/>
                <a:gd name="connsiteY4" fmla="*/ 5585 h 57816"/>
                <a:gd name="connsiteX5" fmla="*/ 4747 w 68511"/>
                <a:gd name="connsiteY5" fmla="*/ 4216 h 57816"/>
                <a:gd name="connsiteX6" fmla="*/ 0 w 68511"/>
                <a:gd name="connsiteY6" fmla="*/ 3630 h 57816"/>
                <a:gd name="connsiteX7" fmla="*/ 195 w 68511"/>
                <a:gd name="connsiteY7" fmla="*/ 0 h 57816"/>
                <a:gd name="connsiteX8" fmla="*/ 7581 w 68511"/>
                <a:gd name="connsiteY8" fmla="*/ 98 h 57816"/>
                <a:gd name="connsiteX9" fmla="*/ 16168 w 68511"/>
                <a:gd name="connsiteY9" fmla="*/ 195 h 57816"/>
                <a:gd name="connsiteX10" fmla="*/ 23316 w 68511"/>
                <a:gd name="connsiteY10" fmla="*/ 98 h 57816"/>
                <a:gd name="connsiteX11" fmla="*/ 29460 w 68511"/>
                <a:gd name="connsiteY11" fmla="*/ 0 h 57816"/>
                <a:gd name="connsiteX12" fmla="*/ 29655 w 68511"/>
                <a:gd name="connsiteY12" fmla="*/ 3239 h 57816"/>
                <a:gd name="connsiteX13" fmla="*/ 24056 w 68511"/>
                <a:gd name="connsiteY13" fmla="*/ 4412 h 57816"/>
                <a:gd name="connsiteX14" fmla="*/ 22465 w 68511"/>
                <a:gd name="connsiteY14" fmla="*/ 6758 h 57816"/>
                <a:gd name="connsiteX15" fmla="*/ 22814 w 68511"/>
                <a:gd name="connsiteY15" fmla="*/ 8670 h 57816"/>
                <a:gd name="connsiteX16" fmla="*/ 23665 w 68511"/>
                <a:gd name="connsiteY16" fmla="*/ 11170 h 57816"/>
                <a:gd name="connsiteX17" fmla="*/ 36455 w 68511"/>
                <a:gd name="connsiteY17" fmla="*/ 42430 h 57816"/>
                <a:gd name="connsiteX18" fmla="*/ 49942 w 68511"/>
                <a:gd name="connsiteY18" fmla="*/ 10974 h 57816"/>
                <a:gd name="connsiteX19" fmla="*/ 50794 w 68511"/>
                <a:gd name="connsiteY19" fmla="*/ 8670 h 57816"/>
                <a:gd name="connsiteX20" fmla="*/ 51143 w 68511"/>
                <a:gd name="connsiteY20" fmla="*/ 6855 h 57816"/>
                <a:gd name="connsiteX21" fmla="*/ 49397 w 68511"/>
                <a:gd name="connsiteY21" fmla="*/ 4412 h 57816"/>
                <a:gd name="connsiteX22" fmla="*/ 43156 w 68511"/>
                <a:gd name="connsiteY22" fmla="*/ 3337 h 57816"/>
                <a:gd name="connsiteX23" fmla="*/ 43352 w 68511"/>
                <a:gd name="connsiteY23" fmla="*/ 0 h 57816"/>
                <a:gd name="connsiteX24" fmla="*/ 49439 w 68511"/>
                <a:gd name="connsiteY24" fmla="*/ 98 h 57816"/>
                <a:gd name="connsiteX25" fmla="*/ 57035 w 68511"/>
                <a:gd name="connsiteY25" fmla="*/ 195 h 57816"/>
                <a:gd name="connsiteX26" fmla="*/ 63178 w 68511"/>
                <a:gd name="connsiteY26" fmla="*/ 98 h 57816"/>
                <a:gd name="connsiteX27" fmla="*/ 68316 w 68511"/>
                <a:gd name="connsiteY27" fmla="*/ 0 h 57816"/>
                <a:gd name="connsiteX28" fmla="*/ 68511 w 68511"/>
                <a:gd name="connsiteY28" fmla="*/ 3141 h 57816"/>
                <a:gd name="connsiteX29" fmla="*/ 63722 w 68511"/>
                <a:gd name="connsiteY29" fmla="*/ 4021 h 57816"/>
                <a:gd name="connsiteX30" fmla="*/ 60581 w 68511"/>
                <a:gd name="connsiteY30" fmla="*/ 5543 h 57816"/>
                <a:gd name="connsiteX31" fmla="*/ 58138 w 68511"/>
                <a:gd name="connsiteY31" fmla="*/ 8335 h 57816"/>
                <a:gd name="connsiteX32" fmla="*/ 55541 w 68511"/>
                <a:gd name="connsiteY32" fmla="*/ 13040 h 57816"/>
                <a:gd name="connsiteX33" fmla="*/ 51492 w 68511"/>
                <a:gd name="connsiteY33" fmla="*/ 21166 h 57816"/>
                <a:gd name="connsiteX34" fmla="*/ 46703 w 68511"/>
                <a:gd name="connsiteY34" fmla="*/ 31554 h 57816"/>
                <a:gd name="connsiteX35" fmla="*/ 41355 w 68511"/>
                <a:gd name="connsiteY35" fmla="*/ 43799 h 57816"/>
                <a:gd name="connsiteX36" fmla="*/ 35659 w 68511"/>
                <a:gd name="connsiteY36" fmla="*/ 57425 h 57816"/>
                <a:gd name="connsiteX37" fmla="*/ 31065 w 68511"/>
                <a:gd name="connsiteY37" fmla="*/ 57816 h 5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11" h="57816">
                  <a:moveTo>
                    <a:pt x="31065" y="57816"/>
                  </a:moveTo>
                  <a:cubicBezTo>
                    <a:pt x="28203" y="49914"/>
                    <a:pt x="25215" y="42305"/>
                    <a:pt x="22130" y="34989"/>
                  </a:cubicBezTo>
                  <a:cubicBezTo>
                    <a:pt x="19030" y="27673"/>
                    <a:pt x="15889" y="20356"/>
                    <a:pt x="12691" y="13040"/>
                  </a:cubicBezTo>
                  <a:cubicBezTo>
                    <a:pt x="11826" y="11086"/>
                    <a:pt x="11044" y="9508"/>
                    <a:pt x="10346" y="8335"/>
                  </a:cubicBezTo>
                  <a:cubicBezTo>
                    <a:pt x="9648" y="7162"/>
                    <a:pt x="8852" y="6241"/>
                    <a:pt x="7944" y="5585"/>
                  </a:cubicBezTo>
                  <a:cubicBezTo>
                    <a:pt x="7051" y="4929"/>
                    <a:pt x="5976" y="4482"/>
                    <a:pt x="4747" y="4216"/>
                  </a:cubicBezTo>
                  <a:cubicBezTo>
                    <a:pt x="3518" y="3951"/>
                    <a:pt x="1927" y="3756"/>
                    <a:pt x="0" y="3630"/>
                  </a:cubicBezTo>
                  <a:lnTo>
                    <a:pt x="195" y="0"/>
                  </a:lnTo>
                  <a:cubicBezTo>
                    <a:pt x="2387" y="0"/>
                    <a:pt x="4859" y="28"/>
                    <a:pt x="7581" y="98"/>
                  </a:cubicBezTo>
                  <a:cubicBezTo>
                    <a:pt x="10318" y="168"/>
                    <a:pt x="13180" y="195"/>
                    <a:pt x="16168" y="195"/>
                  </a:cubicBezTo>
                  <a:cubicBezTo>
                    <a:pt x="18765" y="195"/>
                    <a:pt x="21152" y="168"/>
                    <a:pt x="23316" y="98"/>
                  </a:cubicBezTo>
                  <a:cubicBezTo>
                    <a:pt x="25481" y="28"/>
                    <a:pt x="27533" y="0"/>
                    <a:pt x="29460" y="0"/>
                  </a:cubicBezTo>
                  <a:lnTo>
                    <a:pt x="29655" y="3239"/>
                  </a:lnTo>
                  <a:cubicBezTo>
                    <a:pt x="26988" y="3560"/>
                    <a:pt x="25131" y="3965"/>
                    <a:pt x="24056" y="4412"/>
                  </a:cubicBezTo>
                  <a:cubicBezTo>
                    <a:pt x="22995" y="4873"/>
                    <a:pt x="22465" y="5655"/>
                    <a:pt x="22465" y="6758"/>
                  </a:cubicBezTo>
                  <a:cubicBezTo>
                    <a:pt x="22465" y="7274"/>
                    <a:pt x="22576" y="7916"/>
                    <a:pt x="22814" y="8670"/>
                  </a:cubicBezTo>
                  <a:cubicBezTo>
                    <a:pt x="23051" y="9424"/>
                    <a:pt x="23330" y="10248"/>
                    <a:pt x="23665" y="11170"/>
                  </a:cubicBezTo>
                  <a:lnTo>
                    <a:pt x="36455" y="42430"/>
                  </a:lnTo>
                  <a:lnTo>
                    <a:pt x="49942" y="10974"/>
                  </a:lnTo>
                  <a:cubicBezTo>
                    <a:pt x="50277" y="10122"/>
                    <a:pt x="50556" y="9354"/>
                    <a:pt x="50794" y="8670"/>
                  </a:cubicBezTo>
                  <a:cubicBezTo>
                    <a:pt x="51031" y="7986"/>
                    <a:pt x="51143" y="7386"/>
                    <a:pt x="51143" y="6855"/>
                  </a:cubicBezTo>
                  <a:cubicBezTo>
                    <a:pt x="51143" y="5808"/>
                    <a:pt x="50556" y="4998"/>
                    <a:pt x="49397" y="4412"/>
                  </a:cubicBezTo>
                  <a:cubicBezTo>
                    <a:pt x="48238" y="3826"/>
                    <a:pt x="46158" y="3463"/>
                    <a:pt x="43156" y="3337"/>
                  </a:cubicBezTo>
                  <a:lnTo>
                    <a:pt x="43352" y="0"/>
                  </a:lnTo>
                  <a:cubicBezTo>
                    <a:pt x="45418" y="0"/>
                    <a:pt x="47443" y="28"/>
                    <a:pt x="49439" y="98"/>
                  </a:cubicBezTo>
                  <a:cubicBezTo>
                    <a:pt x="51436" y="168"/>
                    <a:pt x="53963" y="195"/>
                    <a:pt x="57035" y="195"/>
                  </a:cubicBezTo>
                  <a:cubicBezTo>
                    <a:pt x="59366" y="195"/>
                    <a:pt x="61419" y="168"/>
                    <a:pt x="63178" y="98"/>
                  </a:cubicBezTo>
                  <a:cubicBezTo>
                    <a:pt x="64937" y="28"/>
                    <a:pt x="66654" y="0"/>
                    <a:pt x="68316" y="0"/>
                  </a:cubicBezTo>
                  <a:lnTo>
                    <a:pt x="68511" y="3141"/>
                  </a:lnTo>
                  <a:cubicBezTo>
                    <a:pt x="66515" y="3407"/>
                    <a:pt x="64909" y="3700"/>
                    <a:pt x="63722" y="4021"/>
                  </a:cubicBezTo>
                  <a:cubicBezTo>
                    <a:pt x="62522" y="4342"/>
                    <a:pt x="61474" y="4859"/>
                    <a:pt x="60581" y="5543"/>
                  </a:cubicBezTo>
                  <a:cubicBezTo>
                    <a:pt x="59687" y="6227"/>
                    <a:pt x="58864" y="7162"/>
                    <a:pt x="58138" y="8335"/>
                  </a:cubicBezTo>
                  <a:cubicBezTo>
                    <a:pt x="57411" y="9508"/>
                    <a:pt x="56546" y="11086"/>
                    <a:pt x="55541" y="13040"/>
                  </a:cubicBezTo>
                  <a:cubicBezTo>
                    <a:pt x="54340" y="15330"/>
                    <a:pt x="53000" y="18039"/>
                    <a:pt x="51492" y="21166"/>
                  </a:cubicBezTo>
                  <a:cubicBezTo>
                    <a:pt x="49998" y="24308"/>
                    <a:pt x="48392" y="27770"/>
                    <a:pt x="46703" y="31554"/>
                  </a:cubicBezTo>
                  <a:cubicBezTo>
                    <a:pt x="44999" y="35338"/>
                    <a:pt x="43226" y="39429"/>
                    <a:pt x="41355" y="43799"/>
                  </a:cubicBezTo>
                  <a:cubicBezTo>
                    <a:pt x="39484" y="48169"/>
                    <a:pt x="37600" y="52720"/>
                    <a:pt x="35659" y="57425"/>
                  </a:cubicBezTo>
                  <a:lnTo>
                    <a:pt x="31065" y="57816"/>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1" name="Forma Livre: Forma 140">
              <a:extLst>
                <a:ext uri="{FF2B5EF4-FFF2-40B4-BE49-F238E27FC236}">
                  <a16:creationId xmlns:a16="http://schemas.microsoft.com/office/drawing/2014/main" id="{EBD41184-C08E-5F27-C321-7AA8287A4F7B}"/>
                </a:ext>
              </a:extLst>
            </p:cNvPr>
            <p:cNvSpPr/>
            <p:nvPr/>
          </p:nvSpPr>
          <p:spPr>
            <a:xfrm>
              <a:off x="9881206" y="6318886"/>
              <a:ext cx="57020" cy="59771"/>
            </a:xfrm>
            <a:custGeom>
              <a:avLst/>
              <a:gdLst>
                <a:gd name="connsiteX0" fmla="*/ 33941 w 57020"/>
                <a:gd name="connsiteY0" fmla="*/ 26151 h 59771"/>
                <a:gd name="connsiteX1" fmla="*/ 34039 w 57020"/>
                <a:gd name="connsiteY1" fmla="*/ 24489 h 59771"/>
                <a:gd name="connsiteX2" fmla="*/ 34039 w 57020"/>
                <a:gd name="connsiteY2" fmla="*/ 17341 h 59771"/>
                <a:gd name="connsiteX3" fmla="*/ 31596 w 57020"/>
                <a:gd name="connsiteY3" fmla="*/ 9061 h 59771"/>
                <a:gd name="connsiteX4" fmla="*/ 23749 w 57020"/>
                <a:gd name="connsiteY4" fmla="*/ 5780 h 59771"/>
                <a:gd name="connsiteX5" fmla="*/ 18807 w 57020"/>
                <a:gd name="connsiteY5" fmla="*/ 6813 h 59771"/>
                <a:gd name="connsiteX6" fmla="*/ 15414 w 57020"/>
                <a:gd name="connsiteY6" fmla="*/ 9508 h 59771"/>
                <a:gd name="connsiteX7" fmla="*/ 13417 w 57020"/>
                <a:gd name="connsiteY7" fmla="*/ 13334 h 59771"/>
                <a:gd name="connsiteX8" fmla="*/ 12761 w 57020"/>
                <a:gd name="connsiteY8" fmla="*/ 17843 h 59771"/>
                <a:gd name="connsiteX9" fmla="*/ 8363 w 57020"/>
                <a:gd name="connsiteY9" fmla="*/ 19114 h 59771"/>
                <a:gd name="connsiteX10" fmla="*/ 4021 w 57020"/>
                <a:gd name="connsiteY10" fmla="*/ 18081 h 59771"/>
                <a:gd name="connsiteX11" fmla="*/ 1969 w 57020"/>
                <a:gd name="connsiteY11" fmla="*/ 14995 h 59771"/>
                <a:gd name="connsiteX12" fmla="*/ 3225 w 57020"/>
                <a:gd name="connsiteY12" fmla="*/ 11756 h 59771"/>
                <a:gd name="connsiteX13" fmla="*/ 6520 w 57020"/>
                <a:gd name="connsiteY13" fmla="*/ 8475 h 59771"/>
                <a:gd name="connsiteX14" fmla="*/ 11058 w 57020"/>
                <a:gd name="connsiteY14" fmla="*/ 5389 h 59771"/>
                <a:gd name="connsiteX15" fmla="*/ 16154 w 57020"/>
                <a:gd name="connsiteY15" fmla="*/ 2848 h 59771"/>
                <a:gd name="connsiteX16" fmla="*/ 29334 w 57020"/>
                <a:gd name="connsiteY16" fmla="*/ 0 h 59771"/>
                <a:gd name="connsiteX17" fmla="*/ 35324 w 57020"/>
                <a:gd name="connsiteY17" fmla="*/ 838 h 59771"/>
                <a:gd name="connsiteX18" fmla="*/ 40224 w 57020"/>
                <a:gd name="connsiteY18" fmla="*/ 3490 h 59771"/>
                <a:gd name="connsiteX19" fmla="*/ 43519 w 57020"/>
                <a:gd name="connsiteY19" fmla="*/ 8140 h 59771"/>
                <a:gd name="connsiteX20" fmla="*/ 44720 w 57020"/>
                <a:gd name="connsiteY20" fmla="*/ 14897 h 59771"/>
                <a:gd name="connsiteX21" fmla="*/ 44525 w 57020"/>
                <a:gd name="connsiteY21" fmla="*/ 28468 h 59771"/>
                <a:gd name="connsiteX22" fmla="*/ 44329 w 57020"/>
                <a:gd name="connsiteY22" fmla="*/ 45572 h 59771"/>
                <a:gd name="connsiteX23" fmla="*/ 45823 w 57020"/>
                <a:gd name="connsiteY23" fmla="*/ 51547 h 59771"/>
                <a:gd name="connsiteX24" fmla="*/ 50026 w 57020"/>
                <a:gd name="connsiteY24" fmla="*/ 53698 h 59771"/>
                <a:gd name="connsiteX25" fmla="*/ 55219 w 57020"/>
                <a:gd name="connsiteY25" fmla="*/ 52036 h 59771"/>
                <a:gd name="connsiteX26" fmla="*/ 57021 w 57020"/>
                <a:gd name="connsiteY26" fmla="*/ 54675 h 59771"/>
                <a:gd name="connsiteX27" fmla="*/ 51380 w 57020"/>
                <a:gd name="connsiteY27" fmla="*/ 58207 h 59771"/>
                <a:gd name="connsiteX28" fmla="*/ 44636 w 57020"/>
                <a:gd name="connsiteY28" fmla="*/ 59576 h 59771"/>
                <a:gd name="connsiteX29" fmla="*/ 38200 w 57020"/>
                <a:gd name="connsiteY29" fmla="*/ 57719 h 59771"/>
                <a:gd name="connsiteX30" fmla="*/ 34249 w 57020"/>
                <a:gd name="connsiteY30" fmla="*/ 51352 h 59771"/>
                <a:gd name="connsiteX31" fmla="*/ 31149 w 57020"/>
                <a:gd name="connsiteY31" fmla="*/ 53404 h 59771"/>
                <a:gd name="connsiteX32" fmla="*/ 26360 w 57020"/>
                <a:gd name="connsiteY32" fmla="*/ 56197 h 59771"/>
                <a:gd name="connsiteX33" fmla="*/ 20566 w 57020"/>
                <a:gd name="connsiteY33" fmla="*/ 58696 h 59771"/>
                <a:gd name="connsiteX34" fmla="*/ 14674 w 57020"/>
                <a:gd name="connsiteY34" fmla="*/ 59771 h 59771"/>
                <a:gd name="connsiteX35" fmla="*/ 8684 w 57020"/>
                <a:gd name="connsiteY35" fmla="*/ 58598 h 59771"/>
                <a:gd name="connsiteX36" fmla="*/ 4035 w 57020"/>
                <a:gd name="connsiteY36" fmla="*/ 55415 h 59771"/>
                <a:gd name="connsiteX37" fmla="*/ 1047 w 57020"/>
                <a:gd name="connsiteY37" fmla="*/ 50807 h 59771"/>
                <a:gd name="connsiteX38" fmla="*/ 0 w 57020"/>
                <a:gd name="connsiteY38" fmla="*/ 45265 h 59771"/>
                <a:gd name="connsiteX39" fmla="*/ 2946 w 57020"/>
                <a:gd name="connsiteY39" fmla="*/ 36692 h 59771"/>
                <a:gd name="connsiteX40" fmla="*/ 10681 w 57020"/>
                <a:gd name="connsiteY40" fmla="*/ 31149 h 59771"/>
                <a:gd name="connsiteX41" fmla="*/ 20021 w 57020"/>
                <a:gd name="connsiteY41" fmla="*/ 28357 h 59771"/>
                <a:gd name="connsiteX42" fmla="*/ 33955 w 57020"/>
                <a:gd name="connsiteY42" fmla="*/ 26151 h 59771"/>
                <a:gd name="connsiteX43" fmla="*/ 33746 w 57020"/>
                <a:gd name="connsiteY43" fmla="*/ 46633 h 59771"/>
                <a:gd name="connsiteX44" fmla="*/ 33844 w 57020"/>
                <a:gd name="connsiteY44" fmla="*/ 38605 h 59771"/>
                <a:gd name="connsiteX45" fmla="*/ 33941 w 57020"/>
                <a:gd name="connsiteY45" fmla="*/ 30577 h 59771"/>
                <a:gd name="connsiteX46" fmla="*/ 28496 w 57020"/>
                <a:gd name="connsiteY46" fmla="*/ 31317 h 59771"/>
                <a:gd name="connsiteX47" fmla="*/ 23149 w 57020"/>
                <a:gd name="connsiteY47" fmla="*/ 32448 h 59771"/>
                <a:gd name="connsiteX48" fmla="*/ 18248 w 57020"/>
                <a:gd name="connsiteY48" fmla="*/ 34207 h 59771"/>
                <a:gd name="connsiteX49" fmla="*/ 14353 w 57020"/>
                <a:gd name="connsiteY49" fmla="*/ 36748 h 59771"/>
                <a:gd name="connsiteX50" fmla="*/ 11854 w 57020"/>
                <a:gd name="connsiteY50" fmla="*/ 42333 h 59771"/>
                <a:gd name="connsiteX51" fmla="*/ 14004 w 57020"/>
                <a:gd name="connsiteY51" fmla="*/ 49286 h 59771"/>
                <a:gd name="connsiteX52" fmla="*/ 20650 w 57020"/>
                <a:gd name="connsiteY52" fmla="*/ 52120 h 59771"/>
                <a:gd name="connsiteX53" fmla="*/ 27337 w 57020"/>
                <a:gd name="connsiteY53" fmla="*/ 50654 h 59771"/>
                <a:gd name="connsiteX54" fmla="*/ 33732 w 57020"/>
                <a:gd name="connsiteY54" fmla="*/ 46633 h 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020" h="59771">
                  <a:moveTo>
                    <a:pt x="33941" y="26151"/>
                  </a:moveTo>
                  <a:cubicBezTo>
                    <a:pt x="34011" y="25690"/>
                    <a:pt x="34039" y="25132"/>
                    <a:pt x="34039" y="24489"/>
                  </a:cubicBezTo>
                  <a:lnTo>
                    <a:pt x="34039" y="17341"/>
                  </a:lnTo>
                  <a:cubicBezTo>
                    <a:pt x="34039" y="14004"/>
                    <a:pt x="33229" y="11253"/>
                    <a:pt x="31596" y="9061"/>
                  </a:cubicBezTo>
                  <a:cubicBezTo>
                    <a:pt x="29962" y="6869"/>
                    <a:pt x="27351" y="5780"/>
                    <a:pt x="23749" y="5780"/>
                  </a:cubicBezTo>
                  <a:cubicBezTo>
                    <a:pt x="21822" y="5780"/>
                    <a:pt x="20175" y="6129"/>
                    <a:pt x="18807" y="6813"/>
                  </a:cubicBezTo>
                  <a:cubicBezTo>
                    <a:pt x="17438" y="7498"/>
                    <a:pt x="16308" y="8391"/>
                    <a:pt x="15414" y="9508"/>
                  </a:cubicBezTo>
                  <a:cubicBezTo>
                    <a:pt x="14506" y="10625"/>
                    <a:pt x="13850" y="11896"/>
                    <a:pt x="13417" y="13334"/>
                  </a:cubicBezTo>
                  <a:cubicBezTo>
                    <a:pt x="12985" y="14772"/>
                    <a:pt x="12761" y="16280"/>
                    <a:pt x="12761" y="17843"/>
                  </a:cubicBezTo>
                  <a:cubicBezTo>
                    <a:pt x="11700" y="18695"/>
                    <a:pt x="10234" y="19114"/>
                    <a:pt x="8363" y="19114"/>
                  </a:cubicBezTo>
                  <a:cubicBezTo>
                    <a:pt x="6827" y="19114"/>
                    <a:pt x="5389" y="18765"/>
                    <a:pt x="4021" y="18081"/>
                  </a:cubicBezTo>
                  <a:cubicBezTo>
                    <a:pt x="2653" y="17397"/>
                    <a:pt x="1969" y="16363"/>
                    <a:pt x="1969" y="14995"/>
                  </a:cubicBezTo>
                  <a:cubicBezTo>
                    <a:pt x="1969" y="13948"/>
                    <a:pt x="2387" y="12873"/>
                    <a:pt x="3225" y="11756"/>
                  </a:cubicBezTo>
                  <a:cubicBezTo>
                    <a:pt x="4063" y="10639"/>
                    <a:pt x="5152" y="9550"/>
                    <a:pt x="6520" y="8475"/>
                  </a:cubicBezTo>
                  <a:cubicBezTo>
                    <a:pt x="7888" y="7400"/>
                    <a:pt x="9396" y="6367"/>
                    <a:pt x="11058" y="5389"/>
                  </a:cubicBezTo>
                  <a:cubicBezTo>
                    <a:pt x="12719" y="4412"/>
                    <a:pt x="14423" y="3560"/>
                    <a:pt x="16154" y="2848"/>
                  </a:cubicBezTo>
                  <a:cubicBezTo>
                    <a:pt x="20608" y="949"/>
                    <a:pt x="25006" y="0"/>
                    <a:pt x="29334" y="0"/>
                  </a:cubicBezTo>
                  <a:cubicBezTo>
                    <a:pt x="31470" y="0"/>
                    <a:pt x="33467" y="279"/>
                    <a:pt x="35324" y="838"/>
                  </a:cubicBezTo>
                  <a:cubicBezTo>
                    <a:pt x="37195" y="1396"/>
                    <a:pt x="38814" y="2276"/>
                    <a:pt x="40224" y="3490"/>
                  </a:cubicBezTo>
                  <a:cubicBezTo>
                    <a:pt x="41621" y="4705"/>
                    <a:pt x="42724" y="6255"/>
                    <a:pt x="43519" y="8140"/>
                  </a:cubicBezTo>
                  <a:cubicBezTo>
                    <a:pt x="44315" y="10039"/>
                    <a:pt x="44720" y="12287"/>
                    <a:pt x="44720" y="14897"/>
                  </a:cubicBezTo>
                  <a:cubicBezTo>
                    <a:pt x="44720" y="18821"/>
                    <a:pt x="44650" y="23344"/>
                    <a:pt x="44525" y="28468"/>
                  </a:cubicBezTo>
                  <a:cubicBezTo>
                    <a:pt x="44399" y="33592"/>
                    <a:pt x="44329" y="39303"/>
                    <a:pt x="44329" y="45572"/>
                  </a:cubicBezTo>
                  <a:cubicBezTo>
                    <a:pt x="44329" y="48113"/>
                    <a:pt x="44832" y="50109"/>
                    <a:pt x="45823" y="51547"/>
                  </a:cubicBezTo>
                  <a:cubicBezTo>
                    <a:pt x="46828" y="52986"/>
                    <a:pt x="48225" y="53698"/>
                    <a:pt x="50026" y="53698"/>
                  </a:cubicBezTo>
                  <a:cubicBezTo>
                    <a:pt x="51617" y="53698"/>
                    <a:pt x="53349" y="53139"/>
                    <a:pt x="55219" y="52036"/>
                  </a:cubicBezTo>
                  <a:lnTo>
                    <a:pt x="57021" y="54675"/>
                  </a:lnTo>
                  <a:cubicBezTo>
                    <a:pt x="55485" y="56113"/>
                    <a:pt x="53614" y="57286"/>
                    <a:pt x="51380" y="58207"/>
                  </a:cubicBezTo>
                  <a:cubicBezTo>
                    <a:pt x="49146" y="59115"/>
                    <a:pt x="46898" y="59576"/>
                    <a:pt x="44636" y="59576"/>
                  </a:cubicBezTo>
                  <a:cubicBezTo>
                    <a:pt x="42374" y="59576"/>
                    <a:pt x="40155" y="58947"/>
                    <a:pt x="38200" y="57719"/>
                  </a:cubicBezTo>
                  <a:cubicBezTo>
                    <a:pt x="36231" y="56476"/>
                    <a:pt x="34919" y="54354"/>
                    <a:pt x="34249" y="51352"/>
                  </a:cubicBezTo>
                  <a:cubicBezTo>
                    <a:pt x="33578" y="51813"/>
                    <a:pt x="32545" y="52497"/>
                    <a:pt x="31149" y="53404"/>
                  </a:cubicBezTo>
                  <a:cubicBezTo>
                    <a:pt x="29753" y="54326"/>
                    <a:pt x="28147" y="55247"/>
                    <a:pt x="26360" y="56197"/>
                  </a:cubicBezTo>
                  <a:cubicBezTo>
                    <a:pt x="24559" y="57146"/>
                    <a:pt x="22632" y="57970"/>
                    <a:pt x="20566" y="58696"/>
                  </a:cubicBezTo>
                  <a:cubicBezTo>
                    <a:pt x="18500" y="59408"/>
                    <a:pt x="16531" y="59771"/>
                    <a:pt x="14674" y="59771"/>
                  </a:cubicBezTo>
                  <a:cubicBezTo>
                    <a:pt x="12482" y="59771"/>
                    <a:pt x="10485" y="59380"/>
                    <a:pt x="8684" y="58598"/>
                  </a:cubicBezTo>
                  <a:cubicBezTo>
                    <a:pt x="6883" y="57816"/>
                    <a:pt x="5333" y="56755"/>
                    <a:pt x="4035" y="55415"/>
                  </a:cubicBezTo>
                  <a:cubicBezTo>
                    <a:pt x="2737" y="54075"/>
                    <a:pt x="1731" y="52539"/>
                    <a:pt x="1047" y="50807"/>
                  </a:cubicBezTo>
                  <a:cubicBezTo>
                    <a:pt x="349" y="49076"/>
                    <a:pt x="0" y="47233"/>
                    <a:pt x="0" y="45265"/>
                  </a:cubicBezTo>
                  <a:cubicBezTo>
                    <a:pt x="0" y="41928"/>
                    <a:pt x="977" y="39079"/>
                    <a:pt x="2946" y="36692"/>
                  </a:cubicBezTo>
                  <a:cubicBezTo>
                    <a:pt x="4915" y="34304"/>
                    <a:pt x="7484" y="32462"/>
                    <a:pt x="10681" y="31149"/>
                  </a:cubicBezTo>
                  <a:cubicBezTo>
                    <a:pt x="13013" y="30242"/>
                    <a:pt x="16126" y="29306"/>
                    <a:pt x="20021" y="28357"/>
                  </a:cubicBezTo>
                  <a:cubicBezTo>
                    <a:pt x="23917" y="27407"/>
                    <a:pt x="28566" y="26681"/>
                    <a:pt x="33955" y="26151"/>
                  </a:cubicBezTo>
                  <a:close/>
                  <a:moveTo>
                    <a:pt x="33746" y="46633"/>
                  </a:moveTo>
                  <a:cubicBezTo>
                    <a:pt x="33746" y="43882"/>
                    <a:pt x="33788" y="41216"/>
                    <a:pt x="33844" y="38605"/>
                  </a:cubicBezTo>
                  <a:cubicBezTo>
                    <a:pt x="33914" y="35994"/>
                    <a:pt x="33941" y="33313"/>
                    <a:pt x="33941" y="30577"/>
                  </a:cubicBezTo>
                  <a:cubicBezTo>
                    <a:pt x="32140" y="30772"/>
                    <a:pt x="30325" y="31023"/>
                    <a:pt x="28496" y="31317"/>
                  </a:cubicBezTo>
                  <a:cubicBezTo>
                    <a:pt x="26667" y="31610"/>
                    <a:pt x="24880" y="31987"/>
                    <a:pt x="23149" y="32448"/>
                  </a:cubicBezTo>
                  <a:cubicBezTo>
                    <a:pt x="21418" y="32908"/>
                    <a:pt x="19784" y="33495"/>
                    <a:pt x="18248" y="34207"/>
                  </a:cubicBezTo>
                  <a:cubicBezTo>
                    <a:pt x="16712" y="34919"/>
                    <a:pt x="15414" y="35771"/>
                    <a:pt x="14353" y="36748"/>
                  </a:cubicBezTo>
                  <a:cubicBezTo>
                    <a:pt x="12691" y="38186"/>
                    <a:pt x="11854" y="40043"/>
                    <a:pt x="11854" y="42333"/>
                  </a:cubicBezTo>
                  <a:cubicBezTo>
                    <a:pt x="11854" y="45083"/>
                    <a:pt x="12566" y="47401"/>
                    <a:pt x="14004" y="49286"/>
                  </a:cubicBezTo>
                  <a:cubicBezTo>
                    <a:pt x="15442" y="51184"/>
                    <a:pt x="17648" y="52120"/>
                    <a:pt x="20650" y="52120"/>
                  </a:cubicBezTo>
                  <a:cubicBezTo>
                    <a:pt x="22772" y="52120"/>
                    <a:pt x="25006" y="51631"/>
                    <a:pt x="27337" y="50654"/>
                  </a:cubicBezTo>
                  <a:cubicBezTo>
                    <a:pt x="29669" y="49677"/>
                    <a:pt x="31791" y="48336"/>
                    <a:pt x="33732" y="4663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2" name="Forma Livre: Forma 141">
              <a:extLst>
                <a:ext uri="{FF2B5EF4-FFF2-40B4-BE49-F238E27FC236}">
                  <a16:creationId xmlns:a16="http://schemas.microsoft.com/office/drawing/2014/main" id="{0105C962-2E8D-022A-430D-4468D5710145}"/>
                </a:ext>
              </a:extLst>
            </p:cNvPr>
            <p:cNvSpPr/>
            <p:nvPr/>
          </p:nvSpPr>
          <p:spPr>
            <a:xfrm>
              <a:off x="9941815" y="6318830"/>
              <a:ext cx="70926" cy="57844"/>
            </a:xfrm>
            <a:custGeom>
              <a:avLst/>
              <a:gdLst>
                <a:gd name="connsiteX0" fmla="*/ 30660 w 70926"/>
                <a:gd name="connsiteY0" fmla="*/ 57844 h 57844"/>
                <a:gd name="connsiteX1" fmla="*/ 23470 w 70926"/>
                <a:gd name="connsiteY1" fmla="*/ 57747 h 57844"/>
                <a:gd name="connsiteX2" fmla="*/ 14688 w 70926"/>
                <a:gd name="connsiteY2" fmla="*/ 57649 h 57844"/>
                <a:gd name="connsiteX3" fmla="*/ 6939 w 70926"/>
                <a:gd name="connsiteY3" fmla="*/ 57747 h 57844"/>
                <a:gd name="connsiteX4" fmla="*/ 293 w 70926"/>
                <a:gd name="connsiteY4" fmla="*/ 57844 h 57844"/>
                <a:gd name="connsiteX5" fmla="*/ 0 w 70926"/>
                <a:gd name="connsiteY5" fmla="*/ 54703 h 57844"/>
                <a:gd name="connsiteX6" fmla="*/ 5445 w 70926"/>
                <a:gd name="connsiteY6" fmla="*/ 53823 h 57844"/>
                <a:gd name="connsiteX7" fmla="*/ 8642 w 70926"/>
                <a:gd name="connsiteY7" fmla="*/ 52008 h 57844"/>
                <a:gd name="connsiteX8" fmla="*/ 10136 w 70926"/>
                <a:gd name="connsiteY8" fmla="*/ 48574 h 57844"/>
                <a:gd name="connsiteX9" fmla="*/ 10485 w 70926"/>
                <a:gd name="connsiteY9" fmla="*/ 42640 h 57844"/>
                <a:gd name="connsiteX10" fmla="*/ 10485 w 70926"/>
                <a:gd name="connsiteY10" fmla="*/ 17257 h 57844"/>
                <a:gd name="connsiteX11" fmla="*/ 10192 w 70926"/>
                <a:gd name="connsiteY11" fmla="*/ 12943 h 57844"/>
                <a:gd name="connsiteX12" fmla="*/ 8936 w 70926"/>
                <a:gd name="connsiteY12" fmla="*/ 10444 h 57844"/>
                <a:gd name="connsiteX13" fmla="*/ 6143 w 70926"/>
                <a:gd name="connsiteY13" fmla="*/ 9019 h 57844"/>
                <a:gd name="connsiteX14" fmla="*/ 1298 w 70926"/>
                <a:gd name="connsiteY14" fmla="*/ 8042 h 57844"/>
                <a:gd name="connsiteX15" fmla="*/ 1005 w 70926"/>
                <a:gd name="connsiteY15" fmla="*/ 5292 h 57844"/>
                <a:gd name="connsiteX16" fmla="*/ 6353 w 70926"/>
                <a:gd name="connsiteY16" fmla="*/ 4119 h 57844"/>
                <a:gd name="connsiteX17" fmla="*/ 11896 w 70926"/>
                <a:gd name="connsiteY17" fmla="*/ 2695 h 57844"/>
                <a:gd name="connsiteX18" fmla="*/ 16936 w 70926"/>
                <a:gd name="connsiteY18" fmla="*/ 1271 h 57844"/>
                <a:gd name="connsiteX19" fmla="*/ 20775 w 70926"/>
                <a:gd name="connsiteY19" fmla="*/ 0 h 57844"/>
                <a:gd name="connsiteX20" fmla="*/ 21976 w 70926"/>
                <a:gd name="connsiteY20" fmla="*/ 782 h 57844"/>
                <a:gd name="connsiteX21" fmla="*/ 21473 w 70926"/>
                <a:gd name="connsiteY21" fmla="*/ 4845 h 57844"/>
                <a:gd name="connsiteX22" fmla="*/ 21278 w 70926"/>
                <a:gd name="connsiteY22" fmla="*/ 8908 h 57844"/>
                <a:gd name="connsiteX23" fmla="*/ 32713 w 70926"/>
                <a:gd name="connsiteY23" fmla="*/ 2346 h 57844"/>
                <a:gd name="connsiteX24" fmla="*/ 44245 w 70926"/>
                <a:gd name="connsiteY24" fmla="*/ 0 h 57844"/>
                <a:gd name="connsiteX25" fmla="*/ 50989 w 70926"/>
                <a:gd name="connsiteY25" fmla="*/ 1131 h 57844"/>
                <a:gd name="connsiteX26" fmla="*/ 56434 w 70926"/>
                <a:gd name="connsiteY26" fmla="*/ 4705 h 57844"/>
                <a:gd name="connsiteX27" fmla="*/ 60078 w 70926"/>
                <a:gd name="connsiteY27" fmla="*/ 10932 h 57844"/>
                <a:gd name="connsiteX28" fmla="*/ 61433 w 70926"/>
                <a:gd name="connsiteY28" fmla="*/ 20091 h 57844"/>
                <a:gd name="connsiteX29" fmla="*/ 61433 w 70926"/>
                <a:gd name="connsiteY29" fmla="*/ 46647 h 57844"/>
                <a:gd name="connsiteX30" fmla="*/ 61726 w 70926"/>
                <a:gd name="connsiteY30" fmla="*/ 50417 h 57844"/>
                <a:gd name="connsiteX31" fmla="*/ 62982 w 70926"/>
                <a:gd name="connsiteY31" fmla="*/ 52623 h 57844"/>
                <a:gd name="connsiteX32" fmla="*/ 65831 w 70926"/>
                <a:gd name="connsiteY32" fmla="*/ 53698 h 57844"/>
                <a:gd name="connsiteX33" fmla="*/ 70927 w 70926"/>
                <a:gd name="connsiteY33" fmla="*/ 54186 h 57844"/>
                <a:gd name="connsiteX34" fmla="*/ 70731 w 70926"/>
                <a:gd name="connsiteY34" fmla="*/ 57816 h 57844"/>
                <a:gd name="connsiteX35" fmla="*/ 63694 w 70926"/>
                <a:gd name="connsiteY35" fmla="*/ 57719 h 57844"/>
                <a:gd name="connsiteX36" fmla="*/ 55052 w 70926"/>
                <a:gd name="connsiteY36" fmla="*/ 57621 h 57844"/>
                <a:gd name="connsiteX37" fmla="*/ 47610 w 70926"/>
                <a:gd name="connsiteY37" fmla="*/ 57719 h 57844"/>
                <a:gd name="connsiteX38" fmla="*/ 41272 w 70926"/>
                <a:gd name="connsiteY38" fmla="*/ 57816 h 57844"/>
                <a:gd name="connsiteX39" fmla="*/ 40978 w 70926"/>
                <a:gd name="connsiteY39" fmla="*/ 54675 h 57844"/>
                <a:gd name="connsiteX40" fmla="*/ 45977 w 70926"/>
                <a:gd name="connsiteY40" fmla="*/ 53893 h 57844"/>
                <a:gd name="connsiteX41" fmla="*/ 48881 w 70926"/>
                <a:gd name="connsiteY41" fmla="*/ 52274 h 57844"/>
                <a:gd name="connsiteX42" fmla="*/ 50179 w 70926"/>
                <a:gd name="connsiteY42" fmla="*/ 49034 h 57844"/>
                <a:gd name="connsiteX43" fmla="*/ 50472 w 70926"/>
                <a:gd name="connsiteY43" fmla="*/ 43198 h 57844"/>
                <a:gd name="connsiteX44" fmla="*/ 50472 w 70926"/>
                <a:gd name="connsiteY44" fmla="*/ 22521 h 57844"/>
                <a:gd name="connsiteX45" fmla="*/ 46926 w 70926"/>
                <a:gd name="connsiteY45" fmla="*/ 11198 h 57844"/>
                <a:gd name="connsiteX46" fmla="*/ 37990 w 70926"/>
                <a:gd name="connsiteY46" fmla="*/ 7721 h 57844"/>
                <a:gd name="connsiteX47" fmla="*/ 29906 w 70926"/>
                <a:gd name="connsiteY47" fmla="*/ 9243 h 57844"/>
                <a:gd name="connsiteX48" fmla="*/ 21320 w 70926"/>
                <a:gd name="connsiteY48" fmla="*/ 13501 h 57844"/>
                <a:gd name="connsiteX49" fmla="*/ 21320 w 70926"/>
                <a:gd name="connsiteY49" fmla="*/ 46619 h 57844"/>
                <a:gd name="connsiteX50" fmla="*/ 21571 w 70926"/>
                <a:gd name="connsiteY50" fmla="*/ 50389 h 57844"/>
                <a:gd name="connsiteX51" fmla="*/ 22814 w 70926"/>
                <a:gd name="connsiteY51" fmla="*/ 52595 h 57844"/>
                <a:gd name="connsiteX52" fmla="*/ 25760 w 70926"/>
                <a:gd name="connsiteY52" fmla="*/ 53670 h 57844"/>
                <a:gd name="connsiteX53" fmla="*/ 31009 w 70926"/>
                <a:gd name="connsiteY53" fmla="*/ 54158 h 57844"/>
                <a:gd name="connsiteX54" fmla="*/ 30716 w 70926"/>
                <a:gd name="connsiteY54" fmla="*/ 57788 h 5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0926" h="57844">
                  <a:moveTo>
                    <a:pt x="30660" y="57844"/>
                  </a:moveTo>
                  <a:cubicBezTo>
                    <a:pt x="28524" y="57844"/>
                    <a:pt x="26137" y="57816"/>
                    <a:pt x="23470" y="57747"/>
                  </a:cubicBezTo>
                  <a:cubicBezTo>
                    <a:pt x="20803" y="57677"/>
                    <a:pt x="17871" y="57649"/>
                    <a:pt x="14688" y="57649"/>
                  </a:cubicBezTo>
                  <a:cubicBezTo>
                    <a:pt x="12091" y="57649"/>
                    <a:pt x="9508" y="57677"/>
                    <a:pt x="6939" y="57747"/>
                  </a:cubicBezTo>
                  <a:cubicBezTo>
                    <a:pt x="4370" y="57816"/>
                    <a:pt x="2164" y="57844"/>
                    <a:pt x="293" y="57844"/>
                  </a:cubicBezTo>
                  <a:lnTo>
                    <a:pt x="0" y="54703"/>
                  </a:lnTo>
                  <a:cubicBezTo>
                    <a:pt x="2262" y="54507"/>
                    <a:pt x="4077" y="54214"/>
                    <a:pt x="5445" y="53823"/>
                  </a:cubicBezTo>
                  <a:cubicBezTo>
                    <a:pt x="6813" y="53432"/>
                    <a:pt x="7875" y="52832"/>
                    <a:pt x="8642" y="52008"/>
                  </a:cubicBezTo>
                  <a:cubicBezTo>
                    <a:pt x="9410" y="51198"/>
                    <a:pt x="9913" y="50054"/>
                    <a:pt x="10136" y="48574"/>
                  </a:cubicBezTo>
                  <a:cubicBezTo>
                    <a:pt x="10374" y="47108"/>
                    <a:pt x="10485" y="45125"/>
                    <a:pt x="10485" y="42640"/>
                  </a:cubicBezTo>
                  <a:lnTo>
                    <a:pt x="10485" y="17257"/>
                  </a:lnTo>
                  <a:cubicBezTo>
                    <a:pt x="10485" y="15428"/>
                    <a:pt x="10388" y="13990"/>
                    <a:pt x="10192" y="12943"/>
                  </a:cubicBezTo>
                  <a:cubicBezTo>
                    <a:pt x="9997" y="11896"/>
                    <a:pt x="9578" y="11072"/>
                    <a:pt x="8936" y="10444"/>
                  </a:cubicBezTo>
                  <a:cubicBezTo>
                    <a:pt x="8307" y="9829"/>
                    <a:pt x="7372" y="9355"/>
                    <a:pt x="6143" y="9019"/>
                  </a:cubicBezTo>
                  <a:cubicBezTo>
                    <a:pt x="4915" y="8698"/>
                    <a:pt x="3295" y="8363"/>
                    <a:pt x="1298" y="8042"/>
                  </a:cubicBezTo>
                  <a:lnTo>
                    <a:pt x="1005" y="5292"/>
                  </a:lnTo>
                  <a:cubicBezTo>
                    <a:pt x="2667" y="4970"/>
                    <a:pt x="4454" y="4580"/>
                    <a:pt x="6353" y="4119"/>
                  </a:cubicBezTo>
                  <a:cubicBezTo>
                    <a:pt x="8252" y="3658"/>
                    <a:pt x="10094" y="3183"/>
                    <a:pt x="11896" y="2695"/>
                  </a:cubicBezTo>
                  <a:cubicBezTo>
                    <a:pt x="13697" y="2206"/>
                    <a:pt x="15372" y="1731"/>
                    <a:pt x="16936" y="1271"/>
                  </a:cubicBezTo>
                  <a:cubicBezTo>
                    <a:pt x="18500" y="810"/>
                    <a:pt x="19784" y="391"/>
                    <a:pt x="20775" y="0"/>
                  </a:cubicBezTo>
                  <a:lnTo>
                    <a:pt x="21976" y="782"/>
                  </a:lnTo>
                  <a:cubicBezTo>
                    <a:pt x="21781" y="2150"/>
                    <a:pt x="21613" y="3504"/>
                    <a:pt x="21473" y="4845"/>
                  </a:cubicBezTo>
                  <a:cubicBezTo>
                    <a:pt x="21348" y="6185"/>
                    <a:pt x="21278" y="7539"/>
                    <a:pt x="21278" y="8908"/>
                  </a:cubicBezTo>
                  <a:cubicBezTo>
                    <a:pt x="24866" y="6101"/>
                    <a:pt x="28678" y="3909"/>
                    <a:pt x="32713" y="2346"/>
                  </a:cubicBezTo>
                  <a:cubicBezTo>
                    <a:pt x="36748" y="782"/>
                    <a:pt x="40587" y="0"/>
                    <a:pt x="44245" y="0"/>
                  </a:cubicBezTo>
                  <a:cubicBezTo>
                    <a:pt x="46647" y="0"/>
                    <a:pt x="48895" y="377"/>
                    <a:pt x="50989" y="1131"/>
                  </a:cubicBezTo>
                  <a:cubicBezTo>
                    <a:pt x="53083" y="1885"/>
                    <a:pt x="54898" y="3072"/>
                    <a:pt x="56434" y="4705"/>
                  </a:cubicBezTo>
                  <a:cubicBezTo>
                    <a:pt x="57970" y="6339"/>
                    <a:pt x="59185" y="8405"/>
                    <a:pt x="60078" y="10932"/>
                  </a:cubicBezTo>
                  <a:cubicBezTo>
                    <a:pt x="60972" y="13445"/>
                    <a:pt x="61433" y="16503"/>
                    <a:pt x="61433" y="20091"/>
                  </a:cubicBezTo>
                  <a:lnTo>
                    <a:pt x="61433" y="46647"/>
                  </a:lnTo>
                  <a:cubicBezTo>
                    <a:pt x="61433" y="48211"/>
                    <a:pt x="61530" y="49467"/>
                    <a:pt x="61726" y="50417"/>
                  </a:cubicBezTo>
                  <a:cubicBezTo>
                    <a:pt x="61921" y="51366"/>
                    <a:pt x="62340" y="52092"/>
                    <a:pt x="62982" y="52623"/>
                  </a:cubicBezTo>
                  <a:cubicBezTo>
                    <a:pt x="63611" y="53153"/>
                    <a:pt x="64560" y="53502"/>
                    <a:pt x="65831" y="53698"/>
                  </a:cubicBezTo>
                  <a:cubicBezTo>
                    <a:pt x="67101" y="53893"/>
                    <a:pt x="68790" y="54061"/>
                    <a:pt x="70927" y="54186"/>
                  </a:cubicBezTo>
                  <a:lnTo>
                    <a:pt x="70731" y="57816"/>
                  </a:lnTo>
                  <a:cubicBezTo>
                    <a:pt x="68595" y="57816"/>
                    <a:pt x="66249" y="57788"/>
                    <a:pt x="63694" y="57719"/>
                  </a:cubicBezTo>
                  <a:cubicBezTo>
                    <a:pt x="61125" y="57649"/>
                    <a:pt x="58249" y="57621"/>
                    <a:pt x="55052" y="57621"/>
                  </a:cubicBezTo>
                  <a:cubicBezTo>
                    <a:pt x="52455" y="57621"/>
                    <a:pt x="49970" y="57649"/>
                    <a:pt x="47610" y="57719"/>
                  </a:cubicBezTo>
                  <a:cubicBezTo>
                    <a:pt x="45251" y="57788"/>
                    <a:pt x="43128" y="57816"/>
                    <a:pt x="41272" y="57816"/>
                  </a:cubicBezTo>
                  <a:lnTo>
                    <a:pt x="40978" y="54675"/>
                  </a:lnTo>
                  <a:cubicBezTo>
                    <a:pt x="43045" y="54480"/>
                    <a:pt x="44706" y="54214"/>
                    <a:pt x="45977" y="53893"/>
                  </a:cubicBezTo>
                  <a:cubicBezTo>
                    <a:pt x="47247" y="53572"/>
                    <a:pt x="48211" y="53027"/>
                    <a:pt x="48881" y="52274"/>
                  </a:cubicBezTo>
                  <a:cubicBezTo>
                    <a:pt x="49551" y="51520"/>
                    <a:pt x="49984" y="50444"/>
                    <a:pt x="50179" y="49034"/>
                  </a:cubicBezTo>
                  <a:cubicBezTo>
                    <a:pt x="50375" y="47624"/>
                    <a:pt x="50472" y="45684"/>
                    <a:pt x="50472" y="43198"/>
                  </a:cubicBezTo>
                  <a:lnTo>
                    <a:pt x="50472" y="22521"/>
                  </a:lnTo>
                  <a:cubicBezTo>
                    <a:pt x="50472" y="17299"/>
                    <a:pt x="49286" y="13529"/>
                    <a:pt x="46926" y="11198"/>
                  </a:cubicBezTo>
                  <a:cubicBezTo>
                    <a:pt x="44567" y="8880"/>
                    <a:pt x="41579" y="7721"/>
                    <a:pt x="37990" y="7721"/>
                  </a:cubicBezTo>
                  <a:cubicBezTo>
                    <a:pt x="35463" y="7721"/>
                    <a:pt x="32769" y="8224"/>
                    <a:pt x="29906" y="9243"/>
                  </a:cubicBezTo>
                  <a:cubicBezTo>
                    <a:pt x="27044" y="10262"/>
                    <a:pt x="24182" y="11672"/>
                    <a:pt x="21320" y="13501"/>
                  </a:cubicBezTo>
                  <a:lnTo>
                    <a:pt x="21320" y="46619"/>
                  </a:lnTo>
                  <a:cubicBezTo>
                    <a:pt x="21320" y="48183"/>
                    <a:pt x="21404" y="49439"/>
                    <a:pt x="21571" y="50389"/>
                  </a:cubicBezTo>
                  <a:cubicBezTo>
                    <a:pt x="21739" y="51338"/>
                    <a:pt x="22158" y="52064"/>
                    <a:pt x="22814" y="52595"/>
                  </a:cubicBezTo>
                  <a:cubicBezTo>
                    <a:pt x="23484" y="53125"/>
                    <a:pt x="24461" y="53474"/>
                    <a:pt x="25760" y="53670"/>
                  </a:cubicBezTo>
                  <a:cubicBezTo>
                    <a:pt x="27058" y="53865"/>
                    <a:pt x="28803" y="54033"/>
                    <a:pt x="31009" y="54158"/>
                  </a:cubicBezTo>
                  <a:lnTo>
                    <a:pt x="30716" y="57788"/>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3" name="Forma Livre: Forma 142">
              <a:extLst>
                <a:ext uri="{FF2B5EF4-FFF2-40B4-BE49-F238E27FC236}">
                  <a16:creationId xmlns:a16="http://schemas.microsoft.com/office/drawing/2014/main" id="{21DBD249-41C2-F264-1CFB-FE894C29B0A3}"/>
                </a:ext>
              </a:extLst>
            </p:cNvPr>
            <p:cNvSpPr/>
            <p:nvPr/>
          </p:nvSpPr>
          <p:spPr>
            <a:xfrm>
              <a:off x="10020784" y="6270801"/>
              <a:ext cx="66835" cy="107758"/>
            </a:xfrm>
            <a:custGeom>
              <a:avLst/>
              <a:gdLst>
                <a:gd name="connsiteX0" fmla="*/ 57048 w 66835"/>
                <a:gd name="connsiteY0" fmla="*/ 740 h 107758"/>
                <a:gd name="connsiteX1" fmla="*/ 56504 w 66835"/>
                <a:gd name="connsiteY1" fmla="*/ 6520 h 107758"/>
                <a:gd name="connsiteX2" fmla="*/ 56113 w 66835"/>
                <a:gd name="connsiteY2" fmla="*/ 13180 h 107758"/>
                <a:gd name="connsiteX3" fmla="*/ 55862 w 66835"/>
                <a:gd name="connsiteY3" fmla="*/ 19449 h 107758"/>
                <a:gd name="connsiteX4" fmla="*/ 55764 w 66835"/>
                <a:gd name="connsiteY4" fmla="*/ 24154 h 107758"/>
                <a:gd name="connsiteX5" fmla="*/ 55764 w 66835"/>
                <a:gd name="connsiteY5" fmla="*/ 91171 h 107758"/>
                <a:gd name="connsiteX6" fmla="*/ 56057 w 66835"/>
                <a:gd name="connsiteY6" fmla="*/ 95625 h 107758"/>
                <a:gd name="connsiteX7" fmla="*/ 57453 w 66835"/>
                <a:gd name="connsiteY7" fmla="*/ 98125 h 107758"/>
                <a:gd name="connsiteX8" fmla="*/ 60693 w 66835"/>
                <a:gd name="connsiteY8" fmla="*/ 99451 h 107758"/>
                <a:gd name="connsiteX9" fmla="*/ 66445 w 66835"/>
                <a:gd name="connsiteY9" fmla="*/ 100386 h 107758"/>
                <a:gd name="connsiteX10" fmla="*/ 66836 w 66835"/>
                <a:gd name="connsiteY10" fmla="*/ 103137 h 107758"/>
                <a:gd name="connsiteX11" fmla="*/ 60343 w 66835"/>
                <a:gd name="connsiteY11" fmla="*/ 104170 h 107758"/>
                <a:gd name="connsiteX12" fmla="*/ 54200 w 66835"/>
                <a:gd name="connsiteY12" fmla="*/ 105301 h 107758"/>
                <a:gd name="connsiteX13" fmla="*/ 49202 w 66835"/>
                <a:gd name="connsiteY13" fmla="*/ 106432 h 107758"/>
                <a:gd name="connsiteX14" fmla="*/ 46060 w 66835"/>
                <a:gd name="connsiteY14" fmla="*/ 107270 h 107758"/>
                <a:gd name="connsiteX15" fmla="*/ 45055 w 66835"/>
                <a:gd name="connsiteY15" fmla="*/ 106488 h 107758"/>
                <a:gd name="connsiteX16" fmla="*/ 45055 w 66835"/>
                <a:gd name="connsiteY16" fmla="*/ 100121 h 107758"/>
                <a:gd name="connsiteX17" fmla="*/ 35212 w 66835"/>
                <a:gd name="connsiteY17" fmla="*/ 105943 h 107758"/>
                <a:gd name="connsiteX18" fmla="*/ 25271 w 66835"/>
                <a:gd name="connsiteY18" fmla="*/ 107758 h 107758"/>
                <a:gd name="connsiteX19" fmla="*/ 15484 w 66835"/>
                <a:gd name="connsiteY19" fmla="*/ 105804 h 107758"/>
                <a:gd name="connsiteX20" fmla="*/ 7442 w 66835"/>
                <a:gd name="connsiteY20" fmla="*/ 100317 h 107758"/>
                <a:gd name="connsiteX21" fmla="*/ 1997 w 66835"/>
                <a:gd name="connsiteY21" fmla="*/ 91744 h 107758"/>
                <a:gd name="connsiteX22" fmla="*/ 0 w 66835"/>
                <a:gd name="connsiteY22" fmla="*/ 80519 h 107758"/>
                <a:gd name="connsiteX23" fmla="*/ 2751 w 66835"/>
                <a:gd name="connsiteY23" fmla="*/ 67534 h 107758"/>
                <a:gd name="connsiteX24" fmla="*/ 10234 w 66835"/>
                <a:gd name="connsiteY24" fmla="*/ 57300 h 107758"/>
                <a:gd name="connsiteX25" fmla="*/ 21278 w 66835"/>
                <a:gd name="connsiteY25" fmla="*/ 50542 h 107758"/>
                <a:gd name="connsiteX26" fmla="*/ 34765 w 66835"/>
                <a:gd name="connsiteY26" fmla="*/ 48099 h 107758"/>
                <a:gd name="connsiteX27" fmla="*/ 39163 w 66835"/>
                <a:gd name="connsiteY27" fmla="*/ 48350 h 107758"/>
                <a:gd name="connsiteX28" fmla="*/ 45055 w 66835"/>
                <a:gd name="connsiteY28" fmla="*/ 49286 h 107758"/>
                <a:gd name="connsiteX29" fmla="*/ 45055 w 66835"/>
                <a:gd name="connsiteY29" fmla="*/ 16754 h 107758"/>
                <a:gd name="connsiteX30" fmla="*/ 44762 w 66835"/>
                <a:gd name="connsiteY30" fmla="*/ 12398 h 107758"/>
                <a:gd name="connsiteX31" fmla="*/ 43310 w 66835"/>
                <a:gd name="connsiteY31" fmla="*/ 9857 h 107758"/>
                <a:gd name="connsiteX32" fmla="*/ 40015 w 66835"/>
                <a:gd name="connsiteY32" fmla="*/ 8433 h 107758"/>
                <a:gd name="connsiteX33" fmla="*/ 34179 w 66835"/>
                <a:gd name="connsiteY33" fmla="*/ 7358 h 107758"/>
                <a:gd name="connsiteX34" fmla="*/ 33886 w 66835"/>
                <a:gd name="connsiteY34" fmla="*/ 4607 h 107758"/>
                <a:gd name="connsiteX35" fmla="*/ 41174 w 66835"/>
                <a:gd name="connsiteY35" fmla="*/ 3337 h 107758"/>
                <a:gd name="connsiteX36" fmla="*/ 47820 w 66835"/>
                <a:gd name="connsiteY36" fmla="*/ 2011 h 107758"/>
                <a:gd name="connsiteX37" fmla="*/ 53013 w 66835"/>
                <a:gd name="connsiteY37" fmla="*/ 838 h 107758"/>
                <a:gd name="connsiteX38" fmla="*/ 56057 w 66835"/>
                <a:gd name="connsiteY38" fmla="*/ 0 h 107758"/>
                <a:gd name="connsiteX39" fmla="*/ 57062 w 66835"/>
                <a:gd name="connsiteY39" fmla="*/ 782 h 107758"/>
                <a:gd name="connsiteX40" fmla="*/ 45069 w 66835"/>
                <a:gd name="connsiteY40" fmla="*/ 59143 h 107758"/>
                <a:gd name="connsiteX41" fmla="*/ 38577 w 66835"/>
                <a:gd name="connsiteY41" fmla="*/ 54633 h 107758"/>
                <a:gd name="connsiteX42" fmla="*/ 30884 w 66835"/>
                <a:gd name="connsiteY42" fmla="*/ 53167 h 107758"/>
                <a:gd name="connsiteX43" fmla="*/ 22590 w 66835"/>
                <a:gd name="connsiteY43" fmla="*/ 55122 h 107758"/>
                <a:gd name="connsiteX44" fmla="*/ 16796 w 66835"/>
                <a:gd name="connsiteY44" fmla="*/ 60316 h 107758"/>
                <a:gd name="connsiteX45" fmla="*/ 13348 w 66835"/>
                <a:gd name="connsiteY45" fmla="*/ 67757 h 107758"/>
                <a:gd name="connsiteX46" fmla="*/ 12203 w 66835"/>
                <a:gd name="connsiteY46" fmla="*/ 76483 h 107758"/>
                <a:gd name="connsiteX47" fmla="*/ 13459 w 66835"/>
                <a:gd name="connsiteY47" fmla="*/ 85349 h 107758"/>
                <a:gd name="connsiteX48" fmla="*/ 17201 w 66835"/>
                <a:gd name="connsiteY48" fmla="*/ 92847 h 107758"/>
                <a:gd name="connsiteX49" fmla="*/ 23344 w 66835"/>
                <a:gd name="connsiteY49" fmla="*/ 98041 h 107758"/>
                <a:gd name="connsiteX50" fmla="*/ 31680 w 66835"/>
                <a:gd name="connsiteY50" fmla="*/ 99995 h 107758"/>
                <a:gd name="connsiteX51" fmla="*/ 39219 w 66835"/>
                <a:gd name="connsiteY51" fmla="*/ 98767 h 107758"/>
                <a:gd name="connsiteX52" fmla="*/ 45055 w 66835"/>
                <a:gd name="connsiteY52" fmla="*/ 95486 h 107758"/>
                <a:gd name="connsiteX53" fmla="*/ 45055 w 66835"/>
                <a:gd name="connsiteY53" fmla="*/ 59129 h 10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6835" h="107758">
                  <a:moveTo>
                    <a:pt x="57048" y="740"/>
                  </a:moveTo>
                  <a:cubicBezTo>
                    <a:pt x="56853" y="2374"/>
                    <a:pt x="56671" y="4300"/>
                    <a:pt x="56504" y="6520"/>
                  </a:cubicBezTo>
                  <a:cubicBezTo>
                    <a:pt x="56336" y="8740"/>
                    <a:pt x="56211" y="10960"/>
                    <a:pt x="56113" y="13180"/>
                  </a:cubicBezTo>
                  <a:cubicBezTo>
                    <a:pt x="56015" y="15400"/>
                    <a:pt x="55932" y="17494"/>
                    <a:pt x="55862" y="19449"/>
                  </a:cubicBezTo>
                  <a:cubicBezTo>
                    <a:pt x="55792" y="21404"/>
                    <a:pt x="55764" y="22981"/>
                    <a:pt x="55764" y="24154"/>
                  </a:cubicBezTo>
                  <a:lnTo>
                    <a:pt x="55764" y="91171"/>
                  </a:lnTo>
                  <a:cubicBezTo>
                    <a:pt x="55764" y="93070"/>
                    <a:pt x="55862" y="94550"/>
                    <a:pt x="56057" y="95625"/>
                  </a:cubicBezTo>
                  <a:cubicBezTo>
                    <a:pt x="56253" y="96700"/>
                    <a:pt x="56727" y="97538"/>
                    <a:pt x="57453" y="98125"/>
                  </a:cubicBezTo>
                  <a:cubicBezTo>
                    <a:pt x="58179" y="98711"/>
                    <a:pt x="59268" y="99158"/>
                    <a:pt x="60693" y="99451"/>
                  </a:cubicBezTo>
                  <a:cubicBezTo>
                    <a:pt x="62131" y="99744"/>
                    <a:pt x="64043" y="100051"/>
                    <a:pt x="66445" y="100386"/>
                  </a:cubicBezTo>
                  <a:lnTo>
                    <a:pt x="66836" y="103137"/>
                  </a:lnTo>
                  <a:cubicBezTo>
                    <a:pt x="64700" y="103458"/>
                    <a:pt x="62536" y="103807"/>
                    <a:pt x="60343" y="104170"/>
                  </a:cubicBezTo>
                  <a:cubicBezTo>
                    <a:pt x="58151" y="104533"/>
                    <a:pt x="56099" y="104910"/>
                    <a:pt x="54200" y="105301"/>
                  </a:cubicBezTo>
                  <a:cubicBezTo>
                    <a:pt x="52301" y="105692"/>
                    <a:pt x="50640" y="106069"/>
                    <a:pt x="49202" y="106432"/>
                  </a:cubicBezTo>
                  <a:cubicBezTo>
                    <a:pt x="47778" y="106795"/>
                    <a:pt x="46717" y="107074"/>
                    <a:pt x="46060" y="107270"/>
                  </a:cubicBezTo>
                  <a:lnTo>
                    <a:pt x="45055" y="106488"/>
                  </a:lnTo>
                  <a:lnTo>
                    <a:pt x="45055" y="100121"/>
                  </a:lnTo>
                  <a:cubicBezTo>
                    <a:pt x="41788" y="102802"/>
                    <a:pt x="38507" y="104742"/>
                    <a:pt x="35212" y="105943"/>
                  </a:cubicBezTo>
                  <a:cubicBezTo>
                    <a:pt x="31917" y="107158"/>
                    <a:pt x="28608" y="107758"/>
                    <a:pt x="25271" y="107758"/>
                  </a:cubicBezTo>
                  <a:cubicBezTo>
                    <a:pt x="21934" y="107758"/>
                    <a:pt x="18541" y="107102"/>
                    <a:pt x="15484" y="105804"/>
                  </a:cubicBezTo>
                  <a:cubicBezTo>
                    <a:pt x="12426" y="104491"/>
                    <a:pt x="9745" y="102662"/>
                    <a:pt x="7442" y="100317"/>
                  </a:cubicBezTo>
                  <a:cubicBezTo>
                    <a:pt x="5138" y="97971"/>
                    <a:pt x="3323" y="95109"/>
                    <a:pt x="1997" y="91744"/>
                  </a:cubicBezTo>
                  <a:cubicBezTo>
                    <a:pt x="670" y="88379"/>
                    <a:pt x="0" y="84637"/>
                    <a:pt x="0" y="80519"/>
                  </a:cubicBezTo>
                  <a:cubicBezTo>
                    <a:pt x="0" y="75813"/>
                    <a:pt x="908" y="71485"/>
                    <a:pt x="2751" y="67534"/>
                  </a:cubicBezTo>
                  <a:cubicBezTo>
                    <a:pt x="4579" y="63583"/>
                    <a:pt x="7079" y="60176"/>
                    <a:pt x="10234" y="57300"/>
                  </a:cubicBezTo>
                  <a:cubicBezTo>
                    <a:pt x="13389" y="54424"/>
                    <a:pt x="17075" y="52176"/>
                    <a:pt x="21278" y="50542"/>
                  </a:cubicBezTo>
                  <a:cubicBezTo>
                    <a:pt x="25467" y="48909"/>
                    <a:pt x="29962" y="48099"/>
                    <a:pt x="34765" y="48099"/>
                  </a:cubicBezTo>
                  <a:cubicBezTo>
                    <a:pt x="35701" y="48099"/>
                    <a:pt x="37167" y="48183"/>
                    <a:pt x="39163" y="48350"/>
                  </a:cubicBezTo>
                  <a:cubicBezTo>
                    <a:pt x="41160" y="48518"/>
                    <a:pt x="43128" y="48825"/>
                    <a:pt x="45055" y="49286"/>
                  </a:cubicBezTo>
                  <a:lnTo>
                    <a:pt x="45055" y="16754"/>
                  </a:lnTo>
                  <a:cubicBezTo>
                    <a:pt x="45055" y="14925"/>
                    <a:pt x="44957" y="13473"/>
                    <a:pt x="44762" y="12398"/>
                  </a:cubicBezTo>
                  <a:cubicBezTo>
                    <a:pt x="44567" y="11323"/>
                    <a:pt x="44078" y="10471"/>
                    <a:pt x="43310" y="9857"/>
                  </a:cubicBezTo>
                  <a:cubicBezTo>
                    <a:pt x="42542" y="9243"/>
                    <a:pt x="41439" y="8768"/>
                    <a:pt x="40015" y="8433"/>
                  </a:cubicBezTo>
                  <a:cubicBezTo>
                    <a:pt x="38577" y="8112"/>
                    <a:pt x="36636" y="7749"/>
                    <a:pt x="34179" y="7358"/>
                  </a:cubicBezTo>
                  <a:lnTo>
                    <a:pt x="33886" y="4607"/>
                  </a:lnTo>
                  <a:cubicBezTo>
                    <a:pt x="36343" y="4216"/>
                    <a:pt x="38786" y="3798"/>
                    <a:pt x="41174" y="3337"/>
                  </a:cubicBezTo>
                  <a:cubicBezTo>
                    <a:pt x="43575" y="2876"/>
                    <a:pt x="45781" y="2443"/>
                    <a:pt x="47820" y="2011"/>
                  </a:cubicBezTo>
                  <a:cubicBezTo>
                    <a:pt x="49844" y="1592"/>
                    <a:pt x="51575" y="1201"/>
                    <a:pt x="53013" y="838"/>
                  </a:cubicBezTo>
                  <a:cubicBezTo>
                    <a:pt x="54452" y="475"/>
                    <a:pt x="55457" y="195"/>
                    <a:pt x="56057" y="0"/>
                  </a:cubicBezTo>
                  <a:lnTo>
                    <a:pt x="57062" y="782"/>
                  </a:lnTo>
                  <a:close/>
                  <a:moveTo>
                    <a:pt x="45069" y="59143"/>
                  </a:moveTo>
                  <a:cubicBezTo>
                    <a:pt x="43268" y="57118"/>
                    <a:pt x="41104" y="55610"/>
                    <a:pt x="38577" y="54633"/>
                  </a:cubicBezTo>
                  <a:cubicBezTo>
                    <a:pt x="36050" y="53656"/>
                    <a:pt x="33481" y="53167"/>
                    <a:pt x="30884" y="53167"/>
                  </a:cubicBezTo>
                  <a:cubicBezTo>
                    <a:pt x="27687" y="53167"/>
                    <a:pt x="24922" y="53823"/>
                    <a:pt x="22590" y="55122"/>
                  </a:cubicBezTo>
                  <a:cubicBezTo>
                    <a:pt x="20259" y="56434"/>
                    <a:pt x="18332" y="58165"/>
                    <a:pt x="16796" y="60316"/>
                  </a:cubicBezTo>
                  <a:cubicBezTo>
                    <a:pt x="15260" y="62466"/>
                    <a:pt x="14116" y="64951"/>
                    <a:pt x="13348" y="67757"/>
                  </a:cubicBezTo>
                  <a:cubicBezTo>
                    <a:pt x="12580" y="70564"/>
                    <a:pt x="12203" y="73482"/>
                    <a:pt x="12203" y="76483"/>
                  </a:cubicBezTo>
                  <a:cubicBezTo>
                    <a:pt x="12203" y="79485"/>
                    <a:pt x="12622" y="82515"/>
                    <a:pt x="13459" y="85349"/>
                  </a:cubicBezTo>
                  <a:cubicBezTo>
                    <a:pt x="14297" y="88198"/>
                    <a:pt x="15540" y="90697"/>
                    <a:pt x="17201" y="92847"/>
                  </a:cubicBezTo>
                  <a:cubicBezTo>
                    <a:pt x="18863" y="94997"/>
                    <a:pt x="20915" y="96728"/>
                    <a:pt x="23344" y="98041"/>
                  </a:cubicBezTo>
                  <a:cubicBezTo>
                    <a:pt x="25774" y="99353"/>
                    <a:pt x="28552" y="99995"/>
                    <a:pt x="31680" y="99995"/>
                  </a:cubicBezTo>
                  <a:cubicBezTo>
                    <a:pt x="34472" y="99995"/>
                    <a:pt x="36985" y="99590"/>
                    <a:pt x="39219" y="98767"/>
                  </a:cubicBezTo>
                  <a:cubicBezTo>
                    <a:pt x="41453" y="97957"/>
                    <a:pt x="43394" y="96854"/>
                    <a:pt x="45055" y="95486"/>
                  </a:cubicBezTo>
                  <a:lnTo>
                    <a:pt x="45055" y="59129"/>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4" name="Forma Livre: Forma 143">
              <a:extLst>
                <a:ext uri="{FF2B5EF4-FFF2-40B4-BE49-F238E27FC236}">
                  <a16:creationId xmlns:a16="http://schemas.microsoft.com/office/drawing/2014/main" id="{FEEA1F0B-8F08-D1FB-3E4D-BDEC141D668A}"/>
                </a:ext>
              </a:extLst>
            </p:cNvPr>
            <p:cNvSpPr/>
            <p:nvPr/>
          </p:nvSpPr>
          <p:spPr>
            <a:xfrm>
              <a:off x="10093204" y="6318830"/>
              <a:ext cx="46144" cy="57858"/>
            </a:xfrm>
            <a:custGeom>
              <a:avLst/>
              <a:gdLst>
                <a:gd name="connsiteX0" fmla="*/ 33257 w 46144"/>
                <a:gd name="connsiteY0" fmla="*/ 57844 h 57858"/>
                <a:gd name="connsiteX1" fmla="*/ 29418 w 46144"/>
                <a:gd name="connsiteY1" fmla="*/ 57802 h 57858"/>
                <a:gd name="connsiteX2" fmla="*/ 24573 w 46144"/>
                <a:gd name="connsiteY2" fmla="*/ 57761 h 57858"/>
                <a:gd name="connsiteX3" fmla="*/ 19281 w 46144"/>
                <a:gd name="connsiteY3" fmla="*/ 57719 h 57858"/>
                <a:gd name="connsiteX4" fmla="*/ 14185 w 46144"/>
                <a:gd name="connsiteY4" fmla="*/ 57663 h 57858"/>
                <a:gd name="connsiteX5" fmla="*/ 6688 w 46144"/>
                <a:gd name="connsiteY5" fmla="*/ 57761 h 57858"/>
                <a:gd name="connsiteX6" fmla="*/ 293 w 46144"/>
                <a:gd name="connsiteY6" fmla="*/ 57858 h 57858"/>
                <a:gd name="connsiteX7" fmla="*/ 0 w 46144"/>
                <a:gd name="connsiteY7" fmla="*/ 54717 h 57858"/>
                <a:gd name="connsiteX8" fmla="*/ 5250 w 46144"/>
                <a:gd name="connsiteY8" fmla="*/ 53879 h 57858"/>
                <a:gd name="connsiteX9" fmla="*/ 8252 w 46144"/>
                <a:gd name="connsiteY9" fmla="*/ 52064 h 57858"/>
                <a:gd name="connsiteX10" fmla="*/ 9648 w 46144"/>
                <a:gd name="connsiteY10" fmla="*/ 48588 h 57858"/>
                <a:gd name="connsiteX11" fmla="*/ 9997 w 46144"/>
                <a:gd name="connsiteY11" fmla="*/ 42654 h 57858"/>
                <a:gd name="connsiteX12" fmla="*/ 9997 w 46144"/>
                <a:gd name="connsiteY12" fmla="*/ 17271 h 57858"/>
                <a:gd name="connsiteX13" fmla="*/ 9704 w 46144"/>
                <a:gd name="connsiteY13" fmla="*/ 12957 h 57858"/>
                <a:gd name="connsiteX14" fmla="*/ 8447 w 46144"/>
                <a:gd name="connsiteY14" fmla="*/ 10457 h 57858"/>
                <a:gd name="connsiteX15" fmla="*/ 5599 w 46144"/>
                <a:gd name="connsiteY15" fmla="*/ 9033 h 57858"/>
                <a:gd name="connsiteX16" fmla="*/ 503 w 46144"/>
                <a:gd name="connsiteY16" fmla="*/ 8056 h 57858"/>
                <a:gd name="connsiteX17" fmla="*/ 209 w 46144"/>
                <a:gd name="connsiteY17" fmla="*/ 5306 h 57858"/>
                <a:gd name="connsiteX18" fmla="*/ 5808 w 46144"/>
                <a:gd name="connsiteY18" fmla="*/ 4175 h 57858"/>
                <a:gd name="connsiteX19" fmla="*/ 11407 w 46144"/>
                <a:gd name="connsiteY19" fmla="*/ 2806 h 57858"/>
                <a:gd name="connsiteX20" fmla="*/ 16447 w 46144"/>
                <a:gd name="connsiteY20" fmla="*/ 1340 h 57858"/>
                <a:gd name="connsiteX21" fmla="*/ 20287 w 46144"/>
                <a:gd name="connsiteY21" fmla="*/ 14 h 57858"/>
                <a:gd name="connsiteX22" fmla="*/ 21487 w 46144"/>
                <a:gd name="connsiteY22" fmla="*/ 796 h 57858"/>
                <a:gd name="connsiteX23" fmla="*/ 20887 w 46144"/>
                <a:gd name="connsiteY23" fmla="*/ 6827 h 57858"/>
                <a:gd name="connsiteX24" fmla="*/ 20789 w 46144"/>
                <a:gd name="connsiteY24" fmla="*/ 12747 h 57858"/>
                <a:gd name="connsiteX25" fmla="*/ 26625 w 46144"/>
                <a:gd name="connsiteY25" fmla="*/ 6423 h 57858"/>
                <a:gd name="connsiteX26" fmla="*/ 31470 w 46144"/>
                <a:gd name="connsiteY26" fmla="*/ 2499 h 57858"/>
                <a:gd name="connsiteX27" fmla="*/ 35519 w 46144"/>
                <a:gd name="connsiteY27" fmla="*/ 545 h 57858"/>
                <a:gd name="connsiteX28" fmla="*/ 39163 w 46144"/>
                <a:gd name="connsiteY28" fmla="*/ 0 h 57858"/>
                <a:gd name="connsiteX29" fmla="*/ 43952 w 46144"/>
                <a:gd name="connsiteY29" fmla="*/ 1271 h 57858"/>
                <a:gd name="connsiteX30" fmla="*/ 46144 w 46144"/>
                <a:gd name="connsiteY30" fmla="*/ 5487 h 57858"/>
                <a:gd name="connsiteX31" fmla="*/ 44148 w 46144"/>
                <a:gd name="connsiteY31" fmla="*/ 9801 h 57858"/>
                <a:gd name="connsiteX32" fmla="*/ 38856 w 46144"/>
                <a:gd name="connsiteY32" fmla="*/ 14115 h 57858"/>
                <a:gd name="connsiteX33" fmla="*/ 35114 w 46144"/>
                <a:gd name="connsiteY33" fmla="*/ 11714 h 57858"/>
                <a:gd name="connsiteX34" fmla="*/ 30870 w 46144"/>
                <a:gd name="connsiteY34" fmla="*/ 10876 h 57858"/>
                <a:gd name="connsiteX35" fmla="*/ 25872 w 46144"/>
                <a:gd name="connsiteY35" fmla="*/ 12831 h 57858"/>
                <a:gd name="connsiteX36" fmla="*/ 21473 w 46144"/>
                <a:gd name="connsiteY36" fmla="*/ 18514 h 57858"/>
                <a:gd name="connsiteX37" fmla="*/ 20873 w 46144"/>
                <a:gd name="connsiteY37" fmla="*/ 20426 h 57858"/>
                <a:gd name="connsiteX38" fmla="*/ 20775 w 46144"/>
                <a:gd name="connsiteY38" fmla="*/ 22632 h 57858"/>
                <a:gd name="connsiteX39" fmla="*/ 20775 w 46144"/>
                <a:gd name="connsiteY39" fmla="*/ 46633 h 57858"/>
                <a:gd name="connsiteX40" fmla="*/ 21124 w 46144"/>
                <a:gd name="connsiteY40" fmla="*/ 50403 h 57858"/>
                <a:gd name="connsiteX41" fmla="*/ 22772 w 46144"/>
                <a:gd name="connsiteY41" fmla="*/ 52609 h 57858"/>
                <a:gd name="connsiteX42" fmla="*/ 26570 w 46144"/>
                <a:gd name="connsiteY42" fmla="*/ 53684 h 57858"/>
                <a:gd name="connsiteX43" fmla="*/ 33467 w 46144"/>
                <a:gd name="connsiteY43" fmla="*/ 54172 h 57858"/>
                <a:gd name="connsiteX44" fmla="*/ 33271 w 46144"/>
                <a:gd name="connsiteY44" fmla="*/ 57802 h 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6144" h="57858">
                  <a:moveTo>
                    <a:pt x="33257" y="57844"/>
                  </a:moveTo>
                  <a:cubicBezTo>
                    <a:pt x="32196" y="57844"/>
                    <a:pt x="30912" y="57830"/>
                    <a:pt x="29418" y="57802"/>
                  </a:cubicBezTo>
                  <a:cubicBezTo>
                    <a:pt x="27924" y="57775"/>
                    <a:pt x="26304" y="57761"/>
                    <a:pt x="24573" y="57761"/>
                  </a:cubicBezTo>
                  <a:cubicBezTo>
                    <a:pt x="22842" y="57761"/>
                    <a:pt x="21083" y="57747"/>
                    <a:pt x="19281" y="57719"/>
                  </a:cubicBezTo>
                  <a:cubicBezTo>
                    <a:pt x="17480" y="57691"/>
                    <a:pt x="15791" y="57663"/>
                    <a:pt x="14185" y="57663"/>
                  </a:cubicBezTo>
                  <a:cubicBezTo>
                    <a:pt x="11588" y="57663"/>
                    <a:pt x="9089" y="57691"/>
                    <a:pt x="6688" y="57761"/>
                  </a:cubicBezTo>
                  <a:cubicBezTo>
                    <a:pt x="4286" y="57830"/>
                    <a:pt x="2164" y="57858"/>
                    <a:pt x="293" y="57858"/>
                  </a:cubicBezTo>
                  <a:lnTo>
                    <a:pt x="0" y="54717"/>
                  </a:lnTo>
                  <a:cubicBezTo>
                    <a:pt x="2192" y="54521"/>
                    <a:pt x="3951" y="54242"/>
                    <a:pt x="5250" y="53879"/>
                  </a:cubicBezTo>
                  <a:cubicBezTo>
                    <a:pt x="6548" y="53516"/>
                    <a:pt x="7553" y="52916"/>
                    <a:pt x="8252" y="52064"/>
                  </a:cubicBezTo>
                  <a:cubicBezTo>
                    <a:pt x="8950" y="51212"/>
                    <a:pt x="9410" y="50054"/>
                    <a:pt x="9648" y="48588"/>
                  </a:cubicBezTo>
                  <a:cubicBezTo>
                    <a:pt x="9885" y="47122"/>
                    <a:pt x="9997" y="45139"/>
                    <a:pt x="9997" y="42654"/>
                  </a:cubicBezTo>
                  <a:lnTo>
                    <a:pt x="9997" y="17271"/>
                  </a:lnTo>
                  <a:cubicBezTo>
                    <a:pt x="9997" y="15442"/>
                    <a:pt x="9899" y="14004"/>
                    <a:pt x="9704" y="12957"/>
                  </a:cubicBezTo>
                  <a:cubicBezTo>
                    <a:pt x="9508" y="11910"/>
                    <a:pt x="9089" y="11086"/>
                    <a:pt x="8447" y="10457"/>
                  </a:cubicBezTo>
                  <a:cubicBezTo>
                    <a:pt x="7819" y="9843"/>
                    <a:pt x="6869" y="9368"/>
                    <a:pt x="5599" y="9033"/>
                  </a:cubicBezTo>
                  <a:cubicBezTo>
                    <a:pt x="4328" y="8712"/>
                    <a:pt x="2639" y="8377"/>
                    <a:pt x="503" y="8056"/>
                  </a:cubicBezTo>
                  <a:lnTo>
                    <a:pt x="209" y="5306"/>
                  </a:lnTo>
                  <a:cubicBezTo>
                    <a:pt x="2011" y="4984"/>
                    <a:pt x="3867" y="4607"/>
                    <a:pt x="5808" y="4175"/>
                  </a:cubicBezTo>
                  <a:cubicBezTo>
                    <a:pt x="7735" y="3756"/>
                    <a:pt x="9606" y="3295"/>
                    <a:pt x="11407" y="2806"/>
                  </a:cubicBezTo>
                  <a:cubicBezTo>
                    <a:pt x="13208" y="2318"/>
                    <a:pt x="14883" y="1829"/>
                    <a:pt x="16447" y="1340"/>
                  </a:cubicBezTo>
                  <a:cubicBezTo>
                    <a:pt x="18011" y="852"/>
                    <a:pt x="19295" y="405"/>
                    <a:pt x="20287" y="14"/>
                  </a:cubicBezTo>
                  <a:lnTo>
                    <a:pt x="21487" y="796"/>
                  </a:lnTo>
                  <a:cubicBezTo>
                    <a:pt x="21152" y="2820"/>
                    <a:pt x="20957" y="4831"/>
                    <a:pt x="20887" y="6827"/>
                  </a:cubicBezTo>
                  <a:cubicBezTo>
                    <a:pt x="20817" y="8824"/>
                    <a:pt x="20789" y="10793"/>
                    <a:pt x="20789" y="12747"/>
                  </a:cubicBezTo>
                  <a:cubicBezTo>
                    <a:pt x="22926" y="10206"/>
                    <a:pt x="24866" y="8098"/>
                    <a:pt x="26625" y="6423"/>
                  </a:cubicBezTo>
                  <a:cubicBezTo>
                    <a:pt x="28385" y="4761"/>
                    <a:pt x="30004" y="3449"/>
                    <a:pt x="31470" y="2499"/>
                  </a:cubicBezTo>
                  <a:cubicBezTo>
                    <a:pt x="32936" y="1550"/>
                    <a:pt x="34291" y="894"/>
                    <a:pt x="35519" y="545"/>
                  </a:cubicBezTo>
                  <a:cubicBezTo>
                    <a:pt x="36748" y="182"/>
                    <a:pt x="37963" y="0"/>
                    <a:pt x="39163" y="0"/>
                  </a:cubicBezTo>
                  <a:cubicBezTo>
                    <a:pt x="40895" y="0"/>
                    <a:pt x="42486" y="433"/>
                    <a:pt x="43952" y="1271"/>
                  </a:cubicBezTo>
                  <a:cubicBezTo>
                    <a:pt x="45418" y="2122"/>
                    <a:pt x="46144" y="3518"/>
                    <a:pt x="46144" y="5487"/>
                  </a:cubicBezTo>
                  <a:cubicBezTo>
                    <a:pt x="46144" y="6799"/>
                    <a:pt x="45474" y="8238"/>
                    <a:pt x="44148" y="9801"/>
                  </a:cubicBezTo>
                  <a:cubicBezTo>
                    <a:pt x="42807" y="11365"/>
                    <a:pt x="41048" y="12803"/>
                    <a:pt x="38856" y="14115"/>
                  </a:cubicBezTo>
                  <a:cubicBezTo>
                    <a:pt x="37655" y="13068"/>
                    <a:pt x="36413" y="12273"/>
                    <a:pt x="35114" y="11714"/>
                  </a:cubicBezTo>
                  <a:cubicBezTo>
                    <a:pt x="33816" y="11156"/>
                    <a:pt x="32406" y="10876"/>
                    <a:pt x="30870" y="10876"/>
                  </a:cubicBezTo>
                  <a:cubicBezTo>
                    <a:pt x="29334" y="10876"/>
                    <a:pt x="27673" y="11533"/>
                    <a:pt x="25872" y="12831"/>
                  </a:cubicBezTo>
                  <a:cubicBezTo>
                    <a:pt x="24070" y="14143"/>
                    <a:pt x="22604" y="16028"/>
                    <a:pt x="21473" y="18514"/>
                  </a:cubicBezTo>
                  <a:cubicBezTo>
                    <a:pt x="21138" y="19226"/>
                    <a:pt x="20943" y="19868"/>
                    <a:pt x="20873" y="20426"/>
                  </a:cubicBezTo>
                  <a:cubicBezTo>
                    <a:pt x="20803" y="20985"/>
                    <a:pt x="20775" y="21725"/>
                    <a:pt x="20775" y="22632"/>
                  </a:cubicBezTo>
                  <a:lnTo>
                    <a:pt x="20775" y="46633"/>
                  </a:lnTo>
                  <a:cubicBezTo>
                    <a:pt x="20775" y="48197"/>
                    <a:pt x="20887" y="49453"/>
                    <a:pt x="21124" y="50403"/>
                  </a:cubicBezTo>
                  <a:cubicBezTo>
                    <a:pt x="21362" y="51352"/>
                    <a:pt x="21906" y="52078"/>
                    <a:pt x="22772" y="52609"/>
                  </a:cubicBezTo>
                  <a:cubicBezTo>
                    <a:pt x="23638" y="53139"/>
                    <a:pt x="24908" y="53488"/>
                    <a:pt x="26570" y="53684"/>
                  </a:cubicBezTo>
                  <a:cubicBezTo>
                    <a:pt x="28231" y="53879"/>
                    <a:pt x="30535" y="54047"/>
                    <a:pt x="33467" y="54172"/>
                  </a:cubicBezTo>
                  <a:lnTo>
                    <a:pt x="33271" y="57802"/>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5" name="Forma Livre: Forma 144">
              <a:extLst>
                <a:ext uri="{FF2B5EF4-FFF2-40B4-BE49-F238E27FC236}">
                  <a16:creationId xmlns:a16="http://schemas.microsoft.com/office/drawing/2014/main" id="{B3571EF1-62C5-9D41-8A91-B731BE8A6891}"/>
                </a:ext>
              </a:extLst>
            </p:cNvPr>
            <p:cNvSpPr/>
            <p:nvPr/>
          </p:nvSpPr>
          <p:spPr>
            <a:xfrm>
              <a:off x="10145338" y="6318858"/>
              <a:ext cx="60231" cy="59785"/>
            </a:xfrm>
            <a:custGeom>
              <a:avLst/>
              <a:gdLst>
                <a:gd name="connsiteX0" fmla="*/ 14 w 60231"/>
                <a:gd name="connsiteY0" fmla="*/ 30479 h 59785"/>
                <a:gd name="connsiteX1" fmla="*/ 2360 w 60231"/>
                <a:gd name="connsiteY1" fmla="*/ 18625 h 59785"/>
                <a:gd name="connsiteX2" fmla="*/ 8754 w 60231"/>
                <a:gd name="connsiteY2" fmla="*/ 8922 h 59785"/>
                <a:gd name="connsiteX3" fmla="*/ 18290 w 60231"/>
                <a:gd name="connsiteY3" fmla="*/ 2401 h 59785"/>
                <a:gd name="connsiteX4" fmla="*/ 30074 w 60231"/>
                <a:gd name="connsiteY4" fmla="*/ 0 h 59785"/>
                <a:gd name="connsiteX5" fmla="*/ 42458 w 60231"/>
                <a:gd name="connsiteY5" fmla="*/ 2304 h 59785"/>
                <a:gd name="connsiteX6" fmla="*/ 51994 w 60231"/>
                <a:gd name="connsiteY6" fmla="*/ 8573 h 59785"/>
                <a:gd name="connsiteX7" fmla="*/ 58082 w 60231"/>
                <a:gd name="connsiteY7" fmla="*/ 17885 h 59785"/>
                <a:gd name="connsiteX8" fmla="*/ 60232 w 60231"/>
                <a:gd name="connsiteY8" fmla="*/ 29306 h 59785"/>
                <a:gd name="connsiteX9" fmla="*/ 57886 w 60231"/>
                <a:gd name="connsiteY9" fmla="*/ 41216 h 59785"/>
                <a:gd name="connsiteX10" fmla="*/ 51492 w 60231"/>
                <a:gd name="connsiteY10" fmla="*/ 50863 h 59785"/>
                <a:gd name="connsiteX11" fmla="*/ 41900 w 60231"/>
                <a:gd name="connsiteY11" fmla="*/ 57384 h 59785"/>
                <a:gd name="connsiteX12" fmla="*/ 30060 w 60231"/>
                <a:gd name="connsiteY12" fmla="*/ 59785 h 59785"/>
                <a:gd name="connsiteX13" fmla="*/ 17732 w 60231"/>
                <a:gd name="connsiteY13" fmla="*/ 57481 h 59785"/>
                <a:gd name="connsiteX14" fmla="*/ 8238 w 60231"/>
                <a:gd name="connsiteY14" fmla="*/ 51212 h 59785"/>
                <a:gd name="connsiteX15" fmla="*/ 2150 w 60231"/>
                <a:gd name="connsiteY15" fmla="*/ 41900 h 59785"/>
                <a:gd name="connsiteX16" fmla="*/ 0 w 60231"/>
                <a:gd name="connsiteY16" fmla="*/ 30479 h 59785"/>
                <a:gd name="connsiteX17" fmla="*/ 31372 w 60231"/>
                <a:gd name="connsiteY17" fmla="*/ 54982 h 59785"/>
                <a:gd name="connsiteX18" fmla="*/ 38912 w 60231"/>
                <a:gd name="connsiteY18" fmla="*/ 52930 h 59785"/>
                <a:gd name="connsiteX19" fmla="*/ 44106 w 60231"/>
                <a:gd name="connsiteY19" fmla="*/ 47638 h 59785"/>
                <a:gd name="connsiteX20" fmla="*/ 47094 w 60231"/>
                <a:gd name="connsiteY20" fmla="*/ 40392 h 59785"/>
                <a:gd name="connsiteX21" fmla="*/ 48043 w 60231"/>
                <a:gd name="connsiteY21" fmla="*/ 32364 h 59785"/>
                <a:gd name="connsiteX22" fmla="*/ 46996 w 60231"/>
                <a:gd name="connsiteY22" fmla="*/ 22758 h 59785"/>
                <a:gd name="connsiteX23" fmla="*/ 43645 w 60231"/>
                <a:gd name="connsiteY23" fmla="*/ 13892 h 59785"/>
                <a:gd name="connsiteX24" fmla="*/ 37697 w 60231"/>
                <a:gd name="connsiteY24" fmla="*/ 7372 h 59785"/>
                <a:gd name="connsiteX25" fmla="*/ 28859 w 60231"/>
                <a:gd name="connsiteY25" fmla="*/ 4831 h 59785"/>
                <a:gd name="connsiteX26" fmla="*/ 21222 w 60231"/>
                <a:gd name="connsiteY26" fmla="*/ 6841 h 59785"/>
                <a:gd name="connsiteX27" fmla="*/ 16070 w 60231"/>
                <a:gd name="connsiteY27" fmla="*/ 12077 h 59785"/>
                <a:gd name="connsiteX28" fmla="*/ 13124 w 60231"/>
                <a:gd name="connsiteY28" fmla="*/ 19323 h 59785"/>
                <a:gd name="connsiteX29" fmla="*/ 12175 w 60231"/>
                <a:gd name="connsiteY29" fmla="*/ 27351 h 59785"/>
                <a:gd name="connsiteX30" fmla="*/ 13278 w 60231"/>
                <a:gd name="connsiteY30" fmla="*/ 36762 h 59785"/>
                <a:gd name="connsiteX31" fmla="*/ 16671 w 60231"/>
                <a:gd name="connsiteY31" fmla="*/ 45683 h 59785"/>
                <a:gd name="connsiteX32" fmla="*/ 22604 w 60231"/>
                <a:gd name="connsiteY32" fmla="*/ 52343 h 59785"/>
                <a:gd name="connsiteX33" fmla="*/ 31345 w 60231"/>
                <a:gd name="connsiteY33" fmla="*/ 54996 h 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231" h="59785">
                  <a:moveTo>
                    <a:pt x="14" y="30479"/>
                  </a:moveTo>
                  <a:cubicBezTo>
                    <a:pt x="14" y="26304"/>
                    <a:pt x="796" y="22353"/>
                    <a:pt x="2360" y="18625"/>
                  </a:cubicBezTo>
                  <a:cubicBezTo>
                    <a:pt x="3923" y="14897"/>
                    <a:pt x="6059" y="11672"/>
                    <a:pt x="8754" y="8922"/>
                  </a:cubicBezTo>
                  <a:cubicBezTo>
                    <a:pt x="11449" y="6171"/>
                    <a:pt x="14632" y="4007"/>
                    <a:pt x="18290" y="2401"/>
                  </a:cubicBezTo>
                  <a:cubicBezTo>
                    <a:pt x="21948" y="796"/>
                    <a:pt x="25885" y="0"/>
                    <a:pt x="30074" y="0"/>
                  </a:cubicBezTo>
                  <a:cubicBezTo>
                    <a:pt x="34598" y="0"/>
                    <a:pt x="38730" y="768"/>
                    <a:pt x="42458" y="2304"/>
                  </a:cubicBezTo>
                  <a:cubicBezTo>
                    <a:pt x="46186" y="3840"/>
                    <a:pt x="49369" y="5934"/>
                    <a:pt x="51994" y="8573"/>
                  </a:cubicBezTo>
                  <a:cubicBezTo>
                    <a:pt x="54619" y="11211"/>
                    <a:pt x="56658" y="14325"/>
                    <a:pt x="58082" y="17885"/>
                  </a:cubicBezTo>
                  <a:cubicBezTo>
                    <a:pt x="59506" y="21446"/>
                    <a:pt x="60232" y="25257"/>
                    <a:pt x="60232" y="29306"/>
                  </a:cubicBezTo>
                  <a:cubicBezTo>
                    <a:pt x="60232" y="33355"/>
                    <a:pt x="59450" y="37516"/>
                    <a:pt x="57886" y="41216"/>
                  </a:cubicBezTo>
                  <a:cubicBezTo>
                    <a:pt x="56322" y="44902"/>
                    <a:pt x="54186" y="48127"/>
                    <a:pt x="51492" y="50863"/>
                  </a:cubicBezTo>
                  <a:cubicBezTo>
                    <a:pt x="48797" y="53614"/>
                    <a:pt x="45600" y="55778"/>
                    <a:pt x="41900" y="57384"/>
                  </a:cubicBezTo>
                  <a:cubicBezTo>
                    <a:pt x="38200" y="58989"/>
                    <a:pt x="34263" y="59785"/>
                    <a:pt x="30060" y="59785"/>
                  </a:cubicBezTo>
                  <a:cubicBezTo>
                    <a:pt x="25536" y="59785"/>
                    <a:pt x="21418" y="59017"/>
                    <a:pt x="17732" y="57481"/>
                  </a:cubicBezTo>
                  <a:cubicBezTo>
                    <a:pt x="14032" y="55945"/>
                    <a:pt x="10876" y="53851"/>
                    <a:pt x="8238" y="51212"/>
                  </a:cubicBezTo>
                  <a:cubicBezTo>
                    <a:pt x="5599" y="48574"/>
                    <a:pt x="3574" y="45460"/>
                    <a:pt x="2150" y="41900"/>
                  </a:cubicBezTo>
                  <a:cubicBezTo>
                    <a:pt x="712" y="38339"/>
                    <a:pt x="0" y="34542"/>
                    <a:pt x="0" y="30479"/>
                  </a:cubicBezTo>
                  <a:close/>
                  <a:moveTo>
                    <a:pt x="31372" y="54982"/>
                  </a:moveTo>
                  <a:cubicBezTo>
                    <a:pt x="34304" y="54982"/>
                    <a:pt x="36818" y="54298"/>
                    <a:pt x="38912" y="52930"/>
                  </a:cubicBezTo>
                  <a:cubicBezTo>
                    <a:pt x="41006" y="51561"/>
                    <a:pt x="42737" y="49788"/>
                    <a:pt x="44106" y="47638"/>
                  </a:cubicBezTo>
                  <a:cubicBezTo>
                    <a:pt x="45474" y="45488"/>
                    <a:pt x="46465" y="43073"/>
                    <a:pt x="47094" y="40392"/>
                  </a:cubicBezTo>
                  <a:cubicBezTo>
                    <a:pt x="47722" y="37711"/>
                    <a:pt x="48043" y="35030"/>
                    <a:pt x="48043" y="32364"/>
                  </a:cubicBezTo>
                  <a:cubicBezTo>
                    <a:pt x="48043" y="29222"/>
                    <a:pt x="47694" y="26025"/>
                    <a:pt x="46996" y="22758"/>
                  </a:cubicBezTo>
                  <a:cubicBezTo>
                    <a:pt x="46298" y="19491"/>
                    <a:pt x="45181" y="16531"/>
                    <a:pt x="43645" y="13892"/>
                  </a:cubicBezTo>
                  <a:cubicBezTo>
                    <a:pt x="42109" y="11239"/>
                    <a:pt x="40127" y="9075"/>
                    <a:pt x="37697" y="7372"/>
                  </a:cubicBezTo>
                  <a:cubicBezTo>
                    <a:pt x="35268" y="5669"/>
                    <a:pt x="32322" y="4831"/>
                    <a:pt x="28859" y="4831"/>
                  </a:cubicBezTo>
                  <a:cubicBezTo>
                    <a:pt x="25871" y="4831"/>
                    <a:pt x="23316" y="5501"/>
                    <a:pt x="21222" y="6841"/>
                  </a:cubicBezTo>
                  <a:cubicBezTo>
                    <a:pt x="19128" y="8182"/>
                    <a:pt x="17411" y="9927"/>
                    <a:pt x="16070" y="12077"/>
                  </a:cubicBezTo>
                  <a:cubicBezTo>
                    <a:pt x="14744" y="14227"/>
                    <a:pt x="13752" y="16657"/>
                    <a:pt x="13124" y="19323"/>
                  </a:cubicBezTo>
                  <a:cubicBezTo>
                    <a:pt x="12496" y="22004"/>
                    <a:pt x="12175" y="24685"/>
                    <a:pt x="12175" y="27351"/>
                  </a:cubicBezTo>
                  <a:cubicBezTo>
                    <a:pt x="12175" y="30353"/>
                    <a:pt x="12538" y="33495"/>
                    <a:pt x="13278" y="36762"/>
                  </a:cubicBezTo>
                  <a:cubicBezTo>
                    <a:pt x="14004" y="40029"/>
                    <a:pt x="15135" y="43003"/>
                    <a:pt x="16671" y="45683"/>
                  </a:cubicBezTo>
                  <a:cubicBezTo>
                    <a:pt x="18192" y="48364"/>
                    <a:pt x="20175" y="50584"/>
                    <a:pt x="22604" y="52343"/>
                  </a:cubicBezTo>
                  <a:cubicBezTo>
                    <a:pt x="25034" y="54103"/>
                    <a:pt x="27952" y="54996"/>
                    <a:pt x="31345" y="54996"/>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6" name="Forma Livre: Forma 145">
              <a:extLst>
                <a:ext uri="{FF2B5EF4-FFF2-40B4-BE49-F238E27FC236}">
                  <a16:creationId xmlns:a16="http://schemas.microsoft.com/office/drawing/2014/main" id="{B5D43ED1-6C5F-9CE8-4C6E-605E5867FFF4}"/>
                </a:ext>
              </a:extLst>
            </p:cNvPr>
            <p:cNvSpPr/>
            <p:nvPr/>
          </p:nvSpPr>
          <p:spPr>
            <a:xfrm>
              <a:off x="10258807" y="6280658"/>
              <a:ext cx="87611" cy="97984"/>
            </a:xfrm>
            <a:custGeom>
              <a:avLst/>
              <a:gdLst>
                <a:gd name="connsiteX0" fmla="*/ 14088 w 87611"/>
                <a:gd name="connsiteY0" fmla="*/ 47219 h 97984"/>
                <a:gd name="connsiteX1" fmla="*/ 16489 w 87611"/>
                <a:gd name="connsiteY1" fmla="*/ 64909 h 97984"/>
                <a:gd name="connsiteX2" fmla="*/ 23735 w 87611"/>
                <a:gd name="connsiteY2" fmla="*/ 79318 h 97984"/>
                <a:gd name="connsiteX3" fmla="*/ 35868 w 87611"/>
                <a:gd name="connsiteY3" fmla="*/ 89021 h 97984"/>
                <a:gd name="connsiteX4" fmla="*/ 53055 w 87611"/>
                <a:gd name="connsiteY4" fmla="*/ 92596 h 97984"/>
                <a:gd name="connsiteX5" fmla="*/ 63387 w 87611"/>
                <a:gd name="connsiteY5" fmla="*/ 91130 h 97984"/>
                <a:gd name="connsiteX6" fmla="*/ 72127 w 87611"/>
                <a:gd name="connsiteY6" fmla="*/ 86327 h 97984"/>
                <a:gd name="connsiteX7" fmla="*/ 78368 w 87611"/>
                <a:gd name="connsiteY7" fmla="*/ 78634 h 97984"/>
                <a:gd name="connsiteX8" fmla="*/ 83618 w 87611"/>
                <a:gd name="connsiteY8" fmla="*/ 67911 h 97984"/>
                <a:gd name="connsiteX9" fmla="*/ 87611 w 87611"/>
                <a:gd name="connsiteY9" fmla="*/ 68888 h 97984"/>
                <a:gd name="connsiteX10" fmla="*/ 84917 w 87611"/>
                <a:gd name="connsiteY10" fmla="*/ 81035 h 97984"/>
                <a:gd name="connsiteX11" fmla="*/ 83213 w 87611"/>
                <a:gd name="connsiteY11" fmla="*/ 93182 h 97984"/>
                <a:gd name="connsiteX12" fmla="*/ 67576 w 87611"/>
                <a:gd name="connsiteY12" fmla="*/ 96714 h 97984"/>
                <a:gd name="connsiteX13" fmla="*/ 52036 w 87611"/>
                <a:gd name="connsiteY13" fmla="*/ 97985 h 97984"/>
                <a:gd name="connsiteX14" fmla="*/ 31219 w 87611"/>
                <a:gd name="connsiteY14" fmla="*/ 94550 h 97984"/>
                <a:gd name="connsiteX15" fmla="*/ 14730 w 87611"/>
                <a:gd name="connsiteY15" fmla="*/ 84847 h 97984"/>
                <a:gd name="connsiteX16" fmla="*/ 3895 w 87611"/>
                <a:gd name="connsiteY16" fmla="*/ 69712 h 97984"/>
                <a:gd name="connsiteX17" fmla="*/ 0 w 87611"/>
                <a:gd name="connsiteY17" fmla="*/ 49970 h 97984"/>
                <a:gd name="connsiteX18" fmla="*/ 4691 w 87611"/>
                <a:gd name="connsiteY18" fmla="*/ 28064 h 97984"/>
                <a:gd name="connsiteX19" fmla="*/ 17425 w 87611"/>
                <a:gd name="connsiteY19" fmla="*/ 12440 h 97984"/>
                <a:gd name="connsiteX20" fmla="*/ 36050 w 87611"/>
                <a:gd name="connsiteY20" fmla="*/ 3086 h 97984"/>
                <a:gd name="connsiteX21" fmla="*/ 58417 w 87611"/>
                <a:gd name="connsiteY21" fmla="*/ 0 h 97984"/>
                <a:gd name="connsiteX22" fmla="*/ 71457 w 87611"/>
                <a:gd name="connsiteY22" fmla="*/ 880 h 97984"/>
                <a:gd name="connsiteX23" fmla="*/ 84400 w 87611"/>
                <a:gd name="connsiteY23" fmla="*/ 3323 h 97984"/>
                <a:gd name="connsiteX24" fmla="*/ 83646 w 87611"/>
                <a:gd name="connsiteY24" fmla="*/ 15232 h 97984"/>
                <a:gd name="connsiteX25" fmla="*/ 83492 w 87611"/>
                <a:gd name="connsiteY25" fmla="*/ 27142 h 97984"/>
                <a:gd name="connsiteX26" fmla="*/ 79304 w 87611"/>
                <a:gd name="connsiteY26" fmla="*/ 27533 h 97984"/>
                <a:gd name="connsiteX27" fmla="*/ 76958 w 87611"/>
                <a:gd name="connsiteY27" fmla="*/ 17494 h 97984"/>
                <a:gd name="connsiteX28" fmla="*/ 71764 w 87611"/>
                <a:gd name="connsiteY28" fmla="*/ 10444 h 97984"/>
                <a:gd name="connsiteX29" fmla="*/ 64225 w 87611"/>
                <a:gd name="connsiteY29" fmla="*/ 6325 h 97984"/>
                <a:gd name="connsiteX30" fmla="*/ 54842 w 87611"/>
                <a:gd name="connsiteY30" fmla="*/ 4998 h 97984"/>
                <a:gd name="connsiteX31" fmla="*/ 37264 w 87611"/>
                <a:gd name="connsiteY31" fmla="*/ 8084 h 97984"/>
                <a:gd name="connsiteX32" fmla="*/ 24531 w 87611"/>
                <a:gd name="connsiteY32" fmla="*/ 16712 h 97984"/>
                <a:gd name="connsiteX33" fmla="*/ 16740 w 87611"/>
                <a:gd name="connsiteY33" fmla="*/ 30032 h 97984"/>
                <a:gd name="connsiteX34" fmla="*/ 14088 w 87611"/>
                <a:gd name="connsiteY34" fmla="*/ 47233 h 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611" h="97984">
                  <a:moveTo>
                    <a:pt x="14088" y="47219"/>
                  </a:moveTo>
                  <a:cubicBezTo>
                    <a:pt x="14088" y="53488"/>
                    <a:pt x="14883" y="59380"/>
                    <a:pt x="16489" y="64909"/>
                  </a:cubicBezTo>
                  <a:cubicBezTo>
                    <a:pt x="18081" y="70424"/>
                    <a:pt x="20496" y="75227"/>
                    <a:pt x="23735" y="79318"/>
                  </a:cubicBezTo>
                  <a:cubicBezTo>
                    <a:pt x="26961" y="83409"/>
                    <a:pt x="31009" y="86634"/>
                    <a:pt x="35868" y="89021"/>
                  </a:cubicBezTo>
                  <a:cubicBezTo>
                    <a:pt x="40727" y="91409"/>
                    <a:pt x="46451" y="92596"/>
                    <a:pt x="53055" y="92596"/>
                  </a:cubicBezTo>
                  <a:cubicBezTo>
                    <a:pt x="56658" y="92596"/>
                    <a:pt x="60106" y="92107"/>
                    <a:pt x="63387" y="91130"/>
                  </a:cubicBezTo>
                  <a:cubicBezTo>
                    <a:pt x="66682" y="90152"/>
                    <a:pt x="69600" y="88547"/>
                    <a:pt x="72127" y="86327"/>
                  </a:cubicBezTo>
                  <a:cubicBezTo>
                    <a:pt x="74529" y="84232"/>
                    <a:pt x="76609" y="81677"/>
                    <a:pt x="78368" y="78634"/>
                  </a:cubicBezTo>
                  <a:cubicBezTo>
                    <a:pt x="80128" y="75604"/>
                    <a:pt x="81887" y="72016"/>
                    <a:pt x="83618" y="67911"/>
                  </a:cubicBezTo>
                  <a:lnTo>
                    <a:pt x="87611" y="68888"/>
                  </a:lnTo>
                  <a:cubicBezTo>
                    <a:pt x="86480" y="73202"/>
                    <a:pt x="85573" y="77251"/>
                    <a:pt x="84917" y="81035"/>
                  </a:cubicBezTo>
                  <a:cubicBezTo>
                    <a:pt x="84246" y="84819"/>
                    <a:pt x="83688" y="88882"/>
                    <a:pt x="83213" y="93182"/>
                  </a:cubicBezTo>
                  <a:cubicBezTo>
                    <a:pt x="77949" y="94690"/>
                    <a:pt x="72742" y="95863"/>
                    <a:pt x="67576" y="96714"/>
                  </a:cubicBezTo>
                  <a:cubicBezTo>
                    <a:pt x="62410" y="97566"/>
                    <a:pt x="57244" y="97985"/>
                    <a:pt x="52036" y="97985"/>
                  </a:cubicBezTo>
                  <a:cubicBezTo>
                    <a:pt x="44511" y="97985"/>
                    <a:pt x="37572" y="96840"/>
                    <a:pt x="31219" y="94550"/>
                  </a:cubicBezTo>
                  <a:cubicBezTo>
                    <a:pt x="24852" y="92260"/>
                    <a:pt x="19365" y="89035"/>
                    <a:pt x="14730" y="84847"/>
                  </a:cubicBezTo>
                  <a:cubicBezTo>
                    <a:pt x="10108" y="80672"/>
                    <a:pt x="6492" y="75618"/>
                    <a:pt x="3895" y="69712"/>
                  </a:cubicBezTo>
                  <a:cubicBezTo>
                    <a:pt x="1298" y="63806"/>
                    <a:pt x="0" y="57216"/>
                    <a:pt x="0" y="49970"/>
                  </a:cubicBezTo>
                  <a:cubicBezTo>
                    <a:pt x="0" y="41607"/>
                    <a:pt x="1564" y="34304"/>
                    <a:pt x="4691" y="28064"/>
                  </a:cubicBezTo>
                  <a:cubicBezTo>
                    <a:pt x="7819" y="21823"/>
                    <a:pt x="12063" y="16615"/>
                    <a:pt x="17425" y="12440"/>
                  </a:cubicBezTo>
                  <a:cubicBezTo>
                    <a:pt x="22786" y="8265"/>
                    <a:pt x="28999" y="5138"/>
                    <a:pt x="36050" y="3086"/>
                  </a:cubicBezTo>
                  <a:cubicBezTo>
                    <a:pt x="43114" y="1033"/>
                    <a:pt x="50570" y="0"/>
                    <a:pt x="58417" y="0"/>
                  </a:cubicBezTo>
                  <a:cubicBezTo>
                    <a:pt x="62480" y="0"/>
                    <a:pt x="66822" y="293"/>
                    <a:pt x="71457" y="880"/>
                  </a:cubicBezTo>
                  <a:cubicBezTo>
                    <a:pt x="76079" y="1466"/>
                    <a:pt x="80393" y="2290"/>
                    <a:pt x="84400" y="3323"/>
                  </a:cubicBezTo>
                  <a:cubicBezTo>
                    <a:pt x="83995" y="7498"/>
                    <a:pt x="83744" y="11477"/>
                    <a:pt x="83646" y="15232"/>
                  </a:cubicBezTo>
                  <a:cubicBezTo>
                    <a:pt x="83548" y="18988"/>
                    <a:pt x="83492" y="22953"/>
                    <a:pt x="83492" y="27142"/>
                  </a:cubicBezTo>
                  <a:lnTo>
                    <a:pt x="79304" y="27533"/>
                  </a:lnTo>
                  <a:cubicBezTo>
                    <a:pt x="79039" y="23679"/>
                    <a:pt x="78257" y="20329"/>
                    <a:pt x="76958" y="17494"/>
                  </a:cubicBezTo>
                  <a:cubicBezTo>
                    <a:pt x="75660" y="14646"/>
                    <a:pt x="73928" y="12300"/>
                    <a:pt x="71764" y="10444"/>
                  </a:cubicBezTo>
                  <a:cubicBezTo>
                    <a:pt x="69600" y="8587"/>
                    <a:pt x="67087" y="7204"/>
                    <a:pt x="64225" y="6325"/>
                  </a:cubicBezTo>
                  <a:cubicBezTo>
                    <a:pt x="61363" y="5445"/>
                    <a:pt x="58235" y="4998"/>
                    <a:pt x="54842" y="4998"/>
                  </a:cubicBezTo>
                  <a:cubicBezTo>
                    <a:pt x="48183" y="4998"/>
                    <a:pt x="42319" y="6032"/>
                    <a:pt x="37264" y="8084"/>
                  </a:cubicBezTo>
                  <a:cubicBezTo>
                    <a:pt x="32196" y="10136"/>
                    <a:pt x="27952" y="13013"/>
                    <a:pt x="24531" y="16712"/>
                  </a:cubicBezTo>
                  <a:cubicBezTo>
                    <a:pt x="21096" y="20398"/>
                    <a:pt x="18500" y="24838"/>
                    <a:pt x="16740" y="30032"/>
                  </a:cubicBezTo>
                  <a:cubicBezTo>
                    <a:pt x="14981" y="35226"/>
                    <a:pt x="14088" y="40950"/>
                    <a:pt x="14088" y="4723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7" name="Forma Livre: Forma 146">
              <a:extLst>
                <a:ext uri="{FF2B5EF4-FFF2-40B4-BE49-F238E27FC236}">
                  <a16:creationId xmlns:a16="http://schemas.microsoft.com/office/drawing/2014/main" id="{0C941D8E-1817-9D79-3B0E-F826B582DFE3}"/>
                </a:ext>
              </a:extLst>
            </p:cNvPr>
            <p:cNvSpPr/>
            <p:nvPr/>
          </p:nvSpPr>
          <p:spPr>
            <a:xfrm>
              <a:off x="10356163" y="6270717"/>
              <a:ext cx="71471" cy="105943"/>
            </a:xfrm>
            <a:custGeom>
              <a:avLst/>
              <a:gdLst>
                <a:gd name="connsiteX0" fmla="*/ 22618 w 71471"/>
                <a:gd name="connsiteY0" fmla="*/ 824 h 105943"/>
                <a:gd name="connsiteX1" fmla="*/ 21976 w 71471"/>
                <a:gd name="connsiteY1" fmla="*/ 6604 h 105943"/>
                <a:gd name="connsiteX2" fmla="*/ 21571 w 71471"/>
                <a:gd name="connsiteY2" fmla="*/ 13264 h 105943"/>
                <a:gd name="connsiteX3" fmla="*/ 21320 w 71471"/>
                <a:gd name="connsiteY3" fmla="*/ 19533 h 105943"/>
                <a:gd name="connsiteX4" fmla="*/ 21222 w 71471"/>
                <a:gd name="connsiteY4" fmla="*/ 24238 h 105943"/>
                <a:gd name="connsiteX5" fmla="*/ 21222 w 71471"/>
                <a:gd name="connsiteY5" fmla="*/ 56085 h 105943"/>
                <a:gd name="connsiteX6" fmla="*/ 32308 w 71471"/>
                <a:gd name="connsiteY6" fmla="*/ 50444 h 105943"/>
                <a:gd name="connsiteX7" fmla="*/ 43994 w 71471"/>
                <a:gd name="connsiteY7" fmla="*/ 48141 h 105943"/>
                <a:gd name="connsiteX8" fmla="*/ 50794 w 71471"/>
                <a:gd name="connsiteY8" fmla="*/ 49216 h 105943"/>
                <a:gd name="connsiteX9" fmla="*/ 56392 w 71471"/>
                <a:gd name="connsiteY9" fmla="*/ 52692 h 105943"/>
                <a:gd name="connsiteX10" fmla="*/ 60190 w 71471"/>
                <a:gd name="connsiteY10" fmla="*/ 58961 h 105943"/>
                <a:gd name="connsiteX11" fmla="*/ 61586 w 71471"/>
                <a:gd name="connsiteY11" fmla="*/ 68414 h 105943"/>
                <a:gd name="connsiteX12" fmla="*/ 61586 w 71471"/>
                <a:gd name="connsiteY12" fmla="*/ 94774 h 105943"/>
                <a:gd name="connsiteX13" fmla="*/ 61837 w 71471"/>
                <a:gd name="connsiteY13" fmla="*/ 98543 h 105943"/>
                <a:gd name="connsiteX14" fmla="*/ 63094 w 71471"/>
                <a:gd name="connsiteY14" fmla="*/ 100749 h 105943"/>
                <a:gd name="connsiteX15" fmla="*/ 66082 w 71471"/>
                <a:gd name="connsiteY15" fmla="*/ 101824 h 105943"/>
                <a:gd name="connsiteX16" fmla="*/ 71471 w 71471"/>
                <a:gd name="connsiteY16" fmla="*/ 102313 h 105943"/>
                <a:gd name="connsiteX17" fmla="*/ 71276 w 71471"/>
                <a:gd name="connsiteY17" fmla="*/ 105943 h 105943"/>
                <a:gd name="connsiteX18" fmla="*/ 63932 w 71471"/>
                <a:gd name="connsiteY18" fmla="*/ 105845 h 105943"/>
                <a:gd name="connsiteX19" fmla="*/ 54996 w 71471"/>
                <a:gd name="connsiteY19" fmla="*/ 105748 h 105943"/>
                <a:gd name="connsiteX20" fmla="*/ 47610 w 71471"/>
                <a:gd name="connsiteY20" fmla="*/ 105845 h 105943"/>
                <a:gd name="connsiteX21" fmla="*/ 41313 w 71471"/>
                <a:gd name="connsiteY21" fmla="*/ 105943 h 105943"/>
                <a:gd name="connsiteX22" fmla="*/ 41020 w 71471"/>
                <a:gd name="connsiteY22" fmla="*/ 102802 h 105943"/>
                <a:gd name="connsiteX23" fmla="*/ 46060 w 71471"/>
                <a:gd name="connsiteY23" fmla="*/ 102020 h 105943"/>
                <a:gd name="connsiteX24" fmla="*/ 49062 w 71471"/>
                <a:gd name="connsiteY24" fmla="*/ 100400 h 105943"/>
                <a:gd name="connsiteX25" fmla="*/ 50458 w 71471"/>
                <a:gd name="connsiteY25" fmla="*/ 97161 h 105943"/>
                <a:gd name="connsiteX26" fmla="*/ 50808 w 71471"/>
                <a:gd name="connsiteY26" fmla="*/ 91325 h 105943"/>
                <a:gd name="connsiteX27" fmla="*/ 50808 w 71471"/>
                <a:gd name="connsiteY27" fmla="*/ 70647 h 105943"/>
                <a:gd name="connsiteX28" fmla="*/ 47205 w 71471"/>
                <a:gd name="connsiteY28" fmla="*/ 59282 h 105943"/>
                <a:gd name="connsiteX29" fmla="*/ 37921 w 71471"/>
                <a:gd name="connsiteY29" fmla="*/ 55848 h 105943"/>
                <a:gd name="connsiteX30" fmla="*/ 29837 w 71471"/>
                <a:gd name="connsiteY30" fmla="*/ 57174 h 105943"/>
                <a:gd name="connsiteX31" fmla="*/ 21250 w 71471"/>
                <a:gd name="connsiteY31" fmla="*/ 60944 h 105943"/>
                <a:gd name="connsiteX32" fmla="*/ 21250 w 71471"/>
                <a:gd name="connsiteY32" fmla="*/ 94746 h 105943"/>
                <a:gd name="connsiteX33" fmla="*/ 21543 w 71471"/>
                <a:gd name="connsiteY33" fmla="*/ 98515 h 105943"/>
                <a:gd name="connsiteX34" fmla="*/ 22842 w 71471"/>
                <a:gd name="connsiteY34" fmla="*/ 100721 h 105943"/>
                <a:gd name="connsiteX35" fmla="*/ 25788 w 71471"/>
                <a:gd name="connsiteY35" fmla="*/ 101797 h 105943"/>
                <a:gd name="connsiteX36" fmla="*/ 31037 w 71471"/>
                <a:gd name="connsiteY36" fmla="*/ 102285 h 105943"/>
                <a:gd name="connsiteX37" fmla="*/ 30744 w 71471"/>
                <a:gd name="connsiteY37" fmla="*/ 105915 h 105943"/>
                <a:gd name="connsiteX38" fmla="*/ 23596 w 71471"/>
                <a:gd name="connsiteY38" fmla="*/ 105818 h 105943"/>
                <a:gd name="connsiteX39" fmla="*/ 14855 w 71471"/>
                <a:gd name="connsiteY39" fmla="*/ 105720 h 105943"/>
                <a:gd name="connsiteX40" fmla="*/ 7260 w 71471"/>
                <a:gd name="connsiteY40" fmla="*/ 105818 h 105943"/>
                <a:gd name="connsiteX41" fmla="*/ 768 w 71471"/>
                <a:gd name="connsiteY41" fmla="*/ 105915 h 105943"/>
                <a:gd name="connsiteX42" fmla="*/ 572 w 71471"/>
                <a:gd name="connsiteY42" fmla="*/ 102774 h 105943"/>
                <a:gd name="connsiteX43" fmla="*/ 5822 w 71471"/>
                <a:gd name="connsiteY43" fmla="*/ 101894 h 105943"/>
                <a:gd name="connsiteX44" fmla="*/ 8866 w 71471"/>
                <a:gd name="connsiteY44" fmla="*/ 100079 h 105943"/>
                <a:gd name="connsiteX45" fmla="*/ 10318 w 71471"/>
                <a:gd name="connsiteY45" fmla="*/ 96645 h 105943"/>
                <a:gd name="connsiteX46" fmla="*/ 10667 w 71471"/>
                <a:gd name="connsiteY46" fmla="*/ 90711 h 105943"/>
                <a:gd name="connsiteX47" fmla="*/ 10667 w 71471"/>
                <a:gd name="connsiteY47" fmla="*/ 17718 h 105943"/>
                <a:gd name="connsiteX48" fmla="*/ 10318 w 71471"/>
                <a:gd name="connsiteY48" fmla="*/ 13264 h 105943"/>
                <a:gd name="connsiteX49" fmla="*/ 8922 w 71471"/>
                <a:gd name="connsiteY49" fmla="*/ 10765 h 105943"/>
                <a:gd name="connsiteX50" fmla="*/ 5780 w 71471"/>
                <a:gd name="connsiteY50" fmla="*/ 9396 h 105943"/>
                <a:gd name="connsiteX51" fmla="*/ 293 w 71471"/>
                <a:gd name="connsiteY51" fmla="*/ 8321 h 105943"/>
                <a:gd name="connsiteX52" fmla="*/ 0 w 71471"/>
                <a:gd name="connsiteY52" fmla="*/ 5487 h 105943"/>
                <a:gd name="connsiteX53" fmla="*/ 5934 w 71471"/>
                <a:gd name="connsiteY53" fmla="*/ 4314 h 105943"/>
                <a:gd name="connsiteX54" fmla="*/ 11979 w 71471"/>
                <a:gd name="connsiteY54" fmla="*/ 2890 h 105943"/>
                <a:gd name="connsiteX55" fmla="*/ 17424 w 71471"/>
                <a:gd name="connsiteY55" fmla="*/ 1424 h 105943"/>
                <a:gd name="connsiteX56" fmla="*/ 21571 w 71471"/>
                <a:gd name="connsiteY56" fmla="*/ 0 h 105943"/>
                <a:gd name="connsiteX57" fmla="*/ 22674 w 71471"/>
                <a:gd name="connsiteY57" fmla="*/ 782 h 1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1471" h="105943">
                  <a:moveTo>
                    <a:pt x="22618" y="824"/>
                  </a:moveTo>
                  <a:cubicBezTo>
                    <a:pt x="22353" y="2457"/>
                    <a:pt x="22130" y="4384"/>
                    <a:pt x="21976" y="6604"/>
                  </a:cubicBezTo>
                  <a:cubicBezTo>
                    <a:pt x="21809" y="8824"/>
                    <a:pt x="21683" y="11044"/>
                    <a:pt x="21571" y="13264"/>
                  </a:cubicBezTo>
                  <a:cubicBezTo>
                    <a:pt x="21473" y="15484"/>
                    <a:pt x="21390" y="17578"/>
                    <a:pt x="21320" y="19533"/>
                  </a:cubicBezTo>
                  <a:cubicBezTo>
                    <a:pt x="21250" y="21487"/>
                    <a:pt x="21222" y="23065"/>
                    <a:pt x="21222" y="24238"/>
                  </a:cubicBezTo>
                  <a:lnTo>
                    <a:pt x="21222" y="56085"/>
                  </a:lnTo>
                  <a:cubicBezTo>
                    <a:pt x="24615" y="53865"/>
                    <a:pt x="28315" y="51980"/>
                    <a:pt x="32308" y="50444"/>
                  </a:cubicBezTo>
                  <a:cubicBezTo>
                    <a:pt x="36301" y="48909"/>
                    <a:pt x="40196" y="48141"/>
                    <a:pt x="43994" y="48141"/>
                  </a:cubicBezTo>
                  <a:cubicBezTo>
                    <a:pt x="46395" y="48141"/>
                    <a:pt x="48657" y="48504"/>
                    <a:pt x="50794" y="49216"/>
                  </a:cubicBezTo>
                  <a:cubicBezTo>
                    <a:pt x="52916" y="49942"/>
                    <a:pt x="54787" y="51101"/>
                    <a:pt x="56392" y="52692"/>
                  </a:cubicBezTo>
                  <a:cubicBezTo>
                    <a:pt x="57984" y="54298"/>
                    <a:pt x="59254" y="56378"/>
                    <a:pt x="60190" y="58961"/>
                  </a:cubicBezTo>
                  <a:cubicBezTo>
                    <a:pt x="61125" y="61544"/>
                    <a:pt x="61586" y="64700"/>
                    <a:pt x="61586" y="68414"/>
                  </a:cubicBezTo>
                  <a:lnTo>
                    <a:pt x="61586" y="94774"/>
                  </a:lnTo>
                  <a:cubicBezTo>
                    <a:pt x="61586" y="96337"/>
                    <a:pt x="61670" y="97594"/>
                    <a:pt x="61837" y="98543"/>
                  </a:cubicBezTo>
                  <a:cubicBezTo>
                    <a:pt x="62005" y="99493"/>
                    <a:pt x="62424" y="100219"/>
                    <a:pt x="63094" y="100749"/>
                  </a:cubicBezTo>
                  <a:cubicBezTo>
                    <a:pt x="63764" y="101280"/>
                    <a:pt x="64755" y="101629"/>
                    <a:pt x="66082" y="101824"/>
                  </a:cubicBezTo>
                  <a:cubicBezTo>
                    <a:pt x="67422" y="102020"/>
                    <a:pt x="69209" y="102187"/>
                    <a:pt x="71471" y="102313"/>
                  </a:cubicBezTo>
                  <a:lnTo>
                    <a:pt x="71276" y="105943"/>
                  </a:lnTo>
                  <a:cubicBezTo>
                    <a:pt x="69139" y="105943"/>
                    <a:pt x="66696" y="105915"/>
                    <a:pt x="63932" y="105845"/>
                  </a:cubicBezTo>
                  <a:cubicBezTo>
                    <a:pt x="61167" y="105776"/>
                    <a:pt x="58193" y="105748"/>
                    <a:pt x="54996" y="105748"/>
                  </a:cubicBezTo>
                  <a:cubicBezTo>
                    <a:pt x="52399" y="105748"/>
                    <a:pt x="49942" y="105776"/>
                    <a:pt x="47610" y="105845"/>
                  </a:cubicBezTo>
                  <a:cubicBezTo>
                    <a:pt x="45279" y="105915"/>
                    <a:pt x="43184" y="105943"/>
                    <a:pt x="41313" y="105943"/>
                  </a:cubicBezTo>
                  <a:lnTo>
                    <a:pt x="41020" y="102802"/>
                  </a:lnTo>
                  <a:cubicBezTo>
                    <a:pt x="43087" y="102606"/>
                    <a:pt x="44762" y="102341"/>
                    <a:pt x="46060" y="102020"/>
                  </a:cubicBezTo>
                  <a:cubicBezTo>
                    <a:pt x="47359" y="101699"/>
                    <a:pt x="48364" y="101154"/>
                    <a:pt x="49062" y="100400"/>
                  </a:cubicBezTo>
                  <a:cubicBezTo>
                    <a:pt x="49760" y="99646"/>
                    <a:pt x="50221" y="98571"/>
                    <a:pt x="50458" y="97161"/>
                  </a:cubicBezTo>
                  <a:cubicBezTo>
                    <a:pt x="50696" y="95751"/>
                    <a:pt x="50808" y="93810"/>
                    <a:pt x="50808" y="91325"/>
                  </a:cubicBezTo>
                  <a:lnTo>
                    <a:pt x="50808" y="70647"/>
                  </a:lnTo>
                  <a:cubicBezTo>
                    <a:pt x="50808" y="65356"/>
                    <a:pt x="49607" y="61572"/>
                    <a:pt x="47205" y="59282"/>
                  </a:cubicBezTo>
                  <a:cubicBezTo>
                    <a:pt x="44804" y="56993"/>
                    <a:pt x="41704" y="55848"/>
                    <a:pt x="37921" y="55848"/>
                  </a:cubicBezTo>
                  <a:cubicBezTo>
                    <a:pt x="35393" y="55848"/>
                    <a:pt x="32699" y="56295"/>
                    <a:pt x="29837" y="57174"/>
                  </a:cubicBezTo>
                  <a:cubicBezTo>
                    <a:pt x="26974" y="58054"/>
                    <a:pt x="24112" y="59310"/>
                    <a:pt x="21250" y="60944"/>
                  </a:cubicBezTo>
                  <a:lnTo>
                    <a:pt x="21250" y="94746"/>
                  </a:lnTo>
                  <a:cubicBezTo>
                    <a:pt x="21250" y="96309"/>
                    <a:pt x="21348" y="97566"/>
                    <a:pt x="21543" y="98515"/>
                  </a:cubicBezTo>
                  <a:cubicBezTo>
                    <a:pt x="21739" y="99465"/>
                    <a:pt x="22172" y="100191"/>
                    <a:pt x="22842" y="100721"/>
                  </a:cubicBezTo>
                  <a:cubicBezTo>
                    <a:pt x="23498" y="101252"/>
                    <a:pt x="24489" y="101601"/>
                    <a:pt x="25788" y="101797"/>
                  </a:cubicBezTo>
                  <a:cubicBezTo>
                    <a:pt x="27086" y="101992"/>
                    <a:pt x="28831" y="102160"/>
                    <a:pt x="31037" y="102285"/>
                  </a:cubicBezTo>
                  <a:lnTo>
                    <a:pt x="30744" y="105915"/>
                  </a:lnTo>
                  <a:cubicBezTo>
                    <a:pt x="28608" y="105915"/>
                    <a:pt x="26234" y="105887"/>
                    <a:pt x="23596" y="105818"/>
                  </a:cubicBezTo>
                  <a:cubicBezTo>
                    <a:pt x="20957" y="105748"/>
                    <a:pt x="18053" y="105720"/>
                    <a:pt x="14855" y="105720"/>
                  </a:cubicBezTo>
                  <a:cubicBezTo>
                    <a:pt x="12259" y="105720"/>
                    <a:pt x="9731" y="105748"/>
                    <a:pt x="7260" y="105818"/>
                  </a:cubicBezTo>
                  <a:cubicBezTo>
                    <a:pt x="4789" y="105887"/>
                    <a:pt x="2625" y="105915"/>
                    <a:pt x="768" y="105915"/>
                  </a:cubicBezTo>
                  <a:lnTo>
                    <a:pt x="572" y="102774"/>
                  </a:lnTo>
                  <a:cubicBezTo>
                    <a:pt x="2764" y="102578"/>
                    <a:pt x="4524" y="102285"/>
                    <a:pt x="5822" y="101894"/>
                  </a:cubicBezTo>
                  <a:cubicBezTo>
                    <a:pt x="7121" y="101503"/>
                    <a:pt x="8140" y="100903"/>
                    <a:pt x="8866" y="100079"/>
                  </a:cubicBezTo>
                  <a:cubicBezTo>
                    <a:pt x="9592" y="99269"/>
                    <a:pt x="10081" y="98125"/>
                    <a:pt x="10318" y="96645"/>
                  </a:cubicBezTo>
                  <a:cubicBezTo>
                    <a:pt x="10555" y="95179"/>
                    <a:pt x="10667" y="93196"/>
                    <a:pt x="10667" y="90711"/>
                  </a:cubicBezTo>
                  <a:lnTo>
                    <a:pt x="10667" y="17718"/>
                  </a:lnTo>
                  <a:cubicBezTo>
                    <a:pt x="10667" y="15819"/>
                    <a:pt x="10555" y="14339"/>
                    <a:pt x="10318" y="13264"/>
                  </a:cubicBezTo>
                  <a:cubicBezTo>
                    <a:pt x="10081" y="12189"/>
                    <a:pt x="9620" y="11351"/>
                    <a:pt x="8922" y="10765"/>
                  </a:cubicBezTo>
                  <a:cubicBezTo>
                    <a:pt x="8224" y="10178"/>
                    <a:pt x="7176" y="9717"/>
                    <a:pt x="5780" y="9396"/>
                  </a:cubicBezTo>
                  <a:cubicBezTo>
                    <a:pt x="4384" y="9075"/>
                    <a:pt x="2555" y="8712"/>
                    <a:pt x="293" y="8321"/>
                  </a:cubicBezTo>
                  <a:lnTo>
                    <a:pt x="0" y="5487"/>
                  </a:lnTo>
                  <a:cubicBezTo>
                    <a:pt x="1857" y="5166"/>
                    <a:pt x="3840" y="4761"/>
                    <a:pt x="5934" y="4314"/>
                  </a:cubicBezTo>
                  <a:cubicBezTo>
                    <a:pt x="8028" y="3854"/>
                    <a:pt x="10053" y="3379"/>
                    <a:pt x="11979" y="2890"/>
                  </a:cubicBezTo>
                  <a:cubicBezTo>
                    <a:pt x="13906" y="2401"/>
                    <a:pt x="15721" y="1913"/>
                    <a:pt x="17424" y="1424"/>
                  </a:cubicBezTo>
                  <a:cubicBezTo>
                    <a:pt x="19128" y="935"/>
                    <a:pt x="20496" y="461"/>
                    <a:pt x="21571" y="0"/>
                  </a:cubicBezTo>
                  <a:lnTo>
                    <a:pt x="22674" y="782"/>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8" name="Forma Livre: Forma 147">
              <a:extLst>
                <a:ext uri="{FF2B5EF4-FFF2-40B4-BE49-F238E27FC236}">
                  <a16:creationId xmlns:a16="http://schemas.microsoft.com/office/drawing/2014/main" id="{F8202176-413D-3B3B-8DF3-883F5291BC12}"/>
                </a:ext>
              </a:extLst>
            </p:cNvPr>
            <p:cNvSpPr/>
            <p:nvPr/>
          </p:nvSpPr>
          <p:spPr>
            <a:xfrm>
              <a:off x="10435439" y="6318886"/>
              <a:ext cx="57020" cy="59771"/>
            </a:xfrm>
            <a:custGeom>
              <a:avLst/>
              <a:gdLst>
                <a:gd name="connsiteX0" fmla="*/ 33941 w 57020"/>
                <a:gd name="connsiteY0" fmla="*/ 26151 h 59771"/>
                <a:gd name="connsiteX1" fmla="*/ 34039 w 57020"/>
                <a:gd name="connsiteY1" fmla="*/ 24489 h 59771"/>
                <a:gd name="connsiteX2" fmla="*/ 34039 w 57020"/>
                <a:gd name="connsiteY2" fmla="*/ 17341 h 59771"/>
                <a:gd name="connsiteX3" fmla="*/ 31596 w 57020"/>
                <a:gd name="connsiteY3" fmla="*/ 9061 h 59771"/>
                <a:gd name="connsiteX4" fmla="*/ 23749 w 57020"/>
                <a:gd name="connsiteY4" fmla="*/ 5780 h 59771"/>
                <a:gd name="connsiteX5" fmla="*/ 18807 w 57020"/>
                <a:gd name="connsiteY5" fmla="*/ 6813 h 59771"/>
                <a:gd name="connsiteX6" fmla="*/ 15414 w 57020"/>
                <a:gd name="connsiteY6" fmla="*/ 9508 h 59771"/>
                <a:gd name="connsiteX7" fmla="*/ 13417 w 57020"/>
                <a:gd name="connsiteY7" fmla="*/ 13334 h 59771"/>
                <a:gd name="connsiteX8" fmla="*/ 12761 w 57020"/>
                <a:gd name="connsiteY8" fmla="*/ 17843 h 59771"/>
                <a:gd name="connsiteX9" fmla="*/ 8363 w 57020"/>
                <a:gd name="connsiteY9" fmla="*/ 19114 h 59771"/>
                <a:gd name="connsiteX10" fmla="*/ 4021 w 57020"/>
                <a:gd name="connsiteY10" fmla="*/ 18081 h 59771"/>
                <a:gd name="connsiteX11" fmla="*/ 1969 w 57020"/>
                <a:gd name="connsiteY11" fmla="*/ 14995 h 59771"/>
                <a:gd name="connsiteX12" fmla="*/ 3225 w 57020"/>
                <a:gd name="connsiteY12" fmla="*/ 11756 h 59771"/>
                <a:gd name="connsiteX13" fmla="*/ 6520 w 57020"/>
                <a:gd name="connsiteY13" fmla="*/ 8475 h 59771"/>
                <a:gd name="connsiteX14" fmla="*/ 11058 w 57020"/>
                <a:gd name="connsiteY14" fmla="*/ 5389 h 59771"/>
                <a:gd name="connsiteX15" fmla="*/ 16154 w 57020"/>
                <a:gd name="connsiteY15" fmla="*/ 2848 h 59771"/>
                <a:gd name="connsiteX16" fmla="*/ 29334 w 57020"/>
                <a:gd name="connsiteY16" fmla="*/ 0 h 59771"/>
                <a:gd name="connsiteX17" fmla="*/ 35324 w 57020"/>
                <a:gd name="connsiteY17" fmla="*/ 838 h 59771"/>
                <a:gd name="connsiteX18" fmla="*/ 40224 w 57020"/>
                <a:gd name="connsiteY18" fmla="*/ 3490 h 59771"/>
                <a:gd name="connsiteX19" fmla="*/ 43519 w 57020"/>
                <a:gd name="connsiteY19" fmla="*/ 8140 h 59771"/>
                <a:gd name="connsiteX20" fmla="*/ 44720 w 57020"/>
                <a:gd name="connsiteY20" fmla="*/ 14897 h 59771"/>
                <a:gd name="connsiteX21" fmla="*/ 44525 w 57020"/>
                <a:gd name="connsiteY21" fmla="*/ 28468 h 59771"/>
                <a:gd name="connsiteX22" fmla="*/ 44329 w 57020"/>
                <a:gd name="connsiteY22" fmla="*/ 45572 h 59771"/>
                <a:gd name="connsiteX23" fmla="*/ 45823 w 57020"/>
                <a:gd name="connsiteY23" fmla="*/ 51547 h 59771"/>
                <a:gd name="connsiteX24" fmla="*/ 50026 w 57020"/>
                <a:gd name="connsiteY24" fmla="*/ 53698 h 59771"/>
                <a:gd name="connsiteX25" fmla="*/ 55220 w 57020"/>
                <a:gd name="connsiteY25" fmla="*/ 52036 h 59771"/>
                <a:gd name="connsiteX26" fmla="*/ 57021 w 57020"/>
                <a:gd name="connsiteY26" fmla="*/ 54675 h 59771"/>
                <a:gd name="connsiteX27" fmla="*/ 51380 w 57020"/>
                <a:gd name="connsiteY27" fmla="*/ 58207 h 59771"/>
                <a:gd name="connsiteX28" fmla="*/ 44636 w 57020"/>
                <a:gd name="connsiteY28" fmla="*/ 59576 h 59771"/>
                <a:gd name="connsiteX29" fmla="*/ 38200 w 57020"/>
                <a:gd name="connsiteY29" fmla="*/ 57719 h 59771"/>
                <a:gd name="connsiteX30" fmla="*/ 34249 w 57020"/>
                <a:gd name="connsiteY30" fmla="*/ 51352 h 59771"/>
                <a:gd name="connsiteX31" fmla="*/ 31149 w 57020"/>
                <a:gd name="connsiteY31" fmla="*/ 53404 h 59771"/>
                <a:gd name="connsiteX32" fmla="*/ 26360 w 57020"/>
                <a:gd name="connsiteY32" fmla="*/ 56197 h 59771"/>
                <a:gd name="connsiteX33" fmla="*/ 20566 w 57020"/>
                <a:gd name="connsiteY33" fmla="*/ 58696 h 59771"/>
                <a:gd name="connsiteX34" fmla="*/ 14674 w 57020"/>
                <a:gd name="connsiteY34" fmla="*/ 59771 h 59771"/>
                <a:gd name="connsiteX35" fmla="*/ 8684 w 57020"/>
                <a:gd name="connsiteY35" fmla="*/ 58598 h 59771"/>
                <a:gd name="connsiteX36" fmla="*/ 4035 w 57020"/>
                <a:gd name="connsiteY36" fmla="*/ 55415 h 59771"/>
                <a:gd name="connsiteX37" fmla="*/ 1047 w 57020"/>
                <a:gd name="connsiteY37" fmla="*/ 50807 h 59771"/>
                <a:gd name="connsiteX38" fmla="*/ 0 w 57020"/>
                <a:gd name="connsiteY38" fmla="*/ 45265 h 59771"/>
                <a:gd name="connsiteX39" fmla="*/ 2946 w 57020"/>
                <a:gd name="connsiteY39" fmla="*/ 36692 h 59771"/>
                <a:gd name="connsiteX40" fmla="*/ 10681 w 57020"/>
                <a:gd name="connsiteY40" fmla="*/ 31149 h 59771"/>
                <a:gd name="connsiteX41" fmla="*/ 20021 w 57020"/>
                <a:gd name="connsiteY41" fmla="*/ 28357 h 59771"/>
                <a:gd name="connsiteX42" fmla="*/ 33955 w 57020"/>
                <a:gd name="connsiteY42" fmla="*/ 26151 h 59771"/>
                <a:gd name="connsiteX43" fmla="*/ 33746 w 57020"/>
                <a:gd name="connsiteY43" fmla="*/ 46633 h 59771"/>
                <a:gd name="connsiteX44" fmla="*/ 33844 w 57020"/>
                <a:gd name="connsiteY44" fmla="*/ 38605 h 59771"/>
                <a:gd name="connsiteX45" fmla="*/ 33941 w 57020"/>
                <a:gd name="connsiteY45" fmla="*/ 30577 h 59771"/>
                <a:gd name="connsiteX46" fmla="*/ 28496 w 57020"/>
                <a:gd name="connsiteY46" fmla="*/ 31317 h 59771"/>
                <a:gd name="connsiteX47" fmla="*/ 23149 w 57020"/>
                <a:gd name="connsiteY47" fmla="*/ 32448 h 59771"/>
                <a:gd name="connsiteX48" fmla="*/ 18248 w 57020"/>
                <a:gd name="connsiteY48" fmla="*/ 34207 h 59771"/>
                <a:gd name="connsiteX49" fmla="*/ 14353 w 57020"/>
                <a:gd name="connsiteY49" fmla="*/ 36748 h 59771"/>
                <a:gd name="connsiteX50" fmla="*/ 11854 w 57020"/>
                <a:gd name="connsiteY50" fmla="*/ 42333 h 59771"/>
                <a:gd name="connsiteX51" fmla="*/ 14004 w 57020"/>
                <a:gd name="connsiteY51" fmla="*/ 49286 h 59771"/>
                <a:gd name="connsiteX52" fmla="*/ 20650 w 57020"/>
                <a:gd name="connsiteY52" fmla="*/ 52120 h 59771"/>
                <a:gd name="connsiteX53" fmla="*/ 27338 w 57020"/>
                <a:gd name="connsiteY53" fmla="*/ 50654 h 59771"/>
                <a:gd name="connsiteX54" fmla="*/ 33732 w 57020"/>
                <a:gd name="connsiteY54" fmla="*/ 46633 h 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020" h="59771">
                  <a:moveTo>
                    <a:pt x="33941" y="26151"/>
                  </a:moveTo>
                  <a:cubicBezTo>
                    <a:pt x="34011" y="25690"/>
                    <a:pt x="34039" y="25132"/>
                    <a:pt x="34039" y="24489"/>
                  </a:cubicBezTo>
                  <a:lnTo>
                    <a:pt x="34039" y="17341"/>
                  </a:lnTo>
                  <a:cubicBezTo>
                    <a:pt x="34039" y="14004"/>
                    <a:pt x="33229" y="11253"/>
                    <a:pt x="31596" y="9061"/>
                  </a:cubicBezTo>
                  <a:cubicBezTo>
                    <a:pt x="29962" y="6869"/>
                    <a:pt x="27351" y="5780"/>
                    <a:pt x="23749" y="5780"/>
                  </a:cubicBezTo>
                  <a:cubicBezTo>
                    <a:pt x="21823" y="5780"/>
                    <a:pt x="20175" y="6129"/>
                    <a:pt x="18807" y="6813"/>
                  </a:cubicBezTo>
                  <a:cubicBezTo>
                    <a:pt x="17438" y="7498"/>
                    <a:pt x="16308" y="8391"/>
                    <a:pt x="15414" y="9508"/>
                  </a:cubicBezTo>
                  <a:cubicBezTo>
                    <a:pt x="14506" y="10625"/>
                    <a:pt x="13850" y="11896"/>
                    <a:pt x="13417" y="13334"/>
                  </a:cubicBezTo>
                  <a:cubicBezTo>
                    <a:pt x="12985" y="14772"/>
                    <a:pt x="12761" y="16280"/>
                    <a:pt x="12761" y="17843"/>
                  </a:cubicBezTo>
                  <a:cubicBezTo>
                    <a:pt x="11700" y="18695"/>
                    <a:pt x="10234" y="19114"/>
                    <a:pt x="8363" y="19114"/>
                  </a:cubicBezTo>
                  <a:cubicBezTo>
                    <a:pt x="6827" y="19114"/>
                    <a:pt x="5389" y="18765"/>
                    <a:pt x="4021" y="18081"/>
                  </a:cubicBezTo>
                  <a:cubicBezTo>
                    <a:pt x="2653" y="17397"/>
                    <a:pt x="1969" y="16363"/>
                    <a:pt x="1969" y="14995"/>
                  </a:cubicBezTo>
                  <a:cubicBezTo>
                    <a:pt x="1969" y="13948"/>
                    <a:pt x="2388" y="12873"/>
                    <a:pt x="3225" y="11756"/>
                  </a:cubicBezTo>
                  <a:cubicBezTo>
                    <a:pt x="4063" y="10639"/>
                    <a:pt x="5152" y="9550"/>
                    <a:pt x="6520" y="8475"/>
                  </a:cubicBezTo>
                  <a:cubicBezTo>
                    <a:pt x="7889" y="7400"/>
                    <a:pt x="9396" y="6367"/>
                    <a:pt x="11058" y="5389"/>
                  </a:cubicBezTo>
                  <a:cubicBezTo>
                    <a:pt x="12719" y="4412"/>
                    <a:pt x="14423" y="3560"/>
                    <a:pt x="16154" y="2848"/>
                  </a:cubicBezTo>
                  <a:cubicBezTo>
                    <a:pt x="20608" y="949"/>
                    <a:pt x="25006" y="0"/>
                    <a:pt x="29334" y="0"/>
                  </a:cubicBezTo>
                  <a:cubicBezTo>
                    <a:pt x="31470" y="0"/>
                    <a:pt x="33467" y="279"/>
                    <a:pt x="35324" y="838"/>
                  </a:cubicBezTo>
                  <a:cubicBezTo>
                    <a:pt x="37195" y="1396"/>
                    <a:pt x="38814" y="2276"/>
                    <a:pt x="40224" y="3490"/>
                  </a:cubicBezTo>
                  <a:cubicBezTo>
                    <a:pt x="41621" y="4705"/>
                    <a:pt x="42724" y="6255"/>
                    <a:pt x="43519" y="8140"/>
                  </a:cubicBezTo>
                  <a:cubicBezTo>
                    <a:pt x="44315" y="10039"/>
                    <a:pt x="44720" y="12287"/>
                    <a:pt x="44720" y="14897"/>
                  </a:cubicBezTo>
                  <a:cubicBezTo>
                    <a:pt x="44720" y="18821"/>
                    <a:pt x="44650" y="23344"/>
                    <a:pt x="44525" y="28468"/>
                  </a:cubicBezTo>
                  <a:cubicBezTo>
                    <a:pt x="44399" y="33592"/>
                    <a:pt x="44329" y="39303"/>
                    <a:pt x="44329" y="45572"/>
                  </a:cubicBezTo>
                  <a:cubicBezTo>
                    <a:pt x="44329" y="48113"/>
                    <a:pt x="44832" y="50109"/>
                    <a:pt x="45823" y="51547"/>
                  </a:cubicBezTo>
                  <a:cubicBezTo>
                    <a:pt x="46828" y="52986"/>
                    <a:pt x="48225" y="53698"/>
                    <a:pt x="50026" y="53698"/>
                  </a:cubicBezTo>
                  <a:cubicBezTo>
                    <a:pt x="51617" y="53698"/>
                    <a:pt x="53349" y="53139"/>
                    <a:pt x="55220" y="52036"/>
                  </a:cubicBezTo>
                  <a:lnTo>
                    <a:pt x="57021" y="54675"/>
                  </a:lnTo>
                  <a:cubicBezTo>
                    <a:pt x="55485" y="56113"/>
                    <a:pt x="53614" y="57286"/>
                    <a:pt x="51380" y="58207"/>
                  </a:cubicBezTo>
                  <a:cubicBezTo>
                    <a:pt x="49146" y="59115"/>
                    <a:pt x="46898" y="59576"/>
                    <a:pt x="44636" y="59576"/>
                  </a:cubicBezTo>
                  <a:cubicBezTo>
                    <a:pt x="42375" y="59576"/>
                    <a:pt x="40155" y="58947"/>
                    <a:pt x="38200" y="57719"/>
                  </a:cubicBezTo>
                  <a:cubicBezTo>
                    <a:pt x="36231" y="56476"/>
                    <a:pt x="34919" y="54354"/>
                    <a:pt x="34249" y="51352"/>
                  </a:cubicBezTo>
                  <a:cubicBezTo>
                    <a:pt x="33579" y="51813"/>
                    <a:pt x="32545" y="52497"/>
                    <a:pt x="31149" y="53404"/>
                  </a:cubicBezTo>
                  <a:cubicBezTo>
                    <a:pt x="29753" y="54326"/>
                    <a:pt x="28147" y="55247"/>
                    <a:pt x="26360" y="56197"/>
                  </a:cubicBezTo>
                  <a:cubicBezTo>
                    <a:pt x="24559" y="57146"/>
                    <a:pt x="22632" y="57970"/>
                    <a:pt x="20566" y="58696"/>
                  </a:cubicBezTo>
                  <a:cubicBezTo>
                    <a:pt x="18500" y="59408"/>
                    <a:pt x="16531" y="59771"/>
                    <a:pt x="14674" y="59771"/>
                  </a:cubicBezTo>
                  <a:cubicBezTo>
                    <a:pt x="12482" y="59771"/>
                    <a:pt x="10485" y="59380"/>
                    <a:pt x="8684" y="58598"/>
                  </a:cubicBezTo>
                  <a:cubicBezTo>
                    <a:pt x="6883" y="57816"/>
                    <a:pt x="5333" y="56755"/>
                    <a:pt x="4035" y="55415"/>
                  </a:cubicBezTo>
                  <a:cubicBezTo>
                    <a:pt x="2737" y="54075"/>
                    <a:pt x="1745" y="52539"/>
                    <a:pt x="1047" y="50807"/>
                  </a:cubicBezTo>
                  <a:cubicBezTo>
                    <a:pt x="349" y="49076"/>
                    <a:pt x="0" y="47233"/>
                    <a:pt x="0" y="45265"/>
                  </a:cubicBezTo>
                  <a:cubicBezTo>
                    <a:pt x="0" y="41928"/>
                    <a:pt x="977" y="39079"/>
                    <a:pt x="2946" y="36692"/>
                  </a:cubicBezTo>
                  <a:cubicBezTo>
                    <a:pt x="4915" y="34304"/>
                    <a:pt x="7484" y="32462"/>
                    <a:pt x="10681" y="31149"/>
                  </a:cubicBezTo>
                  <a:cubicBezTo>
                    <a:pt x="13013" y="30242"/>
                    <a:pt x="16126" y="29306"/>
                    <a:pt x="20021" y="28357"/>
                  </a:cubicBezTo>
                  <a:cubicBezTo>
                    <a:pt x="23917" y="27407"/>
                    <a:pt x="28566" y="26681"/>
                    <a:pt x="33955" y="26151"/>
                  </a:cubicBezTo>
                  <a:close/>
                  <a:moveTo>
                    <a:pt x="33746" y="46633"/>
                  </a:moveTo>
                  <a:cubicBezTo>
                    <a:pt x="33746" y="43882"/>
                    <a:pt x="33788" y="41216"/>
                    <a:pt x="33844" y="38605"/>
                  </a:cubicBezTo>
                  <a:cubicBezTo>
                    <a:pt x="33914" y="35994"/>
                    <a:pt x="33941" y="33313"/>
                    <a:pt x="33941" y="30577"/>
                  </a:cubicBezTo>
                  <a:cubicBezTo>
                    <a:pt x="32140" y="30772"/>
                    <a:pt x="30325" y="31023"/>
                    <a:pt x="28496" y="31317"/>
                  </a:cubicBezTo>
                  <a:cubicBezTo>
                    <a:pt x="26667" y="31610"/>
                    <a:pt x="24880" y="31987"/>
                    <a:pt x="23149" y="32448"/>
                  </a:cubicBezTo>
                  <a:cubicBezTo>
                    <a:pt x="21418" y="32908"/>
                    <a:pt x="19784" y="33495"/>
                    <a:pt x="18248" y="34207"/>
                  </a:cubicBezTo>
                  <a:cubicBezTo>
                    <a:pt x="16712" y="34919"/>
                    <a:pt x="15414" y="35771"/>
                    <a:pt x="14353" y="36748"/>
                  </a:cubicBezTo>
                  <a:cubicBezTo>
                    <a:pt x="12691" y="38186"/>
                    <a:pt x="11854" y="40043"/>
                    <a:pt x="11854" y="42333"/>
                  </a:cubicBezTo>
                  <a:cubicBezTo>
                    <a:pt x="11854" y="45083"/>
                    <a:pt x="12566" y="47401"/>
                    <a:pt x="14004" y="49286"/>
                  </a:cubicBezTo>
                  <a:cubicBezTo>
                    <a:pt x="15442" y="51184"/>
                    <a:pt x="17648" y="52120"/>
                    <a:pt x="20650" y="52120"/>
                  </a:cubicBezTo>
                  <a:cubicBezTo>
                    <a:pt x="22772" y="52120"/>
                    <a:pt x="25006" y="51631"/>
                    <a:pt x="27338" y="50654"/>
                  </a:cubicBezTo>
                  <a:cubicBezTo>
                    <a:pt x="29669" y="49677"/>
                    <a:pt x="31791" y="48336"/>
                    <a:pt x="33732" y="4663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49" name="Forma Livre: Forma 148">
              <a:extLst>
                <a:ext uri="{FF2B5EF4-FFF2-40B4-BE49-F238E27FC236}">
                  <a16:creationId xmlns:a16="http://schemas.microsoft.com/office/drawing/2014/main" id="{9CE575A3-80E0-CB23-74A6-D4052B7AD2EA}"/>
                </a:ext>
              </a:extLst>
            </p:cNvPr>
            <p:cNvSpPr/>
            <p:nvPr/>
          </p:nvSpPr>
          <p:spPr>
            <a:xfrm>
              <a:off x="10494959" y="6318872"/>
              <a:ext cx="64518" cy="102829"/>
            </a:xfrm>
            <a:custGeom>
              <a:avLst/>
              <a:gdLst>
                <a:gd name="connsiteX0" fmla="*/ 3867 w 64518"/>
                <a:gd name="connsiteY0" fmla="*/ 23219 h 102829"/>
                <a:gd name="connsiteX1" fmla="*/ 5920 w 64518"/>
                <a:gd name="connsiteY1" fmla="*/ 14060 h 102829"/>
                <a:gd name="connsiteX2" fmla="*/ 11421 w 64518"/>
                <a:gd name="connsiteY2" fmla="*/ 6660 h 102829"/>
                <a:gd name="connsiteX3" fmla="*/ 19365 w 64518"/>
                <a:gd name="connsiteY3" fmla="*/ 1759 h 102829"/>
                <a:gd name="connsiteX4" fmla="*/ 28859 w 64518"/>
                <a:gd name="connsiteY4" fmla="*/ 0 h 102829"/>
                <a:gd name="connsiteX5" fmla="*/ 42640 w 64518"/>
                <a:gd name="connsiteY5" fmla="*/ 3337 h 102829"/>
                <a:gd name="connsiteX6" fmla="*/ 44692 w 64518"/>
                <a:gd name="connsiteY6" fmla="*/ 4272 h 102829"/>
                <a:gd name="connsiteX7" fmla="*/ 46940 w 64518"/>
                <a:gd name="connsiteY7" fmla="*/ 4524 h 102829"/>
                <a:gd name="connsiteX8" fmla="*/ 48532 w 64518"/>
                <a:gd name="connsiteY8" fmla="*/ 4426 h 102829"/>
                <a:gd name="connsiteX9" fmla="*/ 63820 w 64518"/>
                <a:gd name="connsiteY9" fmla="*/ 3351 h 102829"/>
                <a:gd name="connsiteX10" fmla="*/ 64518 w 64518"/>
                <a:gd name="connsiteY10" fmla="*/ 4133 h 102829"/>
                <a:gd name="connsiteX11" fmla="*/ 63918 w 64518"/>
                <a:gd name="connsiteY11" fmla="*/ 9815 h 102829"/>
                <a:gd name="connsiteX12" fmla="*/ 49830 w 64518"/>
                <a:gd name="connsiteY12" fmla="*/ 9815 h 102829"/>
                <a:gd name="connsiteX13" fmla="*/ 53921 w 64518"/>
                <a:gd name="connsiteY13" fmla="*/ 21278 h 102829"/>
                <a:gd name="connsiteX14" fmla="*/ 51575 w 64518"/>
                <a:gd name="connsiteY14" fmla="*/ 31470 h 102829"/>
                <a:gd name="connsiteX15" fmla="*/ 45488 w 64518"/>
                <a:gd name="connsiteY15" fmla="*/ 38870 h 102829"/>
                <a:gd name="connsiteX16" fmla="*/ 37195 w 64518"/>
                <a:gd name="connsiteY16" fmla="*/ 43380 h 102829"/>
                <a:gd name="connsiteX17" fmla="*/ 28259 w 64518"/>
                <a:gd name="connsiteY17" fmla="*/ 44902 h 102829"/>
                <a:gd name="connsiteX18" fmla="*/ 19966 w 64518"/>
                <a:gd name="connsiteY18" fmla="*/ 43924 h 102829"/>
                <a:gd name="connsiteX19" fmla="*/ 16126 w 64518"/>
                <a:gd name="connsiteY19" fmla="*/ 47108 h 102829"/>
                <a:gd name="connsiteX20" fmla="*/ 14576 w 64518"/>
                <a:gd name="connsiteY20" fmla="*/ 51073 h 102829"/>
                <a:gd name="connsiteX21" fmla="*/ 15623 w 64518"/>
                <a:gd name="connsiteY21" fmla="*/ 53474 h 102829"/>
                <a:gd name="connsiteX22" fmla="*/ 18220 w 64518"/>
                <a:gd name="connsiteY22" fmla="*/ 55192 h 102829"/>
                <a:gd name="connsiteX23" fmla="*/ 21515 w 64518"/>
                <a:gd name="connsiteY23" fmla="*/ 56169 h 102829"/>
                <a:gd name="connsiteX24" fmla="*/ 24657 w 64518"/>
                <a:gd name="connsiteY24" fmla="*/ 56462 h 102829"/>
                <a:gd name="connsiteX25" fmla="*/ 32797 w 64518"/>
                <a:gd name="connsiteY25" fmla="*/ 56322 h 102829"/>
                <a:gd name="connsiteX26" fmla="*/ 40741 w 64518"/>
                <a:gd name="connsiteY26" fmla="*/ 56169 h 102829"/>
                <a:gd name="connsiteX27" fmla="*/ 48727 w 64518"/>
                <a:gd name="connsiteY27" fmla="*/ 56909 h 102829"/>
                <a:gd name="connsiteX28" fmla="*/ 55973 w 64518"/>
                <a:gd name="connsiteY28" fmla="*/ 59562 h 102829"/>
                <a:gd name="connsiteX29" fmla="*/ 61223 w 64518"/>
                <a:gd name="connsiteY29" fmla="*/ 64797 h 102829"/>
                <a:gd name="connsiteX30" fmla="*/ 63220 w 64518"/>
                <a:gd name="connsiteY30" fmla="*/ 73230 h 102829"/>
                <a:gd name="connsiteX31" fmla="*/ 60427 w 64518"/>
                <a:gd name="connsiteY31" fmla="*/ 84847 h 102829"/>
                <a:gd name="connsiteX32" fmla="*/ 52637 w 64518"/>
                <a:gd name="connsiteY32" fmla="*/ 94257 h 102829"/>
                <a:gd name="connsiteX33" fmla="*/ 40699 w 64518"/>
                <a:gd name="connsiteY33" fmla="*/ 100526 h 102829"/>
                <a:gd name="connsiteX34" fmla="*/ 25467 w 64518"/>
                <a:gd name="connsiteY34" fmla="*/ 102830 h 102829"/>
                <a:gd name="connsiteX35" fmla="*/ 16629 w 64518"/>
                <a:gd name="connsiteY35" fmla="*/ 101699 h 102829"/>
                <a:gd name="connsiteX36" fmla="*/ 8391 w 64518"/>
                <a:gd name="connsiteY36" fmla="*/ 98264 h 102829"/>
                <a:gd name="connsiteX37" fmla="*/ 2346 w 64518"/>
                <a:gd name="connsiteY37" fmla="*/ 92484 h 102829"/>
                <a:gd name="connsiteX38" fmla="*/ 0 w 64518"/>
                <a:gd name="connsiteY38" fmla="*/ 84302 h 102829"/>
                <a:gd name="connsiteX39" fmla="*/ 1298 w 64518"/>
                <a:gd name="connsiteY39" fmla="*/ 78173 h 102829"/>
                <a:gd name="connsiteX40" fmla="*/ 4691 w 64518"/>
                <a:gd name="connsiteY40" fmla="*/ 73035 h 102829"/>
                <a:gd name="connsiteX41" fmla="*/ 9382 w 64518"/>
                <a:gd name="connsiteY41" fmla="*/ 68721 h 102829"/>
                <a:gd name="connsiteX42" fmla="*/ 14576 w 64518"/>
                <a:gd name="connsiteY42" fmla="*/ 64993 h 102829"/>
                <a:gd name="connsiteX43" fmla="*/ 7539 w 64518"/>
                <a:gd name="connsiteY43" fmla="*/ 61070 h 102829"/>
                <a:gd name="connsiteX44" fmla="*/ 4594 w 64518"/>
                <a:gd name="connsiteY44" fmla="*/ 54898 h 102829"/>
                <a:gd name="connsiteX45" fmla="*/ 5738 w 64518"/>
                <a:gd name="connsiteY45" fmla="*/ 51366 h 102829"/>
                <a:gd name="connsiteX46" fmla="*/ 8489 w 64518"/>
                <a:gd name="connsiteY46" fmla="*/ 47736 h 102829"/>
                <a:gd name="connsiteX47" fmla="*/ 11882 w 64518"/>
                <a:gd name="connsiteY47" fmla="*/ 44497 h 102829"/>
                <a:gd name="connsiteX48" fmla="*/ 14981 w 64518"/>
                <a:gd name="connsiteY48" fmla="*/ 41956 h 102829"/>
                <a:gd name="connsiteX49" fmla="*/ 3895 w 64518"/>
                <a:gd name="connsiteY49" fmla="*/ 23247 h 102829"/>
                <a:gd name="connsiteX50" fmla="*/ 30535 w 64518"/>
                <a:gd name="connsiteY50" fmla="*/ 66138 h 102829"/>
                <a:gd name="connsiteX51" fmla="*/ 25090 w 64518"/>
                <a:gd name="connsiteY51" fmla="*/ 66180 h 102829"/>
                <a:gd name="connsiteX52" fmla="*/ 21543 w 64518"/>
                <a:gd name="connsiteY52" fmla="*/ 66529 h 102829"/>
                <a:gd name="connsiteX53" fmla="*/ 19044 w 64518"/>
                <a:gd name="connsiteY53" fmla="*/ 67408 h 102829"/>
                <a:gd name="connsiteX54" fmla="*/ 16740 w 64518"/>
                <a:gd name="connsiteY54" fmla="*/ 68972 h 102829"/>
                <a:gd name="connsiteX55" fmla="*/ 12147 w 64518"/>
                <a:gd name="connsiteY55" fmla="*/ 74710 h 102829"/>
                <a:gd name="connsiteX56" fmla="*/ 10653 w 64518"/>
                <a:gd name="connsiteY56" fmla="*/ 81328 h 102829"/>
                <a:gd name="connsiteX57" fmla="*/ 12650 w 64518"/>
                <a:gd name="connsiteY57" fmla="*/ 88086 h 102829"/>
                <a:gd name="connsiteX58" fmla="*/ 17746 w 64518"/>
                <a:gd name="connsiteY58" fmla="*/ 92540 h 102829"/>
                <a:gd name="connsiteX59" fmla="*/ 24643 w 64518"/>
                <a:gd name="connsiteY59" fmla="*/ 95039 h 102829"/>
                <a:gd name="connsiteX60" fmla="*/ 32029 w 64518"/>
                <a:gd name="connsiteY60" fmla="*/ 95821 h 102829"/>
                <a:gd name="connsiteX61" fmla="*/ 40518 w 64518"/>
                <a:gd name="connsiteY61" fmla="*/ 94885 h 102829"/>
                <a:gd name="connsiteX62" fmla="*/ 47513 w 64518"/>
                <a:gd name="connsiteY62" fmla="*/ 91898 h 102829"/>
                <a:gd name="connsiteX63" fmla="*/ 52260 w 64518"/>
                <a:gd name="connsiteY63" fmla="*/ 86606 h 102829"/>
                <a:gd name="connsiteX64" fmla="*/ 54005 w 64518"/>
                <a:gd name="connsiteY64" fmla="*/ 78871 h 102829"/>
                <a:gd name="connsiteX65" fmla="*/ 52204 w 64518"/>
                <a:gd name="connsiteY65" fmla="*/ 72016 h 102829"/>
                <a:gd name="connsiteX66" fmla="*/ 47010 w 64518"/>
                <a:gd name="connsiteY66" fmla="*/ 67897 h 102829"/>
                <a:gd name="connsiteX67" fmla="*/ 40615 w 64518"/>
                <a:gd name="connsiteY67" fmla="*/ 66375 h 102829"/>
                <a:gd name="connsiteX68" fmla="*/ 32531 w 64518"/>
                <a:gd name="connsiteY68" fmla="*/ 66138 h 102829"/>
                <a:gd name="connsiteX69" fmla="*/ 30535 w 64518"/>
                <a:gd name="connsiteY69" fmla="*/ 66138 h 102829"/>
                <a:gd name="connsiteX70" fmla="*/ 29837 w 64518"/>
                <a:gd name="connsiteY70" fmla="*/ 40559 h 102829"/>
                <a:gd name="connsiteX71" fmla="*/ 35338 w 64518"/>
                <a:gd name="connsiteY71" fmla="*/ 39093 h 102829"/>
                <a:gd name="connsiteX72" fmla="*/ 39079 w 64518"/>
                <a:gd name="connsiteY72" fmla="*/ 35268 h 102829"/>
                <a:gd name="connsiteX73" fmla="*/ 41230 w 64518"/>
                <a:gd name="connsiteY73" fmla="*/ 29976 h 102829"/>
                <a:gd name="connsiteX74" fmla="*/ 41928 w 64518"/>
                <a:gd name="connsiteY74" fmla="*/ 24196 h 102829"/>
                <a:gd name="connsiteX75" fmla="*/ 41174 w 64518"/>
                <a:gd name="connsiteY75" fmla="*/ 17089 h 102829"/>
                <a:gd name="connsiteX76" fmla="*/ 38772 w 64518"/>
                <a:gd name="connsiteY76" fmla="*/ 10667 h 102829"/>
                <a:gd name="connsiteX77" fmla="*/ 34472 w 64518"/>
                <a:gd name="connsiteY77" fmla="*/ 6059 h 102829"/>
                <a:gd name="connsiteX78" fmla="*/ 27924 w 64518"/>
                <a:gd name="connsiteY78" fmla="*/ 4300 h 102829"/>
                <a:gd name="connsiteX79" fmla="*/ 22325 w 64518"/>
                <a:gd name="connsiteY79" fmla="*/ 5724 h 102829"/>
                <a:gd name="connsiteX80" fmla="*/ 18583 w 64518"/>
                <a:gd name="connsiteY80" fmla="*/ 9494 h 102829"/>
                <a:gd name="connsiteX81" fmla="*/ 16489 w 64518"/>
                <a:gd name="connsiteY81" fmla="*/ 14730 h 102829"/>
                <a:gd name="connsiteX82" fmla="*/ 15833 w 64518"/>
                <a:gd name="connsiteY82" fmla="*/ 20566 h 102829"/>
                <a:gd name="connsiteX83" fmla="*/ 16629 w 64518"/>
                <a:gd name="connsiteY83" fmla="*/ 27421 h 102829"/>
                <a:gd name="connsiteX84" fmla="*/ 19072 w 64518"/>
                <a:gd name="connsiteY84" fmla="*/ 33886 h 102829"/>
                <a:gd name="connsiteX85" fmla="*/ 23358 w 64518"/>
                <a:gd name="connsiteY85" fmla="*/ 38689 h 102829"/>
                <a:gd name="connsiteX86" fmla="*/ 29795 w 64518"/>
                <a:gd name="connsiteY86" fmla="*/ 40545 h 10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4518" h="102829">
                  <a:moveTo>
                    <a:pt x="3867" y="23219"/>
                  </a:moveTo>
                  <a:cubicBezTo>
                    <a:pt x="3867" y="19952"/>
                    <a:pt x="4552" y="16894"/>
                    <a:pt x="5920" y="14060"/>
                  </a:cubicBezTo>
                  <a:cubicBezTo>
                    <a:pt x="7288" y="11211"/>
                    <a:pt x="9117" y="8754"/>
                    <a:pt x="11421" y="6660"/>
                  </a:cubicBezTo>
                  <a:cubicBezTo>
                    <a:pt x="13711" y="4566"/>
                    <a:pt x="16363" y="2932"/>
                    <a:pt x="19365" y="1759"/>
                  </a:cubicBezTo>
                  <a:cubicBezTo>
                    <a:pt x="22367" y="586"/>
                    <a:pt x="25522" y="0"/>
                    <a:pt x="28859" y="0"/>
                  </a:cubicBezTo>
                  <a:cubicBezTo>
                    <a:pt x="34193" y="0"/>
                    <a:pt x="38786" y="1117"/>
                    <a:pt x="42640" y="3337"/>
                  </a:cubicBezTo>
                  <a:cubicBezTo>
                    <a:pt x="43366" y="3798"/>
                    <a:pt x="44050" y="4105"/>
                    <a:pt x="44692" y="4272"/>
                  </a:cubicBezTo>
                  <a:cubicBezTo>
                    <a:pt x="45320" y="4440"/>
                    <a:pt x="46074" y="4524"/>
                    <a:pt x="46940" y="4524"/>
                  </a:cubicBezTo>
                  <a:cubicBezTo>
                    <a:pt x="47680" y="4454"/>
                    <a:pt x="48211" y="4426"/>
                    <a:pt x="48532" y="4426"/>
                  </a:cubicBezTo>
                  <a:lnTo>
                    <a:pt x="63820" y="3351"/>
                  </a:lnTo>
                  <a:lnTo>
                    <a:pt x="64518" y="4133"/>
                  </a:lnTo>
                  <a:lnTo>
                    <a:pt x="63918" y="9815"/>
                  </a:lnTo>
                  <a:lnTo>
                    <a:pt x="49830" y="9815"/>
                  </a:lnTo>
                  <a:cubicBezTo>
                    <a:pt x="52567" y="13278"/>
                    <a:pt x="53921" y="17103"/>
                    <a:pt x="53921" y="21278"/>
                  </a:cubicBezTo>
                  <a:cubicBezTo>
                    <a:pt x="53921" y="25132"/>
                    <a:pt x="53139" y="28524"/>
                    <a:pt x="51575" y="31470"/>
                  </a:cubicBezTo>
                  <a:cubicBezTo>
                    <a:pt x="50012" y="34416"/>
                    <a:pt x="47987" y="36873"/>
                    <a:pt x="45488" y="38870"/>
                  </a:cubicBezTo>
                  <a:cubicBezTo>
                    <a:pt x="42989" y="40867"/>
                    <a:pt x="40224" y="42361"/>
                    <a:pt x="37195" y="43380"/>
                  </a:cubicBezTo>
                  <a:cubicBezTo>
                    <a:pt x="34165" y="44399"/>
                    <a:pt x="31191" y="44902"/>
                    <a:pt x="28259" y="44902"/>
                  </a:cubicBezTo>
                  <a:cubicBezTo>
                    <a:pt x="25662" y="44902"/>
                    <a:pt x="22898" y="44581"/>
                    <a:pt x="19966" y="43924"/>
                  </a:cubicBezTo>
                  <a:cubicBezTo>
                    <a:pt x="18430" y="44650"/>
                    <a:pt x="17145" y="45711"/>
                    <a:pt x="16126" y="47108"/>
                  </a:cubicBezTo>
                  <a:cubicBezTo>
                    <a:pt x="15093" y="48518"/>
                    <a:pt x="14576" y="49830"/>
                    <a:pt x="14576" y="51073"/>
                  </a:cubicBezTo>
                  <a:cubicBezTo>
                    <a:pt x="14576" y="51994"/>
                    <a:pt x="14925" y="52790"/>
                    <a:pt x="15623" y="53474"/>
                  </a:cubicBezTo>
                  <a:cubicBezTo>
                    <a:pt x="16322" y="54158"/>
                    <a:pt x="17187" y="54731"/>
                    <a:pt x="18220" y="55192"/>
                  </a:cubicBezTo>
                  <a:cubicBezTo>
                    <a:pt x="19254" y="55652"/>
                    <a:pt x="20357" y="55973"/>
                    <a:pt x="21515" y="56169"/>
                  </a:cubicBezTo>
                  <a:cubicBezTo>
                    <a:pt x="22674" y="56364"/>
                    <a:pt x="23735" y="56462"/>
                    <a:pt x="24657" y="56462"/>
                  </a:cubicBezTo>
                  <a:cubicBezTo>
                    <a:pt x="27254" y="56462"/>
                    <a:pt x="29962" y="56420"/>
                    <a:pt x="32797" y="56322"/>
                  </a:cubicBezTo>
                  <a:cubicBezTo>
                    <a:pt x="35631" y="56225"/>
                    <a:pt x="38270" y="56169"/>
                    <a:pt x="40741" y="56169"/>
                  </a:cubicBezTo>
                  <a:cubicBezTo>
                    <a:pt x="43408" y="56169"/>
                    <a:pt x="46074" y="56420"/>
                    <a:pt x="48727" y="56909"/>
                  </a:cubicBezTo>
                  <a:cubicBezTo>
                    <a:pt x="51394" y="57398"/>
                    <a:pt x="53809" y="58277"/>
                    <a:pt x="55973" y="59562"/>
                  </a:cubicBezTo>
                  <a:cubicBezTo>
                    <a:pt x="58138" y="60832"/>
                    <a:pt x="59883" y="62577"/>
                    <a:pt x="61223" y="64797"/>
                  </a:cubicBezTo>
                  <a:cubicBezTo>
                    <a:pt x="62549" y="67017"/>
                    <a:pt x="63220" y="69824"/>
                    <a:pt x="63220" y="73230"/>
                  </a:cubicBezTo>
                  <a:cubicBezTo>
                    <a:pt x="63220" y="77349"/>
                    <a:pt x="62284" y="81217"/>
                    <a:pt x="60427" y="84847"/>
                  </a:cubicBezTo>
                  <a:cubicBezTo>
                    <a:pt x="58556" y="88477"/>
                    <a:pt x="55973" y="91604"/>
                    <a:pt x="52637" y="94257"/>
                  </a:cubicBezTo>
                  <a:cubicBezTo>
                    <a:pt x="49300" y="96896"/>
                    <a:pt x="45334" y="98990"/>
                    <a:pt x="40699" y="100526"/>
                  </a:cubicBezTo>
                  <a:cubicBezTo>
                    <a:pt x="36064" y="102062"/>
                    <a:pt x="30996" y="102830"/>
                    <a:pt x="25467" y="102830"/>
                  </a:cubicBezTo>
                  <a:cubicBezTo>
                    <a:pt x="22604" y="102830"/>
                    <a:pt x="19658" y="102453"/>
                    <a:pt x="16629" y="101699"/>
                  </a:cubicBezTo>
                  <a:cubicBezTo>
                    <a:pt x="13599" y="100945"/>
                    <a:pt x="10848" y="99800"/>
                    <a:pt x="8391" y="98264"/>
                  </a:cubicBezTo>
                  <a:cubicBezTo>
                    <a:pt x="5920" y="96728"/>
                    <a:pt x="3909" y="94802"/>
                    <a:pt x="2346" y="92484"/>
                  </a:cubicBezTo>
                  <a:cubicBezTo>
                    <a:pt x="782" y="90166"/>
                    <a:pt x="0" y="87430"/>
                    <a:pt x="0" y="84302"/>
                  </a:cubicBezTo>
                  <a:cubicBezTo>
                    <a:pt x="0" y="82082"/>
                    <a:pt x="433" y="80044"/>
                    <a:pt x="1298" y="78173"/>
                  </a:cubicBezTo>
                  <a:cubicBezTo>
                    <a:pt x="2164" y="76316"/>
                    <a:pt x="3295" y="74599"/>
                    <a:pt x="4691" y="73035"/>
                  </a:cubicBezTo>
                  <a:cubicBezTo>
                    <a:pt x="6087" y="71471"/>
                    <a:pt x="7651" y="70033"/>
                    <a:pt x="9382" y="68721"/>
                  </a:cubicBezTo>
                  <a:cubicBezTo>
                    <a:pt x="11114" y="67408"/>
                    <a:pt x="12845" y="66180"/>
                    <a:pt x="14576" y="64993"/>
                  </a:cubicBezTo>
                  <a:cubicBezTo>
                    <a:pt x="11840" y="64015"/>
                    <a:pt x="9494" y="62703"/>
                    <a:pt x="7539" y="61070"/>
                  </a:cubicBezTo>
                  <a:cubicBezTo>
                    <a:pt x="5571" y="59436"/>
                    <a:pt x="4594" y="57384"/>
                    <a:pt x="4594" y="54898"/>
                  </a:cubicBezTo>
                  <a:cubicBezTo>
                    <a:pt x="4594" y="53781"/>
                    <a:pt x="4970" y="52609"/>
                    <a:pt x="5738" y="51366"/>
                  </a:cubicBezTo>
                  <a:cubicBezTo>
                    <a:pt x="6506" y="50123"/>
                    <a:pt x="7414" y="48923"/>
                    <a:pt x="8489" y="47736"/>
                  </a:cubicBezTo>
                  <a:cubicBezTo>
                    <a:pt x="9550" y="46563"/>
                    <a:pt x="10695" y="45488"/>
                    <a:pt x="11882" y="44497"/>
                  </a:cubicBezTo>
                  <a:cubicBezTo>
                    <a:pt x="13082" y="43519"/>
                    <a:pt x="14116" y="42668"/>
                    <a:pt x="14981" y="41956"/>
                  </a:cubicBezTo>
                  <a:cubicBezTo>
                    <a:pt x="7595" y="38298"/>
                    <a:pt x="3895" y="32057"/>
                    <a:pt x="3895" y="23247"/>
                  </a:cubicBezTo>
                  <a:close/>
                  <a:moveTo>
                    <a:pt x="30535" y="66138"/>
                  </a:moveTo>
                  <a:cubicBezTo>
                    <a:pt x="28343" y="66138"/>
                    <a:pt x="26528" y="66152"/>
                    <a:pt x="25090" y="66180"/>
                  </a:cubicBezTo>
                  <a:cubicBezTo>
                    <a:pt x="23652" y="66208"/>
                    <a:pt x="22479" y="66319"/>
                    <a:pt x="21543" y="66529"/>
                  </a:cubicBezTo>
                  <a:cubicBezTo>
                    <a:pt x="20608" y="66724"/>
                    <a:pt x="19784" y="67017"/>
                    <a:pt x="19044" y="67408"/>
                  </a:cubicBezTo>
                  <a:cubicBezTo>
                    <a:pt x="18304" y="67799"/>
                    <a:pt x="17550" y="68316"/>
                    <a:pt x="16740" y="68972"/>
                  </a:cubicBezTo>
                  <a:cubicBezTo>
                    <a:pt x="14674" y="70675"/>
                    <a:pt x="13152" y="72574"/>
                    <a:pt x="12147" y="74710"/>
                  </a:cubicBezTo>
                  <a:cubicBezTo>
                    <a:pt x="11142" y="76833"/>
                    <a:pt x="10653" y="79039"/>
                    <a:pt x="10653" y="81328"/>
                  </a:cubicBezTo>
                  <a:cubicBezTo>
                    <a:pt x="10653" y="84009"/>
                    <a:pt x="11323" y="86257"/>
                    <a:pt x="12650" y="88086"/>
                  </a:cubicBezTo>
                  <a:cubicBezTo>
                    <a:pt x="13990" y="89915"/>
                    <a:pt x="15679" y="91395"/>
                    <a:pt x="17746" y="92540"/>
                  </a:cubicBezTo>
                  <a:cubicBezTo>
                    <a:pt x="19812" y="93685"/>
                    <a:pt x="22102" y="94508"/>
                    <a:pt x="24643" y="95039"/>
                  </a:cubicBezTo>
                  <a:cubicBezTo>
                    <a:pt x="27170" y="95556"/>
                    <a:pt x="29641" y="95821"/>
                    <a:pt x="32029" y="95821"/>
                  </a:cubicBezTo>
                  <a:cubicBezTo>
                    <a:pt x="35031" y="95821"/>
                    <a:pt x="37851" y="95514"/>
                    <a:pt x="40518" y="94885"/>
                  </a:cubicBezTo>
                  <a:cubicBezTo>
                    <a:pt x="43184" y="94257"/>
                    <a:pt x="45516" y="93266"/>
                    <a:pt x="47513" y="91898"/>
                  </a:cubicBezTo>
                  <a:cubicBezTo>
                    <a:pt x="49509" y="90529"/>
                    <a:pt x="51087" y="88756"/>
                    <a:pt x="52260" y="86606"/>
                  </a:cubicBezTo>
                  <a:cubicBezTo>
                    <a:pt x="53432" y="84456"/>
                    <a:pt x="54005" y="81873"/>
                    <a:pt x="54005" y="78871"/>
                  </a:cubicBezTo>
                  <a:cubicBezTo>
                    <a:pt x="54005" y="76120"/>
                    <a:pt x="53404" y="73845"/>
                    <a:pt x="52204" y="72016"/>
                  </a:cubicBezTo>
                  <a:cubicBezTo>
                    <a:pt x="51003" y="70187"/>
                    <a:pt x="49272" y="68818"/>
                    <a:pt x="47010" y="67897"/>
                  </a:cubicBezTo>
                  <a:cubicBezTo>
                    <a:pt x="45083" y="67045"/>
                    <a:pt x="42947" y="66543"/>
                    <a:pt x="40615" y="66375"/>
                  </a:cubicBezTo>
                  <a:cubicBezTo>
                    <a:pt x="38284" y="66208"/>
                    <a:pt x="35589" y="66138"/>
                    <a:pt x="32531" y="66138"/>
                  </a:cubicBezTo>
                  <a:lnTo>
                    <a:pt x="30535" y="66138"/>
                  </a:lnTo>
                  <a:close/>
                  <a:moveTo>
                    <a:pt x="29837" y="40559"/>
                  </a:moveTo>
                  <a:cubicBezTo>
                    <a:pt x="31973" y="40559"/>
                    <a:pt x="33802" y="40071"/>
                    <a:pt x="35338" y="39093"/>
                  </a:cubicBezTo>
                  <a:cubicBezTo>
                    <a:pt x="36874" y="38116"/>
                    <a:pt x="38116" y="36846"/>
                    <a:pt x="39079" y="35268"/>
                  </a:cubicBezTo>
                  <a:cubicBezTo>
                    <a:pt x="40043" y="33704"/>
                    <a:pt x="40755" y="31931"/>
                    <a:pt x="41230" y="29976"/>
                  </a:cubicBezTo>
                  <a:cubicBezTo>
                    <a:pt x="41690" y="28022"/>
                    <a:pt x="41928" y="26095"/>
                    <a:pt x="41928" y="24196"/>
                  </a:cubicBezTo>
                  <a:cubicBezTo>
                    <a:pt x="41928" y="21850"/>
                    <a:pt x="41676" y="19477"/>
                    <a:pt x="41174" y="17089"/>
                  </a:cubicBezTo>
                  <a:cubicBezTo>
                    <a:pt x="40671" y="14702"/>
                    <a:pt x="39875" y="12566"/>
                    <a:pt x="38772" y="10667"/>
                  </a:cubicBezTo>
                  <a:cubicBezTo>
                    <a:pt x="37669" y="8768"/>
                    <a:pt x="36245" y="7232"/>
                    <a:pt x="34472" y="6059"/>
                  </a:cubicBezTo>
                  <a:cubicBezTo>
                    <a:pt x="32713" y="4887"/>
                    <a:pt x="30521" y="4300"/>
                    <a:pt x="27924" y="4300"/>
                  </a:cubicBezTo>
                  <a:cubicBezTo>
                    <a:pt x="25732" y="4300"/>
                    <a:pt x="23861" y="4775"/>
                    <a:pt x="22325" y="5724"/>
                  </a:cubicBezTo>
                  <a:cubicBezTo>
                    <a:pt x="20789" y="6674"/>
                    <a:pt x="19547" y="7930"/>
                    <a:pt x="18583" y="9494"/>
                  </a:cubicBezTo>
                  <a:cubicBezTo>
                    <a:pt x="17620" y="11058"/>
                    <a:pt x="16922" y="12817"/>
                    <a:pt x="16489" y="14730"/>
                  </a:cubicBezTo>
                  <a:cubicBezTo>
                    <a:pt x="16056" y="16657"/>
                    <a:pt x="15833" y="18597"/>
                    <a:pt x="15833" y="20566"/>
                  </a:cubicBezTo>
                  <a:cubicBezTo>
                    <a:pt x="15833" y="22786"/>
                    <a:pt x="16098" y="25076"/>
                    <a:pt x="16629" y="27421"/>
                  </a:cubicBezTo>
                  <a:cubicBezTo>
                    <a:pt x="17159" y="29767"/>
                    <a:pt x="17983" y="31931"/>
                    <a:pt x="19072" y="33886"/>
                  </a:cubicBezTo>
                  <a:cubicBezTo>
                    <a:pt x="20175" y="35840"/>
                    <a:pt x="21599" y="37446"/>
                    <a:pt x="23358" y="38689"/>
                  </a:cubicBezTo>
                  <a:cubicBezTo>
                    <a:pt x="25118" y="39931"/>
                    <a:pt x="27268" y="40545"/>
                    <a:pt x="29795" y="40545"/>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0" name="Forma Livre: Forma 149">
              <a:extLst>
                <a:ext uri="{FF2B5EF4-FFF2-40B4-BE49-F238E27FC236}">
                  <a16:creationId xmlns:a16="http://schemas.microsoft.com/office/drawing/2014/main" id="{B283C0CE-F2F6-E7E4-83FE-AA498CA08F96}"/>
                </a:ext>
              </a:extLst>
            </p:cNvPr>
            <p:cNvSpPr/>
            <p:nvPr/>
          </p:nvSpPr>
          <p:spPr>
            <a:xfrm>
              <a:off x="10565467" y="6318886"/>
              <a:ext cx="57020" cy="59771"/>
            </a:xfrm>
            <a:custGeom>
              <a:avLst/>
              <a:gdLst>
                <a:gd name="connsiteX0" fmla="*/ 33941 w 57020"/>
                <a:gd name="connsiteY0" fmla="*/ 26151 h 59771"/>
                <a:gd name="connsiteX1" fmla="*/ 34039 w 57020"/>
                <a:gd name="connsiteY1" fmla="*/ 24489 h 59771"/>
                <a:gd name="connsiteX2" fmla="*/ 34039 w 57020"/>
                <a:gd name="connsiteY2" fmla="*/ 17341 h 59771"/>
                <a:gd name="connsiteX3" fmla="*/ 31596 w 57020"/>
                <a:gd name="connsiteY3" fmla="*/ 9061 h 59771"/>
                <a:gd name="connsiteX4" fmla="*/ 23749 w 57020"/>
                <a:gd name="connsiteY4" fmla="*/ 5780 h 59771"/>
                <a:gd name="connsiteX5" fmla="*/ 18807 w 57020"/>
                <a:gd name="connsiteY5" fmla="*/ 6813 h 59771"/>
                <a:gd name="connsiteX6" fmla="*/ 15414 w 57020"/>
                <a:gd name="connsiteY6" fmla="*/ 9508 h 59771"/>
                <a:gd name="connsiteX7" fmla="*/ 13417 w 57020"/>
                <a:gd name="connsiteY7" fmla="*/ 13334 h 59771"/>
                <a:gd name="connsiteX8" fmla="*/ 12761 w 57020"/>
                <a:gd name="connsiteY8" fmla="*/ 17843 h 59771"/>
                <a:gd name="connsiteX9" fmla="*/ 8363 w 57020"/>
                <a:gd name="connsiteY9" fmla="*/ 19114 h 59771"/>
                <a:gd name="connsiteX10" fmla="*/ 4021 w 57020"/>
                <a:gd name="connsiteY10" fmla="*/ 18081 h 59771"/>
                <a:gd name="connsiteX11" fmla="*/ 1969 w 57020"/>
                <a:gd name="connsiteY11" fmla="*/ 14995 h 59771"/>
                <a:gd name="connsiteX12" fmla="*/ 3225 w 57020"/>
                <a:gd name="connsiteY12" fmla="*/ 11756 h 59771"/>
                <a:gd name="connsiteX13" fmla="*/ 6520 w 57020"/>
                <a:gd name="connsiteY13" fmla="*/ 8475 h 59771"/>
                <a:gd name="connsiteX14" fmla="*/ 11058 w 57020"/>
                <a:gd name="connsiteY14" fmla="*/ 5389 h 59771"/>
                <a:gd name="connsiteX15" fmla="*/ 16154 w 57020"/>
                <a:gd name="connsiteY15" fmla="*/ 2848 h 59771"/>
                <a:gd name="connsiteX16" fmla="*/ 29334 w 57020"/>
                <a:gd name="connsiteY16" fmla="*/ 0 h 59771"/>
                <a:gd name="connsiteX17" fmla="*/ 35324 w 57020"/>
                <a:gd name="connsiteY17" fmla="*/ 838 h 59771"/>
                <a:gd name="connsiteX18" fmla="*/ 40224 w 57020"/>
                <a:gd name="connsiteY18" fmla="*/ 3490 h 59771"/>
                <a:gd name="connsiteX19" fmla="*/ 43519 w 57020"/>
                <a:gd name="connsiteY19" fmla="*/ 8140 h 59771"/>
                <a:gd name="connsiteX20" fmla="*/ 44720 w 57020"/>
                <a:gd name="connsiteY20" fmla="*/ 14897 h 59771"/>
                <a:gd name="connsiteX21" fmla="*/ 44525 w 57020"/>
                <a:gd name="connsiteY21" fmla="*/ 28468 h 59771"/>
                <a:gd name="connsiteX22" fmla="*/ 44329 w 57020"/>
                <a:gd name="connsiteY22" fmla="*/ 45572 h 59771"/>
                <a:gd name="connsiteX23" fmla="*/ 45823 w 57020"/>
                <a:gd name="connsiteY23" fmla="*/ 51547 h 59771"/>
                <a:gd name="connsiteX24" fmla="*/ 50026 w 57020"/>
                <a:gd name="connsiteY24" fmla="*/ 53698 h 59771"/>
                <a:gd name="connsiteX25" fmla="*/ 55219 w 57020"/>
                <a:gd name="connsiteY25" fmla="*/ 52036 h 59771"/>
                <a:gd name="connsiteX26" fmla="*/ 57021 w 57020"/>
                <a:gd name="connsiteY26" fmla="*/ 54675 h 59771"/>
                <a:gd name="connsiteX27" fmla="*/ 51380 w 57020"/>
                <a:gd name="connsiteY27" fmla="*/ 58207 h 59771"/>
                <a:gd name="connsiteX28" fmla="*/ 44636 w 57020"/>
                <a:gd name="connsiteY28" fmla="*/ 59576 h 59771"/>
                <a:gd name="connsiteX29" fmla="*/ 38200 w 57020"/>
                <a:gd name="connsiteY29" fmla="*/ 57719 h 59771"/>
                <a:gd name="connsiteX30" fmla="*/ 34249 w 57020"/>
                <a:gd name="connsiteY30" fmla="*/ 51352 h 59771"/>
                <a:gd name="connsiteX31" fmla="*/ 31149 w 57020"/>
                <a:gd name="connsiteY31" fmla="*/ 53404 h 59771"/>
                <a:gd name="connsiteX32" fmla="*/ 26360 w 57020"/>
                <a:gd name="connsiteY32" fmla="*/ 56197 h 59771"/>
                <a:gd name="connsiteX33" fmla="*/ 20566 w 57020"/>
                <a:gd name="connsiteY33" fmla="*/ 58696 h 59771"/>
                <a:gd name="connsiteX34" fmla="*/ 14674 w 57020"/>
                <a:gd name="connsiteY34" fmla="*/ 59771 h 59771"/>
                <a:gd name="connsiteX35" fmla="*/ 8684 w 57020"/>
                <a:gd name="connsiteY35" fmla="*/ 58598 h 59771"/>
                <a:gd name="connsiteX36" fmla="*/ 4035 w 57020"/>
                <a:gd name="connsiteY36" fmla="*/ 55415 h 59771"/>
                <a:gd name="connsiteX37" fmla="*/ 1047 w 57020"/>
                <a:gd name="connsiteY37" fmla="*/ 50807 h 59771"/>
                <a:gd name="connsiteX38" fmla="*/ 0 w 57020"/>
                <a:gd name="connsiteY38" fmla="*/ 45265 h 59771"/>
                <a:gd name="connsiteX39" fmla="*/ 2946 w 57020"/>
                <a:gd name="connsiteY39" fmla="*/ 36692 h 59771"/>
                <a:gd name="connsiteX40" fmla="*/ 10681 w 57020"/>
                <a:gd name="connsiteY40" fmla="*/ 31149 h 59771"/>
                <a:gd name="connsiteX41" fmla="*/ 20021 w 57020"/>
                <a:gd name="connsiteY41" fmla="*/ 28357 h 59771"/>
                <a:gd name="connsiteX42" fmla="*/ 33955 w 57020"/>
                <a:gd name="connsiteY42" fmla="*/ 26151 h 59771"/>
                <a:gd name="connsiteX43" fmla="*/ 33746 w 57020"/>
                <a:gd name="connsiteY43" fmla="*/ 46633 h 59771"/>
                <a:gd name="connsiteX44" fmla="*/ 33844 w 57020"/>
                <a:gd name="connsiteY44" fmla="*/ 38605 h 59771"/>
                <a:gd name="connsiteX45" fmla="*/ 33941 w 57020"/>
                <a:gd name="connsiteY45" fmla="*/ 30577 h 59771"/>
                <a:gd name="connsiteX46" fmla="*/ 28496 w 57020"/>
                <a:gd name="connsiteY46" fmla="*/ 31317 h 59771"/>
                <a:gd name="connsiteX47" fmla="*/ 23149 w 57020"/>
                <a:gd name="connsiteY47" fmla="*/ 32448 h 59771"/>
                <a:gd name="connsiteX48" fmla="*/ 18248 w 57020"/>
                <a:gd name="connsiteY48" fmla="*/ 34207 h 59771"/>
                <a:gd name="connsiteX49" fmla="*/ 14353 w 57020"/>
                <a:gd name="connsiteY49" fmla="*/ 36748 h 59771"/>
                <a:gd name="connsiteX50" fmla="*/ 11854 w 57020"/>
                <a:gd name="connsiteY50" fmla="*/ 42333 h 59771"/>
                <a:gd name="connsiteX51" fmla="*/ 14004 w 57020"/>
                <a:gd name="connsiteY51" fmla="*/ 49286 h 59771"/>
                <a:gd name="connsiteX52" fmla="*/ 20650 w 57020"/>
                <a:gd name="connsiteY52" fmla="*/ 52120 h 59771"/>
                <a:gd name="connsiteX53" fmla="*/ 27338 w 57020"/>
                <a:gd name="connsiteY53" fmla="*/ 50654 h 59771"/>
                <a:gd name="connsiteX54" fmla="*/ 33732 w 57020"/>
                <a:gd name="connsiteY54" fmla="*/ 46633 h 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020" h="59771">
                  <a:moveTo>
                    <a:pt x="33941" y="26151"/>
                  </a:moveTo>
                  <a:cubicBezTo>
                    <a:pt x="34011" y="25690"/>
                    <a:pt x="34039" y="25132"/>
                    <a:pt x="34039" y="24489"/>
                  </a:cubicBezTo>
                  <a:lnTo>
                    <a:pt x="34039" y="17341"/>
                  </a:lnTo>
                  <a:cubicBezTo>
                    <a:pt x="34039" y="14004"/>
                    <a:pt x="33229" y="11253"/>
                    <a:pt x="31596" y="9061"/>
                  </a:cubicBezTo>
                  <a:cubicBezTo>
                    <a:pt x="29962" y="6869"/>
                    <a:pt x="27351" y="5780"/>
                    <a:pt x="23749" y="5780"/>
                  </a:cubicBezTo>
                  <a:cubicBezTo>
                    <a:pt x="21823" y="5780"/>
                    <a:pt x="20175" y="6129"/>
                    <a:pt x="18807" y="6813"/>
                  </a:cubicBezTo>
                  <a:cubicBezTo>
                    <a:pt x="17438" y="7498"/>
                    <a:pt x="16308" y="8391"/>
                    <a:pt x="15414" y="9508"/>
                  </a:cubicBezTo>
                  <a:cubicBezTo>
                    <a:pt x="14506" y="10625"/>
                    <a:pt x="13850" y="11896"/>
                    <a:pt x="13417" y="13334"/>
                  </a:cubicBezTo>
                  <a:cubicBezTo>
                    <a:pt x="12985" y="14772"/>
                    <a:pt x="12761" y="16280"/>
                    <a:pt x="12761" y="17843"/>
                  </a:cubicBezTo>
                  <a:cubicBezTo>
                    <a:pt x="11700" y="18695"/>
                    <a:pt x="10234" y="19114"/>
                    <a:pt x="8363" y="19114"/>
                  </a:cubicBezTo>
                  <a:cubicBezTo>
                    <a:pt x="6827" y="19114"/>
                    <a:pt x="5389" y="18765"/>
                    <a:pt x="4021" y="18081"/>
                  </a:cubicBezTo>
                  <a:cubicBezTo>
                    <a:pt x="2653" y="17397"/>
                    <a:pt x="1969" y="16363"/>
                    <a:pt x="1969" y="14995"/>
                  </a:cubicBezTo>
                  <a:cubicBezTo>
                    <a:pt x="1969" y="13948"/>
                    <a:pt x="2388" y="12873"/>
                    <a:pt x="3225" y="11756"/>
                  </a:cubicBezTo>
                  <a:cubicBezTo>
                    <a:pt x="4063" y="10639"/>
                    <a:pt x="5152" y="9550"/>
                    <a:pt x="6520" y="8475"/>
                  </a:cubicBezTo>
                  <a:cubicBezTo>
                    <a:pt x="7889" y="7400"/>
                    <a:pt x="9396" y="6367"/>
                    <a:pt x="11058" y="5389"/>
                  </a:cubicBezTo>
                  <a:cubicBezTo>
                    <a:pt x="12719" y="4412"/>
                    <a:pt x="14423" y="3560"/>
                    <a:pt x="16154" y="2848"/>
                  </a:cubicBezTo>
                  <a:cubicBezTo>
                    <a:pt x="20608" y="949"/>
                    <a:pt x="25006" y="0"/>
                    <a:pt x="29334" y="0"/>
                  </a:cubicBezTo>
                  <a:cubicBezTo>
                    <a:pt x="31470" y="0"/>
                    <a:pt x="33467" y="279"/>
                    <a:pt x="35324" y="838"/>
                  </a:cubicBezTo>
                  <a:cubicBezTo>
                    <a:pt x="37195" y="1396"/>
                    <a:pt x="38814" y="2276"/>
                    <a:pt x="40224" y="3490"/>
                  </a:cubicBezTo>
                  <a:cubicBezTo>
                    <a:pt x="41621" y="4705"/>
                    <a:pt x="42724" y="6255"/>
                    <a:pt x="43519" y="8140"/>
                  </a:cubicBezTo>
                  <a:cubicBezTo>
                    <a:pt x="44315" y="10039"/>
                    <a:pt x="44720" y="12287"/>
                    <a:pt x="44720" y="14897"/>
                  </a:cubicBezTo>
                  <a:cubicBezTo>
                    <a:pt x="44720" y="18821"/>
                    <a:pt x="44650" y="23344"/>
                    <a:pt x="44525" y="28468"/>
                  </a:cubicBezTo>
                  <a:cubicBezTo>
                    <a:pt x="44399" y="33592"/>
                    <a:pt x="44329" y="39303"/>
                    <a:pt x="44329" y="45572"/>
                  </a:cubicBezTo>
                  <a:cubicBezTo>
                    <a:pt x="44329" y="48113"/>
                    <a:pt x="44832" y="50109"/>
                    <a:pt x="45823" y="51547"/>
                  </a:cubicBezTo>
                  <a:cubicBezTo>
                    <a:pt x="46828" y="52986"/>
                    <a:pt x="48225" y="53698"/>
                    <a:pt x="50026" y="53698"/>
                  </a:cubicBezTo>
                  <a:cubicBezTo>
                    <a:pt x="51617" y="53698"/>
                    <a:pt x="53349" y="53139"/>
                    <a:pt x="55219" y="52036"/>
                  </a:cubicBezTo>
                  <a:lnTo>
                    <a:pt x="57021" y="54675"/>
                  </a:lnTo>
                  <a:cubicBezTo>
                    <a:pt x="55485" y="56113"/>
                    <a:pt x="53614" y="57286"/>
                    <a:pt x="51380" y="58207"/>
                  </a:cubicBezTo>
                  <a:cubicBezTo>
                    <a:pt x="49146" y="59115"/>
                    <a:pt x="46898" y="59576"/>
                    <a:pt x="44636" y="59576"/>
                  </a:cubicBezTo>
                  <a:cubicBezTo>
                    <a:pt x="42375" y="59576"/>
                    <a:pt x="40155" y="58947"/>
                    <a:pt x="38200" y="57719"/>
                  </a:cubicBezTo>
                  <a:cubicBezTo>
                    <a:pt x="36231" y="56476"/>
                    <a:pt x="34919" y="54354"/>
                    <a:pt x="34249" y="51352"/>
                  </a:cubicBezTo>
                  <a:cubicBezTo>
                    <a:pt x="33578" y="51813"/>
                    <a:pt x="32545" y="52497"/>
                    <a:pt x="31149" y="53404"/>
                  </a:cubicBezTo>
                  <a:cubicBezTo>
                    <a:pt x="29753" y="54326"/>
                    <a:pt x="28147" y="55247"/>
                    <a:pt x="26360" y="56197"/>
                  </a:cubicBezTo>
                  <a:cubicBezTo>
                    <a:pt x="24559" y="57146"/>
                    <a:pt x="22632" y="57970"/>
                    <a:pt x="20566" y="58696"/>
                  </a:cubicBezTo>
                  <a:cubicBezTo>
                    <a:pt x="18500" y="59408"/>
                    <a:pt x="16531" y="59771"/>
                    <a:pt x="14674" y="59771"/>
                  </a:cubicBezTo>
                  <a:cubicBezTo>
                    <a:pt x="12482" y="59771"/>
                    <a:pt x="10485" y="59380"/>
                    <a:pt x="8684" y="58598"/>
                  </a:cubicBezTo>
                  <a:cubicBezTo>
                    <a:pt x="6883" y="57816"/>
                    <a:pt x="5333" y="56755"/>
                    <a:pt x="4035" y="55415"/>
                  </a:cubicBezTo>
                  <a:cubicBezTo>
                    <a:pt x="2737" y="54075"/>
                    <a:pt x="1745" y="52539"/>
                    <a:pt x="1047" y="50807"/>
                  </a:cubicBezTo>
                  <a:cubicBezTo>
                    <a:pt x="349" y="49076"/>
                    <a:pt x="0" y="47233"/>
                    <a:pt x="0" y="45265"/>
                  </a:cubicBezTo>
                  <a:cubicBezTo>
                    <a:pt x="0" y="41928"/>
                    <a:pt x="977" y="39079"/>
                    <a:pt x="2946" y="36692"/>
                  </a:cubicBezTo>
                  <a:cubicBezTo>
                    <a:pt x="4915" y="34304"/>
                    <a:pt x="7484" y="32462"/>
                    <a:pt x="10681" y="31149"/>
                  </a:cubicBezTo>
                  <a:cubicBezTo>
                    <a:pt x="13013" y="30242"/>
                    <a:pt x="16126" y="29306"/>
                    <a:pt x="20021" y="28357"/>
                  </a:cubicBezTo>
                  <a:cubicBezTo>
                    <a:pt x="23917" y="27407"/>
                    <a:pt x="28566" y="26681"/>
                    <a:pt x="33955" y="26151"/>
                  </a:cubicBezTo>
                  <a:close/>
                  <a:moveTo>
                    <a:pt x="33746" y="46633"/>
                  </a:moveTo>
                  <a:cubicBezTo>
                    <a:pt x="33746" y="43882"/>
                    <a:pt x="33788" y="41216"/>
                    <a:pt x="33844" y="38605"/>
                  </a:cubicBezTo>
                  <a:cubicBezTo>
                    <a:pt x="33914" y="35994"/>
                    <a:pt x="33941" y="33313"/>
                    <a:pt x="33941" y="30577"/>
                  </a:cubicBezTo>
                  <a:cubicBezTo>
                    <a:pt x="32140" y="30772"/>
                    <a:pt x="30325" y="31023"/>
                    <a:pt x="28496" y="31317"/>
                  </a:cubicBezTo>
                  <a:cubicBezTo>
                    <a:pt x="26667" y="31610"/>
                    <a:pt x="24880" y="31987"/>
                    <a:pt x="23149" y="32448"/>
                  </a:cubicBezTo>
                  <a:cubicBezTo>
                    <a:pt x="21418" y="32908"/>
                    <a:pt x="19784" y="33495"/>
                    <a:pt x="18248" y="34207"/>
                  </a:cubicBezTo>
                  <a:cubicBezTo>
                    <a:pt x="16712" y="34919"/>
                    <a:pt x="15414" y="35771"/>
                    <a:pt x="14353" y="36748"/>
                  </a:cubicBezTo>
                  <a:cubicBezTo>
                    <a:pt x="12691" y="38186"/>
                    <a:pt x="11854" y="40043"/>
                    <a:pt x="11854" y="42333"/>
                  </a:cubicBezTo>
                  <a:cubicBezTo>
                    <a:pt x="11854" y="45083"/>
                    <a:pt x="12566" y="47401"/>
                    <a:pt x="14004" y="49286"/>
                  </a:cubicBezTo>
                  <a:cubicBezTo>
                    <a:pt x="15442" y="51184"/>
                    <a:pt x="17648" y="52120"/>
                    <a:pt x="20650" y="52120"/>
                  </a:cubicBezTo>
                  <a:cubicBezTo>
                    <a:pt x="22772" y="52120"/>
                    <a:pt x="25006" y="51631"/>
                    <a:pt x="27338" y="50654"/>
                  </a:cubicBezTo>
                  <a:cubicBezTo>
                    <a:pt x="29669" y="49677"/>
                    <a:pt x="31791" y="48336"/>
                    <a:pt x="33732" y="46633"/>
                  </a:cubicBez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1" name="Forma Livre: Forma 150">
              <a:extLst>
                <a:ext uri="{FF2B5EF4-FFF2-40B4-BE49-F238E27FC236}">
                  <a16:creationId xmlns:a16="http://schemas.microsoft.com/office/drawing/2014/main" id="{B111F9D4-DD1C-9C46-388B-DFC864E53D18}"/>
                </a:ext>
              </a:extLst>
            </p:cNvPr>
            <p:cNvSpPr/>
            <p:nvPr/>
          </p:nvSpPr>
          <p:spPr>
            <a:xfrm>
              <a:off x="10626955" y="6318872"/>
              <a:ext cx="43365" cy="59757"/>
            </a:xfrm>
            <a:custGeom>
              <a:avLst/>
              <a:gdLst>
                <a:gd name="connsiteX0" fmla="*/ 36873 w 43365"/>
                <a:gd name="connsiteY0" fmla="*/ 18611 h 59757"/>
                <a:gd name="connsiteX1" fmla="*/ 35324 w 43365"/>
                <a:gd name="connsiteY1" fmla="*/ 12971 h 59757"/>
                <a:gd name="connsiteX2" fmla="*/ 32029 w 43365"/>
                <a:gd name="connsiteY2" fmla="*/ 8517 h 59757"/>
                <a:gd name="connsiteX3" fmla="*/ 27282 w 43365"/>
                <a:gd name="connsiteY3" fmla="*/ 5627 h 59757"/>
                <a:gd name="connsiteX4" fmla="*/ 21487 w 43365"/>
                <a:gd name="connsiteY4" fmla="*/ 4593 h 59757"/>
                <a:gd name="connsiteX5" fmla="*/ 17843 w 43365"/>
                <a:gd name="connsiteY5" fmla="*/ 5180 h 59757"/>
                <a:gd name="connsiteX6" fmla="*/ 14744 w 43365"/>
                <a:gd name="connsiteY6" fmla="*/ 6841 h 59757"/>
                <a:gd name="connsiteX7" fmla="*/ 12594 w 43365"/>
                <a:gd name="connsiteY7" fmla="*/ 9536 h 59757"/>
                <a:gd name="connsiteX8" fmla="*/ 11798 w 43365"/>
                <a:gd name="connsiteY8" fmla="*/ 13208 h 59757"/>
                <a:gd name="connsiteX9" fmla="*/ 13040 w 43365"/>
                <a:gd name="connsiteY9" fmla="*/ 17466 h 59757"/>
                <a:gd name="connsiteX10" fmla="*/ 16335 w 43365"/>
                <a:gd name="connsiteY10" fmla="*/ 20706 h 59757"/>
                <a:gd name="connsiteX11" fmla="*/ 21027 w 43365"/>
                <a:gd name="connsiteY11" fmla="*/ 23205 h 59757"/>
                <a:gd name="connsiteX12" fmla="*/ 26472 w 43365"/>
                <a:gd name="connsiteY12" fmla="*/ 25355 h 59757"/>
                <a:gd name="connsiteX13" fmla="*/ 32615 w 43365"/>
                <a:gd name="connsiteY13" fmla="*/ 28050 h 59757"/>
                <a:gd name="connsiteX14" fmla="*/ 38060 w 43365"/>
                <a:gd name="connsiteY14" fmla="*/ 31386 h 59757"/>
                <a:gd name="connsiteX15" fmla="*/ 41914 w 43365"/>
                <a:gd name="connsiteY15" fmla="*/ 35938 h 59757"/>
                <a:gd name="connsiteX16" fmla="*/ 43366 w 43365"/>
                <a:gd name="connsiteY16" fmla="*/ 42207 h 59757"/>
                <a:gd name="connsiteX17" fmla="*/ 41369 w 43365"/>
                <a:gd name="connsiteY17" fmla="*/ 50095 h 59757"/>
                <a:gd name="connsiteX18" fmla="*/ 36175 w 43365"/>
                <a:gd name="connsiteY18" fmla="*/ 55541 h 59757"/>
                <a:gd name="connsiteX19" fmla="*/ 28929 w 43365"/>
                <a:gd name="connsiteY19" fmla="*/ 58724 h 59757"/>
                <a:gd name="connsiteX20" fmla="*/ 20789 w 43365"/>
                <a:gd name="connsiteY20" fmla="*/ 59757 h 59757"/>
                <a:gd name="connsiteX21" fmla="*/ 15540 w 43365"/>
                <a:gd name="connsiteY21" fmla="*/ 59366 h 59757"/>
                <a:gd name="connsiteX22" fmla="*/ 10597 w 43365"/>
                <a:gd name="connsiteY22" fmla="*/ 58487 h 59757"/>
                <a:gd name="connsiteX23" fmla="*/ 6548 w 43365"/>
                <a:gd name="connsiteY23" fmla="*/ 57551 h 59757"/>
                <a:gd name="connsiteX24" fmla="*/ 2304 w 43365"/>
                <a:gd name="connsiteY24" fmla="*/ 56909 h 59757"/>
                <a:gd name="connsiteX25" fmla="*/ 1955 w 43365"/>
                <a:gd name="connsiteY25" fmla="*/ 52692 h 59757"/>
                <a:gd name="connsiteX26" fmla="*/ 1410 w 43365"/>
                <a:gd name="connsiteY26" fmla="*/ 47499 h 59757"/>
                <a:gd name="connsiteX27" fmla="*/ 754 w 43365"/>
                <a:gd name="connsiteY27" fmla="*/ 42458 h 59757"/>
                <a:gd name="connsiteX28" fmla="*/ 0 w 43365"/>
                <a:gd name="connsiteY28" fmla="*/ 38689 h 59757"/>
                <a:gd name="connsiteX29" fmla="*/ 3393 w 43365"/>
                <a:gd name="connsiteY29" fmla="*/ 37809 h 59757"/>
                <a:gd name="connsiteX30" fmla="*/ 6492 w 43365"/>
                <a:gd name="connsiteY30" fmla="*/ 44273 h 59757"/>
                <a:gd name="connsiteX31" fmla="*/ 10541 w 43365"/>
                <a:gd name="connsiteY31" fmla="*/ 49816 h 59757"/>
                <a:gd name="connsiteX32" fmla="*/ 15889 w 43365"/>
                <a:gd name="connsiteY32" fmla="*/ 53684 h 59757"/>
                <a:gd name="connsiteX33" fmla="*/ 22981 w 43365"/>
                <a:gd name="connsiteY33" fmla="*/ 55150 h 59757"/>
                <a:gd name="connsiteX34" fmla="*/ 29878 w 43365"/>
                <a:gd name="connsiteY34" fmla="*/ 53041 h 59757"/>
                <a:gd name="connsiteX35" fmla="*/ 32866 w 43365"/>
                <a:gd name="connsiteY35" fmla="*/ 46619 h 59757"/>
                <a:gd name="connsiteX36" fmla="*/ 31721 w 43365"/>
                <a:gd name="connsiteY36" fmla="*/ 42263 h 59757"/>
                <a:gd name="connsiteX37" fmla="*/ 28622 w 43365"/>
                <a:gd name="connsiteY37" fmla="*/ 38884 h 59757"/>
                <a:gd name="connsiteX38" fmla="*/ 24224 w 43365"/>
                <a:gd name="connsiteY38" fmla="*/ 36287 h 59757"/>
                <a:gd name="connsiteX39" fmla="*/ 19086 w 43365"/>
                <a:gd name="connsiteY39" fmla="*/ 34081 h 59757"/>
                <a:gd name="connsiteX40" fmla="*/ 12943 w 43365"/>
                <a:gd name="connsiteY40" fmla="*/ 31386 h 59757"/>
                <a:gd name="connsiteX41" fmla="*/ 7498 w 43365"/>
                <a:gd name="connsiteY41" fmla="*/ 28050 h 59757"/>
                <a:gd name="connsiteX42" fmla="*/ 3602 w 43365"/>
                <a:gd name="connsiteY42" fmla="*/ 23498 h 59757"/>
                <a:gd name="connsiteX43" fmla="*/ 2108 w 43365"/>
                <a:gd name="connsiteY43" fmla="*/ 17131 h 59757"/>
                <a:gd name="connsiteX44" fmla="*/ 4063 w 43365"/>
                <a:gd name="connsiteY44" fmla="*/ 9396 h 59757"/>
                <a:gd name="connsiteX45" fmla="*/ 9061 w 43365"/>
                <a:gd name="connsiteY45" fmla="*/ 4063 h 59757"/>
                <a:gd name="connsiteX46" fmla="*/ 16000 w 43365"/>
                <a:gd name="connsiteY46" fmla="*/ 977 h 59757"/>
                <a:gd name="connsiteX47" fmla="*/ 23791 w 43365"/>
                <a:gd name="connsiteY47" fmla="*/ 0 h 59757"/>
                <a:gd name="connsiteX48" fmla="*/ 31735 w 43365"/>
                <a:gd name="connsiteY48" fmla="*/ 782 h 59757"/>
                <a:gd name="connsiteX49" fmla="*/ 40671 w 43365"/>
                <a:gd name="connsiteY49" fmla="*/ 1759 h 59757"/>
                <a:gd name="connsiteX50" fmla="*/ 40266 w 43365"/>
                <a:gd name="connsiteY50" fmla="*/ 7693 h 59757"/>
                <a:gd name="connsiteX51" fmla="*/ 40168 w 43365"/>
                <a:gd name="connsiteY51" fmla="*/ 13725 h 59757"/>
                <a:gd name="connsiteX52" fmla="*/ 40168 w 43365"/>
                <a:gd name="connsiteY52" fmla="*/ 18527 h 59757"/>
                <a:gd name="connsiteX53" fmla="*/ 36873 w 43365"/>
                <a:gd name="connsiteY53" fmla="*/ 18625 h 5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365" h="59757">
                  <a:moveTo>
                    <a:pt x="36873" y="18611"/>
                  </a:moveTo>
                  <a:cubicBezTo>
                    <a:pt x="36678" y="16587"/>
                    <a:pt x="36161" y="14716"/>
                    <a:pt x="35324" y="12971"/>
                  </a:cubicBezTo>
                  <a:cubicBezTo>
                    <a:pt x="34486" y="11239"/>
                    <a:pt x="33397" y="9759"/>
                    <a:pt x="32029" y="8517"/>
                  </a:cubicBezTo>
                  <a:cubicBezTo>
                    <a:pt x="30660" y="7274"/>
                    <a:pt x="29083" y="6311"/>
                    <a:pt x="27282" y="5627"/>
                  </a:cubicBezTo>
                  <a:cubicBezTo>
                    <a:pt x="25481" y="4943"/>
                    <a:pt x="23554" y="4593"/>
                    <a:pt x="21487" y="4593"/>
                  </a:cubicBezTo>
                  <a:cubicBezTo>
                    <a:pt x="20217" y="4593"/>
                    <a:pt x="19002" y="4789"/>
                    <a:pt x="17843" y="5180"/>
                  </a:cubicBezTo>
                  <a:cubicBezTo>
                    <a:pt x="16671" y="5571"/>
                    <a:pt x="15651" y="6129"/>
                    <a:pt x="14744" y="6841"/>
                  </a:cubicBezTo>
                  <a:cubicBezTo>
                    <a:pt x="13850" y="7567"/>
                    <a:pt x="13124" y="8461"/>
                    <a:pt x="12594" y="9536"/>
                  </a:cubicBezTo>
                  <a:cubicBezTo>
                    <a:pt x="12063" y="10611"/>
                    <a:pt x="11798" y="11840"/>
                    <a:pt x="11798" y="13208"/>
                  </a:cubicBezTo>
                  <a:cubicBezTo>
                    <a:pt x="11798" y="14842"/>
                    <a:pt x="12217" y="16266"/>
                    <a:pt x="13040" y="17466"/>
                  </a:cubicBezTo>
                  <a:cubicBezTo>
                    <a:pt x="13878" y="18681"/>
                    <a:pt x="14967" y="19756"/>
                    <a:pt x="16335" y="20706"/>
                  </a:cubicBezTo>
                  <a:cubicBezTo>
                    <a:pt x="17704" y="21655"/>
                    <a:pt x="19267" y="22493"/>
                    <a:pt x="21027" y="23205"/>
                  </a:cubicBezTo>
                  <a:cubicBezTo>
                    <a:pt x="22786" y="23931"/>
                    <a:pt x="24601" y="24643"/>
                    <a:pt x="26472" y="25355"/>
                  </a:cubicBezTo>
                  <a:cubicBezTo>
                    <a:pt x="28538" y="26207"/>
                    <a:pt x="30577" y="27100"/>
                    <a:pt x="32615" y="28050"/>
                  </a:cubicBezTo>
                  <a:cubicBezTo>
                    <a:pt x="34640" y="28999"/>
                    <a:pt x="36455" y="30102"/>
                    <a:pt x="38060" y="31386"/>
                  </a:cubicBezTo>
                  <a:cubicBezTo>
                    <a:pt x="39652" y="32657"/>
                    <a:pt x="40936" y="34179"/>
                    <a:pt x="41914" y="35938"/>
                  </a:cubicBezTo>
                  <a:cubicBezTo>
                    <a:pt x="42877" y="37697"/>
                    <a:pt x="43366" y="39792"/>
                    <a:pt x="43366" y="42207"/>
                  </a:cubicBezTo>
                  <a:cubicBezTo>
                    <a:pt x="43366" y="45279"/>
                    <a:pt x="42696" y="47903"/>
                    <a:pt x="41369" y="50095"/>
                  </a:cubicBezTo>
                  <a:cubicBezTo>
                    <a:pt x="40029" y="52287"/>
                    <a:pt x="38312" y="54103"/>
                    <a:pt x="36175" y="55541"/>
                  </a:cubicBezTo>
                  <a:cubicBezTo>
                    <a:pt x="34039" y="56979"/>
                    <a:pt x="31638" y="58040"/>
                    <a:pt x="28929" y="58724"/>
                  </a:cubicBezTo>
                  <a:cubicBezTo>
                    <a:pt x="26234" y="59408"/>
                    <a:pt x="23512" y="59757"/>
                    <a:pt x="20789" y="59757"/>
                  </a:cubicBezTo>
                  <a:cubicBezTo>
                    <a:pt x="19058" y="59757"/>
                    <a:pt x="17313" y="59631"/>
                    <a:pt x="15540" y="59366"/>
                  </a:cubicBezTo>
                  <a:cubicBezTo>
                    <a:pt x="13780" y="59101"/>
                    <a:pt x="12119" y="58808"/>
                    <a:pt x="10597" y="58487"/>
                  </a:cubicBezTo>
                  <a:cubicBezTo>
                    <a:pt x="9201" y="58165"/>
                    <a:pt x="7847" y="57844"/>
                    <a:pt x="6548" y="57551"/>
                  </a:cubicBezTo>
                  <a:cubicBezTo>
                    <a:pt x="5250" y="57258"/>
                    <a:pt x="3826" y="57049"/>
                    <a:pt x="2304" y="56909"/>
                  </a:cubicBezTo>
                  <a:cubicBezTo>
                    <a:pt x="2234" y="55806"/>
                    <a:pt x="2122" y="54396"/>
                    <a:pt x="1955" y="52692"/>
                  </a:cubicBezTo>
                  <a:cubicBezTo>
                    <a:pt x="1787" y="50989"/>
                    <a:pt x="1606" y="49258"/>
                    <a:pt x="1410" y="47499"/>
                  </a:cubicBezTo>
                  <a:cubicBezTo>
                    <a:pt x="1215" y="45739"/>
                    <a:pt x="991" y="44050"/>
                    <a:pt x="754" y="42458"/>
                  </a:cubicBezTo>
                  <a:cubicBezTo>
                    <a:pt x="517" y="40853"/>
                    <a:pt x="265" y="39596"/>
                    <a:pt x="0" y="38689"/>
                  </a:cubicBezTo>
                  <a:lnTo>
                    <a:pt x="3393" y="37809"/>
                  </a:lnTo>
                  <a:cubicBezTo>
                    <a:pt x="4328" y="40029"/>
                    <a:pt x="5361" y="42179"/>
                    <a:pt x="6492" y="44273"/>
                  </a:cubicBezTo>
                  <a:cubicBezTo>
                    <a:pt x="7623" y="46368"/>
                    <a:pt x="8978" y="48211"/>
                    <a:pt x="10541" y="49816"/>
                  </a:cubicBezTo>
                  <a:cubicBezTo>
                    <a:pt x="12105" y="51422"/>
                    <a:pt x="13892" y="52706"/>
                    <a:pt x="15889" y="53684"/>
                  </a:cubicBezTo>
                  <a:cubicBezTo>
                    <a:pt x="17885" y="54661"/>
                    <a:pt x="20245" y="55150"/>
                    <a:pt x="22981" y="55150"/>
                  </a:cubicBezTo>
                  <a:cubicBezTo>
                    <a:pt x="25718" y="55150"/>
                    <a:pt x="27868" y="54452"/>
                    <a:pt x="29878" y="53041"/>
                  </a:cubicBezTo>
                  <a:cubicBezTo>
                    <a:pt x="31875" y="51631"/>
                    <a:pt x="32866" y="49495"/>
                    <a:pt x="32866" y="46619"/>
                  </a:cubicBezTo>
                  <a:cubicBezTo>
                    <a:pt x="32866" y="44985"/>
                    <a:pt x="32489" y="43533"/>
                    <a:pt x="31721" y="42263"/>
                  </a:cubicBezTo>
                  <a:cubicBezTo>
                    <a:pt x="30954" y="40992"/>
                    <a:pt x="29920" y="39861"/>
                    <a:pt x="28622" y="38884"/>
                  </a:cubicBezTo>
                  <a:cubicBezTo>
                    <a:pt x="27323" y="37907"/>
                    <a:pt x="25857" y="37041"/>
                    <a:pt x="24224" y="36287"/>
                  </a:cubicBezTo>
                  <a:cubicBezTo>
                    <a:pt x="22590" y="35533"/>
                    <a:pt x="20873" y="34807"/>
                    <a:pt x="19086" y="34081"/>
                  </a:cubicBezTo>
                  <a:cubicBezTo>
                    <a:pt x="17020" y="33229"/>
                    <a:pt x="14967" y="32336"/>
                    <a:pt x="12943" y="31386"/>
                  </a:cubicBezTo>
                  <a:cubicBezTo>
                    <a:pt x="10904" y="30437"/>
                    <a:pt x="9089" y="29334"/>
                    <a:pt x="7498" y="28050"/>
                  </a:cubicBezTo>
                  <a:cubicBezTo>
                    <a:pt x="5906" y="26779"/>
                    <a:pt x="4607" y="25257"/>
                    <a:pt x="3602" y="23498"/>
                  </a:cubicBezTo>
                  <a:cubicBezTo>
                    <a:pt x="2597" y="21739"/>
                    <a:pt x="2108" y="19617"/>
                    <a:pt x="2108" y="17131"/>
                  </a:cubicBezTo>
                  <a:cubicBezTo>
                    <a:pt x="2108" y="14130"/>
                    <a:pt x="2764" y="11547"/>
                    <a:pt x="4063" y="9396"/>
                  </a:cubicBezTo>
                  <a:cubicBezTo>
                    <a:pt x="5361" y="7246"/>
                    <a:pt x="7023" y="5459"/>
                    <a:pt x="9061" y="4063"/>
                  </a:cubicBezTo>
                  <a:cubicBezTo>
                    <a:pt x="11086" y="2653"/>
                    <a:pt x="13403" y="1634"/>
                    <a:pt x="16000" y="977"/>
                  </a:cubicBezTo>
                  <a:cubicBezTo>
                    <a:pt x="18597" y="321"/>
                    <a:pt x="21194" y="0"/>
                    <a:pt x="23791" y="0"/>
                  </a:cubicBezTo>
                  <a:cubicBezTo>
                    <a:pt x="26388" y="0"/>
                    <a:pt x="29097" y="265"/>
                    <a:pt x="31735" y="782"/>
                  </a:cubicBezTo>
                  <a:cubicBezTo>
                    <a:pt x="34360" y="1312"/>
                    <a:pt x="37348" y="1634"/>
                    <a:pt x="40671" y="1759"/>
                  </a:cubicBezTo>
                  <a:cubicBezTo>
                    <a:pt x="40476" y="3854"/>
                    <a:pt x="40336" y="5822"/>
                    <a:pt x="40266" y="7693"/>
                  </a:cubicBezTo>
                  <a:cubicBezTo>
                    <a:pt x="40196" y="9550"/>
                    <a:pt x="40168" y="11560"/>
                    <a:pt x="40168" y="13725"/>
                  </a:cubicBezTo>
                  <a:lnTo>
                    <a:pt x="40168" y="18527"/>
                  </a:lnTo>
                  <a:lnTo>
                    <a:pt x="36873" y="18625"/>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2" name="Forma Livre: Forma 151">
              <a:extLst>
                <a:ext uri="{FF2B5EF4-FFF2-40B4-BE49-F238E27FC236}">
                  <a16:creationId xmlns:a16="http://schemas.microsoft.com/office/drawing/2014/main" id="{970BFE70-7C94-BCAF-16FD-3ADA3FEB2357}"/>
                </a:ext>
              </a:extLst>
            </p:cNvPr>
            <p:cNvSpPr/>
            <p:nvPr/>
          </p:nvSpPr>
          <p:spPr>
            <a:xfrm>
              <a:off x="8750957" y="5619658"/>
              <a:ext cx="599260" cy="652650"/>
            </a:xfrm>
            <a:custGeom>
              <a:avLst/>
              <a:gdLst>
                <a:gd name="connsiteX0" fmla="*/ 86131 w 599260"/>
                <a:gd name="connsiteY0" fmla="*/ 0 h 652650"/>
                <a:gd name="connsiteX1" fmla="*/ 88784 w 599260"/>
                <a:gd name="connsiteY1" fmla="*/ 10346 h 652650"/>
                <a:gd name="connsiteX2" fmla="*/ 90334 w 599260"/>
                <a:gd name="connsiteY2" fmla="*/ 32098 h 652650"/>
                <a:gd name="connsiteX3" fmla="*/ 93419 w 599260"/>
                <a:gd name="connsiteY3" fmla="*/ 42151 h 652650"/>
                <a:gd name="connsiteX4" fmla="*/ 93699 w 599260"/>
                <a:gd name="connsiteY4" fmla="*/ 54898 h 652650"/>
                <a:gd name="connsiteX5" fmla="*/ 96561 w 599260"/>
                <a:gd name="connsiteY5" fmla="*/ 62103 h 652650"/>
                <a:gd name="connsiteX6" fmla="*/ 127710 w 599260"/>
                <a:gd name="connsiteY6" fmla="*/ 87081 h 652650"/>
                <a:gd name="connsiteX7" fmla="*/ 134021 w 599260"/>
                <a:gd name="connsiteY7" fmla="*/ 112031 h 652650"/>
                <a:gd name="connsiteX8" fmla="*/ 127989 w 599260"/>
                <a:gd name="connsiteY8" fmla="*/ 135375 h 652650"/>
                <a:gd name="connsiteX9" fmla="*/ 126020 w 599260"/>
                <a:gd name="connsiteY9" fmla="*/ 147326 h 652650"/>
                <a:gd name="connsiteX10" fmla="*/ 135933 w 599260"/>
                <a:gd name="connsiteY10" fmla="*/ 147326 h 652650"/>
                <a:gd name="connsiteX11" fmla="*/ 135933 w 599260"/>
                <a:gd name="connsiteY11" fmla="*/ 270610 h 652650"/>
                <a:gd name="connsiteX12" fmla="*/ 170140 w 599260"/>
                <a:gd name="connsiteY12" fmla="*/ 270610 h 652650"/>
                <a:gd name="connsiteX13" fmla="*/ 170140 w 599260"/>
                <a:gd name="connsiteY13" fmla="*/ 266896 h 652650"/>
                <a:gd name="connsiteX14" fmla="*/ 170280 w 599260"/>
                <a:gd name="connsiteY14" fmla="*/ 189366 h 652650"/>
                <a:gd name="connsiteX15" fmla="*/ 165826 w 599260"/>
                <a:gd name="connsiteY15" fmla="*/ 180793 h 652650"/>
                <a:gd name="connsiteX16" fmla="*/ 164109 w 599260"/>
                <a:gd name="connsiteY16" fmla="*/ 179704 h 652650"/>
                <a:gd name="connsiteX17" fmla="*/ 159655 w 599260"/>
                <a:gd name="connsiteY17" fmla="*/ 170070 h 652650"/>
                <a:gd name="connsiteX18" fmla="*/ 159739 w 599260"/>
                <a:gd name="connsiteY18" fmla="*/ 161037 h 652650"/>
                <a:gd name="connsiteX19" fmla="*/ 161191 w 599260"/>
                <a:gd name="connsiteY19" fmla="*/ 160213 h 652650"/>
                <a:gd name="connsiteX20" fmla="*/ 174650 w 599260"/>
                <a:gd name="connsiteY20" fmla="*/ 147033 h 652650"/>
                <a:gd name="connsiteX21" fmla="*/ 178224 w 599260"/>
                <a:gd name="connsiteY21" fmla="*/ 144827 h 652650"/>
                <a:gd name="connsiteX22" fmla="*/ 185456 w 599260"/>
                <a:gd name="connsiteY22" fmla="*/ 144660 h 652650"/>
                <a:gd name="connsiteX23" fmla="*/ 195509 w 599260"/>
                <a:gd name="connsiteY23" fmla="*/ 149742 h 652650"/>
                <a:gd name="connsiteX24" fmla="*/ 207405 w 599260"/>
                <a:gd name="connsiteY24" fmla="*/ 155913 h 652650"/>
                <a:gd name="connsiteX25" fmla="*/ 251496 w 599260"/>
                <a:gd name="connsiteY25" fmla="*/ 155662 h 652650"/>
                <a:gd name="connsiteX26" fmla="*/ 256495 w 599260"/>
                <a:gd name="connsiteY26" fmla="*/ 153609 h 652650"/>
                <a:gd name="connsiteX27" fmla="*/ 275329 w 599260"/>
                <a:gd name="connsiteY27" fmla="*/ 146154 h 652650"/>
                <a:gd name="connsiteX28" fmla="*/ 280021 w 599260"/>
                <a:gd name="connsiteY28" fmla="*/ 148178 h 652650"/>
                <a:gd name="connsiteX29" fmla="*/ 298855 w 599260"/>
                <a:gd name="connsiteY29" fmla="*/ 155773 h 652650"/>
                <a:gd name="connsiteX30" fmla="*/ 299540 w 599260"/>
                <a:gd name="connsiteY30" fmla="*/ 155773 h 652650"/>
                <a:gd name="connsiteX31" fmla="*/ 319575 w 599260"/>
                <a:gd name="connsiteY31" fmla="*/ 147829 h 652650"/>
                <a:gd name="connsiteX32" fmla="*/ 323749 w 599260"/>
                <a:gd name="connsiteY32" fmla="*/ 146168 h 652650"/>
                <a:gd name="connsiteX33" fmla="*/ 331373 w 599260"/>
                <a:gd name="connsiteY33" fmla="*/ 146028 h 652650"/>
                <a:gd name="connsiteX34" fmla="*/ 340169 w 599260"/>
                <a:gd name="connsiteY34" fmla="*/ 150719 h 652650"/>
                <a:gd name="connsiteX35" fmla="*/ 349719 w 599260"/>
                <a:gd name="connsiteY35" fmla="*/ 155885 h 652650"/>
                <a:gd name="connsiteX36" fmla="*/ 397273 w 599260"/>
                <a:gd name="connsiteY36" fmla="*/ 155913 h 652650"/>
                <a:gd name="connsiteX37" fmla="*/ 405650 w 599260"/>
                <a:gd name="connsiteY37" fmla="*/ 150970 h 652650"/>
                <a:gd name="connsiteX38" fmla="*/ 418830 w 599260"/>
                <a:gd name="connsiteY38" fmla="*/ 144506 h 652650"/>
                <a:gd name="connsiteX39" fmla="*/ 428659 w 599260"/>
                <a:gd name="connsiteY39" fmla="*/ 150789 h 652650"/>
                <a:gd name="connsiteX40" fmla="*/ 438726 w 599260"/>
                <a:gd name="connsiteY40" fmla="*/ 159082 h 652650"/>
                <a:gd name="connsiteX41" fmla="*/ 441644 w 599260"/>
                <a:gd name="connsiteY41" fmla="*/ 163662 h 652650"/>
                <a:gd name="connsiteX42" fmla="*/ 441644 w 599260"/>
                <a:gd name="connsiteY42" fmla="*/ 164011 h 652650"/>
                <a:gd name="connsiteX43" fmla="*/ 433811 w 599260"/>
                <a:gd name="connsiteY43" fmla="*/ 183278 h 652650"/>
                <a:gd name="connsiteX44" fmla="*/ 432010 w 599260"/>
                <a:gd name="connsiteY44" fmla="*/ 186964 h 652650"/>
                <a:gd name="connsiteX45" fmla="*/ 431927 w 599260"/>
                <a:gd name="connsiteY45" fmla="*/ 269326 h 652650"/>
                <a:gd name="connsiteX46" fmla="*/ 432066 w 599260"/>
                <a:gd name="connsiteY46" fmla="*/ 270582 h 652650"/>
                <a:gd name="connsiteX47" fmla="*/ 463104 w 599260"/>
                <a:gd name="connsiteY47" fmla="*/ 270582 h 652650"/>
                <a:gd name="connsiteX48" fmla="*/ 463104 w 599260"/>
                <a:gd name="connsiteY48" fmla="*/ 148262 h 652650"/>
                <a:gd name="connsiteX49" fmla="*/ 474022 w 599260"/>
                <a:gd name="connsiteY49" fmla="*/ 148262 h 652650"/>
                <a:gd name="connsiteX50" fmla="*/ 472654 w 599260"/>
                <a:gd name="connsiteY50" fmla="*/ 136548 h 652650"/>
                <a:gd name="connsiteX51" fmla="*/ 466078 w 599260"/>
                <a:gd name="connsiteY51" fmla="*/ 105482 h 652650"/>
                <a:gd name="connsiteX52" fmla="*/ 478168 w 599260"/>
                <a:gd name="connsiteY52" fmla="*/ 77754 h 652650"/>
                <a:gd name="connsiteX53" fmla="*/ 496570 w 599260"/>
                <a:gd name="connsiteY53" fmla="*/ 64462 h 652650"/>
                <a:gd name="connsiteX54" fmla="*/ 503942 w 599260"/>
                <a:gd name="connsiteY54" fmla="*/ 62033 h 652650"/>
                <a:gd name="connsiteX55" fmla="*/ 506595 w 599260"/>
                <a:gd name="connsiteY55" fmla="*/ 56574 h 652650"/>
                <a:gd name="connsiteX56" fmla="*/ 505534 w 599260"/>
                <a:gd name="connsiteY56" fmla="*/ 54452 h 652650"/>
                <a:gd name="connsiteX57" fmla="*/ 507335 w 599260"/>
                <a:gd name="connsiteY57" fmla="*/ 39875 h 652650"/>
                <a:gd name="connsiteX58" fmla="*/ 508941 w 599260"/>
                <a:gd name="connsiteY58" fmla="*/ 36273 h 652650"/>
                <a:gd name="connsiteX59" fmla="*/ 511859 w 599260"/>
                <a:gd name="connsiteY59" fmla="*/ 3728 h 652650"/>
                <a:gd name="connsiteX60" fmla="*/ 513883 w 599260"/>
                <a:gd name="connsiteY60" fmla="*/ 14 h 652650"/>
                <a:gd name="connsiteX61" fmla="*/ 518714 w 599260"/>
                <a:gd name="connsiteY61" fmla="*/ 14 h 652650"/>
                <a:gd name="connsiteX62" fmla="*/ 520054 w 599260"/>
                <a:gd name="connsiteY62" fmla="*/ 9354 h 652650"/>
                <a:gd name="connsiteX63" fmla="*/ 521576 w 599260"/>
                <a:gd name="connsiteY63" fmla="*/ 27994 h 652650"/>
                <a:gd name="connsiteX64" fmla="*/ 524955 w 599260"/>
                <a:gd name="connsiteY64" fmla="*/ 41830 h 652650"/>
                <a:gd name="connsiteX65" fmla="*/ 525444 w 599260"/>
                <a:gd name="connsiteY65" fmla="*/ 54940 h 652650"/>
                <a:gd name="connsiteX66" fmla="*/ 528822 w 599260"/>
                <a:gd name="connsiteY66" fmla="*/ 62089 h 652650"/>
                <a:gd name="connsiteX67" fmla="*/ 560223 w 599260"/>
                <a:gd name="connsiteY67" fmla="*/ 87123 h 652650"/>
                <a:gd name="connsiteX68" fmla="*/ 566590 w 599260"/>
                <a:gd name="connsiteY68" fmla="*/ 112408 h 652650"/>
                <a:gd name="connsiteX69" fmla="*/ 560334 w 599260"/>
                <a:gd name="connsiteY69" fmla="*/ 135012 h 652650"/>
                <a:gd name="connsiteX70" fmla="*/ 558645 w 599260"/>
                <a:gd name="connsiteY70" fmla="*/ 148094 h 652650"/>
                <a:gd name="connsiteX71" fmla="*/ 569270 w 599260"/>
                <a:gd name="connsiteY71" fmla="*/ 148094 h 652650"/>
                <a:gd name="connsiteX72" fmla="*/ 569270 w 599260"/>
                <a:gd name="connsiteY72" fmla="*/ 270122 h 652650"/>
                <a:gd name="connsiteX73" fmla="*/ 599246 w 599260"/>
                <a:gd name="connsiteY73" fmla="*/ 270122 h 652650"/>
                <a:gd name="connsiteX74" fmla="*/ 599191 w 599260"/>
                <a:gd name="connsiteY74" fmla="*/ 287295 h 652650"/>
                <a:gd name="connsiteX75" fmla="*/ 597767 w 599260"/>
                <a:gd name="connsiteY75" fmla="*/ 289236 h 652650"/>
                <a:gd name="connsiteX76" fmla="*/ 587672 w 599260"/>
                <a:gd name="connsiteY76" fmla="*/ 297319 h 652650"/>
                <a:gd name="connsiteX77" fmla="*/ 586792 w 599260"/>
                <a:gd name="connsiteY77" fmla="*/ 299721 h 652650"/>
                <a:gd name="connsiteX78" fmla="*/ 586820 w 599260"/>
                <a:gd name="connsiteY78" fmla="*/ 401029 h 652650"/>
                <a:gd name="connsiteX79" fmla="*/ 587100 w 599260"/>
                <a:gd name="connsiteY79" fmla="*/ 401741 h 652650"/>
                <a:gd name="connsiteX80" fmla="*/ 598562 w 599260"/>
                <a:gd name="connsiteY80" fmla="*/ 401741 h 652650"/>
                <a:gd name="connsiteX81" fmla="*/ 598507 w 599260"/>
                <a:gd name="connsiteY81" fmla="*/ 419207 h 652650"/>
                <a:gd name="connsiteX82" fmla="*/ 597390 w 599260"/>
                <a:gd name="connsiteY82" fmla="*/ 421176 h 652650"/>
                <a:gd name="connsiteX83" fmla="*/ 588649 w 599260"/>
                <a:gd name="connsiteY83" fmla="*/ 428799 h 652650"/>
                <a:gd name="connsiteX84" fmla="*/ 586820 w 599260"/>
                <a:gd name="connsiteY84" fmla="*/ 432136 h 652650"/>
                <a:gd name="connsiteX85" fmla="*/ 586792 w 599260"/>
                <a:gd name="connsiteY85" fmla="*/ 500703 h 652650"/>
                <a:gd name="connsiteX86" fmla="*/ 587114 w 599260"/>
                <a:gd name="connsiteY86" fmla="*/ 501708 h 652650"/>
                <a:gd name="connsiteX87" fmla="*/ 598548 w 599260"/>
                <a:gd name="connsiteY87" fmla="*/ 501708 h 652650"/>
                <a:gd name="connsiteX88" fmla="*/ 598493 w 599260"/>
                <a:gd name="connsiteY88" fmla="*/ 518169 h 652650"/>
                <a:gd name="connsiteX89" fmla="*/ 597320 w 599260"/>
                <a:gd name="connsiteY89" fmla="*/ 520459 h 652650"/>
                <a:gd name="connsiteX90" fmla="*/ 589096 w 599260"/>
                <a:gd name="connsiteY90" fmla="*/ 527692 h 652650"/>
                <a:gd name="connsiteX91" fmla="*/ 586695 w 599260"/>
                <a:gd name="connsiteY91" fmla="*/ 532466 h 652650"/>
                <a:gd name="connsiteX92" fmla="*/ 586723 w 599260"/>
                <a:gd name="connsiteY92" fmla="*/ 591735 h 652650"/>
                <a:gd name="connsiteX93" fmla="*/ 586723 w 599260"/>
                <a:gd name="connsiteY93" fmla="*/ 596342 h 652650"/>
                <a:gd name="connsiteX94" fmla="*/ 596957 w 599260"/>
                <a:gd name="connsiteY94" fmla="*/ 604692 h 652650"/>
                <a:gd name="connsiteX95" fmla="*/ 598465 w 599260"/>
                <a:gd name="connsiteY95" fmla="*/ 608210 h 652650"/>
                <a:gd name="connsiteX96" fmla="*/ 598548 w 599260"/>
                <a:gd name="connsiteY96" fmla="*/ 620957 h 652650"/>
                <a:gd name="connsiteX97" fmla="*/ 598548 w 599260"/>
                <a:gd name="connsiteY97" fmla="*/ 652651 h 652650"/>
                <a:gd name="connsiteX98" fmla="*/ 0 w 599260"/>
                <a:gd name="connsiteY98" fmla="*/ 652651 h 652650"/>
                <a:gd name="connsiteX99" fmla="*/ 0 w 599260"/>
                <a:gd name="connsiteY99" fmla="*/ 633355 h 652650"/>
                <a:gd name="connsiteX100" fmla="*/ 684 w 599260"/>
                <a:gd name="connsiteY100" fmla="*/ 630242 h 652650"/>
                <a:gd name="connsiteX101" fmla="*/ 824 w 599260"/>
                <a:gd name="connsiteY101" fmla="*/ 608545 h 652650"/>
                <a:gd name="connsiteX102" fmla="*/ 2820 w 599260"/>
                <a:gd name="connsiteY102" fmla="*/ 604231 h 652650"/>
                <a:gd name="connsiteX103" fmla="*/ 11114 w 599260"/>
                <a:gd name="connsiteY103" fmla="*/ 597166 h 652650"/>
                <a:gd name="connsiteX104" fmla="*/ 12454 w 599260"/>
                <a:gd name="connsiteY104" fmla="*/ 594485 h 652650"/>
                <a:gd name="connsiteX105" fmla="*/ 12454 w 599260"/>
                <a:gd name="connsiteY105" fmla="*/ 532131 h 652650"/>
                <a:gd name="connsiteX106" fmla="*/ 11002 w 599260"/>
                <a:gd name="connsiteY106" fmla="*/ 528962 h 652650"/>
                <a:gd name="connsiteX107" fmla="*/ 2681 w 599260"/>
                <a:gd name="connsiteY107" fmla="*/ 521897 h 652650"/>
                <a:gd name="connsiteX108" fmla="*/ 852 w 599260"/>
                <a:gd name="connsiteY108" fmla="*/ 519552 h 652650"/>
                <a:gd name="connsiteX109" fmla="*/ 768 w 599260"/>
                <a:gd name="connsiteY109" fmla="*/ 502267 h 652650"/>
                <a:gd name="connsiteX110" fmla="*/ 12259 w 599260"/>
                <a:gd name="connsiteY110" fmla="*/ 502267 h 652650"/>
                <a:gd name="connsiteX111" fmla="*/ 12482 w 599260"/>
                <a:gd name="connsiteY111" fmla="*/ 501038 h 652650"/>
                <a:gd name="connsiteX112" fmla="*/ 12426 w 599260"/>
                <a:gd name="connsiteY112" fmla="*/ 432820 h 652650"/>
                <a:gd name="connsiteX113" fmla="*/ 10681 w 599260"/>
                <a:gd name="connsiteY113" fmla="*/ 429469 h 652650"/>
                <a:gd name="connsiteX114" fmla="*/ 1913 w 599260"/>
                <a:gd name="connsiteY114" fmla="*/ 421874 h 652650"/>
                <a:gd name="connsiteX115" fmla="*/ 768 w 599260"/>
                <a:gd name="connsiteY115" fmla="*/ 419584 h 652650"/>
                <a:gd name="connsiteX116" fmla="*/ 712 w 599260"/>
                <a:gd name="connsiteY116" fmla="*/ 403095 h 652650"/>
                <a:gd name="connsiteX117" fmla="*/ 12510 w 599260"/>
                <a:gd name="connsiteY117" fmla="*/ 403095 h 652650"/>
                <a:gd name="connsiteX118" fmla="*/ 12510 w 599260"/>
                <a:gd name="connsiteY118" fmla="*/ 398641 h 652650"/>
                <a:gd name="connsiteX119" fmla="*/ 12594 w 599260"/>
                <a:gd name="connsiteY119" fmla="*/ 307358 h 652650"/>
                <a:gd name="connsiteX120" fmla="*/ 7539 w 599260"/>
                <a:gd name="connsiteY120" fmla="*/ 295100 h 652650"/>
                <a:gd name="connsiteX121" fmla="*/ 0 w 599260"/>
                <a:gd name="connsiteY121" fmla="*/ 289473 h 652650"/>
                <a:gd name="connsiteX122" fmla="*/ 0 w 599260"/>
                <a:gd name="connsiteY122" fmla="*/ 270890 h 652650"/>
                <a:gd name="connsiteX123" fmla="*/ 31344 w 599260"/>
                <a:gd name="connsiteY123" fmla="*/ 270890 h 652650"/>
                <a:gd name="connsiteX124" fmla="*/ 31344 w 599260"/>
                <a:gd name="connsiteY124" fmla="*/ 147480 h 652650"/>
                <a:gd name="connsiteX125" fmla="*/ 41397 w 599260"/>
                <a:gd name="connsiteY125" fmla="*/ 147480 h 652650"/>
                <a:gd name="connsiteX126" fmla="*/ 39680 w 599260"/>
                <a:gd name="connsiteY126" fmla="*/ 135277 h 652650"/>
                <a:gd name="connsiteX127" fmla="*/ 33313 w 599260"/>
                <a:gd name="connsiteY127" fmla="*/ 111961 h 652650"/>
                <a:gd name="connsiteX128" fmla="*/ 40141 w 599260"/>
                <a:gd name="connsiteY128" fmla="*/ 86494 h 652650"/>
                <a:gd name="connsiteX129" fmla="*/ 71262 w 599260"/>
                <a:gd name="connsiteY129" fmla="*/ 62117 h 652650"/>
                <a:gd name="connsiteX130" fmla="*/ 74319 w 599260"/>
                <a:gd name="connsiteY130" fmla="*/ 54829 h 652650"/>
                <a:gd name="connsiteX131" fmla="*/ 74543 w 599260"/>
                <a:gd name="connsiteY131" fmla="*/ 42347 h 652650"/>
                <a:gd name="connsiteX132" fmla="*/ 77796 w 599260"/>
                <a:gd name="connsiteY132" fmla="*/ 31289 h 652650"/>
                <a:gd name="connsiteX133" fmla="*/ 79402 w 599260"/>
                <a:gd name="connsiteY133" fmla="*/ 10220 h 652650"/>
                <a:gd name="connsiteX134" fmla="*/ 81286 w 599260"/>
                <a:gd name="connsiteY134" fmla="*/ 42 h 652650"/>
                <a:gd name="connsiteX135" fmla="*/ 86145 w 599260"/>
                <a:gd name="connsiteY135" fmla="*/ 42 h 652650"/>
                <a:gd name="connsiteX136" fmla="*/ 415521 w 599260"/>
                <a:gd name="connsiteY136" fmla="*/ 173756 h 652650"/>
                <a:gd name="connsiteX137" fmla="*/ 392666 w 599260"/>
                <a:gd name="connsiteY137" fmla="*/ 174985 h 652650"/>
                <a:gd name="connsiteX138" fmla="*/ 288524 w 599260"/>
                <a:gd name="connsiteY138" fmla="*/ 174957 h 652650"/>
                <a:gd name="connsiteX139" fmla="*/ 185149 w 599260"/>
                <a:gd name="connsiteY139" fmla="*/ 173589 h 652650"/>
                <a:gd name="connsiteX140" fmla="*/ 189715 w 599260"/>
                <a:gd name="connsiteY140" fmla="*/ 189282 h 652650"/>
                <a:gd name="connsiteX141" fmla="*/ 189603 w 599260"/>
                <a:gd name="connsiteY141" fmla="*/ 285075 h 652650"/>
                <a:gd name="connsiteX142" fmla="*/ 189603 w 599260"/>
                <a:gd name="connsiteY142" fmla="*/ 289194 h 652650"/>
                <a:gd name="connsiteX143" fmla="*/ 117210 w 599260"/>
                <a:gd name="connsiteY143" fmla="*/ 289194 h 652650"/>
                <a:gd name="connsiteX144" fmla="*/ 117210 w 599260"/>
                <a:gd name="connsiteY144" fmla="*/ 167362 h 652650"/>
                <a:gd name="connsiteX145" fmla="*/ 106404 w 599260"/>
                <a:gd name="connsiteY145" fmla="*/ 167362 h 652650"/>
                <a:gd name="connsiteX146" fmla="*/ 106292 w 599260"/>
                <a:gd name="connsiteY146" fmla="*/ 165449 h 652650"/>
                <a:gd name="connsiteX147" fmla="*/ 107032 w 599260"/>
                <a:gd name="connsiteY147" fmla="*/ 132178 h 652650"/>
                <a:gd name="connsiteX148" fmla="*/ 108373 w 599260"/>
                <a:gd name="connsiteY148" fmla="*/ 129260 h 652650"/>
                <a:gd name="connsiteX149" fmla="*/ 115172 w 599260"/>
                <a:gd name="connsiteY149" fmla="*/ 109252 h 652650"/>
                <a:gd name="connsiteX150" fmla="*/ 103081 w 599260"/>
                <a:gd name="connsiteY150" fmla="*/ 86759 h 652650"/>
                <a:gd name="connsiteX151" fmla="*/ 76763 w 599260"/>
                <a:gd name="connsiteY151" fmla="*/ 80951 h 652650"/>
                <a:gd name="connsiteX152" fmla="*/ 53265 w 599260"/>
                <a:gd name="connsiteY152" fmla="*/ 106558 h 652650"/>
                <a:gd name="connsiteX153" fmla="*/ 58640 w 599260"/>
                <a:gd name="connsiteY153" fmla="*/ 127500 h 652650"/>
                <a:gd name="connsiteX154" fmla="*/ 61042 w 599260"/>
                <a:gd name="connsiteY154" fmla="*/ 131787 h 652650"/>
                <a:gd name="connsiteX155" fmla="*/ 61865 w 599260"/>
                <a:gd name="connsiteY155" fmla="*/ 164709 h 652650"/>
                <a:gd name="connsiteX156" fmla="*/ 58947 w 599260"/>
                <a:gd name="connsiteY156" fmla="*/ 167515 h 652650"/>
                <a:gd name="connsiteX157" fmla="*/ 50598 w 599260"/>
                <a:gd name="connsiteY157" fmla="*/ 167487 h 652650"/>
                <a:gd name="connsiteX158" fmla="*/ 50598 w 599260"/>
                <a:gd name="connsiteY158" fmla="*/ 289571 h 652650"/>
                <a:gd name="connsiteX159" fmla="*/ 31987 w 599260"/>
                <a:gd name="connsiteY159" fmla="*/ 289571 h 652650"/>
                <a:gd name="connsiteX160" fmla="*/ 31987 w 599260"/>
                <a:gd name="connsiteY160" fmla="*/ 294374 h 652650"/>
                <a:gd name="connsiteX161" fmla="*/ 31959 w 599260"/>
                <a:gd name="connsiteY161" fmla="*/ 592070 h 652650"/>
                <a:gd name="connsiteX162" fmla="*/ 31275 w 599260"/>
                <a:gd name="connsiteY162" fmla="*/ 596677 h 652650"/>
                <a:gd name="connsiteX163" fmla="*/ 25467 w 599260"/>
                <a:gd name="connsiteY163" fmla="*/ 606995 h 652650"/>
                <a:gd name="connsiteX164" fmla="*/ 19924 w 599260"/>
                <a:gd name="connsiteY164" fmla="*/ 633118 h 652650"/>
                <a:gd name="connsiteX165" fmla="*/ 579867 w 599260"/>
                <a:gd name="connsiteY165" fmla="*/ 633118 h 652650"/>
                <a:gd name="connsiteX166" fmla="*/ 579839 w 599260"/>
                <a:gd name="connsiteY166" fmla="*/ 619142 h 652650"/>
                <a:gd name="connsiteX167" fmla="*/ 579183 w 599260"/>
                <a:gd name="connsiteY167" fmla="*/ 616936 h 652650"/>
                <a:gd name="connsiteX168" fmla="*/ 573375 w 599260"/>
                <a:gd name="connsiteY168" fmla="*/ 606618 h 652650"/>
                <a:gd name="connsiteX169" fmla="*/ 567204 w 599260"/>
                <a:gd name="connsiteY169" fmla="*/ 586304 h 652650"/>
                <a:gd name="connsiteX170" fmla="*/ 567371 w 599260"/>
                <a:gd name="connsiteY170" fmla="*/ 294122 h 652650"/>
                <a:gd name="connsiteX171" fmla="*/ 567371 w 599260"/>
                <a:gd name="connsiteY171" fmla="*/ 289375 h 652650"/>
                <a:gd name="connsiteX172" fmla="*/ 549849 w 599260"/>
                <a:gd name="connsiteY172" fmla="*/ 289375 h 652650"/>
                <a:gd name="connsiteX173" fmla="*/ 549849 w 599260"/>
                <a:gd name="connsiteY173" fmla="*/ 167348 h 652650"/>
                <a:gd name="connsiteX174" fmla="*/ 538903 w 599260"/>
                <a:gd name="connsiteY174" fmla="*/ 167348 h 652650"/>
                <a:gd name="connsiteX175" fmla="*/ 538931 w 599260"/>
                <a:gd name="connsiteY175" fmla="*/ 138935 h 652650"/>
                <a:gd name="connsiteX176" fmla="*/ 542812 w 599260"/>
                <a:gd name="connsiteY176" fmla="*/ 126649 h 652650"/>
                <a:gd name="connsiteX177" fmla="*/ 543092 w 599260"/>
                <a:gd name="connsiteY177" fmla="*/ 126076 h 652650"/>
                <a:gd name="connsiteX178" fmla="*/ 535748 w 599260"/>
                <a:gd name="connsiteY178" fmla="*/ 86899 h 652650"/>
                <a:gd name="connsiteX179" fmla="*/ 514511 w 599260"/>
                <a:gd name="connsiteY179" fmla="*/ 80072 h 652650"/>
                <a:gd name="connsiteX180" fmla="*/ 491446 w 599260"/>
                <a:gd name="connsiteY180" fmla="*/ 92191 h 652650"/>
                <a:gd name="connsiteX181" fmla="*/ 491125 w 599260"/>
                <a:gd name="connsiteY181" fmla="*/ 127291 h 652650"/>
                <a:gd name="connsiteX182" fmla="*/ 493876 w 599260"/>
                <a:gd name="connsiteY182" fmla="*/ 134956 h 652650"/>
                <a:gd name="connsiteX183" fmla="*/ 493764 w 599260"/>
                <a:gd name="connsiteY183" fmla="*/ 155620 h 652650"/>
                <a:gd name="connsiteX184" fmla="*/ 493764 w 599260"/>
                <a:gd name="connsiteY184" fmla="*/ 167571 h 652650"/>
                <a:gd name="connsiteX185" fmla="*/ 481882 w 599260"/>
                <a:gd name="connsiteY185" fmla="*/ 167571 h 652650"/>
                <a:gd name="connsiteX186" fmla="*/ 481882 w 599260"/>
                <a:gd name="connsiteY186" fmla="*/ 289180 h 652650"/>
                <a:gd name="connsiteX187" fmla="*/ 412547 w 599260"/>
                <a:gd name="connsiteY187" fmla="*/ 289180 h 652650"/>
                <a:gd name="connsiteX188" fmla="*/ 412547 w 599260"/>
                <a:gd name="connsiteY188" fmla="*/ 284893 h 652650"/>
                <a:gd name="connsiteX189" fmla="*/ 412519 w 599260"/>
                <a:gd name="connsiteY189" fmla="*/ 189101 h 652650"/>
                <a:gd name="connsiteX190" fmla="*/ 415144 w 599260"/>
                <a:gd name="connsiteY190" fmla="*/ 176702 h 652650"/>
                <a:gd name="connsiteX191" fmla="*/ 415577 w 599260"/>
                <a:gd name="connsiteY191" fmla="*/ 173728 h 6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99260" h="652650">
                  <a:moveTo>
                    <a:pt x="86131" y="0"/>
                  </a:moveTo>
                  <a:cubicBezTo>
                    <a:pt x="87039" y="3435"/>
                    <a:pt x="88421" y="6827"/>
                    <a:pt x="88784" y="10346"/>
                  </a:cubicBezTo>
                  <a:cubicBezTo>
                    <a:pt x="89580" y="17550"/>
                    <a:pt x="89705" y="24838"/>
                    <a:pt x="90334" y="32098"/>
                  </a:cubicBezTo>
                  <a:cubicBezTo>
                    <a:pt x="90641" y="35589"/>
                    <a:pt x="90822" y="39135"/>
                    <a:pt x="93419" y="42151"/>
                  </a:cubicBezTo>
                  <a:cubicBezTo>
                    <a:pt x="96938" y="46186"/>
                    <a:pt x="96700" y="50528"/>
                    <a:pt x="93699" y="54898"/>
                  </a:cubicBezTo>
                  <a:cubicBezTo>
                    <a:pt x="91046" y="58696"/>
                    <a:pt x="92065" y="60665"/>
                    <a:pt x="96561" y="62103"/>
                  </a:cubicBezTo>
                  <a:cubicBezTo>
                    <a:pt x="110132" y="66473"/>
                    <a:pt x="121218" y="73817"/>
                    <a:pt x="127710" y="87081"/>
                  </a:cubicBezTo>
                  <a:cubicBezTo>
                    <a:pt x="131647" y="95053"/>
                    <a:pt x="134775" y="102997"/>
                    <a:pt x="134021" y="112031"/>
                  </a:cubicBezTo>
                  <a:cubicBezTo>
                    <a:pt x="133337" y="120142"/>
                    <a:pt x="131940" y="128059"/>
                    <a:pt x="127989" y="135375"/>
                  </a:cubicBezTo>
                  <a:cubicBezTo>
                    <a:pt x="125183" y="140485"/>
                    <a:pt x="125253" y="141113"/>
                    <a:pt x="126020" y="147326"/>
                  </a:cubicBezTo>
                  <a:lnTo>
                    <a:pt x="135933" y="147326"/>
                  </a:lnTo>
                  <a:lnTo>
                    <a:pt x="135933" y="270610"/>
                  </a:lnTo>
                  <a:lnTo>
                    <a:pt x="170140" y="270610"/>
                  </a:lnTo>
                  <a:lnTo>
                    <a:pt x="170140" y="266896"/>
                  </a:lnTo>
                  <a:cubicBezTo>
                    <a:pt x="170140" y="241039"/>
                    <a:pt x="170029" y="215223"/>
                    <a:pt x="170280" y="189366"/>
                  </a:cubicBezTo>
                  <a:cubicBezTo>
                    <a:pt x="170336" y="185331"/>
                    <a:pt x="168451" y="183055"/>
                    <a:pt x="165826" y="180793"/>
                  </a:cubicBezTo>
                  <a:lnTo>
                    <a:pt x="164109" y="179704"/>
                  </a:lnTo>
                  <a:cubicBezTo>
                    <a:pt x="160967" y="177247"/>
                    <a:pt x="159027" y="174385"/>
                    <a:pt x="159655" y="170070"/>
                  </a:cubicBezTo>
                  <a:cubicBezTo>
                    <a:pt x="160088" y="167152"/>
                    <a:pt x="159739" y="164123"/>
                    <a:pt x="159739" y="161037"/>
                  </a:cubicBezTo>
                  <a:lnTo>
                    <a:pt x="161191" y="160213"/>
                  </a:lnTo>
                  <a:cubicBezTo>
                    <a:pt x="167795" y="157923"/>
                    <a:pt x="172388" y="153749"/>
                    <a:pt x="174650" y="147033"/>
                  </a:cubicBezTo>
                  <a:lnTo>
                    <a:pt x="178224" y="144827"/>
                  </a:lnTo>
                  <a:lnTo>
                    <a:pt x="185456" y="144660"/>
                  </a:lnTo>
                  <a:cubicBezTo>
                    <a:pt x="190259" y="143752"/>
                    <a:pt x="193261" y="146377"/>
                    <a:pt x="195509" y="149742"/>
                  </a:cubicBezTo>
                  <a:cubicBezTo>
                    <a:pt x="198427" y="154140"/>
                    <a:pt x="201904" y="156053"/>
                    <a:pt x="207405" y="155913"/>
                  </a:cubicBezTo>
                  <a:cubicBezTo>
                    <a:pt x="222093" y="155508"/>
                    <a:pt x="236808" y="155829"/>
                    <a:pt x="251496" y="155662"/>
                  </a:cubicBezTo>
                  <a:lnTo>
                    <a:pt x="256495" y="153609"/>
                  </a:lnTo>
                  <a:cubicBezTo>
                    <a:pt x="261326" y="147215"/>
                    <a:pt x="267469" y="144632"/>
                    <a:pt x="275329" y="146154"/>
                  </a:cubicBezTo>
                  <a:lnTo>
                    <a:pt x="280021" y="148178"/>
                  </a:lnTo>
                  <a:cubicBezTo>
                    <a:pt x="284824" y="154517"/>
                    <a:pt x="290939" y="157211"/>
                    <a:pt x="298855" y="155773"/>
                  </a:cubicBezTo>
                  <a:lnTo>
                    <a:pt x="299540" y="155773"/>
                  </a:lnTo>
                  <a:cubicBezTo>
                    <a:pt x="307805" y="157030"/>
                    <a:pt x="314632" y="154950"/>
                    <a:pt x="319575" y="147829"/>
                  </a:cubicBezTo>
                  <a:lnTo>
                    <a:pt x="323749" y="146168"/>
                  </a:lnTo>
                  <a:cubicBezTo>
                    <a:pt x="326235" y="145916"/>
                    <a:pt x="328888" y="146419"/>
                    <a:pt x="331373" y="146028"/>
                  </a:cubicBezTo>
                  <a:cubicBezTo>
                    <a:pt x="335631" y="145372"/>
                    <a:pt x="338116" y="147773"/>
                    <a:pt x="340169" y="150719"/>
                  </a:cubicBezTo>
                  <a:cubicBezTo>
                    <a:pt x="342542" y="154098"/>
                    <a:pt x="345167" y="155955"/>
                    <a:pt x="349719" y="155885"/>
                  </a:cubicBezTo>
                  <a:cubicBezTo>
                    <a:pt x="365579" y="155564"/>
                    <a:pt x="381412" y="155564"/>
                    <a:pt x="397273" y="155913"/>
                  </a:cubicBezTo>
                  <a:cubicBezTo>
                    <a:pt x="401559" y="155997"/>
                    <a:pt x="403905" y="153679"/>
                    <a:pt x="405650" y="150970"/>
                  </a:cubicBezTo>
                  <a:cubicBezTo>
                    <a:pt x="408875" y="145888"/>
                    <a:pt x="412994" y="144562"/>
                    <a:pt x="418830" y="144506"/>
                  </a:cubicBezTo>
                  <a:cubicBezTo>
                    <a:pt x="424066" y="144478"/>
                    <a:pt x="427403" y="145707"/>
                    <a:pt x="428659" y="150789"/>
                  </a:cubicBezTo>
                  <a:cubicBezTo>
                    <a:pt x="430000" y="156053"/>
                    <a:pt x="434747" y="157197"/>
                    <a:pt x="438726" y="159082"/>
                  </a:cubicBezTo>
                  <a:lnTo>
                    <a:pt x="441644" y="163662"/>
                  </a:lnTo>
                  <a:lnTo>
                    <a:pt x="441644" y="164011"/>
                  </a:lnTo>
                  <a:cubicBezTo>
                    <a:pt x="442984" y="172011"/>
                    <a:pt x="440667" y="178475"/>
                    <a:pt x="433811" y="183278"/>
                  </a:cubicBezTo>
                  <a:lnTo>
                    <a:pt x="432010" y="186964"/>
                  </a:lnTo>
                  <a:cubicBezTo>
                    <a:pt x="431899" y="214427"/>
                    <a:pt x="431927" y="241863"/>
                    <a:pt x="431927" y="269326"/>
                  </a:cubicBezTo>
                  <a:lnTo>
                    <a:pt x="432066" y="270582"/>
                  </a:lnTo>
                  <a:lnTo>
                    <a:pt x="463104" y="270582"/>
                  </a:lnTo>
                  <a:lnTo>
                    <a:pt x="463104" y="148262"/>
                  </a:lnTo>
                  <a:lnTo>
                    <a:pt x="474022" y="148262"/>
                  </a:lnTo>
                  <a:cubicBezTo>
                    <a:pt x="474343" y="144087"/>
                    <a:pt x="474846" y="140262"/>
                    <a:pt x="472654" y="136548"/>
                  </a:cubicBezTo>
                  <a:cubicBezTo>
                    <a:pt x="467083" y="126914"/>
                    <a:pt x="465254" y="116317"/>
                    <a:pt x="466078" y="105482"/>
                  </a:cubicBezTo>
                  <a:cubicBezTo>
                    <a:pt x="466873" y="95025"/>
                    <a:pt x="471285" y="85796"/>
                    <a:pt x="478168" y="77754"/>
                  </a:cubicBezTo>
                  <a:cubicBezTo>
                    <a:pt x="483223" y="71862"/>
                    <a:pt x="489743" y="67897"/>
                    <a:pt x="496570" y="64462"/>
                  </a:cubicBezTo>
                  <a:cubicBezTo>
                    <a:pt x="498860" y="63289"/>
                    <a:pt x="501429" y="62689"/>
                    <a:pt x="503942" y="62033"/>
                  </a:cubicBezTo>
                  <a:cubicBezTo>
                    <a:pt x="507140" y="61209"/>
                    <a:pt x="507405" y="59171"/>
                    <a:pt x="506595" y="56574"/>
                  </a:cubicBezTo>
                  <a:lnTo>
                    <a:pt x="505534" y="54452"/>
                  </a:lnTo>
                  <a:cubicBezTo>
                    <a:pt x="502504" y="49160"/>
                    <a:pt x="503984" y="44427"/>
                    <a:pt x="507335" y="39875"/>
                  </a:cubicBezTo>
                  <a:lnTo>
                    <a:pt x="508941" y="36273"/>
                  </a:lnTo>
                  <a:cubicBezTo>
                    <a:pt x="509974" y="25411"/>
                    <a:pt x="510798" y="14576"/>
                    <a:pt x="511859" y="3728"/>
                  </a:cubicBezTo>
                  <a:lnTo>
                    <a:pt x="513883" y="14"/>
                  </a:lnTo>
                  <a:lnTo>
                    <a:pt x="518714" y="14"/>
                  </a:lnTo>
                  <a:cubicBezTo>
                    <a:pt x="519175" y="3127"/>
                    <a:pt x="519747" y="6213"/>
                    <a:pt x="520054" y="9354"/>
                  </a:cubicBezTo>
                  <a:cubicBezTo>
                    <a:pt x="520627" y="15554"/>
                    <a:pt x="520766" y="21836"/>
                    <a:pt x="521576" y="27994"/>
                  </a:cubicBezTo>
                  <a:cubicBezTo>
                    <a:pt x="522177" y="32657"/>
                    <a:pt x="521409" y="37572"/>
                    <a:pt x="524955" y="41830"/>
                  </a:cubicBezTo>
                  <a:cubicBezTo>
                    <a:pt x="528152" y="45711"/>
                    <a:pt x="527691" y="50431"/>
                    <a:pt x="525444" y="54940"/>
                  </a:cubicBezTo>
                  <a:cubicBezTo>
                    <a:pt x="523014" y="59855"/>
                    <a:pt x="523531" y="60595"/>
                    <a:pt x="528822" y="62089"/>
                  </a:cubicBezTo>
                  <a:cubicBezTo>
                    <a:pt x="542798" y="66040"/>
                    <a:pt x="553088" y="74641"/>
                    <a:pt x="560223" y="87123"/>
                  </a:cubicBezTo>
                  <a:cubicBezTo>
                    <a:pt x="564677" y="94955"/>
                    <a:pt x="566939" y="103388"/>
                    <a:pt x="566590" y="112408"/>
                  </a:cubicBezTo>
                  <a:cubicBezTo>
                    <a:pt x="566282" y="120408"/>
                    <a:pt x="563364" y="127752"/>
                    <a:pt x="560334" y="135012"/>
                  </a:cubicBezTo>
                  <a:cubicBezTo>
                    <a:pt x="558198" y="140178"/>
                    <a:pt x="557766" y="141839"/>
                    <a:pt x="558645" y="148094"/>
                  </a:cubicBezTo>
                  <a:lnTo>
                    <a:pt x="569270" y="148094"/>
                  </a:lnTo>
                  <a:lnTo>
                    <a:pt x="569270" y="270122"/>
                  </a:lnTo>
                  <a:lnTo>
                    <a:pt x="599246" y="270122"/>
                  </a:lnTo>
                  <a:cubicBezTo>
                    <a:pt x="599246" y="276097"/>
                    <a:pt x="599302" y="281696"/>
                    <a:pt x="599191" y="287295"/>
                  </a:cubicBezTo>
                  <a:lnTo>
                    <a:pt x="597767" y="289236"/>
                  </a:lnTo>
                  <a:cubicBezTo>
                    <a:pt x="594416" y="291944"/>
                    <a:pt x="590967" y="294555"/>
                    <a:pt x="587672" y="297319"/>
                  </a:cubicBezTo>
                  <a:lnTo>
                    <a:pt x="586792" y="299721"/>
                  </a:lnTo>
                  <a:cubicBezTo>
                    <a:pt x="586764" y="333523"/>
                    <a:pt x="586792" y="367255"/>
                    <a:pt x="586820" y="401029"/>
                  </a:cubicBezTo>
                  <a:lnTo>
                    <a:pt x="587100" y="401741"/>
                  </a:lnTo>
                  <a:lnTo>
                    <a:pt x="598562" y="401741"/>
                  </a:lnTo>
                  <a:cubicBezTo>
                    <a:pt x="598562" y="407800"/>
                    <a:pt x="598590" y="413511"/>
                    <a:pt x="598507" y="419207"/>
                  </a:cubicBezTo>
                  <a:lnTo>
                    <a:pt x="597390" y="421176"/>
                  </a:lnTo>
                  <a:cubicBezTo>
                    <a:pt x="594527" y="423745"/>
                    <a:pt x="591470" y="426146"/>
                    <a:pt x="588649" y="428799"/>
                  </a:cubicBezTo>
                  <a:lnTo>
                    <a:pt x="586820" y="432136"/>
                  </a:lnTo>
                  <a:cubicBezTo>
                    <a:pt x="586737" y="454992"/>
                    <a:pt x="586764" y="477861"/>
                    <a:pt x="586792" y="500703"/>
                  </a:cubicBezTo>
                  <a:lnTo>
                    <a:pt x="587114" y="501708"/>
                  </a:lnTo>
                  <a:lnTo>
                    <a:pt x="598548" y="501708"/>
                  </a:lnTo>
                  <a:cubicBezTo>
                    <a:pt x="598548" y="507447"/>
                    <a:pt x="598604" y="512822"/>
                    <a:pt x="598493" y="518169"/>
                  </a:cubicBezTo>
                  <a:lnTo>
                    <a:pt x="597320" y="520459"/>
                  </a:lnTo>
                  <a:cubicBezTo>
                    <a:pt x="594639" y="522972"/>
                    <a:pt x="592112" y="525667"/>
                    <a:pt x="589096" y="527692"/>
                  </a:cubicBezTo>
                  <a:lnTo>
                    <a:pt x="586695" y="532466"/>
                  </a:lnTo>
                  <a:cubicBezTo>
                    <a:pt x="586751" y="552209"/>
                    <a:pt x="586723" y="571965"/>
                    <a:pt x="586723" y="591735"/>
                  </a:cubicBezTo>
                  <a:lnTo>
                    <a:pt x="586723" y="596342"/>
                  </a:lnTo>
                  <a:cubicBezTo>
                    <a:pt x="590004" y="598939"/>
                    <a:pt x="593578" y="601718"/>
                    <a:pt x="596957" y="604692"/>
                  </a:cubicBezTo>
                  <a:lnTo>
                    <a:pt x="598465" y="608210"/>
                  </a:lnTo>
                  <a:cubicBezTo>
                    <a:pt x="598660" y="612440"/>
                    <a:pt x="598548" y="616727"/>
                    <a:pt x="598548" y="620957"/>
                  </a:cubicBezTo>
                  <a:lnTo>
                    <a:pt x="598548" y="652651"/>
                  </a:lnTo>
                  <a:lnTo>
                    <a:pt x="0" y="652651"/>
                  </a:lnTo>
                  <a:lnTo>
                    <a:pt x="0" y="633355"/>
                  </a:lnTo>
                  <a:lnTo>
                    <a:pt x="684" y="630242"/>
                  </a:lnTo>
                  <a:cubicBezTo>
                    <a:pt x="740" y="623010"/>
                    <a:pt x="600" y="615749"/>
                    <a:pt x="824" y="608545"/>
                  </a:cubicBezTo>
                  <a:lnTo>
                    <a:pt x="2820" y="604231"/>
                  </a:lnTo>
                  <a:cubicBezTo>
                    <a:pt x="5417" y="601690"/>
                    <a:pt x="8419" y="599595"/>
                    <a:pt x="11114" y="597166"/>
                  </a:cubicBezTo>
                  <a:lnTo>
                    <a:pt x="12454" y="594485"/>
                  </a:lnTo>
                  <a:cubicBezTo>
                    <a:pt x="12538" y="573710"/>
                    <a:pt x="12538" y="552935"/>
                    <a:pt x="12454" y="532131"/>
                  </a:cubicBezTo>
                  <a:lnTo>
                    <a:pt x="11002" y="528962"/>
                  </a:lnTo>
                  <a:cubicBezTo>
                    <a:pt x="8321" y="526477"/>
                    <a:pt x="5431" y="524271"/>
                    <a:pt x="2681" y="521897"/>
                  </a:cubicBezTo>
                  <a:lnTo>
                    <a:pt x="852" y="519552"/>
                  </a:lnTo>
                  <a:cubicBezTo>
                    <a:pt x="684" y="513869"/>
                    <a:pt x="768" y="508201"/>
                    <a:pt x="768" y="502267"/>
                  </a:cubicBezTo>
                  <a:lnTo>
                    <a:pt x="12259" y="502267"/>
                  </a:lnTo>
                  <a:lnTo>
                    <a:pt x="12482" y="501038"/>
                  </a:lnTo>
                  <a:cubicBezTo>
                    <a:pt x="12510" y="478294"/>
                    <a:pt x="12538" y="455564"/>
                    <a:pt x="12426" y="432820"/>
                  </a:cubicBezTo>
                  <a:lnTo>
                    <a:pt x="10681" y="429469"/>
                  </a:lnTo>
                  <a:cubicBezTo>
                    <a:pt x="7847" y="426844"/>
                    <a:pt x="4789" y="424471"/>
                    <a:pt x="1913" y="421874"/>
                  </a:cubicBezTo>
                  <a:lnTo>
                    <a:pt x="768" y="419584"/>
                  </a:lnTo>
                  <a:cubicBezTo>
                    <a:pt x="684" y="414237"/>
                    <a:pt x="712" y="408861"/>
                    <a:pt x="712" y="403095"/>
                  </a:cubicBezTo>
                  <a:lnTo>
                    <a:pt x="12510" y="403095"/>
                  </a:lnTo>
                  <a:lnTo>
                    <a:pt x="12510" y="398641"/>
                  </a:lnTo>
                  <a:cubicBezTo>
                    <a:pt x="12510" y="368204"/>
                    <a:pt x="12426" y="337795"/>
                    <a:pt x="12594" y="307358"/>
                  </a:cubicBezTo>
                  <a:cubicBezTo>
                    <a:pt x="12594" y="302416"/>
                    <a:pt x="12677" y="297962"/>
                    <a:pt x="7539" y="295100"/>
                  </a:cubicBezTo>
                  <a:cubicBezTo>
                    <a:pt x="4831" y="293620"/>
                    <a:pt x="2513" y="291386"/>
                    <a:pt x="0" y="289473"/>
                  </a:cubicBezTo>
                  <a:lnTo>
                    <a:pt x="0" y="270890"/>
                  </a:lnTo>
                  <a:lnTo>
                    <a:pt x="31344" y="270890"/>
                  </a:lnTo>
                  <a:lnTo>
                    <a:pt x="31344" y="147480"/>
                  </a:lnTo>
                  <a:lnTo>
                    <a:pt x="41397" y="147480"/>
                  </a:lnTo>
                  <a:cubicBezTo>
                    <a:pt x="42081" y="140960"/>
                    <a:pt x="41774" y="140304"/>
                    <a:pt x="39680" y="135277"/>
                  </a:cubicBezTo>
                  <a:cubicBezTo>
                    <a:pt x="36622" y="127794"/>
                    <a:pt x="33816" y="120212"/>
                    <a:pt x="33313" y="111961"/>
                  </a:cubicBezTo>
                  <a:cubicBezTo>
                    <a:pt x="32769" y="102676"/>
                    <a:pt x="35770" y="94522"/>
                    <a:pt x="40141" y="86494"/>
                  </a:cubicBezTo>
                  <a:cubicBezTo>
                    <a:pt x="46996" y="73831"/>
                    <a:pt x="57579" y="66054"/>
                    <a:pt x="71262" y="62117"/>
                  </a:cubicBezTo>
                  <a:cubicBezTo>
                    <a:pt x="76065" y="60720"/>
                    <a:pt x="77000" y="58891"/>
                    <a:pt x="74319" y="54829"/>
                  </a:cubicBezTo>
                  <a:cubicBezTo>
                    <a:pt x="71318" y="50249"/>
                    <a:pt x="71122" y="46717"/>
                    <a:pt x="74543" y="42347"/>
                  </a:cubicBezTo>
                  <a:cubicBezTo>
                    <a:pt x="77168" y="38968"/>
                    <a:pt x="77489" y="35198"/>
                    <a:pt x="77796" y="31289"/>
                  </a:cubicBezTo>
                  <a:cubicBezTo>
                    <a:pt x="78285" y="24252"/>
                    <a:pt x="78285" y="17173"/>
                    <a:pt x="79402" y="10220"/>
                  </a:cubicBezTo>
                  <a:cubicBezTo>
                    <a:pt x="79918" y="6869"/>
                    <a:pt x="78368" y="2988"/>
                    <a:pt x="81286" y="42"/>
                  </a:cubicBezTo>
                  <a:lnTo>
                    <a:pt x="86145" y="42"/>
                  </a:lnTo>
                  <a:close/>
                  <a:moveTo>
                    <a:pt x="415521" y="173756"/>
                  </a:moveTo>
                  <a:cubicBezTo>
                    <a:pt x="407898" y="174189"/>
                    <a:pt x="400261" y="174957"/>
                    <a:pt x="392666" y="174985"/>
                  </a:cubicBezTo>
                  <a:cubicBezTo>
                    <a:pt x="357970" y="175125"/>
                    <a:pt x="323219" y="175306"/>
                    <a:pt x="288524" y="174957"/>
                  </a:cubicBezTo>
                  <a:cubicBezTo>
                    <a:pt x="254051" y="174608"/>
                    <a:pt x="219510" y="176591"/>
                    <a:pt x="185149" y="173589"/>
                  </a:cubicBezTo>
                  <a:cubicBezTo>
                    <a:pt x="188375" y="178168"/>
                    <a:pt x="189729" y="183362"/>
                    <a:pt x="189715" y="189282"/>
                  </a:cubicBezTo>
                  <a:cubicBezTo>
                    <a:pt x="189463" y="221227"/>
                    <a:pt x="189603" y="253158"/>
                    <a:pt x="189603" y="285075"/>
                  </a:cubicBezTo>
                  <a:lnTo>
                    <a:pt x="189603" y="289194"/>
                  </a:lnTo>
                  <a:lnTo>
                    <a:pt x="117210" y="289194"/>
                  </a:lnTo>
                  <a:lnTo>
                    <a:pt x="117210" y="167362"/>
                  </a:lnTo>
                  <a:lnTo>
                    <a:pt x="106404" y="167362"/>
                  </a:lnTo>
                  <a:lnTo>
                    <a:pt x="106292" y="165449"/>
                  </a:lnTo>
                  <a:cubicBezTo>
                    <a:pt x="106516" y="154335"/>
                    <a:pt x="106697" y="143249"/>
                    <a:pt x="107032" y="132178"/>
                  </a:cubicBezTo>
                  <a:lnTo>
                    <a:pt x="108373" y="129260"/>
                  </a:lnTo>
                  <a:cubicBezTo>
                    <a:pt x="113315" y="123451"/>
                    <a:pt x="115689" y="116596"/>
                    <a:pt x="115172" y="109252"/>
                  </a:cubicBezTo>
                  <a:cubicBezTo>
                    <a:pt x="114572" y="100163"/>
                    <a:pt x="110858" y="92247"/>
                    <a:pt x="103081" y="86759"/>
                  </a:cubicBezTo>
                  <a:cubicBezTo>
                    <a:pt x="95137" y="81217"/>
                    <a:pt x="86299" y="78075"/>
                    <a:pt x="76763" y="80951"/>
                  </a:cubicBezTo>
                  <a:cubicBezTo>
                    <a:pt x="64015" y="84721"/>
                    <a:pt x="55164" y="92247"/>
                    <a:pt x="53265" y="106558"/>
                  </a:cubicBezTo>
                  <a:cubicBezTo>
                    <a:pt x="52204" y="114614"/>
                    <a:pt x="54061" y="121190"/>
                    <a:pt x="58640" y="127500"/>
                  </a:cubicBezTo>
                  <a:lnTo>
                    <a:pt x="61042" y="131787"/>
                  </a:lnTo>
                  <a:cubicBezTo>
                    <a:pt x="61447" y="142733"/>
                    <a:pt x="61558" y="153763"/>
                    <a:pt x="61865" y="164709"/>
                  </a:cubicBezTo>
                  <a:lnTo>
                    <a:pt x="58947" y="167515"/>
                  </a:lnTo>
                  <a:cubicBezTo>
                    <a:pt x="56267" y="167404"/>
                    <a:pt x="53544" y="167487"/>
                    <a:pt x="50598" y="167487"/>
                  </a:cubicBezTo>
                  <a:lnTo>
                    <a:pt x="50598" y="289571"/>
                  </a:lnTo>
                  <a:lnTo>
                    <a:pt x="31987" y="289571"/>
                  </a:lnTo>
                  <a:lnTo>
                    <a:pt x="31987" y="294374"/>
                  </a:lnTo>
                  <a:cubicBezTo>
                    <a:pt x="31987" y="393629"/>
                    <a:pt x="31987" y="492829"/>
                    <a:pt x="31959" y="592070"/>
                  </a:cubicBezTo>
                  <a:lnTo>
                    <a:pt x="31275" y="596677"/>
                  </a:lnTo>
                  <a:cubicBezTo>
                    <a:pt x="29530" y="600224"/>
                    <a:pt x="27728" y="603798"/>
                    <a:pt x="25467" y="606995"/>
                  </a:cubicBezTo>
                  <a:cubicBezTo>
                    <a:pt x="19868" y="614968"/>
                    <a:pt x="18151" y="623624"/>
                    <a:pt x="19924" y="633118"/>
                  </a:cubicBezTo>
                  <a:lnTo>
                    <a:pt x="579867" y="633118"/>
                  </a:lnTo>
                  <a:cubicBezTo>
                    <a:pt x="579867" y="628315"/>
                    <a:pt x="579895" y="623722"/>
                    <a:pt x="579839" y="619142"/>
                  </a:cubicBezTo>
                  <a:lnTo>
                    <a:pt x="579183" y="616936"/>
                  </a:lnTo>
                  <a:cubicBezTo>
                    <a:pt x="577298" y="613474"/>
                    <a:pt x="575441" y="609969"/>
                    <a:pt x="573375" y="606618"/>
                  </a:cubicBezTo>
                  <a:cubicBezTo>
                    <a:pt x="569549" y="600363"/>
                    <a:pt x="567176" y="594067"/>
                    <a:pt x="567204" y="586304"/>
                  </a:cubicBezTo>
                  <a:cubicBezTo>
                    <a:pt x="567455" y="488905"/>
                    <a:pt x="567371" y="391535"/>
                    <a:pt x="567371" y="294122"/>
                  </a:cubicBezTo>
                  <a:lnTo>
                    <a:pt x="567371" y="289375"/>
                  </a:lnTo>
                  <a:lnTo>
                    <a:pt x="549849" y="289375"/>
                  </a:lnTo>
                  <a:lnTo>
                    <a:pt x="549849" y="167348"/>
                  </a:lnTo>
                  <a:lnTo>
                    <a:pt x="538903" y="167348"/>
                  </a:lnTo>
                  <a:cubicBezTo>
                    <a:pt x="538903" y="157714"/>
                    <a:pt x="538903" y="148290"/>
                    <a:pt x="538931" y="138935"/>
                  </a:cubicBezTo>
                  <a:cubicBezTo>
                    <a:pt x="538931" y="134453"/>
                    <a:pt x="537842" y="129623"/>
                    <a:pt x="542812" y="126649"/>
                  </a:cubicBezTo>
                  <a:lnTo>
                    <a:pt x="543092" y="126076"/>
                  </a:lnTo>
                  <a:cubicBezTo>
                    <a:pt x="551036" y="113189"/>
                    <a:pt x="547462" y="95807"/>
                    <a:pt x="535748" y="86899"/>
                  </a:cubicBezTo>
                  <a:cubicBezTo>
                    <a:pt x="529576" y="82208"/>
                    <a:pt x="522372" y="79304"/>
                    <a:pt x="514511" y="80072"/>
                  </a:cubicBezTo>
                  <a:cubicBezTo>
                    <a:pt x="505366" y="80993"/>
                    <a:pt x="497450" y="84819"/>
                    <a:pt x="491446" y="92191"/>
                  </a:cubicBezTo>
                  <a:cubicBezTo>
                    <a:pt x="483725" y="101615"/>
                    <a:pt x="482022" y="117280"/>
                    <a:pt x="491125" y="127291"/>
                  </a:cubicBezTo>
                  <a:cubicBezTo>
                    <a:pt x="493066" y="129441"/>
                    <a:pt x="494015" y="131857"/>
                    <a:pt x="493876" y="134956"/>
                  </a:cubicBezTo>
                  <a:cubicBezTo>
                    <a:pt x="493555" y="141839"/>
                    <a:pt x="493764" y="148737"/>
                    <a:pt x="493764" y="155620"/>
                  </a:cubicBezTo>
                  <a:lnTo>
                    <a:pt x="493764" y="167571"/>
                  </a:lnTo>
                  <a:lnTo>
                    <a:pt x="481882" y="167571"/>
                  </a:lnTo>
                  <a:lnTo>
                    <a:pt x="481882" y="289180"/>
                  </a:lnTo>
                  <a:lnTo>
                    <a:pt x="412547" y="289180"/>
                  </a:lnTo>
                  <a:lnTo>
                    <a:pt x="412547" y="284893"/>
                  </a:lnTo>
                  <a:cubicBezTo>
                    <a:pt x="412547" y="252948"/>
                    <a:pt x="412575" y="221045"/>
                    <a:pt x="412519" y="189101"/>
                  </a:cubicBezTo>
                  <a:cubicBezTo>
                    <a:pt x="412492" y="184758"/>
                    <a:pt x="412436" y="180528"/>
                    <a:pt x="415144" y="176702"/>
                  </a:cubicBezTo>
                  <a:lnTo>
                    <a:pt x="415577" y="173728"/>
                  </a:lnTo>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3" name="Forma Livre: Forma 152">
              <a:extLst>
                <a:ext uri="{FF2B5EF4-FFF2-40B4-BE49-F238E27FC236}">
                  <a16:creationId xmlns:a16="http://schemas.microsoft.com/office/drawing/2014/main" id="{2ED575BA-8663-7502-6A35-39A4BACB60A8}"/>
                </a:ext>
              </a:extLst>
            </p:cNvPr>
            <p:cNvSpPr/>
            <p:nvPr/>
          </p:nvSpPr>
          <p:spPr>
            <a:xfrm>
              <a:off x="9078267" y="6333498"/>
              <a:ext cx="85321" cy="88370"/>
            </a:xfrm>
            <a:custGeom>
              <a:avLst/>
              <a:gdLst>
                <a:gd name="connsiteX0" fmla="*/ 26863 w 85321"/>
                <a:gd name="connsiteY0" fmla="*/ 53480 h 88370"/>
                <a:gd name="connsiteX1" fmla="*/ 26863 w 85321"/>
                <a:gd name="connsiteY1" fmla="*/ 88036 h 88370"/>
                <a:gd name="connsiteX2" fmla="*/ 0 w 85321"/>
                <a:gd name="connsiteY2" fmla="*/ 88036 h 88370"/>
                <a:gd name="connsiteX3" fmla="*/ 0 w 85321"/>
                <a:gd name="connsiteY3" fmla="*/ 104 h 88370"/>
                <a:gd name="connsiteX4" fmla="*/ 3686 w 85321"/>
                <a:gd name="connsiteY4" fmla="*/ 104 h 88370"/>
                <a:gd name="connsiteX5" fmla="*/ 49467 w 85321"/>
                <a:gd name="connsiteY5" fmla="*/ 271 h 88370"/>
                <a:gd name="connsiteX6" fmla="*/ 67534 w 85321"/>
                <a:gd name="connsiteY6" fmla="*/ 4125 h 88370"/>
                <a:gd name="connsiteX7" fmla="*/ 77656 w 85321"/>
                <a:gd name="connsiteY7" fmla="*/ 18561 h 88370"/>
                <a:gd name="connsiteX8" fmla="*/ 74626 w 85321"/>
                <a:gd name="connsiteY8" fmla="*/ 38052 h 88370"/>
                <a:gd name="connsiteX9" fmla="*/ 57914 w 85321"/>
                <a:gd name="connsiteY9" fmla="*/ 49305 h 88370"/>
                <a:gd name="connsiteX10" fmla="*/ 71806 w 85321"/>
                <a:gd name="connsiteY10" fmla="*/ 61452 h 88370"/>
                <a:gd name="connsiteX11" fmla="*/ 85321 w 85321"/>
                <a:gd name="connsiteY11" fmla="*/ 88036 h 88370"/>
                <a:gd name="connsiteX12" fmla="*/ 82515 w 85321"/>
                <a:gd name="connsiteY12" fmla="*/ 88315 h 88370"/>
                <a:gd name="connsiteX13" fmla="*/ 57537 w 85321"/>
                <a:gd name="connsiteY13" fmla="*/ 88371 h 88370"/>
                <a:gd name="connsiteX14" fmla="*/ 53223 w 85321"/>
                <a:gd name="connsiteY14" fmla="*/ 85914 h 88370"/>
                <a:gd name="connsiteX15" fmla="*/ 37990 w 85321"/>
                <a:gd name="connsiteY15" fmla="*/ 57627 h 88370"/>
                <a:gd name="connsiteX16" fmla="*/ 26849 w 85321"/>
                <a:gd name="connsiteY16" fmla="*/ 53480 h 88370"/>
                <a:gd name="connsiteX17" fmla="*/ 27016 w 85321"/>
                <a:gd name="connsiteY17" fmla="*/ 18729 h 88370"/>
                <a:gd name="connsiteX18" fmla="*/ 27016 w 85321"/>
                <a:gd name="connsiteY18" fmla="*/ 35567 h 88370"/>
                <a:gd name="connsiteX19" fmla="*/ 44594 w 85321"/>
                <a:gd name="connsiteY19" fmla="*/ 34422 h 88370"/>
                <a:gd name="connsiteX20" fmla="*/ 50431 w 85321"/>
                <a:gd name="connsiteY20" fmla="*/ 24970 h 88370"/>
                <a:gd name="connsiteX21" fmla="*/ 44371 w 85321"/>
                <a:gd name="connsiteY21" fmla="*/ 18771 h 88370"/>
                <a:gd name="connsiteX22" fmla="*/ 27016 w 85321"/>
                <a:gd name="connsiteY22" fmla="*/ 18715 h 8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321" h="88370">
                  <a:moveTo>
                    <a:pt x="26863" y="53480"/>
                  </a:moveTo>
                  <a:lnTo>
                    <a:pt x="26863" y="88036"/>
                  </a:lnTo>
                  <a:lnTo>
                    <a:pt x="0" y="88036"/>
                  </a:lnTo>
                  <a:lnTo>
                    <a:pt x="0" y="104"/>
                  </a:lnTo>
                  <a:lnTo>
                    <a:pt x="3686" y="104"/>
                  </a:lnTo>
                  <a:cubicBezTo>
                    <a:pt x="18946" y="104"/>
                    <a:pt x="34235" y="-218"/>
                    <a:pt x="49467" y="271"/>
                  </a:cubicBezTo>
                  <a:cubicBezTo>
                    <a:pt x="55582" y="494"/>
                    <a:pt x="62186" y="1472"/>
                    <a:pt x="67534" y="4125"/>
                  </a:cubicBezTo>
                  <a:cubicBezTo>
                    <a:pt x="72853" y="6777"/>
                    <a:pt x="76483" y="12362"/>
                    <a:pt x="77656" y="18561"/>
                  </a:cubicBezTo>
                  <a:cubicBezTo>
                    <a:pt x="78941" y="25333"/>
                    <a:pt x="79025" y="32286"/>
                    <a:pt x="74626" y="38052"/>
                  </a:cubicBezTo>
                  <a:cubicBezTo>
                    <a:pt x="70591" y="43372"/>
                    <a:pt x="65858" y="48230"/>
                    <a:pt x="57914" y="49305"/>
                  </a:cubicBezTo>
                  <a:cubicBezTo>
                    <a:pt x="64909" y="51358"/>
                    <a:pt x="68804" y="56245"/>
                    <a:pt x="71806" y="61452"/>
                  </a:cubicBezTo>
                  <a:cubicBezTo>
                    <a:pt x="76693" y="69969"/>
                    <a:pt x="80756" y="78919"/>
                    <a:pt x="85321" y="88036"/>
                  </a:cubicBezTo>
                  <a:lnTo>
                    <a:pt x="82515" y="88315"/>
                  </a:lnTo>
                  <a:cubicBezTo>
                    <a:pt x="74194" y="88343"/>
                    <a:pt x="65858" y="88259"/>
                    <a:pt x="57537" y="88371"/>
                  </a:cubicBezTo>
                  <a:lnTo>
                    <a:pt x="53223" y="85914"/>
                  </a:lnTo>
                  <a:cubicBezTo>
                    <a:pt x="48224" y="76419"/>
                    <a:pt x="43128" y="67051"/>
                    <a:pt x="37990" y="57627"/>
                  </a:cubicBezTo>
                  <a:cubicBezTo>
                    <a:pt x="35729" y="53480"/>
                    <a:pt x="33592" y="52684"/>
                    <a:pt x="26849" y="53480"/>
                  </a:cubicBezTo>
                  <a:moveTo>
                    <a:pt x="27016" y="18729"/>
                  </a:moveTo>
                  <a:lnTo>
                    <a:pt x="27016" y="35567"/>
                  </a:lnTo>
                  <a:cubicBezTo>
                    <a:pt x="33020" y="35218"/>
                    <a:pt x="38870" y="35218"/>
                    <a:pt x="44594" y="34422"/>
                  </a:cubicBezTo>
                  <a:cubicBezTo>
                    <a:pt x="49369" y="33794"/>
                    <a:pt x="50682" y="31085"/>
                    <a:pt x="50431" y="24970"/>
                  </a:cubicBezTo>
                  <a:cubicBezTo>
                    <a:pt x="50319" y="22233"/>
                    <a:pt x="47317" y="18882"/>
                    <a:pt x="44371" y="18771"/>
                  </a:cubicBezTo>
                  <a:cubicBezTo>
                    <a:pt x="38633" y="18575"/>
                    <a:pt x="32908" y="18715"/>
                    <a:pt x="27016" y="18715"/>
                  </a:cubicBezTo>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4" name="Forma Livre: Forma 153">
              <a:extLst>
                <a:ext uri="{FF2B5EF4-FFF2-40B4-BE49-F238E27FC236}">
                  <a16:creationId xmlns:a16="http://schemas.microsoft.com/office/drawing/2014/main" id="{0F42BDE7-2CF4-7485-B395-EA29DBBE4DDF}"/>
                </a:ext>
              </a:extLst>
            </p:cNvPr>
            <p:cNvSpPr/>
            <p:nvPr/>
          </p:nvSpPr>
          <p:spPr>
            <a:xfrm>
              <a:off x="8879966" y="6331956"/>
              <a:ext cx="90306" cy="91519"/>
            </a:xfrm>
            <a:custGeom>
              <a:avLst/>
              <a:gdLst>
                <a:gd name="connsiteX0" fmla="*/ 45251 w 90306"/>
                <a:gd name="connsiteY0" fmla="*/ 91519 h 91519"/>
                <a:gd name="connsiteX1" fmla="*/ 19868 w 90306"/>
                <a:gd name="connsiteY1" fmla="*/ 85809 h 91519"/>
                <a:gd name="connsiteX2" fmla="*/ 4328 w 90306"/>
                <a:gd name="connsiteY2" fmla="*/ 68035 h 91519"/>
                <a:gd name="connsiteX3" fmla="*/ 154 w 90306"/>
                <a:gd name="connsiteY3" fmla="*/ 40767 h 91519"/>
                <a:gd name="connsiteX4" fmla="*/ 22241 w 90306"/>
                <a:gd name="connsiteY4" fmla="*/ 4648 h 91519"/>
                <a:gd name="connsiteX5" fmla="*/ 53628 w 90306"/>
                <a:gd name="connsiteY5" fmla="*/ 962 h 91519"/>
                <a:gd name="connsiteX6" fmla="*/ 67031 w 90306"/>
                <a:gd name="connsiteY6" fmla="*/ 4313 h 91519"/>
                <a:gd name="connsiteX7" fmla="*/ 86243 w 90306"/>
                <a:gd name="connsiteY7" fmla="*/ 23887 h 91519"/>
                <a:gd name="connsiteX8" fmla="*/ 90306 w 90306"/>
                <a:gd name="connsiteY8" fmla="*/ 44956 h 91519"/>
                <a:gd name="connsiteX9" fmla="*/ 76051 w 90306"/>
                <a:gd name="connsiteY9" fmla="*/ 81648 h 91519"/>
                <a:gd name="connsiteX10" fmla="*/ 56155 w 90306"/>
                <a:gd name="connsiteY10" fmla="*/ 90486 h 91519"/>
                <a:gd name="connsiteX11" fmla="*/ 45237 w 90306"/>
                <a:gd name="connsiteY11" fmla="*/ 91491 h 91519"/>
                <a:gd name="connsiteX12" fmla="*/ 63178 w 90306"/>
                <a:gd name="connsiteY12" fmla="*/ 46534 h 91519"/>
                <a:gd name="connsiteX13" fmla="*/ 61209 w 90306"/>
                <a:gd name="connsiteY13" fmla="*/ 33870 h 91519"/>
                <a:gd name="connsiteX14" fmla="*/ 45348 w 90306"/>
                <a:gd name="connsiteY14" fmla="*/ 21039 h 91519"/>
                <a:gd name="connsiteX15" fmla="*/ 29292 w 90306"/>
                <a:gd name="connsiteY15" fmla="*/ 32586 h 91519"/>
                <a:gd name="connsiteX16" fmla="*/ 29571 w 90306"/>
                <a:gd name="connsiteY16" fmla="*/ 60565 h 91519"/>
                <a:gd name="connsiteX17" fmla="*/ 33006 w 90306"/>
                <a:gd name="connsiteY17" fmla="*/ 65703 h 91519"/>
                <a:gd name="connsiteX18" fmla="*/ 49719 w 90306"/>
                <a:gd name="connsiteY18" fmla="*/ 69822 h 91519"/>
                <a:gd name="connsiteX19" fmla="*/ 59268 w 90306"/>
                <a:gd name="connsiteY19" fmla="*/ 62967 h 91519"/>
                <a:gd name="connsiteX20" fmla="*/ 63178 w 90306"/>
                <a:gd name="connsiteY20" fmla="*/ 46534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306" h="91519">
                  <a:moveTo>
                    <a:pt x="45251" y="91519"/>
                  </a:moveTo>
                  <a:cubicBezTo>
                    <a:pt x="36357" y="91435"/>
                    <a:pt x="27812" y="90346"/>
                    <a:pt x="19868" y="85809"/>
                  </a:cubicBezTo>
                  <a:cubicBezTo>
                    <a:pt x="12552" y="81662"/>
                    <a:pt x="7609" y="75602"/>
                    <a:pt x="4328" y="68035"/>
                  </a:cubicBezTo>
                  <a:cubicBezTo>
                    <a:pt x="531" y="59323"/>
                    <a:pt x="-419" y="50150"/>
                    <a:pt x="154" y="40767"/>
                  </a:cubicBezTo>
                  <a:cubicBezTo>
                    <a:pt x="1187" y="24907"/>
                    <a:pt x="7791" y="12020"/>
                    <a:pt x="22241" y="4648"/>
                  </a:cubicBezTo>
                  <a:cubicBezTo>
                    <a:pt x="31931" y="-323"/>
                    <a:pt x="42849" y="-867"/>
                    <a:pt x="53628" y="962"/>
                  </a:cubicBezTo>
                  <a:cubicBezTo>
                    <a:pt x="58166" y="1730"/>
                    <a:pt x="62801" y="2623"/>
                    <a:pt x="67031" y="4313"/>
                  </a:cubicBezTo>
                  <a:cubicBezTo>
                    <a:pt x="76176" y="8027"/>
                    <a:pt x="82348" y="14910"/>
                    <a:pt x="86243" y="23887"/>
                  </a:cubicBezTo>
                  <a:cubicBezTo>
                    <a:pt x="89161" y="30631"/>
                    <a:pt x="90250" y="37807"/>
                    <a:pt x="90306" y="44956"/>
                  </a:cubicBezTo>
                  <a:cubicBezTo>
                    <a:pt x="90362" y="58932"/>
                    <a:pt x="87220" y="71958"/>
                    <a:pt x="76051" y="81648"/>
                  </a:cubicBezTo>
                  <a:cubicBezTo>
                    <a:pt x="70368" y="86590"/>
                    <a:pt x="63569" y="89369"/>
                    <a:pt x="56155" y="90486"/>
                  </a:cubicBezTo>
                  <a:cubicBezTo>
                    <a:pt x="52525" y="91030"/>
                    <a:pt x="48895" y="91198"/>
                    <a:pt x="45237" y="91491"/>
                  </a:cubicBezTo>
                  <a:moveTo>
                    <a:pt x="63178" y="46534"/>
                  </a:moveTo>
                  <a:cubicBezTo>
                    <a:pt x="62549" y="42331"/>
                    <a:pt x="62117" y="38017"/>
                    <a:pt x="61209" y="33870"/>
                  </a:cubicBezTo>
                  <a:cubicBezTo>
                    <a:pt x="59576" y="26387"/>
                    <a:pt x="53014" y="20746"/>
                    <a:pt x="45348" y="21039"/>
                  </a:cubicBezTo>
                  <a:cubicBezTo>
                    <a:pt x="37516" y="21360"/>
                    <a:pt x="31722" y="24208"/>
                    <a:pt x="29292" y="32586"/>
                  </a:cubicBezTo>
                  <a:cubicBezTo>
                    <a:pt x="26556" y="41926"/>
                    <a:pt x="26946" y="51281"/>
                    <a:pt x="29571" y="60565"/>
                  </a:cubicBezTo>
                  <a:lnTo>
                    <a:pt x="33006" y="65703"/>
                  </a:lnTo>
                  <a:cubicBezTo>
                    <a:pt x="37669" y="70241"/>
                    <a:pt x="43547" y="71051"/>
                    <a:pt x="49719" y="69822"/>
                  </a:cubicBezTo>
                  <a:cubicBezTo>
                    <a:pt x="53809" y="68943"/>
                    <a:pt x="57090" y="66960"/>
                    <a:pt x="59268" y="62967"/>
                  </a:cubicBezTo>
                  <a:cubicBezTo>
                    <a:pt x="62131" y="57759"/>
                    <a:pt x="63010" y="52370"/>
                    <a:pt x="63178" y="46534"/>
                  </a:cubicBezTo>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5" name="Forma Livre: Forma 154">
              <a:extLst>
                <a:ext uri="{FF2B5EF4-FFF2-40B4-BE49-F238E27FC236}">
                  <a16:creationId xmlns:a16="http://schemas.microsoft.com/office/drawing/2014/main" id="{4D50712A-9D21-E61B-4297-12C6AA759589}"/>
                </a:ext>
              </a:extLst>
            </p:cNvPr>
            <p:cNvSpPr/>
            <p:nvPr/>
          </p:nvSpPr>
          <p:spPr>
            <a:xfrm>
              <a:off x="9169641" y="6333755"/>
              <a:ext cx="83512" cy="89476"/>
            </a:xfrm>
            <a:custGeom>
              <a:avLst/>
              <a:gdLst>
                <a:gd name="connsiteX0" fmla="*/ 35 w 83512"/>
                <a:gd name="connsiteY0" fmla="*/ 0 h 89476"/>
                <a:gd name="connsiteX1" fmla="*/ 27121 w 83512"/>
                <a:gd name="connsiteY1" fmla="*/ 0 h 89476"/>
                <a:gd name="connsiteX2" fmla="*/ 27121 w 83512"/>
                <a:gd name="connsiteY2" fmla="*/ 3826 h 89476"/>
                <a:gd name="connsiteX3" fmla="*/ 26926 w 83512"/>
                <a:gd name="connsiteY3" fmla="*/ 55150 h 89476"/>
                <a:gd name="connsiteX4" fmla="*/ 43875 w 83512"/>
                <a:gd name="connsiteY4" fmla="*/ 68176 h 89476"/>
                <a:gd name="connsiteX5" fmla="*/ 55590 w 83512"/>
                <a:gd name="connsiteY5" fmla="*/ 53516 h 89476"/>
                <a:gd name="connsiteX6" fmla="*/ 55590 w 83512"/>
                <a:gd name="connsiteY6" fmla="*/ 42 h 89476"/>
                <a:gd name="connsiteX7" fmla="*/ 83164 w 83512"/>
                <a:gd name="connsiteY7" fmla="*/ 42 h 89476"/>
                <a:gd name="connsiteX8" fmla="*/ 83360 w 83512"/>
                <a:gd name="connsiteY8" fmla="*/ 2988 h 89476"/>
                <a:gd name="connsiteX9" fmla="*/ 83220 w 83512"/>
                <a:gd name="connsiteY9" fmla="*/ 53265 h 89476"/>
                <a:gd name="connsiteX10" fmla="*/ 68309 w 83512"/>
                <a:gd name="connsiteY10" fmla="*/ 83353 h 89476"/>
                <a:gd name="connsiteX11" fmla="*/ 48050 w 83512"/>
                <a:gd name="connsiteY11" fmla="*/ 89384 h 89476"/>
                <a:gd name="connsiteX12" fmla="*/ 24189 w 83512"/>
                <a:gd name="connsiteY12" fmla="*/ 87472 h 89476"/>
                <a:gd name="connsiteX13" fmla="*/ 1557 w 83512"/>
                <a:gd name="connsiteY13" fmla="*/ 65091 h 89476"/>
                <a:gd name="connsiteX14" fmla="*/ 105 w 83512"/>
                <a:gd name="connsiteY14" fmla="*/ 52664 h 89476"/>
                <a:gd name="connsiteX15" fmla="*/ 21 w 83512"/>
                <a:gd name="connsiteY15" fmla="*/ 4077 h 89476"/>
                <a:gd name="connsiteX16" fmla="*/ 21 w 83512"/>
                <a:gd name="connsiteY16" fmla="*/ 14 h 8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512" h="89476">
                  <a:moveTo>
                    <a:pt x="35" y="0"/>
                  </a:moveTo>
                  <a:lnTo>
                    <a:pt x="27121" y="0"/>
                  </a:lnTo>
                  <a:lnTo>
                    <a:pt x="27121" y="3826"/>
                  </a:lnTo>
                  <a:cubicBezTo>
                    <a:pt x="27121" y="20943"/>
                    <a:pt x="27582" y="38060"/>
                    <a:pt x="26926" y="55150"/>
                  </a:cubicBezTo>
                  <a:cubicBezTo>
                    <a:pt x="26605" y="64378"/>
                    <a:pt x="37132" y="69893"/>
                    <a:pt x="43875" y="68176"/>
                  </a:cubicBezTo>
                  <a:cubicBezTo>
                    <a:pt x="53370" y="65747"/>
                    <a:pt x="55590" y="63150"/>
                    <a:pt x="55590" y="53516"/>
                  </a:cubicBezTo>
                  <a:lnTo>
                    <a:pt x="55590" y="42"/>
                  </a:lnTo>
                  <a:lnTo>
                    <a:pt x="83164" y="42"/>
                  </a:lnTo>
                  <a:lnTo>
                    <a:pt x="83360" y="2988"/>
                  </a:lnTo>
                  <a:cubicBezTo>
                    <a:pt x="83388" y="19770"/>
                    <a:pt x="83765" y="36538"/>
                    <a:pt x="83220" y="53265"/>
                  </a:cubicBezTo>
                  <a:cubicBezTo>
                    <a:pt x="82815" y="65244"/>
                    <a:pt x="79185" y="76246"/>
                    <a:pt x="68309" y="83353"/>
                  </a:cubicBezTo>
                  <a:cubicBezTo>
                    <a:pt x="62166" y="87332"/>
                    <a:pt x="55282" y="89245"/>
                    <a:pt x="48050" y="89384"/>
                  </a:cubicBezTo>
                  <a:cubicBezTo>
                    <a:pt x="40050" y="89580"/>
                    <a:pt x="32078" y="89664"/>
                    <a:pt x="24189" y="87472"/>
                  </a:cubicBezTo>
                  <a:cubicBezTo>
                    <a:pt x="12335" y="84163"/>
                    <a:pt x="4754" y="76721"/>
                    <a:pt x="1557" y="65091"/>
                  </a:cubicBezTo>
                  <a:cubicBezTo>
                    <a:pt x="468" y="61111"/>
                    <a:pt x="133" y="56825"/>
                    <a:pt x="105" y="52664"/>
                  </a:cubicBezTo>
                  <a:cubicBezTo>
                    <a:pt x="-63" y="36483"/>
                    <a:pt x="21" y="20287"/>
                    <a:pt x="21" y="4077"/>
                  </a:cubicBezTo>
                  <a:lnTo>
                    <a:pt x="21" y="14"/>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6" name="Forma Livre: Forma 155">
              <a:extLst>
                <a:ext uri="{FF2B5EF4-FFF2-40B4-BE49-F238E27FC236}">
                  <a16:creationId xmlns:a16="http://schemas.microsoft.com/office/drawing/2014/main" id="{2C221A1A-0064-8335-3F29-1D323F387178}"/>
                </a:ext>
              </a:extLst>
            </p:cNvPr>
            <p:cNvSpPr/>
            <p:nvPr/>
          </p:nvSpPr>
          <p:spPr>
            <a:xfrm>
              <a:off x="9262714" y="6333867"/>
              <a:ext cx="82421" cy="87792"/>
            </a:xfrm>
            <a:custGeom>
              <a:avLst/>
              <a:gdLst>
                <a:gd name="connsiteX0" fmla="*/ 81249 w 82421"/>
                <a:gd name="connsiteY0" fmla="*/ 0 h 87792"/>
                <a:gd name="connsiteX1" fmla="*/ 81193 w 82421"/>
                <a:gd name="connsiteY1" fmla="*/ 16056 h 87792"/>
                <a:gd name="connsiteX2" fmla="*/ 80132 w 82421"/>
                <a:gd name="connsiteY2" fmla="*/ 18402 h 87792"/>
                <a:gd name="connsiteX3" fmla="*/ 65528 w 82421"/>
                <a:gd name="connsiteY3" fmla="*/ 34291 h 87792"/>
                <a:gd name="connsiteX4" fmla="*/ 49527 w 82421"/>
                <a:gd name="connsiteY4" fmla="*/ 50891 h 87792"/>
                <a:gd name="connsiteX5" fmla="*/ 33290 w 82421"/>
                <a:gd name="connsiteY5" fmla="*/ 68497 h 87792"/>
                <a:gd name="connsiteX6" fmla="*/ 82422 w 82421"/>
                <a:gd name="connsiteY6" fmla="*/ 68497 h 87792"/>
                <a:gd name="connsiteX7" fmla="*/ 82422 w 82421"/>
                <a:gd name="connsiteY7" fmla="*/ 87793 h 87792"/>
                <a:gd name="connsiteX8" fmla="*/ 4 w 82421"/>
                <a:gd name="connsiteY8" fmla="*/ 87793 h 87792"/>
                <a:gd name="connsiteX9" fmla="*/ 60 w 82421"/>
                <a:gd name="connsiteY9" fmla="*/ 70424 h 87792"/>
                <a:gd name="connsiteX10" fmla="*/ 1010 w 82421"/>
                <a:gd name="connsiteY10" fmla="*/ 68735 h 87792"/>
                <a:gd name="connsiteX11" fmla="*/ 20012 w 82421"/>
                <a:gd name="connsiteY11" fmla="*/ 48420 h 87792"/>
                <a:gd name="connsiteX12" fmla="*/ 47335 w 82421"/>
                <a:gd name="connsiteY12" fmla="*/ 19240 h 87792"/>
                <a:gd name="connsiteX13" fmla="*/ 5156 w 82421"/>
                <a:gd name="connsiteY13" fmla="*/ 19240 h 87792"/>
                <a:gd name="connsiteX14" fmla="*/ 5156 w 82421"/>
                <a:gd name="connsiteY14" fmla="*/ 0 h 87792"/>
                <a:gd name="connsiteX15" fmla="*/ 81235 w 82421"/>
                <a:gd name="connsiteY15" fmla="*/ 0 h 8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421" h="87792">
                  <a:moveTo>
                    <a:pt x="81249" y="0"/>
                  </a:moveTo>
                  <a:cubicBezTo>
                    <a:pt x="81249" y="5515"/>
                    <a:pt x="81277" y="10779"/>
                    <a:pt x="81193" y="16056"/>
                  </a:cubicBezTo>
                  <a:lnTo>
                    <a:pt x="80132" y="18402"/>
                  </a:lnTo>
                  <a:cubicBezTo>
                    <a:pt x="75301" y="23721"/>
                    <a:pt x="70442" y="29055"/>
                    <a:pt x="65528" y="34291"/>
                  </a:cubicBezTo>
                  <a:cubicBezTo>
                    <a:pt x="60236" y="39861"/>
                    <a:pt x="54805" y="45293"/>
                    <a:pt x="49527" y="50891"/>
                  </a:cubicBezTo>
                  <a:cubicBezTo>
                    <a:pt x="44208" y="56546"/>
                    <a:pt x="38986" y="62298"/>
                    <a:pt x="33290" y="68497"/>
                  </a:cubicBezTo>
                  <a:lnTo>
                    <a:pt x="82422" y="68497"/>
                  </a:lnTo>
                  <a:lnTo>
                    <a:pt x="82422" y="87793"/>
                  </a:lnTo>
                  <a:lnTo>
                    <a:pt x="4" y="87793"/>
                  </a:lnTo>
                  <a:cubicBezTo>
                    <a:pt x="4" y="82026"/>
                    <a:pt x="-23" y="76246"/>
                    <a:pt x="60" y="70424"/>
                  </a:cubicBezTo>
                  <a:lnTo>
                    <a:pt x="1010" y="68735"/>
                  </a:lnTo>
                  <a:cubicBezTo>
                    <a:pt x="7321" y="61963"/>
                    <a:pt x="13673" y="55191"/>
                    <a:pt x="20012" y="48420"/>
                  </a:cubicBezTo>
                  <a:cubicBezTo>
                    <a:pt x="28989" y="38870"/>
                    <a:pt x="37953" y="29250"/>
                    <a:pt x="47335" y="19240"/>
                  </a:cubicBezTo>
                  <a:lnTo>
                    <a:pt x="5156" y="19240"/>
                  </a:lnTo>
                  <a:lnTo>
                    <a:pt x="5156" y="0"/>
                  </a:lnTo>
                  <a:lnTo>
                    <a:pt x="81235" y="0"/>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7" name="Forma Livre: Forma 156">
              <a:extLst>
                <a:ext uri="{FF2B5EF4-FFF2-40B4-BE49-F238E27FC236}">
                  <a16:creationId xmlns:a16="http://schemas.microsoft.com/office/drawing/2014/main" id="{679C4E79-4E0B-8E5C-195C-F6818D1DE4F5}"/>
                </a:ext>
              </a:extLst>
            </p:cNvPr>
            <p:cNvSpPr/>
            <p:nvPr/>
          </p:nvSpPr>
          <p:spPr>
            <a:xfrm>
              <a:off x="8980777" y="6332221"/>
              <a:ext cx="84770" cy="91020"/>
            </a:xfrm>
            <a:custGeom>
              <a:avLst/>
              <a:gdLst>
                <a:gd name="connsiteX0" fmla="*/ 60882 w 84770"/>
                <a:gd name="connsiteY0" fmla="*/ 53152 h 91020"/>
                <a:gd name="connsiteX1" fmla="*/ 84771 w 84770"/>
                <a:gd name="connsiteY1" fmla="*/ 60747 h 91020"/>
                <a:gd name="connsiteX2" fmla="*/ 67709 w 84770"/>
                <a:gd name="connsiteY2" fmla="*/ 85948 h 91020"/>
                <a:gd name="connsiteX3" fmla="*/ 56107 w 84770"/>
                <a:gd name="connsiteY3" fmla="*/ 90123 h 91020"/>
                <a:gd name="connsiteX4" fmla="*/ 38222 w 84770"/>
                <a:gd name="connsiteY4" fmla="*/ 90891 h 91020"/>
                <a:gd name="connsiteX5" fmla="*/ 12993 w 84770"/>
                <a:gd name="connsiteY5" fmla="*/ 80657 h 91020"/>
                <a:gd name="connsiteX6" fmla="*/ 22 w 84770"/>
                <a:gd name="connsiteY6" fmla="*/ 49591 h 91020"/>
                <a:gd name="connsiteX7" fmla="*/ 3359 w 84770"/>
                <a:gd name="connsiteY7" fmla="*/ 24530 h 91020"/>
                <a:gd name="connsiteX8" fmla="*/ 13760 w 84770"/>
                <a:gd name="connsiteY8" fmla="*/ 9842 h 91020"/>
                <a:gd name="connsiteX9" fmla="*/ 43346 w 84770"/>
                <a:gd name="connsiteY9" fmla="*/ 40 h 91020"/>
                <a:gd name="connsiteX10" fmla="*/ 63758 w 84770"/>
                <a:gd name="connsiteY10" fmla="*/ 3238 h 91020"/>
                <a:gd name="connsiteX11" fmla="*/ 76673 w 84770"/>
                <a:gd name="connsiteY11" fmla="*/ 13904 h 91020"/>
                <a:gd name="connsiteX12" fmla="*/ 84478 w 84770"/>
                <a:gd name="connsiteY12" fmla="*/ 27308 h 91020"/>
                <a:gd name="connsiteX13" fmla="*/ 60156 w 84770"/>
                <a:gd name="connsiteY13" fmla="*/ 33172 h 91020"/>
                <a:gd name="connsiteX14" fmla="*/ 58215 w 84770"/>
                <a:gd name="connsiteY14" fmla="*/ 29263 h 91020"/>
                <a:gd name="connsiteX15" fmla="*/ 44588 w 84770"/>
                <a:gd name="connsiteY15" fmla="*/ 20885 h 91020"/>
                <a:gd name="connsiteX16" fmla="*/ 28476 w 84770"/>
                <a:gd name="connsiteY16" fmla="*/ 34889 h 91020"/>
                <a:gd name="connsiteX17" fmla="*/ 27192 w 84770"/>
                <a:gd name="connsiteY17" fmla="*/ 43574 h 91020"/>
                <a:gd name="connsiteX18" fmla="*/ 32763 w 84770"/>
                <a:gd name="connsiteY18" fmla="*/ 66471 h 91020"/>
                <a:gd name="connsiteX19" fmla="*/ 48791 w 84770"/>
                <a:gd name="connsiteY19" fmla="*/ 69585 h 91020"/>
                <a:gd name="connsiteX20" fmla="*/ 60854 w 84770"/>
                <a:gd name="connsiteY20" fmla="*/ 53152 h 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0" h="91020">
                  <a:moveTo>
                    <a:pt x="60882" y="53152"/>
                  </a:moveTo>
                  <a:cubicBezTo>
                    <a:pt x="68826" y="55693"/>
                    <a:pt x="76771" y="58234"/>
                    <a:pt x="84771" y="60747"/>
                  </a:cubicBezTo>
                  <a:cubicBezTo>
                    <a:pt x="82174" y="71525"/>
                    <a:pt x="76659" y="80042"/>
                    <a:pt x="67709" y="85948"/>
                  </a:cubicBezTo>
                  <a:cubicBezTo>
                    <a:pt x="64372" y="88154"/>
                    <a:pt x="60114" y="89578"/>
                    <a:pt x="56107" y="90123"/>
                  </a:cubicBezTo>
                  <a:cubicBezTo>
                    <a:pt x="50215" y="91002"/>
                    <a:pt x="44184" y="91184"/>
                    <a:pt x="38222" y="90891"/>
                  </a:cubicBezTo>
                  <a:cubicBezTo>
                    <a:pt x="28700" y="90430"/>
                    <a:pt x="19792" y="87554"/>
                    <a:pt x="12993" y="80657"/>
                  </a:cubicBezTo>
                  <a:cubicBezTo>
                    <a:pt x="4587" y="72084"/>
                    <a:pt x="161" y="61682"/>
                    <a:pt x="22" y="49591"/>
                  </a:cubicBezTo>
                  <a:cubicBezTo>
                    <a:pt x="-118" y="41074"/>
                    <a:pt x="343" y="32641"/>
                    <a:pt x="3359" y="24530"/>
                  </a:cubicBezTo>
                  <a:cubicBezTo>
                    <a:pt x="5509" y="18693"/>
                    <a:pt x="9167" y="14184"/>
                    <a:pt x="13760" y="9842"/>
                  </a:cubicBezTo>
                  <a:cubicBezTo>
                    <a:pt x="22305" y="1730"/>
                    <a:pt x="32539" y="417"/>
                    <a:pt x="43346" y="40"/>
                  </a:cubicBezTo>
                  <a:cubicBezTo>
                    <a:pt x="50355" y="-211"/>
                    <a:pt x="57056" y="697"/>
                    <a:pt x="63758" y="3238"/>
                  </a:cubicBezTo>
                  <a:cubicBezTo>
                    <a:pt x="69497" y="5416"/>
                    <a:pt x="73392" y="9297"/>
                    <a:pt x="76673" y="13904"/>
                  </a:cubicBezTo>
                  <a:cubicBezTo>
                    <a:pt x="79591" y="17995"/>
                    <a:pt x="81783" y="22589"/>
                    <a:pt x="84478" y="27308"/>
                  </a:cubicBezTo>
                  <a:cubicBezTo>
                    <a:pt x="76101" y="29332"/>
                    <a:pt x="68240" y="31217"/>
                    <a:pt x="60156" y="33172"/>
                  </a:cubicBezTo>
                  <a:lnTo>
                    <a:pt x="58215" y="29263"/>
                  </a:lnTo>
                  <a:cubicBezTo>
                    <a:pt x="55786" y="23064"/>
                    <a:pt x="50271" y="20830"/>
                    <a:pt x="44588" y="20885"/>
                  </a:cubicBezTo>
                  <a:cubicBezTo>
                    <a:pt x="35304" y="20969"/>
                    <a:pt x="30264" y="25577"/>
                    <a:pt x="28476" y="34889"/>
                  </a:cubicBezTo>
                  <a:cubicBezTo>
                    <a:pt x="27932" y="37779"/>
                    <a:pt x="27192" y="40683"/>
                    <a:pt x="27192" y="43574"/>
                  </a:cubicBezTo>
                  <a:cubicBezTo>
                    <a:pt x="27276" y="51602"/>
                    <a:pt x="27708" y="59630"/>
                    <a:pt x="32763" y="66471"/>
                  </a:cubicBezTo>
                  <a:cubicBezTo>
                    <a:pt x="34941" y="69473"/>
                    <a:pt x="45049" y="71358"/>
                    <a:pt x="48791" y="69585"/>
                  </a:cubicBezTo>
                  <a:cubicBezTo>
                    <a:pt x="56484" y="65843"/>
                    <a:pt x="57168" y="66276"/>
                    <a:pt x="60854" y="53152"/>
                  </a:cubicBezTo>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8" name="Forma Livre: Forma 157">
              <a:extLst>
                <a:ext uri="{FF2B5EF4-FFF2-40B4-BE49-F238E27FC236}">
                  <a16:creationId xmlns:a16="http://schemas.microsoft.com/office/drawing/2014/main" id="{3D3EFC3E-46BE-739C-66E6-DAEA902988E8}"/>
                </a:ext>
              </a:extLst>
            </p:cNvPr>
            <p:cNvSpPr/>
            <p:nvPr/>
          </p:nvSpPr>
          <p:spPr>
            <a:xfrm>
              <a:off x="8755998" y="6333895"/>
              <a:ext cx="66263" cy="87764"/>
            </a:xfrm>
            <a:custGeom>
              <a:avLst/>
              <a:gdLst>
                <a:gd name="connsiteX0" fmla="*/ 27742 w 66263"/>
                <a:gd name="connsiteY0" fmla="*/ 87765 h 87764"/>
                <a:gd name="connsiteX1" fmla="*/ 0 w 66263"/>
                <a:gd name="connsiteY1" fmla="*/ 87765 h 87764"/>
                <a:gd name="connsiteX2" fmla="*/ 0 w 66263"/>
                <a:gd name="connsiteY2" fmla="*/ 0 h 87764"/>
                <a:gd name="connsiteX3" fmla="*/ 66263 w 66263"/>
                <a:gd name="connsiteY3" fmla="*/ 0 h 87764"/>
                <a:gd name="connsiteX4" fmla="*/ 66263 w 66263"/>
                <a:gd name="connsiteY4" fmla="*/ 18890 h 87764"/>
                <a:gd name="connsiteX5" fmla="*/ 27896 w 66263"/>
                <a:gd name="connsiteY5" fmla="*/ 18890 h 87764"/>
                <a:gd name="connsiteX6" fmla="*/ 27896 w 66263"/>
                <a:gd name="connsiteY6" fmla="*/ 33411 h 87764"/>
                <a:gd name="connsiteX7" fmla="*/ 60748 w 66263"/>
                <a:gd name="connsiteY7" fmla="*/ 33411 h 87764"/>
                <a:gd name="connsiteX8" fmla="*/ 60748 w 66263"/>
                <a:gd name="connsiteY8" fmla="*/ 51910 h 87764"/>
                <a:gd name="connsiteX9" fmla="*/ 27742 w 66263"/>
                <a:gd name="connsiteY9" fmla="*/ 51910 h 87764"/>
                <a:gd name="connsiteX10" fmla="*/ 27742 w 66263"/>
                <a:gd name="connsiteY10" fmla="*/ 87765 h 8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63" h="87764">
                  <a:moveTo>
                    <a:pt x="27742" y="87765"/>
                  </a:moveTo>
                  <a:lnTo>
                    <a:pt x="0" y="87765"/>
                  </a:lnTo>
                  <a:lnTo>
                    <a:pt x="0" y="0"/>
                  </a:lnTo>
                  <a:lnTo>
                    <a:pt x="66263" y="0"/>
                  </a:lnTo>
                  <a:lnTo>
                    <a:pt x="66263" y="18890"/>
                  </a:lnTo>
                  <a:lnTo>
                    <a:pt x="27896" y="18890"/>
                  </a:lnTo>
                  <a:lnTo>
                    <a:pt x="27896" y="33411"/>
                  </a:lnTo>
                  <a:lnTo>
                    <a:pt x="60748" y="33411"/>
                  </a:lnTo>
                  <a:lnTo>
                    <a:pt x="60748" y="51910"/>
                  </a:lnTo>
                  <a:lnTo>
                    <a:pt x="27742" y="51910"/>
                  </a:lnTo>
                  <a:lnTo>
                    <a:pt x="27742" y="87765"/>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sp>
          <p:nvSpPr>
            <p:cNvPr id="159" name="Forma Livre: Forma 158">
              <a:extLst>
                <a:ext uri="{FF2B5EF4-FFF2-40B4-BE49-F238E27FC236}">
                  <a16:creationId xmlns:a16="http://schemas.microsoft.com/office/drawing/2014/main" id="{0C6EBAE3-1933-1743-8CCB-A968F6E78B6F}"/>
                </a:ext>
              </a:extLst>
            </p:cNvPr>
            <p:cNvSpPr/>
            <p:nvPr/>
          </p:nvSpPr>
          <p:spPr>
            <a:xfrm>
              <a:off x="8837996" y="6333769"/>
              <a:ext cx="26667" cy="87764"/>
            </a:xfrm>
            <a:custGeom>
              <a:avLst/>
              <a:gdLst>
                <a:gd name="connsiteX0" fmla="*/ 0 w 26667"/>
                <a:gd name="connsiteY0" fmla="*/ 0 h 87764"/>
                <a:gd name="connsiteX1" fmla="*/ 26667 w 26667"/>
                <a:gd name="connsiteY1" fmla="*/ 0 h 87764"/>
                <a:gd name="connsiteX2" fmla="*/ 26667 w 26667"/>
                <a:gd name="connsiteY2" fmla="*/ 87765 h 87764"/>
                <a:gd name="connsiteX3" fmla="*/ 0 w 26667"/>
                <a:gd name="connsiteY3" fmla="*/ 87765 h 87764"/>
              </a:gdLst>
              <a:ahLst/>
              <a:cxnLst>
                <a:cxn ang="0">
                  <a:pos x="connsiteX0" y="connsiteY0"/>
                </a:cxn>
                <a:cxn ang="0">
                  <a:pos x="connsiteX1" y="connsiteY1"/>
                </a:cxn>
                <a:cxn ang="0">
                  <a:pos x="connsiteX2" y="connsiteY2"/>
                </a:cxn>
                <a:cxn ang="0">
                  <a:pos x="connsiteX3" y="connsiteY3"/>
                </a:cxn>
              </a:cxnLst>
              <a:rect l="l" t="t" r="r" b="b"/>
              <a:pathLst>
                <a:path w="26667" h="87764">
                  <a:moveTo>
                    <a:pt x="0" y="0"/>
                  </a:moveTo>
                  <a:lnTo>
                    <a:pt x="26667" y="0"/>
                  </a:lnTo>
                  <a:lnTo>
                    <a:pt x="26667" y="87765"/>
                  </a:lnTo>
                  <a:lnTo>
                    <a:pt x="0" y="87765"/>
                  </a:lnTo>
                  <a:close/>
                </a:path>
              </a:pathLst>
            </a:custGeom>
            <a:grpFill/>
            <a:ln w="0" cap="flat">
              <a:noFill/>
              <a:prstDash val="solid"/>
              <a:miter/>
            </a:ln>
          </p:spPr>
          <p:txBody>
            <a:bodyPr rtlCol="0" anchor="ctr"/>
            <a:lstStyle/>
            <a:p>
              <a:endParaRPr lang="pt-BR" dirty="0">
                <a:latin typeface="Calibri" panose="020F0502020204030204" pitchFamily="34" charset="0"/>
                <a:ea typeface="Calibri" panose="020F0502020204030204" pitchFamily="34" charset="0"/>
                <a:cs typeface="Calibri" panose="020F0502020204030204" pitchFamily="34" charset="0"/>
              </a:endParaRPr>
            </a:p>
          </p:txBody>
        </p:sp>
      </p:grpSp>
      <p:sp>
        <p:nvSpPr>
          <p:cNvPr id="160" name="Subtitle 4">
            <a:extLst>
              <a:ext uri="{FF2B5EF4-FFF2-40B4-BE49-F238E27FC236}">
                <a16:creationId xmlns:a16="http://schemas.microsoft.com/office/drawing/2014/main" id="{434C0A78-070F-0B05-AE3F-D9134ED1DB81}"/>
              </a:ext>
            </a:extLst>
          </p:cNvPr>
          <p:cNvSpPr txBox="1">
            <a:spLocks/>
          </p:cNvSpPr>
          <p:nvPr/>
        </p:nvSpPr>
        <p:spPr bwMode="auto">
          <a:xfrm>
            <a:off x="10675280" y="1900708"/>
            <a:ext cx="4279153" cy="1035007"/>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lgn="ctr" fontAlgn="auto">
              <a:spcBef>
                <a:spcPts val="0"/>
              </a:spcBef>
              <a:spcAft>
                <a:spcPts val="0"/>
              </a:spcAft>
              <a:buFont typeface="Arial" pitchFamily="34" charset="0"/>
              <a:buNone/>
              <a:defRPr/>
            </a:pPr>
            <a:endParaRPr lang="en-US" sz="1600" kern="0" dirty="0">
              <a:cs typeface="Calibri" panose="020F0502020204030204" pitchFamily="34" charset="0"/>
            </a:endParaRPr>
          </a:p>
        </p:txBody>
      </p:sp>
    </p:spTree>
    <p:extLst>
      <p:ext uri="{BB962C8B-B14F-4D97-AF65-F5344CB8AC3E}">
        <p14:creationId xmlns:p14="http://schemas.microsoft.com/office/powerpoint/2010/main" val="131178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TextBox 3">
            <a:extLst>
              <a:ext uri="{FF2B5EF4-FFF2-40B4-BE49-F238E27FC236}">
                <a16:creationId xmlns:a16="http://schemas.microsoft.com/office/drawing/2014/main" id="{340E2B05-0A80-126D-B34E-1F0058C1A7DB}"/>
              </a:ext>
            </a:extLst>
          </p:cNvPr>
          <p:cNvSpPr txBox="1"/>
          <p:nvPr/>
        </p:nvSpPr>
        <p:spPr>
          <a:xfrm>
            <a:off x="-1" y="6389759"/>
            <a:ext cx="11749091"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50" i="1"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Delany-</a:t>
            </a:r>
            <a:r>
              <a:rPr kumimoji="0" lang="en-ZA" sz="1050" i="1" u="none" strike="noStrike" kern="1200" cap="none" spc="0" normalizeH="0" baseline="0" noProof="0" dirty="0" err="1">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Moretlwe</a:t>
            </a:r>
            <a:r>
              <a:rPr kumimoji="0" lang="en-ZA" sz="1050" i="1"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 S. Lancet, 2022.</a:t>
            </a:r>
          </a:p>
        </p:txBody>
      </p:sp>
      <p:sp>
        <p:nvSpPr>
          <p:cNvPr id="5" name="Espaço Reservado para Conteúdo 4">
            <a:extLst>
              <a:ext uri="{FF2B5EF4-FFF2-40B4-BE49-F238E27FC236}">
                <a16:creationId xmlns:a16="http://schemas.microsoft.com/office/drawing/2014/main" id="{42F7B3C1-1DBC-9FC1-4602-97D98AC49373}"/>
              </a:ext>
            </a:extLst>
          </p:cNvPr>
          <p:cNvSpPr>
            <a:spLocks noGrp="1"/>
          </p:cNvSpPr>
          <p:nvPr>
            <p:ph sz="quarter" idx="14"/>
          </p:nvPr>
        </p:nvSpPr>
        <p:spPr>
          <a:xfrm>
            <a:off x="8075614" y="2097091"/>
            <a:ext cx="3874648" cy="4103687"/>
          </a:xfrm>
        </p:spPr>
        <p:txBody>
          <a:bodyPr anchor="ctr">
            <a:normAutofit/>
          </a:bodyPr>
          <a:lstStyle/>
          <a:p>
            <a:pPr marL="285750" indent="-285750">
              <a:spcAft>
                <a:spcPts val="600"/>
              </a:spcAft>
              <a:buClr>
                <a:srgbClr val="DE9443"/>
              </a:buClr>
              <a:buFont typeface="Arial" panose="020B0604020202020204" pitchFamily="34" charset="0"/>
              <a:buChar char="•"/>
            </a:pPr>
            <a:r>
              <a:rPr lang="en-US" sz="1800" dirty="0">
                <a:cs typeface="Calibri" panose="020F0502020204030204" pitchFamily="34" charset="0"/>
              </a:rPr>
              <a:t>21% participants any ISR</a:t>
            </a:r>
          </a:p>
          <a:p>
            <a:pPr lvl="1">
              <a:spcAft>
                <a:spcPts val="600"/>
              </a:spcAft>
              <a:buClr>
                <a:srgbClr val="1171A1"/>
              </a:buClr>
            </a:pPr>
            <a:r>
              <a:rPr lang="en-US" sz="1600" dirty="0">
                <a:cs typeface="Calibri" panose="020F0502020204030204" pitchFamily="34" charset="0"/>
              </a:rPr>
              <a:t>32% CAB vs 9% TDF/FTC</a:t>
            </a:r>
          </a:p>
          <a:p>
            <a:pPr marL="285750" indent="-285750">
              <a:spcAft>
                <a:spcPts val="600"/>
              </a:spcAft>
              <a:buClr>
                <a:srgbClr val="DE9443"/>
              </a:buClr>
              <a:buFont typeface="Arial" panose="020B0604020202020204" pitchFamily="34" charset="0"/>
              <a:buChar char="•"/>
            </a:pPr>
            <a:r>
              <a:rPr lang="en-US" sz="1800" dirty="0">
                <a:cs typeface="Calibri" panose="020F0502020204030204" pitchFamily="34" charset="0"/>
              </a:rPr>
              <a:t>4% participants Grade 2+ ISR</a:t>
            </a:r>
          </a:p>
          <a:p>
            <a:pPr lvl="1">
              <a:spcAft>
                <a:spcPts val="600"/>
              </a:spcAft>
              <a:buClr>
                <a:srgbClr val="1171A1"/>
              </a:buClr>
            </a:pPr>
            <a:r>
              <a:rPr lang="en-US" sz="1600" dirty="0">
                <a:cs typeface="Calibri" panose="020F0502020204030204" pitchFamily="34" charset="0"/>
              </a:rPr>
              <a:t>7% CAB vs. 1% TDF/FTC</a:t>
            </a:r>
          </a:p>
          <a:p>
            <a:pPr marL="285750" indent="-285750">
              <a:spcAft>
                <a:spcPts val="600"/>
              </a:spcAft>
              <a:buClr>
                <a:srgbClr val="DE9443"/>
              </a:buClr>
              <a:buFont typeface="Arial" panose="020B0604020202020204" pitchFamily="34" charset="0"/>
              <a:buChar char="•"/>
            </a:pPr>
            <a:r>
              <a:rPr lang="en-US" sz="1800" dirty="0">
                <a:cs typeface="Calibri" panose="020F0502020204030204" pitchFamily="34" charset="0"/>
              </a:rPr>
              <a:t>Zero discontinuations d/t ISR</a:t>
            </a:r>
          </a:p>
          <a:p>
            <a:endParaRPr lang="pt-BR" sz="1800" dirty="0"/>
          </a:p>
        </p:txBody>
      </p:sp>
      <p:sp>
        <p:nvSpPr>
          <p:cNvPr id="6" name="Espaço Reservado para Imagem 5">
            <a:extLst>
              <a:ext uri="{FF2B5EF4-FFF2-40B4-BE49-F238E27FC236}">
                <a16:creationId xmlns:a16="http://schemas.microsoft.com/office/drawing/2014/main" id="{F522BAC1-F773-1B29-C8EB-8AB555F4DEE2}"/>
              </a:ext>
            </a:extLst>
          </p:cNvPr>
          <p:cNvSpPr>
            <a:spLocks noGrp="1"/>
          </p:cNvSpPr>
          <p:nvPr>
            <p:ph type="pic" sz="quarter" idx="15"/>
          </p:nvPr>
        </p:nvSpPr>
        <p:spPr>
          <a:xfrm>
            <a:off x="442913" y="2097091"/>
            <a:ext cx="7463646" cy="4103687"/>
          </a:xfrm>
        </p:spPr>
        <p:txBody>
          <a:bodyPr/>
          <a:lstStyle/>
          <a:p>
            <a:endParaRPr lang="pt-BR"/>
          </a:p>
        </p:txBody>
      </p:sp>
      <p:sp>
        <p:nvSpPr>
          <p:cNvPr id="3" name="Título 2">
            <a:extLst>
              <a:ext uri="{FF2B5EF4-FFF2-40B4-BE49-F238E27FC236}">
                <a16:creationId xmlns:a16="http://schemas.microsoft.com/office/drawing/2014/main" id="{FCE680EE-455B-22EC-A05A-0A58FEFB5EC9}"/>
              </a:ext>
            </a:extLst>
          </p:cNvPr>
          <p:cNvSpPr>
            <a:spLocks noGrp="1"/>
          </p:cNvSpPr>
          <p:nvPr>
            <p:ph type="title"/>
          </p:nvPr>
        </p:nvSpPr>
        <p:spPr/>
        <p:txBody>
          <a:bodyPr>
            <a:normAutofit/>
          </a:bodyPr>
          <a:lstStyle/>
          <a:p>
            <a:r>
              <a:rPr lang="pt-BR" dirty="0"/>
              <a:t>HPTN 084: </a:t>
            </a:r>
            <a:r>
              <a:rPr lang="pt-BR" dirty="0" err="1"/>
              <a:t>Injection</a:t>
            </a:r>
            <a:r>
              <a:rPr lang="pt-BR" dirty="0"/>
              <a:t> Site </a:t>
            </a:r>
            <a:r>
              <a:rPr lang="pt-BR" dirty="0" err="1"/>
              <a:t>Reactions</a:t>
            </a:r>
            <a:endParaRPr lang="pt-BR" dirty="0"/>
          </a:p>
        </p:txBody>
      </p:sp>
      <p:sp>
        <p:nvSpPr>
          <p:cNvPr id="9" name="Content Placeholder 2">
            <a:extLst>
              <a:ext uri="{FF2B5EF4-FFF2-40B4-BE49-F238E27FC236}">
                <a16:creationId xmlns:a16="http://schemas.microsoft.com/office/drawing/2014/main" id="{2292F822-30F9-516E-D466-219EA40A3B71}"/>
              </a:ext>
            </a:extLst>
          </p:cNvPr>
          <p:cNvSpPr txBox="1">
            <a:spLocks/>
          </p:cNvSpPr>
          <p:nvPr/>
        </p:nvSpPr>
        <p:spPr>
          <a:xfrm>
            <a:off x="8205536" y="2458011"/>
            <a:ext cx="3619685" cy="260305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2000" b="0" kern="1200">
                <a:solidFill>
                  <a:srgbClr val="292929"/>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buClr>
                <a:srgbClr val="0D4C6D"/>
              </a:buClr>
            </a:pPr>
            <a:endParaRPr lang="en-US" dirty="0">
              <a:solidFill>
                <a:schemeClr val="bg1">
                  <a:lumMod val="50000"/>
                </a:schemeClr>
              </a:solidFill>
              <a:latin typeface="Calibri" panose="020F0502020204030204" pitchFamily="34" charset="0"/>
              <a:cs typeface="Calibri" panose="020F0502020204030204" pitchFamily="34" charset="0"/>
            </a:endParaRPr>
          </a:p>
        </p:txBody>
      </p:sp>
      <p:grpSp>
        <p:nvGrpSpPr>
          <p:cNvPr id="23" name="Agrupar 22">
            <a:extLst>
              <a:ext uri="{FF2B5EF4-FFF2-40B4-BE49-F238E27FC236}">
                <a16:creationId xmlns:a16="http://schemas.microsoft.com/office/drawing/2014/main" id="{41D7D5D3-5368-BBBC-4628-9BCD628221DF}"/>
              </a:ext>
            </a:extLst>
          </p:cNvPr>
          <p:cNvGrpSpPr/>
          <p:nvPr/>
        </p:nvGrpSpPr>
        <p:grpSpPr>
          <a:xfrm>
            <a:off x="505973" y="2149315"/>
            <a:ext cx="7348036" cy="3999238"/>
            <a:chOff x="270526" y="1654261"/>
            <a:chExt cx="7736305" cy="4210557"/>
          </a:xfrm>
        </p:grpSpPr>
        <p:pic>
          <p:nvPicPr>
            <p:cNvPr id="2" name="Picture 1" descr="Chart&#10;&#10;Description automatically generated">
              <a:extLst>
                <a:ext uri="{FF2B5EF4-FFF2-40B4-BE49-F238E27FC236}">
                  <a16:creationId xmlns:a16="http://schemas.microsoft.com/office/drawing/2014/main" id="{BD764282-7AF9-A7B4-24E3-C11522EAA100}"/>
                </a:ext>
              </a:extLst>
            </p:cNvPr>
            <p:cNvPicPr>
              <a:picLocks noChangeAspect="1"/>
            </p:cNvPicPr>
            <p:nvPr/>
          </p:nvPicPr>
          <p:blipFill rotWithShape="1">
            <a:blip r:embed="rId3"/>
            <a:srcRect l="1470" r="29134"/>
            <a:stretch/>
          </p:blipFill>
          <p:spPr>
            <a:xfrm>
              <a:off x="270526" y="1654261"/>
              <a:ext cx="7736305" cy="4210557"/>
            </a:xfrm>
            <a:prstGeom prst="rect">
              <a:avLst/>
            </a:prstGeom>
            <a:ln>
              <a:noFill/>
            </a:ln>
          </p:spPr>
        </p:pic>
        <p:sp>
          <p:nvSpPr>
            <p:cNvPr id="10" name="Retângulo 9">
              <a:extLst>
                <a:ext uri="{FF2B5EF4-FFF2-40B4-BE49-F238E27FC236}">
                  <a16:creationId xmlns:a16="http://schemas.microsoft.com/office/drawing/2014/main" id="{716296EB-8BC2-0E20-E6FC-2E6A00B892C2}"/>
                </a:ext>
              </a:extLst>
            </p:cNvPr>
            <p:cNvSpPr/>
            <p:nvPr/>
          </p:nvSpPr>
          <p:spPr>
            <a:xfrm>
              <a:off x="1122218" y="2956214"/>
              <a:ext cx="280555" cy="2104853"/>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346BA51A-F6EE-3405-79D2-AA04C840DB3D}"/>
                </a:ext>
              </a:extLst>
            </p:cNvPr>
            <p:cNvSpPr/>
            <p:nvPr/>
          </p:nvSpPr>
          <p:spPr>
            <a:xfrm>
              <a:off x="1984300" y="4384964"/>
              <a:ext cx="280555" cy="676103"/>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F6233A35-B304-63F3-C36D-82DF1309E43F}"/>
                </a:ext>
              </a:extLst>
            </p:cNvPr>
            <p:cNvSpPr/>
            <p:nvPr/>
          </p:nvSpPr>
          <p:spPr>
            <a:xfrm>
              <a:off x="2841187" y="4551218"/>
              <a:ext cx="280555" cy="509849"/>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57226D7F-32C1-BB9E-40A3-09AD713E8EFD}"/>
                </a:ext>
              </a:extLst>
            </p:cNvPr>
            <p:cNvSpPr/>
            <p:nvPr/>
          </p:nvSpPr>
          <p:spPr>
            <a:xfrm>
              <a:off x="3705040" y="4972050"/>
              <a:ext cx="280555" cy="89017"/>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FA75C1E2-758D-AE79-38D5-433175F7F27A}"/>
                </a:ext>
              </a:extLst>
            </p:cNvPr>
            <p:cNvSpPr/>
            <p:nvPr/>
          </p:nvSpPr>
          <p:spPr>
            <a:xfrm>
              <a:off x="4564524" y="4972050"/>
              <a:ext cx="280555" cy="89017"/>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754EF154-7ACF-CBCE-0F92-71C291DBEA02}"/>
                </a:ext>
              </a:extLst>
            </p:cNvPr>
            <p:cNvSpPr/>
            <p:nvPr/>
          </p:nvSpPr>
          <p:spPr>
            <a:xfrm>
              <a:off x="5429203" y="4972050"/>
              <a:ext cx="280555" cy="89017"/>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21CBF913-9B40-574D-C73F-73A6CB6C3401}"/>
                </a:ext>
              </a:extLst>
            </p:cNvPr>
            <p:cNvSpPr/>
            <p:nvPr/>
          </p:nvSpPr>
          <p:spPr>
            <a:xfrm>
              <a:off x="6288687" y="4384964"/>
              <a:ext cx="280555" cy="676103"/>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EE26A121-B098-35B8-19DA-FAEEECE3CFAA}"/>
                </a:ext>
              </a:extLst>
            </p:cNvPr>
            <p:cNvSpPr/>
            <p:nvPr/>
          </p:nvSpPr>
          <p:spPr>
            <a:xfrm>
              <a:off x="6617279" y="4972050"/>
              <a:ext cx="280555" cy="89017"/>
            </a:xfrm>
            <a:prstGeom prst="rect">
              <a:avLst/>
            </a:prstGeom>
            <a:solidFill>
              <a:srgbClr val="117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C92AFFCB-E120-AE17-42B3-B8E6ACB235E0}"/>
                </a:ext>
              </a:extLst>
            </p:cNvPr>
            <p:cNvSpPr/>
            <p:nvPr/>
          </p:nvSpPr>
          <p:spPr>
            <a:xfrm>
              <a:off x="3174972" y="4888924"/>
              <a:ext cx="280555" cy="172144"/>
            </a:xfrm>
            <a:prstGeom prst="rect">
              <a:avLst/>
            </a:prstGeom>
            <a:solidFill>
              <a:srgbClr val="117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4A72FBBE-BEFA-8D3F-217A-293E574A42B6}"/>
                </a:ext>
              </a:extLst>
            </p:cNvPr>
            <p:cNvSpPr/>
            <p:nvPr/>
          </p:nvSpPr>
          <p:spPr>
            <a:xfrm>
              <a:off x="2315488" y="4810991"/>
              <a:ext cx="280555" cy="250077"/>
            </a:xfrm>
            <a:prstGeom prst="rect">
              <a:avLst/>
            </a:prstGeom>
            <a:solidFill>
              <a:srgbClr val="117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075722CB-DFBF-6E18-B4BC-38FD2A2DB86F}"/>
                </a:ext>
              </a:extLst>
            </p:cNvPr>
            <p:cNvSpPr/>
            <p:nvPr/>
          </p:nvSpPr>
          <p:spPr>
            <a:xfrm>
              <a:off x="1450810" y="4639541"/>
              <a:ext cx="280555" cy="421527"/>
            </a:xfrm>
            <a:prstGeom prst="rect">
              <a:avLst/>
            </a:prstGeom>
            <a:solidFill>
              <a:srgbClr val="117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252BD88D-B1AF-118B-7F1D-0526A02AE324}"/>
                </a:ext>
              </a:extLst>
            </p:cNvPr>
            <p:cNvSpPr/>
            <p:nvPr/>
          </p:nvSpPr>
          <p:spPr>
            <a:xfrm>
              <a:off x="3065678" y="2225228"/>
              <a:ext cx="97200" cy="97200"/>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8B2864C9-E78A-0194-CE35-5CC6B19FFFEF}"/>
                </a:ext>
              </a:extLst>
            </p:cNvPr>
            <p:cNvSpPr/>
            <p:nvPr/>
          </p:nvSpPr>
          <p:spPr>
            <a:xfrm>
              <a:off x="4085301" y="2225228"/>
              <a:ext cx="97200" cy="97200"/>
            </a:xfrm>
            <a:prstGeom prst="rect">
              <a:avLst/>
            </a:prstGeom>
            <a:solidFill>
              <a:srgbClr val="117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69352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extBox 1">
            <a:extLst>
              <a:ext uri="{FF2B5EF4-FFF2-40B4-BE49-F238E27FC236}">
                <a16:creationId xmlns:a16="http://schemas.microsoft.com/office/drawing/2014/main" id="{26E9E34F-453F-CF65-3318-2631FF9432D5}"/>
              </a:ext>
            </a:extLst>
          </p:cNvPr>
          <p:cNvSpPr txBox="1"/>
          <p:nvPr/>
        </p:nvSpPr>
        <p:spPr>
          <a:xfrm>
            <a:off x="8951868" y="6376582"/>
            <a:ext cx="2797220"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i="1"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Landovitz</a:t>
            </a:r>
            <a:r>
              <a:rPr kumimoji="0" lang="en-US" sz="105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RJ et al. NEJM 2021</a:t>
            </a:r>
          </a:p>
        </p:txBody>
      </p:sp>
      <p:grpSp>
        <p:nvGrpSpPr>
          <p:cNvPr id="145" name="Agrupar 144">
            <a:extLst>
              <a:ext uri="{FF2B5EF4-FFF2-40B4-BE49-F238E27FC236}">
                <a16:creationId xmlns:a16="http://schemas.microsoft.com/office/drawing/2014/main" id="{1AB71950-3D40-147B-4543-296DD452B043}"/>
              </a:ext>
            </a:extLst>
          </p:cNvPr>
          <p:cNvGrpSpPr/>
          <p:nvPr/>
        </p:nvGrpSpPr>
        <p:grpSpPr>
          <a:xfrm>
            <a:off x="1246716" y="1211139"/>
            <a:ext cx="9698567" cy="4989636"/>
            <a:chOff x="1246717" y="1486963"/>
            <a:chExt cx="9698567" cy="4989636"/>
          </a:xfrm>
        </p:grpSpPr>
        <p:sp>
          <p:nvSpPr>
            <p:cNvPr id="16" name="pl6">
              <a:extLst>
                <a:ext uri="{FF2B5EF4-FFF2-40B4-BE49-F238E27FC236}">
                  <a16:creationId xmlns:a16="http://schemas.microsoft.com/office/drawing/2014/main" id="{A815E458-FC6E-2855-0EEC-9805D75437FA}"/>
                </a:ext>
              </a:extLst>
            </p:cNvPr>
            <p:cNvSpPr/>
            <p:nvPr/>
          </p:nvSpPr>
          <p:spPr>
            <a:xfrm>
              <a:off x="2087795" y="5068987"/>
              <a:ext cx="69101" cy="0"/>
            </a:xfrm>
            <a:custGeom>
              <a:avLst/>
              <a:gdLst/>
              <a:ahLst/>
              <a:cxnLst/>
              <a:rect l="0" t="0" r="0" b="0"/>
              <a:pathLst>
                <a:path w="57875">
                  <a:moveTo>
                    <a:pt x="0" y="0"/>
                  </a:moveTo>
                  <a:lnTo>
                    <a:pt x="0" y="0"/>
                  </a:lnTo>
                  <a:lnTo>
                    <a:pt x="57875" y="0"/>
                  </a:lnTo>
                  <a:lnTo>
                    <a:pt x="57875" y="0"/>
                  </a:lnTo>
                  <a:lnTo>
                    <a:pt x="0" y="0"/>
                  </a:lnTo>
                  <a:lnTo>
                    <a:pt x="0" y="0"/>
                  </a:lnTo>
                </a:path>
              </a:pathLst>
            </a:custGeom>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7" name="pl7">
              <a:extLst>
                <a:ext uri="{FF2B5EF4-FFF2-40B4-BE49-F238E27FC236}">
                  <a16:creationId xmlns:a16="http://schemas.microsoft.com/office/drawing/2014/main" id="{8CA9EBF1-8E57-FE5F-7346-E19CC5957419}"/>
                </a:ext>
              </a:extLst>
            </p:cNvPr>
            <p:cNvSpPr/>
            <p:nvPr/>
          </p:nvSpPr>
          <p:spPr>
            <a:xfrm>
              <a:off x="2548471" y="4701520"/>
              <a:ext cx="69101" cy="587947"/>
            </a:xfrm>
            <a:custGeom>
              <a:avLst/>
              <a:gdLst/>
              <a:ahLst/>
              <a:cxnLst/>
              <a:rect l="0" t="0" r="0" b="0"/>
              <a:pathLst>
                <a:path w="57875" h="669978">
                  <a:moveTo>
                    <a:pt x="0" y="669978"/>
                  </a:moveTo>
                  <a:lnTo>
                    <a:pt x="0" y="0"/>
                  </a:lnTo>
                  <a:lnTo>
                    <a:pt x="57875" y="0"/>
                  </a:lnTo>
                  <a:lnTo>
                    <a:pt x="57875" y="669978"/>
                  </a:lnTo>
                  <a:lnTo>
                    <a:pt x="0" y="669978"/>
                  </a:lnTo>
                  <a:lnTo>
                    <a:pt x="0" y="669978"/>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8" name="pl8">
              <a:extLst>
                <a:ext uri="{FF2B5EF4-FFF2-40B4-BE49-F238E27FC236}">
                  <a16:creationId xmlns:a16="http://schemas.microsoft.com/office/drawing/2014/main" id="{6C71BDAB-187A-8C6C-98B9-225AF38E066E}"/>
                </a:ext>
              </a:extLst>
            </p:cNvPr>
            <p:cNvSpPr/>
            <p:nvPr/>
          </p:nvSpPr>
          <p:spPr>
            <a:xfrm>
              <a:off x="3009147" y="4701520"/>
              <a:ext cx="69101" cy="698187"/>
            </a:xfrm>
            <a:custGeom>
              <a:avLst/>
              <a:gdLst/>
              <a:ahLst/>
              <a:cxnLst/>
              <a:rect l="0" t="0" r="0" b="0"/>
              <a:pathLst>
                <a:path w="57875" h="795599">
                  <a:moveTo>
                    <a:pt x="0" y="795599"/>
                  </a:moveTo>
                  <a:lnTo>
                    <a:pt x="0" y="0"/>
                  </a:lnTo>
                  <a:lnTo>
                    <a:pt x="57875" y="0"/>
                  </a:lnTo>
                  <a:lnTo>
                    <a:pt x="57875" y="795599"/>
                  </a:lnTo>
                  <a:lnTo>
                    <a:pt x="0" y="795599"/>
                  </a:lnTo>
                  <a:lnTo>
                    <a:pt x="0" y="795599"/>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9" name="pl9">
              <a:extLst>
                <a:ext uri="{FF2B5EF4-FFF2-40B4-BE49-F238E27FC236}">
                  <a16:creationId xmlns:a16="http://schemas.microsoft.com/office/drawing/2014/main" id="{51F57C79-B849-33C4-77E8-AFDD209FEF1F}"/>
                </a:ext>
              </a:extLst>
            </p:cNvPr>
            <p:cNvSpPr/>
            <p:nvPr/>
          </p:nvSpPr>
          <p:spPr>
            <a:xfrm>
              <a:off x="3469823" y="4664773"/>
              <a:ext cx="69101" cy="771681"/>
            </a:xfrm>
            <a:custGeom>
              <a:avLst/>
              <a:gdLst/>
              <a:ahLst/>
              <a:cxnLst/>
              <a:rect l="0" t="0" r="0" b="0"/>
              <a:pathLst>
                <a:path w="57875" h="879347">
                  <a:moveTo>
                    <a:pt x="0" y="879347"/>
                  </a:moveTo>
                  <a:lnTo>
                    <a:pt x="0" y="0"/>
                  </a:lnTo>
                  <a:lnTo>
                    <a:pt x="57875" y="0"/>
                  </a:lnTo>
                  <a:lnTo>
                    <a:pt x="57875" y="879347"/>
                  </a:lnTo>
                  <a:lnTo>
                    <a:pt x="0" y="879347"/>
                  </a:lnTo>
                  <a:lnTo>
                    <a:pt x="0" y="879347"/>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0" name="pl10">
              <a:extLst>
                <a:ext uri="{FF2B5EF4-FFF2-40B4-BE49-F238E27FC236}">
                  <a16:creationId xmlns:a16="http://schemas.microsoft.com/office/drawing/2014/main" id="{064D9FA1-9222-49D0-285D-31B317C428BD}"/>
                </a:ext>
              </a:extLst>
            </p:cNvPr>
            <p:cNvSpPr/>
            <p:nvPr/>
          </p:nvSpPr>
          <p:spPr>
            <a:xfrm>
              <a:off x="3930500" y="4591279"/>
              <a:ext cx="69101" cy="955414"/>
            </a:xfrm>
            <a:custGeom>
              <a:avLst/>
              <a:gdLst/>
              <a:ahLst/>
              <a:cxnLst/>
              <a:rect l="0" t="0" r="0" b="0"/>
              <a:pathLst>
                <a:path w="57875" h="1088715">
                  <a:moveTo>
                    <a:pt x="0" y="1088715"/>
                  </a:moveTo>
                  <a:lnTo>
                    <a:pt x="0" y="0"/>
                  </a:lnTo>
                  <a:lnTo>
                    <a:pt x="57875" y="0"/>
                  </a:lnTo>
                  <a:lnTo>
                    <a:pt x="57875" y="1088715"/>
                  </a:lnTo>
                  <a:lnTo>
                    <a:pt x="0" y="1088715"/>
                  </a:lnTo>
                  <a:lnTo>
                    <a:pt x="0" y="1088715"/>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1" name="pl11">
              <a:extLst>
                <a:ext uri="{FF2B5EF4-FFF2-40B4-BE49-F238E27FC236}">
                  <a16:creationId xmlns:a16="http://schemas.microsoft.com/office/drawing/2014/main" id="{A0EB44A3-08EE-E7D7-7C26-B1A8773892B8}"/>
                </a:ext>
              </a:extLst>
            </p:cNvPr>
            <p:cNvSpPr/>
            <p:nvPr/>
          </p:nvSpPr>
          <p:spPr>
            <a:xfrm>
              <a:off x="4391175" y="4481039"/>
              <a:ext cx="69101" cy="1212641"/>
            </a:xfrm>
            <a:custGeom>
              <a:avLst/>
              <a:gdLst/>
              <a:ahLst/>
              <a:cxnLst/>
              <a:rect l="0" t="0" r="0" b="0"/>
              <a:pathLst>
                <a:path w="57875" h="1381831">
                  <a:moveTo>
                    <a:pt x="0" y="1381831"/>
                  </a:moveTo>
                  <a:lnTo>
                    <a:pt x="0" y="0"/>
                  </a:lnTo>
                  <a:lnTo>
                    <a:pt x="57875" y="0"/>
                  </a:lnTo>
                  <a:lnTo>
                    <a:pt x="57875" y="1381831"/>
                  </a:lnTo>
                  <a:lnTo>
                    <a:pt x="0" y="1381831"/>
                  </a:lnTo>
                  <a:lnTo>
                    <a:pt x="0" y="1381831"/>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2" name="pl12">
              <a:extLst>
                <a:ext uri="{FF2B5EF4-FFF2-40B4-BE49-F238E27FC236}">
                  <a16:creationId xmlns:a16="http://schemas.microsoft.com/office/drawing/2014/main" id="{9F380EC8-C367-65D7-5059-D167DD3F4E4E}"/>
                </a:ext>
              </a:extLst>
            </p:cNvPr>
            <p:cNvSpPr/>
            <p:nvPr/>
          </p:nvSpPr>
          <p:spPr>
            <a:xfrm>
              <a:off x="4851852" y="4407546"/>
              <a:ext cx="69101" cy="1396375"/>
            </a:xfrm>
            <a:custGeom>
              <a:avLst/>
              <a:gdLst/>
              <a:ahLst/>
              <a:cxnLst/>
              <a:rect l="0" t="0" r="0" b="0"/>
              <a:pathLst>
                <a:path w="57875" h="1591199">
                  <a:moveTo>
                    <a:pt x="0" y="1591199"/>
                  </a:moveTo>
                  <a:lnTo>
                    <a:pt x="0" y="0"/>
                  </a:lnTo>
                  <a:lnTo>
                    <a:pt x="57875" y="0"/>
                  </a:lnTo>
                  <a:lnTo>
                    <a:pt x="57875" y="1591199"/>
                  </a:lnTo>
                  <a:lnTo>
                    <a:pt x="0" y="1591199"/>
                  </a:lnTo>
                  <a:lnTo>
                    <a:pt x="0" y="1591199"/>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3" name="pl13">
              <a:extLst>
                <a:ext uri="{FF2B5EF4-FFF2-40B4-BE49-F238E27FC236}">
                  <a16:creationId xmlns:a16="http://schemas.microsoft.com/office/drawing/2014/main" id="{1982975E-265E-CE55-BF78-D95D38CE1A57}"/>
                </a:ext>
              </a:extLst>
            </p:cNvPr>
            <p:cNvSpPr/>
            <p:nvPr/>
          </p:nvSpPr>
          <p:spPr>
            <a:xfrm>
              <a:off x="5312528" y="4370799"/>
              <a:ext cx="69101" cy="1506615"/>
            </a:xfrm>
            <a:custGeom>
              <a:avLst/>
              <a:gdLst/>
              <a:ahLst/>
              <a:cxnLst/>
              <a:rect l="0" t="0" r="0" b="0"/>
              <a:pathLst>
                <a:path w="57875" h="1716820">
                  <a:moveTo>
                    <a:pt x="0" y="1716820"/>
                  </a:moveTo>
                  <a:lnTo>
                    <a:pt x="0" y="0"/>
                  </a:lnTo>
                  <a:lnTo>
                    <a:pt x="57875" y="0"/>
                  </a:lnTo>
                  <a:lnTo>
                    <a:pt x="57875" y="1716820"/>
                  </a:lnTo>
                  <a:lnTo>
                    <a:pt x="0" y="1716820"/>
                  </a:lnTo>
                  <a:lnTo>
                    <a:pt x="0" y="1716820"/>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4" name="pl14">
              <a:extLst>
                <a:ext uri="{FF2B5EF4-FFF2-40B4-BE49-F238E27FC236}">
                  <a16:creationId xmlns:a16="http://schemas.microsoft.com/office/drawing/2014/main" id="{FF6FB39A-ED36-62C5-12A4-2C67B3A88159}"/>
                </a:ext>
              </a:extLst>
            </p:cNvPr>
            <p:cNvSpPr/>
            <p:nvPr/>
          </p:nvSpPr>
          <p:spPr>
            <a:xfrm>
              <a:off x="5773204" y="4187066"/>
              <a:ext cx="69101" cy="1653602"/>
            </a:xfrm>
            <a:custGeom>
              <a:avLst/>
              <a:gdLst/>
              <a:ahLst/>
              <a:cxnLst/>
              <a:rect l="0" t="0" r="0" b="0"/>
              <a:pathLst>
                <a:path w="57875" h="1884315">
                  <a:moveTo>
                    <a:pt x="0" y="1884315"/>
                  </a:moveTo>
                  <a:lnTo>
                    <a:pt x="0" y="0"/>
                  </a:lnTo>
                  <a:lnTo>
                    <a:pt x="57875" y="0"/>
                  </a:lnTo>
                  <a:lnTo>
                    <a:pt x="57875" y="1884315"/>
                  </a:lnTo>
                  <a:lnTo>
                    <a:pt x="0" y="1884315"/>
                  </a:lnTo>
                  <a:lnTo>
                    <a:pt x="0" y="1884315"/>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5" name="pl15">
              <a:extLst>
                <a:ext uri="{FF2B5EF4-FFF2-40B4-BE49-F238E27FC236}">
                  <a16:creationId xmlns:a16="http://schemas.microsoft.com/office/drawing/2014/main" id="{6D664FCC-96E3-286D-019E-EE62975DB630}"/>
                </a:ext>
              </a:extLst>
            </p:cNvPr>
            <p:cNvSpPr/>
            <p:nvPr/>
          </p:nvSpPr>
          <p:spPr>
            <a:xfrm>
              <a:off x="6233880" y="4113572"/>
              <a:ext cx="69101" cy="1800588"/>
            </a:xfrm>
            <a:custGeom>
              <a:avLst/>
              <a:gdLst/>
              <a:ahLst/>
              <a:cxnLst/>
              <a:rect l="0" t="0" r="0" b="0"/>
              <a:pathLst>
                <a:path w="57875" h="2051809">
                  <a:moveTo>
                    <a:pt x="0" y="2051809"/>
                  </a:moveTo>
                  <a:lnTo>
                    <a:pt x="0" y="0"/>
                  </a:lnTo>
                  <a:lnTo>
                    <a:pt x="57875" y="0"/>
                  </a:lnTo>
                  <a:lnTo>
                    <a:pt x="57875" y="2051809"/>
                  </a:lnTo>
                  <a:lnTo>
                    <a:pt x="0" y="2051809"/>
                  </a:lnTo>
                  <a:lnTo>
                    <a:pt x="0" y="2051809"/>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6" name="pl16">
              <a:extLst>
                <a:ext uri="{FF2B5EF4-FFF2-40B4-BE49-F238E27FC236}">
                  <a16:creationId xmlns:a16="http://schemas.microsoft.com/office/drawing/2014/main" id="{B9A201E4-E1D1-D94B-0CD8-E978BAA9A360}"/>
                </a:ext>
              </a:extLst>
            </p:cNvPr>
            <p:cNvSpPr/>
            <p:nvPr/>
          </p:nvSpPr>
          <p:spPr>
            <a:xfrm>
              <a:off x="6694557" y="4150319"/>
              <a:ext cx="69101" cy="1837335"/>
            </a:xfrm>
            <a:custGeom>
              <a:avLst/>
              <a:gdLst/>
              <a:ahLst/>
              <a:cxnLst/>
              <a:rect l="0" t="0" r="0" b="0"/>
              <a:pathLst>
                <a:path w="57875" h="2093683">
                  <a:moveTo>
                    <a:pt x="0" y="2093683"/>
                  </a:moveTo>
                  <a:lnTo>
                    <a:pt x="0" y="0"/>
                  </a:lnTo>
                  <a:lnTo>
                    <a:pt x="57875" y="0"/>
                  </a:lnTo>
                  <a:lnTo>
                    <a:pt x="57875" y="2093683"/>
                  </a:lnTo>
                  <a:lnTo>
                    <a:pt x="0" y="2093683"/>
                  </a:lnTo>
                  <a:lnTo>
                    <a:pt x="0" y="2093683"/>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7" name="pl17">
              <a:extLst>
                <a:ext uri="{FF2B5EF4-FFF2-40B4-BE49-F238E27FC236}">
                  <a16:creationId xmlns:a16="http://schemas.microsoft.com/office/drawing/2014/main" id="{3E78AB99-6192-8AD1-E7AC-F7068345686D}"/>
                </a:ext>
              </a:extLst>
            </p:cNvPr>
            <p:cNvSpPr/>
            <p:nvPr/>
          </p:nvSpPr>
          <p:spPr>
            <a:xfrm>
              <a:off x="7155232" y="3929839"/>
              <a:ext cx="69101" cy="2021068"/>
            </a:xfrm>
            <a:custGeom>
              <a:avLst/>
              <a:gdLst/>
              <a:ahLst/>
              <a:cxnLst/>
              <a:rect l="0" t="0" r="0" b="0"/>
              <a:pathLst>
                <a:path w="57875" h="2303051">
                  <a:moveTo>
                    <a:pt x="0" y="2303051"/>
                  </a:moveTo>
                  <a:lnTo>
                    <a:pt x="0" y="0"/>
                  </a:lnTo>
                  <a:lnTo>
                    <a:pt x="57875" y="0"/>
                  </a:lnTo>
                  <a:lnTo>
                    <a:pt x="57875" y="2303051"/>
                  </a:lnTo>
                  <a:lnTo>
                    <a:pt x="0" y="2303051"/>
                  </a:lnTo>
                  <a:lnTo>
                    <a:pt x="0" y="2303051"/>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8" name="pl18">
              <a:extLst>
                <a:ext uri="{FF2B5EF4-FFF2-40B4-BE49-F238E27FC236}">
                  <a16:creationId xmlns:a16="http://schemas.microsoft.com/office/drawing/2014/main" id="{EC6CF419-EBC0-35D7-C27E-F231AA9DA3AE}"/>
                </a:ext>
              </a:extLst>
            </p:cNvPr>
            <p:cNvSpPr/>
            <p:nvPr/>
          </p:nvSpPr>
          <p:spPr>
            <a:xfrm>
              <a:off x="7615909" y="3856346"/>
              <a:ext cx="69101" cy="2057815"/>
            </a:xfrm>
            <a:custGeom>
              <a:avLst/>
              <a:gdLst/>
              <a:ahLst/>
              <a:cxnLst/>
              <a:rect l="0" t="0" r="0" b="0"/>
              <a:pathLst>
                <a:path w="57875" h="2344925">
                  <a:moveTo>
                    <a:pt x="0" y="2344925"/>
                  </a:moveTo>
                  <a:lnTo>
                    <a:pt x="0" y="0"/>
                  </a:lnTo>
                  <a:lnTo>
                    <a:pt x="57875" y="0"/>
                  </a:lnTo>
                  <a:lnTo>
                    <a:pt x="57875" y="2344925"/>
                  </a:lnTo>
                  <a:lnTo>
                    <a:pt x="0" y="2344925"/>
                  </a:lnTo>
                  <a:lnTo>
                    <a:pt x="0" y="2344925"/>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29" name="pl19">
              <a:extLst>
                <a:ext uri="{FF2B5EF4-FFF2-40B4-BE49-F238E27FC236}">
                  <a16:creationId xmlns:a16="http://schemas.microsoft.com/office/drawing/2014/main" id="{44A3A2E5-02B3-00CF-7E95-C75E173CE705}"/>
                </a:ext>
              </a:extLst>
            </p:cNvPr>
            <p:cNvSpPr/>
            <p:nvPr/>
          </p:nvSpPr>
          <p:spPr>
            <a:xfrm>
              <a:off x="8076584" y="3635865"/>
              <a:ext cx="69101" cy="2278296"/>
            </a:xfrm>
            <a:custGeom>
              <a:avLst/>
              <a:gdLst/>
              <a:ahLst/>
              <a:cxnLst/>
              <a:rect l="0" t="0" r="0" b="0"/>
              <a:pathLst>
                <a:path w="57875" h="2596167">
                  <a:moveTo>
                    <a:pt x="0" y="2596167"/>
                  </a:moveTo>
                  <a:lnTo>
                    <a:pt x="0" y="0"/>
                  </a:lnTo>
                  <a:lnTo>
                    <a:pt x="57875" y="0"/>
                  </a:lnTo>
                  <a:lnTo>
                    <a:pt x="57875" y="2596167"/>
                  </a:lnTo>
                  <a:lnTo>
                    <a:pt x="0" y="2596167"/>
                  </a:lnTo>
                  <a:lnTo>
                    <a:pt x="0" y="2596167"/>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0" name="pl20">
              <a:extLst>
                <a:ext uri="{FF2B5EF4-FFF2-40B4-BE49-F238E27FC236}">
                  <a16:creationId xmlns:a16="http://schemas.microsoft.com/office/drawing/2014/main" id="{CBE38430-5933-2230-6BD6-E7D0EED8DF35}"/>
                </a:ext>
              </a:extLst>
            </p:cNvPr>
            <p:cNvSpPr/>
            <p:nvPr/>
          </p:nvSpPr>
          <p:spPr>
            <a:xfrm>
              <a:off x="8537261" y="3599118"/>
              <a:ext cx="69101" cy="2315043"/>
            </a:xfrm>
            <a:custGeom>
              <a:avLst/>
              <a:gdLst/>
              <a:ahLst/>
              <a:cxnLst/>
              <a:rect l="0" t="0" r="0" b="0"/>
              <a:pathLst>
                <a:path w="57875" h="2638041">
                  <a:moveTo>
                    <a:pt x="0" y="2638041"/>
                  </a:moveTo>
                  <a:lnTo>
                    <a:pt x="0" y="0"/>
                  </a:lnTo>
                  <a:lnTo>
                    <a:pt x="57875" y="0"/>
                  </a:lnTo>
                  <a:lnTo>
                    <a:pt x="57875" y="2638041"/>
                  </a:lnTo>
                  <a:lnTo>
                    <a:pt x="0" y="2638041"/>
                  </a:lnTo>
                  <a:lnTo>
                    <a:pt x="0" y="2638041"/>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1" name="pl21">
              <a:extLst>
                <a:ext uri="{FF2B5EF4-FFF2-40B4-BE49-F238E27FC236}">
                  <a16:creationId xmlns:a16="http://schemas.microsoft.com/office/drawing/2014/main" id="{F34B397D-EEBF-1B62-033E-651644D0C43B}"/>
                </a:ext>
              </a:extLst>
            </p:cNvPr>
            <p:cNvSpPr/>
            <p:nvPr/>
          </p:nvSpPr>
          <p:spPr>
            <a:xfrm>
              <a:off x="8997937" y="3599118"/>
              <a:ext cx="69101" cy="2168055"/>
            </a:xfrm>
            <a:custGeom>
              <a:avLst/>
              <a:gdLst/>
              <a:ahLst/>
              <a:cxnLst/>
              <a:rect l="0" t="0" r="0" b="0"/>
              <a:pathLst>
                <a:path w="57875" h="2470546">
                  <a:moveTo>
                    <a:pt x="0" y="2470546"/>
                  </a:moveTo>
                  <a:lnTo>
                    <a:pt x="0" y="0"/>
                  </a:lnTo>
                  <a:lnTo>
                    <a:pt x="57875" y="0"/>
                  </a:lnTo>
                  <a:lnTo>
                    <a:pt x="57875" y="2470546"/>
                  </a:lnTo>
                  <a:lnTo>
                    <a:pt x="0" y="2470546"/>
                  </a:lnTo>
                  <a:lnTo>
                    <a:pt x="0" y="2470546"/>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2" name="pl22">
              <a:extLst>
                <a:ext uri="{FF2B5EF4-FFF2-40B4-BE49-F238E27FC236}">
                  <a16:creationId xmlns:a16="http://schemas.microsoft.com/office/drawing/2014/main" id="{A55880F4-6598-6383-BEE1-92E6E50E5B72}"/>
                </a:ext>
              </a:extLst>
            </p:cNvPr>
            <p:cNvSpPr/>
            <p:nvPr/>
          </p:nvSpPr>
          <p:spPr>
            <a:xfrm>
              <a:off x="9458612" y="3305145"/>
              <a:ext cx="69101" cy="2498776"/>
            </a:xfrm>
            <a:custGeom>
              <a:avLst/>
              <a:gdLst/>
              <a:ahLst/>
              <a:cxnLst/>
              <a:rect l="0" t="0" r="0" b="0"/>
              <a:pathLst>
                <a:path w="57875" h="2847409">
                  <a:moveTo>
                    <a:pt x="0" y="2847409"/>
                  </a:moveTo>
                  <a:lnTo>
                    <a:pt x="0" y="0"/>
                  </a:lnTo>
                  <a:lnTo>
                    <a:pt x="57875" y="0"/>
                  </a:lnTo>
                  <a:lnTo>
                    <a:pt x="57875" y="2847409"/>
                  </a:lnTo>
                  <a:lnTo>
                    <a:pt x="0" y="2847409"/>
                  </a:lnTo>
                  <a:lnTo>
                    <a:pt x="0" y="2847409"/>
                  </a:lnTo>
                </a:path>
              </a:pathLst>
            </a:cu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3" name="pl23">
              <a:extLst>
                <a:ext uri="{FF2B5EF4-FFF2-40B4-BE49-F238E27FC236}">
                  <a16:creationId xmlns:a16="http://schemas.microsoft.com/office/drawing/2014/main" id="{50ECA6A4-E226-5B95-0A9D-6BF9029301FE}"/>
                </a:ext>
              </a:extLst>
            </p:cNvPr>
            <p:cNvSpPr/>
            <p:nvPr/>
          </p:nvSpPr>
          <p:spPr>
            <a:xfrm>
              <a:off x="1972626" y="5068987"/>
              <a:ext cx="69101" cy="0"/>
            </a:xfrm>
            <a:custGeom>
              <a:avLst/>
              <a:gdLst/>
              <a:ahLst/>
              <a:cxnLst/>
              <a:rect l="0" t="0" r="0" b="0"/>
              <a:pathLst>
                <a:path w="57875">
                  <a:moveTo>
                    <a:pt x="0" y="0"/>
                  </a:moveTo>
                  <a:lnTo>
                    <a:pt x="0" y="0"/>
                  </a:lnTo>
                  <a:lnTo>
                    <a:pt x="57875" y="0"/>
                  </a:lnTo>
                  <a:lnTo>
                    <a:pt x="57875" y="0"/>
                  </a:lnTo>
                  <a:lnTo>
                    <a:pt x="0" y="0"/>
                  </a:lnTo>
                  <a:lnTo>
                    <a:pt x="0" y="0"/>
                  </a:lnTo>
                </a:path>
              </a:pathLst>
            </a:custGeom>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4" name="pl24">
              <a:extLst>
                <a:ext uri="{FF2B5EF4-FFF2-40B4-BE49-F238E27FC236}">
                  <a16:creationId xmlns:a16="http://schemas.microsoft.com/office/drawing/2014/main" id="{82C7842B-8C74-A8FE-5A67-CBB2A560FD87}"/>
                </a:ext>
              </a:extLst>
            </p:cNvPr>
            <p:cNvSpPr/>
            <p:nvPr/>
          </p:nvSpPr>
          <p:spPr>
            <a:xfrm>
              <a:off x="2433302" y="4701520"/>
              <a:ext cx="69101" cy="551201"/>
            </a:xfrm>
            <a:custGeom>
              <a:avLst/>
              <a:gdLst/>
              <a:ahLst/>
              <a:cxnLst/>
              <a:rect l="0" t="0" r="0" b="0"/>
              <a:pathLst>
                <a:path w="57875" h="628105">
                  <a:moveTo>
                    <a:pt x="0" y="628105"/>
                  </a:moveTo>
                  <a:lnTo>
                    <a:pt x="0" y="0"/>
                  </a:lnTo>
                  <a:lnTo>
                    <a:pt x="57875" y="0"/>
                  </a:lnTo>
                  <a:lnTo>
                    <a:pt x="57875" y="628105"/>
                  </a:lnTo>
                  <a:lnTo>
                    <a:pt x="0" y="628105"/>
                  </a:lnTo>
                  <a:lnTo>
                    <a:pt x="0" y="628105"/>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5" name="pl25">
              <a:extLst>
                <a:ext uri="{FF2B5EF4-FFF2-40B4-BE49-F238E27FC236}">
                  <a16:creationId xmlns:a16="http://schemas.microsoft.com/office/drawing/2014/main" id="{8A723C0D-D4E4-36AC-E2FB-3B6BEBC4FEF9}"/>
                </a:ext>
              </a:extLst>
            </p:cNvPr>
            <p:cNvSpPr/>
            <p:nvPr/>
          </p:nvSpPr>
          <p:spPr>
            <a:xfrm>
              <a:off x="2893979" y="4591279"/>
              <a:ext cx="69101" cy="698187"/>
            </a:xfrm>
            <a:custGeom>
              <a:avLst/>
              <a:gdLst/>
              <a:ahLst/>
              <a:cxnLst/>
              <a:rect l="0" t="0" r="0" b="0"/>
              <a:pathLst>
                <a:path w="57875" h="795599">
                  <a:moveTo>
                    <a:pt x="0" y="795599"/>
                  </a:moveTo>
                  <a:lnTo>
                    <a:pt x="0" y="0"/>
                  </a:lnTo>
                  <a:lnTo>
                    <a:pt x="57875" y="0"/>
                  </a:lnTo>
                  <a:lnTo>
                    <a:pt x="57875" y="795599"/>
                  </a:lnTo>
                  <a:lnTo>
                    <a:pt x="0" y="795599"/>
                  </a:lnTo>
                  <a:lnTo>
                    <a:pt x="0" y="795599"/>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6" name="pl26">
              <a:extLst>
                <a:ext uri="{FF2B5EF4-FFF2-40B4-BE49-F238E27FC236}">
                  <a16:creationId xmlns:a16="http://schemas.microsoft.com/office/drawing/2014/main" id="{C7283F41-2398-40B2-34F1-100C04570EE3}"/>
                </a:ext>
              </a:extLst>
            </p:cNvPr>
            <p:cNvSpPr/>
            <p:nvPr/>
          </p:nvSpPr>
          <p:spPr>
            <a:xfrm>
              <a:off x="3354654" y="4517786"/>
              <a:ext cx="69101" cy="808427"/>
            </a:xfrm>
            <a:custGeom>
              <a:avLst/>
              <a:gdLst/>
              <a:ahLst/>
              <a:cxnLst/>
              <a:rect l="0" t="0" r="0" b="0"/>
              <a:pathLst>
                <a:path w="57875" h="921220">
                  <a:moveTo>
                    <a:pt x="0" y="921220"/>
                  </a:moveTo>
                  <a:lnTo>
                    <a:pt x="0" y="0"/>
                  </a:lnTo>
                  <a:lnTo>
                    <a:pt x="57875" y="0"/>
                  </a:lnTo>
                  <a:lnTo>
                    <a:pt x="57875" y="921220"/>
                  </a:lnTo>
                  <a:lnTo>
                    <a:pt x="0" y="921220"/>
                  </a:lnTo>
                  <a:lnTo>
                    <a:pt x="0" y="921220"/>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7" name="pl27">
              <a:extLst>
                <a:ext uri="{FF2B5EF4-FFF2-40B4-BE49-F238E27FC236}">
                  <a16:creationId xmlns:a16="http://schemas.microsoft.com/office/drawing/2014/main" id="{3E6CD6B6-92EA-E963-8C89-3EC199D61782}"/>
                </a:ext>
              </a:extLst>
            </p:cNvPr>
            <p:cNvSpPr/>
            <p:nvPr/>
          </p:nvSpPr>
          <p:spPr>
            <a:xfrm>
              <a:off x="3815331" y="4407546"/>
              <a:ext cx="69101" cy="992161"/>
            </a:xfrm>
            <a:custGeom>
              <a:avLst/>
              <a:gdLst/>
              <a:ahLst/>
              <a:cxnLst/>
              <a:rect l="0" t="0" r="0" b="0"/>
              <a:pathLst>
                <a:path w="57875" h="1130589">
                  <a:moveTo>
                    <a:pt x="0" y="1130589"/>
                  </a:moveTo>
                  <a:lnTo>
                    <a:pt x="0" y="0"/>
                  </a:lnTo>
                  <a:lnTo>
                    <a:pt x="57875" y="0"/>
                  </a:lnTo>
                  <a:lnTo>
                    <a:pt x="57875" y="1130589"/>
                  </a:lnTo>
                  <a:lnTo>
                    <a:pt x="0" y="1130589"/>
                  </a:lnTo>
                  <a:lnTo>
                    <a:pt x="0" y="1130589"/>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8" name="pl28">
              <a:extLst>
                <a:ext uri="{FF2B5EF4-FFF2-40B4-BE49-F238E27FC236}">
                  <a16:creationId xmlns:a16="http://schemas.microsoft.com/office/drawing/2014/main" id="{1CA302EE-BD8B-CCD8-642D-729A39081234}"/>
                </a:ext>
              </a:extLst>
            </p:cNvPr>
            <p:cNvSpPr/>
            <p:nvPr/>
          </p:nvSpPr>
          <p:spPr>
            <a:xfrm>
              <a:off x="4276006" y="4187066"/>
              <a:ext cx="69101" cy="1212641"/>
            </a:xfrm>
            <a:custGeom>
              <a:avLst/>
              <a:gdLst/>
              <a:ahLst/>
              <a:cxnLst/>
              <a:rect l="0" t="0" r="0" b="0"/>
              <a:pathLst>
                <a:path w="57875" h="1381831">
                  <a:moveTo>
                    <a:pt x="0" y="1381831"/>
                  </a:moveTo>
                  <a:lnTo>
                    <a:pt x="0" y="0"/>
                  </a:lnTo>
                  <a:lnTo>
                    <a:pt x="57875" y="0"/>
                  </a:lnTo>
                  <a:lnTo>
                    <a:pt x="57875" y="1381831"/>
                  </a:lnTo>
                  <a:lnTo>
                    <a:pt x="0" y="1381831"/>
                  </a:lnTo>
                  <a:lnTo>
                    <a:pt x="0" y="1381831"/>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39" name="pl29">
              <a:extLst>
                <a:ext uri="{FF2B5EF4-FFF2-40B4-BE49-F238E27FC236}">
                  <a16:creationId xmlns:a16="http://schemas.microsoft.com/office/drawing/2014/main" id="{2FA1422C-BFDD-B367-CE31-956D15253787}"/>
                </a:ext>
              </a:extLst>
            </p:cNvPr>
            <p:cNvSpPr/>
            <p:nvPr/>
          </p:nvSpPr>
          <p:spPr>
            <a:xfrm>
              <a:off x="4736683" y="4076826"/>
              <a:ext cx="69101" cy="1359628"/>
            </a:xfrm>
            <a:custGeom>
              <a:avLst/>
              <a:gdLst/>
              <a:ahLst/>
              <a:cxnLst/>
              <a:rect l="0" t="0" r="0" b="0"/>
              <a:pathLst>
                <a:path w="57875" h="1549325">
                  <a:moveTo>
                    <a:pt x="0" y="1549325"/>
                  </a:moveTo>
                  <a:lnTo>
                    <a:pt x="0" y="0"/>
                  </a:lnTo>
                  <a:lnTo>
                    <a:pt x="57875" y="0"/>
                  </a:lnTo>
                  <a:lnTo>
                    <a:pt x="57875" y="1549325"/>
                  </a:lnTo>
                  <a:lnTo>
                    <a:pt x="0" y="1549325"/>
                  </a:lnTo>
                  <a:lnTo>
                    <a:pt x="0" y="1549325"/>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0" name="pl30">
              <a:extLst>
                <a:ext uri="{FF2B5EF4-FFF2-40B4-BE49-F238E27FC236}">
                  <a16:creationId xmlns:a16="http://schemas.microsoft.com/office/drawing/2014/main" id="{A0060DC6-13D7-C6FA-447C-330BBF1AABAD}"/>
                </a:ext>
              </a:extLst>
            </p:cNvPr>
            <p:cNvSpPr/>
            <p:nvPr/>
          </p:nvSpPr>
          <p:spPr>
            <a:xfrm>
              <a:off x="5197359" y="3929839"/>
              <a:ext cx="69101" cy="1506615"/>
            </a:xfrm>
            <a:custGeom>
              <a:avLst/>
              <a:gdLst/>
              <a:ahLst/>
              <a:cxnLst/>
              <a:rect l="0" t="0" r="0" b="0"/>
              <a:pathLst>
                <a:path w="57875" h="1716820">
                  <a:moveTo>
                    <a:pt x="0" y="1716820"/>
                  </a:moveTo>
                  <a:lnTo>
                    <a:pt x="0" y="0"/>
                  </a:lnTo>
                  <a:lnTo>
                    <a:pt x="57875" y="0"/>
                  </a:lnTo>
                  <a:lnTo>
                    <a:pt x="57875" y="1716820"/>
                  </a:lnTo>
                  <a:lnTo>
                    <a:pt x="0" y="1716820"/>
                  </a:lnTo>
                  <a:lnTo>
                    <a:pt x="0" y="1716820"/>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1" name="pl31">
              <a:extLst>
                <a:ext uri="{FF2B5EF4-FFF2-40B4-BE49-F238E27FC236}">
                  <a16:creationId xmlns:a16="http://schemas.microsoft.com/office/drawing/2014/main" id="{63421C5A-47A5-D81C-E12E-FD36069263C9}"/>
                </a:ext>
              </a:extLst>
            </p:cNvPr>
            <p:cNvSpPr/>
            <p:nvPr/>
          </p:nvSpPr>
          <p:spPr>
            <a:xfrm>
              <a:off x="5658034" y="3782852"/>
              <a:ext cx="69101" cy="1653602"/>
            </a:xfrm>
            <a:custGeom>
              <a:avLst/>
              <a:gdLst/>
              <a:ahLst/>
              <a:cxnLst/>
              <a:rect l="0" t="0" r="0" b="0"/>
              <a:pathLst>
                <a:path w="57875" h="1884315">
                  <a:moveTo>
                    <a:pt x="0" y="1884315"/>
                  </a:moveTo>
                  <a:lnTo>
                    <a:pt x="0" y="0"/>
                  </a:lnTo>
                  <a:lnTo>
                    <a:pt x="57875" y="0"/>
                  </a:lnTo>
                  <a:lnTo>
                    <a:pt x="57875" y="1884315"/>
                  </a:lnTo>
                  <a:lnTo>
                    <a:pt x="0" y="1884315"/>
                  </a:lnTo>
                  <a:lnTo>
                    <a:pt x="0" y="1884315"/>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2" name="pl32">
              <a:extLst>
                <a:ext uri="{FF2B5EF4-FFF2-40B4-BE49-F238E27FC236}">
                  <a16:creationId xmlns:a16="http://schemas.microsoft.com/office/drawing/2014/main" id="{05A0EB2D-80BB-D4E9-FE38-9E0E1208C914}"/>
                </a:ext>
              </a:extLst>
            </p:cNvPr>
            <p:cNvSpPr/>
            <p:nvPr/>
          </p:nvSpPr>
          <p:spPr>
            <a:xfrm>
              <a:off x="6118711" y="3672611"/>
              <a:ext cx="69101" cy="1727095"/>
            </a:xfrm>
            <a:custGeom>
              <a:avLst/>
              <a:gdLst/>
              <a:ahLst/>
              <a:cxnLst/>
              <a:rect l="0" t="0" r="0" b="0"/>
              <a:pathLst>
                <a:path w="57875" h="1968062">
                  <a:moveTo>
                    <a:pt x="0" y="1968062"/>
                  </a:moveTo>
                  <a:lnTo>
                    <a:pt x="0" y="0"/>
                  </a:lnTo>
                  <a:lnTo>
                    <a:pt x="57875" y="0"/>
                  </a:lnTo>
                  <a:lnTo>
                    <a:pt x="57875" y="1968062"/>
                  </a:lnTo>
                  <a:lnTo>
                    <a:pt x="0" y="1968062"/>
                  </a:lnTo>
                  <a:lnTo>
                    <a:pt x="0" y="1968062"/>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3" name="pl33">
              <a:extLst>
                <a:ext uri="{FF2B5EF4-FFF2-40B4-BE49-F238E27FC236}">
                  <a16:creationId xmlns:a16="http://schemas.microsoft.com/office/drawing/2014/main" id="{E7429A3A-F60B-7B17-A51E-7052DCBA4C87}"/>
                </a:ext>
              </a:extLst>
            </p:cNvPr>
            <p:cNvSpPr/>
            <p:nvPr/>
          </p:nvSpPr>
          <p:spPr>
            <a:xfrm>
              <a:off x="6579388" y="3599118"/>
              <a:ext cx="69101" cy="1910828"/>
            </a:xfrm>
            <a:custGeom>
              <a:avLst/>
              <a:gdLst/>
              <a:ahLst/>
              <a:cxnLst/>
              <a:rect l="0" t="0" r="0" b="0"/>
              <a:pathLst>
                <a:path w="57875" h="2177430">
                  <a:moveTo>
                    <a:pt x="0" y="2177430"/>
                  </a:moveTo>
                  <a:lnTo>
                    <a:pt x="0" y="0"/>
                  </a:lnTo>
                  <a:lnTo>
                    <a:pt x="57875" y="0"/>
                  </a:lnTo>
                  <a:lnTo>
                    <a:pt x="57875" y="2177430"/>
                  </a:lnTo>
                  <a:lnTo>
                    <a:pt x="0" y="2177430"/>
                  </a:lnTo>
                  <a:lnTo>
                    <a:pt x="0" y="2177430"/>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4" name="pl34">
              <a:extLst>
                <a:ext uri="{FF2B5EF4-FFF2-40B4-BE49-F238E27FC236}">
                  <a16:creationId xmlns:a16="http://schemas.microsoft.com/office/drawing/2014/main" id="{E3D75BDF-B7EE-639A-46C2-504A52635F60}"/>
                </a:ext>
              </a:extLst>
            </p:cNvPr>
            <p:cNvSpPr/>
            <p:nvPr/>
          </p:nvSpPr>
          <p:spPr>
            <a:xfrm>
              <a:off x="7040063" y="3415385"/>
              <a:ext cx="69101" cy="1984322"/>
            </a:xfrm>
            <a:custGeom>
              <a:avLst/>
              <a:gdLst/>
              <a:ahLst/>
              <a:cxnLst/>
              <a:rect l="0" t="0" r="0" b="0"/>
              <a:pathLst>
                <a:path w="57875" h="2261178">
                  <a:moveTo>
                    <a:pt x="0" y="2261178"/>
                  </a:moveTo>
                  <a:lnTo>
                    <a:pt x="0" y="0"/>
                  </a:lnTo>
                  <a:lnTo>
                    <a:pt x="57875" y="0"/>
                  </a:lnTo>
                  <a:lnTo>
                    <a:pt x="57875" y="2261178"/>
                  </a:lnTo>
                  <a:lnTo>
                    <a:pt x="0" y="2261178"/>
                  </a:lnTo>
                  <a:lnTo>
                    <a:pt x="0" y="2261178"/>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5" name="pl35">
              <a:extLst>
                <a:ext uri="{FF2B5EF4-FFF2-40B4-BE49-F238E27FC236}">
                  <a16:creationId xmlns:a16="http://schemas.microsoft.com/office/drawing/2014/main" id="{ABCBC398-EB3D-2D66-71C6-1D9D49051F5F}"/>
                </a:ext>
              </a:extLst>
            </p:cNvPr>
            <p:cNvSpPr/>
            <p:nvPr/>
          </p:nvSpPr>
          <p:spPr>
            <a:xfrm>
              <a:off x="7500739" y="3231651"/>
              <a:ext cx="69101" cy="2168055"/>
            </a:xfrm>
            <a:custGeom>
              <a:avLst/>
              <a:gdLst/>
              <a:ahLst/>
              <a:cxnLst/>
              <a:rect l="0" t="0" r="0" b="0"/>
              <a:pathLst>
                <a:path w="57875" h="2470546">
                  <a:moveTo>
                    <a:pt x="0" y="2470546"/>
                  </a:moveTo>
                  <a:lnTo>
                    <a:pt x="0" y="0"/>
                  </a:lnTo>
                  <a:lnTo>
                    <a:pt x="57875" y="0"/>
                  </a:lnTo>
                  <a:lnTo>
                    <a:pt x="57875" y="2470546"/>
                  </a:lnTo>
                  <a:lnTo>
                    <a:pt x="0" y="2470546"/>
                  </a:lnTo>
                  <a:lnTo>
                    <a:pt x="0" y="2470546"/>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6" name="pl36">
              <a:extLst>
                <a:ext uri="{FF2B5EF4-FFF2-40B4-BE49-F238E27FC236}">
                  <a16:creationId xmlns:a16="http://schemas.microsoft.com/office/drawing/2014/main" id="{E52451D1-FDC5-90EC-9D5D-B029CCFE7326}"/>
                </a:ext>
              </a:extLst>
            </p:cNvPr>
            <p:cNvSpPr/>
            <p:nvPr/>
          </p:nvSpPr>
          <p:spPr>
            <a:xfrm>
              <a:off x="7961416" y="3158158"/>
              <a:ext cx="69101" cy="2278296"/>
            </a:xfrm>
            <a:custGeom>
              <a:avLst/>
              <a:gdLst/>
              <a:ahLst/>
              <a:cxnLst/>
              <a:rect l="0" t="0" r="0" b="0"/>
              <a:pathLst>
                <a:path w="57875" h="2596167">
                  <a:moveTo>
                    <a:pt x="0" y="2596167"/>
                  </a:moveTo>
                  <a:lnTo>
                    <a:pt x="0" y="0"/>
                  </a:lnTo>
                  <a:lnTo>
                    <a:pt x="57875" y="0"/>
                  </a:lnTo>
                  <a:lnTo>
                    <a:pt x="57875" y="2596167"/>
                  </a:lnTo>
                  <a:lnTo>
                    <a:pt x="0" y="2596167"/>
                  </a:lnTo>
                  <a:lnTo>
                    <a:pt x="0" y="2596167"/>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7" name="pl37">
              <a:extLst>
                <a:ext uri="{FF2B5EF4-FFF2-40B4-BE49-F238E27FC236}">
                  <a16:creationId xmlns:a16="http://schemas.microsoft.com/office/drawing/2014/main" id="{471D03F1-FD60-384B-1314-7FE43DA07A6D}"/>
                </a:ext>
              </a:extLst>
            </p:cNvPr>
            <p:cNvSpPr/>
            <p:nvPr/>
          </p:nvSpPr>
          <p:spPr>
            <a:xfrm>
              <a:off x="8422091" y="2937678"/>
              <a:ext cx="69101" cy="2462029"/>
            </a:xfrm>
            <a:custGeom>
              <a:avLst/>
              <a:gdLst/>
              <a:ahLst/>
              <a:cxnLst/>
              <a:rect l="0" t="0" r="0" b="0"/>
              <a:pathLst>
                <a:path w="57875" h="2805535">
                  <a:moveTo>
                    <a:pt x="0" y="2805535"/>
                  </a:moveTo>
                  <a:lnTo>
                    <a:pt x="0" y="0"/>
                  </a:lnTo>
                  <a:lnTo>
                    <a:pt x="57875" y="0"/>
                  </a:lnTo>
                  <a:lnTo>
                    <a:pt x="57875" y="2805535"/>
                  </a:lnTo>
                  <a:lnTo>
                    <a:pt x="0" y="2805535"/>
                  </a:lnTo>
                  <a:lnTo>
                    <a:pt x="0" y="2805535"/>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8" name="pl38">
              <a:extLst>
                <a:ext uri="{FF2B5EF4-FFF2-40B4-BE49-F238E27FC236}">
                  <a16:creationId xmlns:a16="http://schemas.microsoft.com/office/drawing/2014/main" id="{8A0B1735-581A-D098-FE11-4FC677F8CF49}"/>
                </a:ext>
              </a:extLst>
            </p:cNvPr>
            <p:cNvSpPr/>
            <p:nvPr/>
          </p:nvSpPr>
          <p:spPr>
            <a:xfrm>
              <a:off x="8882768" y="2900931"/>
              <a:ext cx="69101" cy="2498776"/>
            </a:xfrm>
            <a:custGeom>
              <a:avLst/>
              <a:gdLst/>
              <a:ahLst/>
              <a:cxnLst/>
              <a:rect l="0" t="0" r="0" b="0"/>
              <a:pathLst>
                <a:path w="57875" h="2847409">
                  <a:moveTo>
                    <a:pt x="0" y="2847409"/>
                  </a:moveTo>
                  <a:lnTo>
                    <a:pt x="0" y="0"/>
                  </a:lnTo>
                  <a:lnTo>
                    <a:pt x="57875" y="0"/>
                  </a:lnTo>
                  <a:lnTo>
                    <a:pt x="57875" y="2847409"/>
                  </a:lnTo>
                  <a:lnTo>
                    <a:pt x="0" y="2847409"/>
                  </a:lnTo>
                  <a:lnTo>
                    <a:pt x="0" y="2847409"/>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49" name="pl39">
              <a:extLst>
                <a:ext uri="{FF2B5EF4-FFF2-40B4-BE49-F238E27FC236}">
                  <a16:creationId xmlns:a16="http://schemas.microsoft.com/office/drawing/2014/main" id="{4008A629-0872-9D08-FFF4-45D050C9117B}"/>
                </a:ext>
              </a:extLst>
            </p:cNvPr>
            <p:cNvSpPr/>
            <p:nvPr/>
          </p:nvSpPr>
          <p:spPr>
            <a:xfrm>
              <a:off x="9343443" y="2753944"/>
              <a:ext cx="69101" cy="2682509"/>
            </a:xfrm>
            <a:custGeom>
              <a:avLst/>
              <a:gdLst/>
              <a:ahLst/>
              <a:cxnLst/>
              <a:rect l="0" t="0" r="0" b="0"/>
              <a:pathLst>
                <a:path w="57875" h="3056777">
                  <a:moveTo>
                    <a:pt x="0" y="3056777"/>
                  </a:moveTo>
                  <a:lnTo>
                    <a:pt x="0" y="0"/>
                  </a:lnTo>
                  <a:lnTo>
                    <a:pt x="57875" y="0"/>
                  </a:lnTo>
                  <a:lnTo>
                    <a:pt x="57875" y="3056777"/>
                  </a:lnTo>
                  <a:lnTo>
                    <a:pt x="0" y="3056777"/>
                  </a:lnTo>
                  <a:lnTo>
                    <a:pt x="0" y="3056777"/>
                  </a:lnTo>
                </a:path>
              </a:pathLst>
            </a:cu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0" name="pl40">
              <a:extLst>
                <a:ext uri="{FF2B5EF4-FFF2-40B4-BE49-F238E27FC236}">
                  <a16:creationId xmlns:a16="http://schemas.microsoft.com/office/drawing/2014/main" id="{8B3E1ED5-2552-D6F7-49D5-86DEC5D53AFD}"/>
                </a:ext>
              </a:extLst>
            </p:cNvPr>
            <p:cNvSpPr/>
            <p:nvPr/>
          </p:nvSpPr>
          <p:spPr>
            <a:xfrm>
              <a:off x="2087795" y="506898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1" name="pl41">
              <a:extLst>
                <a:ext uri="{FF2B5EF4-FFF2-40B4-BE49-F238E27FC236}">
                  <a16:creationId xmlns:a16="http://schemas.microsoft.com/office/drawing/2014/main" id="{53B07866-B81B-413E-6BF0-050DC5F956EA}"/>
                </a:ext>
              </a:extLst>
            </p:cNvPr>
            <p:cNvSpPr/>
            <p:nvPr/>
          </p:nvSpPr>
          <p:spPr>
            <a:xfrm>
              <a:off x="2548471" y="5032240"/>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2" name="pl42">
              <a:extLst>
                <a:ext uri="{FF2B5EF4-FFF2-40B4-BE49-F238E27FC236}">
                  <a16:creationId xmlns:a16="http://schemas.microsoft.com/office/drawing/2014/main" id="{86887069-D3AA-2972-808A-C1A44E5445F3}"/>
                </a:ext>
              </a:extLst>
            </p:cNvPr>
            <p:cNvSpPr/>
            <p:nvPr/>
          </p:nvSpPr>
          <p:spPr>
            <a:xfrm>
              <a:off x="3009147" y="5032240"/>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3" name="pl43">
              <a:extLst>
                <a:ext uri="{FF2B5EF4-FFF2-40B4-BE49-F238E27FC236}">
                  <a16:creationId xmlns:a16="http://schemas.microsoft.com/office/drawing/2014/main" id="{5B58823B-DAB4-5329-565E-D849630B6C6D}"/>
                </a:ext>
              </a:extLst>
            </p:cNvPr>
            <p:cNvSpPr/>
            <p:nvPr/>
          </p:nvSpPr>
          <p:spPr>
            <a:xfrm>
              <a:off x="3469823" y="5032240"/>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4" name="pl44">
              <a:extLst>
                <a:ext uri="{FF2B5EF4-FFF2-40B4-BE49-F238E27FC236}">
                  <a16:creationId xmlns:a16="http://schemas.microsoft.com/office/drawing/2014/main" id="{B12557A7-7B09-856C-267B-DBE554750A27}"/>
                </a:ext>
              </a:extLst>
            </p:cNvPr>
            <p:cNvSpPr/>
            <p:nvPr/>
          </p:nvSpPr>
          <p:spPr>
            <a:xfrm>
              <a:off x="3930500" y="506898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5" name="pl45">
              <a:extLst>
                <a:ext uri="{FF2B5EF4-FFF2-40B4-BE49-F238E27FC236}">
                  <a16:creationId xmlns:a16="http://schemas.microsoft.com/office/drawing/2014/main" id="{23F05170-7750-0FAE-EA13-55F12F4B0153}"/>
                </a:ext>
              </a:extLst>
            </p:cNvPr>
            <p:cNvSpPr/>
            <p:nvPr/>
          </p:nvSpPr>
          <p:spPr>
            <a:xfrm>
              <a:off x="4391175" y="506898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6" name="pl46">
              <a:extLst>
                <a:ext uri="{FF2B5EF4-FFF2-40B4-BE49-F238E27FC236}">
                  <a16:creationId xmlns:a16="http://schemas.microsoft.com/office/drawing/2014/main" id="{D40851C0-DD6F-AEFB-AB72-C72C2DD18E41}"/>
                </a:ext>
              </a:extLst>
            </p:cNvPr>
            <p:cNvSpPr/>
            <p:nvPr/>
          </p:nvSpPr>
          <p:spPr>
            <a:xfrm>
              <a:off x="4851852" y="5142480"/>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7" name="pl47">
              <a:extLst>
                <a:ext uri="{FF2B5EF4-FFF2-40B4-BE49-F238E27FC236}">
                  <a16:creationId xmlns:a16="http://schemas.microsoft.com/office/drawing/2014/main" id="{4E1A4B8B-F396-0F4B-BD0B-D199DDA9FE25}"/>
                </a:ext>
              </a:extLst>
            </p:cNvPr>
            <p:cNvSpPr/>
            <p:nvPr/>
          </p:nvSpPr>
          <p:spPr>
            <a:xfrm>
              <a:off x="5312528" y="506898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8" name="pl48">
              <a:extLst>
                <a:ext uri="{FF2B5EF4-FFF2-40B4-BE49-F238E27FC236}">
                  <a16:creationId xmlns:a16="http://schemas.microsoft.com/office/drawing/2014/main" id="{B7C42681-3287-EC20-F774-B70E10F6179F}"/>
                </a:ext>
              </a:extLst>
            </p:cNvPr>
            <p:cNvSpPr/>
            <p:nvPr/>
          </p:nvSpPr>
          <p:spPr>
            <a:xfrm>
              <a:off x="5773204" y="5068987"/>
              <a:ext cx="69101" cy="0"/>
            </a:xfrm>
            <a:custGeom>
              <a:avLst/>
              <a:gdLst/>
              <a:ahLst/>
              <a:cxnLst/>
              <a:rect l="0" t="0" r="0" b="0"/>
              <a:pathLst>
                <a:path w="57875">
                  <a:moveTo>
                    <a:pt x="0" y="0"/>
                  </a:moveTo>
                  <a:lnTo>
                    <a:pt x="57875" y="0"/>
                  </a:lnTo>
                </a:path>
              </a:pathLst>
            </a:custGeom>
            <a:ln w="33876" cap="flat">
              <a:solidFill>
                <a:srgbClr val="2570C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59" name="pl49">
              <a:extLst>
                <a:ext uri="{FF2B5EF4-FFF2-40B4-BE49-F238E27FC236}">
                  <a16:creationId xmlns:a16="http://schemas.microsoft.com/office/drawing/2014/main" id="{2123F6F9-B266-D4D9-FFA8-E668826FE1FD}"/>
                </a:ext>
              </a:extLst>
            </p:cNvPr>
            <p:cNvSpPr/>
            <p:nvPr/>
          </p:nvSpPr>
          <p:spPr>
            <a:xfrm>
              <a:off x="6233880" y="506898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0" name="pl50">
              <a:extLst>
                <a:ext uri="{FF2B5EF4-FFF2-40B4-BE49-F238E27FC236}">
                  <a16:creationId xmlns:a16="http://schemas.microsoft.com/office/drawing/2014/main" id="{7DD74E34-8DCC-CBC7-E294-D9FD9D2A5F4F}"/>
                </a:ext>
              </a:extLst>
            </p:cNvPr>
            <p:cNvSpPr/>
            <p:nvPr/>
          </p:nvSpPr>
          <p:spPr>
            <a:xfrm>
              <a:off x="6694557" y="4995493"/>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1" name="pl51">
              <a:extLst>
                <a:ext uri="{FF2B5EF4-FFF2-40B4-BE49-F238E27FC236}">
                  <a16:creationId xmlns:a16="http://schemas.microsoft.com/office/drawing/2014/main" id="{3AEA601B-3991-0F67-63E6-BEFB0CCCB2BC}"/>
                </a:ext>
              </a:extLst>
            </p:cNvPr>
            <p:cNvSpPr/>
            <p:nvPr/>
          </p:nvSpPr>
          <p:spPr>
            <a:xfrm>
              <a:off x="7155232" y="4885253"/>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2" name="pl52">
              <a:extLst>
                <a:ext uri="{FF2B5EF4-FFF2-40B4-BE49-F238E27FC236}">
                  <a16:creationId xmlns:a16="http://schemas.microsoft.com/office/drawing/2014/main" id="{38577766-F322-F507-9144-D750E295E6BF}"/>
                </a:ext>
              </a:extLst>
            </p:cNvPr>
            <p:cNvSpPr/>
            <p:nvPr/>
          </p:nvSpPr>
          <p:spPr>
            <a:xfrm>
              <a:off x="7615909" y="4885253"/>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3" name="pl53">
              <a:extLst>
                <a:ext uri="{FF2B5EF4-FFF2-40B4-BE49-F238E27FC236}">
                  <a16:creationId xmlns:a16="http://schemas.microsoft.com/office/drawing/2014/main" id="{573AF21F-5580-A853-0282-A6A1FF2AEC19}"/>
                </a:ext>
              </a:extLst>
            </p:cNvPr>
            <p:cNvSpPr/>
            <p:nvPr/>
          </p:nvSpPr>
          <p:spPr>
            <a:xfrm>
              <a:off x="8076584" y="4885253"/>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4" name="pl54">
              <a:extLst>
                <a:ext uri="{FF2B5EF4-FFF2-40B4-BE49-F238E27FC236}">
                  <a16:creationId xmlns:a16="http://schemas.microsoft.com/office/drawing/2014/main" id="{66E2BBAB-A3A3-2395-AB14-BB7A99028BB1}"/>
                </a:ext>
              </a:extLst>
            </p:cNvPr>
            <p:cNvSpPr/>
            <p:nvPr/>
          </p:nvSpPr>
          <p:spPr>
            <a:xfrm>
              <a:off x="8537261" y="4885253"/>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5" name="pl55">
              <a:extLst>
                <a:ext uri="{FF2B5EF4-FFF2-40B4-BE49-F238E27FC236}">
                  <a16:creationId xmlns:a16="http://schemas.microsoft.com/office/drawing/2014/main" id="{94AE5271-F1B6-FA26-D9C8-1984B1BE7F46}"/>
                </a:ext>
              </a:extLst>
            </p:cNvPr>
            <p:cNvSpPr/>
            <p:nvPr/>
          </p:nvSpPr>
          <p:spPr>
            <a:xfrm>
              <a:off x="8997937" y="4701520"/>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6" name="pl56">
              <a:extLst>
                <a:ext uri="{FF2B5EF4-FFF2-40B4-BE49-F238E27FC236}">
                  <a16:creationId xmlns:a16="http://schemas.microsoft.com/office/drawing/2014/main" id="{9E813C1F-D016-7DCE-1D80-B6207CA32431}"/>
                </a:ext>
              </a:extLst>
            </p:cNvPr>
            <p:cNvSpPr/>
            <p:nvPr/>
          </p:nvSpPr>
          <p:spPr>
            <a:xfrm>
              <a:off x="9458612" y="4738267"/>
              <a:ext cx="69101" cy="0"/>
            </a:xfrm>
            <a:custGeom>
              <a:avLst/>
              <a:gdLst/>
              <a:ahLst/>
              <a:cxnLst/>
              <a:rect l="0" t="0" r="0" b="0"/>
              <a:pathLst>
                <a:path w="57875">
                  <a:moveTo>
                    <a:pt x="0" y="0"/>
                  </a:moveTo>
                  <a:lnTo>
                    <a:pt x="57875" y="0"/>
                  </a:lnTo>
                </a:path>
              </a:pathLst>
            </a:custGeom>
            <a:ln w="33876"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7" name="pl57">
              <a:extLst>
                <a:ext uri="{FF2B5EF4-FFF2-40B4-BE49-F238E27FC236}">
                  <a16:creationId xmlns:a16="http://schemas.microsoft.com/office/drawing/2014/main" id="{C251FDDD-765E-FBD0-D299-56FF85899172}"/>
                </a:ext>
              </a:extLst>
            </p:cNvPr>
            <p:cNvSpPr/>
            <p:nvPr/>
          </p:nvSpPr>
          <p:spPr>
            <a:xfrm>
              <a:off x="1972626" y="5068987"/>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8" name="pl58">
              <a:extLst>
                <a:ext uri="{FF2B5EF4-FFF2-40B4-BE49-F238E27FC236}">
                  <a16:creationId xmlns:a16="http://schemas.microsoft.com/office/drawing/2014/main" id="{37D590E7-B344-0F76-7F74-6A34EBF770E5}"/>
                </a:ext>
              </a:extLst>
            </p:cNvPr>
            <p:cNvSpPr/>
            <p:nvPr/>
          </p:nvSpPr>
          <p:spPr>
            <a:xfrm>
              <a:off x="2433302" y="4995493"/>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69" name="pl59">
              <a:extLst>
                <a:ext uri="{FF2B5EF4-FFF2-40B4-BE49-F238E27FC236}">
                  <a16:creationId xmlns:a16="http://schemas.microsoft.com/office/drawing/2014/main" id="{C13CB859-41C7-15A4-5F77-1CA6037B6BB3}"/>
                </a:ext>
              </a:extLst>
            </p:cNvPr>
            <p:cNvSpPr/>
            <p:nvPr/>
          </p:nvSpPr>
          <p:spPr>
            <a:xfrm>
              <a:off x="2893979" y="4958747"/>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0" name="pl60">
              <a:extLst>
                <a:ext uri="{FF2B5EF4-FFF2-40B4-BE49-F238E27FC236}">
                  <a16:creationId xmlns:a16="http://schemas.microsoft.com/office/drawing/2014/main" id="{F0BA3B5E-4732-AD53-601E-15BFAB4E7A93}"/>
                </a:ext>
              </a:extLst>
            </p:cNvPr>
            <p:cNvSpPr/>
            <p:nvPr/>
          </p:nvSpPr>
          <p:spPr>
            <a:xfrm>
              <a:off x="3354654" y="4922000"/>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1" name="pl61">
              <a:extLst>
                <a:ext uri="{FF2B5EF4-FFF2-40B4-BE49-F238E27FC236}">
                  <a16:creationId xmlns:a16="http://schemas.microsoft.com/office/drawing/2014/main" id="{F474D2B3-FE28-8444-E78F-B8C058044D4B}"/>
                </a:ext>
              </a:extLst>
            </p:cNvPr>
            <p:cNvSpPr/>
            <p:nvPr/>
          </p:nvSpPr>
          <p:spPr>
            <a:xfrm>
              <a:off x="3815331" y="4885253"/>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2" name="pl62">
              <a:extLst>
                <a:ext uri="{FF2B5EF4-FFF2-40B4-BE49-F238E27FC236}">
                  <a16:creationId xmlns:a16="http://schemas.microsoft.com/office/drawing/2014/main" id="{C5E20F90-C325-F8CA-8047-901252D1A504}"/>
                </a:ext>
              </a:extLst>
            </p:cNvPr>
            <p:cNvSpPr/>
            <p:nvPr/>
          </p:nvSpPr>
          <p:spPr>
            <a:xfrm>
              <a:off x="4276006" y="4811760"/>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3" name="pl63">
              <a:extLst>
                <a:ext uri="{FF2B5EF4-FFF2-40B4-BE49-F238E27FC236}">
                  <a16:creationId xmlns:a16="http://schemas.microsoft.com/office/drawing/2014/main" id="{B41E7E1F-82F0-BB1F-1EE0-3726485FF8E0}"/>
                </a:ext>
              </a:extLst>
            </p:cNvPr>
            <p:cNvSpPr/>
            <p:nvPr/>
          </p:nvSpPr>
          <p:spPr>
            <a:xfrm>
              <a:off x="4736683" y="4738267"/>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4" name="pl64">
              <a:extLst>
                <a:ext uri="{FF2B5EF4-FFF2-40B4-BE49-F238E27FC236}">
                  <a16:creationId xmlns:a16="http://schemas.microsoft.com/office/drawing/2014/main" id="{96A7C99B-F3DA-0F50-36CD-A80177D508CC}"/>
                </a:ext>
              </a:extLst>
            </p:cNvPr>
            <p:cNvSpPr/>
            <p:nvPr/>
          </p:nvSpPr>
          <p:spPr>
            <a:xfrm>
              <a:off x="5197359" y="4701520"/>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5" name="pl65">
              <a:extLst>
                <a:ext uri="{FF2B5EF4-FFF2-40B4-BE49-F238E27FC236}">
                  <a16:creationId xmlns:a16="http://schemas.microsoft.com/office/drawing/2014/main" id="{9A792350-6B1F-6CFF-482C-60D6E09481A8}"/>
                </a:ext>
              </a:extLst>
            </p:cNvPr>
            <p:cNvSpPr/>
            <p:nvPr/>
          </p:nvSpPr>
          <p:spPr>
            <a:xfrm>
              <a:off x="5658034" y="462802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6" name="pl66">
              <a:extLst>
                <a:ext uri="{FF2B5EF4-FFF2-40B4-BE49-F238E27FC236}">
                  <a16:creationId xmlns:a16="http://schemas.microsoft.com/office/drawing/2014/main" id="{05E6DCCB-79F8-CF19-0AB5-1203EA991BBC}"/>
                </a:ext>
              </a:extLst>
            </p:cNvPr>
            <p:cNvSpPr/>
            <p:nvPr/>
          </p:nvSpPr>
          <p:spPr>
            <a:xfrm>
              <a:off x="6118711" y="451778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7" name="pl67">
              <a:extLst>
                <a:ext uri="{FF2B5EF4-FFF2-40B4-BE49-F238E27FC236}">
                  <a16:creationId xmlns:a16="http://schemas.microsoft.com/office/drawing/2014/main" id="{441829DD-7758-1572-53BD-B193CC6232F2}"/>
                </a:ext>
              </a:extLst>
            </p:cNvPr>
            <p:cNvSpPr/>
            <p:nvPr/>
          </p:nvSpPr>
          <p:spPr>
            <a:xfrm>
              <a:off x="6579388" y="462802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8" name="pl68">
              <a:extLst>
                <a:ext uri="{FF2B5EF4-FFF2-40B4-BE49-F238E27FC236}">
                  <a16:creationId xmlns:a16="http://schemas.microsoft.com/office/drawing/2014/main" id="{35BD041E-3821-0DB1-B7A3-D95232A06B62}"/>
                </a:ext>
              </a:extLst>
            </p:cNvPr>
            <p:cNvSpPr/>
            <p:nvPr/>
          </p:nvSpPr>
          <p:spPr>
            <a:xfrm>
              <a:off x="7040063" y="4444292"/>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79" name="pl69">
              <a:extLst>
                <a:ext uri="{FF2B5EF4-FFF2-40B4-BE49-F238E27FC236}">
                  <a16:creationId xmlns:a16="http://schemas.microsoft.com/office/drawing/2014/main" id="{16023443-5872-AFB0-6FE5-A55B8CB51587}"/>
                </a:ext>
              </a:extLst>
            </p:cNvPr>
            <p:cNvSpPr/>
            <p:nvPr/>
          </p:nvSpPr>
          <p:spPr>
            <a:xfrm>
              <a:off x="7500739" y="440754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0" name="pl70">
              <a:extLst>
                <a:ext uri="{FF2B5EF4-FFF2-40B4-BE49-F238E27FC236}">
                  <a16:creationId xmlns:a16="http://schemas.microsoft.com/office/drawing/2014/main" id="{A9EAB5F4-18E8-40E5-3069-B7F5C5B9010F}"/>
                </a:ext>
              </a:extLst>
            </p:cNvPr>
            <p:cNvSpPr/>
            <p:nvPr/>
          </p:nvSpPr>
          <p:spPr>
            <a:xfrm>
              <a:off x="7961416" y="4334052"/>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1" name="pl71">
              <a:extLst>
                <a:ext uri="{FF2B5EF4-FFF2-40B4-BE49-F238E27FC236}">
                  <a16:creationId xmlns:a16="http://schemas.microsoft.com/office/drawing/2014/main" id="{2572BE05-68B0-B900-6741-C5C8965760A8}"/>
                </a:ext>
              </a:extLst>
            </p:cNvPr>
            <p:cNvSpPr/>
            <p:nvPr/>
          </p:nvSpPr>
          <p:spPr>
            <a:xfrm>
              <a:off x="8422091" y="4260559"/>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2" name="pl72">
              <a:extLst>
                <a:ext uri="{FF2B5EF4-FFF2-40B4-BE49-F238E27FC236}">
                  <a16:creationId xmlns:a16="http://schemas.microsoft.com/office/drawing/2014/main" id="{A28B7917-1AC9-0C05-949C-B4750439E4DA}"/>
                </a:ext>
              </a:extLst>
            </p:cNvPr>
            <p:cNvSpPr/>
            <p:nvPr/>
          </p:nvSpPr>
          <p:spPr>
            <a:xfrm>
              <a:off x="8882768" y="429730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3" name="pl73">
              <a:extLst>
                <a:ext uri="{FF2B5EF4-FFF2-40B4-BE49-F238E27FC236}">
                  <a16:creationId xmlns:a16="http://schemas.microsoft.com/office/drawing/2014/main" id="{748580F5-F116-78BC-F653-D8037A722D3F}"/>
                </a:ext>
              </a:extLst>
            </p:cNvPr>
            <p:cNvSpPr/>
            <p:nvPr/>
          </p:nvSpPr>
          <p:spPr>
            <a:xfrm>
              <a:off x="9343443" y="4297306"/>
              <a:ext cx="69101" cy="0"/>
            </a:xfrm>
            <a:custGeom>
              <a:avLst/>
              <a:gdLst/>
              <a:ahLst/>
              <a:cxnLst/>
              <a:rect l="0" t="0" r="0" b="0"/>
              <a:pathLst>
                <a:path w="57875">
                  <a:moveTo>
                    <a:pt x="0" y="0"/>
                  </a:moveTo>
                  <a:lnTo>
                    <a:pt x="57875" y="0"/>
                  </a:lnTo>
                </a:path>
              </a:pathLst>
            </a:custGeom>
            <a:ln w="33876"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4" name="pl74">
              <a:extLst>
                <a:ext uri="{FF2B5EF4-FFF2-40B4-BE49-F238E27FC236}">
                  <a16:creationId xmlns:a16="http://schemas.microsoft.com/office/drawing/2014/main" id="{432E68F2-3ECD-E9F5-D905-C4F260EBA672}"/>
                </a:ext>
              </a:extLst>
            </p:cNvPr>
            <p:cNvSpPr/>
            <p:nvPr/>
          </p:nvSpPr>
          <p:spPr>
            <a:xfrm>
              <a:off x="2007177" y="4260559"/>
              <a:ext cx="7370818" cy="808427"/>
            </a:xfrm>
            <a:custGeom>
              <a:avLst/>
              <a:gdLst/>
              <a:ahLst/>
              <a:cxnLst/>
              <a:rect l="0" t="0" r="0" b="0"/>
              <a:pathLst>
                <a:path w="6173370" h="921220">
                  <a:moveTo>
                    <a:pt x="0" y="921220"/>
                  </a:moveTo>
                  <a:lnTo>
                    <a:pt x="385835" y="837473"/>
                  </a:lnTo>
                  <a:lnTo>
                    <a:pt x="771671" y="795599"/>
                  </a:lnTo>
                  <a:lnTo>
                    <a:pt x="1157506" y="753726"/>
                  </a:lnTo>
                  <a:lnTo>
                    <a:pt x="1543342" y="711852"/>
                  </a:lnTo>
                  <a:lnTo>
                    <a:pt x="1929178" y="628105"/>
                  </a:lnTo>
                  <a:lnTo>
                    <a:pt x="2315013" y="544357"/>
                  </a:lnTo>
                  <a:lnTo>
                    <a:pt x="2700849" y="502484"/>
                  </a:lnTo>
                  <a:lnTo>
                    <a:pt x="3086685" y="418736"/>
                  </a:lnTo>
                  <a:lnTo>
                    <a:pt x="3472520" y="293115"/>
                  </a:lnTo>
                  <a:lnTo>
                    <a:pt x="3858356" y="418736"/>
                  </a:lnTo>
                  <a:lnTo>
                    <a:pt x="4244191" y="209368"/>
                  </a:lnTo>
                  <a:lnTo>
                    <a:pt x="4630027" y="167494"/>
                  </a:lnTo>
                  <a:lnTo>
                    <a:pt x="5015863" y="83747"/>
                  </a:lnTo>
                  <a:lnTo>
                    <a:pt x="5401698" y="0"/>
                  </a:lnTo>
                  <a:lnTo>
                    <a:pt x="5787534" y="41873"/>
                  </a:lnTo>
                  <a:lnTo>
                    <a:pt x="6173370" y="41873"/>
                  </a:lnTo>
                </a:path>
              </a:pathLst>
            </a:custGeom>
            <a:ln w="13550"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5" name="pl75">
              <a:extLst>
                <a:ext uri="{FF2B5EF4-FFF2-40B4-BE49-F238E27FC236}">
                  <a16:creationId xmlns:a16="http://schemas.microsoft.com/office/drawing/2014/main" id="{5D2F89D4-FF05-FF60-879A-2D3700AE21F0}"/>
                </a:ext>
              </a:extLst>
            </p:cNvPr>
            <p:cNvSpPr/>
            <p:nvPr/>
          </p:nvSpPr>
          <p:spPr>
            <a:xfrm>
              <a:off x="2122346" y="4701520"/>
              <a:ext cx="7370818" cy="440960"/>
            </a:xfrm>
            <a:custGeom>
              <a:avLst/>
              <a:gdLst/>
              <a:ahLst/>
              <a:cxnLst/>
              <a:rect l="0" t="0" r="0" b="0"/>
              <a:pathLst>
                <a:path w="6173370" h="502484">
                  <a:moveTo>
                    <a:pt x="0" y="418736"/>
                  </a:moveTo>
                  <a:lnTo>
                    <a:pt x="385835" y="376863"/>
                  </a:lnTo>
                  <a:lnTo>
                    <a:pt x="771671" y="376863"/>
                  </a:lnTo>
                  <a:lnTo>
                    <a:pt x="1157506" y="376863"/>
                  </a:lnTo>
                  <a:lnTo>
                    <a:pt x="1543342" y="418736"/>
                  </a:lnTo>
                  <a:lnTo>
                    <a:pt x="1929178" y="418736"/>
                  </a:lnTo>
                  <a:lnTo>
                    <a:pt x="2315013" y="502484"/>
                  </a:lnTo>
                  <a:lnTo>
                    <a:pt x="2700849" y="418736"/>
                  </a:lnTo>
                  <a:lnTo>
                    <a:pt x="3086685" y="418736"/>
                  </a:lnTo>
                  <a:lnTo>
                    <a:pt x="3472520" y="418736"/>
                  </a:lnTo>
                  <a:lnTo>
                    <a:pt x="3858356" y="334989"/>
                  </a:lnTo>
                  <a:lnTo>
                    <a:pt x="4244191" y="209368"/>
                  </a:lnTo>
                  <a:lnTo>
                    <a:pt x="4630027" y="209368"/>
                  </a:lnTo>
                  <a:lnTo>
                    <a:pt x="5015863" y="209368"/>
                  </a:lnTo>
                  <a:lnTo>
                    <a:pt x="5401698" y="209368"/>
                  </a:lnTo>
                  <a:lnTo>
                    <a:pt x="5787534" y="0"/>
                  </a:lnTo>
                  <a:lnTo>
                    <a:pt x="6173370" y="41873"/>
                  </a:lnTo>
                </a:path>
              </a:pathLst>
            </a:custGeom>
            <a:ln w="13550"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6" name="pl76">
              <a:extLst>
                <a:ext uri="{FF2B5EF4-FFF2-40B4-BE49-F238E27FC236}">
                  <a16:creationId xmlns:a16="http://schemas.microsoft.com/office/drawing/2014/main" id="{2473C578-6425-DA86-14B0-4F867BBDE3BE}"/>
                </a:ext>
              </a:extLst>
            </p:cNvPr>
            <p:cNvSpPr/>
            <p:nvPr/>
          </p:nvSpPr>
          <p:spPr>
            <a:xfrm>
              <a:off x="1788355" y="2592259"/>
              <a:ext cx="0" cy="3557080"/>
            </a:xfrm>
            <a:custGeom>
              <a:avLst/>
              <a:gdLst/>
              <a:ahLst/>
              <a:cxnLst/>
              <a:rect l="0" t="0" r="0" b="0"/>
              <a:pathLst>
                <a:path h="4053370">
                  <a:moveTo>
                    <a:pt x="0" y="4053370"/>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87" name="tx77">
              <a:extLst>
                <a:ext uri="{FF2B5EF4-FFF2-40B4-BE49-F238E27FC236}">
                  <a16:creationId xmlns:a16="http://schemas.microsoft.com/office/drawing/2014/main" id="{4A730950-5809-BBBA-ED78-3C07DCED54CB}"/>
                </a:ext>
              </a:extLst>
            </p:cNvPr>
            <p:cNvSpPr/>
            <p:nvPr/>
          </p:nvSpPr>
          <p:spPr>
            <a:xfrm>
              <a:off x="1483644" y="5952288"/>
              <a:ext cx="229932" cy="7054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-2.5</a:t>
              </a:r>
            </a:p>
          </p:txBody>
        </p:sp>
        <p:sp>
          <p:nvSpPr>
            <p:cNvPr id="88" name="tx78">
              <a:extLst>
                <a:ext uri="{FF2B5EF4-FFF2-40B4-BE49-F238E27FC236}">
                  <a16:creationId xmlns:a16="http://schemas.microsoft.com/office/drawing/2014/main" id="{46FCD744-8D09-4DCE-E028-4E4A6B11F6AA}"/>
                </a:ext>
              </a:extLst>
            </p:cNvPr>
            <p:cNvSpPr/>
            <p:nvPr/>
          </p:nvSpPr>
          <p:spPr>
            <a:xfrm>
              <a:off x="1528080" y="5033717"/>
              <a:ext cx="185496" cy="7044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0.0</a:t>
              </a:r>
            </a:p>
          </p:txBody>
        </p:sp>
        <p:sp>
          <p:nvSpPr>
            <p:cNvPr id="89" name="tx79">
              <a:extLst>
                <a:ext uri="{FF2B5EF4-FFF2-40B4-BE49-F238E27FC236}">
                  <a16:creationId xmlns:a16="http://schemas.microsoft.com/office/drawing/2014/main" id="{E88E25CC-8065-9AF8-9469-78B98D7006F2}"/>
                </a:ext>
              </a:extLst>
            </p:cNvPr>
            <p:cNvSpPr/>
            <p:nvPr/>
          </p:nvSpPr>
          <p:spPr>
            <a:xfrm>
              <a:off x="1528080" y="4114953"/>
              <a:ext cx="185496" cy="7054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2.5</a:t>
              </a:r>
            </a:p>
          </p:txBody>
        </p:sp>
        <p:sp>
          <p:nvSpPr>
            <p:cNvPr id="90" name="tx80">
              <a:extLst>
                <a:ext uri="{FF2B5EF4-FFF2-40B4-BE49-F238E27FC236}">
                  <a16:creationId xmlns:a16="http://schemas.microsoft.com/office/drawing/2014/main" id="{670C95D7-D6E3-26FA-922F-7E31C67AC56A}"/>
                </a:ext>
              </a:extLst>
            </p:cNvPr>
            <p:cNvSpPr/>
            <p:nvPr/>
          </p:nvSpPr>
          <p:spPr>
            <a:xfrm>
              <a:off x="1528080" y="3196381"/>
              <a:ext cx="185496" cy="7044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5.0</a:t>
              </a:r>
            </a:p>
          </p:txBody>
        </p:sp>
        <p:sp>
          <p:nvSpPr>
            <p:cNvPr id="91" name="pl81">
              <a:extLst>
                <a:ext uri="{FF2B5EF4-FFF2-40B4-BE49-F238E27FC236}">
                  <a16:creationId xmlns:a16="http://schemas.microsoft.com/office/drawing/2014/main" id="{C44B799D-2DB4-38E4-E74C-50F4CC1505AF}"/>
                </a:ext>
              </a:extLst>
            </p:cNvPr>
            <p:cNvSpPr/>
            <p:nvPr/>
          </p:nvSpPr>
          <p:spPr>
            <a:xfrm>
              <a:off x="1746811" y="5987654"/>
              <a:ext cx="41543" cy="0"/>
            </a:xfrm>
            <a:custGeom>
              <a:avLst/>
              <a:gdLst/>
              <a:ahLst/>
              <a:cxnLst/>
              <a:rect l="0" t="0" r="0" b="0"/>
              <a:pathLst>
                <a:path w="34794">
                  <a:moveTo>
                    <a:pt x="0" y="0"/>
                  </a:moveTo>
                  <a:lnTo>
                    <a:pt x="34794"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2" name="pl82">
              <a:extLst>
                <a:ext uri="{FF2B5EF4-FFF2-40B4-BE49-F238E27FC236}">
                  <a16:creationId xmlns:a16="http://schemas.microsoft.com/office/drawing/2014/main" id="{B4EDE229-6971-594D-2487-269AFE64536A}"/>
                </a:ext>
              </a:extLst>
            </p:cNvPr>
            <p:cNvSpPr/>
            <p:nvPr/>
          </p:nvSpPr>
          <p:spPr>
            <a:xfrm>
              <a:off x="1746811" y="5068987"/>
              <a:ext cx="41543" cy="0"/>
            </a:xfrm>
            <a:custGeom>
              <a:avLst/>
              <a:gdLst/>
              <a:ahLst/>
              <a:cxnLst/>
              <a:rect l="0" t="0" r="0" b="0"/>
              <a:pathLst>
                <a:path w="34794">
                  <a:moveTo>
                    <a:pt x="0" y="0"/>
                  </a:moveTo>
                  <a:lnTo>
                    <a:pt x="34794"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3" name="pl83">
              <a:extLst>
                <a:ext uri="{FF2B5EF4-FFF2-40B4-BE49-F238E27FC236}">
                  <a16:creationId xmlns:a16="http://schemas.microsoft.com/office/drawing/2014/main" id="{B65D966F-7ADC-C2BC-A86C-34887AB4BC4B}"/>
                </a:ext>
              </a:extLst>
            </p:cNvPr>
            <p:cNvSpPr/>
            <p:nvPr/>
          </p:nvSpPr>
          <p:spPr>
            <a:xfrm>
              <a:off x="1746811" y="4150319"/>
              <a:ext cx="41543" cy="0"/>
            </a:xfrm>
            <a:custGeom>
              <a:avLst/>
              <a:gdLst/>
              <a:ahLst/>
              <a:cxnLst/>
              <a:rect l="0" t="0" r="0" b="0"/>
              <a:pathLst>
                <a:path w="34794">
                  <a:moveTo>
                    <a:pt x="0" y="0"/>
                  </a:moveTo>
                  <a:lnTo>
                    <a:pt x="34794"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4" name="pl84">
              <a:extLst>
                <a:ext uri="{FF2B5EF4-FFF2-40B4-BE49-F238E27FC236}">
                  <a16:creationId xmlns:a16="http://schemas.microsoft.com/office/drawing/2014/main" id="{6F4A5E41-D261-B09E-6A4E-88C11DEE886F}"/>
                </a:ext>
              </a:extLst>
            </p:cNvPr>
            <p:cNvSpPr/>
            <p:nvPr/>
          </p:nvSpPr>
          <p:spPr>
            <a:xfrm>
              <a:off x="1746811" y="3231651"/>
              <a:ext cx="41543" cy="0"/>
            </a:xfrm>
            <a:custGeom>
              <a:avLst/>
              <a:gdLst/>
              <a:ahLst/>
              <a:cxnLst/>
              <a:rect l="0" t="0" r="0" b="0"/>
              <a:pathLst>
                <a:path w="34794">
                  <a:moveTo>
                    <a:pt x="0" y="0"/>
                  </a:moveTo>
                  <a:lnTo>
                    <a:pt x="34794"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5" name="pl85">
              <a:extLst>
                <a:ext uri="{FF2B5EF4-FFF2-40B4-BE49-F238E27FC236}">
                  <a16:creationId xmlns:a16="http://schemas.microsoft.com/office/drawing/2014/main" id="{E5E5214C-1FDC-402F-5BC6-899CA3637F43}"/>
                </a:ext>
              </a:extLst>
            </p:cNvPr>
            <p:cNvSpPr/>
            <p:nvPr/>
          </p:nvSpPr>
          <p:spPr>
            <a:xfrm>
              <a:off x="1788355" y="6149339"/>
              <a:ext cx="7923628" cy="0"/>
            </a:xfrm>
            <a:custGeom>
              <a:avLst/>
              <a:gdLst/>
              <a:ahLst/>
              <a:cxnLst/>
              <a:rect l="0" t="0" r="0" b="0"/>
              <a:pathLst>
                <a:path w="6636372">
                  <a:moveTo>
                    <a:pt x="0" y="0"/>
                  </a:moveTo>
                  <a:lnTo>
                    <a:pt x="6636372"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6" name="pl86">
              <a:extLst>
                <a:ext uri="{FF2B5EF4-FFF2-40B4-BE49-F238E27FC236}">
                  <a16:creationId xmlns:a16="http://schemas.microsoft.com/office/drawing/2014/main" id="{8B99DC30-8631-DCB6-A716-E168127A4C35}"/>
                </a:ext>
              </a:extLst>
            </p:cNvPr>
            <p:cNvSpPr/>
            <p:nvPr/>
          </p:nvSpPr>
          <p:spPr>
            <a:xfrm>
              <a:off x="2064761"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7" name="pl87">
              <a:extLst>
                <a:ext uri="{FF2B5EF4-FFF2-40B4-BE49-F238E27FC236}">
                  <a16:creationId xmlns:a16="http://schemas.microsoft.com/office/drawing/2014/main" id="{95257590-3E42-BD9B-C8C9-18B5003AAC82}"/>
                </a:ext>
              </a:extLst>
            </p:cNvPr>
            <p:cNvSpPr/>
            <p:nvPr/>
          </p:nvSpPr>
          <p:spPr>
            <a:xfrm>
              <a:off x="2525437"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98" name="pl88">
              <a:extLst>
                <a:ext uri="{FF2B5EF4-FFF2-40B4-BE49-F238E27FC236}">
                  <a16:creationId xmlns:a16="http://schemas.microsoft.com/office/drawing/2014/main" id="{FCDE3B92-988D-531B-1627-F04FC04185C8}"/>
                </a:ext>
              </a:extLst>
            </p:cNvPr>
            <p:cNvSpPr/>
            <p:nvPr/>
          </p:nvSpPr>
          <p:spPr>
            <a:xfrm>
              <a:off x="2986114"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0" name="pl89">
              <a:extLst>
                <a:ext uri="{FF2B5EF4-FFF2-40B4-BE49-F238E27FC236}">
                  <a16:creationId xmlns:a16="http://schemas.microsoft.com/office/drawing/2014/main" id="{5E23A03D-A22B-DC66-F4D2-2832920E68AD}"/>
                </a:ext>
              </a:extLst>
            </p:cNvPr>
            <p:cNvSpPr/>
            <p:nvPr/>
          </p:nvSpPr>
          <p:spPr>
            <a:xfrm>
              <a:off x="3446789"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1" name="pl90">
              <a:extLst>
                <a:ext uri="{FF2B5EF4-FFF2-40B4-BE49-F238E27FC236}">
                  <a16:creationId xmlns:a16="http://schemas.microsoft.com/office/drawing/2014/main" id="{99C9E676-5022-0AD6-4192-1F2119505A88}"/>
                </a:ext>
              </a:extLst>
            </p:cNvPr>
            <p:cNvSpPr/>
            <p:nvPr/>
          </p:nvSpPr>
          <p:spPr>
            <a:xfrm>
              <a:off x="3907466"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2" name="pl91">
              <a:extLst>
                <a:ext uri="{FF2B5EF4-FFF2-40B4-BE49-F238E27FC236}">
                  <a16:creationId xmlns:a16="http://schemas.microsoft.com/office/drawing/2014/main" id="{0BEEE248-0C0E-F2B6-9B85-8D1CA38A3B44}"/>
                </a:ext>
              </a:extLst>
            </p:cNvPr>
            <p:cNvSpPr/>
            <p:nvPr/>
          </p:nvSpPr>
          <p:spPr>
            <a:xfrm>
              <a:off x="4368142"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3" name="pl92">
              <a:extLst>
                <a:ext uri="{FF2B5EF4-FFF2-40B4-BE49-F238E27FC236}">
                  <a16:creationId xmlns:a16="http://schemas.microsoft.com/office/drawing/2014/main" id="{621735F8-9C96-35AC-195F-C51981872D64}"/>
                </a:ext>
              </a:extLst>
            </p:cNvPr>
            <p:cNvSpPr/>
            <p:nvPr/>
          </p:nvSpPr>
          <p:spPr>
            <a:xfrm>
              <a:off x="4828818"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4" name="pl93">
              <a:extLst>
                <a:ext uri="{FF2B5EF4-FFF2-40B4-BE49-F238E27FC236}">
                  <a16:creationId xmlns:a16="http://schemas.microsoft.com/office/drawing/2014/main" id="{850AC935-789F-7FD2-C938-F4B49F40A7A2}"/>
                </a:ext>
              </a:extLst>
            </p:cNvPr>
            <p:cNvSpPr/>
            <p:nvPr/>
          </p:nvSpPr>
          <p:spPr>
            <a:xfrm>
              <a:off x="5289494"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5" name="pl94">
              <a:extLst>
                <a:ext uri="{FF2B5EF4-FFF2-40B4-BE49-F238E27FC236}">
                  <a16:creationId xmlns:a16="http://schemas.microsoft.com/office/drawing/2014/main" id="{3EAF661C-144C-A15B-9F5C-811564032220}"/>
                </a:ext>
              </a:extLst>
            </p:cNvPr>
            <p:cNvSpPr/>
            <p:nvPr/>
          </p:nvSpPr>
          <p:spPr>
            <a:xfrm>
              <a:off x="5750170"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6" name="pl95">
              <a:extLst>
                <a:ext uri="{FF2B5EF4-FFF2-40B4-BE49-F238E27FC236}">
                  <a16:creationId xmlns:a16="http://schemas.microsoft.com/office/drawing/2014/main" id="{E7FCC760-D40F-ABB9-9E4B-E4866755E618}"/>
                </a:ext>
              </a:extLst>
            </p:cNvPr>
            <p:cNvSpPr/>
            <p:nvPr/>
          </p:nvSpPr>
          <p:spPr>
            <a:xfrm>
              <a:off x="6210846"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7" name="pl96">
              <a:extLst>
                <a:ext uri="{FF2B5EF4-FFF2-40B4-BE49-F238E27FC236}">
                  <a16:creationId xmlns:a16="http://schemas.microsoft.com/office/drawing/2014/main" id="{EC983D12-A594-26BB-3D60-6DFFC22BEACB}"/>
                </a:ext>
              </a:extLst>
            </p:cNvPr>
            <p:cNvSpPr/>
            <p:nvPr/>
          </p:nvSpPr>
          <p:spPr>
            <a:xfrm>
              <a:off x="6671523"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8" name="pl97">
              <a:extLst>
                <a:ext uri="{FF2B5EF4-FFF2-40B4-BE49-F238E27FC236}">
                  <a16:creationId xmlns:a16="http://schemas.microsoft.com/office/drawing/2014/main" id="{AF56FD1A-F47E-ACB7-3DAF-97157B70BDC2}"/>
                </a:ext>
              </a:extLst>
            </p:cNvPr>
            <p:cNvSpPr/>
            <p:nvPr/>
          </p:nvSpPr>
          <p:spPr>
            <a:xfrm>
              <a:off x="7132198"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09" name="pl98">
              <a:extLst>
                <a:ext uri="{FF2B5EF4-FFF2-40B4-BE49-F238E27FC236}">
                  <a16:creationId xmlns:a16="http://schemas.microsoft.com/office/drawing/2014/main" id="{01A57B30-5024-5CC8-25C8-22BB4AE3D94A}"/>
                </a:ext>
              </a:extLst>
            </p:cNvPr>
            <p:cNvSpPr/>
            <p:nvPr/>
          </p:nvSpPr>
          <p:spPr>
            <a:xfrm>
              <a:off x="7592875"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10" name="pl99">
              <a:extLst>
                <a:ext uri="{FF2B5EF4-FFF2-40B4-BE49-F238E27FC236}">
                  <a16:creationId xmlns:a16="http://schemas.microsoft.com/office/drawing/2014/main" id="{EC58CEB7-1FEA-76DB-06A4-7B3F7158A6F2}"/>
                </a:ext>
              </a:extLst>
            </p:cNvPr>
            <p:cNvSpPr/>
            <p:nvPr/>
          </p:nvSpPr>
          <p:spPr>
            <a:xfrm>
              <a:off x="8053551"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11" name="pl100">
              <a:extLst>
                <a:ext uri="{FF2B5EF4-FFF2-40B4-BE49-F238E27FC236}">
                  <a16:creationId xmlns:a16="http://schemas.microsoft.com/office/drawing/2014/main" id="{B2A613FA-8C5D-1AC2-2CC1-6BC1E0D899D4}"/>
                </a:ext>
              </a:extLst>
            </p:cNvPr>
            <p:cNvSpPr/>
            <p:nvPr/>
          </p:nvSpPr>
          <p:spPr>
            <a:xfrm>
              <a:off x="8514226"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12" name="pl101">
              <a:extLst>
                <a:ext uri="{FF2B5EF4-FFF2-40B4-BE49-F238E27FC236}">
                  <a16:creationId xmlns:a16="http://schemas.microsoft.com/office/drawing/2014/main" id="{ED09EDB4-0D6C-D805-437D-1411FCD66CE1}"/>
                </a:ext>
              </a:extLst>
            </p:cNvPr>
            <p:cNvSpPr/>
            <p:nvPr/>
          </p:nvSpPr>
          <p:spPr>
            <a:xfrm>
              <a:off x="8974903"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13" name="pl102">
              <a:extLst>
                <a:ext uri="{FF2B5EF4-FFF2-40B4-BE49-F238E27FC236}">
                  <a16:creationId xmlns:a16="http://schemas.microsoft.com/office/drawing/2014/main" id="{6EA27880-7BCE-F9A7-8C04-E05EF8E86CCF}"/>
                </a:ext>
              </a:extLst>
            </p:cNvPr>
            <p:cNvSpPr/>
            <p:nvPr/>
          </p:nvSpPr>
          <p:spPr>
            <a:xfrm>
              <a:off x="9435580" y="6149339"/>
              <a:ext cx="0" cy="30534"/>
            </a:xfrm>
            <a:custGeom>
              <a:avLst/>
              <a:gdLst/>
              <a:ahLst/>
              <a:cxnLst/>
              <a:rect l="0" t="0" r="0" b="0"/>
              <a:pathLst>
                <a:path h="34794">
                  <a:moveTo>
                    <a:pt x="0" y="34794"/>
                  </a:moveTo>
                  <a:lnTo>
                    <a:pt x="0" y="0"/>
                  </a:lnTo>
                </a:path>
              </a:pathLst>
            </a:custGeom>
            <a:ln w="13550" cap="flat">
              <a:solidFill>
                <a:srgbClr val="000000">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14" name="tx103">
              <a:extLst>
                <a:ext uri="{FF2B5EF4-FFF2-40B4-BE49-F238E27FC236}">
                  <a16:creationId xmlns:a16="http://schemas.microsoft.com/office/drawing/2014/main" id="{4058EEC6-88BD-ACD6-58D9-E3C434F09BF7}"/>
                </a:ext>
              </a:extLst>
            </p:cNvPr>
            <p:cNvSpPr/>
            <p:nvPr/>
          </p:nvSpPr>
          <p:spPr>
            <a:xfrm>
              <a:off x="1964682" y="6227148"/>
              <a:ext cx="200157" cy="72216"/>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W0</a:t>
              </a:r>
            </a:p>
          </p:txBody>
        </p:sp>
        <p:sp>
          <p:nvSpPr>
            <p:cNvPr id="115" name="tx104">
              <a:extLst>
                <a:ext uri="{FF2B5EF4-FFF2-40B4-BE49-F238E27FC236}">
                  <a16:creationId xmlns:a16="http://schemas.microsoft.com/office/drawing/2014/main" id="{4D5E235C-974C-B697-B760-1F56287BEB7D}"/>
                </a:ext>
              </a:extLst>
            </p:cNvPr>
            <p:cNvSpPr/>
            <p:nvPr/>
          </p:nvSpPr>
          <p:spPr>
            <a:xfrm>
              <a:off x="2425359" y="6229016"/>
              <a:ext cx="200157" cy="70348"/>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W2</a:t>
              </a:r>
            </a:p>
          </p:txBody>
        </p:sp>
        <p:sp>
          <p:nvSpPr>
            <p:cNvPr id="116" name="tx105">
              <a:extLst>
                <a:ext uri="{FF2B5EF4-FFF2-40B4-BE49-F238E27FC236}">
                  <a16:creationId xmlns:a16="http://schemas.microsoft.com/office/drawing/2014/main" id="{8D07BF8A-DCF8-F52F-47A5-4C1F57C2824F}"/>
                </a:ext>
              </a:extLst>
            </p:cNvPr>
            <p:cNvSpPr/>
            <p:nvPr/>
          </p:nvSpPr>
          <p:spPr>
            <a:xfrm>
              <a:off x="2886035" y="6229016"/>
              <a:ext cx="200157" cy="70348"/>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W4</a:t>
              </a:r>
            </a:p>
          </p:txBody>
        </p:sp>
        <p:sp>
          <p:nvSpPr>
            <p:cNvPr id="117" name="tx106">
              <a:extLst>
                <a:ext uri="{FF2B5EF4-FFF2-40B4-BE49-F238E27FC236}">
                  <a16:creationId xmlns:a16="http://schemas.microsoft.com/office/drawing/2014/main" id="{385564B7-BAF6-7FE7-CDBF-8C0C38358DC1}"/>
                </a:ext>
              </a:extLst>
            </p:cNvPr>
            <p:cNvSpPr/>
            <p:nvPr/>
          </p:nvSpPr>
          <p:spPr>
            <a:xfrm>
              <a:off x="3346711" y="6227292"/>
              <a:ext cx="200157" cy="72072"/>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W5</a:t>
              </a:r>
            </a:p>
          </p:txBody>
        </p:sp>
        <p:sp>
          <p:nvSpPr>
            <p:cNvPr id="118" name="tx107">
              <a:extLst>
                <a:ext uri="{FF2B5EF4-FFF2-40B4-BE49-F238E27FC236}">
                  <a16:creationId xmlns:a16="http://schemas.microsoft.com/office/drawing/2014/main" id="{4645A5C6-30B2-1251-4B50-6B4200AECE48}"/>
                </a:ext>
              </a:extLst>
            </p:cNvPr>
            <p:cNvSpPr/>
            <p:nvPr/>
          </p:nvSpPr>
          <p:spPr>
            <a:xfrm>
              <a:off x="3807387" y="6227100"/>
              <a:ext cx="200157" cy="7226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W9</a:t>
              </a:r>
            </a:p>
          </p:txBody>
        </p:sp>
        <p:sp>
          <p:nvSpPr>
            <p:cNvPr id="119" name="tx108">
              <a:extLst>
                <a:ext uri="{FF2B5EF4-FFF2-40B4-BE49-F238E27FC236}">
                  <a16:creationId xmlns:a16="http://schemas.microsoft.com/office/drawing/2014/main" id="{54BF396E-5461-A8EA-2C0B-9B5088592C7A}"/>
                </a:ext>
              </a:extLst>
            </p:cNvPr>
            <p:cNvSpPr/>
            <p:nvPr/>
          </p:nvSpPr>
          <p:spPr>
            <a:xfrm>
              <a:off x="4230957" y="6229016"/>
              <a:ext cx="274368" cy="70348"/>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W17</a:t>
              </a:r>
            </a:p>
          </p:txBody>
        </p:sp>
        <p:sp>
          <p:nvSpPr>
            <p:cNvPr id="120" name="tx109">
              <a:extLst>
                <a:ext uri="{FF2B5EF4-FFF2-40B4-BE49-F238E27FC236}">
                  <a16:creationId xmlns:a16="http://schemas.microsoft.com/office/drawing/2014/main" id="{DF656C22-DD27-684F-6BE0-DE5FF5FCF648}"/>
                </a:ext>
              </a:extLst>
            </p:cNvPr>
            <p:cNvSpPr/>
            <p:nvPr/>
          </p:nvSpPr>
          <p:spPr>
            <a:xfrm>
              <a:off x="4691633" y="6227292"/>
              <a:ext cx="274368" cy="72072"/>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W25</a:t>
              </a:r>
            </a:p>
          </p:txBody>
        </p:sp>
        <p:sp>
          <p:nvSpPr>
            <p:cNvPr id="121" name="tx110">
              <a:extLst>
                <a:ext uri="{FF2B5EF4-FFF2-40B4-BE49-F238E27FC236}">
                  <a16:creationId xmlns:a16="http://schemas.microsoft.com/office/drawing/2014/main" id="{9AAB2AFC-3DF0-D195-FC0E-FAC726BBD66A}"/>
                </a:ext>
              </a:extLst>
            </p:cNvPr>
            <p:cNvSpPr/>
            <p:nvPr/>
          </p:nvSpPr>
          <p:spPr>
            <a:xfrm>
              <a:off x="5152309" y="6227148"/>
              <a:ext cx="274368" cy="72216"/>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W33</a:t>
              </a:r>
            </a:p>
          </p:txBody>
        </p:sp>
        <p:sp>
          <p:nvSpPr>
            <p:cNvPr id="122" name="tx111">
              <a:extLst>
                <a:ext uri="{FF2B5EF4-FFF2-40B4-BE49-F238E27FC236}">
                  <a16:creationId xmlns:a16="http://schemas.microsoft.com/office/drawing/2014/main" id="{4B87B662-8580-3015-915A-1C5E59553BFA}"/>
                </a:ext>
              </a:extLst>
            </p:cNvPr>
            <p:cNvSpPr/>
            <p:nvPr/>
          </p:nvSpPr>
          <p:spPr>
            <a:xfrm>
              <a:off x="5612986" y="6229016"/>
              <a:ext cx="274368" cy="70348"/>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W41</a:t>
              </a:r>
            </a:p>
          </p:txBody>
        </p:sp>
        <p:sp>
          <p:nvSpPr>
            <p:cNvPr id="123" name="tx112">
              <a:extLst>
                <a:ext uri="{FF2B5EF4-FFF2-40B4-BE49-F238E27FC236}">
                  <a16:creationId xmlns:a16="http://schemas.microsoft.com/office/drawing/2014/main" id="{44AAE70B-7103-7337-7E1F-C6EB2CED41D7}"/>
                </a:ext>
              </a:extLst>
            </p:cNvPr>
            <p:cNvSpPr/>
            <p:nvPr/>
          </p:nvSpPr>
          <p:spPr>
            <a:xfrm>
              <a:off x="6073661" y="6227100"/>
              <a:ext cx="274368" cy="7226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W49</a:t>
              </a:r>
            </a:p>
          </p:txBody>
        </p:sp>
        <p:sp>
          <p:nvSpPr>
            <p:cNvPr id="124" name="tx113">
              <a:extLst>
                <a:ext uri="{FF2B5EF4-FFF2-40B4-BE49-F238E27FC236}">
                  <a16:creationId xmlns:a16="http://schemas.microsoft.com/office/drawing/2014/main" id="{8BF1074D-987A-E389-491D-85EDFC14D8AD}"/>
                </a:ext>
              </a:extLst>
            </p:cNvPr>
            <p:cNvSpPr/>
            <p:nvPr/>
          </p:nvSpPr>
          <p:spPr>
            <a:xfrm>
              <a:off x="6534338" y="6227292"/>
              <a:ext cx="274368" cy="72072"/>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W57</a:t>
              </a:r>
            </a:p>
          </p:txBody>
        </p:sp>
        <p:sp>
          <p:nvSpPr>
            <p:cNvPr id="125" name="tx114">
              <a:extLst>
                <a:ext uri="{FF2B5EF4-FFF2-40B4-BE49-F238E27FC236}">
                  <a16:creationId xmlns:a16="http://schemas.microsoft.com/office/drawing/2014/main" id="{D5A23705-A9D6-7645-DF97-295B6A2EF38E}"/>
                </a:ext>
              </a:extLst>
            </p:cNvPr>
            <p:cNvSpPr/>
            <p:nvPr/>
          </p:nvSpPr>
          <p:spPr>
            <a:xfrm>
              <a:off x="6995014" y="6227244"/>
              <a:ext cx="274368" cy="7212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W65</a:t>
              </a:r>
            </a:p>
          </p:txBody>
        </p:sp>
        <p:sp>
          <p:nvSpPr>
            <p:cNvPr id="126" name="tx115">
              <a:extLst>
                <a:ext uri="{FF2B5EF4-FFF2-40B4-BE49-F238E27FC236}">
                  <a16:creationId xmlns:a16="http://schemas.microsoft.com/office/drawing/2014/main" id="{32C68F40-3107-CA6A-8121-0ECC9FB20792}"/>
                </a:ext>
              </a:extLst>
            </p:cNvPr>
            <p:cNvSpPr/>
            <p:nvPr/>
          </p:nvSpPr>
          <p:spPr>
            <a:xfrm>
              <a:off x="7455690" y="6227148"/>
              <a:ext cx="274368" cy="72216"/>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W73</a:t>
              </a:r>
            </a:p>
          </p:txBody>
        </p:sp>
        <p:sp>
          <p:nvSpPr>
            <p:cNvPr id="127" name="tx116">
              <a:extLst>
                <a:ext uri="{FF2B5EF4-FFF2-40B4-BE49-F238E27FC236}">
                  <a16:creationId xmlns:a16="http://schemas.microsoft.com/office/drawing/2014/main" id="{C6DD390C-B519-0F4C-6A02-B293129D7CAC}"/>
                </a:ext>
              </a:extLst>
            </p:cNvPr>
            <p:cNvSpPr/>
            <p:nvPr/>
          </p:nvSpPr>
          <p:spPr>
            <a:xfrm>
              <a:off x="7916366" y="6227052"/>
              <a:ext cx="274368" cy="72312"/>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W81</a:t>
              </a:r>
            </a:p>
          </p:txBody>
        </p:sp>
        <p:sp>
          <p:nvSpPr>
            <p:cNvPr id="128" name="tx117">
              <a:extLst>
                <a:ext uri="{FF2B5EF4-FFF2-40B4-BE49-F238E27FC236}">
                  <a16:creationId xmlns:a16="http://schemas.microsoft.com/office/drawing/2014/main" id="{D01802A9-1E60-0745-C25F-ED07AAA7DAC8}"/>
                </a:ext>
              </a:extLst>
            </p:cNvPr>
            <p:cNvSpPr/>
            <p:nvPr/>
          </p:nvSpPr>
          <p:spPr>
            <a:xfrm>
              <a:off x="8377042" y="6227052"/>
              <a:ext cx="274368" cy="72312"/>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W89</a:t>
              </a:r>
            </a:p>
          </p:txBody>
        </p:sp>
        <p:sp>
          <p:nvSpPr>
            <p:cNvPr id="129" name="tx118">
              <a:extLst>
                <a:ext uri="{FF2B5EF4-FFF2-40B4-BE49-F238E27FC236}">
                  <a16:creationId xmlns:a16="http://schemas.microsoft.com/office/drawing/2014/main" id="{585342EF-8699-DA6B-1096-8D855842C90D}"/>
                </a:ext>
              </a:extLst>
            </p:cNvPr>
            <p:cNvSpPr/>
            <p:nvPr/>
          </p:nvSpPr>
          <p:spPr>
            <a:xfrm>
              <a:off x="8837718" y="6227100"/>
              <a:ext cx="274368" cy="7226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W97</a:t>
              </a:r>
            </a:p>
          </p:txBody>
        </p:sp>
        <p:sp>
          <p:nvSpPr>
            <p:cNvPr id="130" name="tx119">
              <a:extLst>
                <a:ext uri="{FF2B5EF4-FFF2-40B4-BE49-F238E27FC236}">
                  <a16:creationId xmlns:a16="http://schemas.microsoft.com/office/drawing/2014/main" id="{83718479-DC28-B0F5-E9F8-25B2D2E7B10A}"/>
                </a:ext>
              </a:extLst>
            </p:cNvPr>
            <p:cNvSpPr/>
            <p:nvPr/>
          </p:nvSpPr>
          <p:spPr>
            <a:xfrm>
              <a:off x="9261289" y="6227148"/>
              <a:ext cx="348581" cy="72216"/>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W105</a:t>
              </a:r>
            </a:p>
          </p:txBody>
        </p:sp>
        <p:sp>
          <p:nvSpPr>
            <p:cNvPr id="131" name="tx120">
              <a:extLst>
                <a:ext uri="{FF2B5EF4-FFF2-40B4-BE49-F238E27FC236}">
                  <a16:creationId xmlns:a16="http://schemas.microsoft.com/office/drawing/2014/main" id="{851A7EFA-50D2-2939-3AAA-D75E4F0F4B67}"/>
                </a:ext>
              </a:extLst>
            </p:cNvPr>
            <p:cNvSpPr/>
            <p:nvPr/>
          </p:nvSpPr>
          <p:spPr>
            <a:xfrm>
              <a:off x="5374753" y="6386209"/>
              <a:ext cx="750833" cy="90390"/>
            </a:xfrm>
            <a:prstGeom prst="rect">
              <a:avLst/>
            </a:prstGeom>
            <a:noFill/>
          </p:spPr>
          <p:txBody>
            <a:bodyPr wrap="none" lIns="0" tIns="0" rIns="0" bIns="0" anchor="ctr" anchorCtr="1"/>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sz="11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Visit week</a:t>
              </a:r>
            </a:p>
          </p:txBody>
        </p:sp>
        <p:sp>
          <p:nvSpPr>
            <p:cNvPr id="132" name="tx121">
              <a:extLst>
                <a:ext uri="{FF2B5EF4-FFF2-40B4-BE49-F238E27FC236}">
                  <a16:creationId xmlns:a16="http://schemas.microsoft.com/office/drawing/2014/main" id="{5C41E20E-6E32-D328-0243-A739FB6B98AB}"/>
                </a:ext>
              </a:extLst>
            </p:cNvPr>
            <p:cNvSpPr/>
            <p:nvPr/>
          </p:nvSpPr>
          <p:spPr>
            <a:xfrm rot="16200000">
              <a:off x="130089" y="4291554"/>
              <a:ext cx="2391746" cy="158490"/>
            </a:xfrm>
            <a:prstGeom prst="rect">
              <a:avLst/>
            </a:prstGeom>
            <a:noFill/>
          </p:spPr>
          <p:txBody>
            <a:bodyPr wrap="none" lIns="0" tIns="0" rIns="0" bIns="0" anchor="ctr" anchorCtr="1"/>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Median weight change from enrollment (kg) </a:t>
              </a:r>
            </a:p>
          </p:txBody>
        </p:sp>
        <p:sp>
          <p:nvSpPr>
            <p:cNvPr id="133" name="rc122">
              <a:extLst>
                <a:ext uri="{FF2B5EF4-FFF2-40B4-BE49-F238E27FC236}">
                  <a16:creationId xmlns:a16="http://schemas.microsoft.com/office/drawing/2014/main" id="{759D5A39-5802-37EB-2C2C-7EAB14AC2040}"/>
                </a:ext>
              </a:extLst>
            </p:cNvPr>
            <p:cNvSpPr/>
            <p:nvPr/>
          </p:nvSpPr>
          <p:spPr>
            <a:xfrm>
              <a:off x="9878159" y="4029084"/>
              <a:ext cx="1067125" cy="683431"/>
            </a:xfrm>
            <a:prstGeom prst="rect">
              <a:avLst/>
            </a:prstGeom>
            <a:solidFill>
              <a:srgbClr val="FFFFFF">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34" name="tx123">
              <a:extLst>
                <a:ext uri="{FF2B5EF4-FFF2-40B4-BE49-F238E27FC236}">
                  <a16:creationId xmlns:a16="http://schemas.microsoft.com/office/drawing/2014/main" id="{4FBED7EC-DE81-492F-09D2-B278AAD70076}"/>
                </a:ext>
              </a:extLst>
            </p:cNvPr>
            <p:cNvSpPr/>
            <p:nvPr/>
          </p:nvSpPr>
          <p:spPr>
            <a:xfrm>
              <a:off x="9961246" y="4123825"/>
              <a:ext cx="287252" cy="67822"/>
            </a:xfrm>
            <a:prstGeom prst="rect">
              <a:avLst/>
            </a:prstGeom>
            <a:noFill/>
          </p:spPr>
          <p:txBody>
            <a:bodyPr wrap="none" lIns="0" tIns="0" rIns="0" bIns="0" anchor="ctr" anchorCtr="0"/>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arm</a:t>
              </a:r>
              <a:endParaRPr kumimoji="0"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c124">
              <a:extLst>
                <a:ext uri="{FF2B5EF4-FFF2-40B4-BE49-F238E27FC236}">
                  <a16:creationId xmlns:a16="http://schemas.microsoft.com/office/drawing/2014/main" id="{1505609B-D4E0-F8A0-4812-155A3E8D5BA1}"/>
                </a:ext>
              </a:extLst>
            </p:cNvPr>
            <p:cNvSpPr/>
            <p:nvPr/>
          </p:nvSpPr>
          <p:spPr>
            <a:xfrm>
              <a:off x="9993999" y="4314420"/>
              <a:ext cx="196518" cy="96292"/>
            </a:xfrm>
            <a:prstGeom prst="rect">
              <a:avLst/>
            </a:prstGeom>
            <a:solidFill>
              <a:srgbClr val="EE7D30">
                <a:alpha val="25000"/>
              </a:srgbClr>
            </a:solidFill>
            <a:ln w="13550" cap="rnd">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36" name="pl125">
              <a:extLst>
                <a:ext uri="{FF2B5EF4-FFF2-40B4-BE49-F238E27FC236}">
                  <a16:creationId xmlns:a16="http://schemas.microsoft.com/office/drawing/2014/main" id="{5B6ACCD2-7A63-1C47-DA05-B425ACE08504}"/>
                </a:ext>
              </a:extLst>
            </p:cNvPr>
            <p:cNvSpPr/>
            <p:nvPr/>
          </p:nvSpPr>
          <p:spPr>
            <a:xfrm>
              <a:off x="9993999" y="4362567"/>
              <a:ext cx="196517" cy="0"/>
            </a:xfrm>
            <a:custGeom>
              <a:avLst/>
              <a:gdLst/>
              <a:ahLst/>
              <a:cxnLst/>
              <a:rect l="0" t="0" r="0" b="0"/>
              <a:pathLst>
                <a:path w="164591">
                  <a:moveTo>
                    <a:pt x="0" y="0"/>
                  </a:moveTo>
                  <a:lnTo>
                    <a:pt x="164591" y="0"/>
                  </a:lnTo>
                </a:path>
              </a:pathLst>
            </a:custGeom>
            <a:ln w="13550" cap="rnd">
              <a:solidFill>
                <a:srgbClr val="F8766D">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37" name="pl126">
              <a:extLst>
                <a:ext uri="{FF2B5EF4-FFF2-40B4-BE49-F238E27FC236}">
                  <a16:creationId xmlns:a16="http://schemas.microsoft.com/office/drawing/2014/main" id="{832A31DF-FAC6-43DA-FB4C-05FD08940372}"/>
                </a:ext>
              </a:extLst>
            </p:cNvPr>
            <p:cNvSpPr/>
            <p:nvPr/>
          </p:nvSpPr>
          <p:spPr>
            <a:xfrm>
              <a:off x="9987449" y="4362567"/>
              <a:ext cx="209618" cy="0"/>
            </a:xfrm>
            <a:custGeom>
              <a:avLst/>
              <a:gdLst/>
              <a:ahLst/>
              <a:cxnLst/>
              <a:rect l="0" t="0" r="0" b="0"/>
              <a:pathLst>
                <a:path w="175564">
                  <a:moveTo>
                    <a:pt x="0" y="0"/>
                  </a:moveTo>
                  <a:lnTo>
                    <a:pt x="175564" y="0"/>
                  </a:lnTo>
                </a:path>
              </a:pathLst>
            </a:custGeom>
            <a:ln w="13550" cap="flat">
              <a:solidFill>
                <a:srgbClr val="EE7D3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38" name="rc127">
              <a:extLst>
                <a:ext uri="{FF2B5EF4-FFF2-40B4-BE49-F238E27FC236}">
                  <a16:creationId xmlns:a16="http://schemas.microsoft.com/office/drawing/2014/main" id="{9C4438C2-5EE9-C000-0892-4A1FA8B1D959}"/>
                </a:ext>
              </a:extLst>
            </p:cNvPr>
            <p:cNvSpPr/>
            <p:nvPr/>
          </p:nvSpPr>
          <p:spPr>
            <a:xfrm>
              <a:off x="9993999" y="4507006"/>
              <a:ext cx="196518" cy="96292"/>
            </a:xfrm>
            <a:prstGeom prst="rect">
              <a:avLst/>
            </a:prstGeom>
            <a:solidFill>
              <a:srgbClr val="1171A1">
                <a:alpha val="25000"/>
              </a:srgbClr>
            </a:solidFill>
            <a:ln w="13550" cap="rnd">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39" name="pl128">
              <a:extLst>
                <a:ext uri="{FF2B5EF4-FFF2-40B4-BE49-F238E27FC236}">
                  <a16:creationId xmlns:a16="http://schemas.microsoft.com/office/drawing/2014/main" id="{16D9B346-0BC9-1A63-617A-29B74639CD05}"/>
                </a:ext>
              </a:extLst>
            </p:cNvPr>
            <p:cNvSpPr/>
            <p:nvPr/>
          </p:nvSpPr>
          <p:spPr>
            <a:xfrm>
              <a:off x="9993999" y="4555153"/>
              <a:ext cx="196517" cy="0"/>
            </a:xfrm>
            <a:custGeom>
              <a:avLst/>
              <a:gdLst/>
              <a:ahLst/>
              <a:cxnLst/>
              <a:rect l="0" t="0" r="0" b="0"/>
              <a:pathLst>
                <a:path w="164591">
                  <a:moveTo>
                    <a:pt x="0" y="0"/>
                  </a:moveTo>
                  <a:lnTo>
                    <a:pt x="164591" y="0"/>
                  </a:lnTo>
                </a:path>
              </a:pathLst>
            </a:custGeom>
            <a:ln w="13550" cap="rnd">
              <a:solidFill>
                <a:srgbClr val="00BFC4">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40" name="pl129">
              <a:extLst>
                <a:ext uri="{FF2B5EF4-FFF2-40B4-BE49-F238E27FC236}">
                  <a16:creationId xmlns:a16="http://schemas.microsoft.com/office/drawing/2014/main" id="{38348A0A-8EB1-8585-B7A8-78E49CCCF1AA}"/>
                </a:ext>
              </a:extLst>
            </p:cNvPr>
            <p:cNvSpPr/>
            <p:nvPr/>
          </p:nvSpPr>
          <p:spPr>
            <a:xfrm>
              <a:off x="9987449" y="4555153"/>
              <a:ext cx="209618" cy="0"/>
            </a:xfrm>
            <a:custGeom>
              <a:avLst/>
              <a:gdLst/>
              <a:ahLst/>
              <a:cxnLst/>
              <a:rect l="0" t="0" r="0" b="0"/>
              <a:pathLst>
                <a:path w="175564">
                  <a:moveTo>
                    <a:pt x="0" y="0"/>
                  </a:moveTo>
                  <a:lnTo>
                    <a:pt x="175564" y="0"/>
                  </a:lnTo>
                </a:path>
              </a:pathLst>
            </a:custGeom>
            <a:ln w="13550" cap="flat">
              <a:solidFill>
                <a:srgbClr val="1171A1"/>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p:txBody>
        </p:sp>
        <p:sp>
          <p:nvSpPr>
            <p:cNvPr id="141" name="tx130">
              <a:extLst>
                <a:ext uri="{FF2B5EF4-FFF2-40B4-BE49-F238E27FC236}">
                  <a16:creationId xmlns:a16="http://schemas.microsoft.com/office/drawing/2014/main" id="{A6B2918E-9F6B-1B01-206D-F395C4BB8E9D}"/>
                </a:ext>
              </a:extLst>
            </p:cNvPr>
            <p:cNvSpPr/>
            <p:nvPr/>
          </p:nvSpPr>
          <p:spPr>
            <a:xfrm>
              <a:off x="10306357" y="4323658"/>
              <a:ext cx="274368" cy="7408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a:t>
              </a:r>
            </a:p>
          </p:txBody>
        </p:sp>
        <p:sp>
          <p:nvSpPr>
            <p:cNvPr id="142" name="tx131">
              <a:extLst>
                <a:ext uri="{FF2B5EF4-FFF2-40B4-BE49-F238E27FC236}">
                  <a16:creationId xmlns:a16="http://schemas.microsoft.com/office/drawing/2014/main" id="{2BE5FD16-1988-7757-A7E1-BAC153766752}"/>
                </a:ext>
              </a:extLst>
            </p:cNvPr>
            <p:cNvSpPr/>
            <p:nvPr/>
          </p:nvSpPr>
          <p:spPr>
            <a:xfrm>
              <a:off x="10306357" y="4516244"/>
              <a:ext cx="555840" cy="74084"/>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sz="88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a:t>
              </a:r>
            </a:p>
          </p:txBody>
        </p:sp>
        <p:grpSp>
          <p:nvGrpSpPr>
            <p:cNvPr id="8" name="Group 7">
              <a:extLst>
                <a:ext uri="{FF2B5EF4-FFF2-40B4-BE49-F238E27FC236}">
                  <a16:creationId xmlns:a16="http://schemas.microsoft.com/office/drawing/2014/main" id="{A9DE9A80-8144-1D14-7637-E9D601FAB123}"/>
                </a:ext>
              </a:extLst>
            </p:cNvPr>
            <p:cNvGrpSpPr/>
            <p:nvPr/>
          </p:nvGrpSpPr>
          <p:grpSpPr>
            <a:xfrm>
              <a:off x="2148109" y="1486963"/>
              <a:ext cx="7503751" cy="1610607"/>
              <a:chOff x="1221363" y="967495"/>
              <a:chExt cx="6284707" cy="1835321"/>
            </a:xfrm>
          </p:grpSpPr>
          <p:sp>
            <p:nvSpPr>
              <p:cNvPr id="9" name="TextBox 8">
                <a:extLst>
                  <a:ext uri="{FF2B5EF4-FFF2-40B4-BE49-F238E27FC236}">
                    <a16:creationId xmlns:a16="http://schemas.microsoft.com/office/drawing/2014/main" id="{35FEABFF-2F18-3E17-A324-8ABA9516D09E}"/>
                  </a:ext>
                </a:extLst>
              </p:cNvPr>
              <p:cNvSpPr txBox="1"/>
              <p:nvPr/>
            </p:nvSpPr>
            <p:spPr>
              <a:xfrm>
                <a:off x="1244809" y="1864140"/>
                <a:ext cx="2879950" cy="7540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Week 0-40</a:t>
                </a:r>
                <a:endParaRPr kumimoji="0" lang="en-US" sz="10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 +1.26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0.98, 1.54)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 -0.50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-0.78, -0.22)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p&lt;0.001</a:t>
                </a:r>
              </a:p>
            </p:txBody>
          </p:sp>
          <p:grpSp>
            <p:nvGrpSpPr>
              <p:cNvPr id="10" name="Group 9">
                <a:extLst>
                  <a:ext uri="{FF2B5EF4-FFF2-40B4-BE49-F238E27FC236}">
                    <a16:creationId xmlns:a16="http://schemas.microsoft.com/office/drawing/2014/main" id="{2748A630-BD7D-9239-7A4F-AADDE45514A6}"/>
                  </a:ext>
                </a:extLst>
              </p:cNvPr>
              <p:cNvGrpSpPr/>
              <p:nvPr/>
            </p:nvGrpSpPr>
            <p:grpSpPr>
              <a:xfrm>
                <a:off x="1221363" y="967495"/>
                <a:ext cx="6249539" cy="941041"/>
                <a:chOff x="1256323" y="1824386"/>
                <a:chExt cx="2865638" cy="941041"/>
              </a:xfrm>
            </p:grpSpPr>
            <p:sp>
              <p:nvSpPr>
                <p:cNvPr id="14" name="Left Brace 13">
                  <a:extLst>
                    <a:ext uri="{FF2B5EF4-FFF2-40B4-BE49-F238E27FC236}">
                      <a16:creationId xmlns:a16="http://schemas.microsoft.com/office/drawing/2014/main" id="{48D343FD-7FC2-214C-EC7E-9288FCC4F903}"/>
                    </a:ext>
                  </a:extLst>
                </p:cNvPr>
                <p:cNvSpPr/>
                <p:nvPr/>
              </p:nvSpPr>
              <p:spPr>
                <a:xfrm rot="5400000">
                  <a:off x="2585278" y="1228744"/>
                  <a:ext cx="207728" cy="2865638"/>
                </a:xfrm>
                <a:prstGeom prst="leftBrace">
                  <a:avLst>
                    <a:gd name="adj1" fmla="val 8333"/>
                    <a:gd name="adj2" fmla="val 52954"/>
                  </a:avLst>
                </a:prstGeom>
                <a:noFill/>
                <a:ln w="19050" cap="flat" cmpd="sng" algn="ctr">
                  <a:solidFill>
                    <a:schemeClr val="tx1">
                      <a:lumMod val="65000"/>
                      <a:lumOff val="3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highlight>
                      <a:srgbClr val="000000"/>
                    </a:highlight>
                    <a:uLnTx/>
                    <a:uFillTx/>
                    <a:latin typeface="Calibri"/>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B54248E-0B95-60B9-C7DA-9EC70C0486A5}"/>
                    </a:ext>
                  </a:extLst>
                </p:cNvPr>
                <p:cNvSpPr txBox="1"/>
                <p:nvPr/>
              </p:nvSpPr>
              <p:spPr>
                <a:xfrm>
                  <a:off x="1303820" y="1824386"/>
                  <a:ext cx="2608442" cy="7540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Estimated mean weight change (kg/y)</a:t>
                  </a:r>
                  <a:endPar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+1.23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1.05, 1.42)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 0.37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0.18, 0.55)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p&lt;0.001</a:t>
                  </a:r>
                </a:p>
              </p:txBody>
            </p:sp>
          </p:grpSp>
          <p:sp>
            <p:nvSpPr>
              <p:cNvPr id="11" name="Left Brace 10">
                <a:extLst>
                  <a:ext uri="{FF2B5EF4-FFF2-40B4-BE49-F238E27FC236}">
                    <a16:creationId xmlns:a16="http://schemas.microsoft.com/office/drawing/2014/main" id="{08581512-03E0-53A9-F055-27475A1577B1}"/>
                  </a:ext>
                </a:extLst>
              </p:cNvPr>
              <p:cNvSpPr/>
              <p:nvPr/>
            </p:nvSpPr>
            <p:spPr>
              <a:xfrm rot="5400000">
                <a:off x="2576793" y="1239658"/>
                <a:ext cx="207728" cy="2918588"/>
              </a:xfrm>
              <a:prstGeom prst="leftBrace">
                <a:avLst>
                  <a:gd name="adj1" fmla="val 8333"/>
                  <a:gd name="adj2" fmla="val 49080"/>
                </a:avLst>
              </a:prstGeom>
              <a:noFill/>
              <a:ln w="19050" cap="flat" cmpd="sng" algn="ctr">
                <a:solidFill>
                  <a:schemeClr val="tx1">
                    <a:lumMod val="65000"/>
                    <a:lumOff val="3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highlight>
                    <a:srgbClr val="000000"/>
                  </a:highlight>
                  <a:uLnTx/>
                  <a:uFillTx/>
                  <a:latin typeface="Calibri"/>
                  <a:ea typeface="Calibri" panose="020F0502020204030204" pitchFamily="34" charset="0"/>
                  <a:cs typeface="Calibri" panose="020F0502020204030204" pitchFamily="34" charset="0"/>
                </a:endParaRPr>
              </a:p>
            </p:txBody>
          </p:sp>
          <p:sp>
            <p:nvSpPr>
              <p:cNvPr id="12" name="Left Brace 11">
                <a:extLst>
                  <a:ext uri="{FF2B5EF4-FFF2-40B4-BE49-F238E27FC236}">
                    <a16:creationId xmlns:a16="http://schemas.microsoft.com/office/drawing/2014/main" id="{3235C987-C92A-9F46-B74B-CEA37B011C32}"/>
                  </a:ext>
                </a:extLst>
              </p:cNvPr>
              <p:cNvSpPr/>
              <p:nvPr/>
            </p:nvSpPr>
            <p:spPr>
              <a:xfrm rot="5400000">
                <a:off x="5737566" y="1068987"/>
                <a:ext cx="207728" cy="3258941"/>
              </a:xfrm>
              <a:prstGeom prst="leftBrace">
                <a:avLst>
                  <a:gd name="adj1" fmla="val 8333"/>
                  <a:gd name="adj2" fmla="val 49080"/>
                </a:avLst>
              </a:prstGeom>
              <a:noFill/>
              <a:ln w="19050" cap="flat" cmpd="sng" algn="ctr">
                <a:solidFill>
                  <a:schemeClr val="tx1">
                    <a:lumMod val="65000"/>
                    <a:lumOff val="3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highlight>
                    <a:srgbClr val="000000"/>
                  </a:highlight>
                  <a:uLnTx/>
                  <a:uFillTx/>
                  <a:latin typeface="Calibri"/>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0AAB462-592C-E5FF-C568-B805814967D1}"/>
                  </a:ext>
                </a:extLst>
              </p:cNvPr>
              <p:cNvSpPr txBox="1"/>
              <p:nvPr/>
            </p:nvSpPr>
            <p:spPr>
              <a:xfrm>
                <a:off x="4136482" y="1879800"/>
                <a:ext cx="3369588" cy="75404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Week 40-105</a:t>
                </a:r>
                <a:endPar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 +1.11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0.82, 1.41)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 +1.19 </a:t>
                </a:r>
                <a:r>
                  <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(95%CI 0.90, 1.49) kg/y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p=0.70</a:t>
                </a:r>
              </a:p>
            </p:txBody>
          </p:sp>
        </p:grpSp>
      </p:grpSp>
      <p:sp>
        <p:nvSpPr>
          <p:cNvPr id="3" name="Título 2">
            <a:extLst>
              <a:ext uri="{FF2B5EF4-FFF2-40B4-BE49-F238E27FC236}">
                <a16:creationId xmlns:a16="http://schemas.microsoft.com/office/drawing/2014/main" id="{879CEA27-6733-DC50-248F-4E95B367C32E}"/>
              </a:ext>
            </a:extLst>
          </p:cNvPr>
          <p:cNvSpPr>
            <a:spLocks noGrp="1"/>
          </p:cNvSpPr>
          <p:nvPr>
            <p:ph type="title"/>
          </p:nvPr>
        </p:nvSpPr>
        <p:spPr/>
        <p:txBody>
          <a:bodyPr>
            <a:normAutofit/>
          </a:bodyPr>
          <a:lstStyle/>
          <a:p>
            <a:r>
              <a:rPr lang="pt-BR" sz="2800" dirty="0"/>
              <a:t>HPTN 083: </a:t>
            </a:r>
            <a:r>
              <a:rPr lang="pt-BR" sz="2800" dirty="0" err="1"/>
              <a:t>Median</a:t>
            </a:r>
            <a:r>
              <a:rPr lang="pt-BR" sz="2800" dirty="0"/>
              <a:t> </a:t>
            </a:r>
            <a:r>
              <a:rPr lang="pt-BR" sz="2800" dirty="0" err="1"/>
              <a:t>Change</a:t>
            </a:r>
            <a:r>
              <a:rPr lang="pt-BR" sz="2800" dirty="0"/>
              <a:t> in </a:t>
            </a:r>
            <a:r>
              <a:rPr lang="pt-BR" sz="2800" dirty="0" err="1"/>
              <a:t>Weight</a:t>
            </a:r>
            <a:r>
              <a:rPr lang="pt-BR" sz="2800" dirty="0"/>
              <a:t> (kg)</a:t>
            </a:r>
          </a:p>
        </p:txBody>
      </p:sp>
    </p:spTree>
    <p:extLst>
      <p:ext uri="{BB962C8B-B14F-4D97-AF65-F5344CB8AC3E}">
        <p14:creationId xmlns:p14="http://schemas.microsoft.com/office/powerpoint/2010/main" val="88894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2712-91BC-3658-24A6-A0EA091C5F85}"/>
              </a:ext>
            </a:extLst>
          </p:cNvPr>
          <p:cNvSpPr>
            <a:spLocks noGrp="1"/>
          </p:cNvSpPr>
          <p:nvPr>
            <p:ph type="title"/>
          </p:nvPr>
        </p:nvSpPr>
        <p:spPr/>
        <p:txBody>
          <a:bodyPr>
            <a:normAutofit/>
          </a:bodyPr>
          <a:lstStyle/>
          <a:p>
            <a:r>
              <a:rPr lang="en-US" dirty="0"/>
              <a:t>Safety: weight gain </a:t>
            </a:r>
            <a:endParaRPr lang="en-ZA" dirty="0"/>
          </a:p>
        </p:txBody>
      </p:sp>
      <p:pic>
        <p:nvPicPr>
          <p:cNvPr id="3" name="Picture 5">
            <a:extLst>
              <a:ext uri="{FF2B5EF4-FFF2-40B4-BE49-F238E27FC236}">
                <a16:creationId xmlns:a16="http://schemas.microsoft.com/office/drawing/2014/main" id="{2AE36A3E-C3A5-C6F6-B444-DF85E4B565F3}"/>
              </a:ext>
            </a:extLst>
          </p:cNvPr>
          <p:cNvPicPr>
            <a:picLocks noChangeAspect="1"/>
          </p:cNvPicPr>
          <p:nvPr/>
        </p:nvPicPr>
        <p:blipFill>
          <a:blip r:embed="rId3"/>
          <a:stretch>
            <a:fillRect/>
          </a:stretch>
        </p:blipFill>
        <p:spPr>
          <a:xfrm>
            <a:off x="10895607" y="454108"/>
            <a:ext cx="853484" cy="853484"/>
          </a:xfrm>
          <a:prstGeom prst="rect">
            <a:avLst/>
          </a:prstGeom>
        </p:spPr>
      </p:pic>
      <p:sp>
        <p:nvSpPr>
          <p:cNvPr id="9" name="Espaço Reservado para Conteúdo 8">
            <a:extLst>
              <a:ext uri="{FF2B5EF4-FFF2-40B4-BE49-F238E27FC236}">
                <a16:creationId xmlns:a16="http://schemas.microsoft.com/office/drawing/2014/main" id="{D1A9DF17-3AAF-7F30-6E83-9F17C81EF12B}"/>
              </a:ext>
            </a:extLst>
          </p:cNvPr>
          <p:cNvSpPr>
            <a:spLocks noGrp="1"/>
          </p:cNvSpPr>
          <p:nvPr>
            <p:ph sz="quarter" idx="14"/>
          </p:nvPr>
        </p:nvSpPr>
        <p:spPr>
          <a:xfrm>
            <a:off x="6096000" y="2097091"/>
            <a:ext cx="5653091" cy="4103687"/>
          </a:xfrm>
        </p:spPr>
        <p:txBody>
          <a:bodyPr anchor="ctr"/>
          <a:lstStyle/>
          <a:p>
            <a:pPr marL="342900" indent="-342900">
              <a:buClr>
                <a:srgbClr val="DE9443"/>
              </a:buClr>
              <a:buFont typeface="Arial" panose="020B0604020202020204" pitchFamily="34" charset="0"/>
              <a:buChar char="•"/>
            </a:pPr>
            <a:r>
              <a:rPr lang="en-US" dirty="0"/>
              <a:t>Blinded period</a:t>
            </a:r>
          </a:p>
          <a:p>
            <a:pPr marL="342900" indent="-342900">
              <a:buClr>
                <a:srgbClr val="DE9443"/>
              </a:buClr>
              <a:buFont typeface="Arial" panose="020B0604020202020204" pitchFamily="34" charset="0"/>
              <a:buChar char="•"/>
            </a:pPr>
            <a:r>
              <a:rPr lang="en-US" dirty="0"/>
              <a:t>28% participants BMI≥30 kg/m2</a:t>
            </a:r>
          </a:p>
          <a:p>
            <a:pPr marL="342900" indent="-342900">
              <a:buClr>
                <a:srgbClr val="DE9443"/>
              </a:buClr>
              <a:buFont typeface="Arial" panose="020B0604020202020204" pitchFamily="34" charset="0"/>
              <a:buChar char="•"/>
            </a:pPr>
            <a:r>
              <a:rPr lang="en-US" dirty="0"/>
              <a:t>Weight gain in both groups</a:t>
            </a:r>
          </a:p>
          <a:p>
            <a:pPr marL="342900" indent="-342900">
              <a:buClr>
                <a:srgbClr val="DE9443"/>
              </a:buClr>
              <a:buFont typeface="Arial" panose="020B0604020202020204" pitchFamily="34" charset="0"/>
              <a:buChar char="•"/>
            </a:pPr>
            <a:r>
              <a:rPr lang="en-US" dirty="0"/>
              <a:t>Initial weight gain in CAB group mean 0.4 kg</a:t>
            </a:r>
          </a:p>
          <a:p>
            <a:pPr marL="342900" indent="-342900">
              <a:buClr>
                <a:srgbClr val="DE9443"/>
              </a:buClr>
              <a:buFont typeface="Arial" panose="020B0604020202020204" pitchFamily="34" charset="0"/>
              <a:buChar char="•"/>
            </a:pPr>
            <a:r>
              <a:rPr lang="en-US" dirty="0"/>
              <a:t>CAB 2.4 kg/year vs TDF/FTC 2.14 kg/year </a:t>
            </a:r>
          </a:p>
          <a:p>
            <a:pPr marL="342900" indent="-342900">
              <a:buClr>
                <a:srgbClr val="DE9443"/>
              </a:buClr>
              <a:buFont typeface="Arial" panose="020B0604020202020204" pitchFamily="34" charset="0"/>
              <a:buChar char="•"/>
            </a:pPr>
            <a:r>
              <a:rPr lang="en-US" dirty="0"/>
              <a:t>Coming soon: Planned analyses to assess prevalence and incidence of risk factors for cardio-vascular disease, by study arm</a:t>
            </a:r>
          </a:p>
        </p:txBody>
      </p:sp>
      <p:sp>
        <p:nvSpPr>
          <p:cNvPr id="12" name="Espaço Reservado para Imagem 11">
            <a:extLst>
              <a:ext uri="{FF2B5EF4-FFF2-40B4-BE49-F238E27FC236}">
                <a16:creationId xmlns:a16="http://schemas.microsoft.com/office/drawing/2014/main" id="{90F20930-1E16-744F-11B3-334137E74B86}"/>
              </a:ext>
            </a:extLst>
          </p:cNvPr>
          <p:cNvSpPr>
            <a:spLocks noGrp="1"/>
          </p:cNvSpPr>
          <p:nvPr>
            <p:ph type="pic" sz="quarter" idx="15"/>
          </p:nvPr>
        </p:nvSpPr>
        <p:spPr>
          <a:xfrm>
            <a:off x="395184" y="2055048"/>
            <a:ext cx="5532650" cy="4193303"/>
          </a:xfrm>
        </p:spPr>
        <p:txBody>
          <a:bodyPr/>
          <a:lstStyle/>
          <a:p>
            <a:endParaRPr lang="pt-BR"/>
          </a:p>
        </p:txBody>
      </p:sp>
      <p:pic>
        <p:nvPicPr>
          <p:cNvPr id="13" name="Content Placeholder 3">
            <a:extLst>
              <a:ext uri="{FF2B5EF4-FFF2-40B4-BE49-F238E27FC236}">
                <a16:creationId xmlns:a16="http://schemas.microsoft.com/office/drawing/2014/main" id="{E5FE3727-61B7-1DBE-CC0E-273A2F5D0179}"/>
              </a:ext>
            </a:extLst>
          </p:cNvPr>
          <p:cNvPicPr>
            <a:picLocks noChangeAspect="1"/>
          </p:cNvPicPr>
          <p:nvPr/>
        </p:nvPicPr>
        <p:blipFill>
          <a:blip r:embed="rId4"/>
          <a:srcRect l="328" r="328"/>
          <a:stretch>
            <a:fillRect/>
          </a:stretch>
        </p:blipFill>
        <p:spPr>
          <a:xfrm>
            <a:off x="442913" y="2097088"/>
            <a:ext cx="5437187" cy="4103687"/>
          </a:xfrm>
          <a:prstGeom prst="rect">
            <a:avLst/>
          </a:prstGeom>
          <a:solidFill>
            <a:schemeClr val="tx2"/>
          </a:solidFill>
          <a:ln>
            <a:solidFill>
              <a:schemeClr val="bg1">
                <a:lumMod val="50000"/>
              </a:schemeClr>
            </a:solidFill>
          </a:ln>
        </p:spPr>
      </p:pic>
    </p:spTree>
    <p:extLst>
      <p:ext uri="{BB962C8B-B14F-4D97-AF65-F5344CB8AC3E}">
        <p14:creationId xmlns:p14="http://schemas.microsoft.com/office/powerpoint/2010/main" val="30451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9D3F4226-3527-A787-3295-DC0BC1778F58}"/>
              </a:ext>
            </a:extLst>
          </p:cNvPr>
          <p:cNvSpPr>
            <a:spLocks noGrp="1"/>
          </p:cNvSpPr>
          <p:nvPr>
            <p:ph sz="quarter" idx="14"/>
          </p:nvPr>
        </p:nvSpPr>
        <p:spPr>
          <a:xfrm>
            <a:off x="6972387" y="2097091"/>
            <a:ext cx="4776704" cy="4103687"/>
          </a:xfrm>
        </p:spPr>
        <p:txBody>
          <a:bodyPr anchor="ctr"/>
          <a:lstStyle/>
          <a:p>
            <a:pPr marL="457200" marR="0" lvl="0" indent="-457200" algn="l" defTabSz="914400" rtl="0" eaLnBrk="1" fontAlgn="auto" latinLnBrk="0" hangingPunct="1">
              <a:lnSpc>
                <a:spcPct val="100000"/>
              </a:lnSpc>
              <a:spcBef>
                <a:spcPts val="0"/>
              </a:spcBef>
              <a:spcAft>
                <a:spcPts val="1800"/>
              </a:spcAft>
              <a:buClr>
                <a:srgbClr val="DE9443"/>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BMD decreased in the TDF-FTC arm by 0.5-1.0%</a:t>
            </a:r>
          </a:p>
          <a:p>
            <a:pPr marL="457200" marR="0" lvl="0" indent="-457200" algn="l" defTabSz="914400" rtl="0" eaLnBrk="1" fontAlgn="auto" latinLnBrk="0" hangingPunct="1">
              <a:lnSpc>
                <a:spcPct val="100000"/>
              </a:lnSpc>
              <a:spcBef>
                <a:spcPts val="0"/>
              </a:spcBef>
              <a:spcAft>
                <a:spcPts val="1800"/>
              </a:spcAft>
              <a:buClr>
                <a:srgbClr val="DE9443"/>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BMD increased in CAB-LA arm 0.5-1.5%</a:t>
            </a:r>
          </a:p>
        </p:txBody>
      </p:sp>
      <p:sp>
        <p:nvSpPr>
          <p:cNvPr id="2" name="TextBox 1">
            <a:extLst>
              <a:ext uri="{FF2B5EF4-FFF2-40B4-BE49-F238E27FC236}">
                <a16:creationId xmlns:a16="http://schemas.microsoft.com/office/drawing/2014/main" id="{139EC528-AECE-1F50-CFD3-8B0EB5E84091}"/>
              </a:ext>
            </a:extLst>
          </p:cNvPr>
          <p:cNvSpPr txBox="1"/>
          <p:nvPr/>
        </p:nvSpPr>
        <p:spPr>
          <a:xfrm>
            <a:off x="-1" y="6402957"/>
            <a:ext cx="11749092" cy="253916"/>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Brown T et al. CROI 2023. Poster #987.</a:t>
            </a:r>
          </a:p>
        </p:txBody>
      </p:sp>
      <p:sp>
        <p:nvSpPr>
          <p:cNvPr id="8" name="Espaço Reservado para Imagem 7">
            <a:extLst>
              <a:ext uri="{FF2B5EF4-FFF2-40B4-BE49-F238E27FC236}">
                <a16:creationId xmlns:a16="http://schemas.microsoft.com/office/drawing/2014/main" id="{FD388CAB-0803-6F35-6414-5E733EBEB9A8}"/>
              </a:ext>
            </a:extLst>
          </p:cNvPr>
          <p:cNvSpPr>
            <a:spLocks noGrp="1"/>
          </p:cNvSpPr>
          <p:nvPr>
            <p:ph type="pic" sz="quarter" idx="15"/>
          </p:nvPr>
        </p:nvSpPr>
        <p:spPr>
          <a:xfrm>
            <a:off x="442913" y="2028497"/>
            <a:ext cx="6343710" cy="4240876"/>
          </a:xfrm>
        </p:spPr>
        <p:txBody>
          <a:bodyPr/>
          <a:lstStyle/>
          <a:p>
            <a:endParaRPr lang="pt-BR"/>
          </a:p>
        </p:txBody>
      </p:sp>
      <p:sp>
        <p:nvSpPr>
          <p:cNvPr id="3" name="Título 2">
            <a:extLst>
              <a:ext uri="{FF2B5EF4-FFF2-40B4-BE49-F238E27FC236}">
                <a16:creationId xmlns:a16="http://schemas.microsoft.com/office/drawing/2014/main" id="{AC39FE03-8DED-08F0-B4B6-DB402D8533B1}"/>
              </a:ext>
            </a:extLst>
          </p:cNvPr>
          <p:cNvSpPr>
            <a:spLocks noGrp="1"/>
          </p:cNvSpPr>
          <p:nvPr>
            <p:ph type="title"/>
          </p:nvPr>
        </p:nvSpPr>
        <p:spPr>
          <a:xfrm>
            <a:off x="4116391" y="441325"/>
            <a:ext cx="6604161" cy="1223964"/>
          </a:xfrm>
        </p:spPr>
        <p:txBody>
          <a:bodyPr>
            <a:normAutofit/>
          </a:bodyPr>
          <a:lstStyle/>
          <a:p>
            <a:r>
              <a:rPr lang="en-US" dirty="0"/>
              <a:t>HPTN 083: DXA BMD change over time</a:t>
            </a:r>
            <a:endParaRPr lang="pt-BR" dirty="0"/>
          </a:p>
        </p:txBody>
      </p:sp>
      <p:grpSp>
        <p:nvGrpSpPr>
          <p:cNvPr id="89" name="Agrupar 88">
            <a:extLst>
              <a:ext uri="{FF2B5EF4-FFF2-40B4-BE49-F238E27FC236}">
                <a16:creationId xmlns:a16="http://schemas.microsoft.com/office/drawing/2014/main" id="{C1DA6303-B435-FF8C-FA4D-0A8B593B92BC}"/>
              </a:ext>
            </a:extLst>
          </p:cNvPr>
          <p:cNvGrpSpPr/>
          <p:nvPr/>
        </p:nvGrpSpPr>
        <p:grpSpPr>
          <a:xfrm>
            <a:off x="499185" y="2095863"/>
            <a:ext cx="6231160" cy="4104915"/>
            <a:chOff x="505573" y="1371365"/>
            <a:chExt cx="6719678" cy="4426737"/>
          </a:xfrm>
        </p:grpSpPr>
        <p:pic>
          <p:nvPicPr>
            <p:cNvPr id="4" name="Picture 3">
              <a:extLst>
                <a:ext uri="{FF2B5EF4-FFF2-40B4-BE49-F238E27FC236}">
                  <a16:creationId xmlns:a16="http://schemas.microsoft.com/office/drawing/2014/main" id="{6B14D982-E6D7-1E92-BD7E-EF9FADCCB955}"/>
                </a:ext>
              </a:extLst>
            </p:cNvPr>
            <p:cNvPicPr>
              <a:picLocks noChangeAspect="1"/>
            </p:cNvPicPr>
            <p:nvPr/>
          </p:nvPicPr>
          <p:blipFill>
            <a:blip r:embed="rId3"/>
            <a:stretch>
              <a:fillRect/>
            </a:stretch>
          </p:blipFill>
          <p:spPr>
            <a:xfrm>
              <a:off x="505573" y="1371365"/>
              <a:ext cx="6719678" cy="4426737"/>
            </a:xfrm>
            <a:prstGeom prst="rect">
              <a:avLst/>
            </a:prstGeom>
            <a:ln>
              <a:solidFill>
                <a:schemeClr val="bg1">
                  <a:lumMod val="50000"/>
                </a:schemeClr>
              </a:solidFill>
            </a:ln>
          </p:spPr>
        </p:pic>
        <p:grpSp>
          <p:nvGrpSpPr>
            <p:cNvPr id="35" name="Agrupar 34">
              <a:extLst>
                <a:ext uri="{FF2B5EF4-FFF2-40B4-BE49-F238E27FC236}">
                  <a16:creationId xmlns:a16="http://schemas.microsoft.com/office/drawing/2014/main" id="{F533E79F-BF20-10C8-775B-126F763F2A8C}"/>
                </a:ext>
              </a:extLst>
            </p:cNvPr>
            <p:cNvGrpSpPr/>
            <p:nvPr/>
          </p:nvGrpSpPr>
          <p:grpSpPr>
            <a:xfrm>
              <a:off x="1431710" y="2387445"/>
              <a:ext cx="1022429" cy="1165769"/>
              <a:chOff x="1431710" y="2387445"/>
              <a:chExt cx="1022429" cy="1165769"/>
            </a:xfrm>
          </p:grpSpPr>
          <p:cxnSp>
            <p:nvCxnSpPr>
              <p:cNvPr id="6" name="Conector reto 5">
                <a:extLst>
                  <a:ext uri="{FF2B5EF4-FFF2-40B4-BE49-F238E27FC236}">
                    <a16:creationId xmlns:a16="http://schemas.microsoft.com/office/drawing/2014/main" id="{7057C9A9-77C5-8A3C-E864-17DD2A9D8271}"/>
                  </a:ext>
                </a:extLst>
              </p:cNvPr>
              <p:cNvCxnSpPr>
                <a:cxnSpLocks/>
              </p:cNvCxnSpPr>
              <p:nvPr/>
            </p:nvCxnSpPr>
            <p:spPr>
              <a:xfrm flipV="1">
                <a:off x="1431710" y="2944829"/>
                <a:ext cx="510024" cy="608385"/>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99BFF29-967A-0131-F555-002BE3071C97}"/>
                  </a:ext>
                </a:extLst>
              </p:cNvPr>
              <p:cNvCxnSpPr>
                <a:cxnSpLocks/>
              </p:cNvCxnSpPr>
              <p:nvPr/>
            </p:nvCxnSpPr>
            <p:spPr>
              <a:xfrm flipV="1">
                <a:off x="1944115" y="2387445"/>
                <a:ext cx="510024" cy="557384"/>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grpSp>
        <p:grpSp>
          <p:nvGrpSpPr>
            <p:cNvPr id="34" name="Agrupar 33">
              <a:extLst>
                <a:ext uri="{FF2B5EF4-FFF2-40B4-BE49-F238E27FC236}">
                  <a16:creationId xmlns:a16="http://schemas.microsoft.com/office/drawing/2014/main" id="{3EDC6409-B9E3-E242-0D1D-AB3B52D19AAE}"/>
                </a:ext>
              </a:extLst>
            </p:cNvPr>
            <p:cNvGrpSpPr/>
            <p:nvPr/>
          </p:nvGrpSpPr>
          <p:grpSpPr>
            <a:xfrm>
              <a:off x="1404937" y="2366160"/>
              <a:ext cx="1076326" cy="1217622"/>
              <a:chOff x="1404937" y="2366160"/>
              <a:chExt cx="1076326" cy="1217622"/>
            </a:xfrm>
          </p:grpSpPr>
          <p:sp>
            <p:nvSpPr>
              <p:cNvPr id="16" name="Elipse 15">
                <a:extLst>
                  <a:ext uri="{FF2B5EF4-FFF2-40B4-BE49-F238E27FC236}">
                    <a16:creationId xmlns:a16="http://schemas.microsoft.com/office/drawing/2014/main" id="{776DDF0E-F8A1-57F6-6244-5D086568D15F}"/>
                  </a:ext>
                </a:extLst>
              </p:cNvPr>
              <p:cNvSpPr/>
              <p:nvPr/>
            </p:nvSpPr>
            <p:spPr>
              <a:xfrm>
                <a:off x="1404937" y="352582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a:extLst>
                  <a:ext uri="{FF2B5EF4-FFF2-40B4-BE49-F238E27FC236}">
                    <a16:creationId xmlns:a16="http://schemas.microsoft.com/office/drawing/2014/main" id="{D596D662-C41A-6029-4264-8B9D69C00680}"/>
                  </a:ext>
                </a:extLst>
              </p:cNvPr>
              <p:cNvSpPr/>
              <p:nvPr/>
            </p:nvSpPr>
            <p:spPr>
              <a:xfrm>
                <a:off x="1912143" y="291622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a:extLst>
                  <a:ext uri="{FF2B5EF4-FFF2-40B4-BE49-F238E27FC236}">
                    <a16:creationId xmlns:a16="http://schemas.microsoft.com/office/drawing/2014/main" id="{CDCB0B89-E1F9-C33D-5752-33F41D160949}"/>
                  </a:ext>
                </a:extLst>
              </p:cNvPr>
              <p:cNvSpPr/>
              <p:nvPr/>
            </p:nvSpPr>
            <p:spPr>
              <a:xfrm>
                <a:off x="2421731" y="2366160"/>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3" name="Agrupar 32">
              <a:extLst>
                <a:ext uri="{FF2B5EF4-FFF2-40B4-BE49-F238E27FC236}">
                  <a16:creationId xmlns:a16="http://schemas.microsoft.com/office/drawing/2014/main" id="{FC4A9D2A-91E7-773B-462D-BEA9DFB78CD1}"/>
                </a:ext>
              </a:extLst>
            </p:cNvPr>
            <p:cNvGrpSpPr/>
            <p:nvPr/>
          </p:nvGrpSpPr>
          <p:grpSpPr>
            <a:xfrm>
              <a:off x="1906960" y="2759869"/>
              <a:ext cx="54000" cy="371475"/>
              <a:chOff x="1916134" y="2759869"/>
              <a:chExt cx="54000" cy="371475"/>
            </a:xfrm>
          </p:grpSpPr>
          <p:cxnSp>
            <p:nvCxnSpPr>
              <p:cNvPr id="20" name="Conector de Seta Reta 19">
                <a:extLst>
                  <a:ext uri="{FF2B5EF4-FFF2-40B4-BE49-F238E27FC236}">
                    <a16:creationId xmlns:a16="http://schemas.microsoft.com/office/drawing/2014/main" id="{97CFDE35-016A-3685-D1D0-63D47903337E}"/>
                  </a:ext>
                </a:extLst>
              </p:cNvPr>
              <p:cNvCxnSpPr/>
              <p:nvPr/>
            </p:nvCxnSpPr>
            <p:spPr>
              <a:xfrm>
                <a:off x="1944115" y="2759869"/>
                <a:ext cx="0" cy="371475"/>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a16="http://schemas.microsoft.com/office/drawing/2014/main" id="{2B0F596C-D602-314C-8596-3C65EE5DF283}"/>
                  </a:ext>
                </a:extLst>
              </p:cNvPr>
              <p:cNvCxnSpPr>
                <a:cxnSpLocks/>
              </p:cNvCxnSpPr>
              <p:nvPr/>
            </p:nvCxnSpPr>
            <p:spPr>
              <a:xfrm flipH="1">
                <a:off x="1916134" y="2759869"/>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F1B80825-0685-4C0B-B12B-9AD39A742CD8}"/>
                  </a:ext>
                </a:extLst>
              </p:cNvPr>
              <p:cNvCxnSpPr>
                <a:cxnSpLocks/>
              </p:cNvCxnSpPr>
              <p:nvPr/>
            </p:nvCxnSpPr>
            <p:spPr>
              <a:xfrm flipH="1">
                <a:off x="1916134" y="3131344"/>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32" name="Agrupar 31">
              <a:extLst>
                <a:ext uri="{FF2B5EF4-FFF2-40B4-BE49-F238E27FC236}">
                  <a16:creationId xmlns:a16="http://schemas.microsoft.com/office/drawing/2014/main" id="{44016363-497D-4101-5602-8499ECE55E6A}"/>
                </a:ext>
              </a:extLst>
            </p:cNvPr>
            <p:cNvGrpSpPr/>
            <p:nvPr/>
          </p:nvGrpSpPr>
          <p:grpSpPr>
            <a:xfrm>
              <a:off x="2426198" y="2116931"/>
              <a:ext cx="54000" cy="554831"/>
              <a:chOff x="2423340" y="2116931"/>
              <a:chExt cx="54000" cy="554831"/>
            </a:xfrm>
          </p:grpSpPr>
          <p:cxnSp>
            <p:nvCxnSpPr>
              <p:cNvPr id="21" name="Conector de Seta Reta 20">
                <a:extLst>
                  <a:ext uri="{FF2B5EF4-FFF2-40B4-BE49-F238E27FC236}">
                    <a16:creationId xmlns:a16="http://schemas.microsoft.com/office/drawing/2014/main" id="{F32922FC-2D29-F638-18A9-DA61EAE2EC3D}"/>
                  </a:ext>
                </a:extLst>
              </p:cNvPr>
              <p:cNvCxnSpPr>
                <a:cxnSpLocks/>
              </p:cNvCxnSpPr>
              <p:nvPr/>
            </p:nvCxnSpPr>
            <p:spPr>
              <a:xfrm>
                <a:off x="2449377" y="2121694"/>
                <a:ext cx="0" cy="545306"/>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1A398B7E-049F-CFC6-5088-A8E118252FE7}"/>
                  </a:ext>
                </a:extLst>
              </p:cNvPr>
              <p:cNvCxnSpPr>
                <a:cxnSpLocks/>
              </p:cNvCxnSpPr>
              <p:nvPr/>
            </p:nvCxnSpPr>
            <p:spPr>
              <a:xfrm flipH="1">
                <a:off x="2423340" y="2116931"/>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D9C64C66-FC16-7049-8FDA-2F0D3B8E7D15}"/>
                  </a:ext>
                </a:extLst>
              </p:cNvPr>
              <p:cNvCxnSpPr>
                <a:cxnSpLocks/>
              </p:cNvCxnSpPr>
              <p:nvPr/>
            </p:nvCxnSpPr>
            <p:spPr>
              <a:xfrm flipH="1">
                <a:off x="2423340" y="2671762"/>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42" name="Agrupar 41">
              <a:extLst>
                <a:ext uri="{FF2B5EF4-FFF2-40B4-BE49-F238E27FC236}">
                  <a16:creationId xmlns:a16="http://schemas.microsoft.com/office/drawing/2014/main" id="{376B2648-574B-849A-141F-AA9CFCA383A7}"/>
                </a:ext>
              </a:extLst>
            </p:cNvPr>
            <p:cNvGrpSpPr/>
            <p:nvPr/>
          </p:nvGrpSpPr>
          <p:grpSpPr>
            <a:xfrm>
              <a:off x="3482516" y="3116665"/>
              <a:ext cx="1028112" cy="426501"/>
              <a:chOff x="1431710" y="3116665"/>
              <a:chExt cx="1028112" cy="426501"/>
            </a:xfrm>
          </p:grpSpPr>
          <p:cxnSp>
            <p:nvCxnSpPr>
              <p:cNvPr id="43" name="Conector reto 42">
                <a:extLst>
                  <a:ext uri="{FF2B5EF4-FFF2-40B4-BE49-F238E27FC236}">
                    <a16:creationId xmlns:a16="http://schemas.microsoft.com/office/drawing/2014/main" id="{BE7B7BA8-DF4E-FDF9-F0D3-4BAB00723EF9}"/>
                  </a:ext>
                </a:extLst>
              </p:cNvPr>
              <p:cNvCxnSpPr>
                <a:cxnSpLocks/>
              </p:cNvCxnSpPr>
              <p:nvPr/>
            </p:nvCxnSpPr>
            <p:spPr>
              <a:xfrm flipV="1">
                <a:off x="1431710" y="3131737"/>
                <a:ext cx="473136" cy="411429"/>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34435EB7-AF1E-DECF-2C12-8486D2D85AD9}"/>
                  </a:ext>
                </a:extLst>
              </p:cNvPr>
              <p:cNvCxnSpPr>
                <a:cxnSpLocks/>
              </p:cNvCxnSpPr>
              <p:nvPr/>
            </p:nvCxnSpPr>
            <p:spPr>
              <a:xfrm>
                <a:off x="1904444" y="3116665"/>
                <a:ext cx="555378" cy="38632"/>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grpSp>
        <p:grpSp>
          <p:nvGrpSpPr>
            <p:cNvPr id="38" name="Agrupar 37">
              <a:extLst>
                <a:ext uri="{FF2B5EF4-FFF2-40B4-BE49-F238E27FC236}">
                  <a16:creationId xmlns:a16="http://schemas.microsoft.com/office/drawing/2014/main" id="{EA40BC01-A9B6-5EE3-3A55-B81A768AEB4C}"/>
                </a:ext>
              </a:extLst>
            </p:cNvPr>
            <p:cNvGrpSpPr/>
            <p:nvPr/>
          </p:nvGrpSpPr>
          <p:grpSpPr>
            <a:xfrm>
              <a:off x="3439728" y="3092319"/>
              <a:ext cx="1076326" cy="491463"/>
              <a:chOff x="1404937" y="3092319"/>
              <a:chExt cx="1076326" cy="491463"/>
            </a:xfrm>
          </p:grpSpPr>
          <p:sp>
            <p:nvSpPr>
              <p:cNvPr id="39" name="Elipse 38">
                <a:extLst>
                  <a:ext uri="{FF2B5EF4-FFF2-40B4-BE49-F238E27FC236}">
                    <a16:creationId xmlns:a16="http://schemas.microsoft.com/office/drawing/2014/main" id="{A559D2A5-ED39-9D25-A438-BA027D450CBB}"/>
                  </a:ext>
                </a:extLst>
              </p:cNvPr>
              <p:cNvSpPr/>
              <p:nvPr/>
            </p:nvSpPr>
            <p:spPr>
              <a:xfrm>
                <a:off x="1404937" y="352582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a:extLst>
                  <a:ext uri="{FF2B5EF4-FFF2-40B4-BE49-F238E27FC236}">
                    <a16:creationId xmlns:a16="http://schemas.microsoft.com/office/drawing/2014/main" id="{E25255CA-FB61-90CA-989E-308F87DEFFC0}"/>
                  </a:ext>
                </a:extLst>
              </p:cNvPr>
              <p:cNvSpPr/>
              <p:nvPr/>
            </p:nvSpPr>
            <p:spPr>
              <a:xfrm>
                <a:off x="1912143" y="309231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a:extLst>
                  <a:ext uri="{FF2B5EF4-FFF2-40B4-BE49-F238E27FC236}">
                    <a16:creationId xmlns:a16="http://schemas.microsoft.com/office/drawing/2014/main" id="{23F511CF-703F-4D2B-90AF-2137F90C9EAD}"/>
                  </a:ext>
                </a:extLst>
              </p:cNvPr>
              <p:cNvSpPr/>
              <p:nvPr/>
            </p:nvSpPr>
            <p:spPr>
              <a:xfrm>
                <a:off x="2421731" y="3126320"/>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0" name="Agrupar 49">
              <a:extLst>
                <a:ext uri="{FF2B5EF4-FFF2-40B4-BE49-F238E27FC236}">
                  <a16:creationId xmlns:a16="http://schemas.microsoft.com/office/drawing/2014/main" id="{390D3836-F332-ECF1-CF80-9DA046CCE40C}"/>
                </a:ext>
              </a:extLst>
            </p:cNvPr>
            <p:cNvGrpSpPr/>
            <p:nvPr/>
          </p:nvGrpSpPr>
          <p:grpSpPr>
            <a:xfrm>
              <a:off x="3951333" y="2841962"/>
              <a:ext cx="54000" cy="550800"/>
              <a:chOff x="2423340" y="2116931"/>
              <a:chExt cx="54000" cy="554831"/>
            </a:xfrm>
          </p:grpSpPr>
          <p:cxnSp>
            <p:nvCxnSpPr>
              <p:cNvPr id="51" name="Conector de Seta Reta 50">
                <a:extLst>
                  <a:ext uri="{FF2B5EF4-FFF2-40B4-BE49-F238E27FC236}">
                    <a16:creationId xmlns:a16="http://schemas.microsoft.com/office/drawing/2014/main" id="{395BC90E-A4D7-A8D6-115C-FEAF428F99E1}"/>
                  </a:ext>
                </a:extLst>
              </p:cNvPr>
              <p:cNvCxnSpPr>
                <a:cxnSpLocks/>
              </p:cNvCxnSpPr>
              <p:nvPr/>
            </p:nvCxnSpPr>
            <p:spPr>
              <a:xfrm>
                <a:off x="2449377" y="2121694"/>
                <a:ext cx="0" cy="545306"/>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52" name="Conector de Seta Reta 51">
                <a:extLst>
                  <a:ext uri="{FF2B5EF4-FFF2-40B4-BE49-F238E27FC236}">
                    <a16:creationId xmlns:a16="http://schemas.microsoft.com/office/drawing/2014/main" id="{DDFB5683-EC19-31C8-EE2E-9F1A4D8E4DD4}"/>
                  </a:ext>
                </a:extLst>
              </p:cNvPr>
              <p:cNvCxnSpPr>
                <a:cxnSpLocks/>
              </p:cNvCxnSpPr>
              <p:nvPr/>
            </p:nvCxnSpPr>
            <p:spPr>
              <a:xfrm flipH="1">
                <a:off x="2423340" y="2116931"/>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53" name="Conector de Seta Reta 52">
                <a:extLst>
                  <a:ext uri="{FF2B5EF4-FFF2-40B4-BE49-F238E27FC236}">
                    <a16:creationId xmlns:a16="http://schemas.microsoft.com/office/drawing/2014/main" id="{01B4A23C-EF0A-9019-DFFA-11AD36FDDB2F}"/>
                  </a:ext>
                </a:extLst>
              </p:cNvPr>
              <p:cNvCxnSpPr>
                <a:cxnSpLocks/>
              </p:cNvCxnSpPr>
              <p:nvPr/>
            </p:nvCxnSpPr>
            <p:spPr>
              <a:xfrm flipH="1">
                <a:off x="2423340" y="2671762"/>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54" name="Agrupar 53">
              <a:extLst>
                <a:ext uri="{FF2B5EF4-FFF2-40B4-BE49-F238E27FC236}">
                  <a16:creationId xmlns:a16="http://schemas.microsoft.com/office/drawing/2014/main" id="{D2075D99-C31A-62C5-908F-1F6536680388}"/>
                </a:ext>
              </a:extLst>
            </p:cNvPr>
            <p:cNvGrpSpPr/>
            <p:nvPr/>
          </p:nvGrpSpPr>
          <p:grpSpPr>
            <a:xfrm>
              <a:off x="4462199" y="2786838"/>
              <a:ext cx="54000" cy="730800"/>
              <a:chOff x="2423340" y="2116931"/>
              <a:chExt cx="54000" cy="554831"/>
            </a:xfrm>
          </p:grpSpPr>
          <p:cxnSp>
            <p:nvCxnSpPr>
              <p:cNvPr id="55" name="Conector de Seta Reta 54">
                <a:extLst>
                  <a:ext uri="{FF2B5EF4-FFF2-40B4-BE49-F238E27FC236}">
                    <a16:creationId xmlns:a16="http://schemas.microsoft.com/office/drawing/2014/main" id="{06F7CFD6-30AF-A354-072B-F5D493D0C7B8}"/>
                  </a:ext>
                </a:extLst>
              </p:cNvPr>
              <p:cNvCxnSpPr>
                <a:cxnSpLocks/>
              </p:cNvCxnSpPr>
              <p:nvPr/>
            </p:nvCxnSpPr>
            <p:spPr>
              <a:xfrm>
                <a:off x="2449377" y="2121694"/>
                <a:ext cx="0" cy="545306"/>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56" name="Conector de Seta Reta 55">
                <a:extLst>
                  <a:ext uri="{FF2B5EF4-FFF2-40B4-BE49-F238E27FC236}">
                    <a16:creationId xmlns:a16="http://schemas.microsoft.com/office/drawing/2014/main" id="{4712FE7D-974E-A0B8-65B6-13C6C673A097}"/>
                  </a:ext>
                </a:extLst>
              </p:cNvPr>
              <p:cNvCxnSpPr>
                <a:cxnSpLocks/>
              </p:cNvCxnSpPr>
              <p:nvPr/>
            </p:nvCxnSpPr>
            <p:spPr>
              <a:xfrm flipH="1">
                <a:off x="2423340" y="2116931"/>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57" name="Conector de Seta Reta 56">
                <a:extLst>
                  <a:ext uri="{FF2B5EF4-FFF2-40B4-BE49-F238E27FC236}">
                    <a16:creationId xmlns:a16="http://schemas.microsoft.com/office/drawing/2014/main" id="{33828B20-45AD-4C6B-779C-4A6DFC03803C}"/>
                  </a:ext>
                </a:extLst>
              </p:cNvPr>
              <p:cNvCxnSpPr>
                <a:cxnSpLocks/>
              </p:cNvCxnSpPr>
              <p:nvPr/>
            </p:nvCxnSpPr>
            <p:spPr>
              <a:xfrm flipH="1">
                <a:off x="2423340" y="2671762"/>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58" name="Agrupar 57">
              <a:extLst>
                <a:ext uri="{FF2B5EF4-FFF2-40B4-BE49-F238E27FC236}">
                  <a16:creationId xmlns:a16="http://schemas.microsoft.com/office/drawing/2014/main" id="{552E3DFF-5771-AB25-D0F5-A700BD7805C2}"/>
                </a:ext>
              </a:extLst>
            </p:cNvPr>
            <p:cNvGrpSpPr/>
            <p:nvPr/>
          </p:nvGrpSpPr>
          <p:grpSpPr>
            <a:xfrm>
              <a:off x="5491224" y="2958394"/>
              <a:ext cx="1027667" cy="602099"/>
              <a:chOff x="1420856" y="2924787"/>
              <a:chExt cx="1027667" cy="602099"/>
            </a:xfrm>
          </p:grpSpPr>
          <p:cxnSp>
            <p:nvCxnSpPr>
              <p:cNvPr id="59" name="Conector reto 58">
                <a:extLst>
                  <a:ext uri="{FF2B5EF4-FFF2-40B4-BE49-F238E27FC236}">
                    <a16:creationId xmlns:a16="http://schemas.microsoft.com/office/drawing/2014/main" id="{E77FD145-205A-F928-3E00-7B1BD6A071FE}"/>
                  </a:ext>
                </a:extLst>
              </p:cNvPr>
              <p:cNvCxnSpPr>
                <a:cxnSpLocks/>
              </p:cNvCxnSpPr>
              <p:nvPr/>
            </p:nvCxnSpPr>
            <p:spPr>
              <a:xfrm flipV="1">
                <a:off x="1420856" y="3176290"/>
                <a:ext cx="530793" cy="350596"/>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218DA456-4008-5E1D-BCD1-07B2B4F450EA}"/>
                  </a:ext>
                </a:extLst>
              </p:cNvPr>
              <p:cNvCxnSpPr>
                <a:cxnSpLocks/>
              </p:cNvCxnSpPr>
              <p:nvPr/>
            </p:nvCxnSpPr>
            <p:spPr>
              <a:xfrm flipV="1">
                <a:off x="1950583" y="2924787"/>
                <a:ext cx="497940" cy="254216"/>
              </a:xfrm>
              <a:prstGeom prst="line">
                <a:avLst/>
              </a:prstGeom>
              <a:ln w="28575">
                <a:solidFill>
                  <a:srgbClr val="F3A169"/>
                </a:solidFill>
              </a:ln>
            </p:spPr>
            <p:style>
              <a:lnRef idx="1">
                <a:schemeClr val="accent1"/>
              </a:lnRef>
              <a:fillRef idx="0">
                <a:schemeClr val="accent1"/>
              </a:fillRef>
              <a:effectRef idx="0">
                <a:schemeClr val="accent1"/>
              </a:effectRef>
              <a:fontRef idx="minor">
                <a:schemeClr val="tx1"/>
              </a:fontRef>
            </p:style>
          </p:cxnSp>
        </p:grpSp>
        <p:grpSp>
          <p:nvGrpSpPr>
            <p:cNvPr id="66" name="Agrupar 65">
              <a:extLst>
                <a:ext uri="{FF2B5EF4-FFF2-40B4-BE49-F238E27FC236}">
                  <a16:creationId xmlns:a16="http://schemas.microsoft.com/office/drawing/2014/main" id="{63E2D675-23A0-FEDA-E5BE-768B96824237}"/>
                </a:ext>
              </a:extLst>
            </p:cNvPr>
            <p:cNvGrpSpPr/>
            <p:nvPr/>
          </p:nvGrpSpPr>
          <p:grpSpPr>
            <a:xfrm>
              <a:off x="6496291" y="2735058"/>
              <a:ext cx="54000" cy="446400"/>
              <a:chOff x="2423340" y="2116931"/>
              <a:chExt cx="54000" cy="554831"/>
            </a:xfrm>
          </p:grpSpPr>
          <p:cxnSp>
            <p:nvCxnSpPr>
              <p:cNvPr id="67" name="Conector de Seta Reta 66">
                <a:extLst>
                  <a:ext uri="{FF2B5EF4-FFF2-40B4-BE49-F238E27FC236}">
                    <a16:creationId xmlns:a16="http://schemas.microsoft.com/office/drawing/2014/main" id="{80F78707-314B-CCB1-A854-0961DA172D6C}"/>
                  </a:ext>
                </a:extLst>
              </p:cNvPr>
              <p:cNvCxnSpPr>
                <a:cxnSpLocks/>
              </p:cNvCxnSpPr>
              <p:nvPr/>
            </p:nvCxnSpPr>
            <p:spPr>
              <a:xfrm>
                <a:off x="2449377" y="2121694"/>
                <a:ext cx="0" cy="545306"/>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68" name="Conector de Seta Reta 67">
                <a:extLst>
                  <a:ext uri="{FF2B5EF4-FFF2-40B4-BE49-F238E27FC236}">
                    <a16:creationId xmlns:a16="http://schemas.microsoft.com/office/drawing/2014/main" id="{BA261244-4E47-8BE9-B7B3-6D8DBF35FFD6}"/>
                  </a:ext>
                </a:extLst>
              </p:cNvPr>
              <p:cNvCxnSpPr>
                <a:cxnSpLocks/>
              </p:cNvCxnSpPr>
              <p:nvPr/>
            </p:nvCxnSpPr>
            <p:spPr>
              <a:xfrm flipH="1">
                <a:off x="2423340" y="2116931"/>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D644B169-4E0F-5059-D726-DFB54BDE4A29}"/>
                  </a:ext>
                </a:extLst>
              </p:cNvPr>
              <p:cNvCxnSpPr>
                <a:cxnSpLocks/>
              </p:cNvCxnSpPr>
              <p:nvPr/>
            </p:nvCxnSpPr>
            <p:spPr>
              <a:xfrm flipH="1">
                <a:off x="2423340" y="2671762"/>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70" name="Agrupar 69">
              <a:extLst>
                <a:ext uri="{FF2B5EF4-FFF2-40B4-BE49-F238E27FC236}">
                  <a16:creationId xmlns:a16="http://schemas.microsoft.com/office/drawing/2014/main" id="{68C83667-3E4D-DA5B-D00D-92A3ED87F6DA}"/>
                </a:ext>
              </a:extLst>
            </p:cNvPr>
            <p:cNvGrpSpPr/>
            <p:nvPr/>
          </p:nvGrpSpPr>
          <p:grpSpPr>
            <a:xfrm>
              <a:off x="5989051" y="3031247"/>
              <a:ext cx="54000" cy="378000"/>
              <a:chOff x="2423340" y="2116931"/>
              <a:chExt cx="54000" cy="554831"/>
            </a:xfrm>
          </p:grpSpPr>
          <p:cxnSp>
            <p:nvCxnSpPr>
              <p:cNvPr id="71" name="Conector de Seta Reta 70">
                <a:extLst>
                  <a:ext uri="{FF2B5EF4-FFF2-40B4-BE49-F238E27FC236}">
                    <a16:creationId xmlns:a16="http://schemas.microsoft.com/office/drawing/2014/main" id="{8326C390-735F-1841-7FA1-5D3E7A6D227E}"/>
                  </a:ext>
                </a:extLst>
              </p:cNvPr>
              <p:cNvCxnSpPr>
                <a:cxnSpLocks/>
              </p:cNvCxnSpPr>
              <p:nvPr/>
            </p:nvCxnSpPr>
            <p:spPr>
              <a:xfrm>
                <a:off x="2449377" y="2121694"/>
                <a:ext cx="0" cy="545306"/>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72" name="Conector de Seta Reta 71">
                <a:extLst>
                  <a:ext uri="{FF2B5EF4-FFF2-40B4-BE49-F238E27FC236}">
                    <a16:creationId xmlns:a16="http://schemas.microsoft.com/office/drawing/2014/main" id="{B9677363-0830-1069-0B0E-AF491412897B}"/>
                  </a:ext>
                </a:extLst>
              </p:cNvPr>
              <p:cNvCxnSpPr>
                <a:cxnSpLocks/>
              </p:cNvCxnSpPr>
              <p:nvPr/>
            </p:nvCxnSpPr>
            <p:spPr>
              <a:xfrm flipH="1">
                <a:off x="2423340" y="2116931"/>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cxnSp>
            <p:nvCxnSpPr>
              <p:cNvPr id="73" name="Conector de Seta Reta 72">
                <a:extLst>
                  <a:ext uri="{FF2B5EF4-FFF2-40B4-BE49-F238E27FC236}">
                    <a16:creationId xmlns:a16="http://schemas.microsoft.com/office/drawing/2014/main" id="{B775627E-1D7D-8196-C260-104B31EE841E}"/>
                  </a:ext>
                </a:extLst>
              </p:cNvPr>
              <p:cNvCxnSpPr>
                <a:cxnSpLocks/>
              </p:cNvCxnSpPr>
              <p:nvPr/>
            </p:nvCxnSpPr>
            <p:spPr>
              <a:xfrm flipH="1">
                <a:off x="2423340" y="2671762"/>
                <a:ext cx="54000" cy="0"/>
              </a:xfrm>
              <a:prstGeom prst="straightConnector1">
                <a:avLst/>
              </a:prstGeom>
              <a:ln w="15875">
                <a:solidFill>
                  <a:srgbClr val="EE7D30"/>
                </a:solidFill>
                <a:tailEnd type="none"/>
              </a:ln>
            </p:spPr>
            <p:style>
              <a:lnRef idx="1">
                <a:schemeClr val="accent1"/>
              </a:lnRef>
              <a:fillRef idx="0">
                <a:schemeClr val="accent1"/>
              </a:fillRef>
              <a:effectRef idx="0">
                <a:schemeClr val="accent1"/>
              </a:effectRef>
              <a:fontRef idx="minor">
                <a:schemeClr val="tx1"/>
              </a:fontRef>
            </p:style>
          </p:cxnSp>
        </p:grpSp>
        <p:grpSp>
          <p:nvGrpSpPr>
            <p:cNvPr id="74" name="Agrupar 73">
              <a:extLst>
                <a:ext uri="{FF2B5EF4-FFF2-40B4-BE49-F238E27FC236}">
                  <a16:creationId xmlns:a16="http://schemas.microsoft.com/office/drawing/2014/main" id="{E5E33E51-2E43-FF7B-DF69-7751CDF79B09}"/>
                </a:ext>
              </a:extLst>
            </p:cNvPr>
            <p:cNvGrpSpPr/>
            <p:nvPr/>
          </p:nvGrpSpPr>
          <p:grpSpPr>
            <a:xfrm>
              <a:off x="5475759" y="2936018"/>
              <a:ext cx="1076326" cy="647764"/>
              <a:chOff x="1404937" y="2936018"/>
              <a:chExt cx="1076326" cy="647764"/>
            </a:xfrm>
          </p:grpSpPr>
          <p:sp>
            <p:nvSpPr>
              <p:cNvPr id="75" name="Elipse 74">
                <a:extLst>
                  <a:ext uri="{FF2B5EF4-FFF2-40B4-BE49-F238E27FC236}">
                    <a16:creationId xmlns:a16="http://schemas.microsoft.com/office/drawing/2014/main" id="{277682AA-475B-8B2A-8364-A5471D4D5257}"/>
                  </a:ext>
                </a:extLst>
              </p:cNvPr>
              <p:cNvSpPr/>
              <p:nvPr/>
            </p:nvSpPr>
            <p:spPr>
              <a:xfrm>
                <a:off x="1404937" y="352582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Elipse 75">
                <a:extLst>
                  <a:ext uri="{FF2B5EF4-FFF2-40B4-BE49-F238E27FC236}">
                    <a16:creationId xmlns:a16="http://schemas.microsoft.com/office/drawing/2014/main" id="{CE4BDF6D-6A25-C710-80F2-3D0D25AC1DDC}"/>
                  </a:ext>
                </a:extLst>
              </p:cNvPr>
              <p:cNvSpPr/>
              <p:nvPr/>
            </p:nvSpPr>
            <p:spPr>
              <a:xfrm>
                <a:off x="1912143" y="3186877"/>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Elipse 76">
                <a:extLst>
                  <a:ext uri="{FF2B5EF4-FFF2-40B4-BE49-F238E27FC236}">
                    <a16:creationId xmlns:a16="http://schemas.microsoft.com/office/drawing/2014/main" id="{796C1804-84E5-72EB-E7B0-B678EA6C7F7F}"/>
                  </a:ext>
                </a:extLst>
              </p:cNvPr>
              <p:cNvSpPr/>
              <p:nvPr/>
            </p:nvSpPr>
            <p:spPr>
              <a:xfrm>
                <a:off x="2421731" y="2936018"/>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5" name="Agrupar 84">
              <a:extLst>
                <a:ext uri="{FF2B5EF4-FFF2-40B4-BE49-F238E27FC236}">
                  <a16:creationId xmlns:a16="http://schemas.microsoft.com/office/drawing/2014/main" id="{51BF410B-2CD7-D84B-6852-A49B09A1D186}"/>
                </a:ext>
              </a:extLst>
            </p:cNvPr>
            <p:cNvGrpSpPr/>
            <p:nvPr/>
          </p:nvGrpSpPr>
          <p:grpSpPr>
            <a:xfrm>
              <a:off x="2976806" y="1923129"/>
              <a:ext cx="216920" cy="57953"/>
              <a:chOff x="2976806" y="1923129"/>
              <a:chExt cx="216920" cy="57953"/>
            </a:xfrm>
            <a:solidFill>
              <a:srgbClr val="4472C4"/>
            </a:solidFill>
          </p:grpSpPr>
          <p:cxnSp>
            <p:nvCxnSpPr>
              <p:cNvPr id="79" name="Conector de Seta Reta 78">
                <a:extLst>
                  <a:ext uri="{FF2B5EF4-FFF2-40B4-BE49-F238E27FC236}">
                    <a16:creationId xmlns:a16="http://schemas.microsoft.com/office/drawing/2014/main" id="{6C3E9F95-9257-20ED-242F-9BA3D135B673}"/>
                  </a:ext>
                </a:extLst>
              </p:cNvPr>
              <p:cNvCxnSpPr>
                <a:cxnSpLocks/>
              </p:cNvCxnSpPr>
              <p:nvPr/>
            </p:nvCxnSpPr>
            <p:spPr>
              <a:xfrm flipH="1">
                <a:off x="2976806" y="1948768"/>
                <a:ext cx="216920" cy="0"/>
              </a:xfrm>
              <a:prstGeom prst="straightConnector1">
                <a:avLst/>
              </a:prstGeom>
              <a:grpFill/>
              <a:ln w="22225">
                <a:solidFill>
                  <a:srgbClr val="4472C4"/>
                </a:solidFill>
                <a:tailEnd type="none"/>
              </a:ln>
            </p:spPr>
            <p:style>
              <a:lnRef idx="1">
                <a:schemeClr val="accent1"/>
              </a:lnRef>
              <a:fillRef idx="0">
                <a:schemeClr val="accent1"/>
              </a:fillRef>
              <a:effectRef idx="0">
                <a:schemeClr val="accent1"/>
              </a:effectRef>
              <a:fontRef idx="minor">
                <a:schemeClr val="tx1"/>
              </a:fontRef>
            </p:style>
          </p:cxnSp>
          <p:sp>
            <p:nvSpPr>
              <p:cNvPr id="82" name="Elipse 81">
                <a:extLst>
                  <a:ext uri="{FF2B5EF4-FFF2-40B4-BE49-F238E27FC236}">
                    <a16:creationId xmlns:a16="http://schemas.microsoft.com/office/drawing/2014/main" id="{EDA42E27-24F5-AEC6-CF76-402B2DA88309}"/>
                  </a:ext>
                </a:extLst>
              </p:cNvPr>
              <p:cNvSpPr/>
              <p:nvPr/>
            </p:nvSpPr>
            <p:spPr>
              <a:xfrm>
                <a:off x="3055500" y="1923129"/>
                <a:ext cx="59532" cy="57953"/>
              </a:xfrm>
              <a:prstGeom prst="ellipse">
                <a:avLst/>
              </a:prstGeom>
              <a:grpFill/>
              <a:ln w="63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6" name="Agrupar 85">
              <a:extLst>
                <a:ext uri="{FF2B5EF4-FFF2-40B4-BE49-F238E27FC236}">
                  <a16:creationId xmlns:a16="http://schemas.microsoft.com/office/drawing/2014/main" id="{A139E4AD-13F5-A21D-0B18-8FA8F02047BC}"/>
                </a:ext>
              </a:extLst>
            </p:cNvPr>
            <p:cNvGrpSpPr/>
            <p:nvPr/>
          </p:nvGrpSpPr>
          <p:grpSpPr>
            <a:xfrm>
              <a:off x="3814450" y="1923129"/>
              <a:ext cx="216920" cy="57953"/>
              <a:chOff x="2976806" y="1923129"/>
              <a:chExt cx="216920" cy="57953"/>
            </a:xfrm>
          </p:grpSpPr>
          <p:cxnSp>
            <p:nvCxnSpPr>
              <p:cNvPr id="87" name="Conector de Seta Reta 86">
                <a:extLst>
                  <a:ext uri="{FF2B5EF4-FFF2-40B4-BE49-F238E27FC236}">
                    <a16:creationId xmlns:a16="http://schemas.microsoft.com/office/drawing/2014/main" id="{D3D3F0EC-EB92-5DC8-8F47-AC3DE5FC4D3F}"/>
                  </a:ext>
                </a:extLst>
              </p:cNvPr>
              <p:cNvCxnSpPr>
                <a:cxnSpLocks/>
              </p:cNvCxnSpPr>
              <p:nvPr/>
            </p:nvCxnSpPr>
            <p:spPr>
              <a:xfrm flipH="1">
                <a:off x="2976806" y="1948768"/>
                <a:ext cx="216920" cy="0"/>
              </a:xfrm>
              <a:prstGeom prst="straightConnector1">
                <a:avLst/>
              </a:prstGeom>
              <a:ln w="22225">
                <a:solidFill>
                  <a:srgbClr val="EE7D30"/>
                </a:solidFill>
                <a:tailEnd type="non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09EB7C95-FCF3-586C-C843-8331778C2F16}"/>
                  </a:ext>
                </a:extLst>
              </p:cNvPr>
              <p:cNvSpPr/>
              <p:nvPr/>
            </p:nvSpPr>
            <p:spPr>
              <a:xfrm>
                <a:off x="3055500" y="1923129"/>
                <a:ext cx="59532" cy="57953"/>
              </a:xfrm>
              <a:prstGeom prst="ellipse">
                <a:avLst/>
              </a:prstGeom>
              <a:solidFill>
                <a:srgbClr val="EE7D30"/>
              </a:solidFill>
              <a:ln w="6350">
                <a:solidFill>
                  <a:srgbClr val="EE7D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91528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A654-73E6-0C31-58F5-B29A9E6E55DC}"/>
              </a:ext>
            </a:extLst>
          </p:cNvPr>
          <p:cNvSpPr>
            <a:spLocks noGrp="1"/>
          </p:cNvSpPr>
          <p:nvPr>
            <p:ph type="title"/>
          </p:nvPr>
        </p:nvSpPr>
        <p:spPr/>
        <p:txBody>
          <a:bodyPr>
            <a:noAutofit/>
          </a:bodyPr>
          <a:lstStyle/>
          <a:p>
            <a:r>
              <a:rPr lang="pt-BR" dirty="0"/>
              <a:t>HPTN 084 </a:t>
            </a:r>
            <a:r>
              <a:rPr lang="pt-BR" dirty="0" err="1"/>
              <a:t>Cumulative</a:t>
            </a:r>
            <a:r>
              <a:rPr lang="pt-BR" dirty="0"/>
              <a:t> </a:t>
            </a:r>
            <a:r>
              <a:rPr lang="pt-BR" dirty="0" err="1"/>
              <a:t>Pregnancy</a:t>
            </a:r>
            <a:r>
              <a:rPr lang="pt-BR" dirty="0"/>
              <a:t> </a:t>
            </a:r>
            <a:r>
              <a:rPr lang="pt-BR" dirty="0" err="1"/>
              <a:t>Outcomes</a:t>
            </a:r>
            <a:r>
              <a:rPr lang="pt-BR" dirty="0"/>
              <a:t> - CAB vs. TDF/FTC</a:t>
            </a:r>
            <a:endParaRPr lang="en-ZA" dirty="0"/>
          </a:p>
        </p:txBody>
      </p:sp>
      <p:graphicFrame>
        <p:nvGraphicFramePr>
          <p:cNvPr id="9" name="Content Placeholder 8">
            <a:extLst>
              <a:ext uri="{FF2B5EF4-FFF2-40B4-BE49-F238E27FC236}">
                <a16:creationId xmlns:a16="http://schemas.microsoft.com/office/drawing/2014/main" id="{553470F5-2E0C-9776-9742-BB1E173F0587}"/>
              </a:ext>
            </a:extLst>
          </p:cNvPr>
          <p:cNvGraphicFramePr>
            <a:graphicFrameLocks noGrp="1"/>
          </p:cNvGraphicFramePr>
          <p:nvPr>
            <p:ph idx="4294967295"/>
            <p:extLst>
              <p:ext uri="{D42A27DB-BD31-4B8C-83A1-F6EECF244321}">
                <p14:modId xmlns:p14="http://schemas.microsoft.com/office/powerpoint/2010/main" val="2103938469"/>
              </p:ext>
            </p:extLst>
          </p:nvPr>
        </p:nvGraphicFramePr>
        <p:xfrm>
          <a:off x="838200" y="1827600"/>
          <a:ext cx="9654640" cy="3499558"/>
        </p:xfrm>
        <a:graphic>
          <a:graphicData uri="http://schemas.openxmlformats.org/drawingml/2006/table">
            <a:tbl>
              <a:tblPr firstRow="1" bandRow="1"/>
              <a:tblGrid>
                <a:gridCol w="3717892">
                  <a:extLst>
                    <a:ext uri="{9D8B030D-6E8A-4147-A177-3AD203B41FA5}">
                      <a16:colId xmlns:a16="http://schemas.microsoft.com/office/drawing/2014/main" val="1669578481"/>
                    </a:ext>
                  </a:extLst>
                </a:gridCol>
                <a:gridCol w="1978916">
                  <a:extLst>
                    <a:ext uri="{9D8B030D-6E8A-4147-A177-3AD203B41FA5}">
                      <a16:colId xmlns:a16="http://schemas.microsoft.com/office/drawing/2014/main" val="2193806812"/>
                    </a:ext>
                  </a:extLst>
                </a:gridCol>
                <a:gridCol w="1978916">
                  <a:extLst>
                    <a:ext uri="{9D8B030D-6E8A-4147-A177-3AD203B41FA5}">
                      <a16:colId xmlns:a16="http://schemas.microsoft.com/office/drawing/2014/main" val="2378731983"/>
                    </a:ext>
                  </a:extLst>
                </a:gridCol>
                <a:gridCol w="1978916">
                  <a:extLst>
                    <a:ext uri="{9D8B030D-6E8A-4147-A177-3AD203B41FA5}">
                      <a16:colId xmlns:a16="http://schemas.microsoft.com/office/drawing/2014/main" val="358736128"/>
                    </a:ext>
                  </a:extLst>
                </a:gridCol>
              </a:tblGrid>
              <a:tr h="621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sz="1400"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200" b="1" dirty="0">
                          <a:solidFill>
                            <a:schemeClr val="bg1"/>
                          </a:solidFill>
                          <a:latin typeface="+mn-lt"/>
                        </a:rPr>
                        <a:t>Total</a:t>
                      </a:r>
                    </a:p>
                    <a:p>
                      <a:pPr algn="ctr"/>
                      <a:r>
                        <a:rPr lang="en-ZA" sz="1200" b="1" dirty="0">
                          <a:solidFill>
                            <a:schemeClr val="bg1"/>
                          </a:solidFill>
                          <a:latin typeface="+mn-lt"/>
                        </a:rPr>
                        <a:t>n=132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200" b="1" dirty="0">
                          <a:solidFill>
                            <a:schemeClr val="bg1"/>
                          </a:solidFill>
                          <a:latin typeface="+mn-lt"/>
                        </a:rPr>
                        <a:t>CAB</a:t>
                      </a:r>
                    </a:p>
                    <a:p>
                      <a:pPr algn="ctr"/>
                      <a:r>
                        <a:rPr lang="en-ZA" sz="1200" b="1" dirty="0">
                          <a:solidFill>
                            <a:schemeClr val="bg1"/>
                          </a:solidFill>
                          <a:latin typeface="+mn-lt"/>
                        </a:rPr>
                        <a:t>n=63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171A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200" b="1" dirty="0">
                          <a:solidFill>
                            <a:schemeClr val="bg1"/>
                          </a:solidFill>
                          <a:latin typeface="+mn-lt"/>
                        </a:rPr>
                        <a:t>TDF/FTC</a:t>
                      </a:r>
                    </a:p>
                    <a:p>
                      <a:pPr algn="ctr"/>
                      <a:r>
                        <a:rPr lang="en-ZA" sz="1200" b="1" dirty="0">
                          <a:solidFill>
                            <a:schemeClr val="bg1"/>
                          </a:solidFill>
                          <a:latin typeface="+mn-lt"/>
                        </a:rPr>
                        <a:t>n=69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7D30"/>
                    </a:solidFill>
                  </a:tcPr>
                </a:tc>
                <a:extLst>
                  <a:ext uri="{0D108BD9-81ED-4DB2-BD59-A6C34878D82A}">
                    <a16:rowId xmlns:a16="http://schemas.microsoft.com/office/drawing/2014/main" val="3411663208"/>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ZA" sz="1400" b="1" dirty="0">
                          <a:latin typeface="+mn-lt"/>
                        </a:rPr>
                        <a:t>Ongoing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57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latin typeface="+mn-lt"/>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400" dirty="0">
                          <a:latin typeface="+mn-lt"/>
                        </a:rPr>
                        <a:t>34</a:t>
                      </a:r>
                      <a:endParaRPr lang="en-ZA" sz="1400" dirty="0">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1576992329"/>
                  </a:ext>
                </a:extLst>
              </a:tr>
              <a:tr h="35538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ZA" sz="1400" b="1" dirty="0">
                          <a:latin typeface="+mn-lt"/>
                        </a:rPr>
                        <a:t>Known pregnancy outcomes*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3190813023"/>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1" algn="l"/>
                      <a:r>
                        <a:rPr lang="en-ZA" sz="1400" dirty="0">
                          <a:latin typeface="+mn-lt"/>
                        </a:rPr>
                        <a:t>Live births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61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155660801"/>
                  </a:ext>
                </a:extLst>
              </a:tr>
              <a:tr h="360321">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1" algn="l"/>
                      <a:r>
                        <a:rPr lang="en-ZA" sz="1400" dirty="0">
                          <a:latin typeface="+mn-lt"/>
                        </a:rPr>
                        <a:t>Pregnancy loss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ZA"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3280553193"/>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2" algn="l"/>
                      <a:r>
                        <a:rPr lang="en-ZA" sz="1400" dirty="0">
                          <a:latin typeface="+mn-lt"/>
                        </a:rPr>
                        <a:t>&gt;=37 weeks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1933363170"/>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2" algn="l"/>
                      <a:r>
                        <a:rPr lang="en-ZA" sz="1400" dirty="0">
                          <a:latin typeface="+mn-lt"/>
                        </a:rPr>
                        <a:t>20-36 weeks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1427624050"/>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2" algn="l"/>
                      <a:r>
                        <a:rPr lang="en-ZA" sz="1400" dirty="0">
                          <a:latin typeface="+mn-lt"/>
                        </a:rPr>
                        <a:t>&lt;20 weeks**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3544317986"/>
                  </a:ext>
                </a:extLst>
              </a:tr>
              <a:tr h="360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ZA" sz="1400" b="1" dirty="0">
                          <a:latin typeface="+mn-lt"/>
                        </a:rPr>
                        <a:t>Congenital anomalies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dirty="0">
                          <a:latin typeface="+mn-lt"/>
                        </a:rPr>
                        <a:t>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4"/>
                    </a:solidFill>
                  </a:tcPr>
                </a:tc>
                <a:extLst>
                  <a:ext uri="{0D108BD9-81ED-4DB2-BD59-A6C34878D82A}">
                    <a16:rowId xmlns:a16="http://schemas.microsoft.com/office/drawing/2014/main" val="3829022110"/>
                  </a:ext>
                </a:extLst>
              </a:tr>
            </a:tbl>
          </a:graphicData>
        </a:graphic>
      </p:graphicFrame>
      <p:sp>
        <p:nvSpPr>
          <p:cNvPr id="10" name="TextBox 9">
            <a:extLst>
              <a:ext uri="{FF2B5EF4-FFF2-40B4-BE49-F238E27FC236}">
                <a16:creationId xmlns:a16="http://schemas.microsoft.com/office/drawing/2014/main" id="{180EB56A-1320-FA69-4C98-51EEF4C681EF}"/>
              </a:ext>
            </a:extLst>
          </p:cNvPr>
          <p:cNvSpPr txBox="1"/>
          <p:nvPr/>
        </p:nvSpPr>
        <p:spPr>
          <a:xfrm>
            <a:off x="838201" y="5526370"/>
            <a:ext cx="96546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schemeClr val="tx1"/>
                </a:solidFill>
                <a:effectLst/>
                <a:uLnTx/>
                <a:uFillTx/>
                <a:latin typeface="+mn-lt"/>
                <a:ea typeface="+mn-ea"/>
                <a:cs typeface="+mn-cs"/>
              </a:rPr>
              <a:t>*includes multiple births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schemeClr val="tx1"/>
                </a:solidFill>
                <a:effectLst/>
                <a:uLnTx/>
                <a:uFillTx/>
                <a:latin typeface="+mn-lt"/>
                <a:ea typeface="+mn-ea"/>
                <a:cs typeface="+mn-cs"/>
              </a:rPr>
              <a:t>**includes ectopic pregnancy, elective and spontaneous abortion</a:t>
            </a:r>
          </a:p>
        </p:txBody>
      </p:sp>
      <p:sp>
        <p:nvSpPr>
          <p:cNvPr id="3" name="TextBox 2">
            <a:extLst>
              <a:ext uri="{FF2B5EF4-FFF2-40B4-BE49-F238E27FC236}">
                <a16:creationId xmlns:a16="http://schemas.microsoft.com/office/drawing/2014/main" id="{013BEE65-506A-6687-A944-3274B6D87F78}"/>
              </a:ext>
            </a:extLst>
          </p:cNvPr>
          <p:cNvSpPr txBox="1"/>
          <p:nvPr/>
        </p:nvSpPr>
        <p:spPr>
          <a:xfrm>
            <a:off x="7156863" y="6378659"/>
            <a:ext cx="4592225"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chemeClr val="tx1"/>
                </a:solidFill>
                <a:effectLst/>
                <a:uLnTx/>
                <a:uFillTx/>
                <a:latin typeface="Calibri" panose="020F0502020204030204"/>
                <a:ea typeface="+mn-ea"/>
                <a:cs typeface="+mn-cs"/>
              </a:rPr>
              <a:t>Delany-Moretlwe, IAS 2022</a:t>
            </a:r>
            <a:endParaRPr kumimoji="0" lang="en-ZA" sz="1050" b="0" i="1"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A4E509-EB8C-B3A8-35A8-86CD371E72AA}"/>
              </a:ext>
            </a:extLst>
          </p:cNvPr>
          <p:cNvPicPr>
            <a:picLocks noChangeAspect="1"/>
          </p:cNvPicPr>
          <p:nvPr/>
        </p:nvPicPr>
        <p:blipFill>
          <a:blip r:embed="rId3"/>
          <a:stretch>
            <a:fillRect/>
          </a:stretch>
        </p:blipFill>
        <p:spPr>
          <a:xfrm>
            <a:off x="10895607" y="1665288"/>
            <a:ext cx="853484" cy="853484"/>
          </a:xfrm>
          <a:prstGeom prst="rect">
            <a:avLst/>
          </a:prstGeom>
        </p:spPr>
      </p:pic>
    </p:spTree>
    <p:extLst>
      <p:ext uri="{BB962C8B-B14F-4D97-AF65-F5344CB8AC3E}">
        <p14:creationId xmlns:p14="http://schemas.microsoft.com/office/powerpoint/2010/main" val="16649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746E64-23DC-6829-EF36-BE55D3F32836}"/>
              </a:ext>
            </a:extLst>
          </p:cNvPr>
          <p:cNvSpPr>
            <a:spLocks noGrp="1"/>
          </p:cNvSpPr>
          <p:nvPr>
            <p:ph type="body" sz="quarter" idx="10"/>
          </p:nvPr>
        </p:nvSpPr>
        <p:spPr>
          <a:xfrm>
            <a:off x="4116388" y="1665290"/>
            <a:ext cx="7632700" cy="4535486"/>
          </a:xfrm>
          <a:prstGeom prst="rect">
            <a:avLst/>
          </a:prstGeom>
        </p:spPr>
        <p:txBody>
          <a:bodyPr anchor="ctr">
            <a:normAutofit/>
          </a:bodyPr>
          <a:lstStyle/>
          <a:p>
            <a:pPr>
              <a:lnSpc>
                <a:spcPct val="100000"/>
              </a:lnSpc>
              <a:spcBef>
                <a:spcPts val="0"/>
              </a:spcBef>
              <a:spcAft>
                <a:spcPts val="1200"/>
              </a:spcAft>
              <a:buClr>
                <a:srgbClr val="0D4C6D"/>
              </a:buClr>
            </a:pPr>
            <a:r>
              <a:rPr lang="en-US" sz="2000" dirty="0">
                <a:solidFill>
                  <a:schemeClr val="tx1"/>
                </a:solidFill>
              </a:rPr>
              <a:t>Pregnancies during OLE</a:t>
            </a:r>
          </a:p>
          <a:p>
            <a:pPr lvl="1">
              <a:lnSpc>
                <a:spcPct val="100000"/>
              </a:lnSpc>
              <a:spcBef>
                <a:spcPts val="0"/>
              </a:spcBef>
              <a:spcAft>
                <a:spcPts val="1200"/>
              </a:spcAft>
              <a:buClr>
                <a:srgbClr val="DE9443"/>
              </a:buClr>
            </a:pPr>
            <a:r>
              <a:rPr lang="en-US" sz="1800" dirty="0"/>
              <a:t>N=268</a:t>
            </a:r>
          </a:p>
          <a:p>
            <a:pPr lvl="1">
              <a:lnSpc>
                <a:spcPct val="100000"/>
              </a:lnSpc>
              <a:spcBef>
                <a:spcPts val="0"/>
              </a:spcBef>
              <a:spcAft>
                <a:spcPts val="1200"/>
              </a:spcAft>
              <a:buClr>
                <a:srgbClr val="DE9443"/>
              </a:buClr>
            </a:pPr>
            <a:r>
              <a:rPr lang="en-US" sz="1800" dirty="0"/>
              <a:t>161/207 eligible for sub-study consented (79%)</a:t>
            </a:r>
          </a:p>
          <a:p>
            <a:pPr lvl="2">
              <a:lnSpc>
                <a:spcPct val="100000"/>
              </a:lnSpc>
              <a:spcBef>
                <a:spcPts val="0"/>
              </a:spcBef>
              <a:spcAft>
                <a:spcPts val="1200"/>
              </a:spcAft>
              <a:buClr>
                <a:srgbClr val="1171A1"/>
              </a:buClr>
            </a:pPr>
            <a:r>
              <a:rPr lang="en-US" sz="1800" dirty="0"/>
              <a:t>Both prevalent and incident pregnancies </a:t>
            </a:r>
          </a:p>
          <a:p>
            <a:pPr lvl="2">
              <a:lnSpc>
                <a:spcPct val="100000"/>
              </a:lnSpc>
              <a:spcBef>
                <a:spcPts val="0"/>
              </a:spcBef>
              <a:spcAft>
                <a:spcPts val="1200"/>
              </a:spcAft>
              <a:buClr>
                <a:srgbClr val="1171A1"/>
              </a:buClr>
            </a:pPr>
            <a:r>
              <a:rPr lang="en-US" sz="1800" dirty="0"/>
              <a:t>Acceptance of CAB in incident pregnancies similar to overall trial population</a:t>
            </a:r>
          </a:p>
          <a:p>
            <a:pPr lvl="1">
              <a:lnSpc>
                <a:spcPct val="100000"/>
              </a:lnSpc>
              <a:spcBef>
                <a:spcPts val="0"/>
              </a:spcBef>
              <a:spcAft>
                <a:spcPts val="1200"/>
              </a:spcAft>
              <a:buClr>
                <a:srgbClr val="DE9443"/>
              </a:buClr>
            </a:pPr>
            <a:r>
              <a:rPr lang="en-US" sz="1800" dirty="0"/>
              <a:t>Follow up ongoing</a:t>
            </a:r>
          </a:p>
          <a:p>
            <a:pPr lvl="1">
              <a:lnSpc>
                <a:spcPct val="100000"/>
              </a:lnSpc>
              <a:spcBef>
                <a:spcPts val="0"/>
              </a:spcBef>
              <a:spcAft>
                <a:spcPts val="1200"/>
              </a:spcAft>
              <a:buClr>
                <a:srgbClr val="DE9443"/>
              </a:buClr>
            </a:pPr>
            <a:r>
              <a:rPr lang="en-US" sz="1800" dirty="0"/>
              <a:t>44 participants have at least one post-partum visit</a:t>
            </a:r>
          </a:p>
          <a:p>
            <a:pPr>
              <a:lnSpc>
                <a:spcPct val="100000"/>
              </a:lnSpc>
              <a:spcBef>
                <a:spcPts val="0"/>
              </a:spcBef>
              <a:spcAft>
                <a:spcPts val="1200"/>
              </a:spcAft>
              <a:buClr>
                <a:srgbClr val="0D4C6D"/>
              </a:buClr>
            </a:pPr>
            <a:r>
              <a:rPr lang="en-US" sz="2000" dirty="0">
                <a:solidFill>
                  <a:schemeClr val="tx1"/>
                </a:solidFill>
              </a:rPr>
              <a:t>Cumulatively since start of HPTN 084</a:t>
            </a:r>
          </a:p>
          <a:p>
            <a:pPr lvl="1">
              <a:lnSpc>
                <a:spcPct val="100000"/>
              </a:lnSpc>
              <a:spcBef>
                <a:spcPts val="0"/>
              </a:spcBef>
              <a:spcAft>
                <a:spcPts val="1200"/>
              </a:spcAft>
              <a:buClr>
                <a:srgbClr val="DE9443"/>
              </a:buClr>
            </a:pPr>
            <a:r>
              <a:rPr lang="en-US" sz="1800" dirty="0"/>
              <a:t>465 pregnancies</a:t>
            </a:r>
          </a:p>
          <a:p>
            <a:pPr lvl="1">
              <a:lnSpc>
                <a:spcPct val="100000"/>
              </a:lnSpc>
              <a:spcBef>
                <a:spcPts val="0"/>
              </a:spcBef>
              <a:spcAft>
                <a:spcPts val="1200"/>
              </a:spcAft>
              <a:buClr>
                <a:srgbClr val="DE9443"/>
              </a:buClr>
            </a:pPr>
            <a:r>
              <a:rPr lang="en-US" sz="1800" dirty="0"/>
              <a:t>232 live births</a:t>
            </a:r>
          </a:p>
        </p:txBody>
      </p:sp>
      <p:sp>
        <p:nvSpPr>
          <p:cNvPr id="3" name="Title 2">
            <a:extLst>
              <a:ext uri="{FF2B5EF4-FFF2-40B4-BE49-F238E27FC236}">
                <a16:creationId xmlns:a16="http://schemas.microsoft.com/office/drawing/2014/main" id="{09BEE6F4-0F4E-8078-0A43-BDA069D9510F}"/>
              </a:ext>
            </a:extLst>
          </p:cNvPr>
          <p:cNvSpPr>
            <a:spLocks noGrp="1"/>
          </p:cNvSpPr>
          <p:nvPr>
            <p:ph type="title"/>
          </p:nvPr>
        </p:nvSpPr>
        <p:spPr/>
        <p:txBody>
          <a:bodyPr>
            <a:normAutofit/>
          </a:bodyPr>
          <a:lstStyle/>
          <a:p>
            <a:r>
              <a:rPr lang="en-ZA" sz="2800" dirty="0"/>
              <a:t>HPTN 084, progress to date</a:t>
            </a:r>
          </a:p>
        </p:txBody>
      </p:sp>
      <p:pic>
        <p:nvPicPr>
          <p:cNvPr id="5" name="Picture 5">
            <a:extLst>
              <a:ext uri="{FF2B5EF4-FFF2-40B4-BE49-F238E27FC236}">
                <a16:creationId xmlns:a16="http://schemas.microsoft.com/office/drawing/2014/main" id="{F64D8E00-D3D4-FE70-79B0-607A61CBFA9A}"/>
              </a:ext>
            </a:extLst>
          </p:cNvPr>
          <p:cNvPicPr>
            <a:picLocks noChangeAspect="1"/>
          </p:cNvPicPr>
          <p:nvPr/>
        </p:nvPicPr>
        <p:blipFill>
          <a:blip r:embed="rId2"/>
          <a:stretch>
            <a:fillRect/>
          </a:stretch>
        </p:blipFill>
        <p:spPr>
          <a:xfrm>
            <a:off x="10895607" y="454108"/>
            <a:ext cx="853484" cy="853484"/>
          </a:xfrm>
          <a:prstGeom prst="rect">
            <a:avLst/>
          </a:prstGeom>
        </p:spPr>
      </p:pic>
    </p:spTree>
    <p:extLst>
      <p:ext uri="{BB962C8B-B14F-4D97-AF65-F5344CB8AC3E}">
        <p14:creationId xmlns:p14="http://schemas.microsoft.com/office/powerpoint/2010/main" val="182240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1518E3-9063-E1CE-A0F3-E6F3C9509982}"/>
              </a:ext>
            </a:extLst>
          </p:cNvPr>
          <p:cNvSpPr>
            <a:spLocks noGrp="1"/>
          </p:cNvSpPr>
          <p:nvPr>
            <p:ph sz="quarter" idx="13"/>
          </p:nvPr>
        </p:nvSpPr>
        <p:spPr>
          <a:xfrm>
            <a:off x="4116391" y="1665289"/>
            <a:ext cx="7632701" cy="4535489"/>
          </a:xfrm>
        </p:spPr>
        <p:txBody>
          <a:bodyPr anchor="ctr">
            <a:normAutofit/>
          </a:bodyPr>
          <a:lstStyle/>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Long-acting cabotegravir was safe and well tolerated</a:t>
            </a:r>
          </a:p>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The most common side effect was injection site reaction (ISR)</a:t>
            </a:r>
          </a:p>
          <a:p>
            <a:pPr marL="685800" marR="0" lvl="1" indent="-228600" algn="l" defTabSz="914400" rtl="0" eaLnBrk="1" fontAlgn="auto" latinLnBrk="0" hangingPunct="1">
              <a:lnSpc>
                <a:spcPct val="100000"/>
              </a:lnSpc>
              <a:spcBef>
                <a:spcPts val="500"/>
              </a:spcBef>
              <a:spcAft>
                <a:spcPts val="0"/>
              </a:spcAft>
              <a:buClr>
                <a:srgbClr val="1171A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The majority were mild to moderate in severity</a:t>
            </a:r>
          </a:p>
          <a:p>
            <a:pPr marL="685800" marR="0" lvl="1" indent="-228600" algn="l" defTabSz="914400" rtl="0" eaLnBrk="1" fontAlgn="auto" latinLnBrk="0" hangingPunct="1">
              <a:lnSpc>
                <a:spcPct val="100000"/>
              </a:lnSpc>
              <a:spcBef>
                <a:spcPts val="500"/>
              </a:spcBef>
              <a:spcAft>
                <a:spcPts val="0"/>
              </a:spcAft>
              <a:buClr>
                <a:srgbClr val="1171A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Reports of ISRs decreased over time</a:t>
            </a:r>
          </a:p>
          <a:p>
            <a:pPr marL="685800" marR="0" lvl="1" indent="-228600" algn="l" defTabSz="914400" rtl="0" eaLnBrk="1" fontAlgn="auto" latinLnBrk="0" hangingPunct="1">
              <a:lnSpc>
                <a:spcPct val="100000"/>
              </a:lnSpc>
              <a:spcBef>
                <a:spcPts val="500"/>
              </a:spcBef>
              <a:spcAft>
                <a:spcPts val="0"/>
              </a:spcAft>
              <a:buClr>
                <a:srgbClr val="1171A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Very few ISRs led to the discontinuation of cabotegravir</a:t>
            </a:r>
          </a:p>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We’re all gaining weight, people on CAB-LA and TDF/FTC at about the same rate EXCEPT for the first year, where TDF/FTC people LOST weight (but then gained thereafter)</a:t>
            </a:r>
          </a:p>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By DXA measurement, CAB-LA had better outcomes than TDF/FTC over two years; no clinical differences</a:t>
            </a:r>
          </a:p>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Data are still being collected on the safety of cabotegravir during pregnancy and breastfeeding</a:t>
            </a:r>
          </a:p>
          <a:p>
            <a:pPr marL="228600" marR="0" lvl="0" indent="-228600" algn="l" defTabSz="914400" rtl="0" eaLnBrk="1" fontAlgn="auto" latinLnBrk="0" hangingPunct="1">
              <a:lnSpc>
                <a:spcPct val="100000"/>
              </a:lnSpc>
              <a:spcBef>
                <a:spcPts val="1000"/>
              </a:spcBef>
              <a:spcAft>
                <a:spcPts val="0"/>
              </a:spcAft>
              <a:buClr>
                <a:srgbClr val="DE9443"/>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ea typeface="+mn-ea"/>
                <a:cs typeface="+mn-cs"/>
              </a:rPr>
              <a:t>To date, data does not suggest there are any safety concerns</a:t>
            </a:r>
            <a:endParaRPr kumimoji="0" lang="en-US" sz="1400" b="0" i="0" u="none" strike="noStrike" kern="1200" cap="none" spc="0" normalizeH="0" baseline="0" noProof="0" dirty="0">
              <a:ln>
                <a:noFill/>
              </a:ln>
              <a:effectLst/>
              <a:uLnTx/>
              <a:uFillTx/>
              <a:ea typeface="+mn-ea"/>
              <a:cs typeface="+mn-cs"/>
            </a:endParaRPr>
          </a:p>
        </p:txBody>
      </p:sp>
      <p:sp>
        <p:nvSpPr>
          <p:cNvPr id="2" name="Título 1">
            <a:extLst>
              <a:ext uri="{FF2B5EF4-FFF2-40B4-BE49-F238E27FC236}">
                <a16:creationId xmlns:a16="http://schemas.microsoft.com/office/drawing/2014/main" id="{2595B3C3-1040-F7A7-931B-9E1E71114899}"/>
              </a:ext>
            </a:extLst>
          </p:cNvPr>
          <p:cNvSpPr>
            <a:spLocks noGrp="1"/>
          </p:cNvSpPr>
          <p:nvPr>
            <p:ph type="title"/>
          </p:nvPr>
        </p:nvSpPr>
        <p:spPr/>
        <p:txBody>
          <a:bodyPr>
            <a:normAutofit/>
          </a:bodyPr>
          <a:lstStyle/>
          <a:p>
            <a:r>
              <a:rPr lang="pt-BR" dirty="0" err="1"/>
              <a:t>Safety</a:t>
            </a:r>
            <a:endParaRPr lang="pt-BR" dirty="0"/>
          </a:p>
        </p:txBody>
      </p:sp>
    </p:spTree>
    <p:extLst>
      <p:ext uri="{BB962C8B-B14F-4D97-AF65-F5344CB8AC3E}">
        <p14:creationId xmlns:p14="http://schemas.microsoft.com/office/powerpoint/2010/main" val="87080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6" name="Conector reto 5">
            <a:extLst>
              <a:ext uri="{FF2B5EF4-FFF2-40B4-BE49-F238E27FC236}">
                <a16:creationId xmlns:a16="http://schemas.microsoft.com/office/drawing/2014/main" id="{2754F4B1-B485-0329-BFF0-AF41BACA6840}"/>
              </a:ext>
            </a:extLst>
          </p:cNvPr>
          <p:cNvCxnSpPr>
            <a:cxnSpLocks/>
          </p:cNvCxnSpPr>
          <p:nvPr/>
        </p:nvCxnSpPr>
        <p:spPr>
          <a:xfrm>
            <a:off x="5412828" y="4130040"/>
            <a:ext cx="6863393" cy="0"/>
          </a:xfrm>
          <a:prstGeom prst="line">
            <a:avLst/>
          </a:prstGeom>
          <a:ln w="152400">
            <a:solidFill>
              <a:srgbClr val="2B2D49"/>
            </a:solidFill>
          </a:ln>
        </p:spPr>
        <p:style>
          <a:lnRef idx="1">
            <a:schemeClr val="accent1"/>
          </a:lnRef>
          <a:fillRef idx="0">
            <a:schemeClr val="accent1"/>
          </a:fillRef>
          <a:effectRef idx="0">
            <a:schemeClr val="accent1"/>
          </a:effectRef>
          <a:fontRef idx="minor">
            <a:schemeClr val="tx1"/>
          </a:fontRef>
        </p:style>
      </p:cxnSp>
      <p:sp>
        <p:nvSpPr>
          <p:cNvPr id="7" name="Título 3">
            <a:extLst>
              <a:ext uri="{FF2B5EF4-FFF2-40B4-BE49-F238E27FC236}">
                <a16:creationId xmlns:a16="http://schemas.microsoft.com/office/drawing/2014/main" id="{87D8B084-187D-F588-14AF-F2AD7BBDF001}"/>
              </a:ext>
            </a:extLst>
          </p:cNvPr>
          <p:cNvSpPr txBox="1">
            <a:spLocks/>
          </p:cNvSpPr>
          <p:nvPr/>
        </p:nvSpPr>
        <p:spPr>
          <a:xfrm>
            <a:off x="4053252" y="2846069"/>
            <a:ext cx="7695840" cy="128397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buClrTx/>
              <a:buFontTx/>
            </a:pPr>
            <a:r>
              <a:rPr lang="pt-BR" sz="7200" dirty="0"/>
              <a:t>FAILURES</a:t>
            </a:r>
          </a:p>
        </p:txBody>
      </p:sp>
    </p:spTree>
    <p:extLst>
      <p:ext uri="{BB962C8B-B14F-4D97-AF65-F5344CB8AC3E}">
        <p14:creationId xmlns:p14="http://schemas.microsoft.com/office/powerpoint/2010/main" val="353333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11045536" y="1087287"/>
            <a:ext cx="1278082" cy="4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itle 1">
            <a:extLst>
              <a:ext uri="{FF2B5EF4-FFF2-40B4-BE49-F238E27FC236}">
                <a16:creationId xmlns:a16="http://schemas.microsoft.com/office/drawing/2014/main" id="{B63117D5-79F4-0545-A2D0-68A8359FA9F8}"/>
              </a:ext>
            </a:extLst>
          </p:cNvPr>
          <p:cNvSpPr txBox="1">
            <a:spLocks/>
          </p:cNvSpPr>
          <p:nvPr/>
        </p:nvSpPr>
        <p:spPr>
          <a:xfrm>
            <a:off x="99603" y="0"/>
            <a:ext cx="10858914" cy="5576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buClrTx/>
              <a:buFontTx/>
              <a:defRPr/>
            </a:pPr>
            <a:r>
              <a:rPr lang="en-US" dirty="0">
                <a:cs typeface="Calibri Light" panose="020F0302020204030204" pitchFamily="34" charset="0"/>
              </a:rPr>
              <a:t>Summary of HPTN 083 Major INSTI RAMs</a:t>
            </a:r>
          </a:p>
        </p:txBody>
      </p:sp>
      <p:sp>
        <p:nvSpPr>
          <p:cNvPr id="8" name="TextBox 1">
            <a:extLst>
              <a:ext uri="{FF2B5EF4-FFF2-40B4-BE49-F238E27FC236}">
                <a16:creationId xmlns:a16="http://schemas.microsoft.com/office/drawing/2014/main" id="{9E4B821B-9D44-0092-68E3-296A7BB08C74}"/>
              </a:ext>
            </a:extLst>
          </p:cNvPr>
          <p:cNvSpPr txBox="1"/>
          <p:nvPr/>
        </p:nvSpPr>
        <p:spPr>
          <a:xfrm>
            <a:off x="3788924" y="6404883"/>
            <a:ext cx="8203529" cy="369332"/>
          </a:xfrm>
          <a:prstGeom prst="rect">
            <a:avLst/>
          </a:prstGeom>
          <a:noFill/>
        </p:spPr>
        <p:txBody>
          <a:bodyPr wrap="square" rtlCol="0">
            <a:spAutoFit/>
          </a:bodyPr>
          <a:lstStyle/>
          <a:p>
            <a:pPr algn="r" defTabSz="457200">
              <a:buClrTx/>
              <a:buFontTx/>
              <a:buNone/>
              <a:defRPr/>
            </a:pPr>
            <a:r>
              <a:rPr lang="en-US" sz="1800" b="1" kern="1200" dirty="0" err="1">
                <a:solidFill>
                  <a:srgbClr val="DA461A"/>
                </a:solidFill>
                <a:latin typeface="Calibri" panose="020F0502020204030204"/>
                <a:ea typeface="+mn-ea"/>
                <a:cs typeface="Arial" panose="020B0604020202020204" pitchFamily="34" charset="0"/>
              </a:rPr>
              <a:t>GenoSure</a:t>
            </a:r>
            <a:r>
              <a:rPr lang="en-US" sz="1800" b="1" kern="1200" dirty="0">
                <a:solidFill>
                  <a:srgbClr val="DA461A"/>
                </a:solidFill>
                <a:latin typeface="Calibri" panose="020F0502020204030204"/>
                <a:ea typeface="+mn-ea"/>
                <a:cs typeface="Arial" panose="020B0604020202020204" pitchFamily="34" charset="0"/>
              </a:rPr>
              <a:t> </a:t>
            </a:r>
            <a:r>
              <a:rPr lang="en-US" sz="1800" b="1" kern="1200" dirty="0" err="1">
                <a:solidFill>
                  <a:srgbClr val="DA461A"/>
                </a:solidFill>
                <a:latin typeface="Calibri" panose="020F0502020204030204"/>
                <a:ea typeface="+mn-ea"/>
                <a:cs typeface="Arial" panose="020B0604020202020204" pitchFamily="34" charset="0"/>
              </a:rPr>
              <a:t>PRIme</a:t>
            </a:r>
            <a:r>
              <a:rPr lang="en-US" sz="1800" b="1" kern="1200" dirty="0">
                <a:solidFill>
                  <a:srgbClr val="DA461A"/>
                </a:solidFill>
                <a:latin typeface="Calibri" panose="020F0502020204030204"/>
                <a:ea typeface="+mn-ea"/>
                <a:cs typeface="Arial" panose="020B0604020202020204" pitchFamily="34" charset="0"/>
              </a:rPr>
              <a:t> (Monogram Biosciences) </a:t>
            </a:r>
            <a:r>
              <a:rPr lang="en-US" sz="1800" b="1" kern="1200" dirty="0">
                <a:solidFill>
                  <a:srgbClr val="44546A"/>
                </a:solidFill>
                <a:latin typeface="Calibri" panose="020F0502020204030204"/>
                <a:ea typeface="+mn-ea"/>
                <a:cs typeface="Arial" panose="020B0604020202020204" pitchFamily="34" charset="0"/>
              </a:rPr>
              <a:t>| </a:t>
            </a:r>
            <a:r>
              <a:rPr lang="en-US" sz="1800" b="1" kern="1200" dirty="0">
                <a:solidFill>
                  <a:srgbClr val="1171A1"/>
                </a:solidFill>
                <a:latin typeface="Calibri" panose="020F0502020204030204"/>
                <a:ea typeface="+mn-ea"/>
                <a:cs typeface="Arial" panose="020B0604020202020204" pitchFamily="34" charset="0"/>
              </a:rPr>
              <a:t>Low VL INSTI Genotyping</a:t>
            </a:r>
          </a:p>
        </p:txBody>
      </p:sp>
      <p:sp>
        <p:nvSpPr>
          <p:cNvPr id="9" name="TextBox 8">
            <a:extLst>
              <a:ext uri="{FF2B5EF4-FFF2-40B4-BE49-F238E27FC236}">
                <a16:creationId xmlns:a16="http://schemas.microsoft.com/office/drawing/2014/main" id="{B01BFC44-5A60-8887-002F-D143CCD98E2E}"/>
              </a:ext>
            </a:extLst>
          </p:cNvPr>
          <p:cNvSpPr txBox="1"/>
          <p:nvPr/>
        </p:nvSpPr>
        <p:spPr>
          <a:xfrm>
            <a:off x="604792" y="5875285"/>
            <a:ext cx="1499128" cy="307777"/>
          </a:xfrm>
          <a:prstGeom prst="rect">
            <a:avLst/>
          </a:prstGeom>
          <a:noFill/>
        </p:spPr>
        <p:txBody>
          <a:bodyPr wrap="none" rtlCol="0">
            <a:spAutoFit/>
          </a:bodyPr>
          <a:lstStyle/>
          <a:p>
            <a:pPr defTabSz="457200">
              <a:buClrTx/>
              <a:buFontTx/>
              <a:buNone/>
              <a:defRPr/>
            </a:pPr>
            <a:r>
              <a:rPr lang="en-US" kern="1200" dirty="0">
                <a:solidFill>
                  <a:prstClr val="white">
                    <a:lumMod val="50000"/>
                  </a:prstClr>
                </a:solidFill>
                <a:latin typeface="Arial" panose="020B0604020202020204" pitchFamily="34" charset="0"/>
                <a:ea typeface="+mn-ea"/>
                <a:cs typeface="Arial" panose="020B0604020202020204" pitchFamily="34" charset="0"/>
              </a:rPr>
              <a:t>*No result for B4</a:t>
            </a:r>
          </a:p>
        </p:txBody>
      </p:sp>
      <p:graphicFrame>
        <p:nvGraphicFramePr>
          <p:cNvPr id="10" name="Table 3">
            <a:extLst>
              <a:ext uri="{FF2B5EF4-FFF2-40B4-BE49-F238E27FC236}">
                <a16:creationId xmlns:a16="http://schemas.microsoft.com/office/drawing/2014/main" id="{49259F63-33A8-21E8-372A-E297631EC131}"/>
              </a:ext>
            </a:extLst>
          </p:cNvPr>
          <p:cNvGraphicFramePr>
            <a:graphicFrameLocks noGrp="1"/>
          </p:cNvGraphicFramePr>
          <p:nvPr/>
        </p:nvGraphicFramePr>
        <p:xfrm>
          <a:off x="532056" y="1087287"/>
          <a:ext cx="10940852" cy="4787998"/>
        </p:xfrm>
        <a:graphic>
          <a:graphicData uri="http://schemas.openxmlformats.org/drawingml/2006/table">
            <a:tbl>
              <a:tblPr firstRow="1" bandRow="1"/>
              <a:tblGrid>
                <a:gridCol w="1853781">
                  <a:extLst>
                    <a:ext uri="{9D8B030D-6E8A-4147-A177-3AD203B41FA5}">
                      <a16:colId xmlns:a16="http://schemas.microsoft.com/office/drawing/2014/main" val="3027124418"/>
                    </a:ext>
                  </a:extLst>
                </a:gridCol>
                <a:gridCol w="3951708">
                  <a:extLst>
                    <a:ext uri="{9D8B030D-6E8A-4147-A177-3AD203B41FA5}">
                      <a16:colId xmlns:a16="http://schemas.microsoft.com/office/drawing/2014/main" val="1591533991"/>
                    </a:ext>
                  </a:extLst>
                </a:gridCol>
                <a:gridCol w="5135363">
                  <a:extLst>
                    <a:ext uri="{9D8B030D-6E8A-4147-A177-3AD203B41FA5}">
                      <a16:colId xmlns:a16="http://schemas.microsoft.com/office/drawing/2014/main" val="1221911349"/>
                    </a:ext>
                  </a:extLst>
                </a:gridCol>
              </a:tblGrid>
              <a:tr h="50605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dirty="0">
                          <a:solidFill>
                            <a:schemeClr val="bg1"/>
                          </a:solidFill>
                          <a:latin typeface="+mn-lt"/>
                        </a:rPr>
                        <a:t>CAB INITIATED OR RE-INITIATED WITH OCCULT HIV INFECTION</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hMerge="1">
                  <a:txBody>
                    <a:bodyPr/>
                    <a:lstStyle/>
                    <a:p>
                      <a:pPr marL="0" marR="0" algn="ctr">
                        <a:spcBef>
                          <a:spcPts val="0"/>
                        </a:spcBef>
                        <a:spcAft>
                          <a:spcPts val="0"/>
                        </a:spcAft>
                      </a:pPr>
                      <a:r>
                        <a:rPr lang="en-US" sz="2400" b="1" dirty="0">
                          <a:solidFill>
                            <a:schemeClr val="bg1"/>
                          </a:solidFill>
                          <a:effectLst/>
                          <a:latin typeface="+mn-lt"/>
                          <a:cs typeface="Arial" panose="020B0604020202020204" pitchFamily="34" charset="0"/>
                        </a:rPr>
                        <a:t>AHI</a:t>
                      </a:r>
                      <a:endParaRPr lang="en-US" sz="2400" b="1"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171A1"/>
                    </a:solidFill>
                  </a:tcPr>
                </a:tc>
                <a:tc hMerge="1">
                  <a:txBody>
                    <a:bodyPr/>
                    <a:lstStyle/>
                    <a:p>
                      <a:pPr marL="0" marR="0" algn="ctr">
                        <a:spcBef>
                          <a:spcPts val="0"/>
                        </a:spcBef>
                        <a:spcAft>
                          <a:spcPts val="0"/>
                        </a:spcAft>
                      </a:pPr>
                      <a:r>
                        <a:rPr lang="en-US" sz="2400" b="1" dirty="0">
                          <a:solidFill>
                            <a:schemeClr val="bg1"/>
                          </a:solidFill>
                          <a:effectLst/>
                          <a:latin typeface="+mn-lt"/>
                          <a:cs typeface="Arial" panose="020B0604020202020204" pitchFamily="34" charset="0"/>
                        </a:rPr>
                        <a:t>LEVI</a:t>
                      </a:r>
                      <a:endParaRPr lang="en-US" sz="2400" b="1"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7D30"/>
                    </a:solidFill>
                  </a:tcPr>
                </a:tc>
                <a:extLst>
                  <a:ext uri="{0D108BD9-81ED-4DB2-BD59-A6C34878D82A}">
                    <a16:rowId xmlns:a16="http://schemas.microsoft.com/office/drawing/2014/main" val="2386758532"/>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b="1" dirty="0">
                          <a:solidFill>
                            <a:schemeClr val="tx1"/>
                          </a:solidFill>
                          <a:effectLst/>
                          <a:latin typeface="+mn-lt"/>
                          <a:cs typeface="Arial" panose="020B0604020202020204" pitchFamily="34" charset="0"/>
                        </a:rPr>
                        <a:t> </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b="1" dirty="0">
                          <a:solidFill>
                            <a:schemeClr val="bg1"/>
                          </a:solidFill>
                          <a:latin typeface="+mn-lt"/>
                          <a:cs typeface="Arial" panose="020B0604020202020204" pitchFamily="34" charset="0"/>
                        </a:rPr>
                        <a:t>N (%)</a:t>
                      </a:r>
                      <a:endParaRPr lang="en-US" sz="1600" b="1"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171A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600" b="1" dirty="0">
                          <a:solidFill>
                            <a:schemeClr val="bg1"/>
                          </a:solidFill>
                          <a:latin typeface="+mn-lt"/>
                          <a:cs typeface="Arial" panose="020B0604020202020204" pitchFamily="34" charset="0"/>
                        </a:rPr>
                        <a:t>RAMs</a:t>
                      </a: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171A1"/>
                    </a:solidFill>
                  </a:tcPr>
                </a:tc>
                <a:extLst>
                  <a:ext uri="{0D108BD9-81ED-4DB2-BD59-A6C34878D82A}">
                    <a16:rowId xmlns:a16="http://schemas.microsoft.com/office/drawing/2014/main" val="1690415972"/>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kumimoji="0" lang="en-US" sz="16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A1-4</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kumimoji="0" lang="en-US" sz="16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 (25) </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kumimoji="0" lang="en-US" sz="1600" b="0" i="0" u="none" strike="noStrike" kern="1200" cap="none" spc="0" normalizeH="0" baseline="0" noProof="0" dirty="0">
                          <a:ln>
                            <a:noFill/>
                          </a:ln>
                          <a:solidFill>
                            <a:srgbClr val="DA461A"/>
                          </a:solidFill>
                          <a:effectLst/>
                          <a:uLnTx/>
                          <a:uFillTx/>
                          <a:latin typeface="+mn-lt"/>
                          <a:ea typeface="+mn-ea"/>
                          <a:cs typeface="Arial" panose="020B0604020202020204" pitchFamily="34" charset="0"/>
                        </a:rPr>
                        <a:t>E138E/K, Q148K/R</a:t>
                      </a:r>
                      <a:endParaRPr lang="en-US" sz="1600" dirty="0">
                        <a:solidFill>
                          <a:srgbClr val="DA461A"/>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873129613"/>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BR1-2</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1 (50)</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DA461A"/>
                          </a:solidFill>
                          <a:latin typeface="+mn-lt"/>
                          <a:cs typeface="Arial" panose="020B0604020202020204" pitchFamily="34" charset="0"/>
                        </a:rPr>
                        <a:t>Q148R</a:t>
                      </a:r>
                      <a:endParaRPr lang="en-US" sz="1600" dirty="0">
                        <a:solidFill>
                          <a:srgbClr val="DA461A"/>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19733260"/>
                  </a:ext>
                </a:extLst>
              </a:tr>
              <a:tr h="3892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dirty="0">
                          <a:solidFill>
                            <a:schemeClr val="bg1"/>
                          </a:solidFill>
                          <a:latin typeface="+mn-lt"/>
                        </a:rPr>
                        <a:t>HIV ACQUISITION DURING OLI</a:t>
                      </a: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Fever, chills, rash, night sweats, muscle aches, sore throat, fatigue, swollen glands</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Protean, often no symptoms reported</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18162003"/>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C1-3</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2 (66)</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DA461A"/>
                          </a:solidFill>
                          <a:latin typeface="+mn-lt"/>
                          <a:cs typeface="Arial" panose="020B0604020202020204" pitchFamily="34" charset="0"/>
                        </a:rPr>
                        <a:t>E138E/A/K, G140G/S, Q148R </a:t>
                      </a:r>
                      <a:endParaRPr lang="en-US" sz="1600" dirty="0">
                        <a:solidFill>
                          <a:srgbClr val="DA461A"/>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206688177"/>
                  </a:ext>
                </a:extLst>
              </a:tr>
              <a:tr h="3892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dirty="0">
                          <a:solidFill>
                            <a:schemeClr val="bg1"/>
                          </a:solidFill>
                          <a:latin typeface="+mn-lt"/>
                          <a:cs typeface="Arial" panose="020B0604020202020204" pitchFamily="34" charset="0"/>
                        </a:rPr>
                        <a:t>HIV BREAKTHROUGH INFECTION WITH ON-TIME INJECTIONS</a:t>
                      </a: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1-2 weeks (until Ab detection)</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Months (until viral breakthrough, cessation of anti-viral exposure or ART start)</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00250889"/>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chemeClr val="tx2"/>
                          </a:solidFill>
                          <a:latin typeface="+mn-lt"/>
                          <a:cs typeface="Arial" panose="020B0604020202020204" pitchFamily="34" charset="0"/>
                        </a:rPr>
                        <a:t>D1-6</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chemeClr val="tx2"/>
                          </a:solidFill>
                          <a:latin typeface="+mn-lt"/>
                          <a:cs typeface="Arial" panose="020B0604020202020204" pitchFamily="34" charset="0"/>
                        </a:rPr>
                        <a:t>6 (100)</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DA461A"/>
                          </a:solidFill>
                          <a:latin typeface="+mn-lt"/>
                          <a:cs typeface="Arial" panose="020B0604020202020204" pitchFamily="34" charset="0"/>
                        </a:rPr>
                        <a:t>E138K, G140A, Q148R, </a:t>
                      </a:r>
                      <a:r>
                        <a:rPr lang="en-US" sz="1600" dirty="0">
                          <a:solidFill>
                            <a:srgbClr val="1171A1"/>
                          </a:solidFill>
                          <a:latin typeface="+mn-lt"/>
                          <a:cs typeface="Arial" panose="020B0604020202020204" pitchFamily="34" charset="0"/>
                        </a:rPr>
                        <a:t>N155H</a:t>
                      </a:r>
                      <a:r>
                        <a:rPr lang="en-US" sz="1600" dirty="0">
                          <a:solidFill>
                            <a:srgbClr val="DA461A"/>
                          </a:solidFill>
                          <a:latin typeface="+mn-lt"/>
                          <a:cs typeface="Arial" panose="020B0604020202020204" pitchFamily="34" charset="0"/>
                        </a:rPr>
                        <a:t>, R263K</a:t>
                      </a:r>
                      <a:endParaRPr lang="en-US" sz="1600" dirty="0">
                        <a:solidFill>
                          <a:srgbClr val="DA461A"/>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77960708"/>
                  </a:ext>
                </a:extLst>
              </a:tr>
              <a:tr h="3892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dirty="0">
                          <a:solidFill>
                            <a:schemeClr val="bg1"/>
                          </a:solidFill>
                          <a:latin typeface="+mn-lt"/>
                          <a:cs typeface="Arial" panose="020B0604020202020204" pitchFamily="34" charset="0"/>
                        </a:rPr>
                        <a:t>HIV BREAKTHROUGH INFECTION WITH AT LEAST ONE 10+ WEEK DELAY</a:t>
                      </a: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Very likely</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marL="0" marR="0">
                        <a:spcBef>
                          <a:spcPts val="0"/>
                        </a:spcBef>
                        <a:spcAft>
                          <a:spcPts val="0"/>
                        </a:spcAft>
                      </a:pPr>
                      <a:r>
                        <a:rPr lang="en-US" sz="1800" dirty="0">
                          <a:solidFill>
                            <a:schemeClr val="tx1"/>
                          </a:solidFill>
                          <a:effectLst/>
                          <a:latin typeface="+mn-lt"/>
                          <a:cs typeface="Arial" panose="020B0604020202020204" pitchFamily="34" charset="0"/>
                        </a:rPr>
                        <a:t>Unlikely (except possibly through blood transfusion)</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64645153"/>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chemeClr val="tx2"/>
                          </a:solidFill>
                          <a:latin typeface="+mn-lt"/>
                          <a:cs typeface="Arial" panose="020B0604020202020204" pitchFamily="34" charset="0"/>
                        </a:rPr>
                        <a:t>DX</a:t>
                      </a:r>
                      <a:r>
                        <a:rPr lang="en-US" sz="1600" dirty="0">
                          <a:solidFill>
                            <a:srgbClr val="000000"/>
                          </a:solidFill>
                          <a:latin typeface="+mn-lt"/>
                          <a:cs typeface="Arial" panose="020B0604020202020204" pitchFamily="34" charset="0"/>
                        </a:rPr>
                        <a:t>1-3</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0 (0)</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140244"/>
                  </a:ext>
                </a:extLst>
              </a:tr>
              <a:tr h="3892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cs typeface="Arial" panose="020B0604020202020204" pitchFamily="34" charset="0"/>
                        </a:rPr>
                        <a:t>HIV INFECTION 6+ MONTHS FROM LAST INJECTION</a:t>
                      </a: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hMerge="1">
                  <a:txBody>
                    <a:bodyPr/>
                    <a:lstStyle/>
                    <a:p>
                      <a:pPr marL="0" marR="0">
                        <a:spcBef>
                          <a:spcPts val="0"/>
                        </a:spcBef>
                        <a:spcAft>
                          <a:spcPts val="0"/>
                        </a:spcAft>
                      </a:pP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marL="0" marR="0">
                        <a:spcBef>
                          <a:spcPts val="0"/>
                        </a:spcBef>
                        <a:spcAft>
                          <a:spcPts val="0"/>
                        </a:spcAft>
                      </a:pP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10101583"/>
                  </a:ext>
                </a:extLst>
              </a:tr>
              <a:tr h="3892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B1-16</a:t>
                      </a:r>
                      <a:r>
                        <a:rPr lang="en-US" sz="1600" dirty="0">
                          <a:latin typeface="+mn-lt"/>
                          <a:cs typeface="Arial" panose="020B0604020202020204" pitchFamily="34" charset="0"/>
                        </a:rPr>
                        <a:t>*</a:t>
                      </a:r>
                      <a:endParaRPr lang="en-US"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600" dirty="0">
                          <a:solidFill>
                            <a:srgbClr val="000000"/>
                          </a:solidFill>
                          <a:latin typeface="+mn-lt"/>
                          <a:cs typeface="Arial" panose="020B0604020202020204" pitchFamily="34" charset="0"/>
                        </a:rPr>
                        <a:t>0 (0)</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271864"/>
                  </a:ext>
                </a:extLst>
              </a:tr>
            </a:tbl>
          </a:graphicData>
        </a:graphic>
      </p:graphicFrame>
      <p:pic>
        <p:nvPicPr>
          <p:cNvPr id="11" name="Imagem 10"/>
          <p:cNvPicPr>
            <a:picLocks noChangeAspect="1"/>
          </p:cNvPicPr>
          <p:nvPr/>
        </p:nvPicPr>
        <p:blipFill>
          <a:blip r:embed="rId3"/>
          <a:stretch>
            <a:fillRect/>
          </a:stretch>
        </p:blipFill>
        <p:spPr>
          <a:xfrm>
            <a:off x="9776831" y="-17767"/>
            <a:ext cx="2114845" cy="1105054"/>
          </a:xfrm>
          <a:prstGeom prst="rect">
            <a:avLst/>
          </a:prstGeom>
        </p:spPr>
      </p:pic>
    </p:spTree>
    <p:extLst>
      <p:ext uri="{BB962C8B-B14F-4D97-AF65-F5344CB8AC3E}">
        <p14:creationId xmlns:p14="http://schemas.microsoft.com/office/powerpoint/2010/main" val="173714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2">
            <a:extLst>
              <a:ext uri="{FF2B5EF4-FFF2-40B4-BE49-F238E27FC236}">
                <a16:creationId xmlns:a16="http://schemas.microsoft.com/office/drawing/2014/main" id="{0C2161BA-7C9F-9C29-B224-DB72E155F67D}"/>
              </a:ext>
            </a:extLst>
          </p:cNvPr>
          <p:cNvSpPr>
            <a:spLocks noChangeArrowheads="1"/>
          </p:cNvSpPr>
          <p:nvPr/>
        </p:nvSpPr>
        <p:spPr bwMode="auto">
          <a:xfrm>
            <a:off x="1797173" y="3647626"/>
            <a:ext cx="2143125" cy="457200"/>
          </a:xfrm>
          <a:prstGeom prst="rect">
            <a:avLst/>
          </a:prstGeom>
          <a:noFill/>
          <a:ln w="12700">
            <a:noFill/>
            <a:miter lim="800000"/>
            <a:headEnd/>
            <a:tailEnd/>
          </a:ln>
        </p:spPr>
        <p:txBody>
          <a:bodyPr>
            <a:prstTxWarp prst="textNoShape">
              <a:avLst/>
            </a:prstTxWarp>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2D3E3A2-6DD6-F98F-DB9D-C3A360704B6C}"/>
              </a:ext>
            </a:extLst>
          </p:cNvPr>
          <p:cNvGrpSpPr/>
          <p:nvPr/>
        </p:nvGrpSpPr>
        <p:grpSpPr>
          <a:xfrm>
            <a:off x="9624595" y="2994440"/>
            <a:ext cx="1954079" cy="1763571"/>
            <a:chOff x="550725" y="5198009"/>
            <a:chExt cx="1954079" cy="1763571"/>
          </a:xfrm>
        </p:grpSpPr>
        <p:grpSp>
          <p:nvGrpSpPr>
            <p:cNvPr id="7" name="Group 6">
              <a:extLst>
                <a:ext uri="{FF2B5EF4-FFF2-40B4-BE49-F238E27FC236}">
                  <a16:creationId xmlns:a16="http://schemas.microsoft.com/office/drawing/2014/main" id="{0839AE09-C1CB-1034-47D8-6DEC14EF969A}"/>
                </a:ext>
              </a:extLst>
            </p:cNvPr>
            <p:cNvGrpSpPr/>
            <p:nvPr/>
          </p:nvGrpSpPr>
          <p:grpSpPr>
            <a:xfrm>
              <a:off x="550725" y="5618428"/>
              <a:ext cx="1785180" cy="276999"/>
              <a:chOff x="-519762" y="5868429"/>
              <a:chExt cx="1785180" cy="276999"/>
            </a:xfrm>
          </p:grpSpPr>
          <p:cxnSp>
            <p:nvCxnSpPr>
              <p:cNvPr id="17" name="Straight Connector 16">
                <a:extLst>
                  <a:ext uri="{FF2B5EF4-FFF2-40B4-BE49-F238E27FC236}">
                    <a16:creationId xmlns:a16="http://schemas.microsoft.com/office/drawing/2014/main" id="{82C67344-1D58-9952-54C3-862F7159E002}"/>
                  </a:ext>
                </a:extLst>
              </p:cNvPr>
              <p:cNvCxnSpPr>
                <a:cxnSpLocks/>
              </p:cNvCxnSpPr>
              <p:nvPr/>
            </p:nvCxnSpPr>
            <p:spPr>
              <a:xfrm>
                <a:off x="-519762" y="6006928"/>
                <a:ext cx="457200" cy="0"/>
              </a:xfrm>
              <a:prstGeom prst="line">
                <a:avLst/>
              </a:prstGeom>
              <a:noFill/>
              <a:ln w="50800" cap="flat" cmpd="sng" algn="ctr">
                <a:solidFill>
                  <a:srgbClr val="1171A1"/>
                </a:solidFill>
                <a:prstDash val="solid"/>
                <a:miter lim="800000"/>
              </a:ln>
              <a:effectLst/>
            </p:spPr>
          </p:cxnSp>
          <p:sp>
            <p:nvSpPr>
              <p:cNvPr id="18" name="TextBox 17">
                <a:extLst>
                  <a:ext uri="{FF2B5EF4-FFF2-40B4-BE49-F238E27FC236}">
                    <a16:creationId xmlns:a16="http://schemas.microsoft.com/office/drawing/2014/main" id="{6D97C2BC-A5B1-067A-738D-0EA5BAC5C471}"/>
                  </a:ext>
                </a:extLst>
              </p:cNvPr>
              <p:cNvSpPr txBox="1"/>
              <p:nvPr/>
            </p:nvSpPr>
            <p:spPr>
              <a:xfrm>
                <a:off x="-62562" y="5868429"/>
                <a:ext cx="132798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HIV-1 RNA</a:t>
                </a:r>
              </a:p>
            </p:txBody>
          </p:sp>
        </p:grpSp>
        <p:grpSp>
          <p:nvGrpSpPr>
            <p:cNvPr id="8" name="Group 7">
              <a:extLst>
                <a:ext uri="{FF2B5EF4-FFF2-40B4-BE49-F238E27FC236}">
                  <a16:creationId xmlns:a16="http://schemas.microsoft.com/office/drawing/2014/main" id="{A4995201-A33B-C936-DE1D-67A0DE94CC40}"/>
                </a:ext>
              </a:extLst>
            </p:cNvPr>
            <p:cNvGrpSpPr/>
            <p:nvPr/>
          </p:nvGrpSpPr>
          <p:grpSpPr>
            <a:xfrm>
              <a:off x="550725" y="6059171"/>
              <a:ext cx="1954076" cy="276999"/>
              <a:chOff x="-2951931" y="6535048"/>
              <a:chExt cx="1954076" cy="276999"/>
            </a:xfrm>
          </p:grpSpPr>
          <p:cxnSp>
            <p:nvCxnSpPr>
              <p:cNvPr id="15" name="Straight Connector 14">
                <a:extLst>
                  <a:ext uri="{FF2B5EF4-FFF2-40B4-BE49-F238E27FC236}">
                    <a16:creationId xmlns:a16="http://schemas.microsoft.com/office/drawing/2014/main" id="{7443B7D1-946E-D87A-72C8-3A82E67858CD}"/>
                  </a:ext>
                </a:extLst>
              </p:cNvPr>
              <p:cNvCxnSpPr>
                <a:cxnSpLocks/>
              </p:cNvCxnSpPr>
              <p:nvPr/>
            </p:nvCxnSpPr>
            <p:spPr>
              <a:xfrm>
                <a:off x="-2951931" y="6673547"/>
                <a:ext cx="457200" cy="0"/>
              </a:xfrm>
              <a:prstGeom prst="line">
                <a:avLst/>
              </a:prstGeom>
              <a:noFill/>
              <a:ln w="50800" cap="flat" cmpd="sng" algn="ctr">
                <a:solidFill>
                  <a:srgbClr val="DA461A"/>
                </a:solidFill>
                <a:prstDash val="solid"/>
                <a:miter lim="800000"/>
              </a:ln>
              <a:effectLst/>
            </p:spPr>
          </p:cxnSp>
          <p:sp>
            <p:nvSpPr>
              <p:cNvPr id="16" name="TextBox 15">
                <a:extLst>
                  <a:ext uri="{FF2B5EF4-FFF2-40B4-BE49-F238E27FC236}">
                    <a16:creationId xmlns:a16="http://schemas.microsoft.com/office/drawing/2014/main" id="{9F1F82A9-6155-A554-5373-07271E2F1227}"/>
                  </a:ext>
                </a:extLst>
              </p:cNvPr>
              <p:cNvSpPr txBox="1"/>
              <p:nvPr/>
            </p:nvSpPr>
            <p:spPr>
              <a:xfrm>
                <a:off x="-2494732" y="6535048"/>
                <a:ext cx="149687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Antibody titer</a:t>
                </a:r>
              </a:p>
            </p:txBody>
          </p:sp>
        </p:grpSp>
        <p:grpSp>
          <p:nvGrpSpPr>
            <p:cNvPr id="9" name="Group 8">
              <a:extLst>
                <a:ext uri="{FF2B5EF4-FFF2-40B4-BE49-F238E27FC236}">
                  <a16:creationId xmlns:a16="http://schemas.microsoft.com/office/drawing/2014/main" id="{5040E450-3830-09A9-19A4-AAB7A8193EE3}"/>
                </a:ext>
              </a:extLst>
            </p:cNvPr>
            <p:cNvGrpSpPr/>
            <p:nvPr/>
          </p:nvGrpSpPr>
          <p:grpSpPr>
            <a:xfrm>
              <a:off x="550725" y="6499915"/>
              <a:ext cx="1954079" cy="461665"/>
              <a:chOff x="-5394733" y="7209992"/>
              <a:chExt cx="1954079" cy="461665"/>
            </a:xfrm>
          </p:grpSpPr>
          <p:cxnSp>
            <p:nvCxnSpPr>
              <p:cNvPr id="13" name="Straight Connector 12">
                <a:extLst>
                  <a:ext uri="{FF2B5EF4-FFF2-40B4-BE49-F238E27FC236}">
                    <a16:creationId xmlns:a16="http://schemas.microsoft.com/office/drawing/2014/main" id="{C6896DD1-7076-8494-6789-50FBB48E5B34}"/>
                  </a:ext>
                </a:extLst>
              </p:cNvPr>
              <p:cNvCxnSpPr>
                <a:cxnSpLocks/>
              </p:cNvCxnSpPr>
              <p:nvPr/>
            </p:nvCxnSpPr>
            <p:spPr>
              <a:xfrm>
                <a:off x="-5394733" y="7406632"/>
                <a:ext cx="457200" cy="0"/>
              </a:xfrm>
              <a:prstGeom prst="line">
                <a:avLst/>
              </a:prstGeom>
              <a:noFill/>
              <a:ln w="50800" cap="flat" cmpd="sng" algn="ctr">
                <a:solidFill>
                  <a:sysClr val="windowText" lastClr="000000"/>
                </a:solidFill>
                <a:prstDash val="sysDot"/>
                <a:miter lim="800000"/>
              </a:ln>
              <a:effectLst/>
            </p:spPr>
          </p:cxnSp>
          <p:sp>
            <p:nvSpPr>
              <p:cNvPr id="14" name="TextBox 13">
                <a:extLst>
                  <a:ext uri="{FF2B5EF4-FFF2-40B4-BE49-F238E27FC236}">
                    <a16:creationId xmlns:a16="http://schemas.microsoft.com/office/drawing/2014/main" id="{2E525AFD-25C1-398F-3735-DD72F6178346}"/>
                  </a:ext>
                </a:extLst>
              </p:cNvPr>
              <p:cNvSpPr txBox="1"/>
              <p:nvPr/>
            </p:nvSpPr>
            <p:spPr>
              <a:xfrm>
                <a:off x="-4937532" y="7209992"/>
                <a:ext cx="149687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Threshold for detectable antibody</a:t>
                </a:r>
              </a:p>
            </p:txBody>
          </p:sp>
        </p:grpSp>
        <p:grpSp>
          <p:nvGrpSpPr>
            <p:cNvPr id="10" name="Group 9">
              <a:extLst>
                <a:ext uri="{FF2B5EF4-FFF2-40B4-BE49-F238E27FC236}">
                  <a16:creationId xmlns:a16="http://schemas.microsoft.com/office/drawing/2014/main" id="{3F063040-4349-4709-8D57-5629FC54C251}"/>
                </a:ext>
              </a:extLst>
            </p:cNvPr>
            <p:cNvGrpSpPr/>
            <p:nvPr/>
          </p:nvGrpSpPr>
          <p:grpSpPr>
            <a:xfrm>
              <a:off x="550726" y="5198009"/>
              <a:ext cx="1954076" cy="276999"/>
              <a:chOff x="1655986" y="5451417"/>
              <a:chExt cx="1954076" cy="276999"/>
            </a:xfrm>
          </p:grpSpPr>
          <p:cxnSp>
            <p:nvCxnSpPr>
              <p:cNvPr id="11" name="Straight Connector 10">
                <a:extLst>
                  <a:ext uri="{FF2B5EF4-FFF2-40B4-BE49-F238E27FC236}">
                    <a16:creationId xmlns:a16="http://schemas.microsoft.com/office/drawing/2014/main" id="{3C340FC9-C3AA-FCDE-CCA6-443A7D53197C}"/>
                  </a:ext>
                </a:extLst>
              </p:cNvPr>
              <p:cNvCxnSpPr>
                <a:cxnSpLocks/>
              </p:cNvCxnSpPr>
              <p:nvPr/>
            </p:nvCxnSpPr>
            <p:spPr>
              <a:xfrm>
                <a:off x="1655986" y="5589916"/>
                <a:ext cx="457200" cy="0"/>
              </a:xfrm>
              <a:prstGeom prst="line">
                <a:avLst/>
              </a:prstGeom>
              <a:noFill/>
              <a:ln w="50800" cap="flat" cmpd="sng" algn="ctr">
                <a:solidFill>
                  <a:srgbClr val="EE7D30"/>
                </a:solidFill>
                <a:prstDash val="sysDash"/>
                <a:miter lim="800000"/>
              </a:ln>
              <a:effectLst/>
            </p:spPr>
          </p:cxnSp>
          <p:sp>
            <p:nvSpPr>
              <p:cNvPr id="12" name="TextBox 11">
                <a:extLst>
                  <a:ext uri="{FF2B5EF4-FFF2-40B4-BE49-F238E27FC236}">
                    <a16:creationId xmlns:a16="http://schemas.microsoft.com/office/drawing/2014/main" id="{5A2023EA-3C25-6579-D6B5-E5AA169543CB}"/>
                  </a:ext>
                </a:extLst>
              </p:cNvPr>
              <p:cNvSpPr txBox="1"/>
              <p:nvPr/>
            </p:nvSpPr>
            <p:spPr>
              <a:xfrm>
                <a:off x="2113186" y="5451417"/>
                <a:ext cx="14968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CAB concentration</a:t>
                </a:r>
              </a:p>
            </p:txBody>
          </p:sp>
        </p:grpSp>
      </p:grpSp>
      <p:grpSp>
        <p:nvGrpSpPr>
          <p:cNvPr id="21" name="Group 20">
            <a:extLst>
              <a:ext uri="{FF2B5EF4-FFF2-40B4-BE49-F238E27FC236}">
                <a16:creationId xmlns:a16="http://schemas.microsoft.com/office/drawing/2014/main" id="{C39D5964-372A-221A-06E5-4086771A992F}"/>
              </a:ext>
            </a:extLst>
          </p:cNvPr>
          <p:cNvGrpSpPr/>
          <p:nvPr/>
        </p:nvGrpSpPr>
        <p:grpSpPr>
          <a:xfrm>
            <a:off x="749957" y="1795462"/>
            <a:ext cx="8026673" cy="4479043"/>
            <a:chOff x="1954027" y="1378959"/>
            <a:chExt cx="7897339" cy="4451039"/>
          </a:xfrm>
        </p:grpSpPr>
        <p:sp>
          <p:nvSpPr>
            <p:cNvPr id="22" name="Freeform 21">
              <a:extLst>
                <a:ext uri="{FF2B5EF4-FFF2-40B4-BE49-F238E27FC236}">
                  <a16:creationId xmlns:a16="http://schemas.microsoft.com/office/drawing/2014/main" id="{7791FFC7-FE2F-680F-3ADA-21FF0D30D6C3}"/>
                </a:ext>
              </a:extLst>
            </p:cNvPr>
            <p:cNvSpPr/>
            <p:nvPr/>
          </p:nvSpPr>
          <p:spPr>
            <a:xfrm>
              <a:off x="3072978" y="1697665"/>
              <a:ext cx="6778388" cy="3457278"/>
            </a:xfrm>
            <a:custGeom>
              <a:avLst/>
              <a:gdLst>
                <a:gd name="connsiteX0" fmla="*/ 0 w 6782938"/>
                <a:gd name="connsiteY0" fmla="*/ 3440372 h 3441684"/>
                <a:gd name="connsiteX1" fmla="*/ 191069 w 6782938"/>
                <a:gd name="connsiteY1" fmla="*/ 3440372 h 3441684"/>
                <a:gd name="connsiteX2" fmla="*/ 441278 w 6782938"/>
                <a:gd name="connsiteY2" fmla="*/ 3426725 h 3441684"/>
                <a:gd name="connsiteX3" fmla="*/ 814317 w 6782938"/>
                <a:gd name="connsiteY3" fmla="*/ 3399429 h 3441684"/>
                <a:gd name="connsiteX4" fmla="*/ 1055427 w 6782938"/>
                <a:gd name="connsiteY4" fmla="*/ 3331190 h 3441684"/>
                <a:gd name="connsiteX5" fmla="*/ 1260144 w 6782938"/>
                <a:gd name="connsiteY5" fmla="*/ 3181065 h 3441684"/>
                <a:gd name="connsiteX6" fmla="*/ 1369326 w 6782938"/>
                <a:gd name="connsiteY6" fmla="*/ 2976349 h 3441684"/>
                <a:gd name="connsiteX7" fmla="*/ 1487606 w 6782938"/>
                <a:gd name="connsiteY7" fmla="*/ 2403143 h 3441684"/>
                <a:gd name="connsiteX8" fmla="*/ 1865194 w 6782938"/>
                <a:gd name="connsiteY8" fmla="*/ 738116 h 3441684"/>
                <a:gd name="connsiteX9" fmla="*/ 2201839 w 6782938"/>
                <a:gd name="connsiteY9" fmla="*/ 174008 h 3441684"/>
                <a:gd name="connsiteX10" fmla="*/ 2461147 w 6782938"/>
                <a:gd name="connsiteY10" fmla="*/ 14784 h 3441684"/>
                <a:gd name="connsiteX11" fmla="*/ 2738651 w 6782938"/>
                <a:gd name="connsiteY11" fmla="*/ 19334 h 3441684"/>
                <a:gd name="connsiteX12" fmla="*/ 3002508 w 6782938"/>
                <a:gd name="connsiteY12" fmla="*/ 123966 h 3441684"/>
                <a:gd name="connsiteX13" fmla="*/ 4021541 w 6782938"/>
                <a:gd name="connsiteY13" fmla="*/ 547047 h 3441684"/>
                <a:gd name="connsiteX14" fmla="*/ 5099714 w 6782938"/>
                <a:gd name="connsiteY14" fmla="*/ 719919 h 3441684"/>
                <a:gd name="connsiteX15" fmla="*/ 6273421 w 6782938"/>
                <a:gd name="connsiteY15" fmla="*/ 810904 h 3441684"/>
                <a:gd name="connsiteX16" fmla="*/ 6782938 w 6782938"/>
                <a:gd name="connsiteY16" fmla="*/ 820002 h 3441684"/>
                <a:gd name="connsiteX0" fmla="*/ 0 w 6782938"/>
                <a:gd name="connsiteY0" fmla="*/ 3439081 h 3440393"/>
                <a:gd name="connsiteX1" fmla="*/ 191069 w 6782938"/>
                <a:gd name="connsiteY1" fmla="*/ 3439081 h 3440393"/>
                <a:gd name="connsiteX2" fmla="*/ 441278 w 6782938"/>
                <a:gd name="connsiteY2" fmla="*/ 3425434 h 3440393"/>
                <a:gd name="connsiteX3" fmla="*/ 814317 w 6782938"/>
                <a:gd name="connsiteY3" fmla="*/ 3398138 h 3440393"/>
                <a:gd name="connsiteX4" fmla="*/ 1055427 w 6782938"/>
                <a:gd name="connsiteY4" fmla="*/ 3329899 h 3440393"/>
                <a:gd name="connsiteX5" fmla="*/ 1260144 w 6782938"/>
                <a:gd name="connsiteY5" fmla="*/ 3179774 h 3440393"/>
                <a:gd name="connsiteX6" fmla="*/ 1369326 w 6782938"/>
                <a:gd name="connsiteY6" fmla="*/ 2975058 h 3440393"/>
                <a:gd name="connsiteX7" fmla="*/ 1487606 w 6782938"/>
                <a:gd name="connsiteY7" fmla="*/ 2401852 h 3440393"/>
                <a:gd name="connsiteX8" fmla="*/ 1865194 w 6782938"/>
                <a:gd name="connsiteY8" fmla="*/ 736825 h 3440393"/>
                <a:gd name="connsiteX9" fmla="*/ 2179093 w 6782938"/>
                <a:gd name="connsiteY9" fmla="*/ 154520 h 3440393"/>
                <a:gd name="connsiteX10" fmla="*/ 2461147 w 6782938"/>
                <a:gd name="connsiteY10" fmla="*/ 13493 h 3440393"/>
                <a:gd name="connsiteX11" fmla="*/ 2738651 w 6782938"/>
                <a:gd name="connsiteY11" fmla="*/ 18043 h 3440393"/>
                <a:gd name="connsiteX12" fmla="*/ 3002508 w 6782938"/>
                <a:gd name="connsiteY12" fmla="*/ 122675 h 3440393"/>
                <a:gd name="connsiteX13" fmla="*/ 4021541 w 6782938"/>
                <a:gd name="connsiteY13" fmla="*/ 545756 h 3440393"/>
                <a:gd name="connsiteX14" fmla="*/ 5099714 w 6782938"/>
                <a:gd name="connsiteY14" fmla="*/ 718628 h 3440393"/>
                <a:gd name="connsiteX15" fmla="*/ 6273421 w 6782938"/>
                <a:gd name="connsiteY15" fmla="*/ 809613 h 3440393"/>
                <a:gd name="connsiteX16" fmla="*/ 6782938 w 6782938"/>
                <a:gd name="connsiteY16" fmla="*/ 818711 h 3440393"/>
                <a:gd name="connsiteX0" fmla="*/ 0 w 6782938"/>
                <a:gd name="connsiteY0" fmla="*/ 3439081 h 3440393"/>
                <a:gd name="connsiteX1" fmla="*/ 191069 w 6782938"/>
                <a:gd name="connsiteY1" fmla="*/ 3439081 h 3440393"/>
                <a:gd name="connsiteX2" fmla="*/ 441278 w 6782938"/>
                <a:gd name="connsiteY2" fmla="*/ 3425434 h 3440393"/>
                <a:gd name="connsiteX3" fmla="*/ 814317 w 6782938"/>
                <a:gd name="connsiteY3" fmla="*/ 3398138 h 3440393"/>
                <a:gd name="connsiteX4" fmla="*/ 1055427 w 6782938"/>
                <a:gd name="connsiteY4" fmla="*/ 3329899 h 3440393"/>
                <a:gd name="connsiteX5" fmla="*/ 1260144 w 6782938"/>
                <a:gd name="connsiteY5" fmla="*/ 3179774 h 3440393"/>
                <a:gd name="connsiteX6" fmla="*/ 1369326 w 6782938"/>
                <a:gd name="connsiteY6" fmla="*/ 2975058 h 3440393"/>
                <a:gd name="connsiteX7" fmla="*/ 1487606 w 6782938"/>
                <a:gd name="connsiteY7" fmla="*/ 2401852 h 3440393"/>
                <a:gd name="connsiteX8" fmla="*/ 1865194 w 6782938"/>
                <a:gd name="connsiteY8" fmla="*/ 736825 h 3440393"/>
                <a:gd name="connsiteX9" fmla="*/ 2179093 w 6782938"/>
                <a:gd name="connsiteY9" fmla="*/ 154520 h 3440393"/>
                <a:gd name="connsiteX10" fmla="*/ 2461147 w 6782938"/>
                <a:gd name="connsiteY10" fmla="*/ 13493 h 3440393"/>
                <a:gd name="connsiteX11" fmla="*/ 2738651 w 6782938"/>
                <a:gd name="connsiteY11" fmla="*/ 18043 h 3440393"/>
                <a:gd name="connsiteX12" fmla="*/ 3002508 w 6782938"/>
                <a:gd name="connsiteY12" fmla="*/ 122675 h 3440393"/>
                <a:gd name="connsiteX13" fmla="*/ 4021541 w 6782938"/>
                <a:gd name="connsiteY13" fmla="*/ 545756 h 3440393"/>
                <a:gd name="connsiteX14" fmla="*/ 5099714 w 6782938"/>
                <a:gd name="connsiteY14" fmla="*/ 718628 h 3440393"/>
                <a:gd name="connsiteX15" fmla="*/ 6273421 w 6782938"/>
                <a:gd name="connsiteY15" fmla="*/ 809613 h 3440393"/>
                <a:gd name="connsiteX16" fmla="*/ 6782938 w 6782938"/>
                <a:gd name="connsiteY16" fmla="*/ 818711 h 3440393"/>
                <a:gd name="connsiteX0" fmla="*/ 0 w 6782938"/>
                <a:gd name="connsiteY0" fmla="*/ 3452729 h 3452816"/>
                <a:gd name="connsiteX1" fmla="*/ 191069 w 6782938"/>
                <a:gd name="connsiteY1" fmla="*/ 3439081 h 3452816"/>
                <a:gd name="connsiteX2" fmla="*/ 441278 w 6782938"/>
                <a:gd name="connsiteY2" fmla="*/ 3425434 h 3452816"/>
                <a:gd name="connsiteX3" fmla="*/ 814317 w 6782938"/>
                <a:gd name="connsiteY3" fmla="*/ 3398138 h 3452816"/>
                <a:gd name="connsiteX4" fmla="*/ 1055427 w 6782938"/>
                <a:gd name="connsiteY4" fmla="*/ 3329899 h 3452816"/>
                <a:gd name="connsiteX5" fmla="*/ 1260144 w 6782938"/>
                <a:gd name="connsiteY5" fmla="*/ 3179774 h 3452816"/>
                <a:gd name="connsiteX6" fmla="*/ 1369326 w 6782938"/>
                <a:gd name="connsiteY6" fmla="*/ 2975058 h 3452816"/>
                <a:gd name="connsiteX7" fmla="*/ 1487606 w 6782938"/>
                <a:gd name="connsiteY7" fmla="*/ 2401852 h 3452816"/>
                <a:gd name="connsiteX8" fmla="*/ 1865194 w 6782938"/>
                <a:gd name="connsiteY8" fmla="*/ 736825 h 3452816"/>
                <a:gd name="connsiteX9" fmla="*/ 2179093 w 6782938"/>
                <a:gd name="connsiteY9" fmla="*/ 154520 h 3452816"/>
                <a:gd name="connsiteX10" fmla="*/ 2461147 w 6782938"/>
                <a:gd name="connsiteY10" fmla="*/ 13493 h 3452816"/>
                <a:gd name="connsiteX11" fmla="*/ 2738651 w 6782938"/>
                <a:gd name="connsiteY11" fmla="*/ 18043 h 3452816"/>
                <a:gd name="connsiteX12" fmla="*/ 3002508 w 6782938"/>
                <a:gd name="connsiteY12" fmla="*/ 122675 h 3452816"/>
                <a:gd name="connsiteX13" fmla="*/ 4021541 w 6782938"/>
                <a:gd name="connsiteY13" fmla="*/ 545756 h 3452816"/>
                <a:gd name="connsiteX14" fmla="*/ 5099714 w 6782938"/>
                <a:gd name="connsiteY14" fmla="*/ 718628 h 3452816"/>
                <a:gd name="connsiteX15" fmla="*/ 6273421 w 6782938"/>
                <a:gd name="connsiteY15" fmla="*/ 809613 h 3452816"/>
                <a:gd name="connsiteX16" fmla="*/ 6782938 w 6782938"/>
                <a:gd name="connsiteY16" fmla="*/ 818711 h 3452816"/>
                <a:gd name="connsiteX0" fmla="*/ 0 w 6778388"/>
                <a:gd name="connsiteY0" fmla="*/ 3457278 h 3457343"/>
                <a:gd name="connsiteX1" fmla="*/ 186519 w 6778388"/>
                <a:gd name="connsiteY1" fmla="*/ 3439081 h 3457343"/>
                <a:gd name="connsiteX2" fmla="*/ 436728 w 6778388"/>
                <a:gd name="connsiteY2" fmla="*/ 3425434 h 3457343"/>
                <a:gd name="connsiteX3" fmla="*/ 809767 w 6778388"/>
                <a:gd name="connsiteY3" fmla="*/ 3398138 h 3457343"/>
                <a:gd name="connsiteX4" fmla="*/ 1050877 w 6778388"/>
                <a:gd name="connsiteY4" fmla="*/ 3329899 h 3457343"/>
                <a:gd name="connsiteX5" fmla="*/ 1255594 w 6778388"/>
                <a:gd name="connsiteY5" fmla="*/ 3179774 h 3457343"/>
                <a:gd name="connsiteX6" fmla="*/ 1364776 w 6778388"/>
                <a:gd name="connsiteY6" fmla="*/ 2975058 h 3457343"/>
                <a:gd name="connsiteX7" fmla="*/ 1483056 w 6778388"/>
                <a:gd name="connsiteY7" fmla="*/ 2401852 h 3457343"/>
                <a:gd name="connsiteX8" fmla="*/ 1860644 w 6778388"/>
                <a:gd name="connsiteY8" fmla="*/ 736825 h 3457343"/>
                <a:gd name="connsiteX9" fmla="*/ 2174543 w 6778388"/>
                <a:gd name="connsiteY9" fmla="*/ 154520 h 3457343"/>
                <a:gd name="connsiteX10" fmla="*/ 2456597 w 6778388"/>
                <a:gd name="connsiteY10" fmla="*/ 13493 h 3457343"/>
                <a:gd name="connsiteX11" fmla="*/ 2734101 w 6778388"/>
                <a:gd name="connsiteY11" fmla="*/ 18043 h 3457343"/>
                <a:gd name="connsiteX12" fmla="*/ 2997958 w 6778388"/>
                <a:gd name="connsiteY12" fmla="*/ 122675 h 3457343"/>
                <a:gd name="connsiteX13" fmla="*/ 4016991 w 6778388"/>
                <a:gd name="connsiteY13" fmla="*/ 545756 h 3457343"/>
                <a:gd name="connsiteX14" fmla="*/ 5095164 w 6778388"/>
                <a:gd name="connsiteY14" fmla="*/ 718628 h 3457343"/>
                <a:gd name="connsiteX15" fmla="*/ 6268871 w 6778388"/>
                <a:gd name="connsiteY15" fmla="*/ 809613 h 3457343"/>
                <a:gd name="connsiteX16" fmla="*/ 6778388 w 6778388"/>
                <a:gd name="connsiteY16" fmla="*/ 818711 h 3457343"/>
                <a:gd name="connsiteX0" fmla="*/ 0 w 6778388"/>
                <a:gd name="connsiteY0" fmla="*/ 3457278 h 3457278"/>
                <a:gd name="connsiteX1" fmla="*/ 186519 w 6778388"/>
                <a:gd name="connsiteY1" fmla="*/ 3439081 h 3457278"/>
                <a:gd name="connsiteX2" fmla="*/ 436728 w 6778388"/>
                <a:gd name="connsiteY2" fmla="*/ 3425434 h 3457278"/>
                <a:gd name="connsiteX3" fmla="*/ 809767 w 6778388"/>
                <a:gd name="connsiteY3" fmla="*/ 3398138 h 3457278"/>
                <a:gd name="connsiteX4" fmla="*/ 1050877 w 6778388"/>
                <a:gd name="connsiteY4" fmla="*/ 3329899 h 3457278"/>
                <a:gd name="connsiteX5" fmla="*/ 1255594 w 6778388"/>
                <a:gd name="connsiteY5" fmla="*/ 3179774 h 3457278"/>
                <a:gd name="connsiteX6" fmla="*/ 1364776 w 6778388"/>
                <a:gd name="connsiteY6" fmla="*/ 2975058 h 3457278"/>
                <a:gd name="connsiteX7" fmla="*/ 1483056 w 6778388"/>
                <a:gd name="connsiteY7" fmla="*/ 2401852 h 3457278"/>
                <a:gd name="connsiteX8" fmla="*/ 1860644 w 6778388"/>
                <a:gd name="connsiteY8" fmla="*/ 736825 h 3457278"/>
                <a:gd name="connsiteX9" fmla="*/ 2174543 w 6778388"/>
                <a:gd name="connsiteY9" fmla="*/ 154520 h 3457278"/>
                <a:gd name="connsiteX10" fmla="*/ 2456597 w 6778388"/>
                <a:gd name="connsiteY10" fmla="*/ 13493 h 3457278"/>
                <a:gd name="connsiteX11" fmla="*/ 2734101 w 6778388"/>
                <a:gd name="connsiteY11" fmla="*/ 18043 h 3457278"/>
                <a:gd name="connsiteX12" fmla="*/ 2997958 w 6778388"/>
                <a:gd name="connsiteY12" fmla="*/ 122675 h 3457278"/>
                <a:gd name="connsiteX13" fmla="*/ 4016991 w 6778388"/>
                <a:gd name="connsiteY13" fmla="*/ 545756 h 3457278"/>
                <a:gd name="connsiteX14" fmla="*/ 5095164 w 6778388"/>
                <a:gd name="connsiteY14" fmla="*/ 718628 h 3457278"/>
                <a:gd name="connsiteX15" fmla="*/ 6268871 w 6778388"/>
                <a:gd name="connsiteY15" fmla="*/ 809613 h 3457278"/>
                <a:gd name="connsiteX16" fmla="*/ 6778388 w 6778388"/>
                <a:gd name="connsiteY16" fmla="*/ 818711 h 34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8388" h="3457278">
                  <a:moveTo>
                    <a:pt x="0" y="3457278"/>
                  </a:moveTo>
                  <a:cubicBezTo>
                    <a:pt x="58761" y="3444768"/>
                    <a:pt x="113731" y="3444388"/>
                    <a:pt x="186519" y="3439081"/>
                  </a:cubicBezTo>
                  <a:cubicBezTo>
                    <a:pt x="259307" y="3433774"/>
                    <a:pt x="353325" y="3429983"/>
                    <a:pt x="436728" y="3425434"/>
                  </a:cubicBezTo>
                  <a:cubicBezTo>
                    <a:pt x="540603" y="3418610"/>
                    <a:pt x="707409" y="3414060"/>
                    <a:pt x="809767" y="3398138"/>
                  </a:cubicBezTo>
                  <a:cubicBezTo>
                    <a:pt x="912125" y="3382216"/>
                    <a:pt x="976573" y="3366293"/>
                    <a:pt x="1050877" y="3329899"/>
                  </a:cubicBezTo>
                  <a:cubicBezTo>
                    <a:pt x="1125181" y="3293505"/>
                    <a:pt x="1203277" y="3238914"/>
                    <a:pt x="1255594" y="3179774"/>
                  </a:cubicBezTo>
                  <a:cubicBezTo>
                    <a:pt x="1307911" y="3120634"/>
                    <a:pt x="1326866" y="3104712"/>
                    <a:pt x="1364776" y="2975058"/>
                  </a:cubicBezTo>
                  <a:cubicBezTo>
                    <a:pt x="1402686" y="2845404"/>
                    <a:pt x="1400411" y="2774891"/>
                    <a:pt x="1483056" y="2401852"/>
                  </a:cubicBezTo>
                  <a:cubicBezTo>
                    <a:pt x="1565701" y="2028813"/>
                    <a:pt x="1745396" y="1111380"/>
                    <a:pt x="1860644" y="736825"/>
                  </a:cubicBezTo>
                  <a:cubicBezTo>
                    <a:pt x="1975892" y="362270"/>
                    <a:pt x="2052472" y="265976"/>
                    <a:pt x="2174543" y="154520"/>
                  </a:cubicBezTo>
                  <a:cubicBezTo>
                    <a:pt x="2296614" y="43064"/>
                    <a:pt x="2363337" y="36239"/>
                    <a:pt x="2456597" y="13493"/>
                  </a:cubicBezTo>
                  <a:cubicBezTo>
                    <a:pt x="2549857" y="-9253"/>
                    <a:pt x="2643874" y="-154"/>
                    <a:pt x="2734101" y="18043"/>
                  </a:cubicBezTo>
                  <a:cubicBezTo>
                    <a:pt x="2824328" y="36240"/>
                    <a:pt x="2997958" y="122675"/>
                    <a:pt x="2997958" y="122675"/>
                  </a:cubicBezTo>
                  <a:cubicBezTo>
                    <a:pt x="3211773" y="210627"/>
                    <a:pt x="3667457" y="446430"/>
                    <a:pt x="4016991" y="545756"/>
                  </a:cubicBezTo>
                  <a:cubicBezTo>
                    <a:pt x="4366525" y="645081"/>
                    <a:pt x="4719851" y="674652"/>
                    <a:pt x="5095164" y="718628"/>
                  </a:cubicBezTo>
                  <a:cubicBezTo>
                    <a:pt x="5470477" y="762604"/>
                    <a:pt x="5988334" y="792933"/>
                    <a:pt x="6268871" y="809613"/>
                  </a:cubicBezTo>
                  <a:cubicBezTo>
                    <a:pt x="6549408" y="826293"/>
                    <a:pt x="6663898" y="822502"/>
                    <a:pt x="6778388" y="818711"/>
                  </a:cubicBezTo>
                </a:path>
              </a:pathLst>
            </a:custGeom>
            <a:noFill/>
            <a:ln w="38100" cap="rnd" cmpd="sng" algn="ctr">
              <a:solidFill>
                <a:srgbClr val="1171A1"/>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2572BF8-8131-D033-9E3B-1B0548EF6681}"/>
                </a:ext>
              </a:extLst>
            </p:cNvPr>
            <p:cNvSpPr/>
            <p:nvPr/>
          </p:nvSpPr>
          <p:spPr>
            <a:xfrm>
              <a:off x="5024606" y="1815185"/>
              <a:ext cx="4826759" cy="3335208"/>
            </a:xfrm>
            <a:custGeom>
              <a:avLst/>
              <a:gdLst>
                <a:gd name="connsiteX0" fmla="*/ 0 w 4808562"/>
                <a:gd name="connsiteY0" fmla="*/ 3317012 h 3322264"/>
                <a:gd name="connsiteX1" fmla="*/ 236562 w 4808562"/>
                <a:gd name="connsiteY1" fmla="*/ 3317012 h 3322264"/>
                <a:gd name="connsiteX2" fmla="*/ 464024 w 4808562"/>
                <a:gd name="connsiteY2" fmla="*/ 3262421 h 3322264"/>
                <a:gd name="connsiteX3" fmla="*/ 723332 w 4808562"/>
                <a:gd name="connsiteY3" fmla="*/ 3116845 h 3322264"/>
                <a:gd name="connsiteX4" fmla="*/ 1009935 w 4808562"/>
                <a:gd name="connsiteY4" fmla="*/ 2848439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08562"/>
                <a:gd name="connsiteY0" fmla="*/ 3317012 h 3322264"/>
                <a:gd name="connsiteX1" fmla="*/ 236562 w 4808562"/>
                <a:gd name="connsiteY1" fmla="*/ 3317012 h 3322264"/>
                <a:gd name="connsiteX2" fmla="*/ 464024 w 4808562"/>
                <a:gd name="connsiteY2" fmla="*/ 3262421 h 3322264"/>
                <a:gd name="connsiteX3" fmla="*/ 723332 w 4808562"/>
                <a:gd name="connsiteY3" fmla="*/ 3116845 h 3322264"/>
                <a:gd name="connsiteX4" fmla="*/ 1009935 w 4808562"/>
                <a:gd name="connsiteY4" fmla="*/ 2848439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08562"/>
                <a:gd name="connsiteY0" fmla="*/ 3317012 h 3322264"/>
                <a:gd name="connsiteX1" fmla="*/ 236562 w 4808562"/>
                <a:gd name="connsiteY1" fmla="*/ 3317012 h 3322264"/>
                <a:gd name="connsiteX2" fmla="*/ 464024 w 4808562"/>
                <a:gd name="connsiteY2" fmla="*/ 3262421 h 3322264"/>
                <a:gd name="connsiteX3" fmla="*/ 787022 w 4808562"/>
                <a:gd name="connsiteY3" fmla="*/ 3107746 h 3322264"/>
                <a:gd name="connsiteX4" fmla="*/ 1009935 w 4808562"/>
                <a:gd name="connsiteY4" fmla="*/ 2848439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08562"/>
                <a:gd name="connsiteY0" fmla="*/ 3317012 h 3322264"/>
                <a:gd name="connsiteX1" fmla="*/ 236562 w 4808562"/>
                <a:gd name="connsiteY1" fmla="*/ 3317012 h 3322264"/>
                <a:gd name="connsiteX2" fmla="*/ 464024 w 4808562"/>
                <a:gd name="connsiteY2" fmla="*/ 3262421 h 3322264"/>
                <a:gd name="connsiteX3" fmla="*/ 787022 w 4808562"/>
                <a:gd name="connsiteY3" fmla="*/ 3107746 h 3322264"/>
                <a:gd name="connsiteX4" fmla="*/ 1037230 w 4808562"/>
                <a:gd name="connsiteY4" fmla="*/ 2866636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08562"/>
                <a:gd name="connsiteY0" fmla="*/ 3317012 h 3322264"/>
                <a:gd name="connsiteX1" fmla="*/ 236562 w 4808562"/>
                <a:gd name="connsiteY1" fmla="*/ 3317012 h 3322264"/>
                <a:gd name="connsiteX2" fmla="*/ 464024 w 4808562"/>
                <a:gd name="connsiteY2" fmla="*/ 3262421 h 3322264"/>
                <a:gd name="connsiteX3" fmla="*/ 787022 w 4808562"/>
                <a:gd name="connsiteY3" fmla="*/ 3107746 h 3322264"/>
                <a:gd name="connsiteX4" fmla="*/ 1055427 w 4808562"/>
                <a:gd name="connsiteY4" fmla="*/ 2880284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08562"/>
                <a:gd name="connsiteY0" fmla="*/ 3317012 h 3322264"/>
                <a:gd name="connsiteX1" fmla="*/ 236562 w 4808562"/>
                <a:gd name="connsiteY1" fmla="*/ 3317012 h 3322264"/>
                <a:gd name="connsiteX2" fmla="*/ 464024 w 4808562"/>
                <a:gd name="connsiteY2" fmla="*/ 3262421 h 3322264"/>
                <a:gd name="connsiteX3" fmla="*/ 787022 w 4808562"/>
                <a:gd name="connsiteY3" fmla="*/ 3107746 h 3322264"/>
                <a:gd name="connsiteX4" fmla="*/ 1055427 w 4808562"/>
                <a:gd name="connsiteY4" fmla="*/ 2880284 h 3322264"/>
                <a:gd name="connsiteX5" fmla="*/ 1296538 w 4808562"/>
                <a:gd name="connsiteY5" fmla="*/ 2498147 h 3322264"/>
                <a:gd name="connsiteX6" fmla="*/ 1560394 w 4808562"/>
                <a:gd name="connsiteY6" fmla="*/ 1738421 h 3322264"/>
                <a:gd name="connsiteX7" fmla="*/ 1883391 w 4808562"/>
                <a:gd name="connsiteY7" fmla="*/ 678445 h 3322264"/>
                <a:gd name="connsiteX8" fmla="*/ 2497541 w 4808562"/>
                <a:gd name="connsiteY8" fmla="*/ 232618 h 3322264"/>
                <a:gd name="connsiteX9" fmla="*/ 3634854 w 4808562"/>
                <a:gd name="connsiteY9" fmla="*/ 23353 h 3322264"/>
                <a:gd name="connsiteX10" fmla="*/ 4808562 w 4808562"/>
                <a:gd name="connsiteY10" fmla="*/ 14254 h 3322264"/>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073624 w 4826759"/>
                <a:gd name="connsiteY4" fmla="*/ 2880284 h 3336283"/>
                <a:gd name="connsiteX5" fmla="*/ 1314735 w 4826759"/>
                <a:gd name="connsiteY5" fmla="*/ 2498147 h 3336283"/>
                <a:gd name="connsiteX6" fmla="*/ 1578591 w 4826759"/>
                <a:gd name="connsiteY6" fmla="*/ 1738421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14735 w 4826759"/>
                <a:gd name="connsiteY5" fmla="*/ 2498147 h 3336283"/>
                <a:gd name="connsiteX6" fmla="*/ 1578591 w 4826759"/>
                <a:gd name="connsiteY6" fmla="*/ 1738421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14735 w 4826759"/>
                <a:gd name="connsiteY5" fmla="*/ 2498147 h 3336283"/>
                <a:gd name="connsiteX6" fmla="*/ 1578591 w 4826759"/>
                <a:gd name="connsiteY6" fmla="*/ 1738421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14735 w 4826759"/>
                <a:gd name="connsiteY5" fmla="*/ 2498147 h 3336283"/>
                <a:gd name="connsiteX6" fmla="*/ 1578591 w 4826759"/>
                <a:gd name="connsiteY6" fmla="*/ 1738421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42030 w 4826759"/>
                <a:gd name="connsiteY5" fmla="*/ 2502696 h 3336283"/>
                <a:gd name="connsiteX6" fmla="*/ 1578591 w 4826759"/>
                <a:gd name="connsiteY6" fmla="*/ 1738421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42030 w 4826759"/>
                <a:gd name="connsiteY5" fmla="*/ 2502696 h 3336283"/>
                <a:gd name="connsiteX6" fmla="*/ 1592238 w 4826759"/>
                <a:gd name="connsiteY6" fmla="*/ 1742970 h 3336283"/>
                <a:gd name="connsiteX7" fmla="*/ 1901588 w 4826759"/>
                <a:gd name="connsiteY7" fmla="*/ 678445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42030 w 4826759"/>
                <a:gd name="connsiteY5" fmla="*/ 2502696 h 3336283"/>
                <a:gd name="connsiteX6" fmla="*/ 1592238 w 4826759"/>
                <a:gd name="connsiteY6" fmla="*/ 1742970 h 3336283"/>
                <a:gd name="connsiteX7" fmla="*/ 1906138 w 4826759"/>
                <a:gd name="connsiteY7" fmla="*/ 692093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05219 w 4826759"/>
                <a:gd name="connsiteY3" fmla="*/ 3107746 h 3336283"/>
                <a:gd name="connsiteX4" fmla="*/ 1100919 w 4826759"/>
                <a:gd name="connsiteY4" fmla="*/ 2903031 h 3336283"/>
                <a:gd name="connsiteX5" fmla="*/ 1342030 w 4826759"/>
                <a:gd name="connsiteY5" fmla="*/ 2502696 h 3336283"/>
                <a:gd name="connsiteX6" fmla="*/ 1592238 w 4826759"/>
                <a:gd name="connsiteY6" fmla="*/ 1742970 h 3336283"/>
                <a:gd name="connsiteX7" fmla="*/ 1906138 w 4826759"/>
                <a:gd name="connsiteY7" fmla="*/ 692093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26759"/>
                <a:gd name="connsiteY0" fmla="*/ 3335209 h 3336283"/>
                <a:gd name="connsiteX1" fmla="*/ 254759 w 4826759"/>
                <a:gd name="connsiteY1" fmla="*/ 3317012 h 3336283"/>
                <a:gd name="connsiteX2" fmla="*/ 482221 w 4826759"/>
                <a:gd name="connsiteY2" fmla="*/ 3262421 h 3336283"/>
                <a:gd name="connsiteX3" fmla="*/ 832515 w 4826759"/>
                <a:gd name="connsiteY3" fmla="*/ 3130492 h 3336283"/>
                <a:gd name="connsiteX4" fmla="*/ 1100919 w 4826759"/>
                <a:gd name="connsiteY4" fmla="*/ 2903031 h 3336283"/>
                <a:gd name="connsiteX5" fmla="*/ 1342030 w 4826759"/>
                <a:gd name="connsiteY5" fmla="*/ 2502696 h 3336283"/>
                <a:gd name="connsiteX6" fmla="*/ 1592238 w 4826759"/>
                <a:gd name="connsiteY6" fmla="*/ 1742970 h 3336283"/>
                <a:gd name="connsiteX7" fmla="*/ 1906138 w 4826759"/>
                <a:gd name="connsiteY7" fmla="*/ 692093 h 3336283"/>
                <a:gd name="connsiteX8" fmla="*/ 2515738 w 4826759"/>
                <a:gd name="connsiteY8" fmla="*/ 232618 h 3336283"/>
                <a:gd name="connsiteX9" fmla="*/ 3653051 w 4826759"/>
                <a:gd name="connsiteY9" fmla="*/ 23353 h 3336283"/>
                <a:gd name="connsiteX10" fmla="*/ 4826759 w 4826759"/>
                <a:gd name="connsiteY10" fmla="*/ 14254 h 3336283"/>
                <a:gd name="connsiteX0" fmla="*/ 0 w 4813111"/>
                <a:gd name="connsiteY0" fmla="*/ 3348856 h 3349464"/>
                <a:gd name="connsiteX1" fmla="*/ 241111 w 4813111"/>
                <a:gd name="connsiteY1" fmla="*/ 3317012 h 3349464"/>
                <a:gd name="connsiteX2" fmla="*/ 468573 w 4813111"/>
                <a:gd name="connsiteY2" fmla="*/ 3262421 h 3349464"/>
                <a:gd name="connsiteX3" fmla="*/ 818867 w 4813111"/>
                <a:gd name="connsiteY3" fmla="*/ 3130492 h 3349464"/>
                <a:gd name="connsiteX4" fmla="*/ 1087271 w 4813111"/>
                <a:gd name="connsiteY4" fmla="*/ 2903031 h 3349464"/>
                <a:gd name="connsiteX5" fmla="*/ 1328382 w 4813111"/>
                <a:gd name="connsiteY5" fmla="*/ 2502696 h 3349464"/>
                <a:gd name="connsiteX6" fmla="*/ 1578590 w 4813111"/>
                <a:gd name="connsiteY6" fmla="*/ 1742970 h 3349464"/>
                <a:gd name="connsiteX7" fmla="*/ 1892490 w 4813111"/>
                <a:gd name="connsiteY7" fmla="*/ 692093 h 3349464"/>
                <a:gd name="connsiteX8" fmla="*/ 2502090 w 4813111"/>
                <a:gd name="connsiteY8" fmla="*/ 232618 h 3349464"/>
                <a:gd name="connsiteX9" fmla="*/ 3639403 w 4813111"/>
                <a:gd name="connsiteY9" fmla="*/ 23353 h 3349464"/>
                <a:gd name="connsiteX10" fmla="*/ 4813111 w 4813111"/>
                <a:gd name="connsiteY10" fmla="*/ 14254 h 3349464"/>
                <a:gd name="connsiteX0" fmla="*/ 0 w 4813111"/>
                <a:gd name="connsiteY0" fmla="*/ 3348856 h 3348856"/>
                <a:gd name="connsiteX1" fmla="*/ 241111 w 4813111"/>
                <a:gd name="connsiteY1" fmla="*/ 3317012 h 3348856"/>
                <a:gd name="connsiteX2" fmla="*/ 468573 w 4813111"/>
                <a:gd name="connsiteY2" fmla="*/ 3262421 h 3348856"/>
                <a:gd name="connsiteX3" fmla="*/ 818867 w 4813111"/>
                <a:gd name="connsiteY3" fmla="*/ 3130492 h 3348856"/>
                <a:gd name="connsiteX4" fmla="*/ 1087271 w 4813111"/>
                <a:gd name="connsiteY4" fmla="*/ 2903031 h 3348856"/>
                <a:gd name="connsiteX5" fmla="*/ 1328382 w 4813111"/>
                <a:gd name="connsiteY5" fmla="*/ 2502696 h 3348856"/>
                <a:gd name="connsiteX6" fmla="*/ 1578590 w 4813111"/>
                <a:gd name="connsiteY6" fmla="*/ 1742970 h 3348856"/>
                <a:gd name="connsiteX7" fmla="*/ 1892490 w 4813111"/>
                <a:gd name="connsiteY7" fmla="*/ 692093 h 3348856"/>
                <a:gd name="connsiteX8" fmla="*/ 2502090 w 4813111"/>
                <a:gd name="connsiteY8" fmla="*/ 232618 h 3348856"/>
                <a:gd name="connsiteX9" fmla="*/ 3639403 w 4813111"/>
                <a:gd name="connsiteY9" fmla="*/ 23353 h 3348856"/>
                <a:gd name="connsiteX10" fmla="*/ 4813111 w 4813111"/>
                <a:gd name="connsiteY10" fmla="*/ 14254 h 3348856"/>
                <a:gd name="connsiteX0" fmla="*/ 0 w 4826759"/>
                <a:gd name="connsiteY0" fmla="*/ 3335208 h 3335208"/>
                <a:gd name="connsiteX1" fmla="*/ 254759 w 4826759"/>
                <a:gd name="connsiteY1" fmla="*/ 3317012 h 3335208"/>
                <a:gd name="connsiteX2" fmla="*/ 482221 w 4826759"/>
                <a:gd name="connsiteY2" fmla="*/ 3262421 h 3335208"/>
                <a:gd name="connsiteX3" fmla="*/ 832515 w 4826759"/>
                <a:gd name="connsiteY3" fmla="*/ 3130492 h 3335208"/>
                <a:gd name="connsiteX4" fmla="*/ 1100919 w 4826759"/>
                <a:gd name="connsiteY4" fmla="*/ 2903031 h 3335208"/>
                <a:gd name="connsiteX5" fmla="*/ 1342030 w 4826759"/>
                <a:gd name="connsiteY5" fmla="*/ 2502696 h 3335208"/>
                <a:gd name="connsiteX6" fmla="*/ 1592238 w 4826759"/>
                <a:gd name="connsiteY6" fmla="*/ 1742970 h 3335208"/>
                <a:gd name="connsiteX7" fmla="*/ 1906138 w 4826759"/>
                <a:gd name="connsiteY7" fmla="*/ 692093 h 3335208"/>
                <a:gd name="connsiteX8" fmla="*/ 2515738 w 4826759"/>
                <a:gd name="connsiteY8" fmla="*/ 232618 h 3335208"/>
                <a:gd name="connsiteX9" fmla="*/ 3653051 w 4826759"/>
                <a:gd name="connsiteY9" fmla="*/ 23353 h 3335208"/>
                <a:gd name="connsiteX10" fmla="*/ 4826759 w 4826759"/>
                <a:gd name="connsiteY10" fmla="*/ 14254 h 333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759" h="3335208">
                  <a:moveTo>
                    <a:pt x="0" y="3335208"/>
                  </a:moveTo>
                  <a:cubicBezTo>
                    <a:pt x="84161" y="3321560"/>
                    <a:pt x="174389" y="3329143"/>
                    <a:pt x="254759" y="3317012"/>
                  </a:cubicBezTo>
                  <a:cubicBezTo>
                    <a:pt x="335129" y="3304881"/>
                    <a:pt x="385928" y="3293508"/>
                    <a:pt x="482221" y="3262421"/>
                  </a:cubicBezTo>
                  <a:cubicBezTo>
                    <a:pt x="578514" y="3231334"/>
                    <a:pt x="733949" y="3181292"/>
                    <a:pt x="832515" y="3130492"/>
                  </a:cubicBezTo>
                  <a:cubicBezTo>
                    <a:pt x="931081" y="3079692"/>
                    <a:pt x="1016000" y="3007664"/>
                    <a:pt x="1100919" y="2903031"/>
                  </a:cubicBezTo>
                  <a:cubicBezTo>
                    <a:pt x="1185838" y="2798398"/>
                    <a:pt x="1260144" y="2696039"/>
                    <a:pt x="1342030" y="2502696"/>
                  </a:cubicBezTo>
                  <a:cubicBezTo>
                    <a:pt x="1423916" y="2309353"/>
                    <a:pt x="1498220" y="2044737"/>
                    <a:pt x="1592238" y="1742970"/>
                  </a:cubicBezTo>
                  <a:cubicBezTo>
                    <a:pt x="1686256" y="1441203"/>
                    <a:pt x="1752221" y="943818"/>
                    <a:pt x="1906138" y="692093"/>
                  </a:cubicBezTo>
                  <a:cubicBezTo>
                    <a:pt x="2060055" y="440368"/>
                    <a:pt x="2224586" y="344075"/>
                    <a:pt x="2515738" y="232618"/>
                  </a:cubicBezTo>
                  <a:cubicBezTo>
                    <a:pt x="2806890" y="121161"/>
                    <a:pt x="3267881" y="59747"/>
                    <a:pt x="3653051" y="23353"/>
                  </a:cubicBezTo>
                  <a:cubicBezTo>
                    <a:pt x="4038221" y="-13041"/>
                    <a:pt x="4432490" y="606"/>
                    <a:pt x="4826759" y="14254"/>
                  </a:cubicBezTo>
                </a:path>
              </a:pathLst>
            </a:custGeom>
            <a:noFill/>
            <a:ln w="38100" cap="rnd" cmpd="sng" algn="ctr">
              <a:solidFill>
                <a:srgbClr val="DA461A"/>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6F619E7E-EBFB-4B89-EC02-F2733B1F6785}"/>
                </a:ext>
              </a:extLst>
            </p:cNvPr>
            <p:cNvGrpSpPr/>
            <p:nvPr/>
          </p:nvGrpSpPr>
          <p:grpSpPr>
            <a:xfrm>
              <a:off x="2183957" y="1378959"/>
              <a:ext cx="7667409" cy="4174044"/>
              <a:chOff x="2183957" y="1378959"/>
              <a:chExt cx="7667409" cy="4174044"/>
            </a:xfrm>
          </p:grpSpPr>
          <p:cxnSp>
            <p:nvCxnSpPr>
              <p:cNvPr id="27" name="Straight Connector 26">
                <a:extLst>
                  <a:ext uri="{FF2B5EF4-FFF2-40B4-BE49-F238E27FC236}">
                    <a16:creationId xmlns:a16="http://schemas.microsoft.com/office/drawing/2014/main" id="{3E2439C4-F2C4-9103-98F7-B671AC8D23D9}"/>
                  </a:ext>
                </a:extLst>
              </p:cNvPr>
              <p:cNvCxnSpPr/>
              <p:nvPr/>
            </p:nvCxnSpPr>
            <p:spPr>
              <a:xfrm>
                <a:off x="3062177" y="1502731"/>
                <a:ext cx="0" cy="3657600"/>
              </a:xfrm>
              <a:prstGeom prst="line">
                <a:avLst/>
              </a:prstGeom>
              <a:noFill/>
              <a:ln w="12700" cap="flat" cmpd="sng" algn="ctr">
                <a:solidFill>
                  <a:sysClr val="windowText" lastClr="000000"/>
                </a:solidFill>
                <a:prstDash val="solid"/>
                <a:round/>
              </a:ln>
              <a:effectLst/>
            </p:spPr>
          </p:cxnSp>
          <p:cxnSp>
            <p:nvCxnSpPr>
              <p:cNvPr id="28" name="Straight Connector 27">
                <a:extLst>
                  <a:ext uri="{FF2B5EF4-FFF2-40B4-BE49-F238E27FC236}">
                    <a16:creationId xmlns:a16="http://schemas.microsoft.com/office/drawing/2014/main" id="{E17795B3-BA4B-C3AF-09C0-4581E1FF8CED}"/>
                  </a:ext>
                </a:extLst>
              </p:cNvPr>
              <p:cNvCxnSpPr>
                <a:cxnSpLocks/>
              </p:cNvCxnSpPr>
              <p:nvPr/>
            </p:nvCxnSpPr>
            <p:spPr>
              <a:xfrm flipH="1">
                <a:off x="3055089" y="5160335"/>
                <a:ext cx="6796277" cy="0"/>
              </a:xfrm>
              <a:prstGeom prst="line">
                <a:avLst/>
              </a:prstGeom>
              <a:noFill/>
              <a:ln w="12700" cap="flat" cmpd="sng" algn="ctr">
                <a:solidFill>
                  <a:sysClr val="windowText" lastClr="000000"/>
                </a:solidFill>
                <a:prstDash val="solid"/>
                <a:round/>
              </a:ln>
              <a:effectLst/>
            </p:spPr>
          </p:cxnSp>
          <p:cxnSp>
            <p:nvCxnSpPr>
              <p:cNvPr id="29" name="Straight Connector 28">
                <a:extLst>
                  <a:ext uri="{FF2B5EF4-FFF2-40B4-BE49-F238E27FC236}">
                    <a16:creationId xmlns:a16="http://schemas.microsoft.com/office/drawing/2014/main" id="{0F97DCD5-8190-F2BC-BF29-9E28F9964D35}"/>
                  </a:ext>
                </a:extLst>
              </p:cNvPr>
              <p:cNvCxnSpPr>
                <a:cxnSpLocks/>
              </p:cNvCxnSpPr>
              <p:nvPr/>
            </p:nvCxnSpPr>
            <p:spPr>
              <a:xfrm>
                <a:off x="2925017" y="1510371"/>
                <a:ext cx="137160" cy="0"/>
              </a:xfrm>
              <a:prstGeom prst="line">
                <a:avLst/>
              </a:prstGeom>
              <a:noFill/>
              <a:ln w="12700" cap="flat" cmpd="sng" algn="ctr">
                <a:solidFill>
                  <a:sysClr val="windowText" lastClr="000000"/>
                </a:solidFill>
                <a:prstDash val="solid"/>
                <a:round/>
              </a:ln>
              <a:effectLst/>
            </p:spPr>
          </p:cxnSp>
          <p:cxnSp>
            <p:nvCxnSpPr>
              <p:cNvPr id="30" name="Straight Connector 29">
                <a:extLst>
                  <a:ext uri="{FF2B5EF4-FFF2-40B4-BE49-F238E27FC236}">
                    <a16:creationId xmlns:a16="http://schemas.microsoft.com/office/drawing/2014/main" id="{40D586E1-B103-2B9A-CF54-3CFE6100CD22}"/>
                  </a:ext>
                </a:extLst>
              </p:cNvPr>
              <p:cNvCxnSpPr>
                <a:cxnSpLocks/>
              </p:cNvCxnSpPr>
              <p:nvPr/>
            </p:nvCxnSpPr>
            <p:spPr>
              <a:xfrm>
                <a:off x="2925017" y="2376924"/>
                <a:ext cx="137160" cy="0"/>
              </a:xfrm>
              <a:prstGeom prst="line">
                <a:avLst/>
              </a:prstGeom>
              <a:noFill/>
              <a:ln w="12700" cap="flat" cmpd="sng" algn="ctr">
                <a:solidFill>
                  <a:sysClr val="windowText" lastClr="000000"/>
                </a:solidFill>
                <a:prstDash val="solid"/>
                <a:round/>
              </a:ln>
              <a:effectLst/>
            </p:spPr>
          </p:cxnSp>
          <p:cxnSp>
            <p:nvCxnSpPr>
              <p:cNvPr id="31" name="Straight Connector 30">
                <a:extLst>
                  <a:ext uri="{FF2B5EF4-FFF2-40B4-BE49-F238E27FC236}">
                    <a16:creationId xmlns:a16="http://schemas.microsoft.com/office/drawing/2014/main" id="{E4B24A61-A194-0A1E-6538-C755A567B35F}"/>
                  </a:ext>
                </a:extLst>
              </p:cNvPr>
              <p:cNvCxnSpPr>
                <a:cxnSpLocks/>
              </p:cNvCxnSpPr>
              <p:nvPr/>
            </p:nvCxnSpPr>
            <p:spPr>
              <a:xfrm>
                <a:off x="2925017" y="3236389"/>
                <a:ext cx="137160" cy="0"/>
              </a:xfrm>
              <a:prstGeom prst="line">
                <a:avLst/>
              </a:prstGeom>
              <a:noFill/>
              <a:ln w="12700" cap="flat" cmpd="sng" algn="ctr">
                <a:solidFill>
                  <a:sysClr val="windowText" lastClr="000000"/>
                </a:solidFill>
                <a:prstDash val="solid"/>
                <a:round/>
              </a:ln>
              <a:effectLst/>
            </p:spPr>
          </p:cxnSp>
          <p:cxnSp>
            <p:nvCxnSpPr>
              <p:cNvPr id="32" name="Straight Connector 31">
                <a:extLst>
                  <a:ext uri="{FF2B5EF4-FFF2-40B4-BE49-F238E27FC236}">
                    <a16:creationId xmlns:a16="http://schemas.microsoft.com/office/drawing/2014/main" id="{DE29E8BA-2E92-B435-0863-FD3848BF1561}"/>
                  </a:ext>
                </a:extLst>
              </p:cNvPr>
              <p:cNvCxnSpPr>
                <a:cxnSpLocks/>
              </p:cNvCxnSpPr>
              <p:nvPr/>
            </p:nvCxnSpPr>
            <p:spPr>
              <a:xfrm>
                <a:off x="2925017" y="4095854"/>
                <a:ext cx="137160" cy="0"/>
              </a:xfrm>
              <a:prstGeom prst="line">
                <a:avLst/>
              </a:prstGeom>
              <a:noFill/>
              <a:ln w="12700" cap="flat" cmpd="sng" algn="ctr">
                <a:solidFill>
                  <a:sysClr val="windowText" lastClr="000000"/>
                </a:solidFill>
                <a:prstDash val="solid"/>
                <a:round/>
              </a:ln>
              <a:effectLst/>
            </p:spPr>
          </p:cxnSp>
          <p:cxnSp>
            <p:nvCxnSpPr>
              <p:cNvPr id="33" name="Straight Connector 32">
                <a:extLst>
                  <a:ext uri="{FF2B5EF4-FFF2-40B4-BE49-F238E27FC236}">
                    <a16:creationId xmlns:a16="http://schemas.microsoft.com/office/drawing/2014/main" id="{95CEB203-469E-1EE0-1206-C587CA3DD001}"/>
                  </a:ext>
                </a:extLst>
              </p:cNvPr>
              <p:cNvCxnSpPr>
                <a:cxnSpLocks/>
              </p:cNvCxnSpPr>
              <p:nvPr/>
            </p:nvCxnSpPr>
            <p:spPr>
              <a:xfrm>
                <a:off x="2925017" y="4955320"/>
                <a:ext cx="137160" cy="0"/>
              </a:xfrm>
              <a:prstGeom prst="line">
                <a:avLst/>
              </a:prstGeom>
              <a:noFill/>
              <a:ln w="12700" cap="flat" cmpd="sng" algn="ctr">
                <a:solidFill>
                  <a:sysClr val="windowText" lastClr="000000"/>
                </a:solidFill>
                <a:prstDash val="solid"/>
                <a:round/>
              </a:ln>
              <a:effectLst/>
            </p:spPr>
          </p:cxnSp>
          <p:cxnSp>
            <p:nvCxnSpPr>
              <p:cNvPr id="34" name="Straight Connector 33">
                <a:extLst>
                  <a:ext uri="{FF2B5EF4-FFF2-40B4-BE49-F238E27FC236}">
                    <a16:creationId xmlns:a16="http://schemas.microsoft.com/office/drawing/2014/main" id="{6B1C5DEC-7612-B229-8714-F37023EABD53}"/>
                  </a:ext>
                </a:extLst>
              </p:cNvPr>
              <p:cNvCxnSpPr>
                <a:cxnSpLocks/>
              </p:cNvCxnSpPr>
              <p:nvPr/>
            </p:nvCxnSpPr>
            <p:spPr>
              <a:xfrm flipV="1">
                <a:off x="3260650" y="5160335"/>
                <a:ext cx="0" cy="137160"/>
              </a:xfrm>
              <a:prstGeom prst="line">
                <a:avLst/>
              </a:prstGeom>
              <a:noFill/>
              <a:ln w="12700" cap="flat" cmpd="sng" algn="ctr">
                <a:solidFill>
                  <a:sysClr val="windowText" lastClr="000000"/>
                </a:solidFill>
                <a:prstDash val="solid"/>
                <a:round/>
              </a:ln>
              <a:effectLst/>
            </p:spPr>
          </p:cxnSp>
          <p:cxnSp>
            <p:nvCxnSpPr>
              <p:cNvPr id="35" name="Straight Connector 34">
                <a:extLst>
                  <a:ext uri="{FF2B5EF4-FFF2-40B4-BE49-F238E27FC236}">
                    <a16:creationId xmlns:a16="http://schemas.microsoft.com/office/drawing/2014/main" id="{2970E747-1129-8D51-5A49-A1AA1D6E9DF6}"/>
                  </a:ext>
                </a:extLst>
              </p:cNvPr>
              <p:cNvCxnSpPr>
                <a:cxnSpLocks/>
              </p:cNvCxnSpPr>
              <p:nvPr/>
            </p:nvCxnSpPr>
            <p:spPr>
              <a:xfrm flipV="1">
                <a:off x="4497572" y="5160335"/>
                <a:ext cx="0" cy="137160"/>
              </a:xfrm>
              <a:prstGeom prst="line">
                <a:avLst/>
              </a:prstGeom>
              <a:noFill/>
              <a:ln w="12700" cap="flat" cmpd="sng" algn="ctr">
                <a:solidFill>
                  <a:sysClr val="windowText" lastClr="000000"/>
                </a:solidFill>
                <a:prstDash val="solid"/>
                <a:round/>
              </a:ln>
              <a:effectLst/>
            </p:spPr>
          </p:cxnSp>
          <p:cxnSp>
            <p:nvCxnSpPr>
              <p:cNvPr id="36" name="Straight Connector 35">
                <a:extLst>
                  <a:ext uri="{FF2B5EF4-FFF2-40B4-BE49-F238E27FC236}">
                    <a16:creationId xmlns:a16="http://schemas.microsoft.com/office/drawing/2014/main" id="{A5F4A26D-BBD4-838E-896E-1CCE422498CB}"/>
                  </a:ext>
                </a:extLst>
              </p:cNvPr>
              <p:cNvCxnSpPr>
                <a:cxnSpLocks/>
              </p:cNvCxnSpPr>
              <p:nvPr/>
            </p:nvCxnSpPr>
            <p:spPr>
              <a:xfrm flipV="1">
                <a:off x="5734494" y="5160335"/>
                <a:ext cx="0" cy="137160"/>
              </a:xfrm>
              <a:prstGeom prst="line">
                <a:avLst/>
              </a:prstGeom>
              <a:noFill/>
              <a:ln w="12700" cap="flat" cmpd="sng" algn="ctr">
                <a:solidFill>
                  <a:sysClr val="windowText" lastClr="000000"/>
                </a:solidFill>
                <a:prstDash val="solid"/>
                <a:round/>
              </a:ln>
              <a:effectLst/>
            </p:spPr>
          </p:cxnSp>
          <p:cxnSp>
            <p:nvCxnSpPr>
              <p:cNvPr id="37" name="Straight Connector 36">
                <a:extLst>
                  <a:ext uri="{FF2B5EF4-FFF2-40B4-BE49-F238E27FC236}">
                    <a16:creationId xmlns:a16="http://schemas.microsoft.com/office/drawing/2014/main" id="{858CBFB4-7B84-ACA9-6153-7700848EB0A1}"/>
                  </a:ext>
                </a:extLst>
              </p:cNvPr>
              <p:cNvCxnSpPr>
                <a:cxnSpLocks/>
              </p:cNvCxnSpPr>
              <p:nvPr/>
            </p:nvCxnSpPr>
            <p:spPr>
              <a:xfrm flipV="1">
                <a:off x="6971416" y="5160335"/>
                <a:ext cx="0" cy="137160"/>
              </a:xfrm>
              <a:prstGeom prst="line">
                <a:avLst/>
              </a:prstGeom>
              <a:noFill/>
              <a:ln w="12700" cap="flat" cmpd="sng" algn="ctr">
                <a:solidFill>
                  <a:sysClr val="windowText" lastClr="000000"/>
                </a:solidFill>
                <a:prstDash val="solid"/>
                <a:round/>
              </a:ln>
              <a:effectLst/>
            </p:spPr>
          </p:cxnSp>
          <p:cxnSp>
            <p:nvCxnSpPr>
              <p:cNvPr id="38" name="Straight Connector 37">
                <a:extLst>
                  <a:ext uri="{FF2B5EF4-FFF2-40B4-BE49-F238E27FC236}">
                    <a16:creationId xmlns:a16="http://schemas.microsoft.com/office/drawing/2014/main" id="{21AE06F7-1772-E854-C6D9-E8DE1A167D2C}"/>
                  </a:ext>
                </a:extLst>
              </p:cNvPr>
              <p:cNvCxnSpPr>
                <a:cxnSpLocks/>
              </p:cNvCxnSpPr>
              <p:nvPr/>
            </p:nvCxnSpPr>
            <p:spPr>
              <a:xfrm flipV="1">
                <a:off x="8208338" y="5160335"/>
                <a:ext cx="0" cy="137160"/>
              </a:xfrm>
              <a:prstGeom prst="line">
                <a:avLst/>
              </a:prstGeom>
              <a:noFill/>
              <a:ln w="12700" cap="flat" cmpd="sng" algn="ctr">
                <a:solidFill>
                  <a:sysClr val="windowText" lastClr="000000"/>
                </a:solidFill>
                <a:prstDash val="solid"/>
                <a:round/>
              </a:ln>
              <a:effectLst/>
            </p:spPr>
          </p:cxnSp>
          <p:cxnSp>
            <p:nvCxnSpPr>
              <p:cNvPr id="39" name="Straight Connector 38">
                <a:extLst>
                  <a:ext uri="{FF2B5EF4-FFF2-40B4-BE49-F238E27FC236}">
                    <a16:creationId xmlns:a16="http://schemas.microsoft.com/office/drawing/2014/main" id="{7F3F7AF0-6425-6942-1FBF-E9E8F21CB763}"/>
                  </a:ext>
                </a:extLst>
              </p:cNvPr>
              <p:cNvCxnSpPr>
                <a:cxnSpLocks/>
              </p:cNvCxnSpPr>
              <p:nvPr/>
            </p:nvCxnSpPr>
            <p:spPr>
              <a:xfrm flipV="1">
                <a:off x="9445260" y="5160335"/>
                <a:ext cx="0" cy="137160"/>
              </a:xfrm>
              <a:prstGeom prst="line">
                <a:avLst/>
              </a:prstGeom>
              <a:noFill/>
              <a:ln w="12700" cap="flat" cmpd="sng" algn="ctr">
                <a:solidFill>
                  <a:sysClr val="windowText" lastClr="000000"/>
                </a:solidFill>
                <a:prstDash val="solid"/>
                <a:round/>
              </a:ln>
              <a:effectLst/>
            </p:spPr>
          </p:cxnSp>
          <p:sp>
            <p:nvSpPr>
              <p:cNvPr id="40" name="TextBox 39">
                <a:extLst>
                  <a:ext uri="{FF2B5EF4-FFF2-40B4-BE49-F238E27FC236}">
                    <a16:creationId xmlns:a16="http://schemas.microsoft.com/office/drawing/2014/main" id="{90CBF0C0-6445-A994-5126-F1AF9F9E0688}"/>
                  </a:ext>
                </a:extLst>
              </p:cNvPr>
              <p:cNvSpPr txBox="1"/>
              <p:nvPr/>
            </p:nvSpPr>
            <p:spPr>
              <a:xfrm>
                <a:off x="2183957" y="1378959"/>
                <a:ext cx="741058" cy="255508"/>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1,000,000</a:t>
                </a:r>
              </a:p>
            </p:txBody>
          </p:sp>
          <p:sp>
            <p:nvSpPr>
              <p:cNvPr id="41" name="TextBox 40">
                <a:extLst>
                  <a:ext uri="{FF2B5EF4-FFF2-40B4-BE49-F238E27FC236}">
                    <a16:creationId xmlns:a16="http://schemas.microsoft.com/office/drawing/2014/main" id="{6C8A3E2D-B820-BBCF-B830-A4BCB46C2930}"/>
                  </a:ext>
                </a:extLst>
              </p:cNvPr>
              <p:cNvSpPr txBox="1"/>
              <p:nvPr/>
            </p:nvSpPr>
            <p:spPr>
              <a:xfrm>
                <a:off x="2290827" y="2238423"/>
                <a:ext cx="634189" cy="255508"/>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100,000</a:t>
                </a:r>
              </a:p>
            </p:txBody>
          </p:sp>
          <p:sp>
            <p:nvSpPr>
              <p:cNvPr id="42" name="TextBox 41">
                <a:extLst>
                  <a:ext uri="{FF2B5EF4-FFF2-40B4-BE49-F238E27FC236}">
                    <a16:creationId xmlns:a16="http://schemas.microsoft.com/office/drawing/2014/main" id="{3FB253DF-67F7-630D-ABEB-490B838084DB}"/>
                  </a:ext>
                </a:extLst>
              </p:cNvPr>
              <p:cNvSpPr txBox="1"/>
              <p:nvPr/>
            </p:nvSpPr>
            <p:spPr>
              <a:xfrm>
                <a:off x="2362561" y="3093728"/>
                <a:ext cx="562455" cy="255508"/>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10,000</a:t>
                </a:r>
              </a:p>
            </p:txBody>
          </p:sp>
          <p:sp>
            <p:nvSpPr>
              <p:cNvPr id="43" name="TextBox 42">
                <a:extLst>
                  <a:ext uri="{FF2B5EF4-FFF2-40B4-BE49-F238E27FC236}">
                    <a16:creationId xmlns:a16="http://schemas.microsoft.com/office/drawing/2014/main" id="{96408A3D-EE88-85B3-39A3-52922D817B74}"/>
                  </a:ext>
                </a:extLst>
              </p:cNvPr>
              <p:cNvSpPr txBox="1"/>
              <p:nvPr/>
            </p:nvSpPr>
            <p:spPr>
              <a:xfrm>
                <a:off x="2434295" y="3957355"/>
                <a:ext cx="490721" cy="255508"/>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1,000</a:t>
                </a:r>
              </a:p>
            </p:txBody>
          </p:sp>
          <p:sp>
            <p:nvSpPr>
              <p:cNvPr id="44" name="TextBox 43">
                <a:extLst>
                  <a:ext uri="{FF2B5EF4-FFF2-40B4-BE49-F238E27FC236}">
                    <a16:creationId xmlns:a16="http://schemas.microsoft.com/office/drawing/2014/main" id="{36F9BF54-8030-F906-EB7C-5258210CE9C5}"/>
                  </a:ext>
                </a:extLst>
              </p:cNvPr>
              <p:cNvSpPr txBox="1"/>
              <p:nvPr/>
            </p:nvSpPr>
            <p:spPr>
              <a:xfrm>
                <a:off x="2541164" y="4804954"/>
                <a:ext cx="383852" cy="255508"/>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a:t>
                </a:r>
              </a:p>
            </p:txBody>
          </p:sp>
          <p:cxnSp>
            <p:nvCxnSpPr>
              <p:cNvPr id="45" name="Straight Connector 44">
                <a:extLst>
                  <a:ext uri="{FF2B5EF4-FFF2-40B4-BE49-F238E27FC236}">
                    <a16:creationId xmlns:a16="http://schemas.microsoft.com/office/drawing/2014/main" id="{D8A614A1-E9E7-9B92-84F8-C1697CE84E58}"/>
                  </a:ext>
                </a:extLst>
              </p:cNvPr>
              <p:cNvCxnSpPr>
                <a:cxnSpLocks/>
              </p:cNvCxnSpPr>
              <p:nvPr/>
            </p:nvCxnSpPr>
            <p:spPr>
              <a:xfrm>
                <a:off x="3062177" y="4501116"/>
                <a:ext cx="6789188" cy="0"/>
              </a:xfrm>
              <a:prstGeom prst="line">
                <a:avLst/>
              </a:prstGeom>
              <a:noFill/>
              <a:ln w="19050" cap="flat" cmpd="sng" algn="ctr">
                <a:solidFill>
                  <a:sysClr val="windowText" lastClr="000000"/>
                </a:solidFill>
                <a:prstDash val="sysDot"/>
                <a:miter lim="800000"/>
              </a:ln>
              <a:effectLst/>
            </p:spPr>
          </p:cxnSp>
          <p:sp>
            <p:nvSpPr>
              <p:cNvPr id="46" name="TextBox 45">
                <a:extLst>
                  <a:ext uri="{FF2B5EF4-FFF2-40B4-BE49-F238E27FC236}">
                    <a16:creationId xmlns:a16="http://schemas.microsoft.com/office/drawing/2014/main" id="{D173858B-05CB-3CE5-D20A-ED9CA70FC51A}"/>
                  </a:ext>
                </a:extLst>
              </p:cNvPr>
              <p:cNvSpPr txBox="1"/>
              <p:nvPr/>
            </p:nvSpPr>
            <p:spPr>
              <a:xfrm>
                <a:off x="3125837" y="5297495"/>
                <a:ext cx="240384" cy="2555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a:t>
                </a:r>
              </a:p>
            </p:txBody>
          </p:sp>
          <p:sp>
            <p:nvSpPr>
              <p:cNvPr id="47" name="TextBox 46">
                <a:extLst>
                  <a:ext uri="{FF2B5EF4-FFF2-40B4-BE49-F238E27FC236}">
                    <a16:creationId xmlns:a16="http://schemas.microsoft.com/office/drawing/2014/main" id="{6D4D3606-E3CA-1CC1-CCDD-29545981F01D}"/>
                  </a:ext>
                </a:extLst>
              </p:cNvPr>
              <p:cNvSpPr txBox="1"/>
              <p:nvPr/>
            </p:nvSpPr>
            <p:spPr>
              <a:xfrm>
                <a:off x="4341513" y="5297493"/>
                <a:ext cx="312117" cy="2555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a:t>
                </a:r>
              </a:p>
            </p:txBody>
          </p:sp>
          <p:sp>
            <p:nvSpPr>
              <p:cNvPr id="48" name="TextBox 47">
                <a:extLst>
                  <a:ext uri="{FF2B5EF4-FFF2-40B4-BE49-F238E27FC236}">
                    <a16:creationId xmlns:a16="http://schemas.microsoft.com/office/drawing/2014/main" id="{03B155D9-646E-E83C-2A4A-C3E4A510CB54}"/>
                  </a:ext>
                </a:extLst>
              </p:cNvPr>
              <p:cNvSpPr txBox="1"/>
              <p:nvPr/>
            </p:nvSpPr>
            <p:spPr>
              <a:xfrm>
                <a:off x="5578434" y="5297493"/>
                <a:ext cx="312117" cy="2555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a:t>
                </a:r>
              </a:p>
            </p:txBody>
          </p:sp>
          <p:sp>
            <p:nvSpPr>
              <p:cNvPr id="49" name="TextBox 48">
                <a:extLst>
                  <a:ext uri="{FF2B5EF4-FFF2-40B4-BE49-F238E27FC236}">
                    <a16:creationId xmlns:a16="http://schemas.microsoft.com/office/drawing/2014/main" id="{36267F9A-49A7-C2F1-A785-CBA95CDC42CA}"/>
                  </a:ext>
                </a:extLst>
              </p:cNvPr>
              <p:cNvSpPr txBox="1"/>
              <p:nvPr/>
            </p:nvSpPr>
            <p:spPr>
              <a:xfrm>
                <a:off x="6815356" y="5297492"/>
                <a:ext cx="312117" cy="2555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a:t>
                </a:r>
              </a:p>
            </p:txBody>
          </p:sp>
          <p:sp>
            <p:nvSpPr>
              <p:cNvPr id="50" name="TextBox 49">
                <a:extLst>
                  <a:ext uri="{FF2B5EF4-FFF2-40B4-BE49-F238E27FC236}">
                    <a16:creationId xmlns:a16="http://schemas.microsoft.com/office/drawing/2014/main" id="{D598831F-60A5-9F0D-832B-B174546602FE}"/>
                  </a:ext>
                </a:extLst>
              </p:cNvPr>
              <p:cNvSpPr txBox="1"/>
              <p:nvPr/>
            </p:nvSpPr>
            <p:spPr>
              <a:xfrm>
                <a:off x="8052278" y="5297492"/>
                <a:ext cx="312117" cy="2555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a:t>
                </a:r>
              </a:p>
            </p:txBody>
          </p:sp>
          <p:sp>
            <p:nvSpPr>
              <p:cNvPr id="51" name="TextBox 50">
                <a:extLst>
                  <a:ext uri="{FF2B5EF4-FFF2-40B4-BE49-F238E27FC236}">
                    <a16:creationId xmlns:a16="http://schemas.microsoft.com/office/drawing/2014/main" id="{F46D2FAD-45FD-56E3-8C35-143344675239}"/>
                  </a:ext>
                </a:extLst>
              </p:cNvPr>
              <p:cNvSpPr txBox="1"/>
              <p:nvPr/>
            </p:nvSpPr>
            <p:spPr>
              <a:xfrm>
                <a:off x="9289199" y="5297491"/>
                <a:ext cx="312117" cy="2555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50</a:t>
                </a:r>
              </a:p>
            </p:txBody>
          </p:sp>
        </p:grpSp>
        <p:sp>
          <p:nvSpPr>
            <p:cNvPr id="25" name="TextBox 24">
              <a:extLst>
                <a:ext uri="{FF2B5EF4-FFF2-40B4-BE49-F238E27FC236}">
                  <a16:creationId xmlns:a16="http://schemas.microsoft.com/office/drawing/2014/main" id="{F77AF998-8CE6-254E-5310-B2262FF9E30F}"/>
                </a:ext>
              </a:extLst>
            </p:cNvPr>
            <p:cNvSpPr txBox="1"/>
            <p:nvPr/>
          </p:nvSpPr>
          <p:spPr>
            <a:xfrm rot="16200000">
              <a:off x="1324043" y="3105741"/>
              <a:ext cx="1512941" cy="252973"/>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HIV 1 RNA (copies/mL)</a:t>
              </a:r>
            </a:p>
          </p:txBody>
        </p:sp>
        <p:sp>
          <p:nvSpPr>
            <p:cNvPr id="26" name="TextBox 25">
              <a:extLst>
                <a:ext uri="{FF2B5EF4-FFF2-40B4-BE49-F238E27FC236}">
                  <a16:creationId xmlns:a16="http://schemas.microsoft.com/office/drawing/2014/main" id="{323229A1-6C94-8FC7-6238-9FB8439B5C14}"/>
                </a:ext>
              </a:extLst>
            </p:cNvPr>
            <p:cNvSpPr txBox="1"/>
            <p:nvPr/>
          </p:nvSpPr>
          <p:spPr>
            <a:xfrm>
              <a:off x="3055089" y="5574490"/>
              <a:ext cx="6789177" cy="2555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Days</a:t>
              </a:r>
            </a:p>
          </p:txBody>
        </p:sp>
      </p:grpSp>
      <p:sp>
        <p:nvSpPr>
          <p:cNvPr id="3" name="Título 2">
            <a:extLst>
              <a:ext uri="{FF2B5EF4-FFF2-40B4-BE49-F238E27FC236}">
                <a16:creationId xmlns:a16="http://schemas.microsoft.com/office/drawing/2014/main" id="{82F8D648-06E3-E178-F65F-26B5D8935111}"/>
              </a:ext>
            </a:extLst>
          </p:cNvPr>
          <p:cNvSpPr>
            <a:spLocks noGrp="1"/>
          </p:cNvSpPr>
          <p:nvPr>
            <p:ph type="title"/>
          </p:nvPr>
        </p:nvSpPr>
        <p:spPr/>
        <p:txBody>
          <a:bodyPr>
            <a:normAutofit/>
          </a:bodyPr>
          <a:lstStyle/>
          <a:p>
            <a:r>
              <a:rPr lang="pt-BR" dirty="0" err="1"/>
              <a:t>Diagnosing</a:t>
            </a:r>
            <a:r>
              <a:rPr lang="pt-BR" dirty="0"/>
              <a:t> </a:t>
            </a:r>
            <a:r>
              <a:rPr lang="pt-BR" dirty="0" err="1"/>
              <a:t>Acute</a:t>
            </a:r>
            <a:r>
              <a:rPr lang="pt-BR" dirty="0"/>
              <a:t> HIV </a:t>
            </a:r>
          </a:p>
        </p:txBody>
      </p:sp>
      <p:sp>
        <p:nvSpPr>
          <p:cNvPr id="5" name="TextBox 358">
            <a:extLst>
              <a:ext uri="{FF2B5EF4-FFF2-40B4-BE49-F238E27FC236}">
                <a16:creationId xmlns:a16="http://schemas.microsoft.com/office/drawing/2014/main" id="{D4CF7BF0-2238-1591-6214-B697C50BDCCE}"/>
              </a:ext>
            </a:extLst>
          </p:cNvPr>
          <p:cNvSpPr txBox="1"/>
          <p:nvPr/>
        </p:nvSpPr>
        <p:spPr>
          <a:xfrm>
            <a:off x="461441" y="1020971"/>
            <a:ext cx="802667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DE9443"/>
                </a:solidFill>
                <a:effectLst/>
                <a:uLnTx/>
                <a:uFillTx/>
                <a:latin typeface="+mn-lt"/>
                <a:ea typeface="+mn-ea"/>
                <a:cs typeface="+mn-cs"/>
              </a:rPr>
              <a:t>Conventional Acute/Primary HIV Infection</a:t>
            </a:r>
          </a:p>
        </p:txBody>
      </p:sp>
    </p:spTree>
    <p:extLst>
      <p:ext uri="{BB962C8B-B14F-4D97-AF65-F5344CB8AC3E}">
        <p14:creationId xmlns:p14="http://schemas.microsoft.com/office/powerpoint/2010/main" val="180829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1B646E-988E-9A33-3DDD-C4DFAEFABD4C}"/>
              </a:ext>
            </a:extLst>
          </p:cNvPr>
          <p:cNvSpPr>
            <a:spLocks noGrp="1"/>
          </p:cNvSpPr>
          <p:nvPr>
            <p:ph type="title"/>
          </p:nvPr>
        </p:nvSpPr>
        <p:spPr/>
        <p:txBody>
          <a:bodyPr>
            <a:normAutofit/>
          </a:bodyPr>
          <a:lstStyle/>
          <a:p>
            <a:r>
              <a:rPr lang="pt-BR" sz="2800" dirty="0"/>
              <a:t>HPTN 083/084 </a:t>
            </a:r>
            <a:r>
              <a:rPr lang="pt-BR" sz="2800" dirty="0" err="1"/>
              <a:t>Study</a:t>
            </a:r>
            <a:r>
              <a:rPr lang="pt-BR" sz="2800" dirty="0"/>
              <a:t> Design</a:t>
            </a:r>
          </a:p>
        </p:txBody>
      </p:sp>
      <p:pic>
        <p:nvPicPr>
          <p:cNvPr id="2" name="Imagem 1">
            <a:extLst>
              <a:ext uri="{FF2B5EF4-FFF2-40B4-BE49-F238E27FC236}">
                <a16:creationId xmlns:a16="http://schemas.microsoft.com/office/drawing/2014/main" id="{757778BD-2BDD-CEB0-9E9A-4F5E80EDE23C}"/>
              </a:ext>
            </a:extLst>
          </p:cNvPr>
          <p:cNvPicPr>
            <a:picLocks noChangeAspect="1"/>
          </p:cNvPicPr>
          <p:nvPr/>
        </p:nvPicPr>
        <p:blipFill>
          <a:blip r:embed="rId3"/>
          <a:stretch>
            <a:fillRect/>
          </a:stretch>
        </p:blipFill>
        <p:spPr>
          <a:xfrm>
            <a:off x="1188359" y="1186353"/>
            <a:ext cx="8600934" cy="5014422"/>
          </a:xfrm>
          <a:prstGeom prst="rect">
            <a:avLst/>
          </a:prstGeom>
        </p:spPr>
      </p:pic>
      <p:sp>
        <p:nvSpPr>
          <p:cNvPr id="3" name="TextBox 10">
            <a:extLst>
              <a:ext uri="{FF2B5EF4-FFF2-40B4-BE49-F238E27FC236}">
                <a16:creationId xmlns:a16="http://schemas.microsoft.com/office/drawing/2014/main" id="{1C22280A-93DE-C052-CEE4-41D9798CFDCB}"/>
              </a:ext>
            </a:extLst>
          </p:cNvPr>
          <p:cNvSpPr txBox="1"/>
          <p:nvPr/>
        </p:nvSpPr>
        <p:spPr>
          <a:xfrm>
            <a:off x="8842392" y="6387217"/>
            <a:ext cx="2906695"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Landovitz RJ et al. AIDS 2020, #OAXLB0101</a:t>
            </a:r>
          </a:p>
        </p:txBody>
      </p:sp>
      <p:sp>
        <p:nvSpPr>
          <p:cNvPr id="6" name="TextBox 11">
            <a:extLst>
              <a:ext uri="{FF2B5EF4-FFF2-40B4-BE49-F238E27FC236}">
                <a16:creationId xmlns:a16="http://schemas.microsoft.com/office/drawing/2014/main" id="{21431662-C999-9654-BD99-BBF91FF2CFC7}"/>
              </a:ext>
            </a:extLst>
          </p:cNvPr>
          <p:cNvSpPr txBox="1"/>
          <p:nvPr/>
        </p:nvSpPr>
        <p:spPr>
          <a:xfrm>
            <a:off x="7296224" y="5857773"/>
            <a:ext cx="25618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(20% Intralipid solution)</a:t>
            </a:r>
          </a:p>
        </p:txBody>
      </p:sp>
      <p:sp>
        <p:nvSpPr>
          <p:cNvPr id="7" name="TextBox 3">
            <a:extLst>
              <a:ext uri="{FF2B5EF4-FFF2-40B4-BE49-F238E27FC236}">
                <a16:creationId xmlns:a16="http://schemas.microsoft.com/office/drawing/2014/main" id="{69521315-E556-C9FF-14F5-73FB989D998A}"/>
              </a:ext>
            </a:extLst>
          </p:cNvPr>
          <p:cNvSpPr txBox="1"/>
          <p:nvPr/>
        </p:nvSpPr>
        <p:spPr>
          <a:xfrm>
            <a:off x="960334" y="-2737624"/>
            <a:ext cx="9056985" cy="1270284"/>
          </a:xfrm>
          <a:prstGeom prst="rect">
            <a:avLst/>
          </a:prstGeom>
          <a:noFill/>
        </p:spPr>
        <p:txBody>
          <a:bodyPr wrap="square" anchor="ctr">
            <a:spAutoFit/>
          </a:bodyPr>
          <a:lstStyle/>
          <a:p>
            <a:pPr marL="0" marR="0" lvl="0" indent="0" algn="l" defTabSz="914400" rtl="0" eaLnBrk="1" fontAlgn="auto" latinLnBrk="0" hangingPunct="1">
              <a:lnSpc>
                <a:spcPts val="7400"/>
              </a:lnSpc>
              <a:spcBef>
                <a:spcPts val="0"/>
              </a:spcBef>
              <a:spcAft>
                <a:spcPts val="0"/>
              </a:spcAft>
              <a:buClrTx/>
              <a:buSzTx/>
              <a:buFontTx/>
              <a:buNone/>
              <a:tabLst/>
              <a:defRPr/>
            </a:pPr>
            <a:r>
              <a:rPr kumimoji="0" lang="en-US" altLang="pt-BR" sz="13800" b="1" i="0" u="none" strike="noStrike" kern="1200" cap="none" spc="0" normalizeH="0" baseline="0" noProof="0" dirty="0">
                <a:ln>
                  <a:noFill/>
                </a:ln>
                <a:solidFill>
                  <a:srgbClr val="0D4C6D"/>
                </a:solidFill>
                <a:effectLst/>
                <a:uLnTx/>
                <a:uFillTx/>
                <a:latin typeface="Akrobat Black" panose="00000A00000000000000" pitchFamily="50" charset="0"/>
                <a:ea typeface="Arial" charset="0"/>
                <a:cs typeface="Arial" panose="020B0604020202020204" pitchFamily="34" charset="0"/>
              </a:rPr>
              <a:t>EFFICAY</a:t>
            </a:r>
            <a:endParaRPr kumimoji="0" lang="pt-BR" sz="13800" b="1" i="0" u="none" strike="noStrike" kern="1200" cap="none" spc="0" normalizeH="0" baseline="0" noProof="0" dirty="0">
              <a:ln>
                <a:noFill/>
              </a:ln>
              <a:solidFill>
                <a:srgbClr val="0D4C6D"/>
              </a:solidFill>
              <a:effectLst/>
              <a:uLnTx/>
              <a:uFillTx/>
              <a:latin typeface="Akrobat Black" panose="00000A00000000000000" pitchFamily="50" charset="0"/>
              <a:ea typeface="Open Sans ExtraBold" pitchFamily="2" charset="0"/>
              <a:cs typeface="Arial" panose="020B0604020202020204" pitchFamily="34" charset="0"/>
            </a:endParaRPr>
          </a:p>
        </p:txBody>
      </p:sp>
      <p:grpSp>
        <p:nvGrpSpPr>
          <p:cNvPr id="13" name="Agrupar 12">
            <a:extLst>
              <a:ext uri="{FF2B5EF4-FFF2-40B4-BE49-F238E27FC236}">
                <a16:creationId xmlns:a16="http://schemas.microsoft.com/office/drawing/2014/main" id="{A68935F6-EDF2-1B3A-CD5C-77F8D81BBED9}"/>
              </a:ext>
            </a:extLst>
          </p:cNvPr>
          <p:cNvGrpSpPr/>
          <p:nvPr/>
        </p:nvGrpSpPr>
        <p:grpSpPr>
          <a:xfrm>
            <a:off x="9789293" y="5423534"/>
            <a:ext cx="2011618" cy="777241"/>
            <a:chOff x="8841492" y="5056965"/>
            <a:chExt cx="2651609" cy="1024518"/>
          </a:xfrm>
        </p:grpSpPr>
        <p:pic>
          <p:nvPicPr>
            <p:cNvPr id="5" name="Picture 7">
              <a:extLst>
                <a:ext uri="{FF2B5EF4-FFF2-40B4-BE49-F238E27FC236}">
                  <a16:creationId xmlns:a16="http://schemas.microsoft.com/office/drawing/2014/main" id="{B957535B-4F00-DC8A-841C-119F9B779B69}"/>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a:off x="8841492" y="5086326"/>
              <a:ext cx="1536492" cy="965795"/>
            </a:xfrm>
            <a:prstGeom prst="rect">
              <a:avLst/>
            </a:prstGeom>
          </p:spPr>
        </p:pic>
        <p:pic>
          <p:nvPicPr>
            <p:cNvPr id="8" name="Picture 3" descr="Logo&#10;&#10;Description automatically generated">
              <a:extLst>
                <a:ext uri="{FF2B5EF4-FFF2-40B4-BE49-F238E27FC236}">
                  <a16:creationId xmlns:a16="http://schemas.microsoft.com/office/drawing/2014/main" id="{0D122E9B-C97A-D35A-C27D-47118FC3A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8583" y="5056965"/>
              <a:ext cx="1024518" cy="1024518"/>
            </a:xfrm>
            <a:prstGeom prst="rect">
              <a:avLst/>
            </a:prstGeom>
          </p:spPr>
        </p:pic>
      </p:grpSp>
    </p:spTree>
    <p:extLst>
      <p:ext uri="{BB962C8B-B14F-4D97-AF65-F5344CB8AC3E}">
        <p14:creationId xmlns:p14="http://schemas.microsoft.com/office/powerpoint/2010/main" val="209854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2">
            <a:extLst>
              <a:ext uri="{FF2B5EF4-FFF2-40B4-BE49-F238E27FC236}">
                <a16:creationId xmlns:a16="http://schemas.microsoft.com/office/drawing/2014/main" id="{0C2161BA-7C9F-9C29-B224-DB72E155F67D}"/>
              </a:ext>
            </a:extLst>
          </p:cNvPr>
          <p:cNvSpPr>
            <a:spLocks noChangeArrowheads="1"/>
          </p:cNvSpPr>
          <p:nvPr/>
        </p:nvSpPr>
        <p:spPr bwMode="auto">
          <a:xfrm>
            <a:off x="1797173" y="3647626"/>
            <a:ext cx="2143125" cy="457200"/>
          </a:xfrm>
          <a:prstGeom prst="rect">
            <a:avLst/>
          </a:prstGeom>
          <a:noFill/>
          <a:ln w="12700">
            <a:noFill/>
            <a:miter lim="800000"/>
            <a:headEnd/>
            <a:tailEnd/>
          </a:ln>
        </p:spPr>
        <p:txBody>
          <a:bodyPr>
            <a:prstTxWarp prst="textNoShape">
              <a:avLst/>
            </a:prstTxWarp>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5F293048-B643-993B-924B-831E5CCC2A4D}"/>
              </a:ext>
            </a:extLst>
          </p:cNvPr>
          <p:cNvSpPr>
            <a:spLocks noChangeArrowheads="1"/>
          </p:cNvSpPr>
          <p:nvPr/>
        </p:nvSpPr>
        <p:spPr bwMode="auto">
          <a:xfrm>
            <a:off x="1797173" y="3647626"/>
            <a:ext cx="2143125" cy="457200"/>
          </a:xfrm>
          <a:prstGeom prst="rect">
            <a:avLst/>
          </a:prstGeom>
          <a:noFill/>
          <a:ln w="12700">
            <a:noFill/>
            <a:miter lim="800000"/>
            <a:headEnd/>
            <a:tailEnd/>
          </a:ln>
        </p:spPr>
        <p:txBody>
          <a:bodyPr>
            <a:prstTxWarp prst="textNoShape">
              <a:avLst/>
            </a:prstTxWarp>
          </a:bodyPr>
          <a:lstStyle/>
          <a:p>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52" name="Group 51">
            <a:extLst>
              <a:ext uri="{FF2B5EF4-FFF2-40B4-BE49-F238E27FC236}">
                <a16:creationId xmlns:a16="http://schemas.microsoft.com/office/drawing/2014/main" id="{6997EF9A-E4A7-6BB2-6CF0-DA303DD84CA2}"/>
              </a:ext>
            </a:extLst>
          </p:cNvPr>
          <p:cNvGrpSpPr>
            <a:grpSpLocks noChangeAspect="1"/>
          </p:cNvGrpSpPr>
          <p:nvPr/>
        </p:nvGrpSpPr>
        <p:grpSpPr>
          <a:xfrm>
            <a:off x="442913" y="1675799"/>
            <a:ext cx="9151113" cy="4524977"/>
            <a:chOff x="497919" y="1403823"/>
            <a:chExt cx="6855636" cy="3389925"/>
          </a:xfrm>
        </p:grpSpPr>
        <p:grpSp>
          <p:nvGrpSpPr>
            <p:cNvPr id="53" name="Group 52">
              <a:extLst>
                <a:ext uri="{FF2B5EF4-FFF2-40B4-BE49-F238E27FC236}">
                  <a16:creationId xmlns:a16="http://schemas.microsoft.com/office/drawing/2014/main" id="{D81AE769-8792-01E3-ED89-3EB169DDD8F8}"/>
                </a:ext>
              </a:extLst>
            </p:cNvPr>
            <p:cNvGrpSpPr/>
            <p:nvPr/>
          </p:nvGrpSpPr>
          <p:grpSpPr>
            <a:xfrm>
              <a:off x="1392752" y="2212076"/>
              <a:ext cx="5253883" cy="2111851"/>
              <a:chOff x="1392752" y="2212076"/>
              <a:chExt cx="5253883" cy="2111851"/>
            </a:xfrm>
          </p:grpSpPr>
          <p:cxnSp>
            <p:nvCxnSpPr>
              <p:cNvPr id="89" name="Straight Connector 88">
                <a:extLst>
                  <a:ext uri="{FF2B5EF4-FFF2-40B4-BE49-F238E27FC236}">
                    <a16:creationId xmlns:a16="http://schemas.microsoft.com/office/drawing/2014/main" id="{E1D980CC-CE03-83EE-8BDC-D8654859D042}"/>
                  </a:ext>
                </a:extLst>
              </p:cNvPr>
              <p:cNvCxnSpPr>
                <a:cxnSpLocks/>
              </p:cNvCxnSpPr>
              <p:nvPr/>
            </p:nvCxnSpPr>
            <p:spPr>
              <a:xfrm>
                <a:off x="1392752" y="2212076"/>
                <a:ext cx="4244864" cy="2111851"/>
              </a:xfrm>
              <a:prstGeom prst="line">
                <a:avLst/>
              </a:prstGeom>
              <a:noFill/>
              <a:ln w="38100" cap="flat" cmpd="sng" algn="ctr">
                <a:solidFill>
                  <a:srgbClr val="EE7D30"/>
                </a:solidFill>
                <a:prstDash val="lgDash"/>
                <a:miter lim="800000"/>
              </a:ln>
              <a:effectLst/>
            </p:spPr>
          </p:cxnSp>
          <p:cxnSp>
            <p:nvCxnSpPr>
              <p:cNvPr id="90" name="Straight Connector 89">
                <a:extLst>
                  <a:ext uri="{FF2B5EF4-FFF2-40B4-BE49-F238E27FC236}">
                    <a16:creationId xmlns:a16="http://schemas.microsoft.com/office/drawing/2014/main" id="{722FE11C-B4BF-CB45-706B-12A024E59DAE}"/>
                  </a:ext>
                </a:extLst>
              </p:cNvPr>
              <p:cNvCxnSpPr>
                <a:cxnSpLocks/>
              </p:cNvCxnSpPr>
              <p:nvPr/>
            </p:nvCxnSpPr>
            <p:spPr>
              <a:xfrm>
                <a:off x="5623542" y="4320669"/>
                <a:ext cx="1023093" cy="0"/>
              </a:xfrm>
              <a:prstGeom prst="line">
                <a:avLst/>
              </a:prstGeom>
              <a:noFill/>
              <a:ln w="38100" cap="flat" cmpd="sng" algn="ctr">
                <a:solidFill>
                  <a:srgbClr val="EE7D30"/>
                </a:solidFill>
                <a:prstDash val="lgDash"/>
                <a:miter lim="800000"/>
              </a:ln>
              <a:effectLst/>
            </p:spPr>
          </p:cxnSp>
        </p:grpSp>
        <p:sp>
          <p:nvSpPr>
            <p:cNvPr id="54" name="Freeform 53">
              <a:extLst>
                <a:ext uri="{FF2B5EF4-FFF2-40B4-BE49-F238E27FC236}">
                  <a16:creationId xmlns:a16="http://schemas.microsoft.com/office/drawing/2014/main" id="{3A0A176B-2882-76E5-DA93-A78468EBA1D1}"/>
                </a:ext>
              </a:extLst>
            </p:cNvPr>
            <p:cNvSpPr/>
            <p:nvPr/>
          </p:nvSpPr>
          <p:spPr>
            <a:xfrm>
              <a:off x="1402048" y="2073324"/>
              <a:ext cx="5236568" cy="2395898"/>
            </a:xfrm>
            <a:custGeom>
              <a:avLst/>
              <a:gdLst>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886200 w 4352925"/>
                <a:gd name="connsiteY10" fmla="*/ 116668 h 608793"/>
                <a:gd name="connsiteX11" fmla="*/ 3883025 w 4352925"/>
                <a:gd name="connsiteY11" fmla="*/ 119843 h 608793"/>
                <a:gd name="connsiteX12" fmla="*/ 4076700 w 4352925"/>
                <a:gd name="connsiteY12" fmla="*/ 186518 h 608793"/>
                <a:gd name="connsiteX13" fmla="*/ 4352925 w 4352925"/>
                <a:gd name="connsiteY13"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886200 w 4352925"/>
                <a:gd name="connsiteY10" fmla="*/ 116668 h 608793"/>
                <a:gd name="connsiteX11" fmla="*/ 4076700 w 4352925"/>
                <a:gd name="connsiteY11" fmla="*/ 186518 h 608793"/>
                <a:gd name="connsiteX12" fmla="*/ 4352925 w 4352925"/>
                <a:gd name="connsiteY12"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921125 w 4352925"/>
                <a:gd name="connsiteY10" fmla="*/ 94443 h 608793"/>
                <a:gd name="connsiteX11" fmla="*/ 4076700 w 4352925"/>
                <a:gd name="connsiteY11" fmla="*/ 186518 h 608793"/>
                <a:gd name="connsiteX12" fmla="*/ 4352925 w 4352925"/>
                <a:gd name="connsiteY12"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921125 w 4352925"/>
                <a:gd name="connsiteY10" fmla="*/ 94443 h 608793"/>
                <a:gd name="connsiteX11" fmla="*/ 4076700 w 4352925"/>
                <a:gd name="connsiteY11" fmla="*/ 186518 h 608793"/>
                <a:gd name="connsiteX12" fmla="*/ 4352925 w 4352925"/>
                <a:gd name="connsiteY12"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921125 w 4352925"/>
                <a:gd name="connsiteY10" fmla="*/ 94443 h 608793"/>
                <a:gd name="connsiteX11" fmla="*/ 4076700 w 4352925"/>
                <a:gd name="connsiteY11" fmla="*/ 186518 h 608793"/>
                <a:gd name="connsiteX12" fmla="*/ 4352925 w 4352925"/>
                <a:gd name="connsiteY12"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921125 w 4352925"/>
                <a:gd name="connsiteY10" fmla="*/ 94443 h 608793"/>
                <a:gd name="connsiteX11" fmla="*/ 4076700 w 4352925"/>
                <a:gd name="connsiteY11" fmla="*/ 186518 h 608793"/>
                <a:gd name="connsiteX12" fmla="*/ 4352925 w 4352925"/>
                <a:gd name="connsiteY12" fmla="*/ 11893 h 608793"/>
                <a:gd name="connsiteX0" fmla="*/ 0 w 4352925"/>
                <a:gd name="connsiteY0" fmla="*/ 608793 h 608793"/>
                <a:gd name="connsiteX1" fmla="*/ 549275 w 4352925"/>
                <a:gd name="connsiteY1" fmla="*/ 551643 h 608793"/>
                <a:gd name="connsiteX2" fmla="*/ 1444625 w 4352925"/>
                <a:gd name="connsiteY2" fmla="*/ 440518 h 608793"/>
                <a:gd name="connsiteX3" fmla="*/ 2146300 w 4352925"/>
                <a:gd name="connsiteY3" fmla="*/ 272243 h 608793"/>
                <a:gd name="connsiteX4" fmla="*/ 2435225 w 4352925"/>
                <a:gd name="connsiteY4" fmla="*/ 40468 h 608793"/>
                <a:gd name="connsiteX5" fmla="*/ 2530475 w 4352925"/>
                <a:gd name="connsiteY5" fmla="*/ 5543 h 608793"/>
                <a:gd name="connsiteX6" fmla="*/ 2638425 w 4352925"/>
                <a:gd name="connsiteY6" fmla="*/ 103968 h 608793"/>
                <a:gd name="connsiteX7" fmla="*/ 2800350 w 4352925"/>
                <a:gd name="connsiteY7" fmla="*/ 183343 h 608793"/>
                <a:gd name="connsiteX8" fmla="*/ 3352800 w 4352925"/>
                <a:gd name="connsiteY8" fmla="*/ 189693 h 608793"/>
                <a:gd name="connsiteX9" fmla="*/ 3746500 w 4352925"/>
                <a:gd name="connsiteY9" fmla="*/ 30943 h 608793"/>
                <a:gd name="connsiteX10" fmla="*/ 3921125 w 4352925"/>
                <a:gd name="connsiteY10" fmla="*/ 94443 h 608793"/>
                <a:gd name="connsiteX11" fmla="*/ 4076700 w 4352925"/>
                <a:gd name="connsiteY11" fmla="*/ 186518 h 608793"/>
                <a:gd name="connsiteX12" fmla="*/ 4352925 w 4352925"/>
                <a:gd name="connsiteY12" fmla="*/ 11893 h 608793"/>
                <a:gd name="connsiteX0" fmla="*/ 0 w 4352925"/>
                <a:gd name="connsiteY0" fmla="*/ 604485 h 604485"/>
                <a:gd name="connsiteX1" fmla="*/ 549275 w 4352925"/>
                <a:gd name="connsiteY1" fmla="*/ 547335 h 604485"/>
                <a:gd name="connsiteX2" fmla="*/ 1444625 w 4352925"/>
                <a:gd name="connsiteY2" fmla="*/ 436210 h 604485"/>
                <a:gd name="connsiteX3" fmla="*/ 2146300 w 4352925"/>
                <a:gd name="connsiteY3" fmla="*/ 267935 h 604485"/>
                <a:gd name="connsiteX4" fmla="*/ 2435225 w 4352925"/>
                <a:gd name="connsiteY4" fmla="*/ 36160 h 604485"/>
                <a:gd name="connsiteX5" fmla="*/ 2530475 w 4352925"/>
                <a:gd name="connsiteY5" fmla="*/ 1235 h 604485"/>
                <a:gd name="connsiteX6" fmla="*/ 2638425 w 4352925"/>
                <a:gd name="connsiteY6" fmla="*/ 99660 h 604485"/>
                <a:gd name="connsiteX7" fmla="*/ 2800350 w 4352925"/>
                <a:gd name="connsiteY7" fmla="*/ 179035 h 604485"/>
                <a:gd name="connsiteX8" fmla="*/ 3352800 w 4352925"/>
                <a:gd name="connsiteY8" fmla="*/ 185385 h 604485"/>
                <a:gd name="connsiteX9" fmla="*/ 3746500 w 4352925"/>
                <a:gd name="connsiteY9" fmla="*/ 26635 h 604485"/>
                <a:gd name="connsiteX10" fmla="*/ 3921125 w 4352925"/>
                <a:gd name="connsiteY10" fmla="*/ 90135 h 604485"/>
                <a:gd name="connsiteX11" fmla="*/ 4076700 w 4352925"/>
                <a:gd name="connsiteY11" fmla="*/ 182210 h 604485"/>
                <a:gd name="connsiteX12" fmla="*/ 4352925 w 4352925"/>
                <a:gd name="connsiteY12" fmla="*/ 7585 h 604485"/>
                <a:gd name="connsiteX0" fmla="*/ 0 w 4352925"/>
                <a:gd name="connsiteY0" fmla="*/ 604485 h 604485"/>
                <a:gd name="connsiteX1" fmla="*/ 549275 w 4352925"/>
                <a:gd name="connsiteY1" fmla="*/ 547335 h 604485"/>
                <a:gd name="connsiteX2" fmla="*/ 1444625 w 4352925"/>
                <a:gd name="connsiteY2" fmla="*/ 436210 h 604485"/>
                <a:gd name="connsiteX3" fmla="*/ 1908175 w 4352925"/>
                <a:gd name="connsiteY3" fmla="*/ 255235 h 604485"/>
                <a:gd name="connsiteX4" fmla="*/ 2146300 w 4352925"/>
                <a:gd name="connsiteY4" fmla="*/ 267935 h 604485"/>
                <a:gd name="connsiteX5" fmla="*/ 2435225 w 4352925"/>
                <a:gd name="connsiteY5" fmla="*/ 36160 h 604485"/>
                <a:gd name="connsiteX6" fmla="*/ 2530475 w 4352925"/>
                <a:gd name="connsiteY6" fmla="*/ 1235 h 604485"/>
                <a:gd name="connsiteX7" fmla="*/ 2638425 w 4352925"/>
                <a:gd name="connsiteY7" fmla="*/ 99660 h 604485"/>
                <a:gd name="connsiteX8" fmla="*/ 2800350 w 4352925"/>
                <a:gd name="connsiteY8" fmla="*/ 179035 h 604485"/>
                <a:gd name="connsiteX9" fmla="*/ 3352800 w 4352925"/>
                <a:gd name="connsiteY9" fmla="*/ 185385 h 604485"/>
                <a:gd name="connsiteX10" fmla="*/ 3746500 w 4352925"/>
                <a:gd name="connsiteY10" fmla="*/ 26635 h 604485"/>
                <a:gd name="connsiteX11" fmla="*/ 3921125 w 4352925"/>
                <a:gd name="connsiteY11" fmla="*/ 90135 h 604485"/>
                <a:gd name="connsiteX12" fmla="*/ 4076700 w 4352925"/>
                <a:gd name="connsiteY12" fmla="*/ 182210 h 604485"/>
                <a:gd name="connsiteX13" fmla="*/ 4352925 w 4352925"/>
                <a:gd name="connsiteY13" fmla="*/ 7585 h 604485"/>
                <a:gd name="connsiteX0" fmla="*/ 0 w 4352925"/>
                <a:gd name="connsiteY0" fmla="*/ 611235 h 611235"/>
                <a:gd name="connsiteX1" fmla="*/ 549275 w 4352925"/>
                <a:gd name="connsiteY1" fmla="*/ 554085 h 611235"/>
                <a:gd name="connsiteX2" fmla="*/ 1444625 w 4352925"/>
                <a:gd name="connsiteY2" fmla="*/ 442960 h 611235"/>
                <a:gd name="connsiteX3" fmla="*/ 1908175 w 4352925"/>
                <a:gd name="connsiteY3" fmla="*/ 261985 h 611235"/>
                <a:gd name="connsiteX4" fmla="*/ 2251075 w 4352925"/>
                <a:gd name="connsiteY4" fmla="*/ 335010 h 611235"/>
                <a:gd name="connsiteX5" fmla="*/ 2435225 w 4352925"/>
                <a:gd name="connsiteY5" fmla="*/ 42910 h 611235"/>
                <a:gd name="connsiteX6" fmla="*/ 2530475 w 4352925"/>
                <a:gd name="connsiteY6" fmla="*/ 7985 h 611235"/>
                <a:gd name="connsiteX7" fmla="*/ 2638425 w 4352925"/>
                <a:gd name="connsiteY7" fmla="*/ 106410 h 611235"/>
                <a:gd name="connsiteX8" fmla="*/ 2800350 w 4352925"/>
                <a:gd name="connsiteY8" fmla="*/ 185785 h 611235"/>
                <a:gd name="connsiteX9" fmla="*/ 3352800 w 4352925"/>
                <a:gd name="connsiteY9" fmla="*/ 192135 h 611235"/>
                <a:gd name="connsiteX10" fmla="*/ 3746500 w 4352925"/>
                <a:gd name="connsiteY10" fmla="*/ 33385 h 611235"/>
                <a:gd name="connsiteX11" fmla="*/ 3921125 w 4352925"/>
                <a:gd name="connsiteY11" fmla="*/ 96885 h 611235"/>
                <a:gd name="connsiteX12" fmla="*/ 4076700 w 4352925"/>
                <a:gd name="connsiteY12" fmla="*/ 188960 h 611235"/>
                <a:gd name="connsiteX13" fmla="*/ 4352925 w 4352925"/>
                <a:gd name="connsiteY13" fmla="*/ 14335 h 611235"/>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800350 w 4352925"/>
                <a:gd name="connsiteY8" fmla="*/ 192753 h 618203"/>
                <a:gd name="connsiteX9" fmla="*/ 3352800 w 4352925"/>
                <a:gd name="connsiteY9" fmla="*/ 199103 h 618203"/>
                <a:gd name="connsiteX10" fmla="*/ 3746500 w 4352925"/>
                <a:gd name="connsiteY10" fmla="*/ 40353 h 618203"/>
                <a:gd name="connsiteX11" fmla="*/ 3921125 w 4352925"/>
                <a:gd name="connsiteY11" fmla="*/ 103853 h 618203"/>
                <a:gd name="connsiteX12" fmla="*/ 4076700 w 4352925"/>
                <a:gd name="connsiteY12" fmla="*/ 19592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800350 w 4352925"/>
                <a:gd name="connsiteY8" fmla="*/ 192753 h 618203"/>
                <a:gd name="connsiteX9" fmla="*/ 3352800 w 4352925"/>
                <a:gd name="connsiteY9" fmla="*/ 199103 h 618203"/>
                <a:gd name="connsiteX10" fmla="*/ 3746500 w 4352925"/>
                <a:gd name="connsiteY10" fmla="*/ 40353 h 618203"/>
                <a:gd name="connsiteX11" fmla="*/ 3921125 w 4352925"/>
                <a:gd name="connsiteY11" fmla="*/ 103853 h 618203"/>
                <a:gd name="connsiteX12" fmla="*/ 4076700 w 4352925"/>
                <a:gd name="connsiteY12" fmla="*/ 19592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21125 w 4352925"/>
                <a:gd name="connsiteY11" fmla="*/ 103853 h 618203"/>
                <a:gd name="connsiteX12" fmla="*/ 4076700 w 4352925"/>
                <a:gd name="connsiteY12" fmla="*/ 19592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21125 w 4352925"/>
                <a:gd name="connsiteY11" fmla="*/ 103853 h 618203"/>
                <a:gd name="connsiteX12" fmla="*/ 4076700 w 4352925"/>
                <a:gd name="connsiteY12" fmla="*/ 19592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56050 w 4352925"/>
                <a:gd name="connsiteY11" fmla="*/ 221328 h 618203"/>
                <a:gd name="connsiteX12" fmla="*/ 4076700 w 4352925"/>
                <a:gd name="connsiteY12" fmla="*/ 19592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56050 w 4352925"/>
                <a:gd name="connsiteY11" fmla="*/ 221328 h 618203"/>
                <a:gd name="connsiteX12" fmla="*/ 4194175 w 4352925"/>
                <a:gd name="connsiteY12" fmla="*/ 25307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56050 w 4352925"/>
                <a:gd name="connsiteY11" fmla="*/ 221328 h 618203"/>
                <a:gd name="connsiteX12" fmla="*/ 4194175 w 4352925"/>
                <a:gd name="connsiteY12" fmla="*/ 253078 h 618203"/>
                <a:gd name="connsiteX13" fmla="*/ 4352925 w 4352925"/>
                <a:gd name="connsiteY13" fmla="*/ 21303 h 618203"/>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56050 w 4352925"/>
                <a:gd name="connsiteY11" fmla="*/ 221328 h 618203"/>
                <a:gd name="connsiteX12" fmla="*/ 4194175 w 4352925"/>
                <a:gd name="connsiteY12" fmla="*/ 253078 h 618203"/>
                <a:gd name="connsiteX13" fmla="*/ 4352925 w 4352925"/>
                <a:gd name="connsiteY13" fmla="*/ 21303 h 618203"/>
                <a:gd name="connsiteX0" fmla="*/ 0 w 4321175"/>
                <a:gd name="connsiteY0" fmla="*/ 2162175 h 2162175"/>
                <a:gd name="connsiteX1" fmla="*/ 549275 w 4321175"/>
                <a:gd name="connsiteY1" fmla="*/ 2105025 h 2162175"/>
                <a:gd name="connsiteX2" fmla="*/ 1444625 w 4321175"/>
                <a:gd name="connsiteY2" fmla="*/ 1993900 h 2162175"/>
                <a:gd name="connsiteX3" fmla="*/ 1908175 w 4321175"/>
                <a:gd name="connsiteY3" fmla="*/ 1812925 h 2162175"/>
                <a:gd name="connsiteX4" fmla="*/ 2251075 w 4321175"/>
                <a:gd name="connsiteY4" fmla="*/ 1885950 h 2162175"/>
                <a:gd name="connsiteX5" fmla="*/ 2435225 w 4321175"/>
                <a:gd name="connsiteY5" fmla="*/ 1593850 h 2162175"/>
                <a:gd name="connsiteX6" fmla="*/ 2530475 w 4321175"/>
                <a:gd name="connsiteY6" fmla="*/ 1558925 h 2162175"/>
                <a:gd name="connsiteX7" fmla="*/ 2622550 w 4321175"/>
                <a:gd name="connsiteY7" fmla="*/ 1752600 h 2162175"/>
                <a:gd name="connsiteX8" fmla="*/ 2955925 w 4321175"/>
                <a:gd name="connsiteY8" fmla="*/ 1587500 h 2162175"/>
                <a:gd name="connsiteX9" fmla="*/ 3352800 w 4321175"/>
                <a:gd name="connsiteY9" fmla="*/ 1743075 h 2162175"/>
                <a:gd name="connsiteX10" fmla="*/ 3746500 w 4321175"/>
                <a:gd name="connsiteY10" fmla="*/ 1584325 h 2162175"/>
                <a:gd name="connsiteX11" fmla="*/ 3956050 w 4321175"/>
                <a:gd name="connsiteY11" fmla="*/ 1765300 h 2162175"/>
                <a:gd name="connsiteX12" fmla="*/ 4194175 w 4321175"/>
                <a:gd name="connsiteY12" fmla="*/ 1797050 h 2162175"/>
                <a:gd name="connsiteX13" fmla="*/ 4321175 w 4321175"/>
                <a:gd name="connsiteY13" fmla="*/ 0 h 2162175"/>
                <a:gd name="connsiteX0" fmla="*/ 0 w 4321175"/>
                <a:gd name="connsiteY0" fmla="*/ 2162175 h 2162175"/>
                <a:gd name="connsiteX1" fmla="*/ 549275 w 4321175"/>
                <a:gd name="connsiteY1" fmla="*/ 2105025 h 2162175"/>
                <a:gd name="connsiteX2" fmla="*/ 1444625 w 4321175"/>
                <a:gd name="connsiteY2" fmla="*/ 1993900 h 2162175"/>
                <a:gd name="connsiteX3" fmla="*/ 1908175 w 4321175"/>
                <a:gd name="connsiteY3" fmla="*/ 1812925 h 2162175"/>
                <a:gd name="connsiteX4" fmla="*/ 2251075 w 4321175"/>
                <a:gd name="connsiteY4" fmla="*/ 1885950 h 2162175"/>
                <a:gd name="connsiteX5" fmla="*/ 2435225 w 4321175"/>
                <a:gd name="connsiteY5" fmla="*/ 1593850 h 2162175"/>
                <a:gd name="connsiteX6" fmla="*/ 2530475 w 4321175"/>
                <a:gd name="connsiteY6" fmla="*/ 1558925 h 2162175"/>
                <a:gd name="connsiteX7" fmla="*/ 2622550 w 4321175"/>
                <a:gd name="connsiteY7" fmla="*/ 1752600 h 2162175"/>
                <a:gd name="connsiteX8" fmla="*/ 2955925 w 4321175"/>
                <a:gd name="connsiteY8" fmla="*/ 1587500 h 2162175"/>
                <a:gd name="connsiteX9" fmla="*/ 3352800 w 4321175"/>
                <a:gd name="connsiteY9" fmla="*/ 1743075 h 2162175"/>
                <a:gd name="connsiteX10" fmla="*/ 3746500 w 4321175"/>
                <a:gd name="connsiteY10" fmla="*/ 1584325 h 2162175"/>
                <a:gd name="connsiteX11" fmla="*/ 3956050 w 4321175"/>
                <a:gd name="connsiteY11" fmla="*/ 1765300 h 2162175"/>
                <a:gd name="connsiteX12" fmla="*/ 4321175 w 4321175"/>
                <a:gd name="connsiteY12" fmla="*/ 0 h 2162175"/>
                <a:gd name="connsiteX0" fmla="*/ 0 w 4321175"/>
                <a:gd name="connsiteY0" fmla="*/ 2162175 h 2162175"/>
                <a:gd name="connsiteX1" fmla="*/ 549275 w 4321175"/>
                <a:gd name="connsiteY1" fmla="*/ 2105025 h 2162175"/>
                <a:gd name="connsiteX2" fmla="*/ 1444625 w 4321175"/>
                <a:gd name="connsiteY2" fmla="*/ 1993900 h 2162175"/>
                <a:gd name="connsiteX3" fmla="*/ 1908175 w 4321175"/>
                <a:gd name="connsiteY3" fmla="*/ 1812925 h 2162175"/>
                <a:gd name="connsiteX4" fmla="*/ 2251075 w 4321175"/>
                <a:gd name="connsiteY4" fmla="*/ 1885950 h 2162175"/>
                <a:gd name="connsiteX5" fmla="*/ 2435225 w 4321175"/>
                <a:gd name="connsiteY5" fmla="*/ 1593850 h 2162175"/>
                <a:gd name="connsiteX6" fmla="*/ 2530475 w 4321175"/>
                <a:gd name="connsiteY6" fmla="*/ 1558925 h 2162175"/>
                <a:gd name="connsiteX7" fmla="*/ 2622550 w 4321175"/>
                <a:gd name="connsiteY7" fmla="*/ 1752600 h 2162175"/>
                <a:gd name="connsiteX8" fmla="*/ 2955925 w 4321175"/>
                <a:gd name="connsiteY8" fmla="*/ 1587500 h 2162175"/>
                <a:gd name="connsiteX9" fmla="*/ 3352800 w 4321175"/>
                <a:gd name="connsiteY9" fmla="*/ 1743075 h 2162175"/>
                <a:gd name="connsiteX10" fmla="*/ 3746500 w 4321175"/>
                <a:gd name="connsiteY10" fmla="*/ 1584325 h 2162175"/>
                <a:gd name="connsiteX11" fmla="*/ 4321175 w 4321175"/>
                <a:gd name="connsiteY11" fmla="*/ 0 h 2162175"/>
                <a:gd name="connsiteX0" fmla="*/ 0 w 4371975"/>
                <a:gd name="connsiteY0" fmla="*/ 2257425 h 2257425"/>
                <a:gd name="connsiteX1" fmla="*/ 549275 w 4371975"/>
                <a:gd name="connsiteY1" fmla="*/ 2200275 h 2257425"/>
                <a:gd name="connsiteX2" fmla="*/ 1444625 w 4371975"/>
                <a:gd name="connsiteY2" fmla="*/ 2089150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530475 w 4371975"/>
                <a:gd name="connsiteY6" fmla="*/ 1654175 h 2257425"/>
                <a:gd name="connsiteX7" fmla="*/ 2622550 w 4371975"/>
                <a:gd name="connsiteY7" fmla="*/ 1847850 h 2257425"/>
                <a:gd name="connsiteX8" fmla="*/ 2955925 w 4371975"/>
                <a:gd name="connsiteY8" fmla="*/ 1682750 h 2257425"/>
                <a:gd name="connsiteX9" fmla="*/ 3352800 w 4371975"/>
                <a:gd name="connsiteY9" fmla="*/ 1838325 h 2257425"/>
                <a:gd name="connsiteX10" fmla="*/ 3746500 w 4371975"/>
                <a:gd name="connsiteY10" fmla="*/ 1679575 h 2257425"/>
                <a:gd name="connsiteX11" fmla="*/ 4371975 w 4371975"/>
                <a:gd name="connsiteY11" fmla="*/ 0 h 2257425"/>
                <a:gd name="connsiteX0" fmla="*/ 0 w 4371975"/>
                <a:gd name="connsiteY0" fmla="*/ 2257425 h 2257425"/>
                <a:gd name="connsiteX1" fmla="*/ 549275 w 4371975"/>
                <a:gd name="connsiteY1" fmla="*/ 2200275 h 2257425"/>
                <a:gd name="connsiteX2" fmla="*/ 1444625 w 4371975"/>
                <a:gd name="connsiteY2" fmla="*/ 2089150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530475 w 4371975"/>
                <a:gd name="connsiteY6" fmla="*/ 1654175 h 2257425"/>
                <a:gd name="connsiteX7" fmla="*/ 2622550 w 4371975"/>
                <a:gd name="connsiteY7" fmla="*/ 1847850 h 2257425"/>
                <a:gd name="connsiteX8" fmla="*/ 2955925 w 4371975"/>
                <a:gd name="connsiteY8" fmla="*/ 1682750 h 2257425"/>
                <a:gd name="connsiteX9" fmla="*/ 3352800 w 4371975"/>
                <a:gd name="connsiteY9" fmla="*/ 1838325 h 2257425"/>
                <a:gd name="connsiteX10" fmla="*/ 3746500 w 4371975"/>
                <a:gd name="connsiteY10" fmla="*/ 1679575 h 2257425"/>
                <a:gd name="connsiteX11" fmla="*/ 4371975 w 4371975"/>
                <a:gd name="connsiteY11"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530475 w 4371975"/>
                <a:gd name="connsiteY6" fmla="*/ 1654175 h 2257425"/>
                <a:gd name="connsiteX7" fmla="*/ 2622550 w 4371975"/>
                <a:gd name="connsiteY7" fmla="*/ 1847850 h 2257425"/>
                <a:gd name="connsiteX8" fmla="*/ 2955925 w 4371975"/>
                <a:gd name="connsiteY8" fmla="*/ 1682750 h 2257425"/>
                <a:gd name="connsiteX9" fmla="*/ 3352800 w 4371975"/>
                <a:gd name="connsiteY9" fmla="*/ 1838325 h 2257425"/>
                <a:gd name="connsiteX10" fmla="*/ 3746500 w 4371975"/>
                <a:gd name="connsiteY10" fmla="*/ 1679575 h 2257425"/>
                <a:gd name="connsiteX11" fmla="*/ 4371975 w 4371975"/>
                <a:gd name="connsiteY11"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648790 w 4371975"/>
                <a:gd name="connsiteY6" fmla="*/ 1637684 h 2257425"/>
                <a:gd name="connsiteX7" fmla="*/ 2622550 w 4371975"/>
                <a:gd name="connsiteY7" fmla="*/ 1847850 h 2257425"/>
                <a:gd name="connsiteX8" fmla="*/ 2955925 w 4371975"/>
                <a:gd name="connsiteY8" fmla="*/ 1682750 h 2257425"/>
                <a:gd name="connsiteX9" fmla="*/ 3352800 w 4371975"/>
                <a:gd name="connsiteY9" fmla="*/ 1838325 h 2257425"/>
                <a:gd name="connsiteX10" fmla="*/ 3746500 w 4371975"/>
                <a:gd name="connsiteY10" fmla="*/ 1679575 h 2257425"/>
                <a:gd name="connsiteX11" fmla="*/ 4371975 w 4371975"/>
                <a:gd name="connsiteY11"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648790 w 4371975"/>
                <a:gd name="connsiteY6" fmla="*/ 1637684 h 2257425"/>
                <a:gd name="connsiteX7" fmla="*/ 2955925 w 4371975"/>
                <a:gd name="connsiteY7" fmla="*/ 1682750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738325 w 4371975"/>
                <a:gd name="connsiteY6" fmla="*/ 1815788 h 2257425"/>
                <a:gd name="connsiteX7" fmla="*/ 2955925 w 4371975"/>
                <a:gd name="connsiteY7" fmla="*/ 1682750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738325 w 4371975"/>
                <a:gd name="connsiteY6" fmla="*/ 1815788 h 2257425"/>
                <a:gd name="connsiteX7" fmla="*/ 2955925 w 4371975"/>
                <a:gd name="connsiteY7" fmla="*/ 1682750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738325 w 4371975"/>
                <a:gd name="connsiteY6" fmla="*/ 1815788 h 2257425"/>
                <a:gd name="connsiteX7" fmla="*/ 2955925 w 4371975"/>
                <a:gd name="connsiteY7" fmla="*/ 1682750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738325 w 4371975"/>
                <a:gd name="connsiteY6" fmla="*/ 1815788 h 2257425"/>
                <a:gd name="connsiteX7" fmla="*/ 2968716 w 4371975"/>
                <a:gd name="connsiteY7" fmla="*/ 1587102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52800 w 4371975"/>
                <a:gd name="connsiteY8" fmla="*/ 1838325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08175 w 4371975"/>
                <a:gd name="connsiteY3" fmla="*/ 1908175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46405 w 4371975"/>
                <a:gd name="connsiteY8" fmla="*/ 1933973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46405 w 4371975"/>
                <a:gd name="connsiteY8" fmla="*/ 1933973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46405 w 4371975"/>
                <a:gd name="connsiteY8" fmla="*/ 1933973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46405 w 4371975"/>
                <a:gd name="connsiteY8" fmla="*/ 1933973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435225 w 4371975"/>
                <a:gd name="connsiteY5" fmla="*/ 1689100 h 2257425"/>
                <a:gd name="connsiteX6" fmla="*/ 2664778 w 4371975"/>
                <a:gd name="connsiteY6" fmla="*/ 1542036 h 2257425"/>
                <a:gd name="connsiteX7" fmla="*/ 2968716 w 4371975"/>
                <a:gd name="connsiteY7" fmla="*/ 1587102 h 2257425"/>
                <a:gd name="connsiteX8" fmla="*/ 3346405 w 4371975"/>
                <a:gd name="connsiteY8" fmla="*/ 1933973 h 2257425"/>
                <a:gd name="connsiteX9" fmla="*/ 3746500 w 4371975"/>
                <a:gd name="connsiteY9" fmla="*/ 1679575 h 2257425"/>
                <a:gd name="connsiteX10" fmla="*/ 4371975 w 4371975"/>
                <a:gd name="connsiteY10"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435225 w 4371975"/>
                <a:gd name="connsiteY5" fmla="*/ 1689100 h 2257425"/>
                <a:gd name="connsiteX6" fmla="*/ 2968716 w 4371975"/>
                <a:gd name="connsiteY6" fmla="*/ 1587102 h 2257425"/>
                <a:gd name="connsiteX7" fmla="*/ 3346405 w 4371975"/>
                <a:gd name="connsiteY7" fmla="*/ 1933973 h 2257425"/>
                <a:gd name="connsiteX8" fmla="*/ 3746500 w 4371975"/>
                <a:gd name="connsiteY8" fmla="*/ 1679575 h 2257425"/>
                <a:gd name="connsiteX9" fmla="*/ 4371975 w 4371975"/>
                <a:gd name="connsiteY9"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630285 w 4371975"/>
                <a:gd name="connsiteY5" fmla="*/ 1616539 h 2257425"/>
                <a:gd name="connsiteX6" fmla="*/ 2968716 w 4371975"/>
                <a:gd name="connsiteY6" fmla="*/ 1587102 h 2257425"/>
                <a:gd name="connsiteX7" fmla="*/ 3346405 w 4371975"/>
                <a:gd name="connsiteY7" fmla="*/ 1933973 h 2257425"/>
                <a:gd name="connsiteX8" fmla="*/ 3746500 w 4371975"/>
                <a:gd name="connsiteY8" fmla="*/ 1679575 h 2257425"/>
                <a:gd name="connsiteX9" fmla="*/ 4371975 w 4371975"/>
                <a:gd name="connsiteY9"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630285 w 4371975"/>
                <a:gd name="connsiteY5" fmla="*/ 1616539 h 2257425"/>
                <a:gd name="connsiteX6" fmla="*/ 2962321 w 4371975"/>
                <a:gd name="connsiteY6" fmla="*/ 1646469 h 2257425"/>
                <a:gd name="connsiteX7" fmla="*/ 3346405 w 4371975"/>
                <a:gd name="connsiteY7" fmla="*/ 1933973 h 2257425"/>
                <a:gd name="connsiteX8" fmla="*/ 3746500 w 4371975"/>
                <a:gd name="connsiteY8" fmla="*/ 1679575 h 2257425"/>
                <a:gd name="connsiteX9" fmla="*/ 4371975 w 4371975"/>
                <a:gd name="connsiteY9"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630285 w 4371975"/>
                <a:gd name="connsiteY5" fmla="*/ 1616539 h 2257425"/>
                <a:gd name="connsiteX6" fmla="*/ 2962321 w 4371975"/>
                <a:gd name="connsiteY6" fmla="*/ 1646469 h 2257425"/>
                <a:gd name="connsiteX7" fmla="*/ 3346405 w 4371975"/>
                <a:gd name="connsiteY7" fmla="*/ 1933973 h 2257425"/>
                <a:gd name="connsiteX8" fmla="*/ 3746500 w 4371975"/>
                <a:gd name="connsiteY8" fmla="*/ 1679575 h 2257425"/>
                <a:gd name="connsiteX9" fmla="*/ 4371975 w 4371975"/>
                <a:gd name="connsiteY9"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1930559 w 4371975"/>
                <a:gd name="connsiteY3" fmla="*/ 1888386 h 2257425"/>
                <a:gd name="connsiteX4" fmla="*/ 2251075 w 4371975"/>
                <a:gd name="connsiteY4" fmla="*/ 1981200 h 2257425"/>
                <a:gd name="connsiteX5" fmla="*/ 2630285 w 4371975"/>
                <a:gd name="connsiteY5" fmla="*/ 1616539 h 2257425"/>
                <a:gd name="connsiteX6" fmla="*/ 2962321 w 4371975"/>
                <a:gd name="connsiteY6" fmla="*/ 1646469 h 2257425"/>
                <a:gd name="connsiteX7" fmla="*/ 3359196 w 4371975"/>
                <a:gd name="connsiteY7" fmla="*/ 1996639 h 2257425"/>
                <a:gd name="connsiteX8" fmla="*/ 3746500 w 4371975"/>
                <a:gd name="connsiteY8" fmla="*/ 1679575 h 2257425"/>
                <a:gd name="connsiteX9" fmla="*/ 4371975 w 4371975"/>
                <a:gd name="connsiteY9"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251075 w 4371975"/>
                <a:gd name="connsiteY3" fmla="*/ 1981200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251075 w 4371975"/>
                <a:gd name="connsiteY3" fmla="*/ 1981200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251075 w 4371975"/>
                <a:gd name="connsiteY3" fmla="*/ 1981200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630285 w 4371975"/>
                <a:gd name="connsiteY4" fmla="*/ 1616539 h 2257425"/>
                <a:gd name="connsiteX5" fmla="*/ 2962321 w 4371975"/>
                <a:gd name="connsiteY5" fmla="*/ 1646469 h 2257425"/>
                <a:gd name="connsiteX6" fmla="*/ 3359196 w 4371975"/>
                <a:gd name="connsiteY6" fmla="*/ 1996639 h 2257425"/>
                <a:gd name="connsiteX7" fmla="*/ 3746500 w 4371975"/>
                <a:gd name="connsiteY7" fmla="*/ 1679575 h 2257425"/>
                <a:gd name="connsiteX8" fmla="*/ 4371975 w 4371975"/>
                <a:gd name="connsiteY8"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630285 w 4371975"/>
                <a:gd name="connsiteY4" fmla="*/ 1616539 h 2257425"/>
                <a:gd name="connsiteX5" fmla="*/ 3359196 w 4371975"/>
                <a:gd name="connsiteY5" fmla="*/ 1996639 h 2257425"/>
                <a:gd name="connsiteX6" fmla="*/ 3746500 w 4371975"/>
                <a:gd name="connsiteY6" fmla="*/ 1679575 h 2257425"/>
                <a:gd name="connsiteX7" fmla="*/ 4371975 w 4371975"/>
                <a:gd name="connsiteY7"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359196 w 4371975"/>
                <a:gd name="connsiteY5" fmla="*/ 1996639 h 2257425"/>
                <a:gd name="connsiteX6" fmla="*/ 3746500 w 4371975"/>
                <a:gd name="connsiteY6" fmla="*/ 1679575 h 2257425"/>
                <a:gd name="connsiteX7" fmla="*/ 4371975 w 4371975"/>
                <a:gd name="connsiteY7"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359196 w 4371975"/>
                <a:gd name="connsiteY5" fmla="*/ 1996639 h 2257425"/>
                <a:gd name="connsiteX6" fmla="*/ 3746500 w 4371975"/>
                <a:gd name="connsiteY6" fmla="*/ 1679575 h 2257425"/>
                <a:gd name="connsiteX7" fmla="*/ 4371975 w 4371975"/>
                <a:gd name="connsiteY7"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423150 w 4371975"/>
                <a:gd name="connsiteY5" fmla="*/ 1999937 h 2257425"/>
                <a:gd name="connsiteX6" fmla="*/ 3746500 w 4371975"/>
                <a:gd name="connsiteY6" fmla="*/ 1679575 h 2257425"/>
                <a:gd name="connsiteX7" fmla="*/ 4371975 w 4371975"/>
                <a:gd name="connsiteY7"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423150 w 4371975"/>
                <a:gd name="connsiteY5" fmla="*/ 1999937 h 2257425"/>
                <a:gd name="connsiteX6" fmla="*/ 3746500 w 4371975"/>
                <a:gd name="connsiteY6" fmla="*/ 1679575 h 2257425"/>
                <a:gd name="connsiteX7" fmla="*/ 4371975 w 4371975"/>
                <a:gd name="connsiteY7"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423150 w 4371975"/>
                <a:gd name="connsiteY5" fmla="*/ 1999937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595826 w 4371975"/>
                <a:gd name="connsiteY5" fmla="*/ 1990042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621407 w 4371975"/>
                <a:gd name="connsiteY5" fmla="*/ 1986744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621407 w 4371975"/>
                <a:gd name="connsiteY5" fmla="*/ 1986744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70984 w 4371975"/>
                <a:gd name="connsiteY4" fmla="*/ 1576961 h 2257425"/>
                <a:gd name="connsiteX5" fmla="*/ 3458325 w 4371975"/>
                <a:gd name="connsiteY5" fmla="*/ 1990042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32612 w 4371975"/>
                <a:gd name="connsiteY4" fmla="*/ 1580259 h 2257425"/>
                <a:gd name="connsiteX5" fmla="*/ 3458325 w 4371975"/>
                <a:gd name="connsiteY5" fmla="*/ 1990042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32612 w 4371975"/>
                <a:gd name="connsiteY4" fmla="*/ 1580259 h 2257425"/>
                <a:gd name="connsiteX5" fmla="*/ 3496697 w 4371975"/>
                <a:gd name="connsiteY5" fmla="*/ 1953762 h 2257425"/>
                <a:gd name="connsiteX6" fmla="*/ 4371975 w 4371975"/>
                <a:gd name="connsiteY6" fmla="*/ 0 h 2257425"/>
                <a:gd name="connsiteX0" fmla="*/ 0 w 4371975"/>
                <a:gd name="connsiteY0" fmla="*/ 2257425 h 2257425"/>
                <a:gd name="connsiteX1" fmla="*/ 549275 w 4371975"/>
                <a:gd name="connsiteY1" fmla="*/ 2200275 h 2257425"/>
                <a:gd name="connsiteX2" fmla="*/ 1399857 w 4371975"/>
                <a:gd name="connsiteY2" fmla="*/ 1653786 h 2257425"/>
                <a:gd name="connsiteX3" fmla="*/ 2123168 w 4371975"/>
                <a:gd name="connsiteY3" fmla="*/ 1991095 h 2257425"/>
                <a:gd name="connsiteX4" fmla="*/ 2732612 w 4371975"/>
                <a:gd name="connsiteY4" fmla="*/ 1580259 h 2257425"/>
                <a:gd name="connsiteX5" fmla="*/ 3503093 w 4371975"/>
                <a:gd name="connsiteY5" fmla="*/ 1947166 h 2257425"/>
                <a:gd name="connsiteX6" fmla="*/ 4371975 w 4371975"/>
                <a:gd name="connsiteY6" fmla="*/ 0 h 2257425"/>
                <a:gd name="connsiteX0" fmla="*/ 0 w 4371975"/>
                <a:gd name="connsiteY0" fmla="*/ 2257425 h 2257425"/>
                <a:gd name="connsiteX1" fmla="*/ 629217 w 4371975"/>
                <a:gd name="connsiteY1" fmla="*/ 2091434 h 2257425"/>
                <a:gd name="connsiteX2" fmla="*/ 1399857 w 4371975"/>
                <a:gd name="connsiteY2" fmla="*/ 1653786 h 2257425"/>
                <a:gd name="connsiteX3" fmla="*/ 2123168 w 4371975"/>
                <a:gd name="connsiteY3" fmla="*/ 1991095 h 2257425"/>
                <a:gd name="connsiteX4" fmla="*/ 2732612 w 4371975"/>
                <a:gd name="connsiteY4" fmla="*/ 1580259 h 2257425"/>
                <a:gd name="connsiteX5" fmla="*/ 3503093 w 4371975"/>
                <a:gd name="connsiteY5" fmla="*/ 1947166 h 2257425"/>
                <a:gd name="connsiteX6" fmla="*/ 4371975 w 4371975"/>
                <a:gd name="connsiteY6" fmla="*/ 0 h 2257425"/>
                <a:gd name="connsiteX0" fmla="*/ 0 w 4371975"/>
                <a:gd name="connsiteY0" fmla="*/ 2257425 h 2257425"/>
                <a:gd name="connsiteX1" fmla="*/ 629217 w 4371975"/>
                <a:gd name="connsiteY1" fmla="*/ 2091434 h 2257425"/>
                <a:gd name="connsiteX2" fmla="*/ 1399857 w 4371975"/>
                <a:gd name="connsiteY2" fmla="*/ 1653786 h 2257425"/>
                <a:gd name="connsiteX3" fmla="*/ 2123168 w 4371975"/>
                <a:gd name="connsiteY3" fmla="*/ 1991095 h 2257425"/>
                <a:gd name="connsiteX4" fmla="*/ 2732612 w 4371975"/>
                <a:gd name="connsiteY4" fmla="*/ 1580259 h 2257425"/>
                <a:gd name="connsiteX5" fmla="*/ 3503093 w 4371975"/>
                <a:gd name="connsiteY5" fmla="*/ 1947166 h 2257425"/>
                <a:gd name="connsiteX6" fmla="*/ 4371975 w 4371975"/>
                <a:gd name="connsiteY6" fmla="*/ 0 h 2257425"/>
                <a:gd name="connsiteX0" fmla="*/ 0 w 4371975"/>
                <a:gd name="connsiteY0" fmla="*/ 2257425 h 2257425"/>
                <a:gd name="connsiteX1" fmla="*/ 1399857 w 4371975"/>
                <a:gd name="connsiteY1" fmla="*/ 1653786 h 2257425"/>
                <a:gd name="connsiteX2" fmla="*/ 2123168 w 4371975"/>
                <a:gd name="connsiteY2" fmla="*/ 1991095 h 2257425"/>
                <a:gd name="connsiteX3" fmla="*/ 2732612 w 4371975"/>
                <a:gd name="connsiteY3" fmla="*/ 1580259 h 2257425"/>
                <a:gd name="connsiteX4" fmla="*/ 3503093 w 4371975"/>
                <a:gd name="connsiteY4" fmla="*/ 1947166 h 2257425"/>
                <a:gd name="connsiteX5" fmla="*/ 4371975 w 4371975"/>
                <a:gd name="connsiteY5" fmla="*/ 0 h 2257425"/>
                <a:gd name="connsiteX0" fmla="*/ 0 w 4371975"/>
                <a:gd name="connsiteY0" fmla="*/ 2257425 h 2257425"/>
                <a:gd name="connsiteX1" fmla="*/ 1399857 w 4371975"/>
                <a:gd name="connsiteY1" fmla="*/ 1653786 h 2257425"/>
                <a:gd name="connsiteX2" fmla="*/ 2123168 w 4371975"/>
                <a:gd name="connsiteY2" fmla="*/ 1991095 h 2257425"/>
                <a:gd name="connsiteX3" fmla="*/ 2732612 w 4371975"/>
                <a:gd name="connsiteY3" fmla="*/ 1580259 h 2257425"/>
                <a:gd name="connsiteX4" fmla="*/ 3503093 w 4371975"/>
                <a:gd name="connsiteY4" fmla="*/ 1947166 h 2257425"/>
                <a:gd name="connsiteX5" fmla="*/ 4371975 w 4371975"/>
                <a:gd name="connsiteY5" fmla="*/ 0 h 2257425"/>
                <a:gd name="connsiteX0" fmla="*/ 0 w 4371975"/>
                <a:gd name="connsiteY0" fmla="*/ 2257425 h 2257425"/>
                <a:gd name="connsiteX1" fmla="*/ 1399857 w 4371975"/>
                <a:gd name="connsiteY1" fmla="*/ 1653786 h 2257425"/>
                <a:gd name="connsiteX2" fmla="*/ 2123168 w 4371975"/>
                <a:gd name="connsiteY2" fmla="*/ 1991095 h 2257425"/>
                <a:gd name="connsiteX3" fmla="*/ 2732612 w 4371975"/>
                <a:gd name="connsiteY3" fmla="*/ 1580259 h 2257425"/>
                <a:gd name="connsiteX4" fmla="*/ 3503093 w 4371975"/>
                <a:gd name="connsiteY4" fmla="*/ 1947166 h 2257425"/>
                <a:gd name="connsiteX5" fmla="*/ 4371975 w 4371975"/>
                <a:gd name="connsiteY5" fmla="*/ 0 h 2257425"/>
                <a:gd name="connsiteX0" fmla="*/ 0 w 4371975"/>
                <a:gd name="connsiteY0" fmla="*/ 2257425 h 2257425"/>
                <a:gd name="connsiteX1" fmla="*/ 1399857 w 4371975"/>
                <a:gd name="connsiteY1" fmla="*/ 1653786 h 2257425"/>
                <a:gd name="connsiteX2" fmla="*/ 2123168 w 4371975"/>
                <a:gd name="connsiteY2" fmla="*/ 1991095 h 2257425"/>
                <a:gd name="connsiteX3" fmla="*/ 2732612 w 4371975"/>
                <a:gd name="connsiteY3" fmla="*/ 1580259 h 2257425"/>
                <a:gd name="connsiteX4" fmla="*/ 3503093 w 4371975"/>
                <a:gd name="connsiteY4" fmla="*/ 1947166 h 2257425"/>
                <a:gd name="connsiteX5" fmla="*/ 4371975 w 4371975"/>
                <a:gd name="connsiteY5" fmla="*/ 0 h 2257425"/>
                <a:gd name="connsiteX0" fmla="*/ 0 w 4371975"/>
                <a:gd name="connsiteY0" fmla="*/ 2257425 h 2257425"/>
                <a:gd name="connsiteX1" fmla="*/ 1399857 w 4371975"/>
                <a:gd name="connsiteY1" fmla="*/ 1653786 h 2257425"/>
                <a:gd name="connsiteX2" fmla="*/ 2155145 w 4371975"/>
                <a:gd name="connsiteY2" fmla="*/ 2017480 h 2257425"/>
                <a:gd name="connsiteX3" fmla="*/ 2732612 w 4371975"/>
                <a:gd name="connsiteY3" fmla="*/ 1580259 h 2257425"/>
                <a:gd name="connsiteX4" fmla="*/ 3503093 w 4371975"/>
                <a:gd name="connsiteY4" fmla="*/ 1947166 h 2257425"/>
                <a:gd name="connsiteX5" fmla="*/ 4371975 w 4371975"/>
                <a:gd name="connsiteY5" fmla="*/ 0 h 2257425"/>
                <a:gd name="connsiteX0" fmla="*/ 0 w 4371975"/>
                <a:gd name="connsiteY0" fmla="*/ 2257425 h 2257425"/>
                <a:gd name="connsiteX1" fmla="*/ 1399857 w 4371975"/>
                <a:gd name="connsiteY1" fmla="*/ 1653786 h 2257425"/>
                <a:gd name="connsiteX2" fmla="*/ 2155145 w 4371975"/>
                <a:gd name="connsiteY2" fmla="*/ 2017480 h 2257425"/>
                <a:gd name="connsiteX3" fmla="*/ 2732612 w 4371975"/>
                <a:gd name="connsiteY3" fmla="*/ 1580259 h 2257425"/>
                <a:gd name="connsiteX4" fmla="*/ 3503093 w 4371975"/>
                <a:gd name="connsiteY4" fmla="*/ 1947166 h 2257425"/>
                <a:gd name="connsiteX5" fmla="*/ 4250495 w 4371975"/>
                <a:gd name="connsiteY5" fmla="*/ 302355 h 2257425"/>
                <a:gd name="connsiteX6" fmla="*/ 4371975 w 4371975"/>
                <a:gd name="connsiteY6" fmla="*/ 0 h 2257425"/>
                <a:gd name="connsiteX0" fmla="*/ 0 w 5192131"/>
                <a:gd name="connsiteY0" fmla="*/ 2212406 h 2212406"/>
                <a:gd name="connsiteX1" fmla="*/ 1399857 w 5192131"/>
                <a:gd name="connsiteY1" fmla="*/ 1608767 h 2212406"/>
                <a:gd name="connsiteX2" fmla="*/ 2155145 w 5192131"/>
                <a:gd name="connsiteY2" fmla="*/ 1972461 h 2212406"/>
                <a:gd name="connsiteX3" fmla="*/ 2732612 w 5192131"/>
                <a:gd name="connsiteY3" fmla="*/ 1535240 h 2212406"/>
                <a:gd name="connsiteX4" fmla="*/ 3503093 w 5192131"/>
                <a:gd name="connsiteY4" fmla="*/ 1902147 h 2212406"/>
                <a:gd name="connsiteX5" fmla="*/ 4250495 w 5192131"/>
                <a:gd name="connsiteY5" fmla="*/ 257336 h 2212406"/>
                <a:gd name="connsiteX6" fmla="*/ 5192131 w 5192131"/>
                <a:gd name="connsiteY6" fmla="*/ 0 h 2212406"/>
                <a:gd name="connsiteX0" fmla="*/ 0 w 5192131"/>
                <a:gd name="connsiteY0" fmla="*/ 2259597 h 2259597"/>
                <a:gd name="connsiteX1" fmla="*/ 1399857 w 5192131"/>
                <a:gd name="connsiteY1" fmla="*/ 1655958 h 2259597"/>
                <a:gd name="connsiteX2" fmla="*/ 2155145 w 5192131"/>
                <a:gd name="connsiteY2" fmla="*/ 2019652 h 2259597"/>
                <a:gd name="connsiteX3" fmla="*/ 2732612 w 5192131"/>
                <a:gd name="connsiteY3" fmla="*/ 1582431 h 2259597"/>
                <a:gd name="connsiteX4" fmla="*/ 3503093 w 5192131"/>
                <a:gd name="connsiteY4" fmla="*/ 1949338 h 2259597"/>
                <a:gd name="connsiteX5" fmla="*/ 4250495 w 5192131"/>
                <a:gd name="connsiteY5" fmla="*/ 304527 h 2259597"/>
                <a:gd name="connsiteX6" fmla="*/ 5192131 w 5192131"/>
                <a:gd name="connsiteY6" fmla="*/ 47191 h 2259597"/>
                <a:gd name="connsiteX0" fmla="*/ 0 w 5192131"/>
                <a:gd name="connsiteY0" fmla="*/ 2303556 h 2303556"/>
                <a:gd name="connsiteX1" fmla="*/ 1399857 w 5192131"/>
                <a:gd name="connsiteY1" fmla="*/ 1699917 h 2303556"/>
                <a:gd name="connsiteX2" fmla="*/ 2155145 w 5192131"/>
                <a:gd name="connsiteY2" fmla="*/ 2063611 h 2303556"/>
                <a:gd name="connsiteX3" fmla="*/ 2732612 w 5192131"/>
                <a:gd name="connsiteY3" fmla="*/ 1626390 h 2303556"/>
                <a:gd name="connsiteX4" fmla="*/ 3503093 w 5192131"/>
                <a:gd name="connsiteY4" fmla="*/ 1993297 h 2303556"/>
                <a:gd name="connsiteX5" fmla="*/ 4250495 w 5192131"/>
                <a:gd name="connsiteY5" fmla="*/ 348486 h 2303556"/>
                <a:gd name="connsiteX6" fmla="*/ 5192131 w 5192131"/>
                <a:gd name="connsiteY6" fmla="*/ 91150 h 2303556"/>
                <a:gd name="connsiteX0" fmla="*/ 0 w 5265902"/>
                <a:gd name="connsiteY0" fmla="*/ 2331392 h 2331392"/>
                <a:gd name="connsiteX1" fmla="*/ 1399857 w 5265902"/>
                <a:gd name="connsiteY1" fmla="*/ 1727753 h 2331392"/>
                <a:gd name="connsiteX2" fmla="*/ 2155145 w 5265902"/>
                <a:gd name="connsiteY2" fmla="*/ 2091447 h 2331392"/>
                <a:gd name="connsiteX3" fmla="*/ 2732612 w 5265902"/>
                <a:gd name="connsiteY3" fmla="*/ 1654226 h 2331392"/>
                <a:gd name="connsiteX4" fmla="*/ 3503093 w 5265902"/>
                <a:gd name="connsiteY4" fmla="*/ 2021133 h 2331392"/>
                <a:gd name="connsiteX5" fmla="*/ 4250495 w 5265902"/>
                <a:gd name="connsiteY5" fmla="*/ 376322 h 2331392"/>
                <a:gd name="connsiteX6" fmla="*/ 5265902 w 5265902"/>
                <a:gd name="connsiteY6" fmla="*/ 82972 h 2331392"/>
                <a:gd name="connsiteX0" fmla="*/ 0 w 5252884"/>
                <a:gd name="connsiteY0" fmla="*/ 2331392 h 2331392"/>
                <a:gd name="connsiteX1" fmla="*/ 1399857 w 5252884"/>
                <a:gd name="connsiteY1" fmla="*/ 1727753 h 2331392"/>
                <a:gd name="connsiteX2" fmla="*/ 2155145 w 5252884"/>
                <a:gd name="connsiteY2" fmla="*/ 2091447 h 2331392"/>
                <a:gd name="connsiteX3" fmla="*/ 2732612 w 5252884"/>
                <a:gd name="connsiteY3" fmla="*/ 1654226 h 2331392"/>
                <a:gd name="connsiteX4" fmla="*/ 3503093 w 5252884"/>
                <a:gd name="connsiteY4" fmla="*/ 2021133 h 2331392"/>
                <a:gd name="connsiteX5" fmla="*/ 4250495 w 5252884"/>
                <a:gd name="connsiteY5" fmla="*/ 376322 h 2331392"/>
                <a:gd name="connsiteX6" fmla="*/ 5252884 w 5252884"/>
                <a:gd name="connsiteY6" fmla="*/ 82972 h 2331392"/>
                <a:gd name="connsiteX0" fmla="*/ 0 w 5252884"/>
                <a:gd name="connsiteY0" fmla="*/ 2331392 h 2331392"/>
                <a:gd name="connsiteX1" fmla="*/ 1399857 w 5252884"/>
                <a:gd name="connsiteY1" fmla="*/ 1727753 h 2331392"/>
                <a:gd name="connsiteX2" fmla="*/ 2155145 w 5252884"/>
                <a:gd name="connsiteY2" fmla="*/ 2091447 h 2331392"/>
                <a:gd name="connsiteX3" fmla="*/ 2732612 w 5252884"/>
                <a:gd name="connsiteY3" fmla="*/ 1654226 h 2331392"/>
                <a:gd name="connsiteX4" fmla="*/ 4189811 w 5252884"/>
                <a:gd name="connsiteY4" fmla="*/ 2186330 h 2331392"/>
                <a:gd name="connsiteX5" fmla="*/ 4250495 w 5252884"/>
                <a:gd name="connsiteY5" fmla="*/ 376322 h 2331392"/>
                <a:gd name="connsiteX6" fmla="*/ 5252884 w 5252884"/>
                <a:gd name="connsiteY6" fmla="*/ 82972 h 2331392"/>
                <a:gd name="connsiteX0" fmla="*/ 0 w 5252884"/>
                <a:gd name="connsiteY0" fmla="*/ 2318227 h 2318227"/>
                <a:gd name="connsiteX1" fmla="*/ 1399857 w 5252884"/>
                <a:gd name="connsiteY1" fmla="*/ 1714588 h 2318227"/>
                <a:gd name="connsiteX2" fmla="*/ 2155145 w 5252884"/>
                <a:gd name="connsiteY2" fmla="*/ 2078282 h 2318227"/>
                <a:gd name="connsiteX3" fmla="*/ 2732612 w 5252884"/>
                <a:gd name="connsiteY3" fmla="*/ 1641061 h 2318227"/>
                <a:gd name="connsiteX4" fmla="*/ 4189811 w 5252884"/>
                <a:gd name="connsiteY4" fmla="*/ 2173165 h 2318227"/>
                <a:gd name="connsiteX5" fmla="*/ 4638640 w 5252884"/>
                <a:gd name="connsiteY5" fmla="*/ 435431 h 2318227"/>
                <a:gd name="connsiteX6" fmla="*/ 5252884 w 5252884"/>
                <a:gd name="connsiteY6" fmla="*/ 69807 h 2318227"/>
                <a:gd name="connsiteX0" fmla="*/ 0 w 5252884"/>
                <a:gd name="connsiteY0" fmla="*/ 2310255 h 2310255"/>
                <a:gd name="connsiteX1" fmla="*/ 1399857 w 5252884"/>
                <a:gd name="connsiteY1" fmla="*/ 1706616 h 2310255"/>
                <a:gd name="connsiteX2" fmla="*/ 2155145 w 5252884"/>
                <a:gd name="connsiteY2" fmla="*/ 2070310 h 2310255"/>
                <a:gd name="connsiteX3" fmla="*/ 2732612 w 5252884"/>
                <a:gd name="connsiteY3" fmla="*/ 1633089 h 2310255"/>
                <a:gd name="connsiteX4" fmla="*/ 4189811 w 5252884"/>
                <a:gd name="connsiteY4" fmla="*/ 2165193 h 2310255"/>
                <a:gd name="connsiteX5" fmla="*/ 4638640 w 5252884"/>
                <a:gd name="connsiteY5" fmla="*/ 427459 h 2310255"/>
                <a:gd name="connsiteX6" fmla="*/ 5252884 w 5252884"/>
                <a:gd name="connsiteY6" fmla="*/ 61835 h 2310255"/>
                <a:gd name="connsiteX0" fmla="*/ 0 w 5252884"/>
                <a:gd name="connsiteY0" fmla="*/ 2331452 h 2331452"/>
                <a:gd name="connsiteX1" fmla="*/ 1399857 w 5252884"/>
                <a:gd name="connsiteY1" fmla="*/ 1727813 h 2331452"/>
                <a:gd name="connsiteX2" fmla="*/ 2155145 w 5252884"/>
                <a:gd name="connsiteY2" fmla="*/ 2091507 h 2331452"/>
                <a:gd name="connsiteX3" fmla="*/ 2732612 w 5252884"/>
                <a:gd name="connsiteY3" fmla="*/ 1654286 h 2331452"/>
                <a:gd name="connsiteX4" fmla="*/ 4189811 w 5252884"/>
                <a:gd name="connsiteY4" fmla="*/ 2186390 h 2331452"/>
                <a:gd name="connsiteX5" fmla="*/ 4638640 w 5252884"/>
                <a:gd name="connsiteY5" fmla="*/ 448656 h 2331452"/>
                <a:gd name="connsiteX6" fmla="*/ 5252884 w 5252884"/>
                <a:gd name="connsiteY6" fmla="*/ 83032 h 2331452"/>
                <a:gd name="connsiteX0" fmla="*/ 0 w 5282741"/>
                <a:gd name="connsiteY0" fmla="*/ 2489998 h 2489998"/>
                <a:gd name="connsiteX1" fmla="*/ 1399857 w 5282741"/>
                <a:gd name="connsiteY1" fmla="*/ 1886359 h 2489998"/>
                <a:gd name="connsiteX2" fmla="*/ 2155145 w 5282741"/>
                <a:gd name="connsiteY2" fmla="*/ 2250053 h 2489998"/>
                <a:gd name="connsiteX3" fmla="*/ 2732612 w 5282741"/>
                <a:gd name="connsiteY3" fmla="*/ 1812832 h 2489998"/>
                <a:gd name="connsiteX4" fmla="*/ 4189811 w 5282741"/>
                <a:gd name="connsiteY4" fmla="*/ 2344936 h 2489998"/>
                <a:gd name="connsiteX5" fmla="*/ 4638640 w 5282741"/>
                <a:gd name="connsiteY5" fmla="*/ 607202 h 2489998"/>
                <a:gd name="connsiteX6" fmla="*/ 5282741 w 5282741"/>
                <a:gd name="connsiteY6" fmla="*/ 55731 h 2489998"/>
                <a:gd name="connsiteX0" fmla="*/ 0 w 5282741"/>
                <a:gd name="connsiteY0" fmla="*/ 2487941 h 2487941"/>
                <a:gd name="connsiteX1" fmla="*/ 1399857 w 5282741"/>
                <a:gd name="connsiteY1" fmla="*/ 1884302 h 2487941"/>
                <a:gd name="connsiteX2" fmla="*/ 2155145 w 5282741"/>
                <a:gd name="connsiteY2" fmla="*/ 2247996 h 2487941"/>
                <a:gd name="connsiteX3" fmla="*/ 2732612 w 5282741"/>
                <a:gd name="connsiteY3" fmla="*/ 1810775 h 2487941"/>
                <a:gd name="connsiteX4" fmla="*/ 4189811 w 5282741"/>
                <a:gd name="connsiteY4" fmla="*/ 2342879 h 2487941"/>
                <a:gd name="connsiteX5" fmla="*/ 4678450 w 5282741"/>
                <a:gd name="connsiteY5" fmla="*/ 625795 h 2487941"/>
                <a:gd name="connsiteX6" fmla="*/ 5282741 w 5282741"/>
                <a:gd name="connsiteY6" fmla="*/ 53674 h 2487941"/>
                <a:gd name="connsiteX0" fmla="*/ 0 w 5282741"/>
                <a:gd name="connsiteY0" fmla="*/ 2487941 h 2487941"/>
                <a:gd name="connsiteX1" fmla="*/ 1399857 w 5282741"/>
                <a:gd name="connsiteY1" fmla="*/ 1884302 h 2487941"/>
                <a:gd name="connsiteX2" fmla="*/ 2155145 w 5282741"/>
                <a:gd name="connsiteY2" fmla="*/ 2247996 h 2487941"/>
                <a:gd name="connsiteX3" fmla="*/ 2732612 w 5282741"/>
                <a:gd name="connsiteY3" fmla="*/ 1810775 h 2487941"/>
                <a:gd name="connsiteX4" fmla="*/ 4189811 w 5282741"/>
                <a:gd name="connsiteY4" fmla="*/ 2342879 h 2487941"/>
                <a:gd name="connsiteX5" fmla="*/ 4678450 w 5282741"/>
                <a:gd name="connsiteY5" fmla="*/ 625795 h 2487941"/>
                <a:gd name="connsiteX6" fmla="*/ 5282741 w 5282741"/>
                <a:gd name="connsiteY6" fmla="*/ 53674 h 2487941"/>
                <a:gd name="connsiteX0" fmla="*/ 0 w 5282741"/>
                <a:gd name="connsiteY0" fmla="*/ 2488875 h 2488875"/>
                <a:gd name="connsiteX1" fmla="*/ 1399857 w 5282741"/>
                <a:gd name="connsiteY1" fmla="*/ 1885236 h 2488875"/>
                <a:gd name="connsiteX2" fmla="*/ 2155145 w 5282741"/>
                <a:gd name="connsiteY2" fmla="*/ 2248930 h 2488875"/>
                <a:gd name="connsiteX3" fmla="*/ 2732612 w 5282741"/>
                <a:gd name="connsiteY3" fmla="*/ 1811709 h 2488875"/>
                <a:gd name="connsiteX4" fmla="*/ 4189811 w 5282741"/>
                <a:gd name="connsiteY4" fmla="*/ 2343813 h 2488875"/>
                <a:gd name="connsiteX5" fmla="*/ 4678450 w 5282741"/>
                <a:gd name="connsiteY5" fmla="*/ 626729 h 2488875"/>
                <a:gd name="connsiteX6" fmla="*/ 5282741 w 5282741"/>
                <a:gd name="connsiteY6" fmla="*/ 54608 h 248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2741" h="2488875">
                  <a:moveTo>
                    <a:pt x="0" y="2488875"/>
                  </a:moveTo>
                  <a:cubicBezTo>
                    <a:pt x="1039007" y="2393205"/>
                    <a:pt x="1040666" y="1925227"/>
                    <a:pt x="1399857" y="1885236"/>
                  </a:cubicBezTo>
                  <a:cubicBezTo>
                    <a:pt x="1759048" y="1845245"/>
                    <a:pt x="1933019" y="2261184"/>
                    <a:pt x="2155145" y="2248930"/>
                  </a:cubicBezTo>
                  <a:cubicBezTo>
                    <a:pt x="2377271" y="2236676"/>
                    <a:pt x="2393501" y="1795895"/>
                    <a:pt x="2732612" y="1811709"/>
                  </a:cubicBezTo>
                  <a:cubicBezTo>
                    <a:pt x="3071723" y="1827523"/>
                    <a:pt x="3865505" y="2541310"/>
                    <a:pt x="4189811" y="2343813"/>
                  </a:cubicBezTo>
                  <a:cubicBezTo>
                    <a:pt x="4514117" y="2146316"/>
                    <a:pt x="4613255" y="1023531"/>
                    <a:pt x="4678450" y="626729"/>
                  </a:cubicBezTo>
                  <a:cubicBezTo>
                    <a:pt x="4743647" y="209278"/>
                    <a:pt x="4737420" y="-138098"/>
                    <a:pt x="5282741" y="54608"/>
                  </a:cubicBezTo>
                </a:path>
              </a:pathLst>
            </a:custGeom>
            <a:noFill/>
            <a:ln w="38100" cap="rnd" cmpd="sng" algn="ctr">
              <a:solidFill>
                <a:srgbClr val="1171A1"/>
              </a:solidFill>
              <a:prstDash val="solid"/>
              <a:miter lim="800000"/>
              <a:extLst>
                <a:ext uri="{C807C97D-BFC1-408E-A445-0C87EB9F89A2}">
                  <ask:lineSketchStyleProps xmlns:ask="http://schemas.microsoft.com/office/drawing/2018/sketchyshapes" xmlns="" sd="1219033472">
                    <a:custGeom>
                      <a:avLst/>
                      <a:gdLst>
                        <a:gd name="connsiteX0" fmla="*/ 0 w 4352925"/>
                        <a:gd name="connsiteY0" fmla="*/ 618203 h 618203"/>
                        <a:gd name="connsiteX1" fmla="*/ 549275 w 4352925"/>
                        <a:gd name="connsiteY1" fmla="*/ 561053 h 618203"/>
                        <a:gd name="connsiteX2" fmla="*/ 1444625 w 4352925"/>
                        <a:gd name="connsiteY2" fmla="*/ 449928 h 618203"/>
                        <a:gd name="connsiteX3" fmla="*/ 1908175 w 4352925"/>
                        <a:gd name="connsiteY3" fmla="*/ 268953 h 618203"/>
                        <a:gd name="connsiteX4" fmla="*/ 2251075 w 4352925"/>
                        <a:gd name="connsiteY4" fmla="*/ 341978 h 618203"/>
                        <a:gd name="connsiteX5" fmla="*/ 2435225 w 4352925"/>
                        <a:gd name="connsiteY5" fmla="*/ 49878 h 618203"/>
                        <a:gd name="connsiteX6" fmla="*/ 2530475 w 4352925"/>
                        <a:gd name="connsiteY6" fmla="*/ 14953 h 618203"/>
                        <a:gd name="connsiteX7" fmla="*/ 2622550 w 4352925"/>
                        <a:gd name="connsiteY7" fmla="*/ 208628 h 618203"/>
                        <a:gd name="connsiteX8" fmla="*/ 2955925 w 4352925"/>
                        <a:gd name="connsiteY8" fmla="*/ 43528 h 618203"/>
                        <a:gd name="connsiteX9" fmla="*/ 3352800 w 4352925"/>
                        <a:gd name="connsiteY9" fmla="*/ 199103 h 618203"/>
                        <a:gd name="connsiteX10" fmla="*/ 3746500 w 4352925"/>
                        <a:gd name="connsiteY10" fmla="*/ 40353 h 618203"/>
                        <a:gd name="connsiteX11" fmla="*/ 3956050 w 4352925"/>
                        <a:gd name="connsiteY11" fmla="*/ 221328 h 618203"/>
                        <a:gd name="connsiteX12" fmla="*/ 4194175 w 4352925"/>
                        <a:gd name="connsiteY12" fmla="*/ 253078 h 618203"/>
                        <a:gd name="connsiteX13" fmla="*/ 4352925 w 4352925"/>
                        <a:gd name="connsiteY13" fmla="*/ 21303 h 61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2925" h="618203" extrusionOk="0">
                          <a:moveTo>
                            <a:pt x="0" y="618203"/>
                          </a:moveTo>
                          <a:cubicBezTo>
                            <a:pt x="225947" y="584349"/>
                            <a:pt x="459228" y="582354"/>
                            <a:pt x="549275" y="561053"/>
                          </a:cubicBezTo>
                          <a:cubicBezTo>
                            <a:pt x="827463" y="540884"/>
                            <a:pt x="1184649" y="499676"/>
                            <a:pt x="1444625" y="449928"/>
                          </a:cubicBezTo>
                          <a:cubicBezTo>
                            <a:pt x="1668555" y="403738"/>
                            <a:pt x="1787891" y="315448"/>
                            <a:pt x="1908175" y="268953"/>
                          </a:cubicBezTo>
                          <a:cubicBezTo>
                            <a:pt x="2013913" y="234775"/>
                            <a:pt x="2171699" y="382536"/>
                            <a:pt x="2251075" y="341978"/>
                          </a:cubicBezTo>
                          <a:cubicBezTo>
                            <a:pt x="2348122" y="306558"/>
                            <a:pt x="2391986" y="97534"/>
                            <a:pt x="2435225" y="49878"/>
                          </a:cubicBezTo>
                          <a:cubicBezTo>
                            <a:pt x="2480933" y="-4758"/>
                            <a:pt x="2497007" y="-9389"/>
                            <a:pt x="2530475" y="14953"/>
                          </a:cubicBezTo>
                          <a:cubicBezTo>
                            <a:pt x="2561166" y="36357"/>
                            <a:pt x="2547411" y="209746"/>
                            <a:pt x="2622550" y="208628"/>
                          </a:cubicBezTo>
                          <a:cubicBezTo>
                            <a:pt x="2701820" y="218072"/>
                            <a:pt x="2885420" y="20575"/>
                            <a:pt x="2955925" y="43528"/>
                          </a:cubicBezTo>
                          <a:cubicBezTo>
                            <a:pt x="3017691" y="65349"/>
                            <a:pt x="3239382" y="214634"/>
                            <a:pt x="3352800" y="199103"/>
                          </a:cubicBezTo>
                          <a:cubicBezTo>
                            <a:pt x="3494147" y="212842"/>
                            <a:pt x="3646339" y="40592"/>
                            <a:pt x="3746500" y="40353"/>
                          </a:cubicBezTo>
                          <a:cubicBezTo>
                            <a:pt x="3867862" y="76127"/>
                            <a:pt x="3830745" y="396665"/>
                            <a:pt x="3956050" y="221328"/>
                          </a:cubicBezTo>
                          <a:cubicBezTo>
                            <a:pt x="4104788" y="65713"/>
                            <a:pt x="4117562" y="265020"/>
                            <a:pt x="4194175" y="253078"/>
                          </a:cubicBezTo>
                          <a:cubicBezTo>
                            <a:pt x="4258258" y="237423"/>
                            <a:pt x="4234551" y="86219"/>
                            <a:pt x="4352925" y="21303"/>
                          </a:cubicBezTo>
                        </a:path>
                      </a:pathLst>
                    </a:custGeom>
                    <ask:type>
                      <ask:lineSketchNon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E62BE827-358B-D929-026B-0E843E5FAF4D}"/>
                </a:ext>
              </a:extLst>
            </p:cNvPr>
            <p:cNvCxnSpPr/>
            <p:nvPr/>
          </p:nvCxnSpPr>
          <p:spPr>
            <a:xfrm>
              <a:off x="1393775" y="1497169"/>
              <a:ext cx="0" cy="2991157"/>
            </a:xfrm>
            <a:prstGeom prst="line">
              <a:avLst/>
            </a:prstGeom>
            <a:noFill/>
            <a:ln w="12700" cap="flat" cmpd="sng" algn="ctr">
              <a:solidFill>
                <a:sysClr val="windowText" lastClr="000000"/>
              </a:solidFill>
              <a:prstDash val="solid"/>
              <a:round/>
            </a:ln>
            <a:effectLst/>
          </p:spPr>
        </p:cxnSp>
        <p:cxnSp>
          <p:nvCxnSpPr>
            <p:cNvPr id="57" name="Straight Connector 56">
              <a:extLst>
                <a:ext uri="{FF2B5EF4-FFF2-40B4-BE49-F238E27FC236}">
                  <a16:creationId xmlns:a16="http://schemas.microsoft.com/office/drawing/2014/main" id="{734A005D-2276-2431-DA87-D5CF20E795FF}"/>
                </a:ext>
              </a:extLst>
            </p:cNvPr>
            <p:cNvCxnSpPr>
              <a:cxnSpLocks/>
            </p:cNvCxnSpPr>
            <p:nvPr/>
          </p:nvCxnSpPr>
          <p:spPr>
            <a:xfrm>
              <a:off x="1305638" y="1503417"/>
              <a:ext cx="88137" cy="0"/>
            </a:xfrm>
            <a:prstGeom prst="line">
              <a:avLst/>
            </a:prstGeom>
            <a:noFill/>
            <a:ln w="12700" cap="flat" cmpd="sng" algn="ctr">
              <a:solidFill>
                <a:sysClr val="windowText" lastClr="000000"/>
              </a:solidFill>
              <a:prstDash val="solid"/>
              <a:round/>
            </a:ln>
            <a:effectLst/>
          </p:spPr>
        </p:cxnSp>
        <p:cxnSp>
          <p:nvCxnSpPr>
            <p:cNvPr id="58" name="Straight Connector 57">
              <a:extLst>
                <a:ext uri="{FF2B5EF4-FFF2-40B4-BE49-F238E27FC236}">
                  <a16:creationId xmlns:a16="http://schemas.microsoft.com/office/drawing/2014/main" id="{F39A9854-84E3-C225-67C4-0B839978D4F9}"/>
                </a:ext>
              </a:extLst>
            </p:cNvPr>
            <p:cNvCxnSpPr>
              <a:cxnSpLocks/>
            </p:cNvCxnSpPr>
            <p:nvPr/>
          </p:nvCxnSpPr>
          <p:spPr>
            <a:xfrm>
              <a:off x="1305638" y="2212077"/>
              <a:ext cx="88137" cy="0"/>
            </a:xfrm>
            <a:prstGeom prst="line">
              <a:avLst/>
            </a:prstGeom>
            <a:noFill/>
            <a:ln w="12700" cap="flat" cmpd="sng" algn="ctr">
              <a:solidFill>
                <a:sysClr val="windowText" lastClr="000000"/>
              </a:solidFill>
              <a:prstDash val="solid"/>
              <a:round/>
            </a:ln>
            <a:effectLst/>
          </p:spPr>
        </p:cxnSp>
        <p:cxnSp>
          <p:nvCxnSpPr>
            <p:cNvPr id="59" name="Straight Connector 58">
              <a:extLst>
                <a:ext uri="{FF2B5EF4-FFF2-40B4-BE49-F238E27FC236}">
                  <a16:creationId xmlns:a16="http://schemas.microsoft.com/office/drawing/2014/main" id="{1566F001-F108-2112-56E1-1841AD4B69BF}"/>
                </a:ext>
              </a:extLst>
            </p:cNvPr>
            <p:cNvCxnSpPr>
              <a:cxnSpLocks/>
            </p:cNvCxnSpPr>
            <p:nvPr/>
          </p:nvCxnSpPr>
          <p:spPr>
            <a:xfrm>
              <a:off x="1305638" y="2914941"/>
              <a:ext cx="88137" cy="0"/>
            </a:xfrm>
            <a:prstGeom prst="line">
              <a:avLst/>
            </a:prstGeom>
            <a:noFill/>
            <a:ln w="12700" cap="flat" cmpd="sng" algn="ctr">
              <a:solidFill>
                <a:sysClr val="windowText" lastClr="000000"/>
              </a:solidFill>
              <a:prstDash val="solid"/>
              <a:round/>
            </a:ln>
            <a:effectLst/>
          </p:spPr>
        </p:cxnSp>
        <p:cxnSp>
          <p:nvCxnSpPr>
            <p:cNvPr id="60" name="Straight Connector 59">
              <a:extLst>
                <a:ext uri="{FF2B5EF4-FFF2-40B4-BE49-F238E27FC236}">
                  <a16:creationId xmlns:a16="http://schemas.microsoft.com/office/drawing/2014/main" id="{774D6F43-2524-2B94-DDFE-9ACD5C0C5FA0}"/>
                </a:ext>
              </a:extLst>
            </p:cNvPr>
            <p:cNvCxnSpPr>
              <a:cxnSpLocks/>
            </p:cNvCxnSpPr>
            <p:nvPr/>
          </p:nvCxnSpPr>
          <p:spPr>
            <a:xfrm>
              <a:off x="1305638" y="3617805"/>
              <a:ext cx="88137" cy="0"/>
            </a:xfrm>
            <a:prstGeom prst="line">
              <a:avLst/>
            </a:prstGeom>
            <a:noFill/>
            <a:ln w="12700" cap="flat" cmpd="sng" algn="ctr">
              <a:solidFill>
                <a:sysClr val="windowText" lastClr="000000"/>
              </a:solidFill>
              <a:prstDash val="solid"/>
              <a:round/>
            </a:ln>
            <a:effectLst/>
          </p:spPr>
        </p:cxnSp>
        <p:cxnSp>
          <p:nvCxnSpPr>
            <p:cNvPr id="61" name="Straight Connector 60">
              <a:extLst>
                <a:ext uri="{FF2B5EF4-FFF2-40B4-BE49-F238E27FC236}">
                  <a16:creationId xmlns:a16="http://schemas.microsoft.com/office/drawing/2014/main" id="{61D00C26-3E2E-910E-E5A1-CA976B48D40A}"/>
                </a:ext>
              </a:extLst>
            </p:cNvPr>
            <p:cNvCxnSpPr>
              <a:cxnSpLocks/>
            </p:cNvCxnSpPr>
            <p:nvPr/>
          </p:nvCxnSpPr>
          <p:spPr>
            <a:xfrm>
              <a:off x="1305638" y="4320669"/>
              <a:ext cx="88137" cy="0"/>
            </a:xfrm>
            <a:prstGeom prst="line">
              <a:avLst/>
            </a:prstGeom>
            <a:noFill/>
            <a:ln w="12700" cap="flat" cmpd="sng" algn="ctr">
              <a:solidFill>
                <a:sysClr val="windowText" lastClr="000000"/>
              </a:solidFill>
              <a:prstDash val="solid"/>
              <a:round/>
            </a:ln>
            <a:effectLst/>
          </p:spPr>
        </p:cxnSp>
        <p:sp>
          <p:nvSpPr>
            <p:cNvPr id="62" name="TextBox 61">
              <a:extLst>
                <a:ext uri="{FF2B5EF4-FFF2-40B4-BE49-F238E27FC236}">
                  <a16:creationId xmlns:a16="http://schemas.microsoft.com/office/drawing/2014/main" id="{7456CF02-4818-429B-1432-63DE394CBEBA}"/>
                </a:ext>
              </a:extLst>
            </p:cNvPr>
            <p:cNvSpPr txBox="1"/>
            <p:nvPr/>
          </p:nvSpPr>
          <p:spPr>
            <a:xfrm>
              <a:off x="786767" y="1403823"/>
              <a:ext cx="566114" cy="193252"/>
            </a:xfrm>
            <a:prstGeom prst="rect">
              <a:avLst/>
            </a:prstGeom>
            <a:noFill/>
          </p:spPr>
          <p:txBody>
            <a:bodyPr wrap="none" rtlCol="0">
              <a:spAutoFit/>
            </a:bodyPr>
            <a:lstStyle/>
            <a:p>
              <a:pPr algn="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1,000,000</a:t>
              </a:r>
            </a:p>
          </p:txBody>
        </p:sp>
        <p:sp>
          <p:nvSpPr>
            <p:cNvPr id="63" name="TextBox 62">
              <a:extLst>
                <a:ext uri="{FF2B5EF4-FFF2-40B4-BE49-F238E27FC236}">
                  <a16:creationId xmlns:a16="http://schemas.microsoft.com/office/drawing/2014/main" id="{E9814A4D-277D-380A-F515-600C0959F817}"/>
                </a:ext>
              </a:extLst>
            </p:cNvPr>
            <p:cNvSpPr txBox="1"/>
            <p:nvPr/>
          </p:nvSpPr>
          <p:spPr>
            <a:xfrm>
              <a:off x="868407" y="2106685"/>
              <a:ext cx="484473" cy="193252"/>
            </a:xfrm>
            <a:prstGeom prst="rect">
              <a:avLst/>
            </a:prstGeom>
            <a:noFill/>
          </p:spPr>
          <p:txBody>
            <a:bodyPr wrap="none" rtlCol="0">
              <a:spAutoFit/>
            </a:bodyPr>
            <a:lstStyle/>
            <a:p>
              <a:pPr algn="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100,000</a:t>
              </a:r>
            </a:p>
          </p:txBody>
        </p:sp>
        <p:sp>
          <p:nvSpPr>
            <p:cNvPr id="64" name="TextBox 63">
              <a:extLst>
                <a:ext uri="{FF2B5EF4-FFF2-40B4-BE49-F238E27FC236}">
                  <a16:creationId xmlns:a16="http://schemas.microsoft.com/office/drawing/2014/main" id="{FE9B4F5F-C916-B3E9-6A3E-D7BDA4CB67B5}"/>
                </a:ext>
              </a:extLst>
            </p:cNvPr>
            <p:cNvSpPr txBox="1"/>
            <p:nvPr/>
          </p:nvSpPr>
          <p:spPr>
            <a:xfrm>
              <a:off x="923206" y="2806147"/>
              <a:ext cx="429674" cy="193252"/>
            </a:xfrm>
            <a:prstGeom prst="rect">
              <a:avLst/>
            </a:prstGeom>
            <a:noFill/>
          </p:spPr>
          <p:txBody>
            <a:bodyPr wrap="none" rtlCol="0">
              <a:spAutoFit/>
            </a:bodyPr>
            <a:lstStyle/>
            <a:p>
              <a:pPr algn="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10,000</a:t>
              </a:r>
            </a:p>
          </p:txBody>
        </p:sp>
        <p:sp>
          <p:nvSpPr>
            <p:cNvPr id="65" name="TextBox 64">
              <a:extLst>
                <a:ext uri="{FF2B5EF4-FFF2-40B4-BE49-F238E27FC236}">
                  <a16:creationId xmlns:a16="http://schemas.microsoft.com/office/drawing/2014/main" id="{76AE37BB-DE26-A5B4-33F7-8C9D2463A4D8}"/>
                </a:ext>
              </a:extLst>
            </p:cNvPr>
            <p:cNvSpPr txBox="1"/>
            <p:nvPr/>
          </p:nvSpPr>
          <p:spPr>
            <a:xfrm>
              <a:off x="978007" y="3512414"/>
              <a:ext cx="374874" cy="193252"/>
            </a:xfrm>
            <a:prstGeom prst="rect">
              <a:avLst/>
            </a:prstGeom>
            <a:noFill/>
          </p:spPr>
          <p:txBody>
            <a:bodyPr wrap="none" rtlCol="0">
              <a:spAutoFit/>
            </a:bodyPr>
            <a:lstStyle/>
            <a:p>
              <a:pPr algn="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1,000</a:t>
              </a:r>
            </a:p>
          </p:txBody>
        </p:sp>
        <p:sp>
          <p:nvSpPr>
            <p:cNvPr id="66" name="TextBox 65">
              <a:extLst>
                <a:ext uri="{FF2B5EF4-FFF2-40B4-BE49-F238E27FC236}">
                  <a16:creationId xmlns:a16="http://schemas.microsoft.com/office/drawing/2014/main" id="{4A31ACF0-AFA7-6415-1108-FD5BCF82324E}"/>
                </a:ext>
              </a:extLst>
            </p:cNvPr>
            <p:cNvSpPr txBox="1"/>
            <p:nvPr/>
          </p:nvSpPr>
          <p:spPr>
            <a:xfrm>
              <a:off x="1059644" y="4205574"/>
              <a:ext cx="293234" cy="193252"/>
            </a:xfrm>
            <a:prstGeom prst="rect">
              <a:avLst/>
            </a:prstGeom>
            <a:noFill/>
          </p:spPr>
          <p:txBody>
            <a:bodyPr wrap="none" rtlCol="0">
              <a:spAutoFit/>
            </a:bodyPr>
            <a:lstStyle/>
            <a:p>
              <a:pPr algn="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100</a:t>
              </a:r>
            </a:p>
          </p:txBody>
        </p:sp>
        <p:cxnSp>
          <p:nvCxnSpPr>
            <p:cNvPr id="67" name="Straight Connector 66">
              <a:extLst>
                <a:ext uri="{FF2B5EF4-FFF2-40B4-BE49-F238E27FC236}">
                  <a16:creationId xmlns:a16="http://schemas.microsoft.com/office/drawing/2014/main" id="{CED81088-BA67-8A60-E6AD-E3B1903E20F7}"/>
                </a:ext>
              </a:extLst>
            </p:cNvPr>
            <p:cNvCxnSpPr>
              <a:cxnSpLocks/>
            </p:cNvCxnSpPr>
            <p:nvPr/>
          </p:nvCxnSpPr>
          <p:spPr>
            <a:xfrm>
              <a:off x="1393775" y="3949225"/>
              <a:ext cx="5262412" cy="0"/>
            </a:xfrm>
            <a:prstGeom prst="line">
              <a:avLst/>
            </a:prstGeom>
            <a:noFill/>
            <a:ln w="19050" cap="flat" cmpd="sng" algn="ctr">
              <a:solidFill>
                <a:sysClr val="windowText" lastClr="000000"/>
              </a:solidFill>
              <a:prstDash val="sysDot"/>
              <a:miter lim="800000"/>
            </a:ln>
            <a:effectLst/>
          </p:spPr>
        </p:cxnSp>
        <p:sp>
          <p:nvSpPr>
            <p:cNvPr id="68" name="TextBox 67">
              <a:extLst>
                <a:ext uri="{FF2B5EF4-FFF2-40B4-BE49-F238E27FC236}">
                  <a16:creationId xmlns:a16="http://schemas.microsoft.com/office/drawing/2014/main" id="{4C602AF7-33A1-FBC8-A831-C41919B30545}"/>
                </a:ext>
              </a:extLst>
            </p:cNvPr>
            <p:cNvSpPr txBox="1"/>
            <p:nvPr/>
          </p:nvSpPr>
          <p:spPr>
            <a:xfrm>
              <a:off x="2251694" y="4600496"/>
              <a:ext cx="128880" cy="193252"/>
            </a:xfrm>
            <a:prstGeom prst="rect">
              <a:avLst/>
            </a:prstGeom>
            <a:noFill/>
          </p:spPr>
          <p:txBody>
            <a:bodyPr wrap="none" rtlCol="0">
              <a:spAutoFit/>
            </a:bodyPr>
            <a:lstStyle/>
            <a:p>
              <a:pPr algn="ctr"/>
              <a:endPar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08905E9-1ECA-B074-51EE-0027B2E4E504}"/>
                </a:ext>
              </a:extLst>
            </p:cNvPr>
            <p:cNvSpPr txBox="1"/>
            <p:nvPr/>
          </p:nvSpPr>
          <p:spPr>
            <a:xfrm rot="16200000">
              <a:off x="22392" y="2814912"/>
              <a:ext cx="1144305" cy="193252"/>
            </a:xfrm>
            <a:prstGeom prst="rect">
              <a:avLst/>
            </a:prstGeom>
            <a:noFill/>
          </p:spPr>
          <p:txBody>
            <a:bodyPr wrap="none" rtlCol="0">
              <a:spAutoFit/>
            </a:bodyPr>
            <a:lstStyle/>
            <a:p>
              <a:pPr algn="r"/>
              <a:r>
                <a:rPr lang="en-US" sz="1200" b="1" dirty="0">
                  <a:solidFill>
                    <a:prstClr val="black"/>
                  </a:solidFill>
                  <a:latin typeface="Calibri" panose="020F0502020204030204" pitchFamily="34" charset="0"/>
                  <a:ea typeface="Calibri" panose="020F0502020204030204" pitchFamily="34" charset="0"/>
                  <a:cs typeface="Calibri" panose="020F0502020204030204" pitchFamily="34" charset="0"/>
                </a:rPr>
                <a:t>HIV 1 RNA (copies/mL)</a:t>
              </a:r>
            </a:p>
          </p:txBody>
        </p:sp>
        <p:sp>
          <p:nvSpPr>
            <p:cNvPr id="70" name="TextBox 69">
              <a:extLst>
                <a:ext uri="{FF2B5EF4-FFF2-40B4-BE49-F238E27FC236}">
                  <a16:creationId xmlns:a16="http://schemas.microsoft.com/office/drawing/2014/main" id="{25F7AB1C-40C1-3285-4526-334DCE8B6738}"/>
                </a:ext>
              </a:extLst>
            </p:cNvPr>
            <p:cNvSpPr txBox="1"/>
            <p:nvPr/>
          </p:nvSpPr>
          <p:spPr>
            <a:xfrm>
              <a:off x="1392752" y="4516445"/>
              <a:ext cx="5245862" cy="193252"/>
            </a:xfrm>
            <a:prstGeom prst="rect">
              <a:avLst/>
            </a:prstGeom>
            <a:noFill/>
          </p:spPr>
          <p:txBody>
            <a:bodyPr wrap="square" rtlCol="0">
              <a:spAutoFit/>
            </a:bodyPr>
            <a:lstStyle/>
            <a:p>
              <a:pPr algn="ctr"/>
              <a:r>
                <a:rPr lang="en-US" sz="1200" b="1" dirty="0">
                  <a:solidFill>
                    <a:prstClr val="black"/>
                  </a:solidFill>
                  <a:latin typeface="Calibri" panose="020F0502020204030204" pitchFamily="34" charset="0"/>
                  <a:ea typeface="Calibri" panose="020F0502020204030204" pitchFamily="34" charset="0"/>
                  <a:cs typeface="Calibri" panose="020F0502020204030204" pitchFamily="34" charset="0"/>
                </a:rPr>
                <a:t>Time</a:t>
              </a:r>
            </a:p>
          </p:txBody>
        </p:sp>
        <p:cxnSp>
          <p:nvCxnSpPr>
            <p:cNvPr id="71" name="Straight Connector 70">
              <a:extLst>
                <a:ext uri="{FF2B5EF4-FFF2-40B4-BE49-F238E27FC236}">
                  <a16:creationId xmlns:a16="http://schemas.microsoft.com/office/drawing/2014/main" id="{93687264-479F-0625-EA42-9FA7F94197C5}"/>
                </a:ext>
              </a:extLst>
            </p:cNvPr>
            <p:cNvCxnSpPr>
              <a:cxnSpLocks/>
            </p:cNvCxnSpPr>
            <p:nvPr/>
          </p:nvCxnSpPr>
          <p:spPr>
            <a:xfrm flipH="1" flipV="1">
              <a:off x="1392753" y="4486359"/>
              <a:ext cx="5266839" cy="1967"/>
            </a:xfrm>
            <a:prstGeom prst="line">
              <a:avLst/>
            </a:prstGeom>
            <a:noFill/>
            <a:ln w="12700" cap="flat" cmpd="sng" algn="ctr">
              <a:solidFill>
                <a:sysClr val="windowText" lastClr="000000"/>
              </a:solidFill>
              <a:prstDash val="dash"/>
              <a:round/>
              <a:headEnd type="none"/>
            </a:ln>
            <a:effectLst/>
          </p:spPr>
        </p:cxnSp>
        <p:sp>
          <p:nvSpPr>
            <p:cNvPr id="72" name="Freeform 71">
              <a:extLst>
                <a:ext uri="{FF2B5EF4-FFF2-40B4-BE49-F238E27FC236}">
                  <a16:creationId xmlns:a16="http://schemas.microsoft.com/office/drawing/2014/main" id="{D0FFB61E-2369-1A0F-85D6-AB5B71172821}"/>
                </a:ext>
              </a:extLst>
            </p:cNvPr>
            <p:cNvSpPr/>
            <p:nvPr/>
          </p:nvSpPr>
          <p:spPr>
            <a:xfrm>
              <a:off x="1654177" y="1857027"/>
              <a:ext cx="4993737" cy="2626076"/>
            </a:xfrm>
            <a:custGeom>
              <a:avLst/>
              <a:gdLst>
                <a:gd name="connsiteX0" fmla="*/ 0 w 4159250"/>
                <a:gd name="connsiteY0" fmla="*/ 1936750 h 1939222"/>
                <a:gd name="connsiteX1" fmla="*/ 1079500 w 4159250"/>
                <a:gd name="connsiteY1" fmla="*/ 16700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63750 w 4159250"/>
                <a:gd name="connsiteY3" fmla="*/ 1924050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54225 w 4159250"/>
                <a:gd name="connsiteY3" fmla="*/ 1825625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97025 w 4159250"/>
                <a:gd name="connsiteY2" fmla="*/ 1270000 h 1939222"/>
                <a:gd name="connsiteX3" fmla="*/ 2054225 w 4159250"/>
                <a:gd name="connsiteY3" fmla="*/ 1825625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54225 w 4159250"/>
                <a:gd name="connsiteY3" fmla="*/ 1825625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387600 w 4159250"/>
                <a:gd name="connsiteY4" fmla="*/ 1181100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12975 w 4159250"/>
                <a:gd name="connsiteY4" fmla="*/ 1228725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12975 w 4159250"/>
                <a:gd name="connsiteY4" fmla="*/ 1228725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12975 w 4159250"/>
                <a:gd name="connsiteY4" fmla="*/ 1228725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51125 w 4159250"/>
                <a:gd name="connsiteY5" fmla="*/ 1927225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28900 w 4159250"/>
                <a:gd name="connsiteY5" fmla="*/ 1644650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28900 w 4159250"/>
                <a:gd name="connsiteY5" fmla="*/ 1644650 h 1939222"/>
                <a:gd name="connsiteX6" fmla="*/ 2959100 w 4159250"/>
                <a:gd name="connsiteY6" fmla="*/ 1323975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28900 w 4159250"/>
                <a:gd name="connsiteY5" fmla="*/ 1644650 h 1939222"/>
                <a:gd name="connsiteX6" fmla="*/ 2905125 w 4159250"/>
                <a:gd name="connsiteY6" fmla="*/ 1301750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222"/>
                <a:gd name="connsiteX1" fmla="*/ 1063625 w 4159250"/>
                <a:gd name="connsiteY1" fmla="*/ 1708150 h 1939222"/>
                <a:gd name="connsiteX2" fmla="*/ 1543050 w 4159250"/>
                <a:gd name="connsiteY2" fmla="*/ 1263650 h 1939222"/>
                <a:gd name="connsiteX3" fmla="*/ 2022475 w 4159250"/>
                <a:gd name="connsiteY3" fmla="*/ 1825625 h 1939222"/>
                <a:gd name="connsiteX4" fmla="*/ 2289175 w 4159250"/>
                <a:gd name="connsiteY4" fmla="*/ 1235075 h 1939222"/>
                <a:gd name="connsiteX5" fmla="*/ 2628900 w 4159250"/>
                <a:gd name="connsiteY5" fmla="*/ 1644650 h 1939222"/>
                <a:gd name="connsiteX6" fmla="*/ 2905125 w 4159250"/>
                <a:gd name="connsiteY6" fmla="*/ 1301750 h 1939222"/>
                <a:gd name="connsiteX7" fmla="*/ 3254375 w 4159250"/>
                <a:gd name="connsiteY7" fmla="*/ 1914525 h 1939222"/>
                <a:gd name="connsiteX8" fmla="*/ 3492500 w 4159250"/>
                <a:gd name="connsiteY8" fmla="*/ 1346200 h 1939222"/>
                <a:gd name="connsiteX9" fmla="*/ 3781425 w 4159250"/>
                <a:gd name="connsiteY9" fmla="*/ 1898650 h 1939222"/>
                <a:gd name="connsiteX10" fmla="*/ 4159250 w 4159250"/>
                <a:gd name="connsiteY10" fmla="*/ 0 h 1939222"/>
                <a:gd name="connsiteX11" fmla="*/ 4159250 w 4159250"/>
                <a:gd name="connsiteY11" fmla="*/ 0 h 1939222"/>
                <a:gd name="connsiteX0" fmla="*/ 0 w 4159250"/>
                <a:gd name="connsiteY0" fmla="*/ 1936750 h 1939577"/>
                <a:gd name="connsiteX1" fmla="*/ 1063625 w 4159250"/>
                <a:gd name="connsiteY1" fmla="*/ 1708150 h 1939577"/>
                <a:gd name="connsiteX2" fmla="*/ 1543050 w 4159250"/>
                <a:gd name="connsiteY2" fmla="*/ 1263650 h 1939577"/>
                <a:gd name="connsiteX3" fmla="*/ 2022475 w 4159250"/>
                <a:gd name="connsiteY3" fmla="*/ 1825625 h 1939577"/>
                <a:gd name="connsiteX4" fmla="*/ 2289175 w 4159250"/>
                <a:gd name="connsiteY4" fmla="*/ 1235075 h 1939577"/>
                <a:gd name="connsiteX5" fmla="*/ 2628900 w 4159250"/>
                <a:gd name="connsiteY5" fmla="*/ 1644650 h 1939577"/>
                <a:gd name="connsiteX6" fmla="*/ 2905125 w 4159250"/>
                <a:gd name="connsiteY6" fmla="*/ 1301750 h 1939577"/>
                <a:gd name="connsiteX7" fmla="*/ 3248025 w 4159250"/>
                <a:gd name="connsiteY7" fmla="*/ 1863725 h 1939577"/>
                <a:gd name="connsiteX8" fmla="*/ 3492500 w 4159250"/>
                <a:gd name="connsiteY8" fmla="*/ 1346200 h 1939577"/>
                <a:gd name="connsiteX9" fmla="*/ 3781425 w 4159250"/>
                <a:gd name="connsiteY9" fmla="*/ 1898650 h 1939577"/>
                <a:gd name="connsiteX10" fmla="*/ 4159250 w 4159250"/>
                <a:gd name="connsiteY10" fmla="*/ 0 h 1939577"/>
                <a:gd name="connsiteX11" fmla="*/ 4159250 w 4159250"/>
                <a:gd name="connsiteY11" fmla="*/ 0 h 1939577"/>
                <a:gd name="connsiteX0" fmla="*/ 0 w 4159250"/>
                <a:gd name="connsiteY0" fmla="*/ 1936750 h 1939577"/>
                <a:gd name="connsiteX1" fmla="*/ 1063625 w 4159250"/>
                <a:gd name="connsiteY1" fmla="*/ 1708150 h 1939577"/>
                <a:gd name="connsiteX2" fmla="*/ 1543050 w 4159250"/>
                <a:gd name="connsiteY2" fmla="*/ 1263650 h 1939577"/>
                <a:gd name="connsiteX3" fmla="*/ 2022475 w 4159250"/>
                <a:gd name="connsiteY3" fmla="*/ 1825625 h 1939577"/>
                <a:gd name="connsiteX4" fmla="*/ 2289175 w 4159250"/>
                <a:gd name="connsiteY4" fmla="*/ 1235075 h 1939577"/>
                <a:gd name="connsiteX5" fmla="*/ 2628900 w 4159250"/>
                <a:gd name="connsiteY5" fmla="*/ 1644650 h 1939577"/>
                <a:gd name="connsiteX6" fmla="*/ 2905125 w 4159250"/>
                <a:gd name="connsiteY6" fmla="*/ 1301750 h 1939577"/>
                <a:gd name="connsiteX7" fmla="*/ 3248025 w 4159250"/>
                <a:gd name="connsiteY7" fmla="*/ 1863725 h 1939577"/>
                <a:gd name="connsiteX8" fmla="*/ 3492500 w 4159250"/>
                <a:gd name="connsiteY8" fmla="*/ 1346200 h 1939577"/>
                <a:gd name="connsiteX9" fmla="*/ 3781425 w 4159250"/>
                <a:gd name="connsiteY9" fmla="*/ 1898650 h 1939577"/>
                <a:gd name="connsiteX10" fmla="*/ 4159250 w 4159250"/>
                <a:gd name="connsiteY10" fmla="*/ 0 h 1939577"/>
                <a:gd name="connsiteX11" fmla="*/ 4159250 w 4159250"/>
                <a:gd name="connsiteY11" fmla="*/ 0 h 1939577"/>
                <a:gd name="connsiteX0" fmla="*/ 0 w 4159250"/>
                <a:gd name="connsiteY0" fmla="*/ 1936750 h 1939577"/>
                <a:gd name="connsiteX1" fmla="*/ 1063625 w 4159250"/>
                <a:gd name="connsiteY1" fmla="*/ 1708150 h 1939577"/>
                <a:gd name="connsiteX2" fmla="*/ 1543050 w 4159250"/>
                <a:gd name="connsiteY2" fmla="*/ 1263650 h 1939577"/>
                <a:gd name="connsiteX3" fmla="*/ 2022475 w 4159250"/>
                <a:gd name="connsiteY3" fmla="*/ 1825625 h 1939577"/>
                <a:gd name="connsiteX4" fmla="*/ 2289175 w 4159250"/>
                <a:gd name="connsiteY4" fmla="*/ 1235075 h 1939577"/>
                <a:gd name="connsiteX5" fmla="*/ 2628900 w 4159250"/>
                <a:gd name="connsiteY5" fmla="*/ 1644650 h 1939577"/>
                <a:gd name="connsiteX6" fmla="*/ 2905125 w 4159250"/>
                <a:gd name="connsiteY6" fmla="*/ 1301750 h 1939577"/>
                <a:gd name="connsiteX7" fmla="*/ 3248025 w 4159250"/>
                <a:gd name="connsiteY7" fmla="*/ 1863725 h 1939577"/>
                <a:gd name="connsiteX8" fmla="*/ 3492500 w 4159250"/>
                <a:gd name="connsiteY8" fmla="*/ 1346200 h 1939577"/>
                <a:gd name="connsiteX9" fmla="*/ 3781425 w 4159250"/>
                <a:gd name="connsiteY9" fmla="*/ 1898650 h 1939577"/>
                <a:gd name="connsiteX10" fmla="*/ 4159250 w 4159250"/>
                <a:gd name="connsiteY10" fmla="*/ 0 h 1939577"/>
                <a:gd name="connsiteX11" fmla="*/ 4159250 w 4159250"/>
                <a:gd name="connsiteY11" fmla="*/ 0 h 1939577"/>
                <a:gd name="connsiteX0" fmla="*/ 0 w 4159250"/>
                <a:gd name="connsiteY0" fmla="*/ 1936750 h 1940169"/>
                <a:gd name="connsiteX1" fmla="*/ 1063625 w 4159250"/>
                <a:gd name="connsiteY1" fmla="*/ 1708150 h 1940169"/>
                <a:gd name="connsiteX2" fmla="*/ 1543050 w 4159250"/>
                <a:gd name="connsiteY2" fmla="*/ 1263650 h 1940169"/>
                <a:gd name="connsiteX3" fmla="*/ 2022475 w 4159250"/>
                <a:gd name="connsiteY3" fmla="*/ 1825625 h 1940169"/>
                <a:gd name="connsiteX4" fmla="*/ 2289175 w 4159250"/>
                <a:gd name="connsiteY4" fmla="*/ 1235075 h 1940169"/>
                <a:gd name="connsiteX5" fmla="*/ 2628900 w 4159250"/>
                <a:gd name="connsiteY5" fmla="*/ 1644650 h 1940169"/>
                <a:gd name="connsiteX6" fmla="*/ 2905125 w 4159250"/>
                <a:gd name="connsiteY6" fmla="*/ 1301750 h 1940169"/>
                <a:gd name="connsiteX7" fmla="*/ 3248025 w 4159250"/>
                <a:gd name="connsiteY7" fmla="*/ 1863725 h 1940169"/>
                <a:gd name="connsiteX8" fmla="*/ 3540125 w 4159250"/>
                <a:gd name="connsiteY8" fmla="*/ 1352550 h 1940169"/>
                <a:gd name="connsiteX9" fmla="*/ 3781425 w 4159250"/>
                <a:gd name="connsiteY9" fmla="*/ 1898650 h 1940169"/>
                <a:gd name="connsiteX10" fmla="*/ 4159250 w 4159250"/>
                <a:gd name="connsiteY10" fmla="*/ 0 h 1940169"/>
                <a:gd name="connsiteX11" fmla="*/ 4159250 w 4159250"/>
                <a:gd name="connsiteY11" fmla="*/ 0 h 1940169"/>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40125 w 4159250"/>
                <a:gd name="connsiteY8" fmla="*/ 1352550 h 1936750"/>
                <a:gd name="connsiteX9" fmla="*/ 3898900 w 4159250"/>
                <a:gd name="connsiteY9" fmla="*/ 18827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40125 w 4159250"/>
                <a:gd name="connsiteY8" fmla="*/ 1352550 h 1936750"/>
                <a:gd name="connsiteX9" fmla="*/ 3898900 w 4159250"/>
                <a:gd name="connsiteY9" fmla="*/ 18827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40125 w 4159250"/>
                <a:gd name="connsiteY8" fmla="*/ 1352550 h 1936750"/>
                <a:gd name="connsiteX9" fmla="*/ 3803650 w 4159250"/>
                <a:gd name="connsiteY9" fmla="*/ 1914525 h 1936750"/>
                <a:gd name="connsiteX10" fmla="*/ 4159250 w 4159250"/>
                <a:gd name="connsiteY10" fmla="*/ 0 h 1936750"/>
                <a:gd name="connsiteX11" fmla="*/ 4159250 w 4159250"/>
                <a:gd name="connsiteY11" fmla="*/ 0 h 1936750"/>
                <a:gd name="connsiteX0" fmla="*/ 0 w 4159250"/>
                <a:gd name="connsiteY0" fmla="*/ 1936750 h 1955743"/>
                <a:gd name="connsiteX1" fmla="*/ 1063625 w 4159250"/>
                <a:gd name="connsiteY1" fmla="*/ 1708150 h 1955743"/>
                <a:gd name="connsiteX2" fmla="*/ 1543050 w 4159250"/>
                <a:gd name="connsiteY2" fmla="*/ 1263650 h 1955743"/>
                <a:gd name="connsiteX3" fmla="*/ 2022475 w 4159250"/>
                <a:gd name="connsiteY3" fmla="*/ 1825625 h 1955743"/>
                <a:gd name="connsiteX4" fmla="*/ 2289175 w 4159250"/>
                <a:gd name="connsiteY4" fmla="*/ 1235075 h 1955743"/>
                <a:gd name="connsiteX5" fmla="*/ 2628900 w 4159250"/>
                <a:gd name="connsiteY5" fmla="*/ 1644650 h 1955743"/>
                <a:gd name="connsiteX6" fmla="*/ 2905125 w 4159250"/>
                <a:gd name="connsiteY6" fmla="*/ 1301750 h 1955743"/>
                <a:gd name="connsiteX7" fmla="*/ 3248025 w 4159250"/>
                <a:gd name="connsiteY7" fmla="*/ 1863725 h 1955743"/>
                <a:gd name="connsiteX8" fmla="*/ 3502025 w 4159250"/>
                <a:gd name="connsiteY8" fmla="*/ 1355725 h 1955743"/>
                <a:gd name="connsiteX9" fmla="*/ 3803650 w 4159250"/>
                <a:gd name="connsiteY9" fmla="*/ 1914525 h 1955743"/>
                <a:gd name="connsiteX10" fmla="*/ 4159250 w 4159250"/>
                <a:gd name="connsiteY10" fmla="*/ 0 h 1955743"/>
                <a:gd name="connsiteX11" fmla="*/ 4159250 w 4159250"/>
                <a:gd name="connsiteY11" fmla="*/ 0 h 1955743"/>
                <a:gd name="connsiteX0" fmla="*/ 0 w 4159250"/>
                <a:gd name="connsiteY0" fmla="*/ 1936750 h 1955214"/>
                <a:gd name="connsiteX1" fmla="*/ 1063625 w 4159250"/>
                <a:gd name="connsiteY1" fmla="*/ 1708150 h 1955214"/>
                <a:gd name="connsiteX2" fmla="*/ 1543050 w 4159250"/>
                <a:gd name="connsiteY2" fmla="*/ 1263650 h 1955214"/>
                <a:gd name="connsiteX3" fmla="*/ 2022475 w 4159250"/>
                <a:gd name="connsiteY3" fmla="*/ 1825625 h 1955214"/>
                <a:gd name="connsiteX4" fmla="*/ 2289175 w 4159250"/>
                <a:gd name="connsiteY4" fmla="*/ 1235075 h 1955214"/>
                <a:gd name="connsiteX5" fmla="*/ 2628900 w 4159250"/>
                <a:gd name="connsiteY5" fmla="*/ 1644650 h 1955214"/>
                <a:gd name="connsiteX6" fmla="*/ 2905125 w 4159250"/>
                <a:gd name="connsiteY6" fmla="*/ 1301750 h 1955214"/>
                <a:gd name="connsiteX7" fmla="*/ 3248025 w 4159250"/>
                <a:gd name="connsiteY7" fmla="*/ 1863725 h 1955214"/>
                <a:gd name="connsiteX8" fmla="*/ 3502025 w 4159250"/>
                <a:gd name="connsiteY8" fmla="*/ 1355725 h 1955214"/>
                <a:gd name="connsiteX9" fmla="*/ 3803650 w 4159250"/>
                <a:gd name="connsiteY9" fmla="*/ 1914525 h 1955214"/>
                <a:gd name="connsiteX10" fmla="*/ 4159250 w 4159250"/>
                <a:gd name="connsiteY10" fmla="*/ 0 h 1955214"/>
                <a:gd name="connsiteX11" fmla="*/ 4159250 w 4159250"/>
                <a:gd name="connsiteY11" fmla="*/ 0 h 1955214"/>
                <a:gd name="connsiteX0" fmla="*/ 0 w 4159250"/>
                <a:gd name="connsiteY0" fmla="*/ 1936750 h 1955477"/>
                <a:gd name="connsiteX1" fmla="*/ 1063625 w 4159250"/>
                <a:gd name="connsiteY1" fmla="*/ 1708150 h 1955477"/>
                <a:gd name="connsiteX2" fmla="*/ 1543050 w 4159250"/>
                <a:gd name="connsiteY2" fmla="*/ 1263650 h 1955477"/>
                <a:gd name="connsiteX3" fmla="*/ 2022475 w 4159250"/>
                <a:gd name="connsiteY3" fmla="*/ 1825625 h 1955477"/>
                <a:gd name="connsiteX4" fmla="*/ 2289175 w 4159250"/>
                <a:gd name="connsiteY4" fmla="*/ 1235075 h 1955477"/>
                <a:gd name="connsiteX5" fmla="*/ 2628900 w 4159250"/>
                <a:gd name="connsiteY5" fmla="*/ 1644650 h 1955477"/>
                <a:gd name="connsiteX6" fmla="*/ 2905125 w 4159250"/>
                <a:gd name="connsiteY6" fmla="*/ 1301750 h 1955477"/>
                <a:gd name="connsiteX7" fmla="*/ 3248025 w 4159250"/>
                <a:gd name="connsiteY7" fmla="*/ 1863725 h 1955477"/>
                <a:gd name="connsiteX8" fmla="*/ 3502025 w 4159250"/>
                <a:gd name="connsiteY8" fmla="*/ 1355725 h 1955477"/>
                <a:gd name="connsiteX9" fmla="*/ 3803650 w 4159250"/>
                <a:gd name="connsiteY9" fmla="*/ 1914525 h 1955477"/>
                <a:gd name="connsiteX10" fmla="*/ 4159250 w 4159250"/>
                <a:gd name="connsiteY10" fmla="*/ 0 h 1955477"/>
                <a:gd name="connsiteX11" fmla="*/ 4159250 w 4159250"/>
                <a:gd name="connsiteY11" fmla="*/ 0 h 1955477"/>
                <a:gd name="connsiteX0" fmla="*/ 0 w 4159250"/>
                <a:gd name="connsiteY0" fmla="*/ 1936750 h 1955345"/>
                <a:gd name="connsiteX1" fmla="*/ 1063625 w 4159250"/>
                <a:gd name="connsiteY1" fmla="*/ 1708150 h 1955345"/>
                <a:gd name="connsiteX2" fmla="*/ 1543050 w 4159250"/>
                <a:gd name="connsiteY2" fmla="*/ 1263650 h 1955345"/>
                <a:gd name="connsiteX3" fmla="*/ 2022475 w 4159250"/>
                <a:gd name="connsiteY3" fmla="*/ 1825625 h 1955345"/>
                <a:gd name="connsiteX4" fmla="*/ 2289175 w 4159250"/>
                <a:gd name="connsiteY4" fmla="*/ 1235075 h 1955345"/>
                <a:gd name="connsiteX5" fmla="*/ 2628900 w 4159250"/>
                <a:gd name="connsiteY5" fmla="*/ 1644650 h 1955345"/>
                <a:gd name="connsiteX6" fmla="*/ 2905125 w 4159250"/>
                <a:gd name="connsiteY6" fmla="*/ 1301750 h 1955345"/>
                <a:gd name="connsiteX7" fmla="*/ 3248025 w 4159250"/>
                <a:gd name="connsiteY7" fmla="*/ 1863725 h 1955345"/>
                <a:gd name="connsiteX8" fmla="*/ 3502025 w 4159250"/>
                <a:gd name="connsiteY8" fmla="*/ 1355725 h 1955345"/>
                <a:gd name="connsiteX9" fmla="*/ 3803650 w 4159250"/>
                <a:gd name="connsiteY9" fmla="*/ 1914525 h 1955345"/>
                <a:gd name="connsiteX10" fmla="*/ 4159250 w 4159250"/>
                <a:gd name="connsiteY10" fmla="*/ 0 h 1955345"/>
                <a:gd name="connsiteX11" fmla="*/ 4159250 w 4159250"/>
                <a:gd name="connsiteY11" fmla="*/ 0 h 1955345"/>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41750 w 4159250"/>
                <a:gd name="connsiteY9" fmla="*/ 1841500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2022475 w 4159250"/>
                <a:gd name="connsiteY3" fmla="*/ 1825625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43050 w 4159250"/>
                <a:gd name="connsiteY2" fmla="*/ 1263650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498600 w 4159250"/>
                <a:gd name="connsiteY2" fmla="*/ 1260475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498600 w 4159250"/>
                <a:gd name="connsiteY2" fmla="*/ 1260475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27175 w 4159250"/>
                <a:gd name="connsiteY2" fmla="*/ 1266825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289175 w 4159250"/>
                <a:gd name="connsiteY4" fmla="*/ 123507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4465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05125 w 4159250"/>
                <a:gd name="connsiteY6" fmla="*/ 130175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0202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3377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3377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3377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33775 w 4159250"/>
                <a:gd name="connsiteY8" fmla="*/ 1355725 h 1936750"/>
                <a:gd name="connsiteX9" fmla="*/ 3835400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533775 w 4159250"/>
                <a:gd name="connsiteY8" fmla="*/ 1355725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48025 w 4159250"/>
                <a:gd name="connsiteY7" fmla="*/ 1863725 h 1936750"/>
                <a:gd name="connsiteX8" fmla="*/ 3451225 w 4159250"/>
                <a:gd name="connsiteY8" fmla="*/ 1352550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451225 w 4159250"/>
                <a:gd name="connsiteY8" fmla="*/ 1352550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451225 w 4159250"/>
                <a:gd name="connsiteY8" fmla="*/ 1352550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482975 w 4159250"/>
                <a:gd name="connsiteY8" fmla="*/ 1304925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482975 w 4159250"/>
                <a:gd name="connsiteY8" fmla="*/ 1304925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549650 w 4159250"/>
                <a:gd name="connsiteY8" fmla="*/ 1343025 h 1936750"/>
                <a:gd name="connsiteX9" fmla="*/ 3775075 w 4159250"/>
                <a:gd name="connsiteY9" fmla="*/ 187642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549650 w 4159250"/>
                <a:gd name="connsiteY8" fmla="*/ 1343025 h 1936750"/>
                <a:gd name="connsiteX9" fmla="*/ 3892550 w 4159250"/>
                <a:gd name="connsiteY9" fmla="*/ 1771650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11475 w 4159250"/>
                <a:gd name="connsiteY6" fmla="*/ 1270000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59250"/>
                <a:gd name="connsiteY0" fmla="*/ 1936750 h 1936750"/>
                <a:gd name="connsiteX1" fmla="*/ 1063625 w 4159250"/>
                <a:gd name="connsiteY1" fmla="*/ 1708150 h 1936750"/>
                <a:gd name="connsiteX2" fmla="*/ 1501775 w 4159250"/>
                <a:gd name="connsiteY2" fmla="*/ 1266825 h 1936750"/>
                <a:gd name="connsiteX3" fmla="*/ 1946275 w 4159250"/>
                <a:gd name="connsiteY3" fmla="*/ 1905000 h 1936750"/>
                <a:gd name="connsiteX4" fmla="*/ 2330450 w 4159250"/>
                <a:gd name="connsiteY4" fmla="*/ 1241425 h 1936750"/>
                <a:gd name="connsiteX5" fmla="*/ 2628900 w 4159250"/>
                <a:gd name="connsiteY5" fmla="*/ 1689100 h 1936750"/>
                <a:gd name="connsiteX6" fmla="*/ 2927350 w 4159250"/>
                <a:gd name="connsiteY6" fmla="*/ 1273175 h 1936750"/>
                <a:gd name="connsiteX7" fmla="*/ 3238500 w 4159250"/>
                <a:gd name="connsiteY7" fmla="*/ 1676400 h 1936750"/>
                <a:gd name="connsiteX8" fmla="*/ 3549650 w 4159250"/>
                <a:gd name="connsiteY8" fmla="*/ 1343025 h 1936750"/>
                <a:gd name="connsiteX9" fmla="*/ 3886200 w 4159250"/>
                <a:gd name="connsiteY9" fmla="*/ 1831975 h 1936750"/>
                <a:gd name="connsiteX10" fmla="*/ 4159250 w 4159250"/>
                <a:gd name="connsiteY10" fmla="*/ 0 h 1936750"/>
                <a:gd name="connsiteX11" fmla="*/ 4159250 w 4159250"/>
                <a:gd name="connsiteY11" fmla="*/ 0 h 1936750"/>
                <a:gd name="connsiteX0" fmla="*/ 0 w 4162843"/>
                <a:gd name="connsiteY0" fmla="*/ 1969542 h 1969542"/>
                <a:gd name="connsiteX1" fmla="*/ 1063625 w 4162843"/>
                <a:gd name="connsiteY1" fmla="*/ 1740942 h 1969542"/>
                <a:gd name="connsiteX2" fmla="*/ 1501775 w 4162843"/>
                <a:gd name="connsiteY2" fmla="*/ 1299617 h 1969542"/>
                <a:gd name="connsiteX3" fmla="*/ 1946275 w 4162843"/>
                <a:gd name="connsiteY3" fmla="*/ 1937792 h 1969542"/>
                <a:gd name="connsiteX4" fmla="*/ 2330450 w 4162843"/>
                <a:gd name="connsiteY4" fmla="*/ 1274217 h 1969542"/>
                <a:gd name="connsiteX5" fmla="*/ 2628900 w 4162843"/>
                <a:gd name="connsiteY5" fmla="*/ 1721892 h 1969542"/>
                <a:gd name="connsiteX6" fmla="*/ 2927350 w 4162843"/>
                <a:gd name="connsiteY6" fmla="*/ 1305967 h 1969542"/>
                <a:gd name="connsiteX7" fmla="*/ 3238500 w 4162843"/>
                <a:gd name="connsiteY7" fmla="*/ 1709192 h 1969542"/>
                <a:gd name="connsiteX8" fmla="*/ 3549650 w 4162843"/>
                <a:gd name="connsiteY8" fmla="*/ 1375817 h 1969542"/>
                <a:gd name="connsiteX9" fmla="*/ 3886200 w 4162843"/>
                <a:gd name="connsiteY9" fmla="*/ 1864767 h 1969542"/>
                <a:gd name="connsiteX10" fmla="*/ 4135290 w 4162843"/>
                <a:gd name="connsiteY10" fmla="*/ 178842 h 1969542"/>
                <a:gd name="connsiteX11" fmla="*/ 4159250 w 4162843"/>
                <a:gd name="connsiteY11" fmla="*/ 32792 h 1969542"/>
                <a:gd name="connsiteX12" fmla="*/ 4159250 w 4162843"/>
                <a:gd name="connsiteY12" fmla="*/ 32792 h 1969542"/>
                <a:gd name="connsiteX0" fmla="*/ 0 w 4495078"/>
                <a:gd name="connsiteY0" fmla="*/ 1939310 h 1939310"/>
                <a:gd name="connsiteX1" fmla="*/ 1063625 w 4495078"/>
                <a:gd name="connsiteY1" fmla="*/ 1710710 h 1939310"/>
                <a:gd name="connsiteX2" fmla="*/ 1501775 w 4495078"/>
                <a:gd name="connsiteY2" fmla="*/ 1269385 h 1939310"/>
                <a:gd name="connsiteX3" fmla="*/ 1946275 w 4495078"/>
                <a:gd name="connsiteY3" fmla="*/ 1907560 h 1939310"/>
                <a:gd name="connsiteX4" fmla="*/ 2330450 w 4495078"/>
                <a:gd name="connsiteY4" fmla="*/ 1243985 h 1939310"/>
                <a:gd name="connsiteX5" fmla="*/ 2628900 w 4495078"/>
                <a:gd name="connsiteY5" fmla="*/ 1691660 h 1939310"/>
                <a:gd name="connsiteX6" fmla="*/ 2927350 w 4495078"/>
                <a:gd name="connsiteY6" fmla="*/ 1275735 h 1939310"/>
                <a:gd name="connsiteX7" fmla="*/ 3238500 w 4495078"/>
                <a:gd name="connsiteY7" fmla="*/ 1678960 h 1939310"/>
                <a:gd name="connsiteX8" fmla="*/ 3549650 w 4495078"/>
                <a:gd name="connsiteY8" fmla="*/ 1345585 h 1939310"/>
                <a:gd name="connsiteX9" fmla="*/ 3886200 w 4495078"/>
                <a:gd name="connsiteY9" fmla="*/ 1834535 h 1939310"/>
                <a:gd name="connsiteX10" fmla="*/ 4491308 w 4495078"/>
                <a:gd name="connsiteY10" fmla="*/ 215285 h 1939310"/>
                <a:gd name="connsiteX11" fmla="*/ 4159250 w 4495078"/>
                <a:gd name="connsiteY11" fmla="*/ 2560 h 1939310"/>
                <a:gd name="connsiteX12" fmla="*/ 4159250 w 4495078"/>
                <a:gd name="connsiteY12" fmla="*/ 2560 h 1939310"/>
                <a:gd name="connsiteX0" fmla="*/ 0 w 4495078"/>
                <a:gd name="connsiteY0" fmla="*/ 1939310 h 1939310"/>
                <a:gd name="connsiteX1" fmla="*/ 1063625 w 4495078"/>
                <a:gd name="connsiteY1" fmla="*/ 1710710 h 1939310"/>
                <a:gd name="connsiteX2" fmla="*/ 1501775 w 4495078"/>
                <a:gd name="connsiteY2" fmla="*/ 1269385 h 1939310"/>
                <a:gd name="connsiteX3" fmla="*/ 1946275 w 4495078"/>
                <a:gd name="connsiteY3" fmla="*/ 1907560 h 1939310"/>
                <a:gd name="connsiteX4" fmla="*/ 2330450 w 4495078"/>
                <a:gd name="connsiteY4" fmla="*/ 1243985 h 1939310"/>
                <a:gd name="connsiteX5" fmla="*/ 2628900 w 4495078"/>
                <a:gd name="connsiteY5" fmla="*/ 1691660 h 1939310"/>
                <a:gd name="connsiteX6" fmla="*/ 2927350 w 4495078"/>
                <a:gd name="connsiteY6" fmla="*/ 1275735 h 1939310"/>
                <a:gd name="connsiteX7" fmla="*/ 3238500 w 4495078"/>
                <a:gd name="connsiteY7" fmla="*/ 1678960 h 1939310"/>
                <a:gd name="connsiteX8" fmla="*/ 3549650 w 4495078"/>
                <a:gd name="connsiteY8" fmla="*/ 1345585 h 1939310"/>
                <a:gd name="connsiteX9" fmla="*/ 3886200 w 4495078"/>
                <a:gd name="connsiteY9" fmla="*/ 1834535 h 1939310"/>
                <a:gd name="connsiteX10" fmla="*/ 4491308 w 4495078"/>
                <a:gd name="connsiteY10" fmla="*/ 215285 h 1939310"/>
                <a:gd name="connsiteX11" fmla="*/ 4159250 w 4495078"/>
                <a:gd name="connsiteY11" fmla="*/ 2560 h 1939310"/>
                <a:gd name="connsiteX0" fmla="*/ 0 w 4491308"/>
                <a:gd name="connsiteY0" fmla="*/ 1724025 h 1724025"/>
                <a:gd name="connsiteX1" fmla="*/ 1063625 w 4491308"/>
                <a:gd name="connsiteY1" fmla="*/ 1495425 h 1724025"/>
                <a:gd name="connsiteX2" fmla="*/ 1501775 w 4491308"/>
                <a:gd name="connsiteY2" fmla="*/ 1054100 h 1724025"/>
                <a:gd name="connsiteX3" fmla="*/ 1946275 w 4491308"/>
                <a:gd name="connsiteY3" fmla="*/ 1692275 h 1724025"/>
                <a:gd name="connsiteX4" fmla="*/ 2330450 w 4491308"/>
                <a:gd name="connsiteY4" fmla="*/ 1028700 h 1724025"/>
                <a:gd name="connsiteX5" fmla="*/ 2628900 w 4491308"/>
                <a:gd name="connsiteY5" fmla="*/ 1476375 h 1724025"/>
                <a:gd name="connsiteX6" fmla="*/ 2927350 w 4491308"/>
                <a:gd name="connsiteY6" fmla="*/ 1060450 h 1724025"/>
                <a:gd name="connsiteX7" fmla="*/ 3238500 w 4491308"/>
                <a:gd name="connsiteY7" fmla="*/ 1463675 h 1724025"/>
                <a:gd name="connsiteX8" fmla="*/ 3549650 w 4491308"/>
                <a:gd name="connsiteY8" fmla="*/ 1130300 h 1724025"/>
                <a:gd name="connsiteX9" fmla="*/ 3886200 w 4491308"/>
                <a:gd name="connsiteY9" fmla="*/ 1619250 h 1724025"/>
                <a:gd name="connsiteX10" fmla="*/ 4491308 w 4491308"/>
                <a:gd name="connsiteY10" fmla="*/ 0 h 1724025"/>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3886200 w 4498155"/>
                <a:gd name="connsiteY9" fmla="*/ 16097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4067632 w 4498155"/>
                <a:gd name="connsiteY9" fmla="*/ 16510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4067632 w 4498155"/>
                <a:gd name="connsiteY9" fmla="*/ 16510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38500 w 4498155"/>
                <a:gd name="connsiteY7" fmla="*/ 1454150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6156 w 4498155"/>
                <a:gd name="connsiteY7" fmla="*/ 1457325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6156 w 4498155"/>
                <a:gd name="connsiteY7" fmla="*/ 1457325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2733 w 4498155"/>
                <a:gd name="connsiteY7" fmla="*/ 1349375 h 1714500"/>
                <a:gd name="connsiteX8" fmla="*/ 3549650 w 4498155"/>
                <a:gd name="connsiteY8" fmla="*/ 11207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2733 w 4498155"/>
                <a:gd name="connsiteY7" fmla="*/ 1349375 h 1714500"/>
                <a:gd name="connsiteX8" fmla="*/ 3505148 w 4498155"/>
                <a:gd name="connsiteY8" fmla="*/ 10699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2733 w 4498155"/>
                <a:gd name="connsiteY7" fmla="*/ 1349375 h 1714500"/>
                <a:gd name="connsiteX8" fmla="*/ 3505148 w 4498155"/>
                <a:gd name="connsiteY8" fmla="*/ 1069975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72733 w 4498155"/>
                <a:gd name="connsiteY7" fmla="*/ 1349375 h 1714500"/>
                <a:gd name="connsiteX8" fmla="*/ 3539381 w 4498155"/>
                <a:gd name="connsiteY8" fmla="*/ 106680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55617 w 4498155"/>
                <a:gd name="connsiteY7" fmla="*/ 1368425 h 1714500"/>
                <a:gd name="connsiteX8" fmla="*/ 3539381 w 4498155"/>
                <a:gd name="connsiteY8" fmla="*/ 106680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55617 w 4498155"/>
                <a:gd name="connsiteY7" fmla="*/ 1368425 h 1714500"/>
                <a:gd name="connsiteX8" fmla="*/ 3539381 w 4498155"/>
                <a:gd name="connsiteY8" fmla="*/ 106680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27350 w 4498155"/>
                <a:gd name="connsiteY6" fmla="*/ 1050925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28900 w 4498155"/>
                <a:gd name="connsiteY5" fmla="*/ 146685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53939 w 4498155"/>
                <a:gd name="connsiteY9" fmla="*/ 16859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631809 w 4498155"/>
                <a:gd name="connsiteY8" fmla="*/ 1047750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77902 w 4498155"/>
                <a:gd name="connsiteY9" fmla="*/ 166370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26553 w 4498155"/>
                <a:gd name="connsiteY9" fmla="*/ 1670050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139521 w 4498155"/>
                <a:gd name="connsiteY9" fmla="*/ 16478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139521 w 4498155"/>
                <a:gd name="connsiteY9" fmla="*/ 16478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139521 w 4498155"/>
                <a:gd name="connsiteY9" fmla="*/ 164782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55617 w 4498155"/>
                <a:gd name="connsiteY7" fmla="*/ 1368425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2982122 w 4498155"/>
                <a:gd name="connsiteY6" fmla="*/ 105410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83672 w 4498155"/>
                <a:gd name="connsiteY5" fmla="*/ 14986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498155"/>
                <a:gd name="connsiteY0" fmla="*/ 1714500 h 1714500"/>
                <a:gd name="connsiteX1" fmla="*/ 1063625 w 4498155"/>
                <a:gd name="connsiteY1" fmla="*/ 1485900 h 1714500"/>
                <a:gd name="connsiteX2" fmla="*/ 1501775 w 4498155"/>
                <a:gd name="connsiteY2" fmla="*/ 1044575 h 1714500"/>
                <a:gd name="connsiteX3" fmla="*/ 1946275 w 4498155"/>
                <a:gd name="connsiteY3" fmla="*/ 1682750 h 1714500"/>
                <a:gd name="connsiteX4" fmla="*/ 2330450 w 4498155"/>
                <a:gd name="connsiteY4" fmla="*/ 1019175 h 1714500"/>
                <a:gd name="connsiteX5" fmla="*/ 2694119 w 4498155"/>
                <a:gd name="connsiteY5" fmla="*/ 1346200 h 1714500"/>
                <a:gd name="connsiteX6" fmla="*/ 3030877 w 4498155"/>
                <a:gd name="connsiteY6" fmla="*/ 1035050 h 1714500"/>
                <a:gd name="connsiteX7" fmla="*/ 3297406 w 4498155"/>
                <a:gd name="connsiteY7" fmla="*/ 1371600 h 1714500"/>
                <a:gd name="connsiteX8" fmla="*/ 3539382 w 4498155"/>
                <a:gd name="connsiteY8" fmla="*/ 1044575 h 1714500"/>
                <a:gd name="connsiteX9" fmla="*/ 4047093 w 4498155"/>
                <a:gd name="connsiteY9" fmla="*/ 1641475 h 1714500"/>
                <a:gd name="connsiteX10" fmla="*/ 4498155 w 4498155"/>
                <a:gd name="connsiteY10" fmla="*/ 0 h 1714500"/>
                <a:gd name="connsiteX0" fmla="*/ 0 w 4507815"/>
                <a:gd name="connsiteY0" fmla="*/ 1714500 h 1714500"/>
                <a:gd name="connsiteX1" fmla="*/ 1063625 w 4507815"/>
                <a:gd name="connsiteY1" fmla="*/ 1485900 h 1714500"/>
                <a:gd name="connsiteX2" fmla="*/ 1501775 w 4507815"/>
                <a:gd name="connsiteY2" fmla="*/ 1044575 h 1714500"/>
                <a:gd name="connsiteX3" fmla="*/ 1946275 w 4507815"/>
                <a:gd name="connsiteY3" fmla="*/ 1682750 h 1714500"/>
                <a:gd name="connsiteX4" fmla="*/ 2330450 w 4507815"/>
                <a:gd name="connsiteY4" fmla="*/ 1019175 h 1714500"/>
                <a:gd name="connsiteX5" fmla="*/ 2694119 w 4507815"/>
                <a:gd name="connsiteY5" fmla="*/ 1346200 h 1714500"/>
                <a:gd name="connsiteX6" fmla="*/ 3030877 w 4507815"/>
                <a:gd name="connsiteY6" fmla="*/ 1035050 h 1714500"/>
                <a:gd name="connsiteX7" fmla="*/ 3297406 w 4507815"/>
                <a:gd name="connsiteY7" fmla="*/ 1371600 h 1714500"/>
                <a:gd name="connsiteX8" fmla="*/ 3539382 w 4507815"/>
                <a:gd name="connsiteY8" fmla="*/ 1044575 h 1714500"/>
                <a:gd name="connsiteX9" fmla="*/ 4047093 w 4507815"/>
                <a:gd name="connsiteY9" fmla="*/ 1641475 h 1714500"/>
                <a:gd name="connsiteX10" fmla="*/ 4464777 w 4507815"/>
                <a:gd name="connsiteY10" fmla="*/ 191281 h 1714500"/>
                <a:gd name="connsiteX11" fmla="*/ 4498155 w 4507815"/>
                <a:gd name="connsiteY11" fmla="*/ 0 h 1714500"/>
                <a:gd name="connsiteX0" fmla="*/ 0 w 5325234"/>
                <a:gd name="connsiteY0" fmla="*/ 2633234 h 2633234"/>
                <a:gd name="connsiteX1" fmla="*/ 1063625 w 5325234"/>
                <a:gd name="connsiteY1" fmla="*/ 2404634 h 2633234"/>
                <a:gd name="connsiteX2" fmla="*/ 1501775 w 5325234"/>
                <a:gd name="connsiteY2" fmla="*/ 1963309 h 2633234"/>
                <a:gd name="connsiteX3" fmla="*/ 1946275 w 5325234"/>
                <a:gd name="connsiteY3" fmla="*/ 2601484 h 2633234"/>
                <a:gd name="connsiteX4" fmla="*/ 2330450 w 5325234"/>
                <a:gd name="connsiteY4" fmla="*/ 1937909 h 2633234"/>
                <a:gd name="connsiteX5" fmla="*/ 2694119 w 5325234"/>
                <a:gd name="connsiteY5" fmla="*/ 2264934 h 2633234"/>
                <a:gd name="connsiteX6" fmla="*/ 3030877 w 5325234"/>
                <a:gd name="connsiteY6" fmla="*/ 1953784 h 2633234"/>
                <a:gd name="connsiteX7" fmla="*/ 3297406 w 5325234"/>
                <a:gd name="connsiteY7" fmla="*/ 2290334 h 2633234"/>
                <a:gd name="connsiteX8" fmla="*/ 3539382 w 5325234"/>
                <a:gd name="connsiteY8" fmla="*/ 1963309 h 2633234"/>
                <a:gd name="connsiteX9" fmla="*/ 4047093 w 5325234"/>
                <a:gd name="connsiteY9" fmla="*/ 2560209 h 2633234"/>
                <a:gd name="connsiteX10" fmla="*/ 4464777 w 5325234"/>
                <a:gd name="connsiteY10" fmla="*/ 1110015 h 2633234"/>
                <a:gd name="connsiteX11" fmla="*/ 5325234 w 5325234"/>
                <a:gd name="connsiteY11" fmla="*/ 0 h 2633234"/>
                <a:gd name="connsiteX0" fmla="*/ 0 w 5325234"/>
                <a:gd name="connsiteY0" fmla="*/ 2634155 h 2634155"/>
                <a:gd name="connsiteX1" fmla="*/ 1063625 w 5325234"/>
                <a:gd name="connsiteY1" fmla="*/ 2405555 h 2634155"/>
                <a:gd name="connsiteX2" fmla="*/ 1501775 w 5325234"/>
                <a:gd name="connsiteY2" fmla="*/ 1964230 h 2634155"/>
                <a:gd name="connsiteX3" fmla="*/ 1946275 w 5325234"/>
                <a:gd name="connsiteY3" fmla="*/ 2602405 h 2634155"/>
                <a:gd name="connsiteX4" fmla="*/ 2330450 w 5325234"/>
                <a:gd name="connsiteY4" fmla="*/ 1938830 h 2634155"/>
                <a:gd name="connsiteX5" fmla="*/ 2694119 w 5325234"/>
                <a:gd name="connsiteY5" fmla="*/ 2265855 h 2634155"/>
                <a:gd name="connsiteX6" fmla="*/ 3030877 w 5325234"/>
                <a:gd name="connsiteY6" fmla="*/ 1954705 h 2634155"/>
                <a:gd name="connsiteX7" fmla="*/ 3297406 w 5325234"/>
                <a:gd name="connsiteY7" fmla="*/ 2291255 h 2634155"/>
                <a:gd name="connsiteX8" fmla="*/ 3539382 w 5325234"/>
                <a:gd name="connsiteY8" fmla="*/ 1964230 h 2634155"/>
                <a:gd name="connsiteX9" fmla="*/ 4047093 w 5325234"/>
                <a:gd name="connsiteY9" fmla="*/ 2561130 h 2634155"/>
                <a:gd name="connsiteX10" fmla="*/ 4464777 w 5325234"/>
                <a:gd name="connsiteY10" fmla="*/ 1110936 h 2634155"/>
                <a:gd name="connsiteX11" fmla="*/ 5325234 w 5325234"/>
                <a:gd name="connsiteY11" fmla="*/ 921 h 2634155"/>
                <a:gd name="connsiteX0" fmla="*/ 0 w 5477340"/>
                <a:gd name="connsiteY0" fmla="*/ 2629826 h 2629826"/>
                <a:gd name="connsiteX1" fmla="*/ 1063625 w 5477340"/>
                <a:gd name="connsiteY1" fmla="*/ 2401226 h 2629826"/>
                <a:gd name="connsiteX2" fmla="*/ 1501775 w 5477340"/>
                <a:gd name="connsiteY2" fmla="*/ 1959901 h 2629826"/>
                <a:gd name="connsiteX3" fmla="*/ 1946275 w 5477340"/>
                <a:gd name="connsiteY3" fmla="*/ 2598076 h 2629826"/>
                <a:gd name="connsiteX4" fmla="*/ 2330450 w 5477340"/>
                <a:gd name="connsiteY4" fmla="*/ 1934501 h 2629826"/>
                <a:gd name="connsiteX5" fmla="*/ 2694119 w 5477340"/>
                <a:gd name="connsiteY5" fmla="*/ 2261526 h 2629826"/>
                <a:gd name="connsiteX6" fmla="*/ 3030877 w 5477340"/>
                <a:gd name="connsiteY6" fmla="*/ 1950376 h 2629826"/>
                <a:gd name="connsiteX7" fmla="*/ 3297406 w 5477340"/>
                <a:gd name="connsiteY7" fmla="*/ 2286926 h 2629826"/>
                <a:gd name="connsiteX8" fmla="*/ 3539382 w 5477340"/>
                <a:gd name="connsiteY8" fmla="*/ 1959901 h 2629826"/>
                <a:gd name="connsiteX9" fmla="*/ 4047093 w 5477340"/>
                <a:gd name="connsiteY9" fmla="*/ 2556801 h 2629826"/>
                <a:gd name="connsiteX10" fmla="*/ 4464777 w 5477340"/>
                <a:gd name="connsiteY10" fmla="*/ 1106607 h 2629826"/>
                <a:gd name="connsiteX11" fmla="*/ 5477340 w 5477340"/>
                <a:gd name="connsiteY11" fmla="*/ 926 h 2629826"/>
                <a:gd name="connsiteX0" fmla="*/ 0 w 5477340"/>
                <a:gd name="connsiteY0" fmla="*/ 2629887 h 2629887"/>
                <a:gd name="connsiteX1" fmla="*/ 1063625 w 5477340"/>
                <a:gd name="connsiteY1" fmla="*/ 2401287 h 2629887"/>
                <a:gd name="connsiteX2" fmla="*/ 1501775 w 5477340"/>
                <a:gd name="connsiteY2" fmla="*/ 1959962 h 2629887"/>
                <a:gd name="connsiteX3" fmla="*/ 1946275 w 5477340"/>
                <a:gd name="connsiteY3" fmla="*/ 2598137 h 2629887"/>
                <a:gd name="connsiteX4" fmla="*/ 2330450 w 5477340"/>
                <a:gd name="connsiteY4" fmla="*/ 1934562 h 2629887"/>
                <a:gd name="connsiteX5" fmla="*/ 2694119 w 5477340"/>
                <a:gd name="connsiteY5" fmla="*/ 2261587 h 2629887"/>
                <a:gd name="connsiteX6" fmla="*/ 3030877 w 5477340"/>
                <a:gd name="connsiteY6" fmla="*/ 1950437 h 2629887"/>
                <a:gd name="connsiteX7" fmla="*/ 3297406 w 5477340"/>
                <a:gd name="connsiteY7" fmla="*/ 2286987 h 2629887"/>
                <a:gd name="connsiteX8" fmla="*/ 3539382 w 5477340"/>
                <a:gd name="connsiteY8" fmla="*/ 1959962 h 2629887"/>
                <a:gd name="connsiteX9" fmla="*/ 4047093 w 5477340"/>
                <a:gd name="connsiteY9" fmla="*/ 2556862 h 2629887"/>
                <a:gd name="connsiteX10" fmla="*/ 4464777 w 5477340"/>
                <a:gd name="connsiteY10" fmla="*/ 1106668 h 2629887"/>
                <a:gd name="connsiteX11" fmla="*/ 5477340 w 5477340"/>
                <a:gd name="connsiteY11" fmla="*/ 987 h 2629887"/>
                <a:gd name="connsiteX0" fmla="*/ 0 w 5477340"/>
                <a:gd name="connsiteY0" fmla="*/ 2629873 h 2629873"/>
                <a:gd name="connsiteX1" fmla="*/ 1063625 w 5477340"/>
                <a:gd name="connsiteY1" fmla="*/ 2401273 h 2629873"/>
                <a:gd name="connsiteX2" fmla="*/ 1501775 w 5477340"/>
                <a:gd name="connsiteY2" fmla="*/ 1959948 h 2629873"/>
                <a:gd name="connsiteX3" fmla="*/ 1946275 w 5477340"/>
                <a:gd name="connsiteY3" fmla="*/ 2598123 h 2629873"/>
                <a:gd name="connsiteX4" fmla="*/ 2330450 w 5477340"/>
                <a:gd name="connsiteY4" fmla="*/ 1934548 h 2629873"/>
                <a:gd name="connsiteX5" fmla="*/ 2694119 w 5477340"/>
                <a:gd name="connsiteY5" fmla="*/ 2261573 h 2629873"/>
                <a:gd name="connsiteX6" fmla="*/ 3030877 w 5477340"/>
                <a:gd name="connsiteY6" fmla="*/ 1950423 h 2629873"/>
                <a:gd name="connsiteX7" fmla="*/ 3297406 w 5477340"/>
                <a:gd name="connsiteY7" fmla="*/ 2286973 h 2629873"/>
                <a:gd name="connsiteX8" fmla="*/ 3539382 w 5477340"/>
                <a:gd name="connsiteY8" fmla="*/ 1959948 h 2629873"/>
                <a:gd name="connsiteX9" fmla="*/ 4047093 w 5477340"/>
                <a:gd name="connsiteY9" fmla="*/ 2556848 h 2629873"/>
                <a:gd name="connsiteX10" fmla="*/ 4464777 w 5477340"/>
                <a:gd name="connsiteY10" fmla="*/ 1106654 h 2629873"/>
                <a:gd name="connsiteX11" fmla="*/ 5477340 w 5477340"/>
                <a:gd name="connsiteY11" fmla="*/ 973 h 2629873"/>
                <a:gd name="connsiteX0" fmla="*/ 0 w 5477340"/>
                <a:gd name="connsiteY0" fmla="*/ 2629873 h 2629873"/>
                <a:gd name="connsiteX1" fmla="*/ 1063625 w 5477340"/>
                <a:gd name="connsiteY1" fmla="*/ 2401273 h 2629873"/>
                <a:gd name="connsiteX2" fmla="*/ 1501775 w 5477340"/>
                <a:gd name="connsiteY2" fmla="*/ 1959948 h 2629873"/>
                <a:gd name="connsiteX3" fmla="*/ 1946275 w 5477340"/>
                <a:gd name="connsiteY3" fmla="*/ 2598123 h 2629873"/>
                <a:gd name="connsiteX4" fmla="*/ 2330450 w 5477340"/>
                <a:gd name="connsiteY4" fmla="*/ 1934548 h 2629873"/>
                <a:gd name="connsiteX5" fmla="*/ 2694119 w 5477340"/>
                <a:gd name="connsiteY5" fmla="*/ 2261573 h 2629873"/>
                <a:gd name="connsiteX6" fmla="*/ 3030877 w 5477340"/>
                <a:gd name="connsiteY6" fmla="*/ 1950423 h 2629873"/>
                <a:gd name="connsiteX7" fmla="*/ 3297406 w 5477340"/>
                <a:gd name="connsiteY7" fmla="*/ 2286973 h 2629873"/>
                <a:gd name="connsiteX8" fmla="*/ 3539382 w 5477340"/>
                <a:gd name="connsiteY8" fmla="*/ 1959948 h 2629873"/>
                <a:gd name="connsiteX9" fmla="*/ 4047093 w 5477340"/>
                <a:gd name="connsiteY9" fmla="*/ 2556848 h 2629873"/>
                <a:gd name="connsiteX10" fmla="*/ 4464777 w 5477340"/>
                <a:gd name="connsiteY10" fmla="*/ 1106654 h 2629873"/>
                <a:gd name="connsiteX11" fmla="*/ 5477340 w 5477340"/>
                <a:gd name="connsiteY11" fmla="*/ 973 h 2629873"/>
                <a:gd name="connsiteX0" fmla="*/ 0 w 5477340"/>
                <a:gd name="connsiteY0" fmla="*/ 2629873 h 2629873"/>
                <a:gd name="connsiteX1" fmla="*/ 1063625 w 5477340"/>
                <a:gd name="connsiteY1" fmla="*/ 2401273 h 2629873"/>
                <a:gd name="connsiteX2" fmla="*/ 1501775 w 5477340"/>
                <a:gd name="connsiteY2" fmla="*/ 1959948 h 2629873"/>
                <a:gd name="connsiteX3" fmla="*/ 1946275 w 5477340"/>
                <a:gd name="connsiteY3" fmla="*/ 2598123 h 2629873"/>
                <a:gd name="connsiteX4" fmla="*/ 2330450 w 5477340"/>
                <a:gd name="connsiteY4" fmla="*/ 1934548 h 2629873"/>
                <a:gd name="connsiteX5" fmla="*/ 2694119 w 5477340"/>
                <a:gd name="connsiteY5" fmla="*/ 2261573 h 2629873"/>
                <a:gd name="connsiteX6" fmla="*/ 3030877 w 5477340"/>
                <a:gd name="connsiteY6" fmla="*/ 1950423 h 2629873"/>
                <a:gd name="connsiteX7" fmla="*/ 3297406 w 5477340"/>
                <a:gd name="connsiteY7" fmla="*/ 2286973 h 2629873"/>
                <a:gd name="connsiteX8" fmla="*/ 3539382 w 5477340"/>
                <a:gd name="connsiteY8" fmla="*/ 1959948 h 2629873"/>
                <a:gd name="connsiteX9" fmla="*/ 4047093 w 5477340"/>
                <a:gd name="connsiteY9" fmla="*/ 2556848 h 2629873"/>
                <a:gd name="connsiteX10" fmla="*/ 4464777 w 5477340"/>
                <a:gd name="connsiteY10" fmla="*/ 1106654 h 2629873"/>
                <a:gd name="connsiteX11" fmla="*/ 5477340 w 5477340"/>
                <a:gd name="connsiteY11" fmla="*/ 973 h 2629873"/>
                <a:gd name="connsiteX0" fmla="*/ 0 w 5477340"/>
                <a:gd name="connsiteY0" fmla="*/ 2630162 h 2630162"/>
                <a:gd name="connsiteX1" fmla="*/ 1063625 w 5477340"/>
                <a:gd name="connsiteY1" fmla="*/ 2401562 h 2630162"/>
                <a:gd name="connsiteX2" fmla="*/ 1501775 w 5477340"/>
                <a:gd name="connsiteY2" fmla="*/ 1960237 h 2630162"/>
                <a:gd name="connsiteX3" fmla="*/ 1946275 w 5477340"/>
                <a:gd name="connsiteY3" fmla="*/ 2598412 h 2630162"/>
                <a:gd name="connsiteX4" fmla="*/ 2330450 w 5477340"/>
                <a:gd name="connsiteY4" fmla="*/ 1934837 h 2630162"/>
                <a:gd name="connsiteX5" fmla="*/ 2694119 w 5477340"/>
                <a:gd name="connsiteY5" fmla="*/ 2261862 h 2630162"/>
                <a:gd name="connsiteX6" fmla="*/ 3030877 w 5477340"/>
                <a:gd name="connsiteY6" fmla="*/ 1950712 h 2630162"/>
                <a:gd name="connsiteX7" fmla="*/ 3297406 w 5477340"/>
                <a:gd name="connsiteY7" fmla="*/ 2287262 h 2630162"/>
                <a:gd name="connsiteX8" fmla="*/ 3539382 w 5477340"/>
                <a:gd name="connsiteY8" fmla="*/ 1960237 h 2630162"/>
                <a:gd name="connsiteX9" fmla="*/ 4047093 w 5477340"/>
                <a:gd name="connsiteY9" fmla="*/ 2557137 h 2630162"/>
                <a:gd name="connsiteX10" fmla="*/ 4417245 w 5477340"/>
                <a:gd name="connsiteY10" fmla="*/ 911929 h 2630162"/>
                <a:gd name="connsiteX11" fmla="*/ 5477340 w 5477340"/>
                <a:gd name="connsiteY11" fmla="*/ 1262 h 2630162"/>
                <a:gd name="connsiteX0" fmla="*/ 0 w 5477340"/>
                <a:gd name="connsiteY0" fmla="*/ 2630139 h 2630139"/>
                <a:gd name="connsiteX1" fmla="*/ 1063625 w 5477340"/>
                <a:gd name="connsiteY1" fmla="*/ 2401539 h 2630139"/>
                <a:gd name="connsiteX2" fmla="*/ 1501775 w 5477340"/>
                <a:gd name="connsiteY2" fmla="*/ 1960214 h 2630139"/>
                <a:gd name="connsiteX3" fmla="*/ 1946275 w 5477340"/>
                <a:gd name="connsiteY3" fmla="*/ 2598389 h 2630139"/>
                <a:gd name="connsiteX4" fmla="*/ 2330450 w 5477340"/>
                <a:gd name="connsiteY4" fmla="*/ 1934814 h 2630139"/>
                <a:gd name="connsiteX5" fmla="*/ 2694119 w 5477340"/>
                <a:gd name="connsiteY5" fmla="*/ 2261839 h 2630139"/>
                <a:gd name="connsiteX6" fmla="*/ 3030877 w 5477340"/>
                <a:gd name="connsiteY6" fmla="*/ 1950689 h 2630139"/>
                <a:gd name="connsiteX7" fmla="*/ 3297406 w 5477340"/>
                <a:gd name="connsiteY7" fmla="*/ 2287239 h 2630139"/>
                <a:gd name="connsiteX8" fmla="*/ 3539382 w 5477340"/>
                <a:gd name="connsiteY8" fmla="*/ 1960214 h 2630139"/>
                <a:gd name="connsiteX9" fmla="*/ 4047093 w 5477340"/>
                <a:gd name="connsiteY9" fmla="*/ 2557114 h 2630139"/>
                <a:gd name="connsiteX10" fmla="*/ 4417245 w 5477340"/>
                <a:gd name="connsiteY10" fmla="*/ 911906 h 2630139"/>
                <a:gd name="connsiteX11" fmla="*/ 5477340 w 5477340"/>
                <a:gd name="connsiteY11" fmla="*/ 1239 h 2630139"/>
                <a:gd name="connsiteX0" fmla="*/ 0 w 5477340"/>
                <a:gd name="connsiteY0" fmla="*/ 2630139 h 2630139"/>
                <a:gd name="connsiteX1" fmla="*/ 1063625 w 5477340"/>
                <a:gd name="connsiteY1" fmla="*/ 2401539 h 2630139"/>
                <a:gd name="connsiteX2" fmla="*/ 1501775 w 5477340"/>
                <a:gd name="connsiteY2" fmla="*/ 1960214 h 2630139"/>
                <a:gd name="connsiteX3" fmla="*/ 1946275 w 5477340"/>
                <a:gd name="connsiteY3" fmla="*/ 2598389 h 2630139"/>
                <a:gd name="connsiteX4" fmla="*/ 2330450 w 5477340"/>
                <a:gd name="connsiteY4" fmla="*/ 1934814 h 2630139"/>
                <a:gd name="connsiteX5" fmla="*/ 2694119 w 5477340"/>
                <a:gd name="connsiteY5" fmla="*/ 2261839 h 2630139"/>
                <a:gd name="connsiteX6" fmla="*/ 3030877 w 5477340"/>
                <a:gd name="connsiteY6" fmla="*/ 1950689 h 2630139"/>
                <a:gd name="connsiteX7" fmla="*/ 3297406 w 5477340"/>
                <a:gd name="connsiteY7" fmla="*/ 2287239 h 2630139"/>
                <a:gd name="connsiteX8" fmla="*/ 3539382 w 5477340"/>
                <a:gd name="connsiteY8" fmla="*/ 1960214 h 2630139"/>
                <a:gd name="connsiteX9" fmla="*/ 4047093 w 5477340"/>
                <a:gd name="connsiteY9" fmla="*/ 2557114 h 2630139"/>
                <a:gd name="connsiteX10" fmla="*/ 4417245 w 5477340"/>
                <a:gd name="connsiteY10" fmla="*/ 911906 h 2630139"/>
                <a:gd name="connsiteX11" fmla="*/ 5477340 w 5477340"/>
                <a:gd name="connsiteY11" fmla="*/ 1239 h 2630139"/>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5477340 w 5477340"/>
                <a:gd name="connsiteY10"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854549 w 5477340"/>
                <a:gd name="connsiteY10" fmla="*/ 1175020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597869 w 5477340"/>
                <a:gd name="connsiteY10" fmla="*/ 1019008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597869 w 5477340"/>
                <a:gd name="connsiteY10" fmla="*/ 1019008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597869 w 5477340"/>
                <a:gd name="connsiteY10" fmla="*/ 1019008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488543 w 5477340"/>
                <a:gd name="connsiteY10" fmla="*/ 975672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488543 w 5477340"/>
                <a:gd name="connsiteY10" fmla="*/ 975672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488543 w 5477340"/>
                <a:gd name="connsiteY10" fmla="*/ 975672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707196 w 5477340"/>
                <a:gd name="connsiteY10" fmla="*/ 698319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635896 w 5477340"/>
                <a:gd name="connsiteY10" fmla="*/ 529307 h 2628900"/>
                <a:gd name="connsiteX11" fmla="*/ 5477340 w 5477340"/>
                <a:gd name="connsiteY11"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635896 w 5477340"/>
                <a:gd name="connsiteY10" fmla="*/ 529307 h 2628900"/>
                <a:gd name="connsiteX11" fmla="*/ 5035176 w 5477340"/>
                <a:gd name="connsiteY11" fmla="*/ 238952 h 2628900"/>
                <a:gd name="connsiteX12" fmla="*/ 5477340 w 5477340"/>
                <a:gd name="connsiteY12"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635896 w 5477340"/>
                <a:gd name="connsiteY10" fmla="*/ 529307 h 2628900"/>
                <a:gd name="connsiteX11" fmla="*/ 5035176 w 5477340"/>
                <a:gd name="connsiteY11" fmla="*/ 238952 h 2628900"/>
                <a:gd name="connsiteX12" fmla="*/ 5173021 w 5477340"/>
                <a:gd name="connsiteY12" fmla="*/ 43937 h 2628900"/>
                <a:gd name="connsiteX13" fmla="*/ 5477340 w 5477340"/>
                <a:gd name="connsiteY13" fmla="*/ 0 h 2628900"/>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635896 w 5477340"/>
                <a:gd name="connsiteY10" fmla="*/ 529307 h 2628900"/>
                <a:gd name="connsiteX11" fmla="*/ 4925850 w 5477340"/>
                <a:gd name="connsiteY11" fmla="*/ 104609 h 2628900"/>
                <a:gd name="connsiteX12" fmla="*/ 5173021 w 5477340"/>
                <a:gd name="connsiteY12" fmla="*/ 43937 h 2628900"/>
                <a:gd name="connsiteX13" fmla="*/ 5477340 w 5477340"/>
                <a:gd name="connsiteY13" fmla="*/ 0 h 2628900"/>
                <a:gd name="connsiteX0" fmla="*/ 0 w 5477340"/>
                <a:gd name="connsiteY0" fmla="*/ 2684648 h 2684648"/>
                <a:gd name="connsiteX1" fmla="*/ 1063625 w 5477340"/>
                <a:gd name="connsiteY1" fmla="*/ 2456048 h 2684648"/>
                <a:gd name="connsiteX2" fmla="*/ 1501775 w 5477340"/>
                <a:gd name="connsiteY2" fmla="*/ 2014723 h 2684648"/>
                <a:gd name="connsiteX3" fmla="*/ 1946275 w 5477340"/>
                <a:gd name="connsiteY3" fmla="*/ 2652898 h 2684648"/>
                <a:gd name="connsiteX4" fmla="*/ 2330450 w 5477340"/>
                <a:gd name="connsiteY4" fmla="*/ 1989323 h 2684648"/>
                <a:gd name="connsiteX5" fmla="*/ 2694119 w 5477340"/>
                <a:gd name="connsiteY5" fmla="*/ 2316348 h 2684648"/>
                <a:gd name="connsiteX6" fmla="*/ 3030877 w 5477340"/>
                <a:gd name="connsiteY6" fmla="*/ 2005198 h 2684648"/>
                <a:gd name="connsiteX7" fmla="*/ 3297406 w 5477340"/>
                <a:gd name="connsiteY7" fmla="*/ 2341748 h 2684648"/>
                <a:gd name="connsiteX8" fmla="*/ 3539382 w 5477340"/>
                <a:gd name="connsiteY8" fmla="*/ 2014723 h 2684648"/>
                <a:gd name="connsiteX9" fmla="*/ 4047093 w 5477340"/>
                <a:gd name="connsiteY9" fmla="*/ 2611623 h 2684648"/>
                <a:gd name="connsiteX10" fmla="*/ 4635896 w 5477340"/>
                <a:gd name="connsiteY10" fmla="*/ 585055 h 2684648"/>
                <a:gd name="connsiteX11" fmla="*/ 4925850 w 5477340"/>
                <a:gd name="connsiteY11" fmla="*/ 160357 h 2684648"/>
                <a:gd name="connsiteX12" fmla="*/ 5196788 w 5477340"/>
                <a:gd name="connsiteY12" fmla="*/ 8679 h 2684648"/>
                <a:gd name="connsiteX13" fmla="*/ 5477340 w 5477340"/>
                <a:gd name="connsiteY13" fmla="*/ 55748 h 2684648"/>
                <a:gd name="connsiteX0" fmla="*/ 0 w 5477340"/>
                <a:gd name="connsiteY0" fmla="*/ 2628900 h 2628900"/>
                <a:gd name="connsiteX1" fmla="*/ 1063625 w 5477340"/>
                <a:gd name="connsiteY1" fmla="*/ 2400300 h 2628900"/>
                <a:gd name="connsiteX2" fmla="*/ 1501775 w 5477340"/>
                <a:gd name="connsiteY2" fmla="*/ 1958975 h 2628900"/>
                <a:gd name="connsiteX3" fmla="*/ 1946275 w 5477340"/>
                <a:gd name="connsiteY3" fmla="*/ 2597150 h 2628900"/>
                <a:gd name="connsiteX4" fmla="*/ 2330450 w 5477340"/>
                <a:gd name="connsiteY4" fmla="*/ 1933575 h 2628900"/>
                <a:gd name="connsiteX5" fmla="*/ 2694119 w 5477340"/>
                <a:gd name="connsiteY5" fmla="*/ 2260600 h 2628900"/>
                <a:gd name="connsiteX6" fmla="*/ 3030877 w 5477340"/>
                <a:gd name="connsiteY6" fmla="*/ 1949450 h 2628900"/>
                <a:gd name="connsiteX7" fmla="*/ 3297406 w 5477340"/>
                <a:gd name="connsiteY7" fmla="*/ 2286000 h 2628900"/>
                <a:gd name="connsiteX8" fmla="*/ 3539382 w 5477340"/>
                <a:gd name="connsiteY8" fmla="*/ 1958975 h 2628900"/>
                <a:gd name="connsiteX9" fmla="*/ 4047093 w 5477340"/>
                <a:gd name="connsiteY9" fmla="*/ 2555875 h 2628900"/>
                <a:gd name="connsiteX10" fmla="*/ 4635896 w 5477340"/>
                <a:gd name="connsiteY10" fmla="*/ 529307 h 2628900"/>
                <a:gd name="connsiteX11" fmla="*/ 4925850 w 5477340"/>
                <a:gd name="connsiteY11" fmla="*/ 104609 h 2628900"/>
                <a:gd name="connsiteX12" fmla="*/ 5477340 w 5477340"/>
                <a:gd name="connsiteY12" fmla="*/ 0 h 2628900"/>
                <a:gd name="connsiteX0" fmla="*/ 0 w 5477340"/>
                <a:gd name="connsiteY0" fmla="*/ 2637883 h 2637883"/>
                <a:gd name="connsiteX1" fmla="*/ 1063625 w 5477340"/>
                <a:gd name="connsiteY1" fmla="*/ 2409283 h 2637883"/>
                <a:gd name="connsiteX2" fmla="*/ 1501775 w 5477340"/>
                <a:gd name="connsiteY2" fmla="*/ 1967958 h 2637883"/>
                <a:gd name="connsiteX3" fmla="*/ 1946275 w 5477340"/>
                <a:gd name="connsiteY3" fmla="*/ 2606133 h 2637883"/>
                <a:gd name="connsiteX4" fmla="*/ 2330450 w 5477340"/>
                <a:gd name="connsiteY4" fmla="*/ 1942558 h 2637883"/>
                <a:gd name="connsiteX5" fmla="*/ 2694119 w 5477340"/>
                <a:gd name="connsiteY5" fmla="*/ 2269583 h 2637883"/>
                <a:gd name="connsiteX6" fmla="*/ 3030877 w 5477340"/>
                <a:gd name="connsiteY6" fmla="*/ 1958433 h 2637883"/>
                <a:gd name="connsiteX7" fmla="*/ 3297406 w 5477340"/>
                <a:gd name="connsiteY7" fmla="*/ 2294983 h 2637883"/>
                <a:gd name="connsiteX8" fmla="*/ 3539382 w 5477340"/>
                <a:gd name="connsiteY8" fmla="*/ 1967958 h 2637883"/>
                <a:gd name="connsiteX9" fmla="*/ 4047093 w 5477340"/>
                <a:gd name="connsiteY9" fmla="*/ 2564858 h 2637883"/>
                <a:gd name="connsiteX10" fmla="*/ 4635896 w 5477340"/>
                <a:gd name="connsiteY10" fmla="*/ 538290 h 2637883"/>
                <a:gd name="connsiteX11" fmla="*/ 5011409 w 5477340"/>
                <a:gd name="connsiteY11" fmla="*/ 44253 h 2637883"/>
                <a:gd name="connsiteX12" fmla="*/ 5477340 w 5477340"/>
                <a:gd name="connsiteY12" fmla="*/ 8983 h 2637883"/>
                <a:gd name="connsiteX0" fmla="*/ 0 w 5477340"/>
                <a:gd name="connsiteY0" fmla="*/ 2677244 h 2677244"/>
                <a:gd name="connsiteX1" fmla="*/ 1063625 w 5477340"/>
                <a:gd name="connsiteY1" fmla="*/ 2448644 h 2677244"/>
                <a:gd name="connsiteX2" fmla="*/ 1501775 w 5477340"/>
                <a:gd name="connsiteY2" fmla="*/ 2007319 h 2677244"/>
                <a:gd name="connsiteX3" fmla="*/ 1946275 w 5477340"/>
                <a:gd name="connsiteY3" fmla="*/ 2645494 h 2677244"/>
                <a:gd name="connsiteX4" fmla="*/ 2330450 w 5477340"/>
                <a:gd name="connsiteY4" fmla="*/ 1981919 h 2677244"/>
                <a:gd name="connsiteX5" fmla="*/ 2694119 w 5477340"/>
                <a:gd name="connsiteY5" fmla="*/ 2308944 h 2677244"/>
                <a:gd name="connsiteX6" fmla="*/ 3030877 w 5477340"/>
                <a:gd name="connsiteY6" fmla="*/ 1997794 h 2677244"/>
                <a:gd name="connsiteX7" fmla="*/ 3297406 w 5477340"/>
                <a:gd name="connsiteY7" fmla="*/ 2334344 h 2677244"/>
                <a:gd name="connsiteX8" fmla="*/ 3539382 w 5477340"/>
                <a:gd name="connsiteY8" fmla="*/ 2007319 h 2677244"/>
                <a:gd name="connsiteX9" fmla="*/ 4047093 w 5477340"/>
                <a:gd name="connsiteY9" fmla="*/ 2604219 h 2677244"/>
                <a:gd name="connsiteX10" fmla="*/ 4635896 w 5477340"/>
                <a:gd name="connsiteY10" fmla="*/ 577651 h 2677244"/>
                <a:gd name="connsiteX11" fmla="*/ 5020916 w 5477340"/>
                <a:gd name="connsiteY11" fmla="*/ 31610 h 2677244"/>
                <a:gd name="connsiteX12" fmla="*/ 5477340 w 5477340"/>
                <a:gd name="connsiteY12" fmla="*/ 48344 h 2677244"/>
                <a:gd name="connsiteX0" fmla="*/ 0 w 5477340"/>
                <a:gd name="connsiteY0" fmla="*/ 2647061 h 2647061"/>
                <a:gd name="connsiteX1" fmla="*/ 1063625 w 5477340"/>
                <a:gd name="connsiteY1" fmla="*/ 2418461 h 2647061"/>
                <a:gd name="connsiteX2" fmla="*/ 1501775 w 5477340"/>
                <a:gd name="connsiteY2" fmla="*/ 1977136 h 2647061"/>
                <a:gd name="connsiteX3" fmla="*/ 1946275 w 5477340"/>
                <a:gd name="connsiteY3" fmla="*/ 2615311 h 2647061"/>
                <a:gd name="connsiteX4" fmla="*/ 2330450 w 5477340"/>
                <a:gd name="connsiteY4" fmla="*/ 1951736 h 2647061"/>
                <a:gd name="connsiteX5" fmla="*/ 2694119 w 5477340"/>
                <a:gd name="connsiteY5" fmla="*/ 2278761 h 2647061"/>
                <a:gd name="connsiteX6" fmla="*/ 3030877 w 5477340"/>
                <a:gd name="connsiteY6" fmla="*/ 1967611 h 2647061"/>
                <a:gd name="connsiteX7" fmla="*/ 3297406 w 5477340"/>
                <a:gd name="connsiteY7" fmla="*/ 2304161 h 2647061"/>
                <a:gd name="connsiteX8" fmla="*/ 3539382 w 5477340"/>
                <a:gd name="connsiteY8" fmla="*/ 1977136 h 2647061"/>
                <a:gd name="connsiteX9" fmla="*/ 4047093 w 5477340"/>
                <a:gd name="connsiteY9" fmla="*/ 2574036 h 2647061"/>
                <a:gd name="connsiteX10" fmla="*/ 4635896 w 5477340"/>
                <a:gd name="connsiteY10" fmla="*/ 547468 h 2647061"/>
                <a:gd name="connsiteX11" fmla="*/ 5020916 w 5477340"/>
                <a:gd name="connsiteY11" fmla="*/ 1427 h 2647061"/>
                <a:gd name="connsiteX12" fmla="*/ 5477340 w 5477340"/>
                <a:gd name="connsiteY12" fmla="*/ 18161 h 2647061"/>
                <a:gd name="connsiteX0" fmla="*/ 0 w 5477340"/>
                <a:gd name="connsiteY0" fmla="*/ 2703622 h 2703622"/>
                <a:gd name="connsiteX1" fmla="*/ 1063625 w 5477340"/>
                <a:gd name="connsiteY1" fmla="*/ 2475022 h 2703622"/>
                <a:gd name="connsiteX2" fmla="*/ 1501775 w 5477340"/>
                <a:gd name="connsiteY2" fmla="*/ 2033697 h 2703622"/>
                <a:gd name="connsiteX3" fmla="*/ 1946275 w 5477340"/>
                <a:gd name="connsiteY3" fmla="*/ 2671872 h 2703622"/>
                <a:gd name="connsiteX4" fmla="*/ 2330450 w 5477340"/>
                <a:gd name="connsiteY4" fmla="*/ 2008297 h 2703622"/>
                <a:gd name="connsiteX5" fmla="*/ 2694119 w 5477340"/>
                <a:gd name="connsiteY5" fmla="*/ 2335322 h 2703622"/>
                <a:gd name="connsiteX6" fmla="*/ 3030877 w 5477340"/>
                <a:gd name="connsiteY6" fmla="*/ 2024172 h 2703622"/>
                <a:gd name="connsiteX7" fmla="*/ 3297406 w 5477340"/>
                <a:gd name="connsiteY7" fmla="*/ 2360722 h 2703622"/>
                <a:gd name="connsiteX8" fmla="*/ 3539382 w 5477340"/>
                <a:gd name="connsiteY8" fmla="*/ 2033697 h 2703622"/>
                <a:gd name="connsiteX9" fmla="*/ 4047093 w 5477340"/>
                <a:gd name="connsiteY9" fmla="*/ 2630597 h 2703622"/>
                <a:gd name="connsiteX10" fmla="*/ 4635896 w 5477340"/>
                <a:gd name="connsiteY10" fmla="*/ 604029 h 2703622"/>
                <a:gd name="connsiteX11" fmla="*/ 5020916 w 5477340"/>
                <a:gd name="connsiteY11" fmla="*/ 57988 h 2703622"/>
                <a:gd name="connsiteX12" fmla="*/ 5477340 w 5477340"/>
                <a:gd name="connsiteY12" fmla="*/ 74722 h 2703622"/>
                <a:gd name="connsiteX0" fmla="*/ 0 w 5472586"/>
                <a:gd name="connsiteY0" fmla="*/ 2696003 h 2696003"/>
                <a:gd name="connsiteX1" fmla="*/ 1063625 w 5472586"/>
                <a:gd name="connsiteY1" fmla="*/ 2467403 h 2696003"/>
                <a:gd name="connsiteX2" fmla="*/ 1501775 w 5472586"/>
                <a:gd name="connsiteY2" fmla="*/ 2026078 h 2696003"/>
                <a:gd name="connsiteX3" fmla="*/ 1946275 w 5472586"/>
                <a:gd name="connsiteY3" fmla="*/ 2664253 h 2696003"/>
                <a:gd name="connsiteX4" fmla="*/ 2330450 w 5472586"/>
                <a:gd name="connsiteY4" fmla="*/ 2000678 h 2696003"/>
                <a:gd name="connsiteX5" fmla="*/ 2694119 w 5472586"/>
                <a:gd name="connsiteY5" fmla="*/ 2327703 h 2696003"/>
                <a:gd name="connsiteX6" fmla="*/ 3030877 w 5472586"/>
                <a:gd name="connsiteY6" fmla="*/ 2016553 h 2696003"/>
                <a:gd name="connsiteX7" fmla="*/ 3297406 w 5472586"/>
                <a:gd name="connsiteY7" fmla="*/ 2353103 h 2696003"/>
                <a:gd name="connsiteX8" fmla="*/ 3539382 w 5472586"/>
                <a:gd name="connsiteY8" fmla="*/ 2026078 h 2696003"/>
                <a:gd name="connsiteX9" fmla="*/ 4047093 w 5472586"/>
                <a:gd name="connsiteY9" fmla="*/ 2622978 h 2696003"/>
                <a:gd name="connsiteX10" fmla="*/ 4635896 w 5472586"/>
                <a:gd name="connsiteY10" fmla="*/ 596410 h 2696003"/>
                <a:gd name="connsiteX11" fmla="*/ 5020916 w 5472586"/>
                <a:gd name="connsiteY11" fmla="*/ 50369 h 2696003"/>
                <a:gd name="connsiteX12" fmla="*/ 5472586 w 5472586"/>
                <a:gd name="connsiteY12" fmla="*/ 110439 h 2696003"/>
                <a:gd name="connsiteX0" fmla="*/ 0 w 5472586"/>
                <a:gd name="connsiteY0" fmla="*/ 2725170 h 2725170"/>
                <a:gd name="connsiteX1" fmla="*/ 1063625 w 5472586"/>
                <a:gd name="connsiteY1" fmla="*/ 2496570 h 2725170"/>
                <a:gd name="connsiteX2" fmla="*/ 1501775 w 5472586"/>
                <a:gd name="connsiteY2" fmla="*/ 2055245 h 2725170"/>
                <a:gd name="connsiteX3" fmla="*/ 1946275 w 5472586"/>
                <a:gd name="connsiteY3" fmla="*/ 2693420 h 2725170"/>
                <a:gd name="connsiteX4" fmla="*/ 2330450 w 5472586"/>
                <a:gd name="connsiteY4" fmla="*/ 2029845 h 2725170"/>
                <a:gd name="connsiteX5" fmla="*/ 2694119 w 5472586"/>
                <a:gd name="connsiteY5" fmla="*/ 2356870 h 2725170"/>
                <a:gd name="connsiteX6" fmla="*/ 3030877 w 5472586"/>
                <a:gd name="connsiteY6" fmla="*/ 2045720 h 2725170"/>
                <a:gd name="connsiteX7" fmla="*/ 3297406 w 5472586"/>
                <a:gd name="connsiteY7" fmla="*/ 2382270 h 2725170"/>
                <a:gd name="connsiteX8" fmla="*/ 3539382 w 5472586"/>
                <a:gd name="connsiteY8" fmla="*/ 2055245 h 2725170"/>
                <a:gd name="connsiteX9" fmla="*/ 4047093 w 5472586"/>
                <a:gd name="connsiteY9" fmla="*/ 2652145 h 2725170"/>
                <a:gd name="connsiteX10" fmla="*/ 4635896 w 5472586"/>
                <a:gd name="connsiteY10" fmla="*/ 625577 h 2725170"/>
                <a:gd name="connsiteX11" fmla="*/ 5020916 w 5472586"/>
                <a:gd name="connsiteY11" fmla="*/ 79536 h 2725170"/>
                <a:gd name="connsiteX12" fmla="*/ 5472586 w 5472586"/>
                <a:gd name="connsiteY12" fmla="*/ 139606 h 2725170"/>
                <a:gd name="connsiteX0" fmla="*/ 0 w 5477339"/>
                <a:gd name="connsiteY0" fmla="*/ 2755354 h 2755354"/>
                <a:gd name="connsiteX1" fmla="*/ 1063625 w 5477339"/>
                <a:gd name="connsiteY1" fmla="*/ 2526754 h 2755354"/>
                <a:gd name="connsiteX2" fmla="*/ 1501775 w 5477339"/>
                <a:gd name="connsiteY2" fmla="*/ 2085429 h 2755354"/>
                <a:gd name="connsiteX3" fmla="*/ 1946275 w 5477339"/>
                <a:gd name="connsiteY3" fmla="*/ 2723604 h 2755354"/>
                <a:gd name="connsiteX4" fmla="*/ 2330450 w 5477339"/>
                <a:gd name="connsiteY4" fmla="*/ 2060029 h 2755354"/>
                <a:gd name="connsiteX5" fmla="*/ 2694119 w 5477339"/>
                <a:gd name="connsiteY5" fmla="*/ 2387054 h 2755354"/>
                <a:gd name="connsiteX6" fmla="*/ 3030877 w 5477339"/>
                <a:gd name="connsiteY6" fmla="*/ 2075904 h 2755354"/>
                <a:gd name="connsiteX7" fmla="*/ 3297406 w 5477339"/>
                <a:gd name="connsiteY7" fmla="*/ 2412454 h 2755354"/>
                <a:gd name="connsiteX8" fmla="*/ 3539382 w 5477339"/>
                <a:gd name="connsiteY8" fmla="*/ 2085429 h 2755354"/>
                <a:gd name="connsiteX9" fmla="*/ 4047093 w 5477339"/>
                <a:gd name="connsiteY9" fmla="*/ 2682329 h 2755354"/>
                <a:gd name="connsiteX10" fmla="*/ 4635896 w 5477339"/>
                <a:gd name="connsiteY10" fmla="*/ 655761 h 2755354"/>
                <a:gd name="connsiteX11" fmla="*/ 5020916 w 5477339"/>
                <a:gd name="connsiteY11" fmla="*/ 109720 h 2755354"/>
                <a:gd name="connsiteX12" fmla="*/ 5477339 w 5477339"/>
                <a:gd name="connsiteY12" fmla="*/ 96118 h 2755354"/>
                <a:gd name="connsiteX0" fmla="*/ 0 w 5477339"/>
                <a:gd name="connsiteY0" fmla="*/ 2732564 h 2732564"/>
                <a:gd name="connsiteX1" fmla="*/ 1063625 w 5477339"/>
                <a:gd name="connsiteY1" fmla="*/ 2503964 h 2732564"/>
                <a:gd name="connsiteX2" fmla="*/ 1501775 w 5477339"/>
                <a:gd name="connsiteY2" fmla="*/ 2062639 h 2732564"/>
                <a:gd name="connsiteX3" fmla="*/ 1946275 w 5477339"/>
                <a:gd name="connsiteY3" fmla="*/ 2700814 h 2732564"/>
                <a:gd name="connsiteX4" fmla="*/ 2330450 w 5477339"/>
                <a:gd name="connsiteY4" fmla="*/ 2037239 h 2732564"/>
                <a:gd name="connsiteX5" fmla="*/ 2694119 w 5477339"/>
                <a:gd name="connsiteY5" fmla="*/ 2364264 h 2732564"/>
                <a:gd name="connsiteX6" fmla="*/ 3030877 w 5477339"/>
                <a:gd name="connsiteY6" fmla="*/ 2053114 h 2732564"/>
                <a:gd name="connsiteX7" fmla="*/ 3297406 w 5477339"/>
                <a:gd name="connsiteY7" fmla="*/ 2389664 h 2732564"/>
                <a:gd name="connsiteX8" fmla="*/ 3539382 w 5477339"/>
                <a:gd name="connsiteY8" fmla="*/ 2062639 h 2732564"/>
                <a:gd name="connsiteX9" fmla="*/ 4047093 w 5477339"/>
                <a:gd name="connsiteY9" fmla="*/ 2659539 h 2732564"/>
                <a:gd name="connsiteX10" fmla="*/ 4635896 w 5477339"/>
                <a:gd name="connsiteY10" fmla="*/ 632971 h 2732564"/>
                <a:gd name="connsiteX11" fmla="*/ 5020916 w 5477339"/>
                <a:gd name="connsiteY11" fmla="*/ 86930 h 2732564"/>
                <a:gd name="connsiteX12" fmla="*/ 5477339 w 5477339"/>
                <a:gd name="connsiteY12" fmla="*/ 73328 h 2732564"/>
                <a:gd name="connsiteX0" fmla="*/ 0 w 5477339"/>
                <a:gd name="connsiteY0" fmla="*/ 2735196 h 2735196"/>
                <a:gd name="connsiteX1" fmla="*/ 1063625 w 5477339"/>
                <a:gd name="connsiteY1" fmla="*/ 2506596 h 2735196"/>
                <a:gd name="connsiteX2" fmla="*/ 1501775 w 5477339"/>
                <a:gd name="connsiteY2" fmla="*/ 2065271 h 2735196"/>
                <a:gd name="connsiteX3" fmla="*/ 1946275 w 5477339"/>
                <a:gd name="connsiteY3" fmla="*/ 2703446 h 2735196"/>
                <a:gd name="connsiteX4" fmla="*/ 2330450 w 5477339"/>
                <a:gd name="connsiteY4" fmla="*/ 2039871 h 2735196"/>
                <a:gd name="connsiteX5" fmla="*/ 2694119 w 5477339"/>
                <a:gd name="connsiteY5" fmla="*/ 2366896 h 2735196"/>
                <a:gd name="connsiteX6" fmla="*/ 3030877 w 5477339"/>
                <a:gd name="connsiteY6" fmla="*/ 2055746 h 2735196"/>
                <a:gd name="connsiteX7" fmla="*/ 3297406 w 5477339"/>
                <a:gd name="connsiteY7" fmla="*/ 2392296 h 2735196"/>
                <a:gd name="connsiteX8" fmla="*/ 3539382 w 5477339"/>
                <a:gd name="connsiteY8" fmla="*/ 2065271 h 2735196"/>
                <a:gd name="connsiteX9" fmla="*/ 4047093 w 5477339"/>
                <a:gd name="connsiteY9" fmla="*/ 2662171 h 2735196"/>
                <a:gd name="connsiteX10" fmla="*/ 4635896 w 5477339"/>
                <a:gd name="connsiteY10" fmla="*/ 635603 h 2735196"/>
                <a:gd name="connsiteX11" fmla="*/ 4873563 w 5477339"/>
                <a:gd name="connsiteY11" fmla="*/ 85228 h 2735196"/>
                <a:gd name="connsiteX12" fmla="*/ 5477339 w 5477339"/>
                <a:gd name="connsiteY12" fmla="*/ 75960 h 2735196"/>
                <a:gd name="connsiteX0" fmla="*/ 0 w 5477339"/>
                <a:gd name="connsiteY0" fmla="*/ 2735196 h 2735196"/>
                <a:gd name="connsiteX1" fmla="*/ 1063625 w 5477339"/>
                <a:gd name="connsiteY1" fmla="*/ 2506596 h 2735196"/>
                <a:gd name="connsiteX2" fmla="*/ 1501775 w 5477339"/>
                <a:gd name="connsiteY2" fmla="*/ 2065271 h 2735196"/>
                <a:gd name="connsiteX3" fmla="*/ 1946275 w 5477339"/>
                <a:gd name="connsiteY3" fmla="*/ 2703446 h 2735196"/>
                <a:gd name="connsiteX4" fmla="*/ 2330450 w 5477339"/>
                <a:gd name="connsiteY4" fmla="*/ 2039871 h 2735196"/>
                <a:gd name="connsiteX5" fmla="*/ 2694119 w 5477339"/>
                <a:gd name="connsiteY5" fmla="*/ 2366896 h 2735196"/>
                <a:gd name="connsiteX6" fmla="*/ 3030877 w 5477339"/>
                <a:gd name="connsiteY6" fmla="*/ 2055746 h 2735196"/>
                <a:gd name="connsiteX7" fmla="*/ 3297406 w 5477339"/>
                <a:gd name="connsiteY7" fmla="*/ 2392296 h 2735196"/>
                <a:gd name="connsiteX8" fmla="*/ 3539382 w 5477339"/>
                <a:gd name="connsiteY8" fmla="*/ 2065271 h 2735196"/>
                <a:gd name="connsiteX9" fmla="*/ 4047093 w 5477339"/>
                <a:gd name="connsiteY9" fmla="*/ 2662171 h 2735196"/>
                <a:gd name="connsiteX10" fmla="*/ 4635896 w 5477339"/>
                <a:gd name="connsiteY10" fmla="*/ 635603 h 2735196"/>
                <a:gd name="connsiteX11" fmla="*/ 4873563 w 5477339"/>
                <a:gd name="connsiteY11" fmla="*/ 85228 h 2735196"/>
                <a:gd name="connsiteX12" fmla="*/ 5477339 w 5477339"/>
                <a:gd name="connsiteY12" fmla="*/ 75960 h 2735196"/>
                <a:gd name="connsiteX0" fmla="*/ 0 w 5477339"/>
                <a:gd name="connsiteY0" fmla="*/ 2711601 h 2711601"/>
                <a:gd name="connsiteX1" fmla="*/ 1063625 w 5477339"/>
                <a:gd name="connsiteY1" fmla="*/ 2483001 h 2711601"/>
                <a:gd name="connsiteX2" fmla="*/ 1501775 w 5477339"/>
                <a:gd name="connsiteY2" fmla="*/ 2041676 h 2711601"/>
                <a:gd name="connsiteX3" fmla="*/ 1946275 w 5477339"/>
                <a:gd name="connsiteY3" fmla="*/ 2679851 h 2711601"/>
                <a:gd name="connsiteX4" fmla="*/ 2330450 w 5477339"/>
                <a:gd name="connsiteY4" fmla="*/ 2016276 h 2711601"/>
                <a:gd name="connsiteX5" fmla="*/ 2694119 w 5477339"/>
                <a:gd name="connsiteY5" fmla="*/ 2343301 h 2711601"/>
                <a:gd name="connsiteX6" fmla="*/ 3030877 w 5477339"/>
                <a:gd name="connsiteY6" fmla="*/ 2032151 h 2711601"/>
                <a:gd name="connsiteX7" fmla="*/ 3297406 w 5477339"/>
                <a:gd name="connsiteY7" fmla="*/ 2368701 h 2711601"/>
                <a:gd name="connsiteX8" fmla="*/ 3539382 w 5477339"/>
                <a:gd name="connsiteY8" fmla="*/ 2041676 h 2711601"/>
                <a:gd name="connsiteX9" fmla="*/ 4047093 w 5477339"/>
                <a:gd name="connsiteY9" fmla="*/ 2638576 h 2711601"/>
                <a:gd name="connsiteX10" fmla="*/ 4635896 w 5477339"/>
                <a:gd name="connsiteY10" fmla="*/ 612008 h 2711601"/>
                <a:gd name="connsiteX11" fmla="*/ 4930602 w 5477339"/>
                <a:gd name="connsiteY11" fmla="*/ 104969 h 2711601"/>
                <a:gd name="connsiteX12" fmla="*/ 5477339 w 5477339"/>
                <a:gd name="connsiteY12" fmla="*/ 52365 h 2711601"/>
                <a:gd name="connsiteX0" fmla="*/ 0 w 5477339"/>
                <a:gd name="connsiteY0" fmla="*/ 2711601 h 2711601"/>
                <a:gd name="connsiteX1" fmla="*/ 1063625 w 5477339"/>
                <a:gd name="connsiteY1" fmla="*/ 2483001 h 2711601"/>
                <a:gd name="connsiteX2" fmla="*/ 1501775 w 5477339"/>
                <a:gd name="connsiteY2" fmla="*/ 2041676 h 2711601"/>
                <a:gd name="connsiteX3" fmla="*/ 1946275 w 5477339"/>
                <a:gd name="connsiteY3" fmla="*/ 2679851 h 2711601"/>
                <a:gd name="connsiteX4" fmla="*/ 2330450 w 5477339"/>
                <a:gd name="connsiteY4" fmla="*/ 2016276 h 2711601"/>
                <a:gd name="connsiteX5" fmla="*/ 2694119 w 5477339"/>
                <a:gd name="connsiteY5" fmla="*/ 2343301 h 2711601"/>
                <a:gd name="connsiteX6" fmla="*/ 3030877 w 5477339"/>
                <a:gd name="connsiteY6" fmla="*/ 2032151 h 2711601"/>
                <a:gd name="connsiteX7" fmla="*/ 3297406 w 5477339"/>
                <a:gd name="connsiteY7" fmla="*/ 2368701 h 2711601"/>
                <a:gd name="connsiteX8" fmla="*/ 3539382 w 5477339"/>
                <a:gd name="connsiteY8" fmla="*/ 2041676 h 2711601"/>
                <a:gd name="connsiteX9" fmla="*/ 4047093 w 5477339"/>
                <a:gd name="connsiteY9" fmla="*/ 2638576 h 2711601"/>
                <a:gd name="connsiteX10" fmla="*/ 4635896 w 5477339"/>
                <a:gd name="connsiteY10" fmla="*/ 612008 h 2711601"/>
                <a:gd name="connsiteX11" fmla="*/ 4930602 w 5477339"/>
                <a:gd name="connsiteY11" fmla="*/ 104969 h 2711601"/>
                <a:gd name="connsiteX12" fmla="*/ 5477339 w 5477339"/>
                <a:gd name="connsiteY12" fmla="*/ 52365 h 2711601"/>
                <a:gd name="connsiteX0" fmla="*/ 0 w 5477339"/>
                <a:gd name="connsiteY0" fmla="*/ 2711601 h 2711601"/>
                <a:gd name="connsiteX1" fmla="*/ 1063625 w 5477339"/>
                <a:gd name="connsiteY1" fmla="*/ 2483001 h 2711601"/>
                <a:gd name="connsiteX2" fmla="*/ 1501775 w 5477339"/>
                <a:gd name="connsiteY2" fmla="*/ 2041676 h 2711601"/>
                <a:gd name="connsiteX3" fmla="*/ 1946275 w 5477339"/>
                <a:gd name="connsiteY3" fmla="*/ 2679851 h 2711601"/>
                <a:gd name="connsiteX4" fmla="*/ 2330450 w 5477339"/>
                <a:gd name="connsiteY4" fmla="*/ 2016276 h 2711601"/>
                <a:gd name="connsiteX5" fmla="*/ 2694119 w 5477339"/>
                <a:gd name="connsiteY5" fmla="*/ 2343301 h 2711601"/>
                <a:gd name="connsiteX6" fmla="*/ 3030877 w 5477339"/>
                <a:gd name="connsiteY6" fmla="*/ 2032151 h 2711601"/>
                <a:gd name="connsiteX7" fmla="*/ 3297406 w 5477339"/>
                <a:gd name="connsiteY7" fmla="*/ 2368701 h 2711601"/>
                <a:gd name="connsiteX8" fmla="*/ 3539382 w 5477339"/>
                <a:gd name="connsiteY8" fmla="*/ 2041676 h 2711601"/>
                <a:gd name="connsiteX9" fmla="*/ 4047093 w 5477339"/>
                <a:gd name="connsiteY9" fmla="*/ 2638576 h 2711601"/>
                <a:gd name="connsiteX10" fmla="*/ 4635896 w 5477339"/>
                <a:gd name="connsiteY10" fmla="*/ 612008 h 2711601"/>
                <a:gd name="connsiteX11" fmla="*/ 4930602 w 5477339"/>
                <a:gd name="connsiteY11" fmla="*/ 104969 h 2711601"/>
                <a:gd name="connsiteX12" fmla="*/ 5477339 w 5477339"/>
                <a:gd name="connsiteY12" fmla="*/ 52365 h 2711601"/>
                <a:gd name="connsiteX0" fmla="*/ 0 w 5477339"/>
                <a:gd name="connsiteY0" fmla="*/ 2711601 h 2711601"/>
                <a:gd name="connsiteX1" fmla="*/ 1063625 w 5477339"/>
                <a:gd name="connsiteY1" fmla="*/ 2483001 h 2711601"/>
                <a:gd name="connsiteX2" fmla="*/ 1501775 w 5477339"/>
                <a:gd name="connsiteY2" fmla="*/ 2041676 h 2711601"/>
                <a:gd name="connsiteX3" fmla="*/ 1946275 w 5477339"/>
                <a:gd name="connsiteY3" fmla="*/ 2679851 h 2711601"/>
                <a:gd name="connsiteX4" fmla="*/ 2330450 w 5477339"/>
                <a:gd name="connsiteY4" fmla="*/ 2016276 h 2711601"/>
                <a:gd name="connsiteX5" fmla="*/ 2694119 w 5477339"/>
                <a:gd name="connsiteY5" fmla="*/ 2343301 h 2711601"/>
                <a:gd name="connsiteX6" fmla="*/ 3030877 w 5477339"/>
                <a:gd name="connsiteY6" fmla="*/ 2032151 h 2711601"/>
                <a:gd name="connsiteX7" fmla="*/ 3297406 w 5477339"/>
                <a:gd name="connsiteY7" fmla="*/ 2368701 h 2711601"/>
                <a:gd name="connsiteX8" fmla="*/ 3539382 w 5477339"/>
                <a:gd name="connsiteY8" fmla="*/ 2041676 h 2711601"/>
                <a:gd name="connsiteX9" fmla="*/ 4047093 w 5477339"/>
                <a:gd name="connsiteY9" fmla="*/ 2638576 h 2711601"/>
                <a:gd name="connsiteX10" fmla="*/ 4635896 w 5477339"/>
                <a:gd name="connsiteY10" fmla="*/ 612008 h 2711601"/>
                <a:gd name="connsiteX11" fmla="*/ 4930602 w 5477339"/>
                <a:gd name="connsiteY11" fmla="*/ 104969 h 2711601"/>
                <a:gd name="connsiteX12" fmla="*/ 5477339 w 5477339"/>
                <a:gd name="connsiteY12" fmla="*/ 52365 h 2711601"/>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635896 w 5477339"/>
                <a:gd name="connsiteY10" fmla="*/ 596434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635896 w 5477339"/>
                <a:gd name="connsiteY10" fmla="*/ 596434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635896 w 5477339"/>
                <a:gd name="connsiteY10" fmla="*/ 596434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635896 w 5477339"/>
                <a:gd name="connsiteY10" fmla="*/ 596434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583609 w 5477339"/>
                <a:gd name="connsiteY10" fmla="*/ 574766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583609 w 5477339"/>
                <a:gd name="connsiteY10" fmla="*/ 574766 h 2696027"/>
                <a:gd name="connsiteX11" fmla="*/ 4930602 w 5477339"/>
                <a:gd name="connsiteY11" fmla="*/ 89395 h 2696027"/>
                <a:gd name="connsiteX12" fmla="*/ 5477339 w 5477339"/>
                <a:gd name="connsiteY12" fmla="*/ 36791 h 2696027"/>
                <a:gd name="connsiteX0" fmla="*/ 0 w 5477339"/>
                <a:gd name="connsiteY0" fmla="*/ 2696027 h 2696027"/>
                <a:gd name="connsiteX1" fmla="*/ 1063625 w 5477339"/>
                <a:gd name="connsiteY1" fmla="*/ 2467427 h 2696027"/>
                <a:gd name="connsiteX2" fmla="*/ 1501775 w 5477339"/>
                <a:gd name="connsiteY2" fmla="*/ 2026102 h 2696027"/>
                <a:gd name="connsiteX3" fmla="*/ 1946275 w 5477339"/>
                <a:gd name="connsiteY3" fmla="*/ 2664277 h 2696027"/>
                <a:gd name="connsiteX4" fmla="*/ 2330450 w 5477339"/>
                <a:gd name="connsiteY4" fmla="*/ 2000702 h 2696027"/>
                <a:gd name="connsiteX5" fmla="*/ 2694119 w 5477339"/>
                <a:gd name="connsiteY5" fmla="*/ 2327727 h 2696027"/>
                <a:gd name="connsiteX6" fmla="*/ 3030877 w 5477339"/>
                <a:gd name="connsiteY6" fmla="*/ 2016577 h 2696027"/>
                <a:gd name="connsiteX7" fmla="*/ 3297406 w 5477339"/>
                <a:gd name="connsiteY7" fmla="*/ 2353127 h 2696027"/>
                <a:gd name="connsiteX8" fmla="*/ 3539382 w 5477339"/>
                <a:gd name="connsiteY8" fmla="*/ 2026102 h 2696027"/>
                <a:gd name="connsiteX9" fmla="*/ 4047093 w 5477339"/>
                <a:gd name="connsiteY9" fmla="*/ 2623002 h 2696027"/>
                <a:gd name="connsiteX10" fmla="*/ 4583609 w 5477339"/>
                <a:gd name="connsiteY10" fmla="*/ 574766 h 2696027"/>
                <a:gd name="connsiteX11" fmla="*/ 4930602 w 5477339"/>
                <a:gd name="connsiteY11" fmla="*/ 89395 h 2696027"/>
                <a:gd name="connsiteX12" fmla="*/ 5477339 w 5477339"/>
                <a:gd name="connsiteY12" fmla="*/ 36791 h 2696027"/>
                <a:gd name="connsiteX0" fmla="*/ 0 w 5477339"/>
                <a:gd name="connsiteY0" fmla="*/ 2689250 h 2689250"/>
                <a:gd name="connsiteX1" fmla="*/ 1063625 w 5477339"/>
                <a:gd name="connsiteY1" fmla="*/ 2460650 h 2689250"/>
                <a:gd name="connsiteX2" fmla="*/ 1501775 w 5477339"/>
                <a:gd name="connsiteY2" fmla="*/ 2019325 h 2689250"/>
                <a:gd name="connsiteX3" fmla="*/ 1946275 w 5477339"/>
                <a:gd name="connsiteY3" fmla="*/ 2657500 h 2689250"/>
                <a:gd name="connsiteX4" fmla="*/ 2330450 w 5477339"/>
                <a:gd name="connsiteY4" fmla="*/ 1993925 h 2689250"/>
                <a:gd name="connsiteX5" fmla="*/ 2694119 w 5477339"/>
                <a:gd name="connsiteY5" fmla="*/ 2320950 h 2689250"/>
                <a:gd name="connsiteX6" fmla="*/ 3030877 w 5477339"/>
                <a:gd name="connsiteY6" fmla="*/ 2009800 h 2689250"/>
                <a:gd name="connsiteX7" fmla="*/ 3297406 w 5477339"/>
                <a:gd name="connsiteY7" fmla="*/ 2346350 h 2689250"/>
                <a:gd name="connsiteX8" fmla="*/ 3539382 w 5477339"/>
                <a:gd name="connsiteY8" fmla="*/ 2019325 h 2689250"/>
                <a:gd name="connsiteX9" fmla="*/ 4047093 w 5477339"/>
                <a:gd name="connsiteY9" fmla="*/ 2616225 h 2689250"/>
                <a:gd name="connsiteX10" fmla="*/ 4583609 w 5477339"/>
                <a:gd name="connsiteY10" fmla="*/ 567989 h 2689250"/>
                <a:gd name="connsiteX11" fmla="*/ 4930602 w 5477339"/>
                <a:gd name="connsiteY11" fmla="*/ 82618 h 2689250"/>
                <a:gd name="connsiteX12" fmla="*/ 5477339 w 5477339"/>
                <a:gd name="connsiteY12" fmla="*/ 30014 h 2689250"/>
                <a:gd name="connsiteX0" fmla="*/ 0 w 5477339"/>
                <a:gd name="connsiteY0" fmla="*/ 2689250 h 2689250"/>
                <a:gd name="connsiteX1" fmla="*/ 1063625 w 5477339"/>
                <a:gd name="connsiteY1" fmla="*/ 2460650 h 2689250"/>
                <a:gd name="connsiteX2" fmla="*/ 1501775 w 5477339"/>
                <a:gd name="connsiteY2" fmla="*/ 2019325 h 2689250"/>
                <a:gd name="connsiteX3" fmla="*/ 1946275 w 5477339"/>
                <a:gd name="connsiteY3" fmla="*/ 2657500 h 2689250"/>
                <a:gd name="connsiteX4" fmla="*/ 2330450 w 5477339"/>
                <a:gd name="connsiteY4" fmla="*/ 1993925 h 2689250"/>
                <a:gd name="connsiteX5" fmla="*/ 2694119 w 5477339"/>
                <a:gd name="connsiteY5" fmla="*/ 2320950 h 2689250"/>
                <a:gd name="connsiteX6" fmla="*/ 3030877 w 5477339"/>
                <a:gd name="connsiteY6" fmla="*/ 2009800 h 2689250"/>
                <a:gd name="connsiteX7" fmla="*/ 3297406 w 5477339"/>
                <a:gd name="connsiteY7" fmla="*/ 2346350 h 2689250"/>
                <a:gd name="connsiteX8" fmla="*/ 3539382 w 5477339"/>
                <a:gd name="connsiteY8" fmla="*/ 2019325 h 2689250"/>
                <a:gd name="connsiteX9" fmla="*/ 4047093 w 5477339"/>
                <a:gd name="connsiteY9" fmla="*/ 2616225 h 2689250"/>
                <a:gd name="connsiteX10" fmla="*/ 4583609 w 5477339"/>
                <a:gd name="connsiteY10" fmla="*/ 567989 h 2689250"/>
                <a:gd name="connsiteX11" fmla="*/ 4930602 w 5477339"/>
                <a:gd name="connsiteY11" fmla="*/ 82618 h 2689250"/>
                <a:gd name="connsiteX12" fmla="*/ 5477339 w 5477339"/>
                <a:gd name="connsiteY12" fmla="*/ 30014 h 2689250"/>
                <a:gd name="connsiteX0" fmla="*/ 0 w 5477339"/>
                <a:gd name="connsiteY0" fmla="*/ 2678194 h 2678194"/>
                <a:gd name="connsiteX1" fmla="*/ 1063625 w 5477339"/>
                <a:gd name="connsiteY1" fmla="*/ 2449594 h 2678194"/>
                <a:gd name="connsiteX2" fmla="*/ 1501775 w 5477339"/>
                <a:gd name="connsiteY2" fmla="*/ 2008269 h 2678194"/>
                <a:gd name="connsiteX3" fmla="*/ 1946275 w 5477339"/>
                <a:gd name="connsiteY3" fmla="*/ 2646444 h 2678194"/>
                <a:gd name="connsiteX4" fmla="*/ 2330450 w 5477339"/>
                <a:gd name="connsiteY4" fmla="*/ 1982869 h 2678194"/>
                <a:gd name="connsiteX5" fmla="*/ 2694119 w 5477339"/>
                <a:gd name="connsiteY5" fmla="*/ 2309894 h 2678194"/>
                <a:gd name="connsiteX6" fmla="*/ 3030877 w 5477339"/>
                <a:gd name="connsiteY6" fmla="*/ 1998744 h 2678194"/>
                <a:gd name="connsiteX7" fmla="*/ 3297406 w 5477339"/>
                <a:gd name="connsiteY7" fmla="*/ 2335294 h 2678194"/>
                <a:gd name="connsiteX8" fmla="*/ 3539382 w 5477339"/>
                <a:gd name="connsiteY8" fmla="*/ 2008269 h 2678194"/>
                <a:gd name="connsiteX9" fmla="*/ 4047093 w 5477339"/>
                <a:gd name="connsiteY9" fmla="*/ 2605169 h 2678194"/>
                <a:gd name="connsiteX10" fmla="*/ 4583609 w 5477339"/>
                <a:gd name="connsiteY10" fmla="*/ 556933 h 2678194"/>
                <a:gd name="connsiteX11" fmla="*/ 4930602 w 5477339"/>
                <a:gd name="connsiteY11" fmla="*/ 71562 h 2678194"/>
                <a:gd name="connsiteX12" fmla="*/ 5477339 w 5477339"/>
                <a:gd name="connsiteY12" fmla="*/ 18958 h 2678194"/>
                <a:gd name="connsiteX0" fmla="*/ 0 w 5486845"/>
                <a:gd name="connsiteY0" fmla="*/ 2616575 h 2616575"/>
                <a:gd name="connsiteX1" fmla="*/ 1063625 w 5486845"/>
                <a:gd name="connsiteY1" fmla="*/ 2387975 h 2616575"/>
                <a:gd name="connsiteX2" fmla="*/ 1501775 w 5486845"/>
                <a:gd name="connsiteY2" fmla="*/ 1946650 h 2616575"/>
                <a:gd name="connsiteX3" fmla="*/ 1946275 w 5486845"/>
                <a:gd name="connsiteY3" fmla="*/ 2584825 h 2616575"/>
                <a:gd name="connsiteX4" fmla="*/ 2330450 w 5486845"/>
                <a:gd name="connsiteY4" fmla="*/ 1921250 h 2616575"/>
                <a:gd name="connsiteX5" fmla="*/ 2694119 w 5486845"/>
                <a:gd name="connsiteY5" fmla="*/ 2248275 h 2616575"/>
                <a:gd name="connsiteX6" fmla="*/ 3030877 w 5486845"/>
                <a:gd name="connsiteY6" fmla="*/ 1937125 h 2616575"/>
                <a:gd name="connsiteX7" fmla="*/ 3297406 w 5486845"/>
                <a:gd name="connsiteY7" fmla="*/ 2273675 h 2616575"/>
                <a:gd name="connsiteX8" fmla="*/ 3539382 w 5486845"/>
                <a:gd name="connsiteY8" fmla="*/ 1946650 h 2616575"/>
                <a:gd name="connsiteX9" fmla="*/ 4047093 w 5486845"/>
                <a:gd name="connsiteY9" fmla="*/ 2543550 h 2616575"/>
                <a:gd name="connsiteX10" fmla="*/ 4583609 w 5486845"/>
                <a:gd name="connsiteY10" fmla="*/ 495314 h 2616575"/>
                <a:gd name="connsiteX11" fmla="*/ 4930602 w 5486845"/>
                <a:gd name="connsiteY11" fmla="*/ 9943 h 2616575"/>
                <a:gd name="connsiteX12" fmla="*/ 5486845 w 5486845"/>
                <a:gd name="connsiteY12" fmla="*/ 44012 h 2616575"/>
                <a:gd name="connsiteX0" fmla="*/ 0 w 5491599"/>
                <a:gd name="connsiteY0" fmla="*/ 2611499 h 2611499"/>
                <a:gd name="connsiteX1" fmla="*/ 1063625 w 5491599"/>
                <a:gd name="connsiteY1" fmla="*/ 2382899 h 2611499"/>
                <a:gd name="connsiteX2" fmla="*/ 1501775 w 5491599"/>
                <a:gd name="connsiteY2" fmla="*/ 1941574 h 2611499"/>
                <a:gd name="connsiteX3" fmla="*/ 1946275 w 5491599"/>
                <a:gd name="connsiteY3" fmla="*/ 2579749 h 2611499"/>
                <a:gd name="connsiteX4" fmla="*/ 2330450 w 5491599"/>
                <a:gd name="connsiteY4" fmla="*/ 1916174 h 2611499"/>
                <a:gd name="connsiteX5" fmla="*/ 2694119 w 5491599"/>
                <a:gd name="connsiteY5" fmla="*/ 2243199 h 2611499"/>
                <a:gd name="connsiteX6" fmla="*/ 3030877 w 5491599"/>
                <a:gd name="connsiteY6" fmla="*/ 1932049 h 2611499"/>
                <a:gd name="connsiteX7" fmla="*/ 3297406 w 5491599"/>
                <a:gd name="connsiteY7" fmla="*/ 2268599 h 2611499"/>
                <a:gd name="connsiteX8" fmla="*/ 3539382 w 5491599"/>
                <a:gd name="connsiteY8" fmla="*/ 1941574 h 2611499"/>
                <a:gd name="connsiteX9" fmla="*/ 4047093 w 5491599"/>
                <a:gd name="connsiteY9" fmla="*/ 2538474 h 2611499"/>
                <a:gd name="connsiteX10" fmla="*/ 4583609 w 5491599"/>
                <a:gd name="connsiteY10" fmla="*/ 490238 h 2611499"/>
                <a:gd name="connsiteX11" fmla="*/ 4930602 w 5491599"/>
                <a:gd name="connsiteY11" fmla="*/ 4867 h 2611499"/>
                <a:gd name="connsiteX12" fmla="*/ 5491599 w 5491599"/>
                <a:gd name="connsiteY12" fmla="*/ 56270 h 2611499"/>
                <a:gd name="connsiteX0" fmla="*/ 0 w 5491599"/>
                <a:gd name="connsiteY0" fmla="*/ 2612302 h 2612302"/>
                <a:gd name="connsiteX1" fmla="*/ 1063625 w 5491599"/>
                <a:gd name="connsiteY1" fmla="*/ 2383702 h 2612302"/>
                <a:gd name="connsiteX2" fmla="*/ 1501775 w 5491599"/>
                <a:gd name="connsiteY2" fmla="*/ 1942377 h 2612302"/>
                <a:gd name="connsiteX3" fmla="*/ 1946275 w 5491599"/>
                <a:gd name="connsiteY3" fmla="*/ 2580552 h 2612302"/>
                <a:gd name="connsiteX4" fmla="*/ 2330450 w 5491599"/>
                <a:gd name="connsiteY4" fmla="*/ 1916977 h 2612302"/>
                <a:gd name="connsiteX5" fmla="*/ 2694119 w 5491599"/>
                <a:gd name="connsiteY5" fmla="*/ 2244002 h 2612302"/>
                <a:gd name="connsiteX6" fmla="*/ 3030877 w 5491599"/>
                <a:gd name="connsiteY6" fmla="*/ 1932852 h 2612302"/>
                <a:gd name="connsiteX7" fmla="*/ 3297406 w 5491599"/>
                <a:gd name="connsiteY7" fmla="*/ 2269402 h 2612302"/>
                <a:gd name="connsiteX8" fmla="*/ 3539382 w 5491599"/>
                <a:gd name="connsiteY8" fmla="*/ 1942377 h 2612302"/>
                <a:gd name="connsiteX9" fmla="*/ 4047093 w 5491599"/>
                <a:gd name="connsiteY9" fmla="*/ 2539277 h 2612302"/>
                <a:gd name="connsiteX10" fmla="*/ 4583609 w 5491599"/>
                <a:gd name="connsiteY10" fmla="*/ 491041 h 2612302"/>
                <a:gd name="connsiteX11" fmla="*/ 4930602 w 5491599"/>
                <a:gd name="connsiteY11" fmla="*/ 5670 h 2612302"/>
                <a:gd name="connsiteX12" fmla="*/ 5491599 w 5491599"/>
                <a:gd name="connsiteY12" fmla="*/ 57073 h 2612302"/>
                <a:gd name="connsiteX0" fmla="*/ 0 w 5491599"/>
                <a:gd name="connsiteY0" fmla="*/ 2609073 h 2609073"/>
                <a:gd name="connsiteX1" fmla="*/ 1063625 w 5491599"/>
                <a:gd name="connsiteY1" fmla="*/ 2380473 h 2609073"/>
                <a:gd name="connsiteX2" fmla="*/ 1501775 w 5491599"/>
                <a:gd name="connsiteY2" fmla="*/ 1939148 h 2609073"/>
                <a:gd name="connsiteX3" fmla="*/ 1946275 w 5491599"/>
                <a:gd name="connsiteY3" fmla="*/ 2577323 h 2609073"/>
                <a:gd name="connsiteX4" fmla="*/ 2330450 w 5491599"/>
                <a:gd name="connsiteY4" fmla="*/ 1913748 h 2609073"/>
                <a:gd name="connsiteX5" fmla="*/ 2694119 w 5491599"/>
                <a:gd name="connsiteY5" fmla="*/ 2240773 h 2609073"/>
                <a:gd name="connsiteX6" fmla="*/ 3030877 w 5491599"/>
                <a:gd name="connsiteY6" fmla="*/ 1929623 h 2609073"/>
                <a:gd name="connsiteX7" fmla="*/ 3297406 w 5491599"/>
                <a:gd name="connsiteY7" fmla="*/ 2266173 h 2609073"/>
                <a:gd name="connsiteX8" fmla="*/ 3539382 w 5491599"/>
                <a:gd name="connsiteY8" fmla="*/ 1939148 h 2609073"/>
                <a:gd name="connsiteX9" fmla="*/ 4047093 w 5491599"/>
                <a:gd name="connsiteY9" fmla="*/ 2536048 h 2609073"/>
                <a:gd name="connsiteX10" fmla="*/ 4583609 w 5491599"/>
                <a:gd name="connsiteY10" fmla="*/ 487812 h 2609073"/>
                <a:gd name="connsiteX11" fmla="*/ 4930602 w 5491599"/>
                <a:gd name="connsiteY11" fmla="*/ 2441 h 2609073"/>
                <a:gd name="connsiteX12" fmla="*/ 5491599 w 5491599"/>
                <a:gd name="connsiteY12" fmla="*/ 53844 h 2609073"/>
                <a:gd name="connsiteX0" fmla="*/ 0 w 5491599"/>
                <a:gd name="connsiteY0" fmla="*/ 2607072 h 2607072"/>
                <a:gd name="connsiteX1" fmla="*/ 1063625 w 5491599"/>
                <a:gd name="connsiteY1" fmla="*/ 2378472 h 2607072"/>
                <a:gd name="connsiteX2" fmla="*/ 1501775 w 5491599"/>
                <a:gd name="connsiteY2" fmla="*/ 1937147 h 2607072"/>
                <a:gd name="connsiteX3" fmla="*/ 1946275 w 5491599"/>
                <a:gd name="connsiteY3" fmla="*/ 2575322 h 2607072"/>
                <a:gd name="connsiteX4" fmla="*/ 2330450 w 5491599"/>
                <a:gd name="connsiteY4" fmla="*/ 1911747 h 2607072"/>
                <a:gd name="connsiteX5" fmla="*/ 2694119 w 5491599"/>
                <a:gd name="connsiteY5" fmla="*/ 2238772 h 2607072"/>
                <a:gd name="connsiteX6" fmla="*/ 3030877 w 5491599"/>
                <a:gd name="connsiteY6" fmla="*/ 1927622 h 2607072"/>
                <a:gd name="connsiteX7" fmla="*/ 3297406 w 5491599"/>
                <a:gd name="connsiteY7" fmla="*/ 2264172 h 2607072"/>
                <a:gd name="connsiteX8" fmla="*/ 3539382 w 5491599"/>
                <a:gd name="connsiteY8" fmla="*/ 1937147 h 2607072"/>
                <a:gd name="connsiteX9" fmla="*/ 4047093 w 5491599"/>
                <a:gd name="connsiteY9" fmla="*/ 2534047 h 2607072"/>
                <a:gd name="connsiteX10" fmla="*/ 4583609 w 5491599"/>
                <a:gd name="connsiteY10" fmla="*/ 485811 h 2607072"/>
                <a:gd name="connsiteX11" fmla="*/ 4930602 w 5491599"/>
                <a:gd name="connsiteY11" fmla="*/ 440 h 2607072"/>
                <a:gd name="connsiteX12" fmla="*/ 5491599 w 5491599"/>
                <a:gd name="connsiteY12" fmla="*/ 25841 h 2607072"/>
                <a:gd name="connsiteX0" fmla="*/ 0 w 5463079"/>
                <a:gd name="connsiteY0" fmla="*/ 2607072 h 2607072"/>
                <a:gd name="connsiteX1" fmla="*/ 1063625 w 5463079"/>
                <a:gd name="connsiteY1" fmla="*/ 2378472 h 2607072"/>
                <a:gd name="connsiteX2" fmla="*/ 1501775 w 5463079"/>
                <a:gd name="connsiteY2" fmla="*/ 1937147 h 2607072"/>
                <a:gd name="connsiteX3" fmla="*/ 1946275 w 5463079"/>
                <a:gd name="connsiteY3" fmla="*/ 2575322 h 2607072"/>
                <a:gd name="connsiteX4" fmla="*/ 2330450 w 5463079"/>
                <a:gd name="connsiteY4" fmla="*/ 1911747 h 2607072"/>
                <a:gd name="connsiteX5" fmla="*/ 2694119 w 5463079"/>
                <a:gd name="connsiteY5" fmla="*/ 2238772 h 2607072"/>
                <a:gd name="connsiteX6" fmla="*/ 3030877 w 5463079"/>
                <a:gd name="connsiteY6" fmla="*/ 1927622 h 2607072"/>
                <a:gd name="connsiteX7" fmla="*/ 3297406 w 5463079"/>
                <a:gd name="connsiteY7" fmla="*/ 2264172 h 2607072"/>
                <a:gd name="connsiteX8" fmla="*/ 3539382 w 5463079"/>
                <a:gd name="connsiteY8" fmla="*/ 1937147 h 2607072"/>
                <a:gd name="connsiteX9" fmla="*/ 4047093 w 5463079"/>
                <a:gd name="connsiteY9" fmla="*/ 2534047 h 2607072"/>
                <a:gd name="connsiteX10" fmla="*/ 4583609 w 5463079"/>
                <a:gd name="connsiteY10" fmla="*/ 485811 h 2607072"/>
                <a:gd name="connsiteX11" fmla="*/ 4930602 w 5463079"/>
                <a:gd name="connsiteY11" fmla="*/ 440 h 2607072"/>
                <a:gd name="connsiteX12" fmla="*/ 5463079 w 5463079"/>
                <a:gd name="connsiteY12" fmla="*/ 25841 h 2607072"/>
                <a:gd name="connsiteX0" fmla="*/ 0 w 5477339"/>
                <a:gd name="connsiteY0" fmla="*/ 2607072 h 2607072"/>
                <a:gd name="connsiteX1" fmla="*/ 1063625 w 5477339"/>
                <a:gd name="connsiteY1" fmla="*/ 2378472 h 2607072"/>
                <a:gd name="connsiteX2" fmla="*/ 1501775 w 5477339"/>
                <a:gd name="connsiteY2" fmla="*/ 1937147 h 2607072"/>
                <a:gd name="connsiteX3" fmla="*/ 1946275 w 5477339"/>
                <a:gd name="connsiteY3" fmla="*/ 2575322 h 2607072"/>
                <a:gd name="connsiteX4" fmla="*/ 2330450 w 5477339"/>
                <a:gd name="connsiteY4" fmla="*/ 1911747 h 2607072"/>
                <a:gd name="connsiteX5" fmla="*/ 2694119 w 5477339"/>
                <a:gd name="connsiteY5" fmla="*/ 2238772 h 2607072"/>
                <a:gd name="connsiteX6" fmla="*/ 3030877 w 5477339"/>
                <a:gd name="connsiteY6" fmla="*/ 1927622 h 2607072"/>
                <a:gd name="connsiteX7" fmla="*/ 3297406 w 5477339"/>
                <a:gd name="connsiteY7" fmla="*/ 2264172 h 2607072"/>
                <a:gd name="connsiteX8" fmla="*/ 3539382 w 5477339"/>
                <a:gd name="connsiteY8" fmla="*/ 1937147 h 2607072"/>
                <a:gd name="connsiteX9" fmla="*/ 4047093 w 5477339"/>
                <a:gd name="connsiteY9" fmla="*/ 2534047 h 2607072"/>
                <a:gd name="connsiteX10" fmla="*/ 4583609 w 5477339"/>
                <a:gd name="connsiteY10" fmla="*/ 485811 h 2607072"/>
                <a:gd name="connsiteX11" fmla="*/ 4930602 w 5477339"/>
                <a:gd name="connsiteY11" fmla="*/ 440 h 2607072"/>
                <a:gd name="connsiteX12" fmla="*/ 5477339 w 5477339"/>
                <a:gd name="connsiteY12" fmla="*/ 30175 h 2607072"/>
                <a:gd name="connsiteX0" fmla="*/ 0 w 5477339"/>
                <a:gd name="connsiteY0" fmla="*/ 2607072 h 2607072"/>
                <a:gd name="connsiteX1" fmla="*/ 1063625 w 5477339"/>
                <a:gd name="connsiteY1" fmla="*/ 2378472 h 2607072"/>
                <a:gd name="connsiteX2" fmla="*/ 1501775 w 5477339"/>
                <a:gd name="connsiteY2" fmla="*/ 1937147 h 2607072"/>
                <a:gd name="connsiteX3" fmla="*/ 1946275 w 5477339"/>
                <a:gd name="connsiteY3" fmla="*/ 2575322 h 2607072"/>
                <a:gd name="connsiteX4" fmla="*/ 2330450 w 5477339"/>
                <a:gd name="connsiteY4" fmla="*/ 1911747 h 2607072"/>
                <a:gd name="connsiteX5" fmla="*/ 2694119 w 5477339"/>
                <a:gd name="connsiteY5" fmla="*/ 2238772 h 2607072"/>
                <a:gd name="connsiteX6" fmla="*/ 3030877 w 5477339"/>
                <a:gd name="connsiteY6" fmla="*/ 1927622 h 2607072"/>
                <a:gd name="connsiteX7" fmla="*/ 3297406 w 5477339"/>
                <a:gd name="connsiteY7" fmla="*/ 2264172 h 2607072"/>
                <a:gd name="connsiteX8" fmla="*/ 3539382 w 5477339"/>
                <a:gd name="connsiteY8" fmla="*/ 1937147 h 2607072"/>
                <a:gd name="connsiteX9" fmla="*/ 4297832 w 5477339"/>
                <a:gd name="connsiteY9" fmla="*/ 2543986 h 2607072"/>
                <a:gd name="connsiteX10" fmla="*/ 4583609 w 5477339"/>
                <a:gd name="connsiteY10" fmla="*/ 485811 h 2607072"/>
                <a:gd name="connsiteX11" fmla="*/ 4930602 w 5477339"/>
                <a:gd name="connsiteY11" fmla="*/ 440 h 2607072"/>
                <a:gd name="connsiteX12" fmla="*/ 5477339 w 5477339"/>
                <a:gd name="connsiteY12" fmla="*/ 30175 h 2607072"/>
                <a:gd name="connsiteX0" fmla="*/ 0 w 5477339"/>
                <a:gd name="connsiteY0" fmla="*/ 2606993 h 2606993"/>
                <a:gd name="connsiteX1" fmla="*/ 1063625 w 5477339"/>
                <a:gd name="connsiteY1" fmla="*/ 2378393 h 2606993"/>
                <a:gd name="connsiteX2" fmla="*/ 1501775 w 5477339"/>
                <a:gd name="connsiteY2" fmla="*/ 1937068 h 2606993"/>
                <a:gd name="connsiteX3" fmla="*/ 1946275 w 5477339"/>
                <a:gd name="connsiteY3" fmla="*/ 2575243 h 2606993"/>
                <a:gd name="connsiteX4" fmla="*/ 2330450 w 5477339"/>
                <a:gd name="connsiteY4" fmla="*/ 1911668 h 2606993"/>
                <a:gd name="connsiteX5" fmla="*/ 2694119 w 5477339"/>
                <a:gd name="connsiteY5" fmla="*/ 2238693 h 2606993"/>
                <a:gd name="connsiteX6" fmla="*/ 3030877 w 5477339"/>
                <a:gd name="connsiteY6" fmla="*/ 1927543 h 2606993"/>
                <a:gd name="connsiteX7" fmla="*/ 3297406 w 5477339"/>
                <a:gd name="connsiteY7" fmla="*/ 2264093 h 2606993"/>
                <a:gd name="connsiteX8" fmla="*/ 3539382 w 5477339"/>
                <a:gd name="connsiteY8" fmla="*/ 1937068 h 2606993"/>
                <a:gd name="connsiteX9" fmla="*/ 4297832 w 5477339"/>
                <a:gd name="connsiteY9" fmla="*/ 2543907 h 2606993"/>
                <a:gd name="connsiteX10" fmla="*/ 4638118 w 5477339"/>
                <a:gd name="connsiteY10" fmla="*/ 505610 h 2606993"/>
                <a:gd name="connsiteX11" fmla="*/ 4930602 w 5477339"/>
                <a:gd name="connsiteY11" fmla="*/ 361 h 2606993"/>
                <a:gd name="connsiteX12" fmla="*/ 5477339 w 5477339"/>
                <a:gd name="connsiteY12" fmla="*/ 30096 h 2606993"/>
                <a:gd name="connsiteX0" fmla="*/ 0 w 5477339"/>
                <a:gd name="connsiteY0" fmla="*/ 2606993 h 2606993"/>
                <a:gd name="connsiteX1" fmla="*/ 1063625 w 5477339"/>
                <a:gd name="connsiteY1" fmla="*/ 2378393 h 2606993"/>
                <a:gd name="connsiteX2" fmla="*/ 1501775 w 5477339"/>
                <a:gd name="connsiteY2" fmla="*/ 1937068 h 2606993"/>
                <a:gd name="connsiteX3" fmla="*/ 1946275 w 5477339"/>
                <a:gd name="connsiteY3" fmla="*/ 2575243 h 2606993"/>
                <a:gd name="connsiteX4" fmla="*/ 2330450 w 5477339"/>
                <a:gd name="connsiteY4" fmla="*/ 1911668 h 2606993"/>
                <a:gd name="connsiteX5" fmla="*/ 2694119 w 5477339"/>
                <a:gd name="connsiteY5" fmla="*/ 2238693 h 2606993"/>
                <a:gd name="connsiteX6" fmla="*/ 3030877 w 5477339"/>
                <a:gd name="connsiteY6" fmla="*/ 1927543 h 2606993"/>
                <a:gd name="connsiteX7" fmla="*/ 3297406 w 5477339"/>
                <a:gd name="connsiteY7" fmla="*/ 2264093 h 2606993"/>
                <a:gd name="connsiteX8" fmla="*/ 3539382 w 5477339"/>
                <a:gd name="connsiteY8" fmla="*/ 1937068 h 2606993"/>
                <a:gd name="connsiteX9" fmla="*/ 4297832 w 5477339"/>
                <a:gd name="connsiteY9" fmla="*/ 2543907 h 2606993"/>
                <a:gd name="connsiteX10" fmla="*/ 4638118 w 5477339"/>
                <a:gd name="connsiteY10" fmla="*/ 505610 h 2606993"/>
                <a:gd name="connsiteX11" fmla="*/ 4930602 w 5477339"/>
                <a:gd name="connsiteY11" fmla="*/ 361 h 2606993"/>
                <a:gd name="connsiteX12" fmla="*/ 5477339 w 5477339"/>
                <a:gd name="connsiteY12" fmla="*/ 30096 h 2606993"/>
                <a:gd name="connsiteX0" fmla="*/ 0 w 5477339"/>
                <a:gd name="connsiteY0" fmla="*/ 2606917 h 2606917"/>
                <a:gd name="connsiteX1" fmla="*/ 1063625 w 5477339"/>
                <a:gd name="connsiteY1" fmla="*/ 2378317 h 2606917"/>
                <a:gd name="connsiteX2" fmla="*/ 1501775 w 5477339"/>
                <a:gd name="connsiteY2" fmla="*/ 1936992 h 2606917"/>
                <a:gd name="connsiteX3" fmla="*/ 1946275 w 5477339"/>
                <a:gd name="connsiteY3" fmla="*/ 2575167 h 2606917"/>
                <a:gd name="connsiteX4" fmla="*/ 2330450 w 5477339"/>
                <a:gd name="connsiteY4" fmla="*/ 1911592 h 2606917"/>
                <a:gd name="connsiteX5" fmla="*/ 2694119 w 5477339"/>
                <a:gd name="connsiteY5" fmla="*/ 2238617 h 2606917"/>
                <a:gd name="connsiteX6" fmla="*/ 3030877 w 5477339"/>
                <a:gd name="connsiteY6" fmla="*/ 1927467 h 2606917"/>
                <a:gd name="connsiteX7" fmla="*/ 3297406 w 5477339"/>
                <a:gd name="connsiteY7" fmla="*/ 2264017 h 2606917"/>
                <a:gd name="connsiteX8" fmla="*/ 3539382 w 5477339"/>
                <a:gd name="connsiteY8" fmla="*/ 1936992 h 2606917"/>
                <a:gd name="connsiteX9" fmla="*/ 4297832 w 5477339"/>
                <a:gd name="connsiteY9" fmla="*/ 2543831 h 2606917"/>
                <a:gd name="connsiteX10" fmla="*/ 4638118 w 5477339"/>
                <a:gd name="connsiteY10" fmla="*/ 505534 h 2606917"/>
                <a:gd name="connsiteX11" fmla="*/ 4930602 w 5477339"/>
                <a:gd name="connsiteY11" fmla="*/ 285 h 2606917"/>
                <a:gd name="connsiteX12" fmla="*/ 5477339 w 5477339"/>
                <a:gd name="connsiteY12" fmla="*/ 30020 h 2606917"/>
                <a:gd name="connsiteX0" fmla="*/ 0 w 5477339"/>
                <a:gd name="connsiteY0" fmla="*/ 2597000 h 2597000"/>
                <a:gd name="connsiteX1" fmla="*/ 1063625 w 5477339"/>
                <a:gd name="connsiteY1" fmla="*/ 2368400 h 2597000"/>
                <a:gd name="connsiteX2" fmla="*/ 1501775 w 5477339"/>
                <a:gd name="connsiteY2" fmla="*/ 1927075 h 2597000"/>
                <a:gd name="connsiteX3" fmla="*/ 1946275 w 5477339"/>
                <a:gd name="connsiteY3" fmla="*/ 2565250 h 2597000"/>
                <a:gd name="connsiteX4" fmla="*/ 2330450 w 5477339"/>
                <a:gd name="connsiteY4" fmla="*/ 1901675 h 2597000"/>
                <a:gd name="connsiteX5" fmla="*/ 2694119 w 5477339"/>
                <a:gd name="connsiteY5" fmla="*/ 2228700 h 2597000"/>
                <a:gd name="connsiteX6" fmla="*/ 3030877 w 5477339"/>
                <a:gd name="connsiteY6" fmla="*/ 1917550 h 2597000"/>
                <a:gd name="connsiteX7" fmla="*/ 3297406 w 5477339"/>
                <a:gd name="connsiteY7" fmla="*/ 2254100 h 2597000"/>
                <a:gd name="connsiteX8" fmla="*/ 3539382 w 5477339"/>
                <a:gd name="connsiteY8" fmla="*/ 1927075 h 2597000"/>
                <a:gd name="connsiteX9" fmla="*/ 4297832 w 5477339"/>
                <a:gd name="connsiteY9" fmla="*/ 2533914 h 2597000"/>
                <a:gd name="connsiteX10" fmla="*/ 4638118 w 5477339"/>
                <a:gd name="connsiteY10" fmla="*/ 495617 h 2597000"/>
                <a:gd name="connsiteX11" fmla="*/ 5017815 w 5477339"/>
                <a:gd name="connsiteY11" fmla="*/ 307 h 2597000"/>
                <a:gd name="connsiteX12" fmla="*/ 5477339 w 5477339"/>
                <a:gd name="connsiteY12" fmla="*/ 20103 h 2597000"/>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638118 w 5477339"/>
                <a:gd name="connsiteY10" fmla="*/ 495310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638118 w 5477339"/>
                <a:gd name="connsiteY10" fmla="*/ 495310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638118 w 5477339"/>
                <a:gd name="connsiteY10" fmla="*/ 296527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692627 w 5477339"/>
                <a:gd name="connsiteY10" fmla="*/ 316405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692627 w 5477339"/>
                <a:gd name="connsiteY10" fmla="*/ 316405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856153 w 5477339"/>
                <a:gd name="connsiteY10" fmla="*/ 346222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801645 w 5477339"/>
                <a:gd name="connsiteY10" fmla="*/ 346222 h 2596693"/>
                <a:gd name="connsiteX11" fmla="*/ 5017815 w 5477339"/>
                <a:gd name="connsiteY11" fmla="*/ 0 h 2596693"/>
                <a:gd name="connsiteX12" fmla="*/ 5477339 w 5477339"/>
                <a:gd name="connsiteY12" fmla="*/ 19796 h 2596693"/>
                <a:gd name="connsiteX0" fmla="*/ 0 w 5477339"/>
                <a:gd name="connsiteY0" fmla="*/ 2596693 h 2596693"/>
                <a:gd name="connsiteX1" fmla="*/ 1063625 w 5477339"/>
                <a:gd name="connsiteY1" fmla="*/ 2368093 h 2596693"/>
                <a:gd name="connsiteX2" fmla="*/ 1501775 w 5477339"/>
                <a:gd name="connsiteY2" fmla="*/ 1926768 h 2596693"/>
                <a:gd name="connsiteX3" fmla="*/ 1946275 w 5477339"/>
                <a:gd name="connsiteY3" fmla="*/ 2564943 h 2596693"/>
                <a:gd name="connsiteX4" fmla="*/ 2330450 w 5477339"/>
                <a:gd name="connsiteY4" fmla="*/ 1901368 h 2596693"/>
                <a:gd name="connsiteX5" fmla="*/ 2694119 w 5477339"/>
                <a:gd name="connsiteY5" fmla="*/ 2228393 h 2596693"/>
                <a:gd name="connsiteX6" fmla="*/ 3030877 w 5477339"/>
                <a:gd name="connsiteY6" fmla="*/ 1917243 h 2596693"/>
                <a:gd name="connsiteX7" fmla="*/ 3297406 w 5477339"/>
                <a:gd name="connsiteY7" fmla="*/ 2253793 h 2596693"/>
                <a:gd name="connsiteX8" fmla="*/ 3539382 w 5477339"/>
                <a:gd name="connsiteY8" fmla="*/ 1926768 h 2596693"/>
                <a:gd name="connsiteX9" fmla="*/ 4297832 w 5477339"/>
                <a:gd name="connsiteY9" fmla="*/ 2533607 h 2596693"/>
                <a:gd name="connsiteX10" fmla="*/ 4801645 w 5477339"/>
                <a:gd name="connsiteY10" fmla="*/ 346222 h 2596693"/>
                <a:gd name="connsiteX11" fmla="*/ 5017815 w 5477339"/>
                <a:gd name="connsiteY11" fmla="*/ 0 h 2596693"/>
                <a:gd name="connsiteX12" fmla="*/ 5477339 w 5477339"/>
                <a:gd name="connsiteY12" fmla="*/ 19796 h 2596693"/>
                <a:gd name="connsiteX0" fmla="*/ 0 w 5477339"/>
                <a:gd name="connsiteY0" fmla="*/ 2576897 h 2576897"/>
                <a:gd name="connsiteX1" fmla="*/ 1063625 w 5477339"/>
                <a:gd name="connsiteY1" fmla="*/ 2348297 h 2576897"/>
                <a:gd name="connsiteX2" fmla="*/ 1501775 w 5477339"/>
                <a:gd name="connsiteY2" fmla="*/ 1906972 h 2576897"/>
                <a:gd name="connsiteX3" fmla="*/ 1946275 w 5477339"/>
                <a:gd name="connsiteY3" fmla="*/ 2545147 h 2576897"/>
                <a:gd name="connsiteX4" fmla="*/ 2330450 w 5477339"/>
                <a:gd name="connsiteY4" fmla="*/ 1881572 h 2576897"/>
                <a:gd name="connsiteX5" fmla="*/ 2694119 w 5477339"/>
                <a:gd name="connsiteY5" fmla="*/ 2208597 h 2576897"/>
                <a:gd name="connsiteX6" fmla="*/ 3030877 w 5477339"/>
                <a:gd name="connsiteY6" fmla="*/ 1897447 h 2576897"/>
                <a:gd name="connsiteX7" fmla="*/ 3297406 w 5477339"/>
                <a:gd name="connsiteY7" fmla="*/ 2233997 h 2576897"/>
                <a:gd name="connsiteX8" fmla="*/ 3539382 w 5477339"/>
                <a:gd name="connsiteY8" fmla="*/ 1906972 h 2576897"/>
                <a:gd name="connsiteX9" fmla="*/ 4297832 w 5477339"/>
                <a:gd name="connsiteY9" fmla="*/ 2513811 h 2576897"/>
                <a:gd name="connsiteX10" fmla="*/ 4801645 w 5477339"/>
                <a:gd name="connsiteY10" fmla="*/ 326426 h 2576897"/>
                <a:gd name="connsiteX11" fmla="*/ 5203143 w 5477339"/>
                <a:gd name="connsiteY11" fmla="*/ 82 h 2576897"/>
                <a:gd name="connsiteX12" fmla="*/ 5477339 w 5477339"/>
                <a:gd name="connsiteY12" fmla="*/ 0 h 2576897"/>
                <a:gd name="connsiteX0" fmla="*/ 0 w 5477339"/>
                <a:gd name="connsiteY0" fmla="*/ 2576897 h 2576897"/>
                <a:gd name="connsiteX1" fmla="*/ 1063625 w 5477339"/>
                <a:gd name="connsiteY1" fmla="*/ 2348297 h 2576897"/>
                <a:gd name="connsiteX2" fmla="*/ 1501775 w 5477339"/>
                <a:gd name="connsiteY2" fmla="*/ 1906972 h 2576897"/>
                <a:gd name="connsiteX3" fmla="*/ 1946275 w 5477339"/>
                <a:gd name="connsiteY3" fmla="*/ 2545147 h 2576897"/>
                <a:gd name="connsiteX4" fmla="*/ 2330450 w 5477339"/>
                <a:gd name="connsiteY4" fmla="*/ 1881572 h 2576897"/>
                <a:gd name="connsiteX5" fmla="*/ 2694119 w 5477339"/>
                <a:gd name="connsiteY5" fmla="*/ 2208597 h 2576897"/>
                <a:gd name="connsiteX6" fmla="*/ 3030877 w 5477339"/>
                <a:gd name="connsiteY6" fmla="*/ 1897447 h 2576897"/>
                <a:gd name="connsiteX7" fmla="*/ 3297406 w 5477339"/>
                <a:gd name="connsiteY7" fmla="*/ 2233997 h 2576897"/>
                <a:gd name="connsiteX8" fmla="*/ 3539382 w 5477339"/>
                <a:gd name="connsiteY8" fmla="*/ 1906972 h 2576897"/>
                <a:gd name="connsiteX9" fmla="*/ 4297832 w 5477339"/>
                <a:gd name="connsiteY9" fmla="*/ 2513811 h 2576897"/>
                <a:gd name="connsiteX10" fmla="*/ 4801645 w 5477339"/>
                <a:gd name="connsiteY10" fmla="*/ 326426 h 2576897"/>
                <a:gd name="connsiteX11" fmla="*/ 5477339 w 5477339"/>
                <a:gd name="connsiteY11" fmla="*/ 0 h 2576897"/>
                <a:gd name="connsiteX0" fmla="*/ 0 w 5477339"/>
                <a:gd name="connsiteY0" fmla="*/ 2617114 h 2617114"/>
                <a:gd name="connsiteX1" fmla="*/ 1063625 w 5477339"/>
                <a:gd name="connsiteY1" fmla="*/ 2388514 h 2617114"/>
                <a:gd name="connsiteX2" fmla="*/ 1501775 w 5477339"/>
                <a:gd name="connsiteY2" fmla="*/ 1947189 h 2617114"/>
                <a:gd name="connsiteX3" fmla="*/ 1946275 w 5477339"/>
                <a:gd name="connsiteY3" fmla="*/ 2585364 h 2617114"/>
                <a:gd name="connsiteX4" fmla="*/ 2330450 w 5477339"/>
                <a:gd name="connsiteY4" fmla="*/ 1921789 h 2617114"/>
                <a:gd name="connsiteX5" fmla="*/ 2694119 w 5477339"/>
                <a:gd name="connsiteY5" fmla="*/ 2248814 h 2617114"/>
                <a:gd name="connsiteX6" fmla="*/ 3030877 w 5477339"/>
                <a:gd name="connsiteY6" fmla="*/ 1937664 h 2617114"/>
                <a:gd name="connsiteX7" fmla="*/ 3297406 w 5477339"/>
                <a:gd name="connsiteY7" fmla="*/ 2274214 h 2617114"/>
                <a:gd name="connsiteX8" fmla="*/ 3539382 w 5477339"/>
                <a:gd name="connsiteY8" fmla="*/ 1947189 h 2617114"/>
                <a:gd name="connsiteX9" fmla="*/ 4297832 w 5477339"/>
                <a:gd name="connsiteY9" fmla="*/ 2554028 h 2617114"/>
                <a:gd name="connsiteX10" fmla="*/ 4801645 w 5477339"/>
                <a:gd name="connsiteY10" fmla="*/ 366643 h 2617114"/>
                <a:gd name="connsiteX11" fmla="*/ 5477339 w 5477339"/>
                <a:gd name="connsiteY11" fmla="*/ 40217 h 2617114"/>
                <a:gd name="connsiteX0" fmla="*/ 0 w 5477339"/>
                <a:gd name="connsiteY0" fmla="*/ 2626076 h 2626076"/>
                <a:gd name="connsiteX1" fmla="*/ 1063625 w 5477339"/>
                <a:gd name="connsiteY1" fmla="*/ 2397476 h 2626076"/>
                <a:gd name="connsiteX2" fmla="*/ 1501775 w 5477339"/>
                <a:gd name="connsiteY2" fmla="*/ 1956151 h 2626076"/>
                <a:gd name="connsiteX3" fmla="*/ 1946275 w 5477339"/>
                <a:gd name="connsiteY3" fmla="*/ 2594326 h 2626076"/>
                <a:gd name="connsiteX4" fmla="*/ 2330450 w 5477339"/>
                <a:gd name="connsiteY4" fmla="*/ 1930751 h 2626076"/>
                <a:gd name="connsiteX5" fmla="*/ 2694119 w 5477339"/>
                <a:gd name="connsiteY5" fmla="*/ 2257776 h 2626076"/>
                <a:gd name="connsiteX6" fmla="*/ 3030877 w 5477339"/>
                <a:gd name="connsiteY6" fmla="*/ 1946626 h 2626076"/>
                <a:gd name="connsiteX7" fmla="*/ 3297406 w 5477339"/>
                <a:gd name="connsiteY7" fmla="*/ 2283176 h 2626076"/>
                <a:gd name="connsiteX8" fmla="*/ 3539382 w 5477339"/>
                <a:gd name="connsiteY8" fmla="*/ 1956151 h 2626076"/>
                <a:gd name="connsiteX9" fmla="*/ 4297832 w 5477339"/>
                <a:gd name="connsiteY9" fmla="*/ 2562990 h 2626076"/>
                <a:gd name="connsiteX10" fmla="*/ 4801645 w 5477339"/>
                <a:gd name="connsiteY10" fmla="*/ 375605 h 2626076"/>
                <a:gd name="connsiteX11" fmla="*/ 5477339 w 5477339"/>
                <a:gd name="connsiteY11" fmla="*/ 49179 h 26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7339" h="2626076">
                  <a:moveTo>
                    <a:pt x="0" y="2626076"/>
                  </a:moveTo>
                  <a:cubicBezTo>
                    <a:pt x="406664" y="2548288"/>
                    <a:pt x="813329" y="2509130"/>
                    <a:pt x="1063625" y="2397476"/>
                  </a:cubicBezTo>
                  <a:cubicBezTo>
                    <a:pt x="1313921" y="2285822"/>
                    <a:pt x="1246409" y="1951918"/>
                    <a:pt x="1501775" y="1956151"/>
                  </a:cubicBezTo>
                  <a:cubicBezTo>
                    <a:pt x="1757141" y="1960384"/>
                    <a:pt x="1757055" y="2595384"/>
                    <a:pt x="1946275" y="2594326"/>
                  </a:cubicBezTo>
                  <a:cubicBezTo>
                    <a:pt x="2135495" y="2593268"/>
                    <a:pt x="2111782" y="1929693"/>
                    <a:pt x="2330450" y="1930751"/>
                  </a:cubicBezTo>
                  <a:cubicBezTo>
                    <a:pt x="2549118" y="1931809"/>
                    <a:pt x="2483354" y="2251955"/>
                    <a:pt x="2694119" y="2257776"/>
                  </a:cubicBezTo>
                  <a:cubicBezTo>
                    <a:pt x="2904884" y="2263597"/>
                    <a:pt x="2850233" y="1945568"/>
                    <a:pt x="3030877" y="1946626"/>
                  </a:cubicBezTo>
                  <a:cubicBezTo>
                    <a:pt x="3211521" y="1947684"/>
                    <a:pt x="3139523" y="2287939"/>
                    <a:pt x="3297406" y="2283176"/>
                  </a:cubicBezTo>
                  <a:cubicBezTo>
                    <a:pt x="3455289" y="2278413"/>
                    <a:pt x="3372644" y="1909515"/>
                    <a:pt x="3539382" y="1956151"/>
                  </a:cubicBezTo>
                  <a:cubicBezTo>
                    <a:pt x="3706120" y="2002787"/>
                    <a:pt x="4087455" y="2826414"/>
                    <a:pt x="4297832" y="2562990"/>
                  </a:cubicBezTo>
                  <a:cubicBezTo>
                    <a:pt x="4508209" y="2299566"/>
                    <a:pt x="4756884" y="831333"/>
                    <a:pt x="4801645" y="375605"/>
                  </a:cubicBezTo>
                  <a:cubicBezTo>
                    <a:pt x="4878312" y="-83121"/>
                    <a:pt x="5325669" y="-21963"/>
                    <a:pt x="5477339" y="49179"/>
                  </a:cubicBezTo>
                </a:path>
              </a:pathLst>
            </a:custGeom>
            <a:noFill/>
            <a:ln w="38100" cap="rnd" cmpd="sng" algn="ctr">
              <a:solidFill>
                <a:srgbClr val="DA4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512D6269-F5DF-B113-BAC7-C0F148D01BCB}"/>
                </a:ext>
              </a:extLst>
            </p:cNvPr>
            <p:cNvCxnSpPr/>
            <p:nvPr/>
          </p:nvCxnSpPr>
          <p:spPr>
            <a:xfrm>
              <a:off x="6656187" y="1496185"/>
              <a:ext cx="0" cy="2991157"/>
            </a:xfrm>
            <a:prstGeom prst="line">
              <a:avLst/>
            </a:prstGeom>
            <a:noFill/>
            <a:ln w="12700" cap="flat" cmpd="sng" algn="ctr">
              <a:solidFill>
                <a:sysClr val="windowText" lastClr="000000"/>
              </a:solidFill>
              <a:prstDash val="solid"/>
              <a:round/>
            </a:ln>
            <a:effectLst/>
          </p:spPr>
        </p:cxnSp>
        <p:sp>
          <p:nvSpPr>
            <p:cNvPr id="74" name="tx79">
              <a:extLst>
                <a:ext uri="{FF2B5EF4-FFF2-40B4-BE49-F238E27FC236}">
                  <a16:creationId xmlns:a16="http://schemas.microsoft.com/office/drawing/2014/main" id="{DA71B805-174C-E608-7E1C-9D84B839AB5E}"/>
                </a:ext>
              </a:extLst>
            </p:cNvPr>
            <p:cNvSpPr/>
            <p:nvPr/>
          </p:nvSpPr>
          <p:spPr>
            <a:xfrm rot="5400000">
              <a:off x="5732768" y="2866558"/>
              <a:ext cx="2991157" cy="250417"/>
            </a:xfrm>
            <a:prstGeom prst="rect">
              <a:avLst/>
            </a:prstGeom>
            <a:noFill/>
          </p:spPr>
          <p:txBody>
            <a:bodyPr wrap="none" lIns="0" tIns="0" rIns="0" bIns="0" anchor="ctr" anchorCtr="1"/>
            <a:lstStyle/>
            <a:p>
              <a:pPr>
                <a:lnSpc>
                  <a:spcPts val="1100"/>
                </a:lnSpc>
              </a:pPr>
              <a:r>
                <a:rPr sz="1200" b="1" dirty="0">
                  <a:solidFill>
                    <a:srgbClr val="000000">
                      <a:alpha val="100000"/>
                    </a:srgbClr>
                  </a:solidFill>
                  <a:latin typeface="Calibri" panose="020F0502020204030204" pitchFamily="34" charset="0"/>
                  <a:ea typeface="Calibri" panose="020F0502020204030204" pitchFamily="34" charset="0"/>
                  <a:cs typeface="Calibri" panose="020F0502020204030204" pitchFamily="34" charset="0"/>
                </a:rPr>
                <a:t>CAB (mcg/mL)</a:t>
              </a:r>
            </a:p>
          </p:txBody>
        </p:sp>
        <p:grpSp>
          <p:nvGrpSpPr>
            <p:cNvPr id="75" name="Group 74">
              <a:extLst>
                <a:ext uri="{FF2B5EF4-FFF2-40B4-BE49-F238E27FC236}">
                  <a16:creationId xmlns:a16="http://schemas.microsoft.com/office/drawing/2014/main" id="{7CAD2125-4878-DB4E-E787-D7843EC11904}"/>
                </a:ext>
              </a:extLst>
            </p:cNvPr>
            <p:cNvGrpSpPr/>
            <p:nvPr/>
          </p:nvGrpSpPr>
          <p:grpSpPr>
            <a:xfrm>
              <a:off x="6592980" y="2340244"/>
              <a:ext cx="133224" cy="312196"/>
              <a:chOff x="3815592" y="1221001"/>
              <a:chExt cx="133224" cy="312196"/>
            </a:xfrm>
          </p:grpSpPr>
          <p:sp>
            <p:nvSpPr>
              <p:cNvPr id="86" name="Rectangle 84">
                <a:extLst>
                  <a:ext uri="{FF2B5EF4-FFF2-40B4-BE49-F238E27FC236}">
                    <a16:creationId xmlns:a16="http://schemas.microsoft.com/office/drawing/2014/main" id="{8BEE0A99-6219-9CDC-C32F-8927BA4117C0}"/>
                  </a:ext>
                </a:extLst>
              </p:cNvPr>
              <p:cNvSpPr/>
              <p:nvPr/>
            </p:nvSpPr>
            <p:spPr>
              <a:xfrm>
                <a:off x="3815592" y="1250254"/>
                <a:ext cx="133224" cy="258632"/>
              </a:xfrm>
              <a:custGeom>
                <a:avLst/>
                <a:gdLst>
                  <a:gd name="connsiteX0" fmla="*/ 0 w 133224"/>
                  <a:gd name="connsiteY0" fmla="*/ 0 h 258632"/>
                  <a:gd name="connsiteX1" fmla="*/ 133224 w 133224"/>
                  <a:gd name="connsiteY1" fmla="*/ 0 h 258632"/>
                  <a:gd name="connsiteX2" fmla="*/ 133224 w 133224"/>
                  <a:gd name="connsiteY2" fmla="*/ 258632 h 258632"/>
                  <a:gd name="connsiteX3" fmla="*/ 0 w 133224"/>
                  <a:gd name="connsiteY3" fmla="*/ 258632 h 258632"/>
                  <a:gd name="connsiteX4" fmla="*/ 0 w 133224"/>
                  <a:gd name="connsiteY4" fmla="*/ 0 h 258632"/>
                  <a:gd name="connsiteX0" fmla="*/ 0 w 133224"/>
                  <a:gd name="connsiteY0" fmla="*/ 0 h 258632"/>
                  <a:gd name="connsiteX1" fmla="*/ 133224 w 133224"/>
                  <a:gd name="connsiteY1" fmla="*/ 0 h 258632"/>
                  <a:gd name="connsiteX2" fmla="*/ 133224 w 133224"/>
                  <a:gd name="connsiteY2" fmla="*/ 258632 h 258632"/>
                  <a:gd name="connsiteX3" fmla="*/ 9525 w 133224"/>
                  <a:gd name="connsiteY3" fmla="*/ 137982 h 258632"/>
                  <a:gd name="connsiteX4" fmla="*/ 0 w 133224"/>
                  <a:gd name="connsiteY4" fmla="*/ 0 h 258632"/>
                  <a:gd name="connsiteX0" fmla="*/ 0 w 133224"/>
                  <a:gd name="connsiteY0" fmla="*/ 0 h 258632"/>
                  <a:gd name="connsiteX1" fmla="*/ 133224 w 133224"/>
                  <a:gd name="connsiteY1" fmla="*/ 133350 h 258632"/>
                  <a:gd name="connsiteX2" fmla="*/ 133224 w 133224"/>
                  <a:gd name="connsiteY2" fmla="*/ 258632 h 258632"/>
                  <a:gd name="connsiteX3" fmla="*/ 9525 w 133224"/>
                  <a:gd name="connsiteY3" fmla="*/ 137982 h 258632"/>
                  <a:gd name="connsiteX4" fmla="*/ 0 w 133224"/>
                  <a:gd name="connsiteY4" fmla="*/ 0 h 25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24" h="258632">
                    <a:moveTo>
                      <a:pt x="0" y="0"/>
                    </a:moveTo>
                    <a:lnTo>
                      <a:pt x="133224" y="133350"/>
                    </a:lnTo>
                    <a:lnTo>
                      <a:pt x="133224" y="258632"/>
                    </a:lnTo>
                    <a:lnTo>
                      <a:pt x="9525" y="137982"/>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cxnSp>
            <p:nvCxnSpPr>
              <p:cNvPr id="87" name="Straight Connector 86">
                <a:extLst>
                  <a:ext uri="{FF2B5EF4-FFF2-40B4-BE49-F238E27FC236}">
                    <a16:creationId xmlns:a16="http://schemas.microsoft.com/office/drawing/2014/main" id="{663B144C-2C74-6FB9-BDCB-BB06C1745B92}"/>
                  </a:ext>
                </a:extLst>
              </p:cNvPr>
              <p:cNvCxnSpPr>
                <a:cxnSpLocks/>
              </p:cNvCxnSpPr>
              <p:nvPr/>
            </p:nvCxnSpPr>
            <p:spPr>
              <a:xfrm rot="2700000">
                <a:off x="3788810" y="1312441"/>
                <a:ext cx="182880" cy="0"/>
              </a:xfrm>
              <a:prstGeom prst="line">
                <a:avLst/>
              </a:prstGeom>
              <a:noFill/>
              <a:ln w="12700" cap="flat" cmpd="sng" algn="ctr">
                <a:solidFill>
                  <a:sysClr val="windowText" lastClr="000000"/>
                </a:solidFill>
                <a:prstDash val="solid"/>
                <a:miter lim="800000"/>
              </a:ln>
              <a:effectLst/>
            </p:spPr>
          </p:cxnSp>
          <p:cxnSp>
            <p:nvCxnSpPr>
              <p:cNvPr id="88" name="Straight Connector 87">
                <a:extLst>
                  <a:ext uri="{FF2B5EF4-FFF2-40B4-BE49-F238E27FC236}">
                    <a16:creationId xmlns:a16="http://schemas.microsoft.com/office/drawing/2014/main" id="{DC965E27-017F-3E43-873E-51ECF09D9A23}"/>
                  </a:ext>
                </a:extLst>
              </p:cNvPr>
              <p:cNvCxnSpPr>
                <a:cxnSpLocks/>
              </p:cNvCxnSpPr>
              <p:nvPr/>
            </p:nvCxnSpPr>
            <p:spPr>
              <a:xfrm rot="2700000">
                <a:off x="3788810" y="1441757"/>
                <a:ext cx="182880" cy="0"/>
              </a:xfrm>
              <a:prstGeom prst="line">
                <a:avLst/>
              </a:prstGeom>
              <a:noFill/>
              <a:ln w="12700" cap="flat" cmpd="sng" algn="ctr">
                <a:solidFill>
                  <a:sysClr val="windowText" lastClr="000000"/>
                </a:solidFill>
                <a:prstDash val="solid"/>
                <a:miter lim="800000"/>
              </a:ln>
              <a:effectLst/>
            </p:spPr>
          </p:cxnSp>
        </p:grpSp>
        <p:cxnSp>
          <p:nvCxnSpPr>
            <p:cNvPr id="76" name="Straight Connector 75">
              <a:extLst>
                <a:ext uri="{FF2B5EF4-FFF2-40B4-BE49-F238E27FC236}">
                  <a16:creationId xmlns:a16="http://schemas.microsoft.com/office/drawing/2014/main" id="{D9D86FBE-6534-4B55-A61D-DF326CA5D836}"/>
                </a:ext>
              </a:extLst>
            </p:cNvPr>
            <p:cNvCxnSpPr>
              <a:cxnSpLocks/>
            </p:cNvCxnSpPr>
            <p:nvPr/>
          </p:nvCxnSpPr>
          <p:spPr>
            <a:xfrm>
              <a:off x="6652034" y="4321990"/>
              <a:ext cx="88137" cy="0"/>
            </a:xfrm>
            <a:prstGeom prst="line">
              <a:avLst/>
            </a:prstGeom>
            <a:noFill/>
            <a:ln w="12700" cap="flat" cmpd="sng" algn="ctr">
              <a:solidFill>
                <a:sysClr val="windowText" lastClr="000000"/>
              </a:solidFill>
              <a:prstDash val="solid"/>
              <a:round/>
            </a:ln>
            <a:effectLst/>
          </p:spPr>
        </p:cxnSp>
        <p:cxnSp>
          <p:nvCxnSpPr>
            <p:cNvPr id="77" name="Straight Connector 76">
              <a:extLst>
                <a:ext uri="{FF2B5EF4-FFF2-40B4-BE49-F238E27FC236}">
                  <a16:creationId xmlns:a16="http://schemas.microsoft.com/office/drawing/2014/main" id="{F0FECBAC-BF4D-E7F2-79FF-DD6C77F6DE3C}"/>
                </a:ext>
              </a:extLst>
            </p:cNvPr>
            <p:cNvCxnSpPr>
              <a:cxnSpLocks/>
            </p:cNvCxnSpPr>
            <p:nvPr/>
          </p:nvCxnSpPr>
          <p:spPr>
            <a:xfrm>
              <a:off x="6652033" y="4110363"/>
              <a:ext cx="88137" cy="0"/>
            </a:xfrm>
            <a:prstGeom prst="line">
              <a:avLst/>
            </a:prstGeom>
            <a:noFill/>
            <a:ln w="12700" cap="flat" cmpd="sng" algn="ctr">
              <a:solidFill>
                <a:sysClr val="windowText" lastClr="000000"/>
              </a:solidFill>
              <a:prstDash val="solid"/>
              <a:round/>
            </a:ln>
            <a:effectLst/>
          </p:spPr>
        </p:cxnSp>
        <p:cxnSp>
          <p:nvCxnSpPr>
            <p:cNvPr id="78" name="Straight Connector 77">
              <a:extLst>
                <a:ext uri="{FF2B5EF4-FFF2-40B4-BE49-F238E27FC236}">
                  <a16:creationId xmlns:a16="http://schemas.microsoft.com/office/drawing/2014/main" id="{34A9CD3D-4C5F-228C-83F7-273F7F879381}"/>
                </a:ext>
              </a:extLst>
            </p:cNvPr>
            <p:cNvCxnSpPr>
              <a:cxnSpLocks/>
            </p:cNvCxnSpPr>
            <p:nvPr/>
          </p:nvCxnSpPr>
          <p:spPr>
            <a:xfrm>
              <a:off x="6652033" y="3616257"/>
              <a:ext cx="88137" cy="0"/>
            </a:xfrm>
            <a:prstGeom prst="line">
              <a:avLst/>
            </a:prstGeom>
            <a:noFill/>
            <a:ln w="12700" cap="flat" cmpd="sng" algn="ctr">
              <a:solidFill>
                <a:sysClr val="windowText" lastClr="000000"/>
              </a:solidFill>
              <a:prstDash val="solid"/>
              <a:round/>
            </a:ln>
            <a:effectLst/>
          </p:spPr>
        </p:cxnSp>
        <p:cxnSp>
          <p:nvCxnSpPr>
            <p:cNvPr id="79" name="Straight Connector 78">
              <a:extLst>
                <a:ext uri="{FF2B5EF4-FFF2-40B4-BE49-F238E27FC236}">
                  <a16:creationId xmlns:a16="http://schemas.microsoft.com/office/drawing/2014/main" id="{26EF6F03-26DF-7456-588A-4164D0267C06}"/>
                </a:ext>
              </a:extLst>
            </p:cNvPr>
            <p:cNvCxnSpPr>
              <a:cxnSpLocks/>
            </p:cNvCxnSpPr>
            <p:nvPr/>
          </p:nvCxnSpPr>
          <p:spPr>
            <a:xfrm>
              <a:off x="6652032" y="3072967"/>
              <a:ext cx="88137" cy="0"/>
            </a:xfrm>
            <a:prstGeom prst="line">
              <a:avLst/>
            </a:prstGeom>
            <a:noFill/>
            <a:ln w="12700" cap="flat" cmpd="sng" algn="ctr">
              <a:solidFill>
                <a:sysClr val="windowText" lastClr="000000"/>
              </a:solidFill>
              <a:prstDash val="solid"/>
              <a:round/>
            </a:ln>
            <a:effectLst/>
          </p:spPr>
        </p:cxnSp>
        <p:cxnSp>
          <p:nvCxnSpPr>
            <p:cNvPr id="80" name="Straight Connector 79">
              <a:extLst>
                <a:ext uri="{FF2B5EF4-FFF2-40B4-BE49-F238E27FC236}">
                  <a16:creationId xmlns:a16="http://schemas.microsoft.com/office/drawing/2014/main" id="{9BE1E72E-9CC2-7D7B-72F9-1A85B10104D2}"/>
                </a:ext>
              </a:extLst>
            </p:cNvPr>
            <p:cNvCxnSpPr>
              <a:cxnSpLocks/>
            </p:cNvCxnSpPr>
            <p:nvPr/>
          </p:nvCxnSpPr>
          <p:spPr>
            <a:xfrm>
              <a:off x="6659592" y="1708590"/>
              <a:ext cx="88137" cy="0"/>
            </a:xfrm>
            <a:prstGeom prst="line">
              <a:avLst/>
            </a:prstGeom>
            <a:noFill/>
            <a:ln w="12700" cap="flat" cmpd="sng" algn="ctr">
              <a:solidFill>
                <a:sysClr val="windowText" lastClr="000000"/>
              </a:solidFill>
              <a:prstDash val="solid"/>
              <a:round/>
            </a:ln>
            <a:effectLst/>
          </p:spPr>
        </p:cxnSp>
        <p:sp>
          <p:nvSpPr>
            <p:cNvPr id="81" name="TextBox 80">
              <a:extLst>
                <a:ext uri="{FF2B5EF4-FFF2-40B4-BE49-F238E27FC236}">
                  <a16:creationId xmlns:a16="http://schemas.microsoft.com/office/drawing/2014/main" id="{88A09F62-0BD1-8171-7D43-21E9A6C7383C}"/>
                </a:ext>
              </a:extLst>
            </p:cNvPr>
            <p:cNvSpPr txBox="1"/>
            <p:nvPr/>
          </p:nvSpPr>
          <p:spPr>
            <a:xfrm>
              <a:off x="6719000" y="1592762"/>
              <a:ext cx="238434" cy="193252"/>
            </a:xfrm>
            <a:prstGeom prst="rect">
              <a:avLst/>
            </a:prstGeom>
            <a:noFill/>
          </p:spPr>
          <p:txBody>
            <a:bodyPr wrap="none" rtlCol="0">
              <a:spAutoFit/>
            </a:bodyPr>
            <a:lstStyle/>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20</a:t>
              </a:r>
            </a:p>
          </p:txBody>
        </p:sp>
        <p:sp>
          <p:nvSpPr>
            <p:cNvPr id="82" name="TextBox 81">
              <a:extLst>
                <a:ext uri="{FF2B5EF4-FFF2-40B4-BE49-F238E27FC236}">
                  <a16:creationId xmlns:a16="http://schemas.microsoft.com/office/drawing/2014/main" id="{B4B8CD68-05D5-3C7E-FCA2-E433E139FFA9}"/>
                </a:ext>
              </a:extLst>
            </p:cNvPr>
            <p:cNvSpPr txBox="1"/>
            <p:nvPr/>
          </p:nvSpPr>
          <p:spPr>
            <a:xfrm>
              <a:off x="6719000" y="2945324"/>
              <a:ext cx="320075" cy="193252"/>
            </a:xfrm>
            <a:prstGeom prst="rect">
              <a:avLst/>
            </a:prstGeom>
            <a:noFill/>
          </p:spPr>
          <p:txBody>
            <a:bodyPr wrap="none" rtlCol="0">
              <a:spAutoFit/>
            </a:bodyPr>
            <a:lstStyle/>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1.35</a:t>
              </a:r>
            </a:p>
          </p:txBody>
        </p:sp>
        <p:sp>
          <p:nvSpPr>
            <p:cNvPr id="83" name="TextBox 82">
              <a:extLst>
                <a:ext uri="{FF2B5EF4-FFF2-40B4-BE49-F238E27FC236}">
                  <a16:creationId xmlns:a16="http://schemas.microsoft.com/office/drawing/2014/main" id="{06F9441E-31EA-9CB2-A794-48E182CC3A6F}"/>
                </a:ext>
              </a:extLst>
            </p:cNvPr>
            <p:cNvSpPr txBox="1"/>
            <p:nvPr/>
          </p:nvSpPr>
          <p:spPr>
            <a:xfrm>
              <a:off x="6719000" y="3496865"/>
              <a:ext cx="374874" cy="193252"/>
            </a:xfrm>
            <a:prstGeom prst="rect">
              <a:avLst/>
            </a:prstGeom>
            <a:noFill/>
          </p:spPr>
          <p:txBody>
            <a:bodyPr wrap="none" rtlCol="0">
              <a:spAutoFit/>
            </a:bodyPr>
            <a:lstStyle/>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0.664</a:t>
              </a:r>
            </a:p>
          </p:txBody>
        </p:sp>
        <p:sp>
          <p:nvSpPr>
            <p:cNvPr id="84" name="TextBox 83">
              <a:extLst>
                <a:ext uri="{FF2B5EF4-FFF2-40B4-BE49-F238E27FC236}">
                  <a16:creationId xmlns:a16="http://schemas.microsoft.com/office/drawing/2014/main" id="{85409D43-38D7-95F2-025C-26A43663DA38}"/>
                </a:ext>
              </a:extLst>
            </p:cNvPr>
            <p:cNvSpPr txBox="1"/>
            <p:nvPr/>
          </p:nvSpPr>
          <p:spPr>
            <a:xfrm>
              <a:off x="6719000" y="4001548"/>
              <a:ext cx="374874" cy="193252"/>
            </a:xfrm>
            <a:prstGeom prst="rect">
              <a:avLst/>
            </a:prstGeom>
            <a:noFill/>
          </p:spPr>
          <p:txBody>
            <a:bodyPr wrap="none" rtlCol="0">
              <a:spAutoFit/>
            </a:bodyPr>
            <a:lstStyle/>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0.166</a:t>
              </a:r>
            </a:p>
          </p:txBody>
        </p:sp>
        <p:sp>
          <p:nvSpPr>
            <p:cNvPr id="85" name="TextBox 84">
              <a:extLst>
                <a:ext uri="{FF2B5EF4-FFF2-40B4-BE49-F238E27FC236}">
                  <a16:creationId xmlns:a16="http://schemas.microsoft.com/office/drawing/2014/main" id="{4999D781-EB11-0CB9-F67D-97DE38A41344}"/>
                </a:ext>
              </a:extLst>
            </p:cNvPr>
            <p:cNvSpPr txBox="1"/>
            <p:nvPr/>
          </p:nvSpPr>
          <p:spPr>
            <a:xfrm>
              <a:off x="6719000" y="4226983"/>
              <a:ext cx="304418" cy="193252"/>
            </a:xfrm>
            <a:prstGeom prst="rect">
              <a:avLst/>
            </a:prstGeom>
            <a:noFill/>
          </p:spPr>
          <p:txBody>
            <a:bodyPr wrap="none" rtlCol="0">
              <a:spAutoFit/>
            </a:bodyPr>
            <a:lstStyle/>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BLQ</a:t>
              </a:r>
            </a:p>
          </p:txBody>
        </p:sp>
      </p:grpSp>
      <p:sp>
        <p:nvSpPr>
          <p:cNvPr id="4" name="Título 3">
            <a:extLst>
              <a:ext uri="{FF2B5EF4-FFF2-40B4-BE49-F238E27FC236}">
                <a16:creationId xmlns:a16="http://schemas.microsoft.com/office/drawing/2014/main" id="{7A711126-B6EB-B020-CB49-BEF7BF1078DE}"/>
              </a:ext>
            </a:extLst>
          </p:cNvPr>
          <p:cNvSpPr>
            <a:spLocks noGrp="1"/>
          </p:cNvSpPr>
          <p:nvPr>
            <p:ph type="title"/>
          </p:nvPr>
        </p:nvSpPr>
        <p:spPr/>
        <p:txBody>
          <a:bodyPr>
            <a:normAutofit/>
          </a:bodyPr>
          <a:lstStyle/>
          <a:p>
            <a:r>
              <a:rPr lang="pt-BR" dirty="0" err="1"/>
              <a:t>Diagnosing</a:t>
            </a:r>
            <a:r>
              <a:rPr lang="pt-BR" dirty="0"/>
              <a:t> </a:t>
            </a:r>
            <a:r>
              <a:rPr lang="pt-BR" dirty="0" err="1"/>
              <a:t>Acute</a:t>
            </a:r>
            <a:r>
              <a:rPr lang="pt-BR" dirty="0"/>
              <a:t> HIV </a:t>
            </a:r>
            <a:r>
              <a:rPr lang="pt-BR" dirty="0" err="1"/>
              <a:t>with</a:t>
            </a:r>
            <a:r>
              <a:rPr lang="pt-BR" dirty="0"/>
              <a:t> LA </a:t>
            </a:r>
            <a:r>
              <a:rPr lang="pt-BR" dirty="0" err="1"/>
              <a:t>PrEP</a:t>
            </a:r>
            <a:r>
              <a:rPr lang="pt-BR" dirty="0"/>
              <a:t> </a:t>
            </a:r>
          </a:p>
        </p:txBody>
      </p:sp>
      <p:grpSp>
        <p:nvGrpSpPr>
          <p:cNvPr id="5" name="Group 3">
            <a:extLst>
              <a:ext uri="{FF2B5EF4-FFF2-40B4-BE49-F238E27FC236}">
                <a16:creationId xmlns:a16="http://schemas.microsoft.com/office/drawing/2014/main" id="{E23184D7-7810-919D-D216-8822F8E8D836}"/>
              </a:ext>
            </a:extLst>
          </p:cNvPr>
          <p:cNvGrpSpPr/>
          <p:nvPr/>
        </p:nvGrpSpPr>
        <p:grpSpPr>
          <a:xfrm>
            <a:off x="9944553" y="2994440"/>
            <a:ext cx="1954079" cy="1763571"/>
            <a:chOff x="550725" y="5198009"/>
            <a:chExt cx="1954079" cy="1763571"/>
          </a:xfrm>
        </p:grpSpPr>
        <p:grpSp>
          <p:nvGrpSpPr>
            <p:cNvPr id="6" name="Group 6">
              <a:extLst>
                <a:ext uri="{FF2B5EF4-FFF2-40B4-BE49-F238E27FC236}">
                  <a16:creationId xmlns:a16="http://schemas.microsoft.com/office/drawing/2014/main" id="{FCF87E20-C415-DE70-D5B5-B93968318466}"/>
                </a:ext>
              </a:extLst>
            </p:cNvPr>
            <p:cNvGrpSpPr/>
            <p:nvPr/>
          </p:nvGrpSpPr>
          <p:grpSpPr>
            <a:xfrm>
              <a:off x="550725" y="5618428"/>
              <a:ext cx="1785180" cy="276999"/>
              <a:chOff x="-519762" y="5868429"/>
              <a:chExt cx="1785180" cy="276999"/>
            </a:xfrm>
          </p:grpSpPr>
          <p:cxnSp>
            <p:nvCxnSpPr>
              <p:cNvPr id="16" name="Straight Connector 16">
                <a:extLst>
                  <a:ext uri="{FF2B5EF4-FFF2-40B4-BE49-F238E27FC236}">
                    <a16:creationId xmlns:a16="http://schemas.microsoft.com/office/drawing/2014/main" id="{F02A69DF-2A87-C6AB-A557-F0DDB476C6A8}"/>
                  </a:ext>
                </a:extLst>
              </p:cNvPr>
              <p:cNvCxnSpPr>
                <a:cxnSpLocks/>
              </p:cNvCxnSpPr>
              <p:nvPr/>
            </p:nvCxnSpPr>
            <p:spPr>
              <a:xfrm>
                <a:off x="-519762" y="6006928"/>
                <a:ext cx="457200" cy="0"/>
              </a:xfrm>
              <a:prstGeom prst="line">
                <a:avLst/>
              </a:prstGeom>
              <a:noFill/>
              <a:ln w="50800" cap="flat" cmpd="sng" algn="ctr">
                <a:solidFill>
                  <a:srgbClr val="1171A1"/>
                </a:solidFill>
                <a:prstDash val="solid"/>
                <a:miter lim="800000"/>
              </a:ln>
              <a:effectLst/>
            </p:spPr>
          </p:cxnSp>
          <p:sp>
            <p:nvSpPr>
              <p:cNvPr id="17" name="TextBox 17">
                <a:extLst>
                  <a:ext uri="{FF2B5EF4-FFF2-40B4-BE49-F238E27FC236}">
                    <a16:creationId xmlns:a16="http://schemas.microsoft.com/office/drawing/2014/main" id="{64400499-AFB4-B148-F1C7-194BEE2D99FE}"/>
                  </a:ext>
                </a:extLst>
              </p:cNvPr>
              <p:cNvSpPr txBox="1"/>
              <p:nvPr/>
            </p:nvSpPr>
            <p:spPr>
              <a:xfrm>
                <a:off x="-62562" y="5868429"/>
                <a:ext cx="132798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HIV-1 RNA</a:t>
                </a:r>
              </a:p>
            </p:txBody>
          </p:sp>
        </p:grpSp>
        <p:grpSp>
          <p:nvGrpSpPr>
            <p:cNvPr id="7" name="Group 7">
              <a:extLst>
                <a:ext uri="{FF2B5EF4-FFF2-40B4-BE49-F238E27FC236}">
                  <a16:creationId xmlns:a16="http://schemas.microsoft.com/office/drawing/2014/main" id="{46A8CE32-368E-E830-C02A-786F12E00C51}"/>
                </a:ext>
              </a:extLst>
            </p:cNvPr>
            <p:cNvGrpSpPr/>
            <p:nvPr/>
          </p:nvGrpSpPr>
          <p:grpSpPr>
            <a:xfrm>
              <a:off x="550725" y="6059171"/>
              <a:ext cx="1954076" cy="276999"/>
              <a:chOff x="-2951931" y="6535048"/>
              <a:chExt cx="1954076" cy="276999"/>
            </a:xfrm>
          </p:grpSpPr>
          <p:cxnSp>
            <p:nvCxnSpPr>
              <p:cNvPr id="14" name="Straight Connector 14">
                <a:extLst>
                  <a:ext uri="{FF2B5EF4-FFF2-40B4-BE49-F238E27FC236}">
                    <a16:creationId xmlns:a16="http://schemas.microsoft.com/office/drawing/2014/main" id="{205F63D2-1311-C936-CF70-5EDBE3BF3C7B}"/>
                  </a:ext>
                </a:extLst>
              </p:cNvPr>
              <p:cNvCxnSpPr>
                <a:cxnSpLocks/>
              </p:cNvCxnSpPr>
              <p:nvPr/>
            </p:nvCxnSpPr>
            <p:spPr>
              <a:xfrm>
                <a:off x="-2951931" y="6673547"/>
                <a:ext cx="457200" cy="0"/>
              </a:xfrm>
              <a:prstGeom prst="line">
                <a:avLst/>
              </a:prstGeom>
              <a:noFill/>
              <a:ln w="50800" cap="flat" cmpd="sng" algn="ctr">
                <a:solidFill>
                  <a:srgbClr val="DA461A"/>
                </a:solidFill>
                <a:prstDash val="solid"/>
                <a:miter lim="800000"/>
              </a:ln>
              <a:effectLst/>
            </p:spPr>
          </p:cxnSp>
          <p:sp>
            <p:nvSpPr>
              <p:cNvPr id="15" name="TextBox 15">
                <a:extLst>
                  <a:ext uri="{FF2B5EF4-FFF2-40B4-BE49-F238E27FC236}">
                    <a16:creationId xmlns:a16="http://schemas.microsoft.com/office/drawing/2014/main" id="{9259D691-EA69-C623-CBDF-4B0076535612}"/>
                  </a:ext>
                </a:extLst>
              </p:cNvPr>
              <p:cNvSpPr txBox="1"/>
              <p:nvPr/>
            </p:nvSpPr>
            <p:spPr>
              <a:xfrm>
                <a:off x="-2494732" y="6535048"/>
                <a:ext cx="149687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Antibody titer</a:t>
                </a:r>
              </a:p>
            </p:txBody>
          </p:sp>
        </p:grpSp>
        <p:grpSp>
          <p:nvGrpSpPr>
            <p:cNvPr id="8" name="Group 8">
              <a:extLst>
                <a:ext uri="{FF2B5EF4-FFF2-40B4-BE49-F238E27FC236}">
                  <a16:creationId xmlns:a16="http://schemas.microsoft.com/office/drawing/2014/main" id="{463B1E12-A20C-7529-57DD-397D79A58D02}"/>
                </a:ext>
              </a:extLst>
            </p:cNvPr>
            <p:cNvGrpSpPr/>
            <p:nvPr/>
          </p:nvGrpSpPr>
          <p:grpSpPr>
            <a:xfrm>
              <a:off x="550725" y="6499915"/>
              <a:ext cx="1954079" cy="461665"/>
              <a:chOff x="-5394733" y="7209992"/>
              <a:chExt cx="1954079" cy="461665"/>
            </a:xfrm>
          </p:grpSpPr>
          <p:cxnSp>
            <p:nvCxnSpPr>
              <p:cNvPr id="12" name="Straight Connector 12">
                <a:extLst>
                  <a:ext uri="{FF2B5EF4-FFF2-40B4-BE49-F238E27FC236}">
                    <a16:creationId xmlns:a16="http://schemas.microsoft.com/office/drawing/2014/main" id="{56C2CFFB-4225-3948-49D9-F19B28830E6F}"/>
                  </a:ext>
                </a:extLst>
              </p:cNvPr>
              <p:cNvCxnSpPr>
                <a:cxnSpLocks/>
              </p:cNvCxnSpPr>
              <p:nvPr/>
            </p:nvCxnSpPr>
            <p:spPr>
              <a:xfrm>
                <a:off x="-5394733" y="7406632"/>
                <a:ext cx="457200" cy="0"/>
              </a:xfrm>
              <a:prstGeom prst="line">
                <a:avLst/>
              </a:prstGeom>
              <a:noFill/>
              <a:ln w="50800" cap="flat" cmpd="sng" algn="ctr">
                <a:solidFill>
                  <a:sysClr val="windowText" lastClr="000000"/>
                </a:solidFill>
                <a:prstDash val="sysDot"/>
                <a:miter lim="800000"/>
              </a:ln>
              <a:effectLst/>
            </p:spPr>
          </p:cxnSp>
          <p:sp>
            <p:nvSpPr>
              <p:cNvPr id="13" name="TextBox 13">
                <a:extLst>
                  <a:ext uri="{FF2B5EF4-FFF2-40B4-BE49-F238E27FC236}">
                    <a16:creationId xmlns:a16="http://schemas.microsoft.com/office/drawing/2014/main" id="{0CE7C19C-1790-802A-EC5D-E45F0DC389EC}"/>
                  </a:ext>
                </a:extLst>
              </p:cNvPr>
              <p:cNvSpPr txBox="1"/>
              <p:nvPr/>
            </p:nvSpPr>
            <p:spPr>
              <a:xfrm>
                <a:off x="-4937532" y="7209992"/>
                <a:ext cx="149687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Threshold for detectable antibody</a:t>
                </a:r>
              </a:p>
            </p:txBody>
          </p:sp>
        </p:grpSp>
        <p:grpSp>
          <p:nvGrpSpPr>
            <p:cNvPr id="9" name="Group 9">
              <a:extLst>
                <a:ext uri="{FF2B5EF4-FFF2-40B4-BE49-F238E27FC236}">
                  <a16:creationId xmlns:a16="http://schemas.microsoft.com/office/drawing/2014/main" id="{46810361-8672-3041-8CA3-166272ED82F6}"/>
                </a:ext>
              </a:extLst>
            </p:cNvPr>
            <p:cNvGrpSpPr/>
            <p:nvPr/>
          </p:nvGrpSpPr>
          <p:grpSpPr>
            <a:xfrm>
              <a:off x="550726" y="5198009"/>
              <a:ext cx="1954076" cy="276999"/>
              <a:chOff x="1655986" y="5451417"/>
              <a:chExt cx="1954076" cy="276999"/>
            </a:xfrm>
          </p:grpSpPr>
          <p:cxnSp>
            <p:nvCxnSpPr>
              <p:cNvPr id="10" name="Straight Connector 10">
                <a:extLst>
                  <a:ext uri="{FF2B5EF4-FFF2-40B4-BE49-F238E27FC236}">
                    <a16:creationId xmlns:a16="http://schemas.microsoft.com/office/drawing/2014/main" id="{86C05FB7-E022-6727-9AAB-41F843B6826E}"/>
                  </a:ext>
                </a:extLst>
              </p:cNvPr>
              <p:cNvCxnSpPr>
                <a:cxnSpLocks/>
              </p:cNvCxnSpPr>
              <p:nvPr/>
            </p:nvCxnSpPr>
            <p:spPr>
              <a:xfrm>
                <a:off x="1655986" y="5589916"/>
                <a:ext cx="457200" cy="0"/>
              </a:xfrm>
              <a:prstGeom prst="line">
                <a:avLst/>
              </a:prstGeom>
              <a:noFill/>
              <a:ln w="50800" cap="flat" cmpd="sng" algn="ctr">
                <a:solidFill>
                  <a:srgbClr val="EE7D30"/>
                </a:solidFill>
                <a:prstDash val="sysDash"/>
                <a:miter lim="800000"/>
              </a:ln>
              <a:effectLst/>
            </p:spPr>
          </p:cxnSp>
          <p:sp>
            <p:nvSpPr>
              <p:cNvPr id="11" name="TextBox 11">
                <a:extLst>
                  <a:ext uri="{FF2B5EF4-FFF2-40B4-BE49-F238E27FC236}">
                    <a16:creationId xmlns:a16="http://schemas.microsoft.com/office/drawing/2014/main" id="{B9D0FA60-A8CC-2F5E-680C-B4C4DB50D30D}"/>
                  </a:ext>
                </a:extLst>
              </p:cNvPr>
              <p:cNvSpPr txBox="1"/>
              <p:nvPr/>
            </p:nvSpPr>
            <p:spPr>
              <a:xfrm>
                <a:off x="2113186" y="5451417"/>
                <a:ext cx="14968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CAB concentration</a:t>
                </a:r>
              </a:p>
            </p:txBody>
          </p:sp>
        </p:grpSp>
      </p:grpSp>
      <p:sp>
        <p:nvSpPr>
          <p:cNvPr id="18" name="TextBox 358">
            <a:extLst>
              <a:ext uri="{FF2B5EF4-FFF2-40B4-BE49-F238E27FC236}">
                <a16:creationId xmlns:a16="http://schemas.microsoft.com/office/drawing/2014/main" id="{960EB818-C90E-DC83-FE79-FE08D69DA4CA}"/>
              </a:ext>
            </a:extLst>
          </p:cNvPr>
          <p:cNvSpPr txBox="1"/>
          <p:nvPr/>
        </p:nvSpPr>
        <p:spPr>
          <a:xfrm>
            <a:off x="461441" y="1020971"/>
            <a:ext cx="802667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DE9443"/>
                </a:solidFill>
                <a:effectLst/>
                <a:uLnTx/>
                <a:uFillTx/>
                <a:latin typeface="+mn-lt"/>
                <a:ea typeface="+mn-ea"/>
                <a:cs typeface="+mn-cs"/>
              </a:rPr>
              <a:t>Long-acting Early Viral Inhibition (LEVI)</a:t>
            </a:r>
          </a:p>
        </p:txBody>
      </p:sp>
    </p:spTree>
    <p:extLst>
      <p:ext uri="{BB962C8B-B14F-4D97-AF65-F5344CB8AC3E}">
        <p14:creationId xmlns:p14="http://schemas.microsoft.com/office/powerpoint/2010/main" val="142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71D795A5-D53B-6B8C-30DA-00EB288DE17B}"/>
              </a:ext>
            </a:extLst>
          </p:cNvPr>
          <p:cNvGraphicFramePr>
            <a:graphicFrameLocks/>
          </p:cNvGraphicFramePr>
          <p:nvPr>
            <p:extLst>
              <p:ext uri="{D42A27DB-BD31-4B8C-83A1-F6EECF244321}">
                <p14:modId xmlns:p14="http://schemas.microsoft.com/office/powerpoint/2010/main" val="397656211"/>
              </p:ext>
            </p:extLst>
          </p:nvPr>
        </p:nvGraphicFramePr>
        <p:xfrm>
          <a:off x="4116388" y="1309024"/>
          <a:ext cx="7632701" cy="4891751"/>
        </p:xfrm>
        <a:graphic>
          <a:graphicData uri="http://schemas.openxmlformats.org/drawingml/2006/table">
            <a:tbl>
              <a:tblPr firstRow="1" firstCol="1" bandRow="1"/>
              <a:tblGrid>
                <a:gridCol w="1604732">
                  <a:extLst>
                    <a:ext uri="{9D8B030D-6E8A-4147-A177-3AD203B41FA5}">
                      <a16:colId xmlns:a16="http://schemas.microsoft.com/office/drawing/2014/main" val="1645773240"/>
                    </a:ext>
                  </a:extLst>
                </a:gridCol>
                <a:gridCol w="2806667">
                  <a:extLst>
                    <a:ext uri="{9D8B030D-6E8A-4147-A177-3AD203B41FA5}">
                      <a16:colId xmlns:a16="http://schemas.microsoft.com/office/drawing/2014/main" val="3977347397"/>
                    </a:ext>
                  </a:extLst>
                </a:gridCol>
                <a:gridCol w="3221302">
                  <a:extLst>
                    <a:ext uri="{9D8B030D-6E8A-4147-A177-3AD203B41FA5}">
                      <a16:colId xmlns:a16="http://schemas.microsoft.com/office/drawing/2014/main" val="3879235248"/>
                    </a:ext>
                  </a:extLst>
                </a:gridCol>
              </a:tblGrid>
              <a:tr h="40541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u="none" strike="noStrike" dirty="0">
                          <a:effectLst/>
                          <a:latin typeface="+mn-lt"/>
                          <a:cs typeface="Calibri" panose="020F0502020204030204" pitchFamily="34" charset="0"/>
                        </a:rPr>
                        <a:t> </a:t>
                      </a:r>
                      <a:endParaRPr lang="en-US" sz="1200" dirty="0">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C6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800" dirty="0">
                          <a:effectLst/>
                          <a:latin typeface="+mn-lt"/>
                          <a:cs typeface="Calibri" panose="020F0502020204030204" pitchFamily="34" charset="0"/>
                        </a:rPr>
                        <a:t>AHI</a:t>
                      </a:r>
                      <a:endParaRPr lang="en-US" sz="1800" dirty="0">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171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800" dirty="0">
                          <a:effectLst/>
                          <a:latin typeface="+mn-lt"/>
                          <a:cs typeface="Calibri" panose="020F0502020204030204" pitchFamily="34" charset="0"/>
                        </a:rPr>
                        <a:t>LEVI</a:t>
                      </a:r>
                      <a:endParaRPr lang="en-US" sz="1800" dirty="0">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7D30"/>
                    </a:solidFill>
                  </a:tcPr>
                </a:tc>
                <a:extLst>
                  <a:ext uri="{0D108BD9-81ED-4DB2-BD59-A6C34878D82A}">
                    <a16:rowId xmlns:a16="http://schemas.microsoft.com/office/drawing/2014/main" val="3623775089"/>
                  </a:ext>
                </a:extLst>
              </a:tr>
              <a:tr h="40208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Cause</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Phase of natural HIV infection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Long-acting anti-viral PrEP agent (prototype: CAB-LA)</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0043604"/>
                  </a:ext>
                </a:extLst>
              </a:tr>
              <a:tr h="6031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Onset</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New infection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lgn="just">
                        <a:spcBef>
                          <a:spcPts val="0"/>
                        </a:spcBef>
                        <a:spcAft>
                          <a:spcPts val="0"/>
                        </a:spcAft>
                      </a:pPr>
                      <a:r>
                        <a:rPr lang="en-US" sz="1200" dirty="0">
                          <a:solidFill>
                            <a:schemeClr val="tx1"/>
                          </a:solidFill>
                          <a:effectLst/>
                          <a:latin typeface="+mn-lt"/>
                          <a:cs typeface="Calibri" panose="020F0502020204030204" pitchFamily="34" charset="0"/>
                        </a:rPr>
                        <a:t>Infection during PrEP</a:t>
                      </a:r>
                    </a:p>
                    <a:p>
                      <a:pPr marL="0" marR="0">
                        <a:spcBef>
                          <a:spcPts val="0"/>
                        </a:spcBef>
                        <a:spcAft>
                          <a:spcPts val="0"/>
                        </a:spcAft>
                      </a:pPr>
                      <a:r>
                        <a:rPr lang="en-US" sz="1200" dirty="0">
                          <a:solidFill>
                            <a:schemeClr val="tx1"/>
                          </a:solidFill>
                          <a:effectLst/>
                          <a:latin typeface="+mn-lt"/>
                          <a:cs typeface="Calibri" panose="020F0502020204030204" pitchFamily="34" charset="0"/>
                        </a:rPr>
                        <a:t>Initiation of PrEP agent during acute/early infection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0059584"/>
                  </a:ext>
                </a:extLst>
              </a:tr>
              <a:tr h="26449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Viral replication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Explosive</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Smoldering</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68481296"/>
                  </a:ext>
                </a:extLst>
              </a:tr>
              <a:tr h="6031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Symptoms</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Fever, chills, rash, night sweats, muscle aches, sore throat, fatigue, swollen glands</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Protean, often no symptoms reported</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31328666"/>
                  </a:ext>
                </a:extLst>
              </a:tr>
              <a:tr h="80416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Detection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Ag/Ab assay, RNA assays (including less sensitive POC and pooled tests), DNA assays, total nucleic acid assays</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lgn="just">
                        <a:spcBef>
                          <a:spcPts val="0"/>
                        </a:spcBef>
                        <a:spcAft>
                          <a:spcPts val="0"/>
                        </a:spcAft>
                      </a:pPr>
                      <a:r>
                        <a:rPr lang="en-US" sz="1200" dirty="0">
                          <a:solidFill>
                            <a:schemeClr val="tx1"/>
                          </a:solidFill>
                          <a:effectLst/>
                          <a:latin typeface="+mn-lt"/>
                          <a:cs typeface="Calibri" panose="020F0502020204030204" pitchFamily="34" charset="0"/>
                        </a:rPr>
                        <a:t>Ultrasensitive RNA assay </a:t>
                      </a:r>
                    </a:p>
                    <a:p>
                      <a:pPr marL="0" marR="0">
                        <a:spcBef>
                          <a:spcPts val="0"/>
                        </a:spcBef>
                        <a:spcAft>
                          <a:spcPts val="0"/>
                        </a:spcAft>
                      </a:pPr>
                      <a:r>
                        <a:rPr lang="en-US" sz="1200" dirty="0">
                          <a:solidFill>
                            <a:schemeClr val="tx1"/>
                          </a:solidFill>
                          <a:effectLst/>
                          <a:latin typeface="+mn-lt"/>
                          <a:cs typeface="Calibri" panose="020F0502020204030204" pitchFamily="34" charset="0"/>
                        </a:rPr>
                        <a:t>(often low or undetectable RNA, low/undetectable DNA, diminished/delayed Ab production)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9619458"/>
                  </a:ext>
                </a:extLst>
              </a:tr>
              <a:tr h="6031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Duration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1-2 weeks (until Ab detection)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Months (until viral breakthrough, cessation of anti-viral exposure or ART start)</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62719457"/>
                  </a:ext>
                </a:extLst>
              </a:tr>
              <a:tr h="40208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Persistence</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Rare*</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Weeks-months after anti-viral agent is discontinued</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9639877"/>
                  </a:ext>
                </a:extLst>
              </a:tr>
              <a:tr h="40208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Transmission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Very likely</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Unlikely (except possibly through blood transfusion)</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21629541"/>
                  </a:ext>
                </a:extLst>
              </a:tr>
              <a:tr h="40208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Drug resistance</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No (unless transmitted)</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a:spcBef>
                          <a:spcPts val="0"/>
                        </a:spcBef>
                        <a:spcAft>
                          <a:spcPts val="0"/>
                        </a:spcAft>
                      </a:pPr>
                      <a:r>
                        <a:rPr lang="en-US" sz="1200" dirty="0">
                          <a:solidFill>
                            <a:schemeClr val="tx1"/>
                          </a:solidFill>
                          <a:effectLst/>
                          <a:latin typeface="+mn-lt"/>
                          <a:cs typeface="Calibri" panose="020F0502020204030204" pitchFamily="34" charset="0"/>
                        </a:rPr>
                        <a:t>Yes (can emerge early when viral load is low)</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0590225"/>
                  </a:ext>
                </a:extLst>
              </a:tr>
            </a:tbl>
          </a:graphicData>
        </a:graphic>
      </p:graphicFrame>
      <p:sp>
        <p:nvSpPr>
          <p:cNvPr id="2" name="Título 1">
            <a:extLst>
              <a:ext uri="{FF2B5EF4-FFF2-40B4-BE49-F238E27FC236}">
                <a16:creationId xmlns:a16="http://schemas.microsoft.com/office/drawing/2014/main" id="{F560B3D8-D82F-B07E-A77E-8DCA8BC6F8C9}"/>
              </a:ext>
            </a:extLst>
          </p:cNvPr>
          <p:cNvSpPr>
            <a:spLocks noGrp="1"/>
          </p:cNvSpPr>
          <p:nvPr>
            <p:ph type="title"/>
          </p:nvPr>
        </p:nvSpPr>
        <p:spPr>
          <a:xfrm>
            <a:off x="4116391" y="441325"/>
            <a:ext cx="7632698" cy="1223964"/>
          </a:xfrm>
        </p:spPr>
        <p:txBody>
          <a:bodyPr>
            <a:normAutofit/>
          </a:bodyPr>
          <a:lstStyle/>
          <a:p>
            <a:r>
              <a:rPr lang="en-US" sz="2800" spc="-20" dirty="0"/>
              <a:t>AHI vs. LEVI:  What you need to know</a:t>
            </a:r>
            <a:endParaRPr lang="pt-BR" sz="2800" spc="-20" dirty="0"/>
          </a:p>
        </p:txBody>
      </p:sp>
    </p:spTree>
    <p:extLst>
      <p:ext uri="{BB962C8B-B14F-4D97-AF65-F5344CB8AC3E}">
        <p14:creationId xmlns:p14="http://schemas.microsoft.com/office/powerpoint/2010/main" val="423593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210241-6F3F-B280-184A-12DCF07AE5C5}"/>
              </a:ext>
            </a:extLst>
          </p:cNvPr>
          <p:cNvSpPr>
            <a:spLocks noGrp="1"/>
          </p:cNvSpPr>
          <p:nvPr>
            <p:ph type="title"/>
          </p:nvPr>
        </p:nvSpPr>
        <p:spPr/>
        <p:txBody>
          <a:bodyPr>
            <a:normAutofit/>
          </a:bodyPr>
          <a:lstStyle/>
          <a:p>
            <a:pPr>
              <a:lnSpc>
                <a:spcPct val="107000"/>
              </a:lnSpc>
              <a:spcAft>
                <a:spcPts val="800"/>
              </a:spcAft>
            </a:pPr>
            <a:r>
              <a:rPr lang="en-GB" dirty="0"/>
              <a:t>Predicted effects of</a:t>
            </a:r>
            <a:r>
              <a:rPr lang="en-US" dirty="0"/>
              <a:t> introduction of LA CAB </a:t>
            </a:r>
            <a:r>
              <a:rPr lang="en-US" dirty="0" err="1"/>
              <a:t>PrEP</a:t>
            </a:r>
            <a:r>
              <a:rPr lang="en-US" dirty="0"/>
              <a:t> in sub-Saharan Africa</a:t>
            </a:r>
            <a:endParaRPr lang="pt-BR" dirty="0"/>
          </a:p>
        </p:txBody>
      </p:sp>
      <p:sp>
        <p:nvSpPr>
          <p:cNvPr id="17" name="AutoShape 8" descr="ícone Engrenagem Livre de Octicons">
            <a:extLst>
              <a:ext uri="{FF2B5EF4-FFF2-40B4-BE49-F238E27FC236}">
                <a16:creationId xmlns:a16="http://schemas.microsoft.com/office/drawing/2014/main" id="{E14F035E-3767-8935-EE0B-6867CC55542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18" name="AutoShape 10" descr="ícone Engrenagem Livre de Octicons">
            <a:extLst>
              <a:ext uri="{FF2B5EF4-FFF2-40B4-BE49-F238E27FC236}">
                <a16:creationId xmlns:a16="http://schemas.microsoft.com/office/drawing/2014/main" id="{57525F48-09D6-0160-8B84-97F8B796053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pSp>
        <p:nvGrpSpPr>
          <p:cNvPr id="3" name="Agrupar 2">
            <a:extLst>
              <a:ext uri="{FF2B5EF4-FFF2-40B4-BE49-F238E27FC236}">
                <a16:creationId xmlns:a16="http://schemas.microsoft.com/office/drawing/2014/main" id="{6BA81BD9-488D-5EA0-DD5C-DAC504BE3E77}"/>
              </a:ext>
            </a:extLst>
          </p:cNvPr>
          <p:cNvGrpSpPr/>
          <p:nvPr/>
        </p:nvGrpSpPr>
        <p:grpSpPr>
          <a:xfrm>
            <a:off x="512925" y="1575123"/>
            <a:ext cx="11185896" cy="4757467"/>
            <a:chOff x="4855" y="1183788"/>
            <a:chExt cx="12090036" cy="5142007"/>
          </a:xfrm>
        </p:grpSpPr>
        <p:pic>
          <p:nvPicPr>
            <p:cNvPr id="14" name="Picture 22" descr="The SGPlot Procedure">
              <a:extLst>
                <a:ext uri="{FF2B5EF4-FFF2-40B4-BE49-F238E27FC236}">
                  <a16:creationId xmlns:a16="http://schemas.microsoft.com/office/drawing/2014/main" id="{B0E8AAC1-D751-2AB4-6D36-0912555651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4516" y="1189733"/>
              <a:ext cx="4270375" cy="2846705"/>
            </a:xfrm>
            <a:prstGeom prst="rect">
              <a:avLst/>
            </a:prstGeom>
            <a:noFill/>
            <a:ln>
              <a:noFill/>
            </a:ln>
          </p:spPr>
        </p:pic>
        <p:pic>
          <p:nvPicPr>
            <p:cNvPr id="16" name="Picture 16" descr="The SGPlot Procedure">
              <a:extLst>
                <a:ext uri="{FF2B5EF4-FFF2-40B4-BE49-F238E27FC236}">
                  <a16:creationId xmlns:a16="http://schemas.microsoft.com/office/drawing/2014/main" id="{EE0C21FD-0FAA-4978-1553-41E568AFFA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55" y="1183788"/>
              <a:ext cx="4257674" cy="2838450"/>
            </a:xfrm>
            <a:prstGeom prst="rect">
              <a:avLst/>
            </a:prstGeom>
            <a:noFill/>
            <a:ln>
              <a:noFill/>
            </a:ln>
          </p:spPr>
        </p:pic>
        <p:pic>
          <p:nvPicPr>
            <p:cNvPr id="15" name="Picture 19" descr="The SGPlot Procedure">
              <a:extLst>
                <a:ext uri="{FF2B5EF4-FFF2-40B4-BE49-F238E27FC236}">
                  <a16:creationId xmlns:a16="http://schemas.microsoft.com/office/drawing/2014/main" id="{EF7F1D61-C9B7-9981-8A07-26FFC4B9D22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84158" y="3517190"/>
              <a:ext cx="4213224" cy="2808605"/>
            </a:xfrm>
            <a:prstGeom prst="rect">
              <a:avLst/>
            </a:prstGeom>
            <a:noFill/>
            <a:ln>
              <a:noFill/>
            </a:ln>
          </p:spPr>
        </p:pic>
      </p:grpSp>
      <p:sp>
        <p:nvSpPr>
          <p:cNvPr id="2" name="TextBox 10">
            <a:extLst>
              <a:ext uri="{FF2B5EF4-FFF2-40B4-BE49-F238E27FC236}">
                <a16:creationId xmlns:a16="http://schemas.microsoft.com/office/drawing/2014/main" id="{A5441BC6-00C2-BD69-B716-E7AF7A9BE197}"/>
              </a:ext>
            </a:extLst>
          </p:cNvPr>
          <p:cNvSpPr txBox="1"/>
          <p:nvPr/>
        </p:nvSpPr>
        <p:spPr>
          <a:xfrm>
            <a:off x="8681777" y="6409540"/>
            <a:ext cx="3067312"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Philipps et al. Lancet 2022. Submitted.</a:t>
            </a:r>
          </a:p>
        </p:txBody>
      </p:sp>
    </p:spTree>
    <p:extLst>
      <p:ext uri="{BB962C8B-B14F-4D97-AF65-F5344CB8AC3E}">
        <p14:creationId xmlns:p14="http://schemas.microsoft.com/office/powerpoint/2010/main" val="177586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6" name="Conector reto 5">
            <a:extLst>
              <a:ext uri="{FF2B5EF4-FFF2-40B4-BE49-F238E27FC236}">
                <a16:creationId xmlns:a16="http://schemas.microsoft.com/office/drawing/2014/main" id="{2754F4B1-B485-0329-BFF0-AF41BACA6840}"/>
              </a:ext>
            </a:extLst>
          </p:cNvPr>
          <p:cNvCxnSpPr>
            <a:cxnSpLocks/>
          </p:cNvCxnSpPr>
          <p:nvPr/>
        </p:nvCxnSpPr>
        <p:spPr>
          <a:xfrm>
            <a:off x="4225159" y="4130040"/>
            <a:ext cx="8051062" cy="0"/>
          </a:xfrm>
          <a:prstGeom prst="line">
            <a:avLst/>
          </a:prstGeom>
          <a:ln w="152400">
            <a:solidFill>
              <a:srgbClr val="2B2D49"/>
            </a:solidFill>
          </a:ln>
        </p:spPr>
        <p:style>
          <a:lnRef idx="1">
            <a:schemeClr val="accent1"/>
          </a:lnRef>
          <a:fillRef idx="0">
            <a:schemeClr val="accent1"/>
          </a:fillRef>
          <a:effectRef idx="0">
            <a:schemeClr val="accent1"/>
          </a:effectRef>
          <a:fontRef idx="minor">
            <a:schemeClr val="tx1"/>
          </a:fontRef>
        </p:style>
      </p:cxnSp>
      <p:sp>
        <p:nvSpPr>
          <p:cNvPr id="7" name="Título 3">
            <a:extLst>
              <a:ext uri="{FF2B5EF4-FFF2-40B4-BE49-F238E27FC236}">
                <a16:creationId xmlns:a16="http://schemas.microsoft.com/office/drawing/2014/main" id="{87D8B084-187D-F588-14AF-F2AD7BBDF001}"/>
              </a:ext>
            </a:extLst>
          </p:cNvPr>
          <p:cNvSpPr txBox="1">
            <a:spLocks/>
          </p:cNvSpPr>
          <p:nvPr/>
        </p:nvSpPr>
        <p:spPr>
          <a:xfrm>
            <a:off x="4053252" y="2899212"/>
            <a:ext cx="7695840" cy="2314510"/>
          </a:xfrm>
          <a:prstGeom prst="rect">
            <a:avLst/>
          </a:prstGeom>
        </p:spPr>
        <p:txBody>
          <a:bodyPr vert="horz" lIns="0" tIns="0" rIns="0" bIns="0" rtlCol="0" anchor="ctr">
            <a:normAutofit fontScale="77500" lnSpcReduction="20000"/>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lnSpc>
                <a:spcPct val="140000"/>
              </a:lnSpc>
              <a:buClrTx/>
              <a:buFontTx/>
            </a:pPr>
            <a:r>
              <a:rPr lang="pt-BR" sz="7200" spc="-50" dirty="0"/>
              <a:t>CLINICAL USE </a:t>
            </a:r>
            <a:r>
              <a:rPr lang="pt-BR" sz="7200" spc="-50" dirty="0" err="1"/>
              <a:t>and</a:t>
            </a:r>
            <a:r>
              <a:rPr lang="pt-BR" sz="7200" spc="-50" dirty="0"/>
              <a:t/>
            </a:r>
            <a:br>
              <a:rPr lang="pt-BR" sz="7200" spc="-50" dirty="0"/>
            </a:br>
            <a:r>
              <a:rPr lang="pt-BR" sz="7200" spc="-50" dirty="0"/>
              <a:t>IMPLEMENTATION</a:t>
            </a:r>
          </a:p>
        </p:txBody>
      </p:sp>
    </p:spTree>
    <p:extLst>
      <p:ext uri="{BB962C8B-B14F-4D97-AF65-F5344CB8AC3E}">
        <p14:creationId xmlns:p14="http://schemas.microsoft.com/office/powerpoint/2010/main" val="386508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12A20A52-1876-1547-6300-74D54EFBF88F}"/>
              </a:ext>
            </a:extLst>
          </p:cNvPr>
          <p:cNvSpPr>
            <a:spLocks noGrp="1"/>
          </p:cNvSpPr>
          <p:nvPr>
            <p:ph sz="quarter" idx="13"/>
          </p:nvPr>
        </p:nvSpPr>
        <p:spPr>
          <a:xfrm>
            <a:off x="4116391" y="1412875"/>
            <a:ext cx="7632701" cy="4787903"/>
          </a:xfrm>
        </p:spPr>
        <p:txBody>
          <a:bodyPr anchor="ctr">
            <a:normAutofit/>
          </a:bodyPr>
          <a:lstStyle/>
          <a:p>
            <a:pPr lvl="0">
              <a:spcAft>
                <a:spcPts val="600"/>
              </a:spcAft>
              <a:defRPr/>
            </a:pPr>
            <a:r>
              <a:rPr lang="en-US" b="1" dirty="0">
                <a:ea typeface="Calibri" panose="020F0502020204030204" pitchFamily="34" charset="0"/>
                <a:cs typeface="Calibri" panose="020F0502020204030204" pitchFamily="34" charset="0"/>
              </a:rPr>
              <a:t>What to start?</a:t>
            </a:r>
          </a:p>
          <a:p>
            <a:pPr lvl="1">
              <a:spcAft>
                <a:spcPts val="600"/>
              </a:spcAft>
              <a:buClr>
                <a:srgbClr val="DE9443"/>
              </a:buClr>
              <a:defRPr/>
            </a:pPr>
            <a:r>
              <a:rPr lang="en-US" sz="1800" dirty="0">
                <a:ea typeface="Calibri" panose="020F0502020204030204" pitchFamily="34" charset="0"/>
                <a:cs typeface="Calibri" panose="020F0502020204030204" pitchFamily="34" charset="0"/>
              </a:rPr>
              <a:t>Whatever the patient will adhere/persist with best</a:t>
            </a:r>
          </a:p>
          <a:p>
            <a:pPr lvl="0">
              <a:spcAft>
                <a:spcPts val="600"/>
              </a:spcAft>
              <a:buClr>
                <a:srgbClr val="DE9443"/>
              </a:buClr>
              <a:defRPr/>
            </a:pPr>
            <a:r>
              <a:rPr lang="en-US" b="1" dirty="0">
                <a:ea typeface="Calibri" panose="020F0502020204030204" pitchFamily="34" charset="0"/>
                <a:cs typeface="Calibri" panose="020F0502020204030204" pitchFamily="34" charset="0"/>
              </a:rPr>
              <a:t>Onset of protection?</a:t>
            </a:r>
          </a:p>
          <a:p>
            <a:pPr lvl="1">
              <a:spcAft>
                <a:spcPts val="600"/>
              </a:spcAft>
              <a:buClr>
                <a:srgbClr val="DE9443"/>
              </a:buClr>
              <a:defRPr/>
            </a:pPr>
            <a:r>
              <a:rPr lang="en-US" sz="1800" dirty="0">
                <a:ea typeface="Calibri" panose="020F0502020204030204" pitchFamily="34" charset="0"/>
                <a:cs typeface="Calibri" panose="020F0502020204030204" pitchFamily="34" charset="0"/>
              </a:rPr>
              <a:t>PK suggests time from first injection (irrespective of OLI) to 8x PA-IC90 is median 2 days, 95% by 7 days</a:t>
            </a:r>
          </a:p>
          <a:p>
            <a:pPr lvl="1">
              <a:spcAft>
                <a:spcPts val="600"/>
              </a:spcAft>
              <a:buClr>
                <a:srgbClr val="DE9443"/>
              </a:buClr>
              <a:defRPr/>
            </a:pPr>
            <a:r>
              <a:rPr lang="en-US" sz="1800" dirty="0">
                <a:ea typeface="Calibri" panose="020F0502020204030204" pitchFamily="34" charset="0"/>
                <a:cs typeface="Calibri" panose="020F0502020204030204" pitchFamily="34" charset="0"/>
              </a:rPr>
              <a:t>Durability – incredibly interpatient variability (077 data), likely varies by sex (maybe BMI), wouldn’t assume more than 9-10 weeks for males, 12+ for females</a:t>
            </a:r>
          </a:p>
          <a:p>
            <a:pPr lvl="0">
              <a:spcAft>
                <a:spcPts val="600"/>
              </a:spcAft>
              <a:buClr>
                <a:srgbClr val="DE9443"/>
              </a:buClr>
              <a:defRPr/>
            </a:pPr>
            <a:r>
              <a:rPr lang="en-US" b="1" dirty="0">
                <a:ea typeface="Calibri" panose="020F0502020204030204" pitchFamily="34" charset="0"/>
                <a:cs typeface="Calibri" panose="020F0502020204030204" pitchFamily="34" charset="0"/>
              </a:rPr>
              <a:t> Failures</a:t>
            </a:r>
          </a:p>
          <a:p>
            <a:pPr lvl="1">
              <a:spcAft>
                <a:spcPts val="600"/>
              </a:spcAft>
              <a:buClr>
                <a:srgbClr val="DE9443"/>
              </a:buClr>
              <a:defRPr/>
            </a:pPr>
            <a:r>
              <a:rPr lang="en-US" sz="1800" dirty="0">
                <a:ea typeface="Calibri" panose="020F0502020204030204" pitchFamily="34" charset="0"/>
                <a:cs typeface="Calibri" panose="020F0502020204030204" pitchFamily="34" charset="0"/>
              </a:rPr>
              <a:t>Poorly understood to date</a:t>
            </a:r>
          </a:p>
        </p:txBody>
      </p:sp>
      <p:sp>
        <p:nvSpPr>
          <p:cNvPr id="3" name="Título 2">
            <a:extLst>
              <a:ext uri="{FF2B5EF4-FFF2-40B4-BE49-F238E27FC236}">
                <a16:creationId xmlns:a16="http://schemas.microsoft.com/office/drawing/2014/main" id="{A13AE418-89A7-2820-DEA8-D7A56D81949C}"/>
              </a:ext>
            </a:extLst>
          </p:cNvPr>
          <p:cNvSpPr>
            <a:spLocks noGrp="1"/>
          </p:cNvSpPr>
          <p:nvPr>
            <p:ph type="title"/>
          </p:nvPr>
        </p:nvSpPr>
        <p:spPr>
          <a:xfrm>
            <a:off x="4116391" y="441325"/>
            <a:ext cx="7350395" cy="1223964"/>
          </a:xfrm>
        </p:spPr>
        <p:txBody>
          <a:bodyPr>
            <a:normAutofit/>
          </a:bodyPr>
          <a:lstStyle/>
          <a:p>
            <a:r>
              <a:rPr lang="en-US" sz="2800" dirty="0"/>
              <a:t>Making Good Decisions without good data </a:t>
            </a:r>
            <a:endParaRPr lang="pt-BR" sz="2800" dirty="0"/>
          </a:p>
        </p:txBody>
      </p:sp>
    </p:spTree>
    <p:extLst>
      <p:ext uri="{BB962C8B-B14F-4D97-AF65-F5344CB8AC3E}">
        <p14:creationId xmlns:p14="http://schemas.microsoft.com/office/powerpoint/2010/main" val="131003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210241-6F3F-B280-184A-12DCF07AE5C5}"/>
              </a:ext>
            </a:extLst>
          </p:cNvPr>
          <p:cNvSpPr>
            <a:spLocks noGrp="1"/>
          </p:cNvSpPr>
          <p:nvPr>
            <p:ph type="title"/>
          </p:nvPr>
        </p:nvSpPr>
        <p:spPr/>
        <p:txBody>
          <a:bodyPr>
            <a:noAutofit/>
          </a:bodyPr>
          <a:lstStyle/>
          <a:p>
            <a:r>
              <a:rPr lang="en-US" sz="2800" dirty="0"/>
              <a:t>Translating evidence into action</a:t>
            </a:r>
          </a:p>
        </p:txBody>
      </p:sp>
      <p:sp>
        <p:nvSpPr>
          <p:cNvPr id="17" name="AutoShape 8" descr="ícone Engrenagem Livre de Octicons">
            <a:extLst>
              <a:ext uri="{FF2B5EF4-FFF2-40B4-BE49-F238E27FC236}">
                <a16:creationId xmlns:a16="http://schemas.microsoft.com/office/drawing/2014/main" id="{E14F035E-3767-8935-EE0B-6867CC55542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18" name="AutoShape 10" descr="ícone Engrenagem Livre de Octicons">
            <a:extLst>
              <a:ext uri="{FF2B5EF4-FFF2-40B4-BE49-F238E27FC236}">
                <a16:creationId xmlns:a16="http://schemas.microsoft.com/office/drawing/2014/main" id="{57525F48-09D6-0160-8B84-97F8B796053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5" name="Imagem 4">
            <a:extLst>
              <a:ext uri="{FF2B5EF4-FFF2-40B4-BE49-F238E27FC236}">
                <a16:creationId xmlns:a16="http://schemas.microsoft.com/office/drawing/2014/main" id="{6F15587C-7DE2-42AF-CD4C-91C32AD6DB52}"/>
              </a:ext>
            </a:extLst>
          </p:cNvPr>
          <p:cNvPicPr>
            <a:picLocks noChangeAspect="1"/>
          </p:cNvPicPr>
          <p:nvPr/>
        </p:nvPicPr>
        <p:blipFill rotWithShape="1">
          <a:blip r:embed="rId3"/>
          <a:srcRect r="990" b="2912"/>
          <a:stretch/>
        </p:blipFill>
        <p:spPr>
          <a:xfrm>
            <a:off x="4116388" y="1060651"/>
            <a:ext cx="7632700" cy="5140124"/>
          </a:xfrm>
          <a:prstGeom prst="rect">
            <a:avLst/>
          </a:prstGeom>
        </p:spPr>
      </p:pic>
      <p:sp>
        <p:nvSpPr>
          <p:cNvPr id="6" name="object 6">
            <a:extLst>
              <a:ext uri="{FF2B5EF4-FFF2-40B4-BE49-F238E27FC236}">
                <a16:creationId xmlns:a16="http://schemas.microsoft.com/office/drawing/2014/main" id="{5B3D1523-C813-29ED-D4CE-74F57BA64BD2}"/>
              </a:ext>
            </a:extLst>
          </p:cNvPr>
          <p:cNvSpPr txBox="1"/>
          <p:nvPr/>
        </p:nvSpPr>
        <p:spPr>
          <a:xfrm>
            <a:off x="4586065" y="4304967"/>
            <a:ext cx="1558592" cy="627736"/>
          </a:xfrm>
          <a:prstGeom prst="rect">
            <a:avLst/>
          </a:prstGeom>
        </p:spPr>
        <p:txBody>
          <a:bodyPr vert="horz" wrap="square" lIns="0" tIns="12065" rIns="0" bIns="0" rtlCol="0">
            <a:spAutoFit/>
          </a:bodyPr>
          <a:lstStyle/>
          <a:p>
            <a:pPr marL="19685" marR="5080" lvl="0" indent="-7620" algn="ctr" defTabSz="457200" rtl="0" eaLnBrk="1" fontAlgn="auto" latinLnBrk="0" hangingPunct="1">
              <a:lnSpc>
                <a:spcPct val="100000"/>
              </a:lnSpc>
              <a:spcBef>
                <a:spcPts val="95"/>
              </a:spcBef>
              <a:spcAft>
                <a:spcPts val="0"/>
              </a:spcAft>
              <a:buClrTx/>
              <a:buSzTx/>
              <a:buFontTx/>
              <a:buNone/>
              <a:tabLst/>
              <a:defRPr/>
            </a:pPr>
            <a:r>
              <a:rPr kumimoji="0" lang="pt-BR" sz="2000" b="1" i="0" u="none" strike="noStrike" kern="1200" cap="none" spc="-1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Scientific</a:t>
            </a:r>
            <a:r>
              <a:rPr kumimoji="0" lang="pt-BR" sz="2000" b="1" i="0" u="none" strike="noStrike" kern="1200" cap="none" spc="-1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pt-BR" sz="2000" b="1" i="0" u="none" strike="noStrike" kern="1200" cap="none" spc="-1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Evidence</a:t>
            </a:r>
            <a:endParaRPr kumimoji="0"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object 10">
            <a:extLst>
              <a:ext uri="{FF2B5EF4-FFF2-40B4-BE49-F238E27FC236}">
                <a16:creationId xmlns:a16="http://schemas.microsoft.com/office/drawing/2014/main" id="{453A4970-86C8-43CD-4516-71D8F07C7F0D}"/>
              </a:ext>
            </a:extLst>
          </p:cNvPr>
          <p:cNvSpPr txBox="1"/>
          <p:nvPr/>
        </p:nvSpPr>
        <p:spPr>
          <a:xfrm>
            <a:off x="8475799" y="4304967"/>
            <a:ext cx="2855374" cy="627736"/>
          </a:xfrm>
          <a:prstGeom prst="rect">
            <a:avLst/>
          </a:prstGeom>
        </p:spPr>
        <p:txBody>
          <a:bodyPr vert="horz" wrap="square" lIns="0" tIns="12065" rIns="0" bIns="0" rtlCol="0">
            <a:spAutoFit/>
          </a:bodyPr>
          <a:lstStyle/>
          <a:p>
            <a:pPr marL="230504" marR="5080" lvl="0" indent="-218440" algn="r" defTabSz="457200" rtl="0" eaLnBrk="1" fontAlgn="auto" latinLnBrk="0" hangingPunct="1">
              <a:lnSpc>
                <a:spcPct val="100000"/>
              </a:lnSpc>
              <a:spcBef>
                <a:spcPts val="95"/>
              </a:spcBef>
              <a:spcAft>
                <a:spcPts val="0"/>
              </a:spcAft>
              <a:buClrTx/>
              <a:buSzTx/>
              <a:buFontTx/>
              <a:buNone/>
              <a:tabLst/>
              <a:defRPr/>
            </a:pPr>
            <a:r>
              <a:rPr kumimoji="0" lang="pt-BR" sz="2000" b="1" i="0" u="none" strike="noStrike" kern="1200" cap="none" spc="-5"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Public</a:t>
            </a:r>
            <a:r>
              <a:rPr kumimoji="0" lang="pt-BR" sz="2000" b="1" i="0" u="none" strike="noStrike" kern="1200" cap="none" spc="-5"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Health </a:t>
            </a:r>
            <a:r>
              <a:rPr kumimoji="0" lang="pt-BR" sz="2000" b="1" i="0" u="none" strike="noStrike" kern="1200" cap="none" spc="-5"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implementation</a:t>
            </a:r>
            <a:endParaRPr kumimoji="0"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CaixaDeTexto 7">
            <a:extLst>
              <a:ext uri="{FF2B5EF4-FFF2-40B4-BE49-F238E27FC236}">
                <a16:creationId xmlns:a16="http://schemas.microsoft.com/office/drawing/2014/main" id="{99A75147-4A36-ECC5-8B83-8388F931CA9D}"/>
              </a:ext>
            </a:extLst>
          </p:cNvPr>
          <p:cNvSpPr txBox="1"/>
          <p:nvPr/>
        </p:nvSpPr>
        <p:spPr>
          <a:xfrm>
            <a:off x="5189418" y="1559996"/>
            <a:ext cx="4714068" cy="400110"/>
          </a:xfrm>
          <a:prstGeom prst="rect">
            <a:avLst/>
          </a:prstGeom>
          <a:noFill/>
        </p:spPr>
        <p:txBody>
          <a:bodyPr wrap="square">
            <a:spAutoFit/>
          </a:bodyPr>
          <a:lstStyle/>
          <a:p>
            <a:pPr marL="581660" marR="0" lvl="0" indent="0" algn="ctr" defTabSz="457200" rtl="0" eaLnBrk="1" fontAlgn="auto" latinLnBrk="0" hangingPunct="1">
              <a:lnSpc>
                <a:spcPct val="100000"/>
              </a:lnSpc>
              <a:spcBef>
                <a:spcPts val="95"/>
              </a:spcBef>
              <a:spcAft>
                <a:spcPts val="0"/>
              </a:spcAft>
              <a:buClrTx/>
              <a:buSzTx/>
              <a:buFontTx/>
              <a:buNone/>
              <a:tabLst/>
              <a:defRPr/>
            </a:pPr>
            <a:r>
              <a:rPr kumimoji="0" lang="pt-BR" sz="2000" b="1" i="0" u="none" strike="noStrike" kern="1200" cap="none" spc="-5"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Implementation</a:t>
            </a:r>
            <a:r>
              <a:rPr kumimoji="0" lang="pt-BR" sz="2000" b="1" i="0" u="none" strike="noStrike" kern="1200" cap="none" spc="-5"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Science</a:t>
            </a:r>
            <a:endParaRPr kumimoji="0" lang="pt-BR"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287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5500" y="353291"/>
            <a:ext cx="2379518" cy="976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object 9"/>
          <p:cNvSpPr txBox="1">
            <a:spLocks/>
          </p:cNvSpPr>
          <p:nvPr/>
        </p:nvSpPr>
        <p:spPr>
          <a:xfrm>
            <a:off x="383961" y="26658"/>
            <a:ext cx="10858914" cy="485069"/>
          </a:xfrm>
          <a:prstGeom prst="rect">
            <a:avLst/>
          </a:prstGeom>
        </p:spPr>
        <p:txBody>
          <a:bodyPr vert="horz" wrap="square" lIns="0" tIns="66040" rIns="0" bIns="0" rtlCol="0" anchor="t">
            <a:sp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R="5080">
              <a:lnSpc>
                <a:spcPts val="3460"/>
              </a:lnSpc>
              <a:spcBef>
                <a:spcPts val="520"/>
              </a:spcBef>
              <a:buClrTx/>
              <a:buFontTx/>
            </a:pPr>
            <a:r>
              <a:rPr lang="en-US" spc="-50" dirty="0">
                <a:solidFill>
                  <a:srgbClr val="DB2415"/>
                </a:solidFill>
              </a:rPr>
              <a:t>Funded</a:t>
            </a:r>
            <a:r>
              <a:rPr lang="en-US" spc="-145" dirty="0">
                <a:solidFill>
                  <a:srgbClr val="DB2415"/>
                </a:solidFill>
              </a:rPr>
              <a:t> </a:t>
            </a:r>
            <a:r>
              <a:rPr lang="en-US" spc="-25" dirty="0">
                <a:solidFill>
                  <a:srgbClr val="DB2415"/>
                </a:solidFill>
              </a:rPr>
              <a:t>PrEP</a:t>
            </a:r>
            <a:r>
              <a:rPr lang="en-US" spc="-185" dirty="0">
                <a:solidFill>
                  <a:srgbClr val="DB2415"/>
                </a:solidFill>
              </a:rPr>
              <a:t> </a:t>
            </a:r>
            <a:r>
              <a:rPr lang="en-US" spc="-45" dirty="0">
                <a:solidFill>
                  <a:srgbClr val="DB2415"/>
                </a:solidFill>
              </a:rPr>
              <a:t>introduction</a:t>
            </a:r>
            <a:r>
              <a:rPr lang="en-US" spc="-210" dirty="0">
                <a:solidFill>
                  <a:srgbClr val="DB2415"/>
                </a:solidFill>
              </a:rPr>
              <a:t> </a:t>
            </a:r>
            <a:r>
              <a:rPr lang="en-US" spc="-30" dirty="0">
                <a:solidFill>
                  <a:srgbClr val="DB2415"/>
                </a:solidFill>
              </a:rPr>
              <a:t>studies</a:t>
            </a:r>
            <a:r>
              <a:rPr lang="en-US" spc="-155" dirty="0">
                <a:solidFill>
                  <a:srgbClr val="DB2415"/>
                </a:solidFill>
              </a:rPr>
              <a:t> </a:t>
            </a:r>
            <a:r>
              <a:rPr lang="en-US" spc="-30" dirty="0">
                <a:solidFill>
                  <a:srgbClr val="DB2415"/>
                </a:solidFill>
              </a:rPr>
              <a:t>that</a:t>
            </a:r>
            <a:r>
              <a:rPr lang="en-US" spc="-180" dirty="0">
                <a:solidFill>
                  <a:srgbClr val="DB2415"/>
                </a:solidFill>
              </a:rPr>
              <a:t> </a:t>
            </a:r>
            <a:r>
              <a:rPr lang="en-US" spc="-10" dirty="0">
                <a:solidFill>
                  <a:srgbClr val="DB2415"/>
                </a:solidFill>
              </a:rPr>
              <a:t>include </a:t>
            </a:r>
            <a:r>
              <a:rPr lang="en-US" spc="-20" dirty="0">
                <a:solidFill>
                  <a:srgbClr val="DB2415"/>
                </a:solidFill>
              </a:rPr>
              <a:t>CAB-</a:t>
            </a:r>
            <a:r>
              <a:rPr lang="en-US" dirty="0">
                <a:solidFill>
                  <a:srgbClr val="DB2415"/>
                </a:solidFill>
              </a:rPr>
              <a:t>LA</a:t>
            </a:r>
            <a:r>
              <a:rPr lang="en-US" spc="-155" dirty="0">
                <a:solidFill>
                  <a:srgbClr val="DB2415"/>
                </a:solidFill>
              </a:rPr>
              <a:t> </a:t>
            </a:r>
            <a:r>
              <a:rPr lang="en-US" dirty="0">
                <a:solidFill>
                  <a:srgbClr val="DB2415"/>
                </a:solidFill>
              </a:rPr>
              <a:t>for</a:t>
            </a:r>
            <a:r>
              <a:rPr lang="en-US" spc="-195" dirty="0">
                <a:solidFill>
                  <a:srgbClr val="DB2415"/>
                </a:solidFill>
              </a:rPr>
              <a:t> </a:t>
            </a:r>
            <a:r>
              <a:rPr lang="en-US" spc="-20" dirty="0">
                <a:solidFill>
                  <a:srgbClr val="DB2415"/>
                </a:solidFill>
              </a:rPr>
              <a:t>PrEP</a:t>
            </a:r>
          </a:p>
        </p:txBody>
      </p:sp>
      <p:sp>
        <p:nvSpPr>
          <p:cNvPr id="5" name="object 11"/>
          <p:cNvSpPr txBox="1"/>
          <p:nvPr/>
        </p:nvSpPr>
        <p:spPr>
          <a:xfrm>
            <a:off x="99603" y="6653353"/>
            <a:ext cx="8781097" cy="166712"/>
          </a:xfrm>
          <a:prstGeom prst="rect">
            <a:avLst/>
          </a:prstGeom>
        </p:spPr>
        <p:txBody>
          <a:bodyPr vert="horz" wrap="square" lIns="0" tIns="12700" rIns="0" bIns="0" rtlCol="0">
            <a:spAutoFit/>
          </a:bodyPr>
          <a:lstStyle/>
          <a:p>
            <a:pPr marL="12700">
              <a:spcBef>
                <a:spcPts val="100"/>
              </a:spcBef>
              <a:buClrTx/>
              <a:buFontTx/>
              <a:buNone/>
              <a:defRPr/>
            </a:pPr>
            <a:r>
              <a:rPr sz="1000" i="1" dirty="0">
                <a:solidFill>
                  <a:srgbClr val="000000">
                    <a:lumMod val="50000"/>
                    <a:lumOff val="50000"/>
                  </a:srgbClr>
                </a:solidFill>
                <a:latin typeface="Calibri" panose="020F0502020204030204"/>
                <a:ea typeface="+mn-ea"/>
              </a:rPr>
              <a:t>For</a:t>
            </a:r>
            <a:r>
              <a:rPr sz="1000" i="1" spc="-65"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more</a:t>
            </a:r>
            <a:r>
              <a:rPr sz="1000" i="1" spc="-40" dirty="0">
                <a:solidFill>
                  <a:srgbClr val="000000">
                    <a:lumMod val="50000"/>
                    <a:lumOff val="50000"/>
                  </a:srgbClr>
                </a:solidFill>
                <a:latin typeface="Calibri" panose="020F0502020204030204"/>
                <a:ea typeface="+mn-ea"/>
              </a:rPr>
              <a:t> </a:t>
            </a:r>
            <a:r>
              <a:rPr sz="1000" i="1" spc="-10" dirty="0">
                <a:solidFill>
                  <a:srgbClr val="000000">
                    <a:lumMod val="50000"/>
                    <a:lumOff val="50000"/>
                  </a:srgbClr>
                </a:solidFill>
                <a:latin typeface="Calibri" panose="020F0502020204030204"/>
                <a:ea typeface="+mn-ea"/>
              </a:rPr>
              <a:t>details</a:t>
            </a:r>
            <a:r>
              <a:rPr sz="1000" i="1" spc="-55"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see</a:t>
            </a:r>
            <a:r>
              <a:rPr sz="1000" i="1" spc="-35" dirty="0">
                <a:solidFill>
                  <a:srgbClr val="000000">
                    <a:lumMod val="50000"/>
                    <a:lumOff val="50000"/>
                  </a:srgbClr>
                </a:solidFill>
                <a:latin typeface="Calibri" panose="020F0502020204030204"/>
                <a:ea typeface="+mn-ea"/>
              </a:rPr>
              <a:t> </a:t>
            </a:r>
            <a:r>
              <a:rPr sz="1000" i="1" spc="-55" dirty="0">
                <a:solidFill>
                  <a:srgbClr val="000000">
                    <a:lumMod val="50000"/>
                    <a:lumOff val="50000"/>
                  </a:srgbClr>
                </a:solidFill>
                <a:latin typeface="Calibri" panose="020F0502020204030204"/>
                <a:ea typeface="+mn-ea"/>
              </a:rPr>
              <a:t>AVAC</a:t>
            </a:r>
            <a:r>
              <a:rPr sz="1000" i="1" spc="-30"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CAB</a:t>
            </a:r>
            <a:r>
              <a:rPr sz="1000" i="1" spc="-65"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for</a:t>
            </a:r>
            <a:r>
              <a:rPr sz="1000" i="1" spc="-40" dirty="0">
                <a:solidFill>
                  <a:srgbClr val="000000">
                    <a:lumMod val="50000"/>
                    <a:lumOff val="50000"/>
                  </a:srgbClr>
                </a:solidFill>
                <a:latin typeface="Calibri" panose="020F0502020204030204"/>
                <a:ea typeface="+mn-ea"/>
              </a:rPr>
              <a:t> </a:t>
            </a:r>
            <a:r>
              <a:rPr sz="1000" i="1" spc="-55" dirty="0">
                <a:solidFill>
                  <a:srgbClr val="000000">
                    <a:lumMod val="50000"/>
                    <a:lumOff val="50000"/>
                  </a:srgbClr>
                </a:solidFill>
                <a:latin typeface="Calibri" panose="020F0502020204030204"/>
                <a:ea typeface="+mn-ea"/>
              </a:rPr>
              <a:t>PrEP</a:t>
            </a:r>
            <a:r>
              <a:rPr sz="1000" i="1" spc="-50"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implementation</a:t>
            </a:r>
            <a:r>
              <a:rPr sz="1000" i="1" spc="-75"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study</a:t>
            </a:r>
            <a:r>
              <a:rPr sz="1000" i="1" spc="-50" dirty="0">
                <a:solidFill>
                  <a:srgbClr val="000000">
                    <a:lumMod val="50000"/>
                    <a:lumOff val="50000"/>
                  </a:srgbClr>
                </a:solidFill>
                <a:latin typeface="Calibri" panose="020F0502020204030204"/>
                <a:ea typeface="+mn-ea"/>
              </a:rPr>
              <a:t> </a:t>
            </a:r>
            <a:r>
              <a:rPr sz="1000" i="1" dirty="0">
                <a:solidFill>
                  <a:srgbClr val="000000">
                    <a:lumMod val="50000"/>
                    <a:lumOff val="50000"/>
                  </a:srgbClr>
                </a:solidFill>
                <a:latin typeface="Calibri" panose="020F0502020204030204"/>
                <a:ea typeface="+mn-ea"/>
              </a:rPr>
              <a:t>tracker</a:t>
            </a:r>
            <a:r>
              <a:rPr sz="1000" i="1" spc="-35" dirty="0">
                <a:solidFill>
                  <a:srgbClr val="000000">
                    <a:lumMod val="50000"/>
                    <a:lumOff val="50000"/>
                  </a:srgbClr>
                </a:solidFill>
                <a:latin typeface="Calibri" panose="020F0502020204030204"/>
                <a:ea typeface="+mn-ea"/>
              </a:rPr>
              <a:t> </a:t>
            </a:r>
            <a:r>
              <a:rPr sz="1000" i="1" spc="-10" dirty="0">
                <a:solidFill>
                  <a:srgbClr val="000000">
                    <a:lumMod val="50000"/>
                    <a:lumOff val="50000"/>
                  </a:srgbClr>
                </a:solidFill>
                <a:latin typeface="Calibri" panose="020F0502020204030204"/>
                <a:ea typeface="+mn-ea"/>
              </a:rPr>
              <a:t>www.prepwatch.org</a:t>
            </a:r>
            <a:endParaRPr sz="1000" dirty="0">
              <a:solidFill>
                <a:srgbClr val="000000">
                  <a:lumMod val="50000"/>
                  <a:lumOff val="50000"/>
                </a:srgbClr>
              </a:solidFill>
              <a:latin typeface="Calibri" panose="020F0502020204030204"/>
              <a:ea typeface="+mn-ea"/>
            </a:endParaRPr>
          </a:p>
        </p:txBody>
      </p:sp>
      <p:graphicFrame>
        <p:nvGraphicFramePr>
          <p:cNvPr id="6" name="Tabela 5"/>
          <p:cNvGraphicFramePr>
            <a:graphicFrameLocks noGrp="1"/>
          </p:cNvGraphicFramePr>
          <p:nvPr>
            <p:extLst>
              <p:ext uri="{D42A27DB-BD31-4B8C-83A1-F6EECF244321}">
                <p14:modId xmlns:p14="http://schemas.microsoft.com/office/powerpoint/2010/main" val="3994487787"/>
              </p:ext>
            </p:extLst>
          </p:nvPr>
        </p:nvGraphicFramePr>
        <p:xfrm>
          <a:off x="442917" y="985212"/>
          <a:ext cx="11306174" cy="5379199"/>
        </p:xfrm>
        <a:graphic>
          <a:graphicData uri="http://schemas.openxmlformats.org/drawingml/2006/table">
            <a:tbl>
              <a:tblPr firstRow="1" firstCol="1" bandRow="1">
                <a:tableStyleId>{C083E6E3-FA7D-4D7B-A595-EF9225AFEA82}</a:tableStyleId>
              </a:tblPr>
              <a:tblGrid>
                <a:gridCol w="2272343">
                  <a:extLst>
                    <a:ext uri="{9D8B030D-6E8A-4147-A177-3AD203B41FA5}">
                      <a16:colId xmlns:a16="http://schemas.microsoft.com/office/drawing/2014/main" val="3318830026"/>
                    </a:ext>
                  </a:extLst>
                </a:gridCol>
                <a:gridCol w="942340">
                  <a:extLst>
                    <a:ext uri="{9D8B030D-6E8A-4147-A177-3AD203B41FA5}">
                      <a16:colId xmlns:a16="http://schemas.microsoft.com/office/drawing/2014/main" val="2704235897"/>
                    </a:ext>
                  </a:extLst>
                </a:gridCol>
                <a:gridCol w="1068228">
                  <a:extLst>
                    <a:ext uri="{9D8B030D-6E8A-4147-A177-3AD203B41FA5}">
                      <a16:colId xmlns:a16="http://schemas.microsoft.com/office/drawing/2014/main" val="2250387352"/>
                    </a:ext>
                  </a:extLst>
                </a:gridCol>
                <a:gridCol w="3084224">
                  <a:extLst>
                    <a:ext uri="{9D8B030D-6E8A-4147-A177-3AD203B41FA5}">
                      <a16:colId xmlns:a16="http://schemas.microsoft.com/office/drawing/2014/main" val="181041338"/>
                    </a:ext>
                  </a:extLst>
                </a:gridCol>
                <a:gridCol w="2624866">
                  <a:extLst>
                    <a:ext uri="{9D8B030D-6E8A-4147-A177-3AD203B41FA5}">
                      <a16:colId xmlns:a16="http://schemas.microsoft.com/office/drawing/2014/main" val="2444695867"/>
                    </a:ext>
                  </a:extLst>
                </a:gridCol>
                <a:gridCol w="688489">
                  <a:extLst>
                    <a:ext uri="{9D8B030D-6E8A-4147-A177-3AD203B41FA5}">
                      <a16:colId xmlns:a16="http://schemas.microsoft.com/office/drawing/2014/main" val="762181037"/>
                    </a:ext>
                  </a:extLst>
                </a:gridCol>
                <a:gridCol w="625684">
                  <a:extLst>
                    <a:ext uri="{9D8B030D-6E8A-4147-A177-3AD203B41FA5}">
                      <a16:colId xmlns:a16="http://schemas.microsoft.com/office/drawing/2014/main" val="3802256919"/>
                    </a:ext>
                  </a:extLst>
                </a:gridCol>
              </a:tblGrid>
              <a:tr h="304581">
                <a:tc>
                  <a:txBody>
                    <a:bodyPr/>
                    <a:lstStyle/>
                    <a:p>
                      <a:pPr algn="ctr" fontAlgn="b"/>
                      <a:r>
                        <a:rPr lang="pt-BR" sz="900" u="none" strike="noStrike" dirty="0">
                          <a:solidFill>
                            <a:schemeClr val="bg1"/>
                          </a:solidFill>
                          <a:effectLst/>
                          <a:latin typeface="Verdana" panose="020B0604030504040204" pitchFamily="34" charset="0"/>
                        </a:rPr>
                        <a:t>Project </a:t>
                      </a:r>
                      <a:r>
                        <a:rPr lang="pt-BR" sz="900" u="none" strike="noStrike" dirty="0" err="1">
                          <a:solidFill>
                            <a:schemeClr val="bg1"/>
                          </a:solidFill>
                          <a:effectLst/>
                        </a:rPr>
                        <a:t>Name</a:t>
                      </a:r>
                      <a:r>
                        <a:rPr lang="pt-BR" sz="900" u="none" strike="noStrike" dirty="0">
                          <a:solidFill>
                            <a:schemeClr val="bg1"/>
                          </a:solidFill>
                          <a:effectLst/>
                        </a:rPr>
                        <a:t> (</a:t>
                      </a:r>
                      <a:r>
                        <a:rPr lang="pt-BR" sz="900" u="none" strike="noStrike" dirty="0" err="1">
                          <a:solidFill>
                            <a:schemeClr val="bg1"/>
                          </a:solidFill>
                          <a:effectLst/>
                        </a:rPr>
                        <a:t>Funder</a:t>
                      </a:r>
                      <a:r>
                        <a:rPr lang="pt-BR" sz="900" u="none" strike="noStrike" dirty="0">
                          <a:solidFill>
                            <a:schemeClr val="bg1"/>
                          </a:solidFill>
                          <a:effectLst/>
                        </a:rPr>
                        <a:t>)</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D4C6D"/>
                    </a:solidFill>
                  </a:tcPr>
                </a:tc>
                <a:tc>
                  <a:txBody>
                    <a:bodyPr/>
                    <a:lstStyle/>
                    <a:p>
                      <a:pPr algn="ctr" fontAlgn="b"/>
                      <a:r>
                        <a:rPr lang="pt-BR" sz="900" u="none" strike="noStrike" dirty="0">
                          <a:solidFill>
                            <a:schemeClr val="bg1"/>
                          </a:solidFill>
                          <a:effectLst/>
                          <a:latin typeface="Verdana" panose="020B0604030504040204" pitchFamily="34" charset="0"/>
                        </a:rPr>
                        <a:t>Focus</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171A1"/>
                    </a:solidFill>
                  </a:tcPr>
                </a:tc>
                <a:tc>
                  <a:txBody>
                    <a:bodyPr/>
                    <a:lstStyle/>
                    <a:p>
                      <a:pPr algn="ctr" fontAlgn="b"/>
                      <a:r>
                        <a:rPr lang="pt-BR" sz="900" u="none" strike="noStrike" dirty="0">
                          <a:solidFill>
                            <a:schemeClr val="bg1"/>
                          </a:solidFill>
                          <a:effectLst/>
                          <a:latin typeface="Verdana" panose="020B0604030504040204" pitchFamily="34" charset="0"/>
                        </a:rPr>
                        <a:t>Country/</a:t>
                      </a:r>
                      <a:r>
                        <a:rPr lang="pt-BR" sz="900" u="none" strike="noStrike" dirty="0" err="1">
                          <a:solidFill>
                            <a:schemeClr val="bg1"/>
                          </a:solidFill>
                          <a:effectLst/>
                        </a:rPr>
                        <a:t>ies</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E7D30"/>
                    </a:solidFill>
                  </a:tcPr>
                </a:tc>
                <a:tc>
                  <a:txBody>
                    <a:bodyPr/>
                    <a:lstStyle/>
                    <a:p>
                      <a:pPr algn="ctr" fontAlgn="b"/>
                      <a:r>
                        <a:rPr lang="pt-BR" sz="900" u="none" strike="noStrike" dirty="0" err="1">
                          <a:solidFill>
                            <a:schemeClr val="bg1"/>
                          </a:solidFill>
                          <a:effectLst/>
                          <a:latin typeface="Verdana" panose="020B0604030504040204" pitchFamily="34" charset="0"/>
                        </a:rPr>
                        <a:t>Population</a:t>
                      </a:r>
                      <a:r>
                        <a:rPr lang="pt-BR" sz="900" u="none" strike="noStrike" dirty="0">
                          <a:solidFill>
                            <a:schemeClr val="bg1"/>
                          </a:solidFill>
                          <a:effectLst/>
                        </a:rPr>
                        <a:t>(s)</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461A"/>
                    </a:solidFill>
                  </a:tcPr>
                </a:tc>
                <a:tc>
                  <a:txBody>
                    <a:bodyPr/>
                    <a:lstStyle/>
                    <a:p>
                      <a:pPr algn="ctr" fontAlgn="b"/>
                      <a:r>
                        <a:rPr lang="pt-BR" sz="900" u="none" strike="noStrike" dirty="0">
                          <a:solidFill>
                            <a:schemeClr val="bg1"/>
                          </a:solidFill>
                          <a:effectLst/>
                          <a:latin typeface="Verdana" panose="020B0604030504040204" pitchFamily="34" charset="0"/>
                        </a:rPr>
                        <a:t>Sample </a:t>
                      </a:r>
                      <a:r>
                        <a:rPr lang="pt-BR" sz="900" u="none" strike="noStrike" dirty="0" err="1">
                          <a:solidFill>
                            <a:schemeClr val="bg1"/>
                          </a:solidFill>
                          <a:effectLst/>
                        </a:rPr>
                        <a:t>Size</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ctr" fontAlgn="b"/>
                      <a:r>
                        <a:rPr lang="pt-BR" sz="900" u="none" strike="noStrike" dirty="0">
                          <a:solidFill>
                            <a:schemeClr val="bg1"/>
                          </a:solidFill>
                          <a:effectLst/>
                          <a:latin typeface="Verdana" panose="020B0604030504040204" pitchFamily="34" charset="0"/>
                        </a:rPr>
                        <a:t>Status</a:t>
                      </a:r>
                      <a:endParaRPr lang="pt-BR" sz="900" b="1" i="0" u="none" strike="noStrike" dirty="0">
                        <a:solidFill>
                          <a:schemeClr val="bg1"/>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D4C6D"/>
                    </a:solidFill>
                  </a:tcPr>
                </a:tc>
                <a:tc>
                  <a:txBody>
                    <a:bodyPr/>
                    <a:lstStyle/>
                    <a:p>
                      <a:pPr algn="ctr" fontAlgn="ctr"/>
                      <a:r>
                        <a:rPr lang="pt-BR" sz="900" u="none" strike="noStrike" dirty="0">
                          <a:solidFill>
                            <a:schemeClr val="bg1"/>
                          </a:solidFill>
                          <a:effectLst/>
                          <a:latin typeface="Verdana" panose="020B0604030504040204" pitchFamily="34" charset="0"/>
                        </a:rPr>
                        <a:t>Date</a:t>
                      </a:r>
                      <a:endParaRPr lang="pt-BR" sz="900" b="1" i="0" u="none" strike="noStrike" dirty="0">
                        <a:solidFill>
                          <a:schemeClr val="bg1"/>
                        </a:solidFill>
                        <a:effectLst/>
                        <a:latin typeface="Calibri" panose="020F050202020403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098717842"/>
                  </a:ext>
                </a:extLst>
              </a:tr>
              <a:tr h="196253">
                <a:tc>
                  <a:txBody>
                    <a:bodyPr/>
                    <a:lstStyle/>
                    <a:p>
                      <a:pPr algn="l" fontAlgn="t"/>
                      <a:r>
                        <a:rPr lang="pt-BR" sz="800" u="none" strike="noStrike" dirty="0">
                          <a:effectLst/>
                          <a:latin typeface="Verdana" panose="020B0604030504040204" pitchFamily="34" charset="0"/>
                        </a:rPr>
                        <a:t> PILLAR </a:t>
                      </a:r>
                      <a:r>
                        <a:rPr lang="pt-BR" sz="800" u="none" strike="noStrike" dirty="0">
                          <a:effectLst/>
                        </a:rPr>
                        <a:t>(</a:t>
                      </a:r>
                      <a:r>
                        <a:rPr lang="pt-BR" sz="800" u="none" strike="noStrike" dirty="0" err="1">
                          <a:effectLst/>
                        </a:rPr>
                        <a:t>ViiV</a:t>
                      </a:r>
                      <a:r>
                        <a:rPr lang="pt-BR" sz="800" u="none" strike="noStrike" dirty="0">
                          <a:effectLst/>
                        </a:rPr>
                        <a:t>)</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US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MSM, </a:t>
                      </a:r>
                      <a:r>
                        <a:rPr lang="pt-BR" sz="800" u="none" strike="noStrike" dirty="0" err="1">
                          <a:effectLst/>
                        </a:rPr>
                        <a:t>Transgender</a:t>
                      </a:r>
                      <a:r>
                        <a:rPr lang="pt-BR" sz="800" u="none" strike="noStrike" dirty="0">
                          <a:effectLst/>
                        </a:rPr>
                        <a:t> </a:t>
                      </a:r>
                      <a:r>
                        <a:rPr lang="pt-BR" sz="800" u="none" strike="noStrike" dirty="0" err="1">
                          <a:effectLst/>
                        </a:rPr>
                        <a:t>men</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220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err="1">
                          <a:solidFill>
                            <a:schemeClr val="tx1"/>
                          </a:solidFill>
                          <a:effectLst/>
                          <a:latin typeface="Verdana" panose="020B0604030504040204" pitchFamily="34" charset="0"/>
                        </a:rPr>
                        <a:t>Recruiting</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06/2023</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3698773100"/>
                  </a:ext>
                </a:extLst>
              </a:tr>
              <a:tr h="196253">
                <a:tc>
                  <a:txBody>
                    <a:bodyPr/>
                    <a:lstStyle/>
                    <a:p>
                      <a:pPr algn="l" fontAlgn="t"/>
                      <a:r>
                        <a:rPr lang="pt-BR" sz="800" u="none" strike="noStrike" dirty="0">
                          <a:effectLst/>
                          <a:latin typeface="Verdana" panose="020B0604030504040204" pitchFamily="34" charset="0"/>
                        </a:rPr>
                        <a:t> EBONI </a:t>
                      </a:r>
                      <a:r>
                        <a:rPr lang="pt-BR" sz="800" u="none" strike="noStrike" dirty="0">
                          <a:effectLst/>
                        </a:rPr>
                        <a:t>(</a:t>
                      </a:r>
                      <a:r>
                        <a:rPr lang="pt-BR" sz="800" u="none" strike="noStrike" dirty="0" err="1">
                          <a:effectLst/>
                        </a:rPr>
                        <a:t>ViiV</a:t>
                      </a:r>
                      <a:r>
                        <a:rPr lang="pt-BR" sz="800" u="none" strike="noStrike" dirty="0">
                          <a:effectLst/>
                        </a:rPr>
                        <a:t>)</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US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en-US" sz="800" u="none" strike="noStrike" dirty="0">
                          <a:effectLst/>
                          <a:latin typeface="Verdana" panose="020B0604030504040204" pitchFamily="34" charset="0"/>
                        </a:rPr>
                        <a:t>Black Cisgender and Transgender women</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250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b="0" i="0" u="none" strike="noStrike" dirty="0" err="1">
                          <a:solidFill>
                            <a:schemeClr val="tx1"/>
                          </a:solidFill>
                          <a:effectLst/>
                          <a:latin typeface="Verdana" panose="020B0604030504040204" pitchFamily="34" charset="0"/>
                        </a:rPr>
                        <a:t>Recruiting</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01/2023</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407085840"/>
                  </a:ext>
                </a:extLst>
              </a:tr>
              <a:tr h="572602">
                <a:tc>
                  <a:txBody>
                    <a:bodyPr/>
                    <a:lstStyle/>
                    <a:p>
                      <a:pPr algn="l" fontAlgn="t"/>
                      <a:r>
                        <a:rPr lang="pt-BR" sz="800" u="none" strike="noStrike" dirty="0">
                          <a:effectLst/>
                          <a:latin typeface="Verdana" panose="020B0604030504040204" pitchFamily="34" charset="0"/>
                        </a:rPr>
                        <a:t> MOSAIC- </a:t>
                      </a:r>
                      <a:r>
                        <a:rPr lang="pt-BR" sz="800" u="none" strike="noStrike" dirty="0">
                          <a:effectLst/>
                        </a:rPr>
                        <a:t>CATALYST (USAID)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Kenya, </a:t>
                      </a:r>
                      <a:r>
                        <a:rPr lang="pt-BR" sz="800" u="none" strike="noStrike" dirty="0" err="1">
                          <a:effectLst/>
                        </a:rPr>
                        <a:t>Lesotho</a:t>
                      </a:r>
                      <a:r>
                        <a:rPr lang="pt-BR" sz="800" u="none" strike="noStrike" dirty="0">
                          <a:effectLst/>
                        </a:rPr>
                        <a:t>, South </a:t>
                      </a:r>
                      <a:r>
                        <a:rPr lang="pt-BR" sz="800" u="none" strike="noStrike" dirty="0" err="1">
                          <a:effectLst/>
                        </a:rPr>
                        <a:t>Africa</a:t>
                      </a:r>
                      <a:r>
                        <a:rPr lang="pt-BR" sz="800" u="none" strike="noStrike" dirty="0">
                          <a:effectLst/>
                        </a:rPr>
                        <a:t>, Uganda, Zimbabwe</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en-US" sz="800" u="none" strike="noStrike" dirty="0">
                          <a:effectLst/>
                          <a:latin typeface="Verdana" panose="020B0604030504040204" pitchFamily="34" charset="0"/>
                        </a:rPr>
                        <a:t>Cisgender women, AGYW, FSW and women engaged in transactional sex, PBFP, transgender women and gender diverse individuals assigned female sex at birth</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4,225 </a:t>
                      </a:r>
                      <a:r>
                        <a:rPr lang="pt-BR" sz="800" u="none" strike="noStrike" dirty="0">
                          <a:effectLst/>
                        </a:rPr>
                        <a:t>CAB</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err="1">
                          <a:solidFill>
                            <a:schemeClr val="tx1"/>
                          </a:solidFill>
                          <a:effectLst/>
                          <a:latin typeface="Verdana" panose="020B0604030504040204" pitchFamily="34" charset="0"/>
                        </a:rPr>
                        <a:t>Recruiting</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a:solidFill>
                            <a:srgbClr val="000000"/>
                          </a:solidFill>
                          <a:effectLst/>
                          <a:latin typeface="Verdana" panose="020B0604030504040204" pitchFamily="34" charset="0"/>
                        </a:rPr>
                        <a:t>07/2023</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450605560"/>
                  </a:ext>
                </a:extLst>
              </a:tr>
              <a:tr h="196253">
                <a:tc>
                  <a:txBody>
                    <a:bodyPr/>
                    <a:lstStyle/>
                    <a:p>
                      <a:pPr algn="l" fontAlgn="t"/>
                      <a:r>
                        <a:rPr lang="pt-BR" sz="800" u="none" strike="noStrike" dirty="0">
                          <a:effectLst/>
                          <a:latin typeface="Verdana" panose="020B0604030504040204" pitchFamily="34" charset="0"/>
                        </a:rPr>
                        <a:t> Project </a:t>
                      </a:r>
                      <a:r>
                        <a:rPr lang="pt-BR" sz="800" u="none" strike="noStrike" dirty="0" err="1">
                          <a:effectLst/>
                        </a:rPr>
                        <a:t>PrEP</a:t>
                      </a:r>
                      <a:r>
                        <a:rPr lang="pt-BR" sz="800" u="none" strike="noStrike" dirty="0">
                          <a:effectLst/>
                        </a:rPr>
                        <a:t> (</a:t>
                      </a:r>
                      <a:r>
                        <a:rPr lang="pt-BR" sz="800" u="none" strike="noStrike" dirty="0" err="1">
                          <a:effectLst/>
                        </a:rPr>
                        <a:t>Unitaid</a:t>
                      </a:r>
                      <a:r>
                        <a:rPr lang="pt-BR" sz="800" u="none" strike="noStrike" dirty="0">
                          <a:effectLst/>
                        </a:rPr>
                        <a:t>)</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South </a:t>
                      </a:r>
                      <a:r>
                        <a:rPr lang="pt-BR" sz="800" u="none" strike="noStrike" dirty="0" err="1">
                          <a:effectLst/>
                        </a:rPr>
                        <a:t>Africa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AGYW</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b"/>
                      <a:r>
                        <a:rPr lang="en-US" sz="800" u="none" strike="noStrike" dirty="0">
                          <a:effectLst/>
                          <a:latin typeface="Verdana" panose="020B0604030504040204" pitchFamily="34" charset="0"/>
                        </a:rPr>
                        <a:t>2,609 </a:t>
                      </a:r>
                      <a:r>
                        <a:rPr lang="en-US" sz="800" u="none" strike="noStrike" dirty="0">
                          <a:effectLst/>
                        </a:rPr>
                        <a:t>CAB</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04/2022</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224213527"/>
                  </a:ext>
                </a:extLst>
              </a:tr>
              <a:tr h="384428">
                <a:tc>
                  <a:txBody>
                    <a:bodyPr/>
                    <a:lstStyle/>
                    <a:p>
                      <a:pPr marL="0" indent="0" algn="l" fontAlgn="t"/>
                      <a:r>
                        <a:rPr lang="en-US" sz="800" u="none" strike="noStrike" dirty="0">
                          <a:effectLst/>
                          <a:latin typeface="Verdana" panose="020B0604030504040204" pitchFamily="34" charset="0"/>
                        </a:rPr>
                        <a:t> </a:t>
                      </a:r>
                      <a:r>
                        <a:rPr lang="en-US" sz="800" u="none" strike="noStrike" dirty="0" err="1">
                          <a:effectLst/>
                        </a:rPr>
                        <a:t>ImPrEP</a:t>
                      </a:r>
                      <a:r>
                        <a:rPr lang="en-US" sz="800" u="none" strike="noStrike" dirty="0">
                          <a:effectLst/>
                        </a:rPr>
                        <a:t>/CAB-</a:t>
                      </a:r>
                      <a:r>
                        <a:rPr lang="en-US" sz="800" u="none" strike="noStrike" dirty="0" err="1">
                          <a:effectLst/>
                        </a:rPr>
                        <a:t>Brasil</a:t>
                      </a:r>
                      <a:r>
                        <a:rPr lang="en-US" sz="800" u="none" strike="noStrike" dirty="0">
                          <a:effectLst/>
                        </a:rPr>
                        <a:t> (</a:t>
                      </a:r>
                      <a:r>
                        <a:rPr lang="en-US" sz="800" u="none" strike="noStrike" dirty="0" err="1">
                          <a:effectLst/>
                        </a:rPr>
                        <a:t>Unitaid</a:t>
                      </a:r>
                      <a:r>
                        <a:rPr lang="en-US" sz="800" u="none" strike="noStrike" dirty="0">
                          <a:effectLst/>
                        </a:rPr>
                        <a:t> and </a:t>
                      </a:r>
                    </a:p>
                    <a:p>
                      <a:pPr marL="0" indent="0" algn="l" fontAlgn="t"/>
                      <a:r>
                        <a:rPr lang="en-US" sz="800" u="none" strike="noStrike" dirty="0">
                          <a:effectLst/>
                        </a:rPr>
                        <a:t> Brazilian MOH)</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Brazil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en-US" sz="800" u="none" strike="noStrike" dirty="0">
                          <a:effectLst/>
                          <a:latin typeface="Verdana" panose="020B0604030504040204" pitchFamily="34" charset="0"/>
                        </a:rPr>
                        <a:t>MSM, Transgender women, non binary individuals</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1.200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err="1">
                          <a:solidFill>
                            <a:srgbClr val="000000"/>
                          </a:solidFill>
                          <a:effectLst/>
                          <a:latin typeface="Arial" panose="020B0604020202020204" pitchFamily="34" charset="0"/>
                        </a:rPr>
                        <a:t>Did</a:t>
                      </a:r>
                      <a:r>
                        <a:rPr lang="pt-BR" sz="800" b="0" i="0" u="none" strike="noStrike" dirty="0">
                          <a:solidFill>
                            <a:srgbClr val="000000"/>
                          </a:solidFill>
                          <a:effectLst/>
                          <a:latin typeface="Arial" panose="020B0604020202020204" pitchFamily="34" charset="0"/>
                        </a:rPr>
                        <a:t> </a:t>
                      </a:r>
                      <a:r>
                        <a:rPr lang="pt-BR" sz="800" b="0" i="0" u="none" strike="noStrike" dirty="0" err="1">
                          <a:solidFill>
                            <a:srgbClr val="000000"/>
                          </a:solidFill>
                          <a:effectLst/>
                          <a:latin typeface="Arial" panose="020B0604020202020204" pitchFamily="34" charset="0"/>
                        </a:rPr>
                        <a:t>not</a:t>
                      </a:r>
                      <a:r>
                        <a:rPr lang="pt-BR" sz="800" b="0" i="0" u="none" strike="noStrike" dirty="0">
                          <a:solidFill>
                            <a:srgbClr val="000000"/>
                          </a:solidFill>
                          <a:effectLst/>
                          <a:latin typeface="Arial" panose="020B0604020202020204" pitchFamily="34" charset="0"/>
                        </a:rPr>
                        <a:t> start </a:t>
                      </a:r>
                      <a:r>
                        <a:rPr lang="pt-BR" sz="800" b="0" i="0" u="none" strike="noStrike" dirty="0" err="1">
                          <a:solidFill>
                            <a:srgbClr val="000000"/>
                          </a:solidFill>
                          <a:effectLst/>
                          <a:latin typeface="Arial" panose="020B0604020202020204" pitchFamily="34" charset="0"/>
                        </a:rPr>
                        <a:t>recruitment</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08/2023</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10054263"/>
                  </a:ext>
                </a:extLst>
              </a:tr>
              <a:tr h="196253">
                <a:tc>
                  <a:txBody>
                    <a:bodyPr/>
                    <a:lstStyle/>
                    <a:p>
                      <a:pPr algn="l" fontAlgn="t"/>
                      <a:r>
                        <a:rPr lang="pt-BR" sz="800" u="none" strike="noStrike" dirty="0">
                          <a:effectLst/>
                          <a:latin typeface="Verdana" panose="020B0604030504040204" pitchFamily="34" charset="0"/>
                        </a:rPr>
                        <a:t> PrEP1519 </a:t>
                      </a:r>
                      <a:r>
                        <a:rPr lang="pt-BR" sz="800" u="none" strike="noStrike" dirty="0">
                          <a:effectLst/>
                        </a:rPr>
                        <a:t>(</a:t>
                      </a:r>
                      <a:r>
                        <a:rPr lang="pt-BR" sz="800" u="none" strike="noStrike" dirty="0" err="1">
                          <a:effectLst/>
                        </a:rPr>
                        <a:t>Unitaid</a:t>
                      </a:r>
                      <a:r>
                        <a:rPr lang="pt-BR" sz="800" u="none" strike="noStrike" dirty="0">
                          <a:effectLst/>
                        </a:rPr>
                        <a:t>)</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latin typeface="Verdana" panose="020B0604030504040204" pitchFamily="34" charset="0"/>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Brazil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b"/>
                      <a:r>
                        <a:rPr lang="en-US" sz="800" u="none" strike="noStrike" dirty="0">
                          <a:effectLst/>
                          <a:latin typeface="Verdana" panose="020B0604030504040204" pitchFamily="34" charset="0"/>
                        </a:rPr>
                        <a:t>Adolescent MSM, Transgender women 15-19 years old</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340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Closed</a:t>
                      </a: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to</a:t>
                      </a: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accrual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08/2023</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569512703"/>
                  </a:ext>
                </a:extLst>
              </a:tr>
              <a:tr h="384428">
                <a:tc>
                  <a:txBody>
                    <a:bodyPr/>
                    <a:lstStyle/>
                    <a:p>
                      <a:pPr algn="l" fontAlgn="t"/>
                      <a:r>
                        <a:rPr lang="pt-BR" sz="800" u="none" strike="noStrike" dirty="0">
                          <a:effectLst/>
                          <a:latin typeface="Verdana" panose="020B0604030504040204" pitchFamily="34" charset="0"/>
                        </a:rPr>
                        <a:t> FASTPREP </a:t>
                      </a:r>
                      <a:r>
                        <a:rPr lang="pt-BR" sz="800" u="none" strike="noStrike" dirty="0">
                          <a:effectLst/>
                        </a:rPr>
                        <a:t>(Gates)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South </a:t>
                      </a:r>
                      <a:r>
                        <a:rPr lang="pt-BR" sz="800" u="none" strike="noStrike" dirty="0" err="1">
                          <a:effectLst/>
                        </a:rPr>
                        <a:t>Africa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AGYW, </a:t>
                      </a:r>
                      <a:r>
                        <a:rPr lang="pt-BR" sz="800" u="none" strike="noStrike" dirty="0" err="1">
                          <a:effectLst/>
                        </a:rPr>
                        <a:t>young</a:t>
                      </a:r>
                      <a:r>
                        <a:rPr lang="pt-BR" sz="800" u="none" strike="noStrike" dirty="0">
                          <a:effectLst/>
                        </a:rPr>
                        <a:t> MSM, PBFP</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en-US" sz="800" u="none" strike="noStrike" dirty="0">
                          <a:effectLst/>
                          <a:latin typeface="Verdana" panose="020B0604030504040204" pitchFamily="34" charset="0"/>
                        </a:rPr>
                        <a:t>19,800 AGYW, including 3,960 pregnant AGYW; 2,000 young MSM; 3,500 male partners</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a:solidFill>
                            <a:srgbClr val="000000"/>
                          </a:solidFill>
                          <a:effectLst/>
                          <a:latin typeface="Verdana" panose="020B0604030504040204" pitchFamily="34" charset="0"/>
                        </a:rPr>
                        <a:t>06/2022</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4041296816"/>
                  </a:ext>
                </a:extLst>
              </a:tr>
              <a:tr h="196253">
                <a:tc>
                  <a:txBody>
                    <a:bodyPr/>
                    <a:lstStyle/>
                    <a:p>
                      <a:pPr algn="l" fontAlgn="t"/>
                      <a:r>
                        <a:rPr lang="pt-BR" sz="800" u="none" strike="noStrike" dirty="0">
                          <a:effectLst/>
                          <a:latin typeface="Verdana" panose="020B0604030504040204" pitchFamily="34" charset="0"/>
                        </a:rPr>
                        <a:t> </a:t>
                      </a:r>
                      <a:r>
                        <a:rPr lang="pt-BR" sz="800" u="none" strike="noStrike" dirty="0" err="1">
                          <a:effectLst/>
                        </a:rPr>
                        <a:t>Axis</a:t>
                      </a:r>
                      <a:r>
                        <a:rPr lang="pt-BR" sz="800" u="none" strike="noStrike" dirty="0">
                          <a:effectLst/>
                        </a:rPr>
                        <a:t> (Gates)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latin typeface="Verdana" panose="020B0604030504040204" pitchFamily="34" charset="0"/>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South </a:t>
                      </a:r>
                      <a:r>
                        <a:rPr lang="pt-BR" sz="800" u="none" strike="noStrike" dirty="0" err="1">
                          <a:effectLst/>
                          <a:latin typeface="Verdana" panose="020B0604030504040204" pitchFamily="34" charset="0"/>
                        </a:rPr>
                        <a:t>Africa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en-US" sz="800" u="none" strike="noStrike" dirty="0">
                          <a:effectLst/>
                          <a:latin typeface="Verdana" panose="020B0604030504040204" pitchFamily="34" charset="0"/>
                        </a:rPr>
                        <a:t>Women aged 18-35 and men over 18</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250-300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06/2022</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963606100"/>
                  </a:ext>
                </a:extLst>
              </a:tr>
              <a:tr h="384428">
                <a:tc>
                  <a:txBody>
                    <a:bodyPr/>
                    <a:lstStyle/>
                    <a:p>
                      <a:pPr algn="l" fontAlgn="t"/>
                      <a:r>
                        <a:rPr lang="en-US" sz="800" u="none" strike="noStrike" dirty="0">
                          <a:effectLst/>
                          <a:latin typeface="Verdana" panose="020B0604030504040204" pitchFamily="34" charset="0"/>
                        </a:rPr>
                        <a:t> </a:t>
                      </a:r>
                      <a:r>
                        <a:rPr lang="en-US" sz="800" u="none" strike="noStrike" dirty="0" err="1">
                          <a:effectLst/>
                        </a:rPr>
                        <a:t>Thetha</a:t>
                      </a:r>
                      <a:r>
                        <a:rPr lang="en-US" sz="800" u="none" strike="noStrike" dirty="0">
                          <a:effectLst/>
                        </a:rPr>
                        <a:t> Nami </a:t>
                      </a:r>
                      <a:r>
                        <a:rPr lang="en-US" sz="800" u="none" strike="noStrike" dirty="0" err="1">
                          <a:effectLst/>
                        </a:rPr>
                        <a:t>ngithethe</a:t>
                      </a:r>
                      <a:r>
                        <a:rPr lang="en-US" sz="800" u="none" strike="noStrike" dirty="0">
                          <a:effectLst/>
                        </a:rPr>
                        <a:t> </a:t>
                      </a:r>
                      <a:r>
                        <a:rPr lang="en-US" sz="800" u="none" strike="noStrike" dirty="0" err="1">
                          <a:effectLst/>
                        </a:rPr>
                        <a:t>nawe</a:t>
                      </a:r>
                      <a:r>
                        <a:rPr lang="en-US" sz="800" u="none" strike="noStrike" dirty="0">
                          <a:effectLst/>
                        </a:rPr>
                        <a:t> (“Let’s</a:t>
                      </a:r>
                    </a:p>
                    <a:p>
                      <a:pPr algn="l" fontAlgn="t"/>
                      <a:r>
                        <a:rPr lang="en-US" sz="800" u="none" strike="noStrike" dirty="0">
                          <a:effectLst/>
                        </a:rPr>
                        <a:t> talk”) (Gates)</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latin typeface="Verdana" panose="020B0604030504040204" pitchFamily="34" charset="0"/>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South </a:t>
                      </a:r>
                      <a:r>
                        <a:rPr lang="pt-BR" sz="800" u="none" strike="noStrike" dirty="0" err="1">
                          <a:effectLst/>
                        </a:rPr>
                        <a:t>Africa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en-US" sz="800" u="none" strike="noStrike" dirty="0">
                          <a:effectLst/>
                          <a:latin typeface="Verdana" panose="020B0604030504040204" pitchFamily="34" charset="0"/>
                        </a:rPr>
                        <a:t>all young eligible people (men and women) aged 15-30 living in a rural community </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26.000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err="1">
                          <a:solidFill>
                            <a:schemeClr val="tx1"/>
                          </a:solidFill>
                          <a:effectLst/>
                          <a:latin typeface="Verdana" panose="020B0604030504040204" pitchFamily="34" charset="0"/>
                        </a:rPr>
                        <a:t>Recruiting</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08/2022</a:t>
                      </a:r>
                      <a:endParaRPr kumimoji="0" lang="pt-B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140896528"/>
                  </a:ext>
                </a:extLst>
              </a:tr>
              <a:tr h="384428">
                <a:tc>
                  <a:txBody>
                    <a:bodyPr/>
                    <a:lstStyle/>
                    <a:p>
                      <a:pPr algn="l" fontAlgn="t"/>
                      <a:r>
                        <a:rPr lang="en-US" sz="800" u="none" strike="noStrike" dirty="0">
                          <a:effectLst/>
                          <a:latin typeface="Verdana" panose="020B0604030504040204" pitchFamily="34" charset="0"/>
                        </a:rPr>
                        <a:t> Key </a:t>
                      </a:r>
                      <a:r>
                        <a:rPr lang="en-US" sz="800" u="none" strike="noStrike" dirty="0">
                          <a:effectLst/>
                        </a:rPr>
                        <a:t>Population Led Delivery of CAB-LA </a:t>
                      </a:r>
                    </a:p>
                    <a:p>
                      <a:pPr algn="l" fontAlgn="t"/>
                      <a:r>
                        <a:rPr lang="en-US" sz="800" u="none" strike="noStrike" dirty="0">
                          <a:effectLst/>
                        </a:rPr>
                        <a:t> for PrEP in Thailand (TBD)</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latin typeface="Verdana" panose="020B0604030504040204" pitchFamily="34" charset="0"/>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Thailand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MSM, </a:t>
                      </a:r>
                      <a:r>
                        <a:rPr lang="pt-BR" sz="800" u="none" strike="noStrike" dirty="0" err="1">
                          <a:effectLst/>
                        </a:rPr>
                        <a:t>transgender</a:t>
                      </a:r>
                      <a:r>
                        <a:rPr lang="pt-BR" sz="800" u="none" strike="noStrike" dirty="0">
                          <a:effectLst/>
                        </a:rPr>
                        <a:t> </a:t>
                      </a:r>
                      <a:r>
                        <a:rPr lang="pt-BR" sz="800" u="none" strike="noStrike" dirty="0" err="1">
                          <a:effectLst/>
                        </a:rPr>
                        <a:t>women</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TBD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2022</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21129143"/>
                  </a:ext>
                </a:extLst>
              </a:tr>
              <a:tr h="196253">
                <a:tc>
                  <a:txBody>
                    <a:bodyPr/>
                    <a:lstStyle/>
                    <a:p>
                      <a:pPr algn="l" fontAlgn="t"/>
                      <a:r>
                        <a:rPr lang="pt-BR" sz="800" u="none" strike="noStrike" dirty="0">
                          <a:effectLst/>
                          <a:latin typeface="Verdana" panose="020B0604030504040204" pitchFamily="34" charset="0"/>
                        </a:rPr>
                        <a:t> STEPS </a:t>
                      </a:r>
                      <a:r>
                        <a:rPr lang="pt-BR" sz="800" u="none" strike="noStrike" dirty="0">
                          <a:effectLst/>
                        </a:rPr>
                        <a:t>(USAID)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latin typeface="Verdana" panose="020B0604030504040204" pitchFamily="34" charset="0"/>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Vietnam</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All</a:t>
                      </a:r>
                      <a:r>
                        <a:rPr lang="pt-BR" sz="800" u="none" strike="noStrike" dirty="0">
                          <a:effectLst/>
                        </a:rPr>
                        <a:t> KP</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TBD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03/2022</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3812215407"/>
                  </a:ext>
                </a:extLst>
              </a:tr>
              <a:tr h="384428">
                <a:tc>
                  <a:txBody>
                    <a:bodyPr/>
                    <a:lstStyle/>
                    <a:p>
                      <a:pPr algn="l" fontAlgn="t"/>
                      <a:r>
                        <a:rPr lang="pt-BR" sz="800" u="none" strike="noStrike" dirty="0">
                          <a:effectLst/>
                          <a:latin typeface="Verdana" panose="020B0604030504040204" pitchFamily="34" charset="0"/>
                        </a:rPr>
                        <a:t> Australian </a:t>
                      </a:r>
                      <a:r>
                        <a:rPr lang="pt-BR" sz="800" u="none" strike="noStrike" dirty="0">
                          <a:effectLst/>
                        </a:rPr>
                        <a:t>CAB-LA </a:t>
                      </a:r>
                      <a:r>
                        <a:rPr lang="pt-BR" sz="800" u="none" strike="noStrike" dirty="0" err="1">
                          <a:effectLst/>
                        </a:rPr>
                        <a:t>implementation</a:t>
                      </a:r>
                      <a:endParaRPr lang="pt-BR" sz="800" u="none" strike="noStrike" dirty="0">
                        <a:effectLst/>
                      </a:endParaRPr>
                    </a:p>
                    <a:p>
                      <a:pPr algn="l" fontAlgn="t"/>
                      <a:r>
                        <a:rPr lang="pt-BR" sz="800" u="none" strike="noStrike" dirty="0">
                          <a:effectLst/>
                        </a:rPr>
                        <a:t> </a:t>
                      </a:r>
                      <a:r>
                        <a:rPr lang="pt-BR" sz="800" u="none" strike="noStrike" dirty="0" err="1">
                          <a:effectLst/>
                        </a:rPr>
                        <a:t>trial</a:t>
                      </a:r>
                      <a:r>
                        <a:rPr lang="pt-BR" sz="800" u="none" strike="noStrike" dirty="0">
                          <a:effectLst/>
                        </a:rPr>
                        <a:t> (TBD)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latin typeface="Verdana" panose="020B0604030504040204" pitchFamily="34" charset="0"/>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Australia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MSM, </a:t>
                      </a:r>
                      <a:r>
                        <a:rPr lang="pt-BR" sz="800" u="none" strike="noStrike" dirty="0" err="1">
                          <a:effectLst/>
                        </a:rPr>
                        <a:t>other</a:t>
                      </a:r>
                      <a:r>
                        <a:rPr lang="pt-BR" sz="800" u="none" strike="noStrike" dirty="0">
                          <a:effectLst/>
                        </a:rPr>
                        <a:t> pops TBD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TBD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04/2022</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417017937"/>
                  </a:ext>
                </a:extLst>
              </a:tr>
              <a:tr h="384428">
                <a:tc>
                  <a:txBody>
                    <a:bodyPr/>
                    <a:lstStyle/>
                    <a:p>
                      <a:pPr algn="l" fontAlgn="t"/>
                      <a:r>
                        <a:rPr lang="pt-BR" sz="800" u="none" strike="noStrike" dirty="0">
                          <a:effectLst/>
                          <a:latin typeface="Verdana" panose="020B0604030504040204" pitchFamily="34" charset="0"/>
                        </a:rPr>
                        <a:t> </a:t>
                      </a:r>
                      <a:r>
                        <a:rPr lang="pt-BR" sz="800" u="none" strike="noStrike" dirty="0" err="1">
                          <a:effectLst/>
                        </a:rPr>
                        <a:t>CohMSM</a:t>
                      </a:r>
                      <a:r>
                        <a:rPr lang="pt-BR" sz="800" u="none" strike="noStrike" dirty="0">
                          <a:effectLst/>
                        </a:rPr>
                        <a:t> (ANRS)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latin typeface="Verdana" panose="020B0604030504040204" pitchFamily="34" charset="0"/>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it-IT" sz="800" u="none" strike="noStrike" dirty="0">
                          <a:effectLst/>
                          <a:latin typeface="Verdana" panose="020B0604030504040204" pitchFamily="34" charset="0"/>
                        </a:rPr>
                        <a:t>Burkina Faso, Cote d'Ivoire, Mali, Togo</a:t>
                      </a:r>
                      <a:endParaRPr lang="it-IT"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MSM</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400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kumimoji="0" lang="pt-BR" sz="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 definir</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1226912967"/>
                  </a:ext>
                </a:extLst>
              </a:tr>
              <a:tr h="196253">
                <a:tc>
                  <a:txBody>
                    <a:bodyPr/>
                    <a:lstStyle/>
                    <a:p>
                      <a:pPr algn="l" fontAlgn="t"/>
                      <a:r>
                        <a:rPr lang="pt-BR" sz="800" u="none" strike="noStrike" dirty="0">
                          <a:effectLst/>
                          <a:latin typeface="Verdana" panose="020B0604030504040204" pitchFamily="34" charset="0"/>
                        </a:rPr>
                        <a:t> Prevenir </a:t>
                      </a:r>
                      <a:r>
                        <a:rPr lang="pt-BR" sz="800" u="none" strike="noStrike" dirty="0">
                          <a:effectLst/>
                        </a:rPr>
                        <a:t>ANRS (ANRS)</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CAB </a:t>
                      </a:r>
                      <a:r>
                        <a:rPr lang="pt-BR" sz="800" u="none" strike="noStrike" dirty="0" err="1">
                          <a:effectLst/>
                          <a:latin typeface="Verdana" panose="020B0604030504040204" pitchFamily="34" charset="0"/>
                        </a:rPr>
                        <a:t>specific</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France</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MSM</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400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Planned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 definir</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61945681"/>
                  </a:ext>
                </a:extLst>
              </a:tr>
              <a:tr h="384428">
                <a:tc>
                  <a:txBody>
                    <a:bodyPr/>
                    <a:lstStyle/>
                    <a:p>
                      <a:pPr algn="l" fontAlgn="t"/>
                      <a:r>
                        <a:rPr lang="en-US" sz="800" u="none" strike="noStrike" dirty="0">
                          <a:effectLst/>
                          <a:latin typeface="Verdana" panose="020B0604030504040204" pitchFamily="34" charset="0"/>
                        </a:rPr>
                        <a:t> Pharmacy-delivered </a:t>
                      </a:r>
                      <a:r>
                        <a:rPr lang="en-US" sz="800" u="none" strike="noStrike" dirty="0">
                          <a:effectLst/>
                        </a:rPr>
                        <a:t>LA HIV PrEP in </a:t>
                      </a:r>
                    </a:p>
                    <a:p>
                      <a:pPr algn="l" fontAlgn="t"/>
                      <a:r>
                        <a:rPr lang="en-US" sz="800" u="none" strike="noStrike" dirty="0">
                          <a:effectLst/>
                        </a:rPr>
                        <a:t> Kenya (AIDS Foundation)</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latin typeface="Verdana" panose="020B0604030504040204" pitchFamily="34" charset="0"/>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Kenya</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err="1">
                          <a:effectLst/>
                          <a:latin typeface="Verdana" panose="020B0604030504040204" pitchFamily="34" charset="0"/>
                        </a:rPr>
                        <a:t>All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u="none" strike="noStrike" dirty="0">
                          <a:effectLst/>
                          <a:latin typeface="Verdana" panose="020B0604030504040204" pitchFamily="34" charset="0"/>
                        </a:rPr>
                        <a:t>2.000 </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lang="pt-BR" sz="800" b="0" i="0" u="none" strike="noStrike" dirty="0" err="1">
                          <a:solidFill>
                            <a:schemeClr val="tx1"/>
                          </a:solidFill>
                          <a:effectLst/>
                          <a:latin typeface="Verdana" panose="020B0604030504040204" pitchFamily="34" charset="0"/>
                        </a:rPr>
                        <a:t>Recruiting</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tc>
                  <a:txBody>
                    <a:bodyPr/>
                    <a:lstStyle/>
                    <a:p>
                      <a:pPr algn="ctr" fontAlgn="t"/>
                      <a:r>
                        <a:rPr kumimoji="0" lang="pt-BR"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06/2023</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FEBEF"/>
                    </a:solidFill>
                  </a:tcPr>
                </a:tc>
                <a:extLst>
                  <a:ext uri="{0D108BD9-81ED-4DB2-BD59-A6C34878D82A}">
                    <a16:rowId xmlns:a16="http://schemas.microsoft.com/office/drawing/2014/main" val="2195608144"/>
                  </a:ext>
                </a:extLst>
              </a:tr>
              <a:tr h="384428">
                <a:tc>
                  <a:txBody>
                    <a:bodyPr/>
                    <a:lstStyle/>
                    <a:p>
                      <a:pPr algn="l" fontAlgn="t"/>
                      <a:r>
                        <a:rPr lang="en-US" sz="800" u="none" strike="noStrike" dirty="0">
                          <a:effectLst/>
                          <a:latin typeface="Verdana" panose="020B0604030504040204" pitchFamily="34" charset="0"/>
                        </a:rPr>
                        <a:t> AMETHIST- </a:t>
                      </a:r>
                      <a:r>
                        <a:rPr lang="en-US" sz="800" u="none" strike="noStrike" dirty="0">
                          <a:effectLst/>
                        </a:rPr>
                        <a:t>Pharmacy-based PrEP  </a:t>
                      </a:r>
                    </a:p>
                    <a:p>
                      <a:pPr algn="l" fontAlgn="t"/>
                      <a:r>
                        <a:rPr lang="en-US" sz="800" u="none" strike="noStrike" dirty="0">
                          <a:effectLst/>
                        </a:rPr>
                        <a:t> (</a:t>
                      </a:r>
                      <a:r>
                        <a:rPr lang="en-US" sz="800" u="none" strike="noStrike" dirty="0" err="1">
                          <a:effectLst/>
                        </a:rPr>
                        <a:t>Wellcome</a:t>
                      </a:r>
                      <a:r>
                        <a:rPr lang="en-US" sz="800" u="none" strike="noStrike" dirty="0">
                          <a:effectLst/>
                        </a:rPr>
                        <a:t> Trust EJAF)</a:t>
                      </a:r>
                      <a:endParaRPr lang="en-US"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PrEP</a:t>
                      </a:r>
                      <a:r>
                        <a:rPr lang="pt-BR" sz="800" u="none" strike="noStrike" dirty="0">
                          <a:effectLst/>
                          <a:latin typeface="Verdana" panose="020B0604030504040204" pitchFamily="34" charset="0"/>
                        </a:rPr>
                        <a:t> general</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Zimbabwe</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FSW</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a:effectLst/>
                          <a:latin typeface="Verdana" panose="020B0604030504040204" pitchFamily="34" charset="0"/>
                        </a:rPr>
                        <a:t> 4.400</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u="none" strike="noStrike" dirty="0" err="1">
                          <a:effectLst/>
                          <a:latin typeface="Verdana" panose="020B0604030504040204" pitchFamily="34" charset="0"/>
                        </a:rPr>
                        <a:t>Completed</a:t>
                      </a:r>
                      <a:endParaRPr lang="pt-BR" sz="800" b="0" i="0" u="none" strike="noStrike" dirty="0">
                        <a:solidFill>
                          <a:srgbClr val="000000"/>
                        </a:solidFill>
                        <a:effectLst/>
                        <a:latin typeface="Arial" panose="020B0604020202020204" pitchFamily="34" charset="0"/>
                      </a:endParaRP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gn="ctr" fontAlgn="t"/>
                      <a:r>
                        <a:rPr lang="pt-BR" sz="800" b="0" i="0" u="none" strike="noStrike" dirty="0">
                          <a:solidFill>
                            <a:srgbClr val="000000"/>
                          </a:solidFill>
                          <a:effectLst/>
                          <a:latin typeface="Arial" panose="020B0604020202020204" pitchFamily="34" charset="0"/>
                        </a:rPr>
                        <a:t>03/2022</a:t>
                      </a:r>
                    </a:p>
                  </a:txBody>
                  <a:tcPr marL="5234" marR="5234" marT="523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881599279"/>
                  </a:ext>
                </a:extLst>
              </a:tr>
            </a:tbl>
          </a:graphicData>
        </a:graphic>
      </p:graphicFrame>
    </p:spTree>
    <p:extLst>
      <p:ext uri="{BB962C8B-B14F-4D97-AF65-F5344CB8AC3E}">
        <p14:creationId xmlns:p14="http://schemas.microsoft.com/office/powerpoint/2010/main" val="133123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1B646E-988E-9A33-3DDD-C4DFAEFABD4C}"/>
              </a:ext>
            </a:extLst>
          </p:cNvPr>
          <p:cNvSpPr>
            <a:spLocks noGrp="1"/>
          </p:cNvSpPr>
          <p:nvPr>
            <p:ph type="title"/>
          </p:nvPr>
        </p:nvSpPr>
        <p:spPr>
          <a:xfrm>
            <a:off x="442913" y="441325"/>
            <a:ext cx="7932610" cy="1223964"/>
          </a:xfrm>
        </p:spPr>
        <p:txBody>
          <a:bodyPr>
            <a:normAutofit/>
          </a:bodyPr>
          <a:lstStyle/>
          <a:p>
            <a:r>
              <a:rPr lang="pt-BR" sz="2800" dirty="0"/>
              <a:t>VIIV </a:t>
            </a:r>
            <a:r>
              <a:rPr lang="pt-BR" sz="2800" dirty="0" err="1"/>
              <a:t>Registration</a:t>
            </a:r>
            <a:r>
              <a:rPr lang="pt-BR" sz="2800" dirty="0"/>
              <a:t> </a:t>
            </a:r>
            <a:r>
              <a:rPr lang="pt-BR" sz="2800" dirty="0" err="1"/>
              <a:t>footprint</a:t>
            </a:r>
            <a:r>
              <a:rPr lang="pt-BR" sz="2800" dirty="0"/>
              <a:t> for CAB LA for </a:t>
            </a:r>
            <a:r>
              <a:rPr lang="pt-BR" sz="2800" dirty="0" err="1"/>
              <a:t>PrEP</a:t>
            </a:r>
            <a:endParaRPr lang="pt-BR" sz="2800" dirty="0"/>
          </a:p>
        </p:txBody>
      </p:sp>
      <p:sp>
        <p:nvSpPr>
          <p:cNvPr id="10" name="object 4">
            <a:extLst>
              <a:ext uri="{FF2B5EF4-FFF2-40B4-BE49-F238E27FC236}">
                <a16:creationId xmlns:a16="http://schemas.microsoft.com/office/drawing/2014/main" id="{19835FF1-93E2-07AE-7E5F-F3D30B6F064D}"/>
              </a:ext>
            </a:extLst>
          </p:cNvPr>
          <p:cNvSpPr/>
          <p:nvPr/>
        </p:nvSpPr>
        <p:spPr>
          <a:xfrm>
            <a:off x="673608" y="1376172"/>
            <a:ext cx="11160760" cy="688975"/>
          </a:xfrm>
          <a:custGeom>
            <a:avLst/>
            <a:gdLst/>
            <a:ahLst/>
            <a:cxnLst/>
            <a:rect l="l" t="t" r="r" b="b"/>
            <a:pathLst>
              <a:path w="11160760" h="688975">
                <a:moveTo>
                  <a:pt x="0" y="688848"/>
                </a:moveTo>
                <a:lnTo>
                  <a:pt x="11160252" y="688848"/>
                </a:lnTo>
                <a:lnTo>
                  <a:pt x="11160252" y="0"/>
                </a:lnTo>
                <a:lnTo>
                  <a:pt x="0" y="0"/>
                </a:lnTo>
                <a:lnTo>
                  <a:pt x="0" y="688848"/>
                </a:lnTo>
                <a:close/>
              </a:path>
            </a:pathLst>
          </a:custGeom>
          <a:ln w="952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object 5">
            <a:extLst>
              <a:ext uri="{FF2B5EF4-FFF2-40B4-BE49-F238E27FC236}">
                <a16:creationId xmlns:a16="http://schemas.microsoft.com/office/drawing/2014/main" id="{1B89E608-A6EC-938F-7A9C-4B7592A17966}"/>
              </a:ext>
            </a:extLst>
          </p:cNvPr>
          <p:cNvSpPr txBox="1"/>
          <p:nvPr/>
        </p:nvSpPr>
        <p:spPr>
          <a:xfrm>
            <a:off x="463009" y="1341271"/>
            <a:ext cx="7632699" cy="487954"/>
          </a:xfrm>
          <a:prstGeom prst="rect">
            <a:avLst/>
          </a:prstGeom>
        </p:spPr>
        <p:txBody>
          <a:bodyPr vert="horz" wrap="square" lIns="0" tIns="66675" rIns="0" bIns="0" rtlCol="0">
            <a:spAutoFit/>
          </a:bodyPr>
          <a:lstStyle/>
          <a:p>
            <a:pPr marL="182563" marR="0" lvl="0" indent="-169863" algn="l" defTabSz="914400" rtl="0" eaLnBrk="1" fontAlgn="auto" latinLnBrk="0" hangingPunct="1">
              <a:lnSpc>
                <a:spcPct val="100000"/>
              </a:lnSpc>
              <a:spcBef>
                <a:spcPts val="525"/>
              </a:spcBef>
              <a:spcAft>
                <a:spcPts val="0"/>
              </a:spcAft>
              <a:buClr>
                <a:srgbClr val="DE9443"/>
              </a:buClr>
              <a:buSzTx/>
              <a:buFont typeface="Arial"/>
              <a:buChar char="•"/>
              <a:tabLst>
                <a:tab pos="300355" algn="l"/>
              </a:tabLst>
              <a:defRPr/>
            </a:pPr>
            <a:r>
              <a:rPr kumimoji="0" sz="1200" b="0" i="0" u="none" strike="noStrike" kern="0" cap="none" spc="10" normalizeH="0" baseline="0" noProof="0" dirty="0">
                <a:ln>
                  <a:noFill/>
                </a:ln>
                <a:solidFill>
                  <a:srgbClr val="000000"/>
                </a:solidFill>
                <a:effectLst/>
                <a:uLnTx/>
                <a:uFillTx/>
                <a:latin typeface="Verdana"/>
                <a:cs typeface="Raleway"/>
                <a:sym typeface="Arial"/>
              </a:rPr>
              <a:t>Geographically</a:t>
            </a:r>
            <a:r>
              <a:rPr kumimoji="0" sz="1200" b="0" i="0" u="none" strike="noStrike" kern="0" cap="none" spc="3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diverse</a:t>
            </a:r>
            <a:r>
              <a:rPr kumimoji="0" sz="1200" b="0" i="0" u="none" strike="noStrike" kern="0" cap="none" spc="2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global</a:t>
            </a:r>
            <a:r>
              <a:rPr kumimoji="0" sz="1200" b="0" i="0" u="none" strike="noStrike" kern="0" cap="none" spc="5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footprint</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a:p>
            <a:pPr marL="182563" marR="0" lvl="0" indent="-169863" algn="l" defTabSz="914400" rtl="0" eaLnBrk="1" fontAlgn="auto" latinLnBrk="0" hangingPunct="1">
              <a:lnSpc>
                <a:spcPct val="100000"/>
              </a:lnSpc>
              <a:spcBef>
                <a:spcPts val="430"/>
              </a:spcBef>
              <a:spcAft>
                <a:spcPts val="0"/>
              </a:spcAft>
              <a:buClr>
                <a:srgbClr val="DE9443"/>
              </a:buClr>
              <a:buSzTx/>
              <a:buFont typeface="Arial"/>
              <a:buChar char="•"/>
              <a:tabLst>
                <a:tab pos="300355" algn="l"/>
              </a:tabLst>
              <a:defRPr/>
            </a:pPr>
            <a:r>
              <a:rPr kumimoji="0" sz="1200" b="0" i="0" u="none" strike="noStrike" kern="0" cap="none" spc="0" normalizeH="0" baseline="0" noProof="0" dirty="0">
                <a:ln>
                  <a:noFill/>
                </a:ln>
                <a:solidFill>
                  <a:srgbClr val="000000"/>
                </a:solidFill>
                <a:effectLst/>
                <a:uLnTx/>
                <a:uFillTx/>
                <a:latin typeface="Verdana"/>
                <a:cs typeface="Raleway"/>
                <a:sym typeface="Arial"/>
              </a:rPr>
              <a:t>Includes</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prioritisation</a:t>
            </a:r>
            <a:r>
              <a:rPr kumimoji="0" sz="1200" b="0" i="0" u="none" strike="noStrike" kern="0" cap="none" spc="7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for</a:t>
            </a:r>
            <a:r>
              <a:rPr kumimoji="0"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registration</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based</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on</a:t>
            </a:r>
            <a:r>
              <a:rPr kumimoji="0" lang="pt-BR"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HIV</a:t>
            </a:r>
            <a:r>
              <a:rPr kumimoji="0" sz="1200" b="0" i="0" u="none" strike="noStrike" kern="0" cap="none" spc="10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burden</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and</a:t>
            </a:r>
            <a:r>
              <a:rPr kumimoji="0" sz="1200" b="0" i="0" u="none" strike="noStrike" kern="0" cap="none" spc="11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evaluation</a:t>
            </a:r>
            <a:r>
              <a:rPr kumimoji="0" sz="1200" b="0" i="0" u="none" strike="noStrike" kern="0" cap="none" spc="6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of</a:t>
            </a:r>
            <a:r>
              <a:rPr kumimoji="0" sz="1200" b="0" i="0" u="none" strike="noStrike" kern="0" cap="none" spc="13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PrEP</a:t>
            </a:r>
            <a:r>
              <a:rPr kumimoji="0" sz="1200" b="0" i="0" u="none" strike="noStrike" kern="0" cap="none" spc="6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readiness</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p:txBody>
      </p:sp>
      <p:sp>
        <p:nvSpPr>
          <p:cNvPr id="12" name="object 6">
            <a:extLst>
              <a:ext uri="{FF2B5EF4-FFF2-40B4-BE49-F238E27FC236}">
                <a16:creationId xmlns:a16="http://schemas.microsoft.com/office/drawing/2014/main" id="{56A590E4-5D4D-0184-ED2C-7CC6DF7E4E2A}"/>
              </a:ext>
            </a:extLst>
          </p:cNvPr>
          <p:cNvSpPr txBox="1"/>
          <p:nvPr/>
        </p:nvSpPr>
        <p:spPr>
          <a:xfrm>
            <a:off x="8792464" y="5881057"/>
            <a:ext cx="2965318" cy="754053"/>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
                <a:srgbClr val="000000"/>
              </a:buClr>
              <a:buSzTx/>
              <a:buFont typeface="Arial"/>
              <a:buNone/>
              <a:tabLst/>
              <a:defRPr/>
            </a:pPr>
            <a:r>
              <a:rPr kumimoji="0" sz="800" b="0" i="0" u="none" strike="noStrike" kern="0" cap="none" spc="0" normalizeH="0" baseline="0" noProof="0" dirty="0">
                <a:ln>
                  <a:noFill/>
                </a:ln>
                <a:solidFill>
                  <a:srgbClr val="000000"/>
                </a:solidFill>
                <a:effectLst/>
                <a:uLnTx/>
                <a:uFillTx/>
                <a:latin typeface="Verdana"/>
                <a:cs typeface="Raleway"/>
                <a:sym typeface="Arial"/>
              </a:rPr>
              <a:t>*Eswatini</a:t>
            </a:r>
            <a:r>
              <a:rPr kumimoji="0" sz="800" b="0" i="0" u="none" strike="noStrike" kern="0" cap="none" spc="2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and</a:t>
            </a:r>
            <a:r>
              <a:rPr kumimoji="0" sz="800" b="0" i="0" u="none" strike="noStrike" kern="0" cap="none" spc="3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Lesotho</a:t>
            </a:r>
            <a:r>
              <a:rPr kumimoji="0" sz="800" b="0"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recognises</a:t>
            </a:r>
            <a:r>
              <a:rPr kumimoji="0" sz="800" b="0" i="0" u="none" strike="noStrike" kern="0" cap="none" spc="3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a</a:t>
            </a:r>
            <a:r>
              <a:rPr kumimoji="0" sz="800" b="0" i="0" u="none" strike="noStrike" kern="0" cap="none" spc="6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South</a:t>
            </a:r>
            <a:r>
              <a:rPr kumimoji="0" sz="800" b="0"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African</a:t>
            </a:r>
            <a:r>
              <a:rPr kumimoji="0" sz="800" b="0"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registration,</a:t>
            </a:r>
            <a:r>
              <a:rPr kumimoji="0" sz="800" b="0" i="0" u="none" strike="noStrike" kern="0" cap="none" spc="3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separate</a:t>
            </a:r>
            <a:r>
              <a:rPr kumimoji="0" sz="800" b="0"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process</a:t>
            </a:r>
            <a:r>
              <a:rPr kumimoji="0" sz="800" b="0" i="0" u="none" strike="noStrike" kern="0" cap="none" spc="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will</a:t>
            </a:r>
            <a:r>
              <a:rPr kumimoji="0" sz="800" b="0" i="0" u="none" strike="noStrike" kern="0" cap="none" spc="7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not</a:t>
            </a:r>
            <a:r>
              <a:rPr kumimoji="0" sz="800" b="0" i="0" u="none" strike="noStrike" kern="0" cap="none" spc="60" normalizeH="0" baseline="0" noProof="0" dirty="0">
                <a:ln>
                  <a:noFill/>
                </a:ln>
                <a:solidFill>
                  <a:srgbClr val="000000"/>
                </a:solidFill>
                <a:effectLst/>
                <a:uLnTx/>
                <a:uFillTx/>
                <a:latin typeface="Verdana"/>
                <a:cs typeface="Raleway"/>
                <a:sym typeface="Arial"/>
              </a:rPr>
              <a:t> </a:t>
            </a:r>
            <a:r>
              <a:rPr kumimoji="0" sz="800" b="0" i="0" u="none" strike="noStrike" kern="0" cap="none" spc="-10" normalizeH="0" baseline="0" noProof="0" dirty="0">
                <a:ln>
                  <a:noFill/>
                </a:ln>
                <a:solidFill>
                  <a:srgbClr val="000000"/>
                </a:solidFill>
                <a:effectLst/>
                <a:uLnTx/>
                <a:uFillTx/>
                <a:latin typeface="Verdana"/>
                <a:cs typeface="Raleway"/>
                <a:sym typeface="Arial"/>
              </a:rPr>
              <a:t>occur.</a:t>
            </a:r>
            <a:endParaRPr kumimoji="0" sz="800" b="0" i="0" u="none" strike="noStrike" kern="0" cap="none" spc="0" normalizeH="0" baseline="0" noProof="0" dirty="0">
              <a:ln>
                <a:noFill/>
              </a:ln>
              <a:solidFill>
                <a:srgbClr val="000000"/>
              </a:solidFill>
              <a:effectLst/>
              <a:uLnTx/>
              <a:uFillTx/>
              <a:latin typeface="Verdana"/>
              <a:cs typeface="Raleway"/>
              <a:sym typeface="Arial"/>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800" b="1" i="0" u="none" strike="noStrike" kern="0" cap="none" spc="0" normalizeH="0" baseline="0" noProof="0" dirty="0">
                <a:ln>
                  <a:noFill/>
                </a:ln>
                <a:solidFill>
                  <a:srgbClr val="000000"/>
                </a:solidFill>
                <a:effectLst/>
                <a:uLnTx/>
                <a:uFillTx/>
                <a:latin typeface="Verdana"/>
                <a:cs typeface="Raleway"/>
                <a:sym typeface="Arial"/>
              </a:rPr>
              <a:t>2H,</a:t>
            </a:r>
            <a:r>
              <a:rPr kumimoji="0" sz="800" b="1" i="0" u="none" strike="noStrike" kern="0" cap="none" spc="4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second</a:t>
            </a:r>
            <a:r>
              <a:rPr kumimoji="0" sz="800" b="0" i="0" u="none" strike="noStrike" kern="0" cap="none" spc="4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half;</a:t>
            </a:r>
            <a:r>
              <a:rPr kumimoji="0" sz="800" b="0" i="0" u="none" strike="noStrike" kern="0" cap="none" spc="80"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CAB</a:t>
            </a:r>
            <a:r>
              <a:rPr kumimoji="0" sz="800" b="1" i="0" u="none" strike="noStrike" kern="0" cap="none" spc="55"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LA,</a:t>
            </a:r>
            <a:r>
              <a:rPr kumimoji="0" sz="800" b="1"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cabotegravir</a:t>
            </a:r>
            <a:r>
              <a:rPr kumimoji="0" sz="800" b="0" i="0" u="none" strike="noStrike" kern="0" cap="none" spc="3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long-acting;</a:t>
            </a:r>
            <a:r>
              <a:rPr kumimoji="0" sz="800" b="0" i="0" u="none" strike="noStrike" kern="0" cap="none" spc="50"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EU,</a:t>
            </a:r>
            <a:r>
              <a:rPr kumimoji="0" sz="800" b="1" i="0" u="none" strike="noStrike" kern="0" cap="none" spc="4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European</a:t>
            </a:r>
            <a:r>
              <a:rPr kumimoji="0" sz="800" b="0" i="0" u="none" strike="noStrike" kern="0" cap="none" spc="2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Union;</a:t>
            </a:r>
            <a:r>
              <a:rPr kumimoji="0" sz="800" b="0" i="0" u="none" strike="noStrike" kern="0" cap="none" spc="65"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HIV,</a:t>
            </a:r>
            <a:r>
              <a:rPr kumimoji="0" sz="800" b="1" i="0" u="none" strike="noStrike" kern="0" cap="none" spc="5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human</a:t>
            </a:r>
            <a:r>
              <a:rPr kumimoji="0" sz="800" b="0" i="0" u="none" strike="noStrike" kern="0" cap="none" spc="5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immunodeficiency</a:t>
            </a:r>
            <a:r>
              <a:rPr kumimoji="0" sz="800" b="0" i="0" u="none" strike="noStrike" kern="0" cap="none" spc="5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virus;</a:t>
            </a:r>
            <a:r>
              <a:rPr kumimoji="0" sz="800" b="0" i="0" u="none" strike="noStrike" kern="0" cap="none" spc="65"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PrEP,</a:t>
            </a:r>
            <a:r>
              <a:rPr kumimoji="0" sz="800" b="1" i="0" u="none" strike="noStrike" kern="0" cap="none" spc="3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pre-exposure</a:t>
            </a:r>
            <a:r>
              <a:rPr kumimoji="0" sz="800" b="0" i="0" u="none" strike="noStrike" kern="0" cap="none" spc="3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prophylaxis;</a:t>
            </a:r>
            <a:r>
              <a:rPr kumimoji="0" sz="800" b="0" i="0" u="none" strike="noStrike" kern="0" cap="none" spc="70" normalizeH="0" baseline="0" noProof="0" dirty="0">
                <a:ln>
                  <a:noFill/>
                </a:ln>
                <a:solidFill>
                  <a:srgbClr val="000000"/>
                </a:solidFill>
                <a:effectLst/>
                <a:uLnTx/>
                <a:uFillTx/>
                <a:latin typeface="Verdana"/>
                <a:cs typeface="Raleway"/>
                <a:sym typeface="Arial"/>
              </a:rPr>
              <a:t> </a:t>
            </a:r>
            <a:r>
              <a:rPr kumimoji="0" sz="800" b="1" i="0" u="none" strike="noStrike" kern="0" cap="none" spc="0" normalizeH="0" baseline="0" noProof="0" dirty="0">
                <a:ln>
                  <a:noFill/>
                </a:ln>
                <a:solidFill>
                  <a:srgbClr val="000000"/>
                </a:solidFill>
                <a:effectLst/>
                <a:uLnTx/>
                <a:uFillTx/>
                <a:latin typeface="Verdana"/>
                <a:cs typeface="Raleway"/>
                <a:sym typeface="Arial"/>
              </a:rPr>
              <a:t>NRA,</a:t>
            </a:r>
            <a:r>
              <a:rPr kumimoji="0" sz="800" b="1" i="0" u="none" strike="noStrike" kern="0" cap="none" spc="40"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national</a:t>
            </a:r>
            <a:r>
              <a:rPr kumimoji="0" sz="800" b="0" i="0" u="none" strike="noStrike" kern="0" cap="none" spc="45" normalizeH="0" baseline="0" noProof="0" dirty="0">
                <a:ln>
                  <a:noFill/>
                </a:ln>
                <a:solidFill>
                  <a:srgbClr val="000000"/>
                </a:solidFill>
                <a:effectLst/>
                <a:uLnTx/>
                <a:uFillTx/>
                <a:latin typeface="Verdana"/>
                <a:cs typeface="Raleway"/>
                <a:sym typeface="Arial"/>
              </a:rPr>
              <a:t> </a:t>
            </a:r>
            <a:r>
              <a:rPr kumimoji="0" sz="800" b="0" i="0" u="none" strike="noStrike" kern="0" cap="none" spc="0" normalizeH="0" baseline="0" noProof="0" dirty="0">
                <a:ln>
                  <a:noFill/>
                </a:ln>
                <a:solidFill>
                  <a:srgbClr val="000000"/>
                </a:solidFill>
                <a:effectLst/>
                <a:uLnTx/>
                <a:uFillTx/>
                <a:latin typeface="Verdana"/>
                <a:cs typeface="Raleway"/>
                <a:sym typeface="Arial"/>
              </a:rPr>
              <a:t>regulatory</a:t>
            </a:r>
            <a:r>
              <a:rPr kumimoji="0" sz="800" b="0" i="0" u="none" strike="noStrike" kern="0" cap="none" spc="50" normalizeH="0" baseline="0" noProof="0" dirty="0">
                <a:ln>
                  <a:noFill/>
                </a:ln>
                <a:solidFill>
                  <a:srgbClr val="000000"/>
                </a:solidFill>
                <a:effectLst/>
                <a:uLnTx/>
                <a:uFillTx/>
                <a:latin typeface="Verdana"/>
                <a:cs typeface="Raleway"/>
                <a:sym typeface="Arial"/>
              </a:rPr>
              <a:t> </a:t>
            </a:r>
            <a:r>
              <a:rPr kumimoji="0" sz="800" b="0" i="0" u="none" strike="noStrike" kern="0" cap="none" spc="-10" normalizeH="0" baseline="0" noProof="0" dirty="0">
                <a:ln>
                  <a:noFill/>
                </a:ln>
                <a:solidFill>
                  <a:srgbClr val="000000"/>
                </a:solidFill>
                <a:effectLst/>
                <a:uLnTx/>
                <a:uFillTx/>
                <a:latin typeface="Verdana"/>
                <a:cs typeface="Raleway"/>
                <a:sym typeface="Arial"/>
              </a:rPr>
              <a:t>agency.</a:t>
            </a:r>
            <a:endParaRPr kumimoji="0" sz="800" b="0" i="0" u="none" strike="noStrike" kern="0" cap="none" spc="0" normalizeH="0" baseline="0" noProof="0" dirty="0">
              <a:ln>
                <a:noFill/>
              </a:ln>
              <a:solidFill>
                <a:srgbClr val="000000"/>
              </a:solidFill>
              <a:effectLst/>
              <a:uLnTx/>
              <a:uFillTx/>
              <a:latin typeface="Verdana"/>
              <a:cs typeface="Raleway"/>
              <a:sym typeface="Arial"/>
            </a:endParaRPr>
          </a:p>
        </p:txBody>
      </p:sp>
      <p:graphicFrame>
        <p:nvGraphicFramePr>
          <p:cNvPr id="14" name="object 8">
            <a:extLst>
              <a:ext uri="{FF2B5EF4-FFF2-40B4-BE49-F238E27FC236}">
                <a16:creationId xmlns:a16="http://schemas.microsoft.com/office/drawing/2014/main" id="{29BC816C-6F30-1D52-B6AE-146BF483A35A}"/>
              </a:ext>
            </a:extLst>
          </p:cNvPr>
          <p:cNvGraphicFramePr>
            <a:graphicFrameLocks noGrp="1"/>
          </p:cNvGraphicFramePr>
          <p:nvPr/>
        </p:nvGraphicFramePr>
        <p:xfrm>
          <a:off x="8792464" y="1620596"/>
          <a:ext cx="2965317" cy="635000"/>
        </p:xfrm>
        <a:graphic>
          <a:graphicData uri="http://schemas.openxmlformats.org/drawingml/2006/table">
            <a:tbl>
              <a:tblPr firstRow="1" bandRow="1">
                <a:tableStyleId>{2D5ABB26-0587-4C30-8999-92F81FD0307C}</a:tableStyleId>
              </a:tblPr>
              <a:tblGrid>
                <a:gridCol w="1538992">
                  <a:extLst>
                    <a:ext uri="{9D8B030D-6E8A-4147-A177-3AD203B41FA5}">
                      <a16:colId xmlns:a16="http://schemas.microsoft.com/office/drawing/2014/main" val="20000"/>
                    </a:ext>
                  </a:extLst>
                </a:gridCol>
                <a:gridCol w="1426325">
                  <a:extLst>
                    <a:ext uri="{9D8B030D-6E8A-4147-A177-3AD203B41FA5}">
                      <a16:colId xmlns:a16="http://schemas.microsoft.com/office/drawing/2014/main" val="20001"/>
                    </a:ext>
                  </a:extLst>
                </a:gridCol>
              </a:tblGrid>
              <a:tr h="244803">
                <a:tc gridSpan="2">
                  <a:txBody>
                    <a:bodyPr/>
                    <a:lstStyle/>
                    <a:p>
                      <a:pPr marL="579120" marR="95885" indent="-476250">
                        <a:lnSpc>
                          <a:spcPct val="100000"/>
                        </a:lnSpc>
                        <a:spcBef>
                          <a:spcPts val="315"/>
                        </a:spcBef>
                      </a:pPr>
                      <a:r>
                        <a:rPr sz="1200" b="1" dirty="0">
                          <a:solidFill>
                            <a:srgbClr val="FFFFFF"/>
                          </a:solidFill>
                          <a:latin typeface="+mn-lt"/>
                          <a:cs typeface="Raleway"/>
                        </a:rPr>
                        <a:t>Planned</a:t>
                      </a:r>
                      <a:r>
                        <a:rPr sz="1200" b="1" spc="-5" dirty="0">
                          <a:solidFill>
                            <a:srgbClr val="FFFFFF"/>
                          </a:solidFill>
                          <a:latin typeface="+mn-lt"/>
                          <a:cs typeface="Raleway"/>
                        </a:rPr>
                        <a:t> </a:t>
                      </a:r>
                      <a:r>
                        <a:rPr sz="1200" b="1" dirty="0">
                          <a:solidFill>
                            <a:srgbClr val="FFFFFF"/>
                          </a:solidFill>
                          <a:latin typeface="+mn-lt"/>
                          <a:cs typeface="Raleway"/>
                        </a:rPr>
                        <a:t>submission</a:t>
                      </a:r>
                      <a:r>
                        <a:rPr sz="1200" b="1" spc="-50" dirty="0">
                          <a:solidFill>
                            <a:srgbClr val="FFFFFF"/>
                          </a:solidFill>
                          <a:latin typeface="+mn-lt"/>
                          <a:cs typeface="Raleway"/>
                        </a:rPr>
                        <a:t> </a:t>
                      </a:r>
                      <a:r>
                        <a:rPr sz="1200" b="1" dirty="0">
                          <a:solidFill>
                            <a:srgbClr val="FFFFFF"/>
                          </a:solidFill>
                          <a:latin typeface="+mn-lt"/>
                          <a:cs typeface="Raleway"/>
                        </a:rPr>
                        <a:t>to</a:t>
                      </a:r>
                      <a:r>
                        <a:rPr sz="1200" b="1" spc="-10" dirty="0">
                          <a:solidFill>
                            <a:srgbClr val="FFFFFF"/>
                          </a:solidFill>
                          <a:latin typeface="+mn-lt"/>
                          <a:cs typeface="Raleway"/>
                        </a:rPr>
                        <a:t> </a:t>
                      </a:r>
                      <a:r>
                        <a:rPr sz="1200" b="1" dirty="0">
                          <a:solidFill>
                            <a:srgbClr val="FFFFFF"/>
                          </a:solidFill>
                          <a:latin typeface="+mn-lt"/>
                          <a:cs typeface="Raleway"/>
                        </a:rPr>
                        <a:t>NRAs</a:t>
                      </a:r>
                      <a:r>
                        <a:rPr sz="1200" b="1" spc="5" dirty="0">
                          <a:solidFill>
                            <a:srgbClr val="FFFFFF"/>
                          </a:solidFill>
                          <a:latin typeface="+mn-lt"/>
                          <a:cs typeface="Raleway"/>
                        </a:rPr>
                        <a:t> </a:t>
                      </a:r>
                      <a:r>
                        <a:rPr sz="1200" b="1" spc="-25" dirty="0">
                          <a:solidFill>
                            <a:srgbClr val="FFFFFF"/>
                          </a:solidFill>
                          <a:latin typeface="+mn-lt"/>
                          <a:cs typeface="Raleway"/>
                        </a:rPr>
                        <a:t>in </a:t>
                      </a:r>
                      <a:r>
                        <a:rPr sz="1200" b="1" dirty="0">
                          <a:solidFill>
                            <a:srgbClr val="FFFFFF"/>
                          </a:solidFill>
                          <a:latin typeface="+mn-lt"/>
                          <a:cs typeface="Raleway"/>
                        </a:rPr>
                        <a:t>2H,</a:t>
                      </a:r>
                      <a:r>
                        <a:rPr sz="1200" b="1" spc="-15" dirty="0">
                          <a:solidFill>
                            <a:srgbClr val="FFFFFF"/>
                          </a:solidFill>
                          <a:latin typeface="+mn-lt"/>
                          <a:cs typeface="Raleway"/>
                        </a:rPr>
                        <a:t> </a:t>
                      </a:r>
                      <a:r>
                        <a:rPr sz="1200" b="1" dirty="0">
                          <a:solidFill>
                            <a:srgbClr val="FFFFFF"/>
                          </a:solidFill>
                          <a:latin typeface="+mn-lt"/>
                          <a:cs typeface="Raleway"/>
                        </a:rPr>
                        <a:t>2023 (Wave</a:t>
                      </a:r>
                      <a:r>
                        <a:rPr sz="1200" b="1" spc="15" dirty="0">
                          <a:solidFill>
                            <a:srgbClr val="FFFFFF"/>
                          </a:solidFill>
                          <a:latin typeface="+mn-lt"/>
                          <a:cs typeface="Raleway"/>
                        </a:rPr>
                        <a:t> </a:t>
                      </a:r>
                      <a:r>
                        <a:rPr sz="1200" b="1" spc="-25" dirty="0">
                          <a:solidFill>
                            <a:srgbClr val="FFFFFF"/>
                          </a:solidFill>
                          <a:latin typeface="+mn-lt"/>
                          <a:cs typeface="Raleway"/>
                        </a:rPr>
                        <a:t>4)</a:t>
                      </a:r>
                      <a:endParaRPr sz="1200" dirty="0">
                        <a:latin typeface="+mn-lt"/>
                        <a:cs typeface="Raleway"/>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2416"/>
                    </a:solidFill>
                  </a:tcPr>
                </a:tc>
                <a:tc hMerge="1">
                  <a:txBody>
                    <a:bodyPr/>
                    <a:lstStyle/>
                    <a:p>
                      <a:endParaRPr/>
                    </a:p>
                  </a:txBody>
                  <a:tcPr marL="0" marR="0" marT="0" marB="0"/>
                </a:tc>
                <a:extLst>
                  <a:ext uri="{0D108BD9-81ED-4DB2-BD59-A6C34878D82A}">
                    <a16:rowId xmlns:a16="http://schemas.microsoft.com/office/drawing/2014/main" val="10000"/>
                  </a:ext>
                </a:extLst>
              </a:tr>
              <a:tr h="119364">
                <a:tc>
                  <a:txBody>
                    <a:bodyPr/>
                    <a:lstStyle/>
                    <a:p>
                      <a:pPr marL="2540" algn="ctr">
                        <a:lnSpc>
                          <a:spcPct val="100000"/>
                        </a:lnSpc>
                        <a:spcBef>
                          <a:spcPts val="365"/>
                        </a:spcBef>
                      </a:pPr>
                      <a:r>
                        <a:rPr sz="1200" spc="-25" dirty="0">
                          <a:latin typeface="+mn-lt"/>
                          <a:cs typeface="Raleway"/>
                        </a:rPr>
                        <a:t>UK</a:t>
                      </a:r>
                      <a:endParaRPr sz="1200" dirty="0">
                        <a:latin typeface="+mn-lt"/>
                        <a:cs typeface="Raleway"/>
                      </a:endParaRPr>
                    </a:p>
                  </a:txBody>
                  <a:tcPr marL="0" marR="0" marT="4635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1A8A1"/>
                    </a:solidFill>
                  </a:tcPr>
                </a:tc>
                <a:tc>
                  <a:txBody>
                    <a:bodyPr/>
                    <a:lstStyle/>
                    <a:p>
                      <a:pPr marL="321310">
                        <a:lnSpc>
                          <a:spcPct val="100000"/>
                        </a:lnSpc>
                        <a:spcBef>
                          <a:spcPts val="365"/>
                        </a:spcBef>
                      </a:pPr>
                      <a:r>
                        <a:rPr sz="1200" spc="-10" dirty="0">
                          <a:latin typeface="+mn-lt"/>
                          <a:cs typeface="Raleway"/>
                        </a:rPr>
                        <a:t>Canada</a:t>
                      </a:r>
                      <a:endParaRPr sz="1200" dirty="0">
                        <a:latin typeface="+mn-lt"/>
                        <a:cs typeface="Raleway"/>
                      </a:endParaRPr>
                    </a:p>
                  </a:txBody>
                  <a:tcPr marL="0" marR="0" marT="4635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1A8A1"/>
                    </a:solidFill>
                  </a:tcPr>
                </a:tc>
                <a:extLst>
                  <a:ext uri="{0D108BD9-81ED-4DB2-BD59-A6C34878D82A}">
                    <a16:rowId xmlns:a16="http://schemas.microsoft.com/office/drawing/2014/main" val="10001"/>
                  </a:ext>
                </a:extLst>
              </a:tr>
            </a:tbl>
          </a:graphicData>
        </a:graphic>
      </p:graphicFrame>
      <p:graphicFrame>
        <p:nvGraphicFramePr>
          <p:cNvPr id="15" name="object 9">
            <a:extLst>
              <a:ext uri="{FF2B5EF4-FFF2-40B4-BE49-F238E27FC236}">
                <a16:creationId xmlns:a16="http://schemas.microsoft.com/office/drawing/2014/main" id="{A2DF9432-64FA-1824-46B8-0E36EC96BBD7}"/>
              </a:ext>
            </a:extLst>
          </p:cNvPr>
          <p:cNvGraphicFramePr>
            <a:graphicFrameLocks noGrp="1"/>
          </p:cNvGraphicFramePr>
          <p:nvPr/>
        </p:nvGraphicFramePr>
        <p:xfrm>
          <a:off x="8792465" y="2333370"/>
          <a:ext cx="2956624" cy="1817370"/>
        </p:xfrm>
        <a:graphic>
          <a:graphicData uri="http://schemas.openxmlformats.org/drawingml/2006/table">
            <a:tbl>
              <a:tblPr firstRow="1" bandRow="1">
                <a:tableStyleId>{2D5ABB26-0587-4C30-8999-92F81FD0307C}</a:tableStyleId>
              </a:tblPr>
              <a:tblGrid>
                <a:gridCol w="1355933">
                  <a:extLst>
                    <a:ext uri="{9D8B030D-6E8A-4147-A177-3AD203B41FA5}">
                      <a16:colId xmlns:a16="http://schemas.microsoft.com/office/drawing/2014/main" val="20000"/>
                    </a:ext>
                  </a:extLst>
                </a:gridCol>
                <a:gridCol w="1600691">
                  <a:extLst>
                    <a:ext uri="{9D8B030D-6E8A-4147-A177-3AD203B41FA5}">
                      <a16:colId xmlns:a16="http://schemas.microsoft.com/office/drawing/2014/main" val="20001"/>
                    </a:ext>
                  </a:extLst>
                </a:gridCol>
              </a:tblGrid>
              <a:tr h="196181">
                <a:tc gridSpan="2">
                  <a:txBody>
                    <a:bodyPr/>
                    <a:lstStyle/>
                    <a:p>
                      <a:pPr marL="410845">
                        <a:lnSpc>
                          <a:spcPct val="100000"/>
                        </a:lnSpc>
                        <a:spcBef>
                          <a:spcPts val="0"/>
                        </a:spcBef>
                      </a:pPr>
                      <a:r>
                        <a:rPr sz="1200" b="1" dirty="0">
                          <a:solidFill>
                            <a:srgbClr val="FFFFFF"/>
                          </a:solidFill>
                          <a:latin typeface="+mn-lt"/>
                          <a:cs typeface="Raleway"/>
                        </a:rPr>
                        <a:t>Registration</a:t>
                      </a:r>
                      <a:r>
                        <a:rPr sz="1200" b="1" spc="-35" dirty="0">
                          <a:solidFill>
                            <a:srgbClr val="FFFFFF"/>
                          </a:solidFill>
                          <a:latin typeface="+mn-lt"/>
                          <a:cs typeface="Raleway"/>
                        </a:rPr>
                        <a:t> </a:t>
                      </a:r>
                      <a:r>
                        <a:rPr sz="1200" b="1" spc="-10" dirty="0">
                          <a:solidFill>
                            <a:srgbClr val="FFFFFF"/>
                          </a:solidFill>
                          <a:latin typeface="+mn-lt"/>
                          <a:cs typeface="Raleway"/>
                        </a:rPr>
                        <a:t>submitted</a:t>
                      </a:r>
                      <a:endParaRPr sz="1200" dirty="0">
                        <a:latin typeface="+mn-lt"/>
                        <a:cs typeface="Raleway"/>
                      </a:endParaRPr>
                    </a:p>
                  </a:txBody>
                  <a:tcPr marL="0" marR="0" marT="5588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hMerge="1">
                  <a:txBody>
                    <a:bodyPr/>
                    <a:lstStyle/>
                    <a:p>
                      <a:endParaRPr/>
                    </a:p>
                  </a:txBody>
                  <a:tcPr marL="0" marR="0" marT="0" marB="0"/>
                </a:tc>
                <a:extLst>
                  <a:ext uri="{0D108BD9-81ED-4DB2-BD59-A6C34878D82A}">
                    <a16:rowId xmlns:a16="http://schemas.microsoft.com/office/drawing/2014/main" val="10000"/>
                  </a:ext>
                </a:extLst>
              </a:tr>
              <a:tr h="180698">
                <a:tc>
                  <a:txBody>
                    <a:bodyPr/>
                    <a:lstStyle/>
                    <a:p>
                      <a:pPr marL="635" algn="ctr">
                        <a:lnSpc>
                          <a:spcPct val="100000"/>
                        </a:lnSpc>
                        <a:spcBef>
                          <a:spcPts val="0"/>
                        </a:spcBef>
                      </a:pPr>
                      <a:r>
                        <a:rPr sz="1200" spc="-10" dirty="0">
                          <a:latin typeface="+mn-lt"/>
                          <a:cs typeface="Raleway"/>
                        </a:rPr>
                        <a:t>Kenya</a:t>
                      </a:r>
                      <a:endParaRPr sz="1200" dirty="0">
                        <a:latin typeface="+mn-lt"/>
                        <a:cs typeface="Raleway"/>
                      </a:endParaRPr>
                    </a:p>
                  </a:txBody>
                  <a:tcPr marL="0" marR="0" marT="4318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marL="635" algn="ctr">
                        <a:lnSpc>
                          <a:spcPct val="100000"/>
                        </a:lnSpc>
                        <a:spcBef>
                          <a:spcPts val="0"/>
                        </a:spcBef>
                      </a:pPr>
                      <a:r>
                        <a:rPr sz="1200" spc="-10" dirty="0">
                          <a:latin typeface="+mn-lt"/>
                          <a:cs typeface="Raleway"/>
                        </a:rPr>
                        <a:t>Myanmar</a:t>
                      </a:r>
                      <a:endParaRPr sz="1200">
                        <a:latin typeface="+mn-lt"/>
                        <a:cs typeface="Raleway"/>
                      </a:endParaRPr>
                    </a:p>
                  </a:txBody>
                  <a:tcPr marL="0" marR="0" marT="4318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1"/>
                  </a:ext>
                </a:extLst>
              </a:tr>
              <a:tr h="180698">
                <a:tc>
                  <a:txBody>
                    <a:bodyPr/>
                    <a:lstStyle/>
                    <a:p>
                      <a:pPr marL="635" algn="ctr">
                        <a:lnSpc>
                          <a:spcPct val="100000"/>
                        </a:lnSpc>
                        <a:spcBef>
                          <a:spcPts val="0"/>
                        </a:spcBef>
                      </a:pPr>
                      <a:r>
                        <a:rPr sz="1200" spc="-10" dirty="0">
                          <a:latin typeface="+mn-lt"/>
                          <a:cs typeface="Raleway"/>
                        </a:rPr>
                        <a:t>Uganda</a:t>
                      </a:r>
                      <a:endParaRPr sz="1200" dirty="0">
                        <a:latin typeface="+mn-lt"/>
                        <a:cs typeface="Raleway"/>
                      </a:endParaRPr>
                    </a:p>
                  </a:txBody>
                  <a:tcPr marL="0" marR="0" marT="4318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marL="1905" algn="ctr">
                        <a:lnSpc>
                          <a:spcPct val="100000"/>
                        </a:lnSpc>
                        <a:spcBef>
                          <a:spcPts val="0"/>
                        </a:spcBef>
                      </a:pPr>
                      <a:r>
                        <a:rPr sz="1200" spc="-10" dirty="0">
                          <a:latin typeface="+mn-lt"/>
                          <a:cs typeface="Raleway"/>
                        </a:rPr>
                        <a:t>China</a:t>
                      </a:r>
                      <a:endParaRPr sz="1200">
                        <a:latin typeface="+mn-lt"/>
                        <a:cs typeface="Raleway"/>
                      </a:endParaRPr>
                    </a:p>
                  </a:txBody>
                  <a:tcPr marL="0" marR="0" marT="4318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2"/>
                  </a:ext>
                </a:extLst>
              </a:tr>
              <a:tr h="181206">
                <a:tc>
                  <a:txBody>
                    <a:bodyPr/>
                    <a:lstStyle/>
                    <a:p>
                      <a:pPr marL="1270" algn="ctr">
                        <a:lnSpc>
                          <a:spcPct val="100000"/>
                        </a:lnSpc>
                        <a:spcBef>
                          <a:spcPts val="0"/>
                        </a:spcBef>
                      </a:pPr>
                      <a:r>
                        <a:rPr sz="1200" spc="-10" dirty="0">
                          <a:latin typeface="+mn-lt"/>
                          <a:cs typeface="Raleway"/>
                        </a:rPr>
                        <a:t>Thailand</a:t>
                      </a:r>
                      <a:endParaRPr sz="1200" dirty="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marL="1270" algn="ctr">
                        <a:lnSpc>
                          <a:spcPct val="100000"/>
                        </a:lnSpc>
                        <a:spcBef>
                          <a:spcPts val="0"/>
                        </a:spcBef>
                      </a:pPr>
                      <a:r>
                        <a:rPr sz="1200" spc="-10" dirty="0">
                          <a:latin typeface="+mn-lt"/>
                          <a:cs typeface="Raleway"/>
                        </a:rPr>
                        <a:t>Nigeria</a:t>
                      </a:r>
                      <a:endParaRPr sz="1200" dirty="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3"/>
                  </a:ext>
                </a:extLst>
              </a:tr>
              <a:tr h="181206">
                <a:tc>
                  <a:txBody>
                    <a:bodyPr/>
                    <a:lstStyle/>
                    <a:p>
                      <a:pPr marL="635" algn="ctr">
                        <a:lnSpc>
                          <a:spcPct val="100000"/>
                        </a:lnSpc>
                        <a:spcBef>
                          <a:spcPts val="0"/>
                        </a:spcBef>
                      </a:pPr>
                      <a:r>
                        <a:rPr sz="1200" spc="-10" dirty="0">
                          <a:latin typeface="+mn-lt"/>
                          <a:cs typeface="Raleway"/>
                        </a:rPr>
                        <a:t>Vietnam</a:t>
                      </a:r>
                      <a:endParaRPr sz="120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marL="1905" algn="ctr">
                        <a:lnSpc>
                          <a:spcPct val="100000"/>
                        </a:lnSpc>
                        <a:spcBef>
                          <a:spcPts val="0"/>
                        </a:spcBef>
                      </a:pPr>
                      <a:r>
                        <a:rPr sz="1200" spc="-10" dirty="0">
                          <a:latin typeface="+mn-lt"/>
                          <a:cs typeface="Raleway"/>
                        </a:rPr>
                        <a:t>Rwanda</a:t>
                      </a:r>
                      <a:endParaRPr sz="1200" dirty="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4"/>
                  </a:ext>
                </a:extLst>
              </a:tr>
              <a:tr h="181206">
                <a:tc>
                  <a:txBody>
                    <a:bodyPr/>
                    <a:lstStyle/>
                    <a:p>
                      <a:pPr marL="635" algn="ctr">
                        <a:lnSpc>
                          <a:spcPct val="100000"/>
                        </a:lnSpc>
                        <a:spcBef>
                          <a:spcPts val="0"/>
                        </a:spcBef>
                      </a:pPr>
                      <a:r>
                        <a:rPr sz="1200" spc="-10" dirty="0">
                          <a:latin typeface="+mn-lt"/>
                          <a:cs typeface="Raleway"/>
                        </a:rPr>
                        <a:t>Ukraine</a:t>
                      </a:r>
                      <a:endParaRPr sz="1200" dirty="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algn="ctr">
                        <a:lnSpc>
                          <a:spcPct val="100000"/>
                        </a:lnSpc>
                        <a:spcBef>
                          <a:spcPts val="0"/>
                        </a:spcBef>
                      </a:pPr>
                      <a:r>
                        <a:rPr sz="1200" spc="-10" dirty="0">
                          <a:latin typeface="+mn-lt"/>
                          <a:cs typeface="Raleway"/>
                        </a:rPr>
                        <a:t>Tanzania</a:t>
                      </a:r>
                      <a:endParaRPr sz="1200" dirty="0">
                        <a:latin typeface="+mn-lt"/>
                        <a:cs typeface="Raleway"/>
                      </a:endParaRPr>
                    </a:p>
                  </a:txBody>
                  <a:tcPr marL="0" marR="0" marT="4381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5"/>
                  </a:ext>
                </a:extLst>
              </a:tr>
              <a:tr h="178160">
                <a:tc>
                  <a:txBody>
                    <a:bodyPr/>
                    <a:lstStyle/>
                    <a:p>
                      <a:pPr algn="ctr">
                        <a:lnSpc>
                          <a:spcPct val="100000"/>
                        </a:lnSpc>
                        <a:spcBef>
                          <a:spcPts val="0"/>
                        </a:spcBef>
                      </a:pPr>
                      <a:r>
                        <a:rPr sz="1200" spc="-10" dirty="0">
                          <a:latin typeface="+mn-lt"/>
                          <a:cs typeface="Raleway"/>
                        </a:rPr>
                        <a:t>Namibia</a:t>
                      </a:r>
                      <a:endParaRPr sz="1200">
                        <a:latin typeface="+mn-lt"/>
                        <a:cs typeface="Raleway"/>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algn="ctr">
                        <a:lnSpc>
                          <a:spcPct val="100000"/>
                        </a:lnSpc>
                        <a:spcBef>
                          <a:spcPts val="0"/>
                        </a:spcBef>
                      </a:pPr>
                      <a:r>
                        <a:rPr sz="1200" spc="-10" dirty="0">
                          <a:latin typeface="+mn-lt"/>
                          <a:cs typeface="Raleway"/>
                        </a:rPr>
                        <a:t>Mozambique</a:t>
                      </a:r>
                      <a:endParaRPr sz="1200" dirty="0">
                        <a:latin typeface="+mn-lt"/>
                        <a:cs typeface="Raleway"/>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6"/>
                  </a:ext>
                </a:extLst>
              </a:tr>
              <a:tr h="178668">
                <a:tc>
                  <a:txBody>
                    <a:bodyPr/>
                    <a:lstStyle/>
                    <a:p>
                      <a:pPr algn="ctr">
                        <a:lnSpc>
                          <a:spcPct val="100000"/>
                        </a:lnSpc>
                        <a:spcBef>
                          <a:spcPts val="0"/>
                        </a:spcBef>
                      </a:pPr>
                      <a:r>
                        <a:rPr sz="1200" dirty="0">
                          <a:latin typeface="+mn-lt"/>
                          <a:cs typeface="Raleway"/>
                        </a:rPr>
                        <a:t>Cote</a:t>
                      </a:r>
                      <a:r>
                        <a:rPr sz="1200" spc="-30" dirty="0">
                          <a:latin typeface="+mn-lt"/>
                          <a:cs typeface="Raleway"/>
                        </a:rPr>
                        <a:t> </a:t>
                      </a:r>
                      <a:r>
                        <a:rPr sz="1200" spc="-10" dirty="0">
                          <a:latin typeface="+mn-lt"/>
                          <a:cs typeface="Raleway"/>
                        </a:rPr>
                        <a:t>D’Ivoire</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tc>
                  <a:txBody>
                    <a:bodyPr/>
                    <a:lstStyle/>
                    <a:p>
                      <a:pPr>
                        <a:lnSpc>
                          <a:spcPct val="100000"/>
                        </a:lnSpc>
                        <a:spcBef>
                          <a:spcPts val="0"/>
                        </a:spcBef>
                      </a:pPr>
                      <a:endParaRPr sz="1000" dirty="0">
                        <a:latin typeface="+mn-lt"/>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3F9"/>
                    </a:solidFill>
                  </a:tcPr>
                </a:tc>
                <a:extLst>
                  <a:ext uri="{0D108BD9-81ED-4DB2-BD59-A6C34878D82A}">
                    <a16:rowId xmlns:a16="http://schemas.microsoft.com/office/drawing/2014/main" val="10007"/>
                  </a:ext>
                </a:extLst>
              </a:tr>
            </a:tbl>
          </a:graphicData>
        </a:graphic>
      </p:graphicFrame>
      <p:graphicFrame>
        <p:nvGraphicFramePr>
          <p:cNvPr id="16" name="object 10">
            <a:extLst>
              <a:ext uri="{FF2B5EF4-FFF2-40B4-BE49-F238E27FC236}">
                <a16:creationId xmlns:a16="http://schemas.microsoft.com/office/drawing/2014/main" id="{2EA47FD7-D494-5A8B-29EE-8B259B7F4488}"/>
              </a:ext>
            </a:extLst>
          </p:cNvPr>
          <p:cNvGraphicFramePr>
            <a:graphicFrameLocks noGrp="1"/>
          </p:cNvGraphicFramePr>
          <p:nvPr/>
        </p:nvGraphicFramePr>
        <p:xfrm>
          <a:off x="8792463" y="4228514"/>
          <a:ext cx="2956624" cy="1590675"/>
        </p:xfrm>
        <a:graphic>
          <a:graphicData uri="http://schemas.openxmlformats.org/drawingml/2006/table">
            <a:tbl>
              <a:tblPr firstRow="1" bandRow="1">
                <a:tableStyleId>{2D5ABB26-0587-4C30-8999-92F81FD0307C}</a:tableStyleId>
              </a:tblPr>
              <a:tblGrid>
                <a:gridCol w="1478312">
                  <a:extLst>
                    <a:ext uri="{9D8B030D-6E8A-4147-A177-3AD203B41FA5}">
                      <a16:colId xmlns:a16="http://schemas.microsoft.com/office/drawing/2014/main" val="20000"/>
                    </a:ext>
                  </a:extLst>
                </a:gridCol>
                <a:gridCol w="1478312">
                  <a:extLst>
                    <a:ext uri="{9D8B030D-6E8A-4147-A177-3AD203B41FA5}">
                      <a16:colId xmlns:a16="http://schemas.microsoft.com/office/drawing/2014/main" val="20001"/>
                    </a:ext>
                  </a:extLst>
                </a:gridCol>
              </a:tblGrid>
              <a:tr h="203540">
                <a:tc gridSpan="2">
                  <a:txBody>
                    <a:bodyPr/>
                    <a:lstStyle/>
                    <a:p>
                      <a:pPr algn="ctr">
                        <a:lnSpc>
                          <a:spcPct val="100000"/>
                        </a:lnSpc>
                        <a:spcBef>
                          <a:spcPts val="0"/>
                        </a:spcBef>
                      </a:pPr>
                      <a:r>
                        <a:rPr sz="1200" b="1" spc="-10" dirty="0">
                          <a:solidFill>
                            <a:srgbClr val="FFFFFF"/>
                          </a:solidFill>
                          <a:latin typeface="+mn-lt"/>
                          <a:cs typeface="Raleway"/>
                        </a:rPr>
                        <a:t>Approved</a:t>
                      </a:r>
                      <a:endParaRPr sz="1200" dirty="0">
                        <a:latin typeface="+mn-lt"/>
                        <a:cs typeface="Raleway"/>
                      </a:endParaRPr>
                    </a:p>
                  </a:txBody>
                  <a:tcPr marL="0" marR="0" marT="6667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71D48"/>
                    </a:solidFill>
                  </a:tcPr>
                </a:tc>
                <a:tc hMerge="1">
                  <a:txBody>
                    <a:bodyPr/>
                    <a:lstStyle/>
                    <a:p>
                      <a:endParaRPr/>
                    </a:p>
                  </a:txBody>
                  <a:tcPr marL="0" marR="0" marT="0" marB="0"/>
                </a:tc>
                <a:extLst>
                  <a:ext uri="{0D108BD9-81ED-4DB2-BD59-A6C34878D82A}">
                    <a16:rowId xmlns:a16="http://schemas.microsoft.com/office/drawing/2014/main" val="10000"/>
                  </a:ext>
                </a:extLst>
              </a:tr>
              <a:tr h="173830">
                <a:tc>
                  <a:txBody>
                    <a:bodyPr/>
                    <a:lstStyle/>
                    <a:p>
                      <a:pPr marL="1905" algn="ctr">
                        <a:lnSpc>
                          <a:spcPct val="100000"/>
                        </a:lnSpc>
                        <a:spcBef>
                          <a:spcPts val="0"/>
                        </a:spcBef>
                      </a:pPr>
                      <a:r>
                        <a:rPr sz="1200" spc="-25" dirty="0">
                          <a:latin typeface="+mn-lt"/>
                          <a:cs typeface="Raleway"/>
                        </a:rPr>
                        <a:t>US</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algn="ctr">
                        <a:lnSpc>
                          <a:spcPct val="100000"/>
                        </a:lnSpc>
                        <a:spcBef>
                          <a:spcPts val="0"/>
                        </a:spcBef>
                      </a:pPr>
                      <a:r>
                        <a:rPr sz="1200" spc="-10" dirty="0">
                          <a:latin typeface="+mn-lt"/>
                          <a:cs typeface="Raleway"/>
                        </a:rPr>
                        <a:t>Zimbabwe</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1"/>
                  </a:ext>
                </a:extLst>
              </a:tr>
              <a:tr h="173830">
                <a:tc>
                  <a:txBody>
                    <a:bodyPr/>
                    <a:lstStyle/>
                    <a:p>
                      <a:pPr algn="ctr">
                        <a:lnSpc>
                          <a:spcPct val="100000"/>
                        </a:lnSpc>
                        <a:spcBef>
                          <a:spcPts val="0"/>
                        </a:spcBef>
                      </a:pPr>
                      <a:r>
                        <a:rPr sz="1200" spc="-10" dirty="0">
                          <a:latin typeface="+mn-lt"/>
                          <a:cs typeface="Raleway"/>
                        </a:rPr>
                        <a:t>Australia</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algn="ctr">
                        <a:lnSpc>
                          <a:spcPct val="100000"/>
                        </a:lnSpc>
                        <a:spcBef>
                          <a:spcPts val="0"/>
                        </a:spcBef>
                      </a:pPr>
                      <a:r>
                        <a:rPr sz="1200" dirty="0">
                          <a:latin typeface="+mn-lt"/>
                          <a:cs typeface="Raleway"/>
                        </a:rPr>
                        <a:t>South</a:t>
                      </a:r>
                      <a:r>
                        <a:rPr sz="1200" spc="-30" dirty="0">
                          <a:latin typeface="+mn-lt"/>
                          <a:cs typeface="Raleway"/>
                        </a:rPr>
                        <a:t> </a:t>
                      </a:r>
                      <a:r>
                        <a:rPr sz="1200" spc="-10" dirty="0">
                          <a:latin typeface="+mn-lt"/>
                          <a:cs typeface="Raleway"/>
                        </a:rPr>
                        <a:t>Africa*</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2"/>
                  </a:ext>
                </a:extLst>
              </a:tr>
              <a:tr h="173830">
                <a:tc>
                  <a:txBody>
                    <a:bodyPr/>
                    <a:lstStyle/>
                    <a:p>
                      <a:pPr algn="ctr">
                        <a:lnSpc>
                          <a:spcPct val="100000"/>
                        </a:lnSpc>
                        <a:spcBef>
                          <a:spcPts val="0"/>
                        </a:spcBef>
                      </a:pPr>
                      <a:r>
                        <a:rPr sz="1200" spc="-10" dirty="0">
                          <a:latin typeface="+mn-lt"/>
                          <a:cs typeface="Raleway"/>
                        </a:rPr>
                        <a:t>Malawi</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algn="ctr">
                        <a:lnSpc>
                          <a:spcPct val="100000"/>
                        </a:lnSpc>
                        <a:spcBef>
                          <a:spcPts val="0"/>
                        </a:spcBef>
                      </a:pPr>
                      <a:r>
                        <a:rPr sz="1200" spc="-10" dirty="0">
                          <a:latin typeface="+mn-lt"/>
                          <a:cs typeface="Raleway"/>
                        </a:rPr>
                        <a:t>Botswana</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3"/>
                  </a:ext>
                </a:extLst>
              </a:tr>
              <a:tr h="173830">
                <a:tc>
                  <a:txBody>
                    <a:bodyPr/>
                    <a:lstStyle/>
                    <a:p>
                      <a:pPr marL="1270" algn="ctr">
                        <a:lnSpc>
                          <a:spcPct val="100000"/>
                        </a:lnSpc>
                        <a:spcBef>
                          <a:spcPts val="0"/>
                        </a:spcBef>
                      </a:pPr>
                      <a:r>
                        <a:rPr sz="1200" spc="-10" dirty="0">
                          <a:latin typeface="+mn-lt"/>
                          <a:cs typeface="Raleway"/>
                        </a:rPr>
                        <a:t>Brazil</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marL="635" algn="ctr">
                        <a:lnSpc>
                          <a:spcPct val="100000"/>
                        </a:lnSpc>
                        <a:spcBef>
                          <a:spcPts val="0"/>
                        </a:spcBef>
                      </a:pPr>
                      <a:r>
                        <a:rPr sz="1200" spc="-10" dirty="0">
                          <a:latin typeface="+mn-lt"/>
                          <a:cs typeface="Raleway"/>
                        </a:rPr>
                        <a:t>Philippines</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4"/>
                  </a:ext>
                </a:extLst>
              </a:tr>
              <a:tr h="173830">
                <a:tc>
                  <a:txBody>
                    <a:bodyPr/>
                    <a:lstStyle/>
                    <a:p>
                      <a:pPr algn="ctr">
                        <a:lnSpc>
                          <a:spcPct val="100000"/>
                        </a:lnSpc>
                        <a:spcBef>
                          <a:spcPts val="0"/>
                        </a:spcBef>
                      </a:pPr>
                      <a:r>
                        <a:rPr sz="1200" spc="-10" dirty="0">
                          <a:latin typeface="+mn-lt"/>
                          <a:cs typeface="Raleway"/>
                        </a:rPr>
                        <a:t>Malaysia</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algn="ctr">
                        <a:lnSpc>
                          <a:spcPct val="100000"/>
                        </a:lnSpc>
                        <a:spcBef>
                          <a:spcPts val="0"/>
                        </a:spcBef>
                      </a:pPr>
                      <a:r>
                        <a:rPr sz="1200" spc="-10" dirty="0">
                          <a:latin typeface="+mn-lt"/>
                          <a:cs typeface="Raleway"/>
                        </a:rPr>
                        <a:t>Zambia</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5"/>
                  </a:ext>
                </a:extLst>
              </a:tr>
              <a:tr h="173830">
                <a:tc>
                  <a:txBody>
                    <a:bodyPr/>
                    <a:lstStyle/>
                    <a:p>
                      <a:pPr marL="1905" algn="ctr">
                        <a:lnSpc>
                          <a:spcPct val="100000"/>
                        </a:lnSpc>
                        <a:spcBef>
                          <a:spcPts val="0"/>
                        </a:spcBef>
                      </a:pPr>
                      <a:r>
                        <a:rPr sz="1200" spc="-20" dirty="0">
                          <a:latin typeface="+mn-lt"/>
                          <a:cs typeface="Raleway"/>
                        </a:rPr>
                        <a:t>Peru</a:t>
                      </a:r>
                      <a:endParaRPr sz="120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tc>
                  <a:txBody>
                    <a:bodyPr/>
                    <a:lstStyle/>
                    <a:p>
                      <a:pPr marL="1270" algn="ctr">
                        <a:lnSpc>
                          <a:spcPct val="100000"/>
                        </a:lnSpc>
                        <a:spcBef>
                          <a:spcPts val="0"/>
                        </a:spcBef>
                      </a:pPr>
                      <a:r>
                        <a:rPr sz="1200" spc="-25" dirty="0">
                          <a:latin typeface="+mn-lt"/>
                          <a:cs typeface="Raleway"/>
                        </a:rPr>
                        <a:t>EU</a:t>
                      </a:r>
                      <a:endParaRPr sz="1200" dirty="0">
                        <a:latin typeface="+mn-lt"/>
                        <a:cs typeface="Raleway"/>
                      </a:endParaRPr>
                    </a:p>
                  </a:txBody>
                  <a:tcPr marL="0" marR="0" marT="4064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7E3FA"/>
                    </a:solidFill>
                  </a:tcPr>
                </a:tc>
                <a:extLst>
                  <a:ext uri="{0D108BD9-81ED-4DB2-BD59-A6C34878D82A}">
                    <a16:rowId xmlns:a16="http://schemas.microsoft.com/office/drawing/2014/main" val="10006"/>
                  </a:ext>
                </a:extLst>
              </a:tr>
            </a:tbl>
          </a:graphicData>
        </a:graphic>
      </p:graphicFrame>
      <p:sp>
        <p:nvSpPr>
          <p:cNvPr id="17" name="object 11">
            <a:extLst>
              <a:ext uri="{FF2B5EF4-FFF2-40B4-BE49-F238E27FC236}">
                <a16:creationId xmlns:a16="http://schemas.microsoft.com/office/drawing/2014/main" id="{CF12838C-B74D-51EB-B27D-3B245BD2D748}"/>
              </a:ext>
            </a:extLst>
          </p:cNvPr>
          <p:cNvSpPr txBox="1"/>
          <p:nvPr/>
        </p:nvSpPr>
        <p:spPr>
          <a:xfrm>
            <a:off x="463009" y="5028776"/>
            <a:ext cx="5417091" cy="1144544"/>
          </a:xfrm>
          <a:prstGeom prst="rect">
            <a:avLst/>
          </a:prstGeom>
        </p:spPr>
        <p:txBody>
          <a:bodyPr vert="horz" wrap="square" lIns="0" tIns="66675" rIns="0" bIns="0" rtlCol="0">
            <a:spAutoFit/>
          </a:bodyPr>
          <a:lstStyle/>
          <a:p>
            <a:pPr marL="12700" marR="0" lvl="0" indent="0" algn="l" defTabSz="914400" rtl="0" eaLnBrk="1" fontAlgn="auto" latinLnBrk="0" hangingPunct="1">
              <a:lnSpc>
                <a:spcPct val="100000"/>
              </a:lnSpc>
              <a:spcBef>
                <a:spcPts val="525"/>
              </a:spcBef>
              <a:spcAft>
                <a:spcPts val="0"/>
              </a:spcAft>
              <a:buClr>
                <a:srgbClr val="DE9443"/>
              </a:buClr>
              <a:buSzTx/>
              <a:buFont typeface="Arial"/>
              <a:buNone/>
              <a:tabLst/>
              <a:defRPr/>
            </a:pPr>
            <a:r>
              <a:rPr kumimoji="0" sz="1200" b="1" i="0" u="none" strike="noStrike" kern="0" cap="none" spc="0" normalizeH="0" baseline="0" noProof="0" dirty="0">
                <a:ln>
                  <a:noFill/>
                </a:ln>
                <a:solidFill>
                  <a:srgbClr val="000000"/>
                </a:solidFill>
                <a:effectLst/>
                <a:uLnTx/>
                <a:uFill>
                  <a:solidFill>
                    <a:srgbClr val="071D48"/>
                  </a:solidFill>
                </a:uFill>
                <a:latin typeface="Verdana"/>
                <a:cs typeface="Raleway"/>
                <a:sym typeface="Arial"/>
              </a:rPr>
              <a:t>Points</a:t>
            </a:r>
            <a:r>
              <a:rPr kumimoji="0" sz="1200" b="1" i="0" u="none" strike="noStrike" kern="0" cap="none" spc="65" normalizeH="0" baseline="0" noProof="0" dirty="0">
                <a:ln>
                  <a:noFill/>
                </a:ln>
                <a:solidFill>
                  <a:srgbClr val="000000"/>
                </a:solidFill>
                <a:effectLst/>
                <a:uLnTx/>
                <a:uFill>
                  <a:solidFill>
                    <a:srgbClr val="071D48"/>
                  </a:solidFill>
                </a:uFill>
                <a:latin typeface="Verdana"/>
                <a:cs typeface="Raleway"/>
                <a:sym typeface="Arial"/>
              </a:rPr>
              <a:t> </a:t>
            </a:r>
            <a:r>
              <a:rPr kumimoji="0" sz="1200" b="1" i="0" u="none" strike="noStrike" kern="0" cap="none" spc="0" normalizeH="0" baseline="0" noProof="0" dirty="0">
                <a:ln>
                  <a:noFill/>
                </a:ln>
                <a:solidFill>
                  <a:srgbClr val="000000"/>
                </a:solidFill>
                <a:effectLst/>
                <a:uLnTx/>
                <a:uFill>
                  <a:solidFill>
                    <a:srgbClr val="071D48"/>
                  </a:solidFill>
                </a:uFill>
                <a:latin typeface="Verdana"/>
                <a:cs typeface="Raleway"/>
                <a:sym typeface="Arial"/>
              </a:rPr>
              <a:t>to</a:t>
            </a:r>
            <a:r>
              <a:rPr kumimoji="0" sz="1200" b="1" i="0" u="none" strike="noStrike" kern="0" cap="none" spc="75" normalizeH="0" baseline="0" noProof="0" dirty="0">
                <a:ln>
                  <a:noFill/>
                </a:ln>
                <a:solidFill>
                  <a:srgbClr val="000000"/>
                </a:solidFill>
                <a:effectLst/>
                <a:uLnTx/>
                <a:uFill>
                  <a:solidFill>
                    <a:srgbClr val="071D48"/>
                  </a:solidFill>
                </a:uFill>
                <a:latin typeface="Verdana"/>
                <a:cs typeface="Raleway"/>
                <a:sym typeface="Arial"/>
              </a:rPr>
              <a:t> </a:t>
            </a:r>
            <a:r>
              <a:rPr kumimoji="0" sz="1200" b="1" i="0" u="none" strike="noStrike" kern="0" cap="none" spc="-10" normalizeH="0" baseline="0" noProof="0" dirty="0">
                <a:ln>
                  <a:noFill/>
                </a:ln>
                <a:solidFill>
                  <a:srgbClr val="000000"/>
                </a:solidFill>
                <a:effectLst/>
                <a:uLnTx/>
                <a:uFill>
                  <a:solidFill>
                    <a:srgbClr val="071D48"/>
                  </a:solidFill>
                </a:uFill>
                <a:latin typeface="Verdana"/>
                <a:cs typeface="Raleway"/>
                <a:sym typeface="Arial"/>
              </a:rPr>
              <a:t>note:</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a:p>
            <a:pPr marL="184150" marR="0" lvl="0" indent="-171450" algn="l" defTabSz="914400" rtl="0" eaLnBrk="1" fontAlgn="auto" latinLnBrk="0" hangingPunct="1">
              <a:lnSpc>
                <a:spcPct val="100000"/>
              </a:lnSpc>
              <a:spcBef>
                <a:spcPts val="430"/>
              </a:spcBef>
              <a:spcAft>
                <a:spcPts val="0"/>
              </a:spcAft>
              <a:buClr>
                <a:srgbClr val="DE9443"/>
              </a:buClr>
              <a:buSzTx/>
              <a:buFont typeface="Arial" panose="020B0604020202020204" pitchFamily="34" charset="0"/>
              <a:buChar char="•"/>
              <a:tabLst>
                <a:tab pos="156845" algn="l"/>
              </a:tabLst>
              <a:defRPr/>
            </a:pPr>
            <a:r>
              <a:rPr kumimoji="0" sz="1200" b="0" i="0" u="none" strike="noStrike" kern="0" cap="none" spc="0" normalizeH="0" baseline="0" noProof="0" dirty="0">
                <a:ln>
                  <a:noFill/>
                </a:ln>
                <a:solidFill>
                  <a:srgbClr val="000000"/>
                </a:solidFill>
                <a:effectLst/>
                <a:uLnTx/>
                <a:uFillTx/>
                <a:latin typeface="Verdana"/>
                <a:cs typeface="Raleway"/>
                <a:sym typeface="Arial"/>
              </a:rPr>
              <a:t>Access</a:t>
            </a:r>
            <a:r>
              <a:rPr kumimoji="0" sz="1200" b="0" i="0" u="none" strike="noStrike" kern="0" cap="none" spc="5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in</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other</a:t>
            </a:r>
            <a:r>
              <a:rPr kumimoji="0" sz="1200" b="0" i="0" u="none" strike="noStrike" kern="0" cap="none" spc="10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countries</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is</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not</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dependent</a:t>
            </a:r>
            <a:r>
              <a:rPr kumimoji="0" sz="1200" b="0" i="0" u="none" strike="noStrike" kern="0" cap="none" spc="8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on</a:t>
            </a:r>
            <a:r>
              <a:rPr kumimoji="0" sz="1200" b="0" i="0" u="none" strike="noStrike" kern="0" cap="none" spc="10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registration</a:t>
            </a:r>
            <a:r>
              <a:rPr kumimoji="0" sz="1200" b="0" i="0" u="none" strike="noStrike" kern="0" cap="none" spc="7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status</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a:p>
            <a:pPr marL="184150" marR="0" lvl="0" indent="-171450" algn="l" defTabSz="914400" rtl="0" eaLnBrk="1" fontAlgn="auto" latinLnBrk="0" hangingPunct="1">
              <a:lnSpc>
                <a:spcPct val="100000"/>
              </a:lnSpc>
              <a:spcBef>
                <a:spcPts val="445"/>
              </a:spcBef>
              <a:spcAft>
                <a:spcPts val="0"/>
              </a:spcAft>
              <a:buClr>
                <a:srgbClr val="DE9443"/>
              </a:buClr>
              <a:buSzTx/>
              <a:buFont typeface="Arial" panose="020B0604020202020204" pitchFamily="34" charset="0"/>
              <a:buChar char="•"/>
              <a:tabLst>
                <a:tab pos="156845" algn="l"/>
              </a:tabLst>
              <a:defRPr/>
            </a:pPr>
            <a:r>
              <a:rPr kumimoji="0" sz="1200" b="0" i="0" u="none" strike="noStrike" kern="0" cap="none" spc="0" normalizeH="0" baseline="0" noProof="0" dirty="0">
                <a:ln>
                  <a:noFill/>
                </a:ln>
                <a:solidFill>
                  <a:srgbClr val="000000"/>
                </a:solidFill>
                <a:effectLst/>
                <a:uLnTx/>
                <a:uFillTx/>
                <a:latin typeface="Verdana"/>
                <a:cs typeface="Raleway"/>
                <a:sym typeface="Arial"/>
              </a:rPr>
              <a:t>ViiV</a:t>
            </a:r>
            <a:r>
              <a:rPr kumimoji="0" sz="1200" b="0" i="0" u="none" strike="noStrike" kern="0" cap="none" spc="7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will</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support</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the</a:t>
            </a:r>
            <a:r>
              <a:rPr kumimoji="0"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use</a:t>
            </a:r>
            <a:r>
              <a:rPr kumimoji="0" sz="1200" b="0" i="0" u="none" strike="noStrike" kern="0" cap="none" spc="8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of</a:t>
            </a:r>
            <a:r>
              <a:rPr kumimoji="0"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alternative</a:t>
            </a:r>
            <a:r>
              <a:rPr kumimoji="0" sz="1200" b="0" i="0" u="none" strike="noStrike" kern="0" cap="none" spc="8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access</a:t>
            </a:r>
            <a:r>
              <a:rPr kumimoji="0" sz="1200" b="0" i="0" u="none" strike="noStrike" kern="0" cap="none" spc="6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pathways,</a:t>
            </a:r>
            <a:r>
              <a:rPr kumimoji="0" sz="1200" b="0" i="0" u="none" strike="noStrike" kern="0" cap="none" spc="8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such</a:t>
            </a:r>
            <a:r>
              <a:rPr kumimoji="0" sz="1200" b="0" i="0" u="none" strike="noStrike" kern="0" cap="none" spc="9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as</a:t>
            </a:r>
            <a:r>
              <a:rPr kumimoji="0" sz="1200" b="0" i="0" u="none" strike="noStrike" kern="0" cap="none" spc="7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import</a:t>
            </a:r>
            <a:r>
              <a:rPr kumimoji="0" sz="1200" b="0" i="0" u="none" strike="noStrike" kern="0" cap="none" spc="7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permits</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a:p>
            <a:pPr marL="184150" marR="0" lvl="0" indent="-171450" algn="l" defTabSz="914400" rtl="0" eaLnBrk="1" fontAlgn="auto" latinLnBrk="0" hangingPunct="1">
              <a:lnSpc>
                <a:spcPct val="100000"/>
              </a:lnSpc>
              <a:spcBef>
                <a:spcPts val="445"/>
              </a:spcBef>
              <a:spcAft>
                <a:spcPts val="0"/>
              </a:spcAft>
              <a:buClr>
                <a:srgbClr val="DE9443"/>
              </a:buClr>
              <a:buSzTx/>
              <a:buFont typeface="Arial" panose="020B0604020202020204" pitchFamily="34" charset="0"/>
              <a:buChar char="•"/>
              <a:tabLst>
                <a:tab pos="156845" algn="l"/>
              </a:tabLst>
              <a:defRPr/>
            </a:pPr>
            <a:r>
              <a:rPr kumimoji="0" sz="1200" b="0" i="0" u="none" strike="noStrike" kern="0" cap="none" spc="0" normalizeH="0" baseline="0" noProof="0" dirty="0">
                <a:ln>
                  <a:noFill/>
                </a:ln>
                <a:solidFill>
                  <a:srgbClr val="000000"/>
                </a:solidFill>
                <a:effectLst/>
                <a:uLnTx/>
                <a:uFillTx/>
                <a:latin typeface="Verdana"/>
                <a:cs typeface="Raleway"/>
                <a:sym typeface="Arial"/>
              </a:rPr>
              <a:t>Will</a:t>
            </a:r>
            <a:r>
              <a:rPr kumimoji="0" sz="1200" b="0" i="0" u="none" strike="noStrike" kern="0" cap="none" spc="7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consider</a:t>
            </a:r>
            <a:r>
              <a:rPr kumimoji="0"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registering</a:t>
            </a:r>
            <a:r>
              <a:rPr kumimoji="0" sz="1200" b="0" i="0" u="none" strike="noStrike" kern="0" cap="none" spc="9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the</a:t>
            </a:r>
            <a:r>
              <a:rPr kumimoji="0" sz="1200" b="0" i="0" u="none" strike="noStrike" kern="0" cap="none" spc="114"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product</a:t>
            </a:r>
            <a:r>
              <a:rPr kumimoji="0" sz="1200" b="0" i="0" u="none" strike="noStrike" kern="0" cap="none" spc="8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on</a:t>
            </a:r>
            <a:r>
              <a:rPr kumimoji="0" sz="1200" b="0" i="0" u="none" strike="noStrike" kern="0" cap="none" spc="125"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a</a:t>
            </a:r>
            <a:r>
              <a:rPr kumimoji="0" sz="1200" b="0" i="0" u="none" strike="noStrike" kern="0" cap="none" spc="100" normalizeH="0" baseline="0" noProof="0" dirty="0">
                <a:ln>
                  <a:noFill/>
                </a:ln>
                <a:solidFill>
                  <a:srgbClr val="000000"/>
                </a:solidFill>
                <a:effectLst/>
                <a:uLnTx/>
                <a:uFillTx/>
                <a:latin typeface="Verdana"/>
                <a:cs typeface="Raleway"/>
                <a:sym typeface="Arial"/>
              </a:rPr>
              <a:t> </a:t>
            </a:r>
            <a:r>
              <a:rPr kumimoji="0" sz="1200" b="0" i="0" u="none" strike="noStrike" kern="0" cap="none" spc="0" normalizeH="0" baseline="0" noProof="0" dirty="0">
                <a:ln>
                  <a:noFill/>
                </a:ln>
                <a:solidFill>
                  <a:srgbClr val="000000"/>
                </a:solidFill>
                <a:effectLst/>
                <a:uLnTx/>
                <a:uFillTx/>
                <a:latin typeface="Verdana"/>
                <a:cs typeface="Raleway"/>
                <a:sym typeface="Arial"/>
              </a:rPr>
              <a:t>case-by-case</a:t>
            </a:r>
            <a:r>
              <a:rPr kumimoji="0" sz="1200" b="0" i="0" u="none" strike="noStrike" kern="0" cap="none" spc="65" normalizeH="0" baseline="0" noProof="0" dirty="0">
                <a:ln>
                  <a:noFill/>
                </a:ln>
                <a:solidFill>
                  <a:srgbClr val="000000"/>
                </a:solidFill>
                <a:effectLst/>
                <a:uLnTx/>
                <a:uFillTx/>
                <a:latin typeface="Verdana"/>
                <a:cs typeface="Raleway"/>
                <a:sym typeface="Arial"/>
              </a:rPr>
              <a:t> </a:t>
            </a:r>
            <a:r>
              <a:rPr kumimoji="0" sz="1200" b="0" i="0" u="none" strike="noStrike" kern="0" cap="none" spc="-10" normalizeH="0" baseline="0" noProof="0" dirty="0">
                <a:ln>
                  <a:noFill/>
                </a:ln>
                <a:solidFill>
                  <a:srgbClr val="000000"/>
                </a:solidFill>
                <a:effectLst/>
                <a:uLnTx/>
                <a:uFillTx/>
                <a:latin typeface="Verdana"/>
                <a:cs typeface="Raleway"/>
                <a:sym typeface="Arial"/>
              </a:rPr>
              <a:t>basis</a:t>
            </a:r>
            <a:endParaRPr kumimoji="0" sz="1200" b="0" i="0" u="none" strike="noStrike" kern="0" cap="none" spc="0" normalizeH="0" baseline="0" noProof="0" dirty="0">
              <a:ln>
                <a:noFill/>
              </a:ln>
              <a:solidFill>
                <a:srgbClr val="000000"/>
              </a:solidFill>
              <a:effectLst/>
              <a:uLnTx/>
              <a:uFillTx/>
              <a:latin typeface="Verdana"/>
              <a:cs typeface="Raleway"/>
              <a:sym typeface="Arial"/>
            </a:endParaRPr>
          </a:p>
        </p:txBody>
      </p:sp>
      <p:sp>
        <p:nvSpPr>
          <p:cNvPr id="18" name="object 12">
            <a:extLst>
              <a:ext uri="{FF2B5EF4-FFF2-40B4-BE49-F238E27FC236}">
                <a16:creationId xmlns:a16="http://schemas.microsoft.com/office/drawing/2014/main" id="{3D783C72-42F7-E350-60EB-5AA12C9C8AB0}"/>
              </a:ext>
            </a:extLst>
          </p:cNvPr>
          <p:cNvSpPr txBox="1"/>
          <p:nvPr/>
        </p:nvSpPr>
        <p:spPr>
          <a:xfrm>
            <a:off x="6096000" y="5190999"/>
            <a:ext cx="2495341" cy="651460"/>
          </a:xfrm>
          <a:prstGeom prst="rect">
            <a:avLst/>
          </a:prstGeom>
          <a:solidFill>
            <a:schemeClr val="bg1">
              <a:lumMod val="95000"/>
            </a:schemeClr>
          </a:solidFill>
          <a:ln w="12700">
            <a:solidFill>
              <a:srgbClr val="DE9443"/>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dirty="0">
                <a:ln>
                  <a:noFill/>
                </a:ln>
                <a:solidFill>
                  <a:srgbClr val="000000"/>
                </a:solidFill>
                <a:effectLst/>
                <a:uLnTx/>
                <a:uFillTx/>
                <a:latin typeface="Verdana"/>
                <a:cs typeface="Raleway"/>
                <a:sym typeface="Arial"/>
              </a:rPr>
              <a:t>External</a:t>
            </a:r>
            <a:r>
              <a:rPr kumimoji="0" sz="1000" b="1" i="0" u="none" strike="noStrike" kern="0" cap="none" spc="120" normalizeH="0" baseline="0" noProof="0" dirty="0">
                <a:ln>
                  <a:noFill/>
                </a:ln>
                <a:solidFill>
                  <a:srgbClr val="000000"/>
                </a:solidFill>
                <a:effectLst/>
                <a:uLnTx/>
                <a:uFillTx/>
                <a:latin typeface="Verdana"/>
                <a:cs typeface="Raleway"/>
                <a:sym typeface="Arial"/>
              </a:rPr>
              <a:t> </a:t>
            </a:r>
            <a:r>
              <a:rPr kumimoji="0" sz="1000" b="1" i="0" u="none" strike="noStrike" kern="0" cap="none" spc="0" normalizeH="0" baseline="0" noProof="0" dirty="0">
                <a:ln>
                  <a:noFill/>
                </a:ln>
                <a:solidFill>
                  <a:srgbClr val="000000"/>
                </a:solidFill>
                <a:effectLst/>
                <a:uLnTx/>
                <a:uFillTx/>
                <a:latin typeface="Verdana"/>
                <a:cs typeface="Raleway"/>
                <a:sym typeface="Arial"/>
              </a:rPr>
              <a:t>Regulatory</a:t>
            </a:r>
            <a:r>
              <a:rPr kumimoji="0" sz="1000" b="1" i="0" u="none" strike="noStrike" kern="0" cap="none" spc="114" normalizeH="0" baseline="0" noProof="0" dirty="0">
                <a:ln>
                  <a:noFill/>
                </a:ln>
                <a:solidFill>
                  <a:srgbClr val="000000"/>
                </a:solidFill>
                <a:effectLst/>
                <a:uLnTx/>
                <a:uFillTx/>
                <a:latin typeface="Verdana"/>
                <a:cs typeface="Raleway"/>
                <a:sym typeface="Arial"/>
              </a:rPr>
              <a:t> </a:t>
            </a:r>
            <a:r>
              <a:rPr kumimoji="0" sz="1000" b="1" i="0" u="none" strike="noStrike" kern="0" cap="none" spc="0" normalizeH="0" baseline="0" noProof="0" dirty="0">
                <a:ln>
                  <a:noFill/>
                </a:ln>
                <a:solidFill>
                  <a:srgbClr val="000000"/>
                </a:solidFill>
                <a:effectLst/>
                <a:uLnTx/>
                <a:uFillTx/>
                <a:latin typeface="Verdana"/>
                <a:cs typeface="Raleway"/>
                <a:sym typeface="Arial"/>
              </a:rPr>
              <a:t>Affairs</a:t>
            </a:r>
            <a:r>
              <a:rPr kumimoji="0" sz="1000" b="1" i="0" u="none" strike="noStrike" kern="0" cap="none" spc="100" normalizeH="0" baseline="0" noProof="0" dirty="0">
                <a:ln>
                  <a:noFill/>
                </a:ln>
                <a:solidFill>
                  <a:srgbClr val="000000"/>
                </a:solidFill>
                <a:effectLst/>
                <a:uLnTx/>
                <a:uFillTx/>
                <a:latin typeface="Verdana"/>
                <a:cs typeface="Raleway"/>
                <a:sym typeface="Arial"/>
              </a:rPr>
              <a:t> </a:t>
            </a:r>
            <a:r>
              <a:rPr kumimoji="0" sz="1000" b="1" i="0" u="none" strike="noStrike" kern="0" cap="none" spc="0" normalizeH="0" baseline="0" noProof="0" dirty="0">
                <a:ln>
                  <a:noFill/>
                </a:ln>
                <a:solidFill>
                  <a:srgbClr val="000000"/>
                </a:solidFill>
                <a:effectLst/>
                <a:uLnTx/>
                <a:uFillTx/>
                <a:latin typeface="Verdana"/>
                <a:cs typeface="Raleway"/>
                <a:sym typeface="Arial"/>
              </a:rPr>
              <a:t>tracker:</a:t>
            </a:r>
            <a:r>
              <a:rPr kumimoji="0" sz="1000" b="1" i="0" u="none" strike="noStrike" kern="0" cap="none" spc="440" normalizeH="0" baseline="0" noProof="0" dirty="0">
                <a:ln>
                  <a:noFill/>
                </a:ln>
                <a:solidFill>
                  <a:srgbClr val="000000"/>
                </a:solidFill>
                <a:effectLst/>
                <a:uLnTx/>
                <a:uFillTx/>
                <a:latin typeface="Verdana"/>
                <a:cs typeface="Raleway"/>
                <a:sym typeface="Arial"/>
              </a:rPr>
              <a:t> </a:t>
            </a:r>
            <a:r>
              <a:rPr kumimoji="0" sz="1000" b="0" i="0" u="sng" strike="noStrike" kern="0" cap="none" spc="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We</a:t>
            </a:r>
            <a:r>
              <a:rPr kumimoji="0" sz="1000" b="0" i="0" u="sng" strike="noStrike" kern="0" cap="none" spc="11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 </a:t>
            </a:r>
            <a:r>
              <a:rPr kumimoji="0" sz="1000" b="0" i="0" u="sng" strike="noStrike" kern="0" cap="none" spc="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improve</a:t>
            </a:r>
            <a:r>
              <a:rPr kumimoji="0" sz="1000" b="0" i="0" u="sng" strike="noStrike" kern="0" cap="none" spc="105"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 </a:t>
            </a:r>
            <a:r>
              <a:rPr kumimoji="0" sz="1000" b="0" i="0" u="sng" strike="noStrike" kern="0" cap="none" spc="-25" normalizeH="0" baseline="0" noProof="0" dirty="0">
                <a:ln>
                  <a:noFill/>
                </a:ln>
                <a:solidFill>
                  <a:srgbClr val="000000"/>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our</a:t>
            </a:r>
            <a:r>
              <a:rPr kumimoji="0" lang="pt-BR" sz="1000" b="0" i="0" u="sng" strike="noStrike" kern="0" cap="none" spc="-25" normalizeH="0" baseline="0" noProof="0" dirty="0">
                <a:ln>
                  <a:noFill/>
                </a:ln>
                <a:solidFill>
                  <a:srgbClr val="000000"/>
                </a:solidFill>
                <a:effectLst/>
                <a:uLnTx/>
                <a:uFill>
                  <a:solidFill>
                    <a:srgbClr val="0462C1"/>
                  </a:solidFill>
                </a:uFill>
                <a:latin typeface="Verdana"/>
                <a:cs typeface="Raleway"/>
                <a:sym typeface="Arial"/>
              </a:rPr>
              <a:t> </a:t>
            </a:r>
            <a:r>
              <a:rPr kumimoji="0" sz="1000" b="0" i="0" u="sng" strike="noStrike" kern="0" cap="none" spc="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access</a:t>
            </a:r>
            <a:r>
              <a:rPr kumimoji="0" sz="1000" b="0" i="0" u="sng" strike="noStrike" kern="0" cap="none" spc="85"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 </a:t>
            </a:r>
            <a:r>
              <a:rPr kumimoji="0" sz="1000" b="0" i="0" u="sng" strike="noStrike" kern="0" cap="none" spc="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to</a:t>
            </a:r>
            <a:r>
              <a:rPr kumimoji="0" sz="1000" b="0" i="0" u="sng" strike="noStrike" kern="0" cap="none" spc="10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 </a:t>
            </a:r>
            <a:r>
              <a:rPr kumimoji="0" sz="1000" b="0" i="0" u="sng" strike="noStrike" kern="0" cap="none" spc="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medicines</a:t>
            </a:r>
            <a:r>
              <a:rPr kumimoji="0" sz="1000" b="0" i="0" u="sng" strike="noStrike" kern="0" cap="none" spc="9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 </a:t>
            </a:r>
            <a:r>
              <a:rPr kumimoji="0" sz="1000" b="0" i="0" u="sng" strike="noStrike" kern="0" cap="none" spc="-10" normalizeH="0" baseline="0" noProof="0" dirty="0">
                <a:ln>
                  <a:noFill/>
                </a:ln>
                <a:solidFill>
                  <a:srgbClr val="E0001B"/>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(viivhealthcare.com</a:t>
            </a:r>
            <a:r>
              <a:rPr kumimoji="0" sz="1000" b="0" i="0" u="sng" strike="noStrike" kern="0" cap="none" spc="-10" normalizeH="0" baseline="0" noProof="0" dirty="0">
                <a:ln>
                  <a:noFill/>
                </a:ln>
                <a:solidFill>
                  <a:srgbClr val="000000"/>
                </a:solidFill>
                <a:effectLst/>
                <a:uLnTx/>
                <a:uFill>
                  <a:solidFill>
                    <a:srgbClr val="0462C1"/>
                  </a:solidFill>
                </a:uFill>
                <a:latin typeface="Verdana"/>
                <a:cs typeface="Raleway"/>
                <a:sym typeface="Arial"/>
                <a:hlinkClick r:id="rId3">
                  <a:extLst>
                    <a:ext uri="{A12FA001-AC4F-418D-AE19-62706E023703}">
                      <ahyp:hlinkClr xmlns:ahyp="http://schemas.microsoft.com/office/drawing/2018/hyperlinkcolor" xmlns="" val="tx"/>
                    </a:ext>
                  </a:extLst>
                </a:hlinkClick>
              </a:rPr>
              <a:t>)</a:t>
            </a:r>
            <a:endParaRPr kumimoji="0" lang="pt-BR" sz="500" b="0" i="0" u="sng" strike="noStrike" kern="0" cap="none" spc="-10" normalizeH="0" baseline="0" noProof="0" dirty="0">
              <a:ln>
                <a:noFill/>
              </a:ln>
              <a:solidFill>
                <a:srgbClr val="000000"/>
              </a:solidFill>
              <a:effectLst/>
              <a:uLnTx/>
              <a:uFill>
                <a:solidFill>
                  <a:srgbClr val="0462C1"/>
                </a:solidFill>
              </a:uFill>
              <a:latin typeface="Verdana"/>
              <a:cs typeface="Raleway"/>
              <a:sym typeface="Arial"/>
            </a:endParaRPr>
          </a:p>
          <a:p>
            <a:pPr marL="0" marR="0" lvl="0" indent="0" algn="ctr" defTabSz="914400" rtl="0" eaLnBrk="1" fontAlgn="auto" latinLnBrk="0" hangingPunct="1">
              <a:lnSpc>
                <a:spcPct val="100000"/>
              </a:lnSpc>
              <a:spcBef>
                <a:spcPts val="640"/>
              </a:spcBef>
              <a:spcAft>
                <a:spcPts val="600"/>
              </a:spcAft>
              <a:buClr>
                <a:srgbClr val="000000"/>
              </a:buClr>
              <a:buSzTx/>
              <a:buFont typeface="Arial"/>
              <a:buNone/>
              <a:tabLst/>
              <a:defRPr/>
            </a:pPr>
            <a:endParaRPr kumimoji="0" sz="100" b="0" i="0" u="none" strike="noStrike" kern="0" cap="none" spc="0" normalizeH="0" baseline="0" noProof="0" dirty="0">
              <a:ln>
                <a:noFill/>
              </a:ln>
              <a:solidFill>
                <a:srgbClr val="000000"/>
              </a:solidFill>
              <a:effectLst/>
              <a:uLnTx/>
              <a:uFillTx/>
              <a:latin typeface="Verdana"/>
              <a:cs typeface="Raleway"/>
              <a:sym typeface="Arial"/>
            </a:endParaRPr>
          </a:p>
        </p:txBody>
      </p:sp>
      <p:grpSp>
        <p:nvGrpSpPr>
          <p:cNvPr id="24" name="Group 4">
            <a:extLst>
              <a:ext uri="{FF2B5EF4-FFF2-40B4-BE49-F238E27FC236}">
                <a16:creationId xmlns:a16="http://schemas.microsoft.com/office/drawing/2014/main" id="{CD42D539-59F6-6A0A-7795-7D1711AE2933}"/>
              </a:ext>
            </a:extLst>
          </p:cNvPr>
          <p:cNvGrpSpPr>
            <a:grpSpLocks noChangeAspect="1"/>
          </p:cNvGrpSpPr>
          <p:nvPr/>
        </p:nvGrpSpPr>
        <p:grpSpPr bwMode="auto">
          <a:xfrm>
            <a:off x="1231358" y="1998941"/>
            <a:ext cx="6096000" cy="2940050"/>
            <a:chOff x="1920" y="1234"/>
            <a:chExt cx="3840" cy="1852"/>
          </a:xfrm>
        </p:grpSpPr>
        <p:sp>
          <p:nvSpPr>
            <p:cNvPr id="25" name="AutoShape 3">
              <a:extLst>
                <a:ext uri="{FF2B5EF4-FFF2-40B4-BE49-F238E27FC236}">
                  <a16:creationId xmlns:a16="http://schemas.microsoft.com/office/drawing/2014/main" id="{A9EFCBC5-FACA-94CC-0444-28E787285372}"/>
                </a:ext>
              </a:extLst>
            </p:cNvPr>
            <p:cNvSpPr>
              <a:spLocks noChangeAspect="1" noChangeArrowheads="1" noTextEdit="1"/>
            </p:cNvSpPr>
            <p:nvPr/>
          </p:nvSpPr>
          <p:spPr bwMode="auto">
            <a:xfrm>
              <a:off x="1920" y="1234"/>
              <a:ext cx="3840" cy="1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pic>
          <p:nvPicPr>
            <p:cNvPr id="1029" name="Picture 5">
              <a:extLst>
                <a:ext uri="{FF2B5EF4-FFF2-40B4-BE49-F238E27FC236}">
                  <a16:creationId xmlns:a16="http://schemas.microsoft.com/office/drawing/2014/main" id="{541C6A0A-A4DA-C946-F7FC-A65D49FFE50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20" y="1234"/>
              <a:ext cx="3846" cy="18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311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9385146" y="966355"/>
            <a:ext cx="2730654"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3">
            <a:extLst>
              <a:ext uri="{FF2B5EF4-FFF2-40B4-BE49-F238E27FC236}">
                <a16:creationId xmlns:a16="http://schemas.microsoft.com/office/drawing/2014/main" id="{C0210241-6F3F-B280-184A-12DCF07AE5C5}"/>
              </a:ext>
            </a:extLst>
          </p:cNvPr>
          <p:cNvSpPr>
            <a:spLocks noGrp="1"/>
          </p:cNvSpPr>
          <p:nvPr>
            <p:ph type="title"/>
          </p:nvPr>
        </p:nvSpPr>
        <p:spPr>
          <a:xfrm>
            <a:off x="245486" y="169407"/>
            <a:ext cx="8640762" cy="1223964"/>
          </a:xfrm>
        </p:spPr>
        <p:txBody>
          <a:bodyPr>
            <a:noAutofit/>
          </a:bodyPr>
          <a:lstStyle/>
          <a:p>
            <a:r>
              <a:rPr lang="pt-BR" dirty="0" err="1"/>
              <a:t>Patents</a:t>
            </a:r>
            <a:r>
              <a:rPr lang="pt-BR" dirty="0"/>
              <a:t> </a:t>
            </a:r>
            <a:r>
              <a:rPr lang="pt-BR" dirty="0" err="1"/>
              <a:t>and</a:t>
            </a:r>
            <a:r>
              <a:rPr lang="pt-BR" dirty="0"/>
              <a:t> </a:t>
            </a:r>
            <a:r>
              <a:rPr lang="pt-BR" dirty="0" err="1"/>
              <a:t>licenses</a:t>
            </a:r>
            <a:r>
              <a:rPr lang="pt-BR" dirty="0"/>
              <a:t> for CAB-LA</a:t>
            </a:r>
          </a:p>
        </p:txBody>
      </p:sp>
      <p:sp>
        <p:nvSpPr>
          <p:cNvPr id="20" name="Retângulo 19">
            <a:extLst>
              <a:ext uri="{FF2B5EF4-FFF2-40B4-BE49-F238E27FC236}">
                <a16:creationId xmlns:a16="http://schemas.microsoft.com/office/drawing/2014/main" id="{DDADB53E-6254-5DD8-170E-132A4C12E411}"/>
              </a:ext>
            </a:extLst>
          </p:cNvPr>
          <p:cNvSpPr/>
          <p:nvPr/>
        </p:nvSpPr>
        <p:spPr>
          <a:xfrm>
            <a:off x="10152976" y="6537059"/>
            <a:ext cx="2039024" cy="253916"/>
          </a:xfrm>
          <a:prstGeom prst="rect">
            <a:avLst/>
          </a:prstGeom>
        </p:spPr>
        <p:txBody>
          <a:bodyPr wrap="square">
            <a:spAutoFit/>
          </a:bodyPr>
          <a:lstStyle/>
          <a:p>
            <a:pPr indent="357188">
              <a:lnSpc>
                <a:spcPct val="100000"/>
              </a:lnSpc>
            </a:pPr>
            <a:r>
              <a:rPr lang="pt-BR" sz="1050" i="1" spc="-10" dirty="0" err="1">
                <a:solidFill>
                  <a:schemeClr val="tx1">
                    <a:lumMod val="50000"/>
                    <a:lumOff val="50000"/>
                  </a:schemeClr>
                </a:solidFill>
                <a:uFill>
                  <a:solidFill>
                    <a:srgbClr val="0562C1"/>
                  </a:solidFill>
                </a:uFill>
                <a:latin typeface="Arial Narrow" panose="020B0606020202030204" pitchFamily="34" charset="0"/>
                <a:cs typeface="Arial"/>
              </a:rPr>
              <a:t>Source</a:t>
            </a:r>
            <a:r>
              <a:rPr lang="pt-BR" sz="1050" i="1" spc="-10" dirty="0">
                <a:solidFill>
                  <a:schemeClr val="tx1">
                    <a:lumMod val="50000"/>
                    <a:lumOff val="50000"/>
                  </a:schemeClr>
                </a:solidFill>
                <a:uFill>
                  <a:solidFill>
                    <a:srgbClr val="0562C1"/>
                  </a:solidFill>
                </a:uFill>
                <a:latin typeface="Arial Narrow" panose="020B0606020202030204" pitchFamily="34" charset="0"/>
                <a:cs typeface="Arial"/>
              </a:rPr>
              <a:t>: www.medspal.org</a:t>
            </a:r>
            <a:endParaRPr lang="pt-BR" sz="1050" i="1" dirty="0">
              <a:solidFill>
                <a:schemeClr val="tx1">
                  <a:lumMod val="50000"/>
                  <a:lumOff val="50000"/>
                </a:schemeClr>
              </a:solidFill>
              <a:latin typeface="Arial Narrow" panose="020B0606020202030204" pitchFamily="34" charset="0"/>
              <a:cs typeface="Arial"/>
            </a:endParaRPr>
          </a:p>
        </p:txBody>
      </p:sp>
      <p:pic>
        <p:nvPicPr>
          <p:cNvPr id="21" name="Gráfico 9">
            <a:extLst>
              <a:ext uri="{FF2B5EF4-FFF2-40B4-BE49-F238E27FC236}">
                <a16:creationId xmlns:a16="http://schemas.microsoft.com/office/drawing/2014/main" id="{8E5C5CDA-0865-3BE2-6C22-DD5169D18D6A}"/>
              </a:ext>
            </a:extLst>
          </p:cNvPr>
          <p:cNvPicPr>
            <a:picLocks noChangeAspect="1"/>
          </p:cNvPicPr>
          <p:nvPr/>
        </p:nvPicPr>
        <p:blipFill>
          <a:blip r:embed="rId3"/>
          <a:stretch>
            <a:fillRect/>
          </a:stretch>
        </p:blipFill>
        <p:spPr>
          <a:xfrm>
            <a:off x="0" y="863799"/>
            <a:ext cx="12246574" cy="5448633"/>
          </a:xfrm>
          <a:prstGeom prst="rect">
            <a:avLst/>
          </a:prstGeom>
        </p:spPr>
      </p:pic>
      <p:sp>
        <p:nvSpPr>
          <p:cNvPr id="23" name="CaixaDeTexto 22"/>
          <p:cNvSpPr txBox="1"/>
          <p:nvPr/>
        </p:nvSpPr>
        <p:spPr>
          <a:xfrm>
            <a:off x="5363567" y="5922985"/>
            <a:ext cx="1758815" cy="338554"/>
          </a:xfrm>
          <a:prstGeom prst="rect">
            <a:avLst/>
          </a:prstGeom>
          <a:solidFill>
            <a:schemeClr val="bg1"/>
          </a:solidFill>
        </p:spPr>
        <p:txBody>
          <a:bodyPr wrap="none" rtlCol="0">
            <a:spAutoFit/>
          </a:bodyPr>
          <a:lstStyle/>
          <a:p>
            <a:r>
              <a:rPr lang="pt-BR" sz="1600" dirty="0" err="1"/>
              <a:t>Licensed</a:t>
            </a:r>
            <a:r>
              <a:rPr lang="pt-BR" sz="1600" dirty="0"/>
              <a:t> </a:t>
            </a:r>
            <a:r>
              <a:rPr lang="pt-BR" sz="1600" dirty="0" err="1"/>
              <a:t>territory</a:t>
            </a:r>
            <a:endParaRPr lang="pt-BR" sz="1600" dirty="0"/>
          </a:p>
        </p:txBody>
      </p:sp>
      <p:sp>
        <p:nvSpPr>
          <p:cNvPr id="24" name="CaixaDeTexto 23"/>
          <p:cNvSpPr txBox="1"/>
          <p:nvPr/>
        </p:nvSpPr>
        <p:spPr>
          <a:xfrm>
            <a:off x="5363566" y="6198505"/>
            <a:ext cx="6218406" cy="338554"/>
          </a:xfrm>
          <a:prstGeom prst="rect">
            <a:avLst/>
          </a:prstGeom>
          <a:solidFill>
            <a:schemeClr val="bg1"/>
          </a:solidFill>
        </p:spPr>
        <p:txBody>
          <a:bodyPr wrap="square" rtlCol="0">
            <a:spAutoFit/>
          </a:bodyPr>
          <a:lstStyle/>
          <a:p>
            <a:r>
              <a:rPr lang="pt-BR" sz="1600" dirty="0"/>
              <a:t>Countries </a:t>
            </a:r>
            <a:r>
              <a:rPr lang="pt-BR" sz="1600" dirty="0" err="1"/>
              <a:t>outside</a:t>
            </a:r>
            <a:r>
              <a:rPr lang="pt-BR" sz="1600" dirty="0"/>
              <a:t> </a:t>
            </a:r>
            <a:r>
              <a:rPr lang="pt-BR" sz="1600" dirty="0" err="1"/>
              <a:t>the</a:t>
            </a:r>
            <a:r>
              <a:rPr lang="pt-BR" sz="1600" dirty="0"/>
              <a:t> </a:t>
            </a:r>
            <a:r>
              <a:rPr lang="pt-BR" sz="1600" dirty="0" err="1"/>
              <a:t>license</a:t>
            </a:r>
            <a:r>
              <a:rPr lang="pt-BR" sz="1600" dirty="0"/>
              <a:t> </a:t>
            </a:r>
            <a:r>
              <a:rPr lang="pt-BR" sz="1600" dirty="0" err="1"/>
              <a:t>territory</a:t>
            </a:r>
            <a:r>
              <a:rPr lang="pt-BR" sz="1600" dirty="0"/>
              <a:t> </a:t>
            </a:r>
            <a:r>
              <a:rPr lang="pt-BR" sz="1600" dirty="0" err="1"/>
              <a:t>with</a:t>
            </a:r>
            <a:r>
              <a:rPr lang="pt-BR" sz="1600" dirty="0"/>
              <a:t> no patentes </a:t>
            </a:r>
            <a:r>
              <a:rPr lang="pt-BR" sz="1600" dirty="0" err="1"/>
              <a:t>on</a:t>
            </a:r>
            <a:r>
              <a:rPr lang="pt-BR" sz="1600" dirty="0"/>
              <a:t> CAB-LA</a:t>
            </a:r>
          </a:p>
        </p:txBody>
      </p:sp>
      <p:pic>
        <p:nvPicPr>
          <p:cNvPr id="25" name="Gráfico 11">
            <a:extLst>
              <a:ext uri="{FF2B5EF4-FFF2-40B4-BE49-F238E27FC236}">
                <a16:creationId xmlns:a16="http://schemas.microsoft.com/office/drawing/2014/main" id="{EE8A0A53-8151-3E8D-50F1-6360E65F2CC6}"/>
              </a:ext>
            </a:extLst>
          </p:cNvPr>
          <p:cNvPicPr>
            <a:picLocks noChangeAspect="1"/>
          </p:cNvPicPr>
          <p:nvPr/>
        </p:nvPicPr>
        <p:blipFill>
          <a:blip r:embed="rId4"/>
          <a:stretch>
            <a:fillRect/>
          </a:stretch>
        </p:blipFill>
        <p:spPr>
          <a:xfrm>
            <a:off x="5180692" y="5990682"/>
            <a:ext cx="203922" cy="471570"/>
          </a:xfrm>
          <a:prstGeom prst="rect">
            <a:avLst/>
          </a:prstGeom>
        </p:spPr>
      </p:pic>
      <p:pic>
        <p:nvPicPr>
          <p:cNvPr id="6" name="Imagem 5"/>
          <p:cNvPicPr>
            <a:picLocks noChangeAspect="1"/>
          </p:cNvPicPr>
          <p:nvPr/>
        </p:nvPicPr>
        <p:blipFill>
          <a:blip r:embed="rId5"/>
          <a:stretch>
            <a:fillRect/>
          </a:stretch>
        </p:blipFill>
        <p:spPr>
          <a:xfrm>
            <a:off x="9694553" y="0"/>
            <a:ext cx="2362530" cy="1114581"/>
          </a:xfrm>
          <a:prstGeom prst="rect">
            <a:avLst/>
          </a:prstGeom>
        </p:spPr>
      </p:pic>
    </p:spTree>
    <p:extLst>
      <p:ext uri="{BB962C8B-B14F-4D97-AF65-F5344CB8AC3E}">
        <p14:creationId xmlns:p14="http://schemas.microsoft.com/office/powerpoint/2010/main" val="240910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851C4101-FE05-521D-775E-CF9B994748CB}"/>
              </a:ext>
            </a:extLst>
          </p:cNvPr>
          <p:cNvSpPr>
            <a:spLocks noGrp="1"/>
          </p:cNvSpPr>
          <p:nvPr>
            <p:ph sz="quarter" idx="13"/>
          </p:nvPr>
        </p:nvSpPr>
        <p:spPr>
          <a:xfrm>
            <a:off x="4116391" y="1412875"/>
            <a:ext cx="7632701" cy="5003800"/>
          </a:xfrm>
        </p:spPr>
        <p:txBody>
          <a:bodyPr anchor="ctr">
            <a:normAutofit/>
          </a:bodyPr>
          <a:lstStyle/>
          <a:p>
            <a:pPr marL="228600" marR="0" lvl="0" indent="-228600" algn="l" defTabSz="914400" rtl="0" eaLnBrk="1" fontAlgn="auto" latinLnBrk="0" hangingPunct="1">
              <a:lnSpc>
                <a:spcPct val="100000"/>
              </a:lnSpc>
              <a:spcBef>
                <a:spcPts val="0"/>
              </a:spcBef>
              <a:spcAft>
                <a:spcPts val="1200"/>
              </a:spcAft>
              <a:buClr>
                <a:srgbClr val="DE944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Long-acting cabotegravir is highly effective</a:t>
            </a:r>
            <a:r>
              <a:rPr kumimoji="0" lang="en-US" sz="1600" b="1" i="0" u="none" strike="noStrike" kern="1200" cap="none" spc="0" normalizeH="0" baseline="0" noProof="0" dirty="0">
                <a:ln>
                  <a:noFill/>
                </a:ln>
                <a:effectLst/>
                <a:uLnTx/>
                <a:uFillTx/>
                <a:ea typeface="+mn-ea"/>
                <a:cs typeface="+mn-cs"/>
              </a:rPr>
              <a:t> </a:t>
            </a:r>
            <a:r>
              <a:rPr kumimoji="0" lang="en-US" sz="1600" b="0" i="0" u="none" strike="noStrike" kern="1200" cap="none" spc="0" normalizeH="0" baseline="0" noProof="0" dirty="0">
                <a:ln>
                  <a:noFill/>
                </a:ln>
                <a:effectLst/>
                <a:uLnTx/>
                <a:uFillTx/>
                <a:ea typeface="+mn-ea"/>
                <a:cs typeface="+mn-cs"/>
              </a:rPr>
              <a:t>for prevention of HIV in MSM, TGW, cisgender women and various subgroups</a:t>
            </a:r>
          </a:p>
          <a:p>
            <a:pPr marL="685800" marR="0" lvl="1" indent="-228600" algn="l" defTabSz="914400" rtl="0" eaLnBrk="1" fontAlgn="auto" latinLnBrk="0" hangingPunct="1">
              <a:lnSpc>
                <a:spcPct val="100000"/>
              </a:lnSpc>
              <a:spcBef>
                <a:spcPts val="0"/>
              </a:spcBef>
              <a:spcAft>
                <a:spcPts val="1200"/>
              </a:spcAft>
              <a:buClr>
                <a:srgbClr val="1171A1"/>
              </a:buClr>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ea typeface="+mn-ea"/>
                <a:cs typeface="+mn-cs"/>
              </a:rPr>
              <a:t> </a:t>
            </a:r>
            <a:r>
              <a:rPr lang="en-US" sz="1400" dirty="0"/>
              <a:t>Tenofovir-based </a:t>
            </a:r>
            <a:r>
              <a:rPr lang="en-US" sz="1400" dirty="0" err="1"/>
              <a:t>PrEP</a:t>
            </a:r>
            <a:r>
              <a:rPr lang="en-US" sz="1400" dirty="0"/>
              <a:t> is as well when properly used</a:t>
            </a:r>
          </a:p>
          <a:p>
            <a:pPr marL="228600" marR="0" lvl="0" indent="-228600" algn="l" defTabSz="914400" rtl="0" eaLnBrk="1" fontAlgn="auto" latinLnBrk="0" hangingPunct="1">
              <a:lnSpc>
                <a:spcPct val="100000"/>
              </a:lnSpc>
              <a:spcBef>
                <a:spcPts val="0"/>
              </a:spcBef>
              <a:spcAft>
                <a:spcPts val="1200"/>
              </a:spcAft>
              <a:buClr>
                <a:srgbClr val="DE944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CAB is safe, generally well-tolerated, and data does not suggest there are safety concerns for use during pregnancy or breastfeeding</a:t>
            </a:r>
          </a:p>
          <a:p>
            <a:pPr marL="228600" marR="0" lvl="0" indent="-228600" algn="l" defTabSz="914400" rtl="0" eaLnBrk="1" fontAlgn="auto" latinLnBrk="0" hangingPunct="1">
              <a:lnSpc>
                <a:spcPct val="100000"/>
              </a:lnSpc>
              <a:spcBef>
                <a:spcPts val="0"/>
              </a:spcBef>
              <a:spcAft>
                <a:spcPts val="1200"/>
              </a:spcAft>
              <a:buClr>
                <a:srgbClr val="DE944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The washout period after last CAB injection is longer in individuals born female compared to individuals born male</a:t>
            </a:r>
          </a:p>
          <a:p>
            <a:pPr marL="228600" marR="0" lvl="0" indent="-228600" algn="l" defTabSz="914400" rtl="0" eaLnBrk="1" fontAlgn="auto" latinLnBrk="0" hangingPunct="1">
              <a:lnSpc>
                <a:spcPct val="100000"/>
              </a:lnSpc>
              <a:spcBef>
                <a:spcPts val="0"/>
              </a:spcBef>
              <a:spcAft>
                <a:spcPts val="1200"/>
              </a:spcAft>
              <a:buClr>
                <a:srgbClr val="DE944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RNA testing finds CAB breakthrough infections earlier, and often before resistance, but high cost and may not be feasible in many settings</a:t>
            </a:r>
          </a:p>
          <a:p>
            <a:pPr marL="228600" marR="0" lvl="0" indent="-228600" algn="l" defTabSz="914400" rtl="0" eaLnBrk="1" fontAlgn="auto" latinLnBrk="0" hangingPunct="1">
              <a:lnSpc>
                <a:spcPct val="100000"/>
              </a:lnSpc>
              <a:spcBef>
                <a:spcPts val="0"/>
              </a:spcBef>
              <a:spcAft>
                <a:spcPts val="1200"/>
              </a:spcAft>
              <a:buClr>
                <a:srgbClr val="DE9443"/>
              </a:buClr>
              <a:buSzTx/>
              <a:buFont typeface="Arial" panose="020B0604020202020204" pitchFamily="34" charset="0"/>
              <a:buChar char="•"/>
              <a:tabLst/>
              <a:defRPr/>
            </a:pPr>
            <a:r>
              <a:rPr lang="en-US" sz="1600" dirty="0"/>
              <a:t>We need strong community advocacy to demand programmatic implementation and rapid generic production to bring costs down</a:t>
            </a:r>
          </a:p>
        </p:txBody>
      </p:sp>
      <p:sp>
        <p:nvSpPr>
          <p:cNvPr id="2" name="Título 1">
            <a:extLst>
              <a:ext uri="{FF2B5EF4-FFF2-40B4-BE49-F238E27FC236}">
                <a16:creationId xmlns:a16="http://schemas.microsoft.com/office/drawing/2014/main" id="{7514B410-F342-E90B-2B9B-DFDA82006C7B}"/>
              </a:ext>
            </a:extLst>
          </p:cNvPr>
          <p:cNvSpPr>
            <a:spLocks noGrp="1"/>
          </p:cNvSpPr>
          <p:nvPr>
            <p:ph type="title"/>
          </p:nvPr>
        </p:nvSpPr>
        <p:spPr/>
        <p:txBody>
          <a:bodyPr>
            <a:normAutofit/>
          </a:bodyPr>
          <a:lstStyle/>
          <a:p>
            <a:r>
              <a:rPr lang="pt-BR" sz="2800" dirty="0" err="1"/>
              <a:t>Conclusions</a:t>
            </a:r>
            <a:endParaRPr lang="pt-BR" sz="2800" dirty="0"/>
          </a:p>
        </p:txBody>
      </p:sp>
    </p:spTree>
    <p:extLst>
      <p:ext uri="{BB962C8B-B14F-4D97-AF65-F5344CB8AC3E}">
        <p14:creationId xmlns:p14="http://schemas.microsoft.com/office/powerpoint/2010/main" val="318999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map of the world&#10;&#10;Description automatically generated">
            <a:extLst>
              <a:ext uri="{FF2B5EF4-FFF2-40B4-BE49-F238E27FC236}">
                <a16:creationId xmlns:a16="http://schemas.microsoft.com/office/drawing/2014/main" id="{9B0039C8-24BF-F6E2-807F-EC03BAE670F0}"/>
              </a:ext>
            </a:extLst>
          </p:cNvPr>
          <p:cNvPicPr>
            <a:picLocks noChangeAspect="1"/>
          </p:cNvPicPr>
          <p:nvPr/>
        </p:nvPicPr>
        <p:blipFill rotWithShape="1">
          <a:blip r:embed="rId3"/>
          <a:srcRect l="9683" t="11312" r="24542" b="26324"/>
          <a:stretch/>
        </p:blipFill>
        <p:spPr>
          <a:xfrm>
            <a:off x="2764232" y="441325"/>
            <a:ext cx="9381322" cy="5326253"/>
          </a:xfrm>
          <a:prstGeom prst="rect">
            <a:avLst/>
          </a:prstGeom>
        </p:spPr>
      </p:pic>
      <p:sp>
        <p:nvSpPr>
          <p:cNvPr id="4" name="Rectangle 3">
            <a:extLst>
              <a:ext uri="{FF2B5EF4-FFF2-40B4-BE49-F238E27FC236}">
                <a16:creationId xmlns:a16="http://schemas.microsoft.com/office/drawing/2014/main" id="{DA85507B-2F57-8C4C-9010-2B55EB997F59}"/>
              </a:ext>
            </a:extLst>
          </p:cNvPr>
          <p:cNvSpPr/>
          <p:nvPr/>
        </p:nvSpPr>
        <p:spPr>
          <a:xfrm>
            <a:off x="766916" y="5613384"/>
            <a:ext cx="40233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E3B34"/>
                </a:solidFill>
                <a:effectLst/>
                <a:uLnTx/>
                <a:uFillTx/>
                <a:latin typeface="+mn-lt"/>
                <a:ea typeface="Calibri" panose="020F0502020204030204" pitchFamily="34" charset="0"/>
                <a:cs typeface="Calibri" panose="020F0502020204030204" pitchFamily="34" charset="0"/>
              </a:rPr>
              <a:t>Approved by the US FDA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E3B34"/>
                </a:solidFill>
                <a:effectLst/>
                <a:uLnTx/>
                <a:uFillTx/>
                <a:latin typeface="+mn-lt"/>
                <a:ea typeface="Calibri" panose="020F0502020204030204" pitchFamily="34" charset="0"/>
                <a:cs typeface="Calibri" panose="020F0502020204030204" pitchFamily="34" charset="0"/>
              </a:rPr>
              <a:t>PrEP: December 20, 2021</a:t>
            </a:r>
          </a:p>
        </p:txBody>
      </p:sp>
      <p:sp>
        <p:nvSpPr>
          <p:cNvPr id="12" name="Rectangle 11">
            <a:extLst>
              <a:ext uri="{FF2B5EF4-FFF2-40B4-BE49-F238E27FC236}">
                <a16:creationId xmlns:a16="http://schemas.microsoft.com/office/drawing/2014/main" id="{53BD42D7-5B75-7F4D-AEE7-CFDA47AABC14}"/>
              </a:ext>
            </a:extLst>
          </p:cNvPr>
          <p:cNvSpPr/>
          <p:nvPr/>
        </p:nvSpPr>
        <p:spPr>
          <a:xfrm>
            <a:off x="5880100" y="5091055"/>
            <a:ext cx="4023360" cy="1325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descr="FDA Approves First Extended-Release, Injectable Drug Regimen for Adults  Living with HIV">
            <a:extLst>
              <a:ext uri="{FF2B5EF4-FFF2-40B4-BE49-F238E27FC236}">
                <a16:creationId xmlns:a16="http://schemas.microsoft.com/office/drawing/2014/main" id="{880B41F4-81B8-5147-929D-5CCF4BEBB8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34" r="53417"/>
          <a:stretch/>
        </p:blipFill>
        <p:spPr bwMode="auto">
          <a:xfrm>
            <a:off x="1370736" y="2098040"/>
            <a:ext cx="1407860" cy="2661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397F98C-2BE4-4548-8015-D06F615A3E17}"/>
              </a:ext>
            </a:extLst>
          </p:cNvPr>
          <p:cNvPicPr>
            <a:picLocks noChangeAspect="1"/>
          </p:cNvPicPr>
          <p:nvPr/>
        </p:nvPicPr>
        <p:blipFill>
          <a:blip r:embed="rId5">
            <a:clrChange>
              <a:clrFrom>
                <a:srgbClr val="F3F3F5"/>
              </a:clrFrom>
              <a:clrTo>
                <a:srgbClr val="F3F3F5">
                  <a:alpha val="0"/>
                </a:srgbClr>
              </a:clrTo>
            </a:clrChange>
          </a:blip>
          <a:stretch>
            <a:fillRect/>
          </a:stretch>
        </p:blipFill>
        <p:spPr>
          <a:xfrm rot="20439090">
            <a:off x="842284" y="4148652"/>
            <a:ext cx="2798216" cy="931983"/>
          </a:xfrm>
          <a:prstGeom prst="rect">
            <a:avLst/>
          </a:prstGeom>
        </p:spPr>
      </p:pic>
      <p:sp>
        <p:nvSpPr>
          <p:cNvPr id="6" name="Rectangle 8">
            <a:extLst>
              <a:ext uri="{FF2B5EF4-FFF2-40B4-BE49-F238E27FC236}">
                <a16:creationId xmlns:a16="http://schemas.microsoft.com/office/drawing/2014/main" id="{9A1ECB30-3C71-2BBC-209A-E7715CBF66EB}"/>
              </a:ext>
            </a:extLst>
          </p:cNvPr>
          <p:cNvSpPr/>
          <p:nvPr/>
        </p:nvSpPr>
        <p:spPr>
          <a:xfrm>
            <a:off x="5945161" y="5099671"/>
            <a:ext cx="367890" cy="182880"/>
          </a:xfrm>
          <a:prstGeom prst="rect">
            <a:avLst/>
          </a:prstGeom>
          <a:solidFill>
            <a:srgbClr val="3264C8"/>
          </a:solidFill>
          <a:ln>
            <a:solidFill>
              <a:srgbClr val="2B2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14">
            <a:extLst>
              <a:ext uri="{FF2B5EF4-FFF2-40B4-BE49-F238E27FC236}">
                <a16:creationId xmlns:a16="http://schemas.microsoft.com/office/drawing/2014/main" id="{4029E82F-1F55-3737-FA68-FC26B259D168}"/>
              </a:ext>
            </a:extLst>
          </p:cNvPr>
          <p:cNvSpPr/>
          <p:nvPr/>
        </p:nvSpPr>
        <p:spPr>
          <a:xfrm>
            <a:off x="5944010" y="5588321"/>
            <a:ext cx="367890" cy="182880"/>
          </a:xfrm>
          <a:prstGeom prst="rect">
            <a:avLst/>
          </a:prstGeom>
          <a:pattFill prst="dkHorz">
            <a:fgClr>
              <a:srgbClr val="9868A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9">
            <a:extLst>
              <a:ext uri="{FF2B5EF4-FFF2-40B4-BE49-F238E27FC236}">
                <a16:creationId xmlns:a16="http://schemas.microsoft.com/office/drawing/2014/main" id="{22693E66-C020-8CB1-3514-805BA8EE4BE5}"/>
              </a:ext>
            </a:extLst>
          </p:cNvPr>
          <p:cNvSpPr txBox="1"/>
          <p:nvPr/>
        </p:nvSpPr>
        <p:spPr>
          <a:xfrm>
            <a:off x="6311900" y="5052612"/>
            <a:ext cx="15087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Approved for PrEP</a:t>
            </a:r>
          </a:p>
        </p:txBody>
      </p:sp>
      <p:sp>
        <p:nvSpPr>
          <p:cNvPr id="11" name="TextBox 16">
            <a:extLst>
              <a:ext uri="{FF2B5EF4-FFF2-40B4-BE49-F238E27FC236}">
                <a16:creationId xmlns:a16="http://schemas.microsoft.com/office/drawing/2014/main" id="{67AC788B-E31C-DECF-CAC8-0DEF57C1B0AB}"/>
              </a:ext>
            </a:extLst>
          </p:cNvPr>
          <p:cNvSpPr txBox="1"/>
          <p:nvPr/>
        </p:nvSpPr>
        <p:spPr>
          <a:xfrm>
            <a:off x="6311900" y="5470310"/>
            <a:ext cx="439499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Submitted for approval for PrEP, received positive opinion by EMA Committee for Medicinal Products for Human Use</a:t>
            </a:r>
          </a:p>
        </p:txBody>
      </p:sp>
      <p:sp>
        <p:nvSpPr>
          <p:cNvPr id="13" name="Rectangle 2">
            <a:extLst>
              <a:ext uri="{FF2B5EF4-FFF2-40B4-BE49-F238E27FC236}">
                <a16:creationId xmlns:a16="http://schemas.microsoft.com/office/drawing/2014/main" id="{1E99BCC7-E289-2603-72E2-CAC9F46F478F}"/>
              </a:ext>
            </a:extLst>
          </p:cNvPr>
          <p:cNvSpPr/>
          <p:nvPr/>
        </p:nvSpPr>
        <p:spPr>
          <a:xfrm>
            <a:off x="5944010" y="5998909"/>
            <a:ext cx="367890" cy="182880"/>
          </a:xfrm>
          <a:prstGeom prst="rect">
            <a:avLst/>
          </a:prstGeom>
          <a:pattFill prst="wdUpDiag">
            <a:fgClr>
              <a:srgbClr val="3264C8"/>
            </a:fgClr>
            <a:bgClr>
              <a:schemeClr val="bg1"/>
            </a:bgClr>
          </a:pattFill>
          <a:ln>
            <a:solidFill>
              <a:srgbClr val="2B2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4">
            <a:extLst>
              <a:ext uri="{FF2B5EF4-FFF2-40B4-BE49-F238E27FC236}">
                <a16:creationId xmlns:a16="http://schemas.microsoft.com/office/drawing/2014/main" id="{951C9F4E-6DCD-078D-43FE-1A35C4DC14B4}"/>
              </a:ext>
            </a:extLst>
          </p:cNvPr>
          <p:cNvSpPr txBox="1"/>
          <p:nvPr/>
        </p:nvSpPr>
        <p:spPr>
          <a:xfrm>
            <a:off x="6311900" y="5976451"/>
            <a:ext cx="248337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Submitted for approval for PrEP</a:t>
            </a:r>
          </a:p>
        </p:txBody>
      </p:sp>
    </p:spTree>
    <p:extLst>
      <p:ext uri="{BB962C8B-B14F-4D97-AF65-F5344CB8AC3E}">
        <p14:creationId xmlns:p14="http://schemas.microsoft.com/office/powerpoint/2010/main" val="3626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210241-6F3F-B280-184A-12DCF07AE5C5}"/>
              </a:ext>
            </a:extLst>
          </p:cNvPr>
          <p:cNvSpPr>
            <a:spLocks noGrp="1"/>
          </p:cNvSpPr>
          <p:nvPr>
            <p:ph type="title"/>
          </p:nvPr>
        </p:nvSpPr>
        <p:spPr/>
        <p:txBody>
          <a:bodyPr>
            <a:noAutofit/>
          </a:bodyPr>
          <a:lstStyle/>
          <a:p>
            <a:r>
              <a:rPr lang="pt-BR" dirty="0"/>
              <a:t>Health as a </a:t>
            </a:r>
            <a:r>
              <a:rPr lang="pt-BR" dirty="0" err="1"/>
              <a:t>right</a:t>
            </a:r>
            <a:r>
              <a:rPr lang="pt-BR" dirty="0"/>
              <a:t>!</a:t>
            </a:r>
          </a:p>
        </p:txBody>
      </p:sp>
      <p:grpSp>
        <p:nvGrpSpPr>
          <p:cNvPr id="3" name="Agrupar 2">
            <a:extLst>
              <a:ext uri="{FF2B5EF4-FFF2-40B4-BE49-F238E27FC236}">
                <a16:creationId xmlns:a16="http://schemas.microsoft.com/office/drawing/2014/main" id="{3353B0D2-9567-09D3-C123-20FD7006AF68}"/>
              </a:ext>
            </a:extLst>
          </p:cNvPr>
          <p:cNvGrpSpPr/>
          <p:nvPr/>
        </p:nvGrpSpPr>
        <p:grpSpPr>
          <a:xfrm>
            <a:off x="342488" y="4808522"/>
            <a:ext cx="3409821" cy="1222642"/>
            <a:chOff x="225469" y="5381921"/>
            <a:chExt cx="3409821" cy="1222642"/>
          </a:xfrm>
        </p:grpSpPr>
        <p:sp>
          <p:nvSpPr>
            <p:cNvPr id="10" name="CaixaDeTexto 9">
              <a:extLst>
                <a:ext uri="{FF2B5EF4-FFF2-40B4-BE49-F238E27FC236}">
                  <a16:creationId xmlns:a16="http://schemas.microsoft.com/office/drawing/2014/main" id="{A9BD9EEB-5FDC-1FD8-53A2-A799540A613C}"/>
                </a:ext>
              </a:extLst>
            </p:cNvPr>
            <p:cNvSpPr txBox="1"/>
            <p:nvPr/>
          </p:nvSpPr>
          <p:spPr>
            <a:xfrm>
              <a:off x="225469" y="5381921"/>
              <a:ext cx="3409821" cy="1222642"/>
            </a:xfrm>
            <a:prstGeom prst="rect">
              <a:avLst/>
            </a:prstGeom>
            <a:noFill/>
          </p:spPr>
          <p:txBody>
            <a:bodyPr wrap="square">
              <a:spAutoFit/>
            </a:bodyPr>
            <a:lstStyle/>
            <a:p>
              <a:pPr marL="450850" marR="0" lvl="0" indent="0" algn="l" defTabSz="534988"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40" normalizeH="0" noProof="0" dirty="0">
                  <a:ln>
                    <a:noFill/>
                  </a:ln>
                  <a:solidFill>
                    <a:srgbClr val="202122"/>
                  </a:solidFill>
                  <a:effectLst/>
                  <a:uLnTx/>
                  <a:uFillTx/>
                  <a:latin typeface="Calibri" panose="020F0502020204030204"/>
                  <a:ea typeface="+mn-ea"/>
                  <a:cs typeface="+mn-cs"/>
                </a:rPr>
                <a:t>Countries with free and universal health care</a:t>
              </a:r>
            </a:p>
            <a:p>
              <a:pPr marL="450850" marR="0" lvl="0" indent="0" algn="l" defTabSz="534988"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40" normalizeH="0" noProof="0" dirty="0">
                  <a:ln>
                    <a:noFill/>
                  </a:ln>
                  <a:solidFill>
                    <a:srgbClr val="202122"/>
                  </a:solidFill>
                  <a:effectLst/>
                  <a:uLnTx/>
                  <a:uFillTx/>
                  <a:latin typeface="Calibri" panose="020F0502020204030204"/>
                  <a:ea typeface="+mn-ea"/>
                  <a:cs typeface="+mn-cs"/>
                </a:rPr>
                <a:t>Countries with universal but not free health care</a:t>
              </a:r>
            </a:p>
            <a:p>
              <a:pPr marL="450850" marR="0" lvl="0" indent="0" algn="l" defTabSz="534988"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40" normalizeH="0" noProof="0" dirty="0">
                  <a:ln>
                    <a:noFill/>
                  </a:ln>
                  <a:solidFill>
                    <a:srgbClr val="202122"/>
                  </a:solidFill>
                  <a:effectLst/>
                  <a:uLnTx/>
                  <a:uFillTx/>
                  <a:latin typeface="Calibri" panose="020F0502020204030204"/>
                  <a:ea typeface="+mn-ea"/>
                  <a:cs typeface="+mn-cs"/>
                </a:rPr>
                <a:t>Countries with free but not universal healthcare</a:t>
              </a:r>
            </a:p>
            <a:p>
              <a:pPr marL="450850" marR="0" lvl="0" indent="0" algn="l" defTabSz="534988"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40" normalizeH="0" noProof="0" dirty="0">
                  <a:ln>
                    <a:noFill/>
                  </a:ln>
                  <a:solidFill>
                    <a:srgbClr val="202122"/>
                  </a:solidFill>
                  <a:effectLst/>
                  <a:uLnTx/>
                  <a:uFillTx/>
                  <a:latin typeface="Calibri" panose="020F0502020204030204"/>
                  <a:ea typeface="+mn-ea"/>
                  <a:cs typeface="+mn-cs"/>
                </a:rPr>
                <a:t>Countries with neither free nor universal healthcare</a:t>
              </a:r>
            </a:p>
            <a:p>
              <a:pPr marL="450850" marR="0" lvl="0" indent="0" algn="l" defTabSz="534988"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40" normalizeH="0" noProof="0" dirty="0">
                  <a:ln>
                    <a:noFill/>
                  </a:ln>
                  <a:solidFill>
                    <a:srgbClr val="202122"/>
                  </a:solidFill>
                  <a:effectLst/>
                  <a:uLnTx/>
                  <a:uFillTx/>
                  <a:latin typeface="Calibri" panose="020F0502020204030204"/>
                  <a:ea typeface="+mn-ea"/>
                  <a:cs typeface="+mn-cs"/>
                </a:rPr>
                <a:t>Unknown</a:t>
              </a:r>
            </a:p>
          </p:txBody>
        </p:sp>
        <p:grpSp>
          <p:nvGrpSpPr>
            <p:cNvPr id="14" name="Agrupar 22">
              <a:extLst>
                <a:ext uri="{FF2B5EF4-FFF2-40B4-BE49-F238E27FC236}">
                  <a16:creationId xmlns:a16="http://schemas.microsoft.com/office/drawing/2014/main" id="{B47D6554-2B78-C6A4-6C1E-52AA508A3FD3}"/>
                </a:ext>
              </a:extLst>
            </p:cNvPr>
            <p:cNvGrpSpPr/>
            <p:nvPr/>
          </p:nvGrpSpPr>
          <p:grpSpPr>
            <a:xfrm>
              <a:off x="357070" y="5460589"/>
              <a:ext cx="334074" cy="1056020"/>
              <a:chOff x="218187" y="4233342"/>
              <a:chExt cx="449451" cy="1958676"/>
            </a:xfrm>
          </p:grpSpPr>
          <p:sp>
            <p:nvSpPr>
              <p:cNvPr id="15" name="Retângulo 11">
                <a:extLst>
                  <a:ext uri="{FF2B5EF4-FFF2-40B4-BE49-F238E27FC236}">
                    <a16:creationId xmlns:a16="http://schemas.microsoft.com/office/drawing/2014/main" id="{7BA364A7-6A59-44AE-EB39-967800A94D26}"/>
                  </a:ext>
                </a:extLst>
              </p:cNvPr>
              <p:cNvSpPr/>
              <p:nvPr/>
            </p:nvSpPr>
            <p:spPr>
              <a:xfrm>
                <a:off x="218187" y="4660040"/>
                <a:ext cx="449451" cy="251889"/>
              </a:xfrm>
              <a:prstGeom prst="rect">
                <a:avLst/>
              </a:prstGeom>
              <a:solidFill>
                <a:srgbClr val="0D4C6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40" normalizeH="0" noProof="0" dirty="0">
                  <a:ln>
                    <a:noFill/>
                  </a:ln>
                  <a:solidFill>
                    <a:srgbClr val="FFFFFF"/>
                  </a:solidFill>
                  <a:effectLst/>
                  <a:uLnTx/>
                  <a:uFillTx/>
                  <a:latin typeface="Calibri" panose="020F0502020204030204"/>
                  <a:ea typeface="+mn-ea"/>
                  <a:cs typeface="+mn-cs"/>
                </a:endParaRPr>
              </a:p>
            </p:txBody>
          </p:sp>
          <p:sp>
            <p:nvSpPr>
              <p:cNvPr id="16" name="Retângulo 12">
                <a:extLst>
                  <a:ext uri="{FF2B5EF4-FFF2-40B4-BE49-F238E27FC236}">
                    <a16:creationId xmlns:a16="http://schemas.microsoft.com/office/drawing/2014/main" id="{2FF467F5-D595-B266-035E-8196064DE5F3}"/>
                  </a:ext>
                </a:extLst>
              </p:cNvPr>
              <p:cNvSpPr/>
              <p:nvPr/>
            </p:nvSpPr>
            <p:spPr>
              <a:xfrm>
                <a:off x="218187" y="4233342"/>
                <a:ext cx="449451" cy="251889"/>
              </a:xfrm>
              <a:prstGeom prst="rect">
                <a:avLst/>
              </a:prstGeom>
              <a:solidFill>
                <a:srgbClr val="EE7D3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40" normalizeH="0" noProof="0" dirty="0">
                  <a:ln>
                    <a:noFill/>
                  </a:ln>
                  <a:solidFill>
                    <a:srgbClr val="FFFFFF"/>
                  </a:solidFill>
                  <a:effectLst/>
                  <a:uLnTx/>
                  <a:uFillTx/>
                  <a:latin typeface="Calibri" panose="020F0502020204030204"/>
                  <a:ea typeface="+mn-ea"/>
                  <a:cs typeface="+mn-cs"/>
                </a:endParaRPr>
              </a:p>
            </p:txBody>
          </p:sp>
          <p:sp>
            <p:nvSpPr>
              <p:cNvPr id="17" name="Retângulo 13">
                <a:extLst>
                  <a:ext uri="{FF2B5EF4-FFF2-40B4-BE49-F238E27FC236}">
                    <a16:creationId xmlns:a16="http://schemas.microsoft.com/office/drawing/2014/main" id="{2DB5A57E-41A4-7ED3-10AB-023D0E4072F4}"/>
                  </a:ext>
                </a:extLst>
              </p:cNvPr>
              <p:cNvSpPr/>
              <p:nvPr/>
            </p:nvSpPr>
            <p:spPr>
              <a:xfrm>
                <a:off x="218187" y="5513435"/>
                <a:ext cx="449451" cy="251889"/>
              </a:xfrm>
              <a:prstGeom prst="rect">
                <a:avLst/>
              </a:prstGeom>
              <a:solidFill>
                <a:srgbClr val="DA461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40" normalizeH="0" noProof="0" dirty="0">
                  <a:ln>
                    <a:noFill/>
                  </a:ln>
                  <a:solidFill>
                    <a:srgbClr val="FFFFFF"/>
                  </a:solidFill>
                  <a:effectLst/>
                  <a:uLnTx/>
                  <a:uFillTx/>
                  <a:latin typeface="Calibri" panose="020F0502020204030204"/>
                  <a:ea typeface="+mn-ea"/>
                  <a:cs typeface="+mn-cs"/>
                </a:endParaRPr>
              </a:p>
            </p:txBody>
          </p:sp>
          <p:sp>
            <p:nvSpPr>
              <p:cNvPr id="18" name="Retângulo 14">
                <a:extLst>
                  <a:ext uri="{FF2B5EF4-FFF2-40B4-BE49-F238E27FC236}">
                    <a16:creationId xmlns:a16="http://schemas.microsoft.com/office/drawing/2014/main" id="{3352757C-9B69-9707-DF37-68E2F3221A0E}"/>
                  </a:ext>
                </a:extLst>
              </p:cNvPr>
              <p:cNvSpPr/>
              <p:nvPr/>
            </p:nvSpPr>
            <p:spPr>
              <a:xfrm>
                <a:off x="218187" y="5086737"/>
                <a:ext cx="449451" cy="251889"/>
              </a:xfrm>
              <a:prstGeom prst="rect">
                <a:avLst/>
              </a:prstGeom>
              <a:solidFill>
                <a:srgbClr val="1171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40" normalizeH="0" noProof="0" dirty="0">
                  <a:ln>
                    <a:noFill/>
                  </a:ln>
                  <a:solidFill>
                    <a:srgbClr val="FFFFFF"/>
                  </a:solidFill>
                  <a:effectLst/>
                  <a:uLnTx/>
                  <a:uFillTx/>
                  <a:latin typeface="Calibri" panose="020F0502020204030204"/>
                  <a:ea typeface="+mn-ea"/>
                  <a:cs typeface="+mn-cs"/>
                </a:endParaRPr>
              </a:p>
            </p:txBody>
          </p:sp>
          <p:sp>
            <p:nvSpPr>
              <p:cNvPr id="19" name="Retângulo 21">
                <a:extLst>
                  <a:ext uri="{FF2B5EF4-FFF2-40B4-BE49-F238E27FC236}">
                    <a16:creationId xmlns:a16="http://schemas.microsoft.com/office/drawing/2014/main" id="{C07528EA-FF43-57FC-6576-0B2A25D6111C}"/>
                  </a:ext>
                </a:extLst>
              </p:cNvPr>
              <p:cNvSpPr/>
              <p:nvPr/>
            </p:nvSpPr>
            <p:spPr>
              <a:xfrm>
                <a:off x="218187" y="5940129"/>
                <a:ext cx="449451" cy="251889"/>
              </a:xfrm>
              <a:prstGeom prst="rect">
                <a:avLst/>
              </a:prstGeom>
              <a:solidFill>
                <a:srgbClr val="E0E0E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40" normalizeH="0" noProof="0" dirty="0">
                  <a:ln>
                    <a:noFill/>
                  </a:ln>
                  <a:solidFill>
                    <a:srgbClr val="FFFFFF"/>
                  </a:solidFill>
                  <a:effectLst/>
                  <a:uLnTx/>
                  <a:uFillTx/>
                  <a:latin typeface="Calibri" panose="020F0502020204030204"/>
                  <a:ea typeface="+mn-ea"/>
                  <a:cs typeface="+mn-cs"/>
                </a:endParaRPr>
              </a:p>
            </p:txBody>
          </p:sp>
        </p:grpSp>
      </p:grpSp>
      <p:sp>
        <p:nvSpPr>
          <p:cNvPr id="2" name="TextBox 10">
            <a:extLst>
              <a:ext uri="{FF2B5EF4-FFF2-40B4-BE49-F238E27FC236}">
                <a16:creationId xmlns:a16="http://schemas.microsoft.com/office/drawing/2014/main" id="{6D78449D-A13A-94CD-2B86-A7178B1FC785}"/>
              </a:ext>
            </a:extLst>
          </p:cNvPr>
          <p:cNvSpPr txBox="1"/>
          <p:nvPr/>
        </p:nvSpPr>
        <p:spPr>
          <a:xfrm>
            <a:off x="6605196" y="6497617"/>
            <a:ext cx="546622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4B4B4B"/>
                </a:solidFill>
                <a:effectLst/>
                <a:uLnTx/>
                <a:uFillTx/>
                <a:latin typeface="Archivo Narrow" panose="02000000000000000000" pitchFamily="2" charset="0"/>
                <a:ea typeface="+mn-ea"/>
                <a:cs typeface="Arial" panose="020B0604020202020204" pitchFamily="34" charset="0"/>
              </a:rPr>
              <a:t>https://en.wikipedia.org/wiki/List_of_countries_with_universal_health_care</a:t>
            </a:r>
          </a:p>
        </p:txBody>
      </p:sp>
      <p:pic>
        <p:nvPicPr>
          <p:cNvPr id="7" name="Gráfico 6">
            <a:extLst>
              <a:ext uri="{FF2B5EF4-FFF2-40B4-BE49-F238E27FC236}">
                <a16:creationId xmlns:a16="http://schemas.microsoft.com/office/drawing/2014/main" id="{A3E9E5B0-A2EE-C2F6-3E97-5E716CD6F2B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76248" y="1438157"/>
            <a:ext cx="8639504" cy="4762618"/>
          </a:xfrm>
          <a:prstGeom prst="rect">
            <a:avLst/>
          </a:prstGeom>
        </p:spPr>
      </p:pic>
      <p:pic>
        <p:nvPicPr>
          <p:cNvPr id="9" name="Picture 8" descr="Human Rights, Gender, and Infectious Disease: From HIV/AIDS to ...">
            <a:extLst>
              <a:ext uri="{FF2B5EF4-FFF2-40B4-BE49-F238E27FC236}">
                <a16:creationId xmlns:a16="http://schemas.microsoft.com/office/drawing/2014/main" id="{BA0D3331-0E73-A4B4-8CF9-F41CD960C22F}"/>
              </a:ext>
            </a:extLst>
          </p:cNvPr>
          <p:cNvPicPr>
            <a:picLocks noChangeAspect="1" noChangeArrowheads="1"/>
          </p:cNvPicPr>
          <p:nvPr/>
        </p:nvPicPr>
        <p:blipFill>
          <a:blip r:embed="rId5" cstate="print"/>
          <a:srcRect l="7212" r="4327"/>
          <a:stretch>
            <a:fillRect/>
          </a:stretch>
        </p:blipFill>
        <p:spPr bwMode="auto">
          <a:xfrm rot="737596">
            <a:off x="9931743" y="2005476"/>
            <a:ext cx="1749712" cy="1767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358">
            <a:extLst>
              <a:ext uri="{FF2B5EF4-FFF2-40B4-BE49-F238E27FC236}">
                <a16:creationId xmlns:a16="http://schemas.microsoft.com/office/drawing/2014/main" id="{3F01A8CB-03C2-AFC4-BF92-34B9062D5834}"/>
              </a:ext>
            </a:extLst>
          </p:cNvPr>
          <p:cNvSpPr txBox="1"/>
          <p:nvPr/>
        </p:nvSpPr>
        <p:spPr>
          <a:xfrm>
            <a:off x="461441" y="1020971"/>
            <a:ext cx="802667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DE9443"/>
                </a:solidFill>
                <a:effectLst/>
                <a:uLnTx/>
                <a:uFillTx/>
                <a:latin typeface="+mn-lt"/>
                <a:ea typeface="+mn-ea"/>
                <a:cs typeface="+mn-cs"/>
              </a:rPr>
              <a:t>Countries and access to health care</a:t>
            </a:r>
          </a:p>
        </p:txBody>
      </p:sp>
    </p:spTree>
    <p:extLst>
      <p:ext uri="{BB962C8B-B14F-4D97-AF65-F5344CB8AC3E}">
        <p14:creationId xmlns:p14="http://schemas.microsoft.com/office/powerpoint/2010/main" val="146225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62;p61" descr="Você conhece o Museu da Vida no Rio de Janeiro? - Sou+Carioca">
            <a:extLst>
              <a:ext uri="{FF2B5EF4-FFF2-40B4-BE49-F238E27FC236}">
                <a16:creationId xmlns:a16="http://schemas.microsoft.com/office/drawing/2014/main" id="{31C16123-E561-5DEA-E405-255D0FB6A11C}"/>
              </a:ext>
            </a:extLst>
          </p:cNvPr>
          <p:cNvPicPr preferRelativeResize="0"/>
          <p:nvPr/>
        </p:nvPicPr>
        <p:blipFill rotWithShape="1">
          <a:blip r:embed="rId3">
            <a:alphaModFix/>
          </a:blip>
          <a:srcRect/>
          <a:stretch/>
        </p:blipFill>
        <p:spPr>
          <a:xfrm>
            <a:off x="4567095" y="1555739"/>
            <a:ext cx="6731292" cy="3847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ítulo 2">
            <a:extLst>
              <a:ext uri="{FF2B5EF4-FFF2-40B4-BE49-F238E27FC236}">
                <a16:creationId xmlns:a16="http://schemas.microsoft.com/office/drawing/2014/main" id="{5CD453BE-94A7-A129-DC86-5D863B591C75}"/>
              </a:ext>
            </a:extLst>
          </p:cNvPr>
          <p:cNvSpPr>
            <a:spLocks noGrp="1"/>
          </p:cNvSpPr>
          <p:nvPr>
            <p:ph type="title"/>
          </p:nvPr>
        </p:nvSpPr>
        <p:spPr>
          <a:xfrm>
            <a:off x="4116391" y="657116"/>
            <a:ext cx="7632700" cy="5759450"/>
          </a:xfrm>
        </p:spPr>
        <p:txBody>
          <a:bodyPr anchor="t">
            <a:noAutofit/>
          </a:bodyPr>
          <a:lstStyle/>
          <a:p>
            <a:pPr algn="ctr"/>
            <a:r>
              <a:rPr lang="pt-ES" sz="6000" b="1" dirty="0">
                <a:latin typeface="+mn-lt"/>
              </a:rPr>
              <a:t>Obrigada</a:t>
            </a:r>
            <a:r>
              <a:rPr lang="pt-ES" sz="6600" b="1" dirty="0">
                <a:latin typeface="+mn-lt"/>
              </a:rPr>
              <a:t>!</a:t>
            </a:r>
          </a:p>
        </p:txBody>
      </p:sp>
      <p:sp>
        <p:nvSpPr>
          <p:cNvPr id="2" name="Espaço Reservado para Texto 1">
            <a:extLst>
              <a:ext uri="{FF2B5EF4-FFF2-40B4-BE49-F238E27FC236}">
                <a16:creationId xmlns:a16="http://schemas.microsoft.com/office/drawing/2014/main" id="{155016F5-0912-287A-9F88-757153EAD8AF}"/>
              </a:ext>
            </a:extLst>
          </p:cNvPr>
          <p:cNvSpPr>
            <a:spLocks noGrp="1"/>
          </p:cNvSpPr>
          <p:nvPr>
            <p:ph type="body" sz="quarter" idx="4294967295"/>
          </p:nvPr>
        </p:nvSpPr>
        <p:spPr>
          <a:xfrm>
            <a:off x="4567095" y="5619398"/>
            <a:ext cx="6731292" cy="634036"/>
          </a:xfrm>
        </p:spPr>
        <p:txBody>
          <a:bodyPr>
            <a:normAutofit/>
          </a:bodyPr>
          <a:lstStyle/>
          <a:p>
            <a:pPr marL="0" indent="0" algn="ctr">
              <a:buNone/>
            </a:pPr>
            <a:r>
              <a:rPr lang="pt-BR" sz="1600" b="1" dirty="0">
                <a:solidFill>
                  <a:srgbClr val="DB2415"/>
                </a:solidFill>
              </a:rPr>
              <a:t>Beatriz </a:t>
            </a:r>
            <a:r>
              <a:rPr lang="pt-BR" sz="1600" b="1" dirty="0" err="1">
                <a:solidFill>
                  <a:srgbClr val="DB2415"/>
                </a:solidFill>
              </a:rPr>
              <a:t>Grinsztejn</a:t>
            </a:r>
            <a:r>
              <a:rPr lang="pt-BR" sz="1600" b="1" dirty="0">
                <a:solidFill>
                  <a:srgbClr val="DB2415"/>
                </a:solidFill>
              </a:rPr>
              <a:t>  </a:t>
            </a:r>
            <a:r>
              <a:rPr lang="pt-BR" sz="1200" b="1" dirty="0"/>
              <a:t>gbeatriz@ini.fiocruz.br</a:t>
            </a:r>
          </a:p>
          <a:p>
            <a:pPr marL="0" indent="0" algn="ctr">
              <a:buNone/>
            </a:pPr>
            <a:r>
              <a:rPr lang="pt-BR" sz="1200" dirty="0"/>
              <a:t>www.fiocruz.br</a:t>
            </a:r>
          </a:p>
        </p:txBody>
      </p:sp>
    </p:spTree>
    <p:extLst>
      <p:ext uri="{BB962C8B-B14F-4D97-AF65-F5344CB8AC3E}">
        <p14:creationId xmlns:p14="http://schemas.microsoft.com/office/powerpoint/2010/main" val="199639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6" name="Conector reto 5">
            <a:extLst>
              <a:ext uri="{FF2B5EF4-FFF2-40B4-BE49-F238E27FC236}">
                <a16:creationId xmlns:a16="http://schemas.microsoft.com/office/drawing/2014/main" id="{2754F4B1-B485-0329-BFF0-AF41BACA6840}"/>
              </a:ext>
            </a:extLst>
          </p:cNvPr>
          <p:cNvCxnSpPr>
            <a:cxnSpLocks/>
          </p:cNvCxnSpPr>
          <p:nvPr/>
        </p:nvCxnSpPr>
        <p:spPr>
          <a:xfrm>
            <a:off x="5486400" y="4130040"/>
            <a:ext cx="6789821" cy="0"/>
          </a:xfrm>
          <a:prstGeom prst="line">
            <a:avLst/>
          </a:prstGeom>
          <a:ln w="152400">
            <a:solidFill>
              <a:srgbClr val="2B2D49"/>
            </a:solidFill>
          </a:ln>
        </p:spPr>
        <p:style>
          <a:lnRef idx="1">
            <a:schemeClr val="accent1"/>
          </a:lnRef>
          <a:fillRef idx="0">
            <a:schemeClr val="accent1"/>
          </a:fillRef>
          <a:effectRef idx="0">
            <a:schemeClr val="accent1"/>
          </a:effectRef>
          <a:fontRef idx="minor">
            <a:schemeClr val="tx1"/>
          </a:fontRef>
        </p:style>
      </p:cxnSp>
      <p:sp>
        <p:nvSpPr>
          <p:cNvPr id="7" name="Título 3">
            <a:extLst>
              <a:ext uri="{FF2B5EF4-FFF2-40B4-BE49-F238E27FC236}">
                <a16:creationId xmlns:a16="http://schemas.microsoft.com/office/drawing/2014/main" id="{87D8B084-187D-F588-14AF-F2AD7BBDF001}"/>
              </a:ext>
            </a:extLst>
          </p:cNvPr>
          <p:cNvSpPr txBox="1">
            <a:spLocks/>
          </p:cNvSpPr>
          <p:nvPr/>
        </p:nvSpPr>
        <p:spPr>
          <a:xfrm>
            <a:off x="3609474" y="2846069"/>
            <a:ext cx="8583396" cy="128397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buClrTx/>
              <a:buFontTx/>
            </a:pPr>
            <a:r>
              <a:rPr lang="pt-BR" sz="7200" dirty="0"/>
              <a:t>EFFICACY</a:t>
            </a:r>
          </a:p>
        </p:txBody>
      </p:sp>
    </p:spTree>
    <p:extLst>
      <p:ext uri="{BB962C8B-B14F-4D97-AF65-F5344CB8AC3E}">
        <p14:creationId xmlns:p14="http://schemas.microsoft.com/office/powerpoint/2010/main" val="155311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EDF6E0-7DEB-972F-A679-B15E29870FB1}"/>
              </a:ext>
            </a:extLst>
          </p:cNvPr>
          <p:cNvSpPr>
            <a:spLocks noGrp="1"/>
          </p:cNvSpPr>
          <p:nvPr>
            <p:ph type="title"/>
          </p:nvPr>
        </p:nvSpPr>
        <p:spPr/>
        <p:txBody>
          <a:bodyPr>
            <a:normAutofit/>
          </a:bodyPr>
          <a:lstStyle/>
          <a:p>
            <a:r>
              <a:rPr lang="pt-BR" sz="2800" dirty="0"/>
              <a:t>HPTN 083 HIV </a:t>
            </a:r>
            <a:r>
              <a:rPr lang="pt-BR" sz="2800" dirty="0" err="1"/>
              <a:t>Incidence</a:t>
            </a:r>
            <a:r>
              <a:rPr lang="pt-BR" sz="2800" dirty="0"/>
              <a:t>: CAB vs. TDF/FTC</a:t>
            </a:r>
          </a:p>
        </p:txBody>
      </p:sp>
      <p:grpSp>
        <p:nvGrpSpPr>
          <p:cNvPr id="2" name="Group 7">
            <a:extLst>
              <a:ext uri="{FF2B5EF4-FFF2-40B4-BE49-F238E27FC236}">
                <a16:creationId xmlns:a16="http://schemas.microsoft.com/office/drawing/2014/main" id="{7755DFE8-A134-A3C1-8BEC-9D3C65F72BFC}"/>
              </a:ext>
            </a:extLst>
          </p:cNvPr>
          <p:cNvGrpSpPr/>
          <p:nvPr/>
        </p:nvGrpSpPr>
        <p:grpSpPr>
          <a:xfrm>
            <a:off x="141721" y="4942571"/>
            <a:ext cx="11911875" cy="1079173"/>
            <a:chOff x="141721" y="5592052"/>
            <a:chExt cx="11911875" cy="1079173"/>
          </a:xfrm>
        </p:grpSpPr>
        <p:sp>
          <p:nvSpPr>
            <p:cNvPr id="358" name="Rectangle 182">
              <a:extLst>
                <a:ext uri="{FF2B5EF4-FFF2-40B4-BE49-F238E27FC236}">
                  <a16:creationId xmlns:a16="http://schemas.microsoft.com/office/drawing/2014/main" id="{74B3E444-5FE6-AC31-C087-80D15BE8E3E0}"/>
                </a:ext>
              </a:extLst>
            </p:cNvPr>
            <p:cNvSpPr/>
            <p:nvPr/>
          </p:nvSpPr>
          <p:spPr>
            <a:xfrm>
              <a:off x="6259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183">
              <a:extLst>
                <a:ext uri="{FF2B5EF4-FFF2-40B4-BE49-F238E27FC236}">
                  <a16:creationId xmlns:a16="http://schemas.microsoft.com/office/drawing/2014/main" id="{D493F711-A9C4-4019-4847-67D6643A5268}"/>
                </a:ext>
              </a:extLst>
            </p:cNvPr>
            <p:cNvSpPr/>
            <p:nvPr/>
          </p:nvSpPr>
          <p:spPr>
            <a:xfrm>
              <a:off x="8088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184">
              <a:extLst>
                <a:ext uri="{FF2B5EF4-FFF2-40B4-BE49-F238E27FC236}">
                  <a16:creationId xmlns:a16="http://schemas.microsoft.com/office/drawing/2014/main" id="{68B98707-AF1E-72E3-A3E2-A0662B0006CC}"/>
                </a:ext>
              </a:extLst>
            </p:cNvPr>
            <p:cNvSpPr/>
            <p:nvPr/>
          </p:nvSpPr>
          <p:spPr>
            <a:xfrm>
              <a:off x="9916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185">
              <a:extLst>
                <a:ext uri="{FF2B5EF4-FFF2-40B4-BE49-F238E27FC236}">
                  <a16:creationId xmlns:a16="http://schemas.microsoft.com/office/drawing/2014/main" id="{D0E3EDEE-3A8C-1950-E05A-58BD6553A82E}"/>
                </a:ext>
              </a:extLst>
            </p:cNvPr>
            <p:cNvSpPr/>
            <p:nvPr/>
          </p:nvSpPr>
          <p:spPr>
            <a:xfrm>
              <a:off x="11745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ectangle 186">
              <a:extLst>
                <a:ext uri="{FF2B5EF4-FFF2-40B4-BE49-F238E27FC236}">
                  <a16:creationId xmlns:a16="http://schemas.microsoft.com/office/drawing/2014/main" id="{6E1E10E2-803C-E123-57BC-AF1728C6951B}"/>
                </a:ext>
              </a:extLst>
            </p:cNvPr>
            <p:cNvSpPr/>
            <p:nvPr/>
          </p:nvSpPr>
          <p:spPr>
            <a:xfrm>
              <a:off x="13574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187">
              <a:extLst>
                <a:ext uri="{FF2B5EF4-FFF2-40B4-BE49-F238E27FC236}">
                  <a16:creationId xmlns:a16="http://schemas.microsoft.com/office/drawing/2014/main" id="{A46E44F6-F24F-CC91-F559-F42D24C035D2}"/>
                </a:ext>
              </a:extLst>
            </p:cNvPr>
            <p:cNvSpPr/>
            <p:nvPr/>
          </p:nvSpPr>
          <p:spPr>
            <a:xfrm>
              <a:off x="15403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 name="Rectangle 188">
              <a:extLst>
                <a:ext uri="{FF2B5EF4-FFF2-40B4-BE49-F238E27FC236}">
                  <a16:creationId xmlns:a16="http://schemas.microsoft.com/office/drawing/2014/main" id="{BB06D359-386C-279D-C642-74AEDE378EBA}"/>
                </a:ext>
              </a:extLst>
            </p:cNvPr>
            <p:cNvSpPr/>
            <p:nvPr/>
          </p:nvSpPr>
          <p:spPr>
            <a:xfrm>
              <a:off x="17232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 name="Rectangle 189">
              <a:extLst>
                <a:ext uri="{FF2B5EF4-FFF2-40B4-BE49-F238E27FC236}">
                  <a16:creationId xmlns:a16="http://schemas.microsoft.com/office/drawing/2014/main" id="{1A74A596-C2E9-3195-B443-8C6283CC6EB7}"/>
                </a:ext>
              </a:extLst>
            </p:cNvPr>
            <p:cNvSpPr/>
            <p:nvPr/>
          </p:nvSpPr>
          <p:spPr>
            <a:xfrm>
              <a:off x="19060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 name="Rectangle 190">
              <a:extLst>
                <a:ext uri="{FF2B5EF4-FFF2-40B4-BE49-F238E27FC236}">
                  <a16:creationId xmlns:a16="http://schemas.microsoft.com/office/drawing/2014/main" id="{B0ECB345-9E89-3110-FB65-ED806EF564DB}"/>
                </a:ext>
              </a:extLst>
            </p:cNvPr>
            <p:cNvSpPr/>
            <p:nvPr/>
          </p:nvSpPr>
          <p:spPr>
            <a:xfrm>
              <a:off x="20889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Rectangle 191">
              <a:extLst>
                <a:ext uri="{FF2B5EF4-FFF2-40B4-BE49-F238E27FC236}">
                  <a16:creationId xmlns:a16="http://schemas.microsoft.com/office/drawing/2014/main" id="{91B1B6E1-FAF6-2100-3594-01F7167DCA3B}"/>
                </a:ext>
              </a:extLst>
            </p:cNvPr>
            <p:cNvSpPr/>
            <p:nvPr/>
          </p:nvSpPr>
          <p:spPr>
            <a:xfrm>
              <a:off x="22718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 name="Rectangle 192">
              <a:extLst>
                <a:ext uri="{FF2B5EF4-FFF2-40B4-BE49-F238E27FC236}">
                  <a16:creationId xmlns:a16="http://schemas.microsoft.com/office/drawing/2014/main" id="{E4494A09-A25E-9FB0-D0D7-193EB1DEAAF4}"/>
                </a:ext>
              </a:extLst>
            </p:cNvPr>
            <p:cNvSpPr/>
            <p:nvPr/>
          </p:nvSpPr>
          <p:spPr>
            <a:xfrm>
              <a:off x="24547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Rectangle 193">
              <a:extLst>
                <a:ext uri="{FF2B5EF4-FFF2-40B4-BE49-F238E27FC236}">
                  <a16:creationId xmlns:a16="http://schemas.microsoft.com/office/drawing/2014/main" id="{B9894B20-E8D3-8A0E-C72E-218B55C315CA}"/>
                </a:ext>
              </a:extLst>
            </p:cNvPr>
            <p:cNvSpPr/>
            <p:nvPr/>
          </p:nvSpPr>
          <p:spPr>
            <a:xfrm>
              <a:off x="26376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Rectangle 194">
              <a:extLst>
                <a:ext uri="{FF2B5EF4-FFF2-40B4-BE49-F238E27FC236}">
                  <a16:creationId xmlns:a16="http://schemas.microsoft.com/office/drawing/2014/main" id="{35BFC698-054B-E146-4C57-961297283CAE}"/>
                </a:ext>
              </a:extLst>
            </p:cNvPr>
            <p:cNvSpPr/>
            <p:nvPr/>
          </p:nvSpPr>
          <p:spPr>
            <a:xfrm>
              <a:off x="28204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 name="Rectangle 195">
              <a:extLst>
                <a:ext uri="{FF2B5EF4-FFF2-40B4-BE49-F238E27FC236}">
                  <a16:creationId xmlns:a16="http://schemas.microsoft.com/office/drawing/2014/main" id="{EB8F4943-C4C2-E14F-871A-9CF8DD98A57B}"/>
                </a:ext>
              </a:extLst>
            </p:cNvPr>
            <p:cNvSpPr/>
            <p:nvPr/>
          </p:nvSpPr>
          <p:spPr>
            <a:xfrm>
              <a:off x="30033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 name="Rectangle 196">
              <a:extLst>
                <a:ext uri="{FF2B5EF4-FFF2-40B4-BE49-F238E27FC236}">
                  <a16:creationId xmlns:a16="http://schemas.microsoft.com/office/drawing/2014/main" id="{769405CB-10B7-F0BB-9DD0-98FC7A416766}"/>
                </a:ext>
              </a:extLst>
            </p:cNvPr>
            <p:cNvSpPr/>
            <p:nvPr/>
          </p:nvSpPr>
          <p:spPr>
            <a:xfrm>
              <a:off x="31862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Rectangle 197">
              <a:extLst>
                <a:ext uri="{FF2B5EF4-FFF2-40B4-BE49-F238E27FC236}">
                  <a16:creationId xmlns:a16="http://schemas.microsoft.com/office/drawing/2014/main" id="{2CA2628C-87A7-7DB8-1FA2-B9AB514870DF}"/>
                </a:ext>
              </a:extLst>
            </p:cNvPr>
            <p:cNvSpPr/>
            <p:nvPr/>
          </p:nvSpPr>
          <p:spPr>
            <a:xfrm>
              <a:off x="33691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Rectangle 198">
              <a:extLst>
                <a:ext uri="{FF2B5EF4-FFF2-40B4-BE49-F238E27FC236}">
                  <a16:creationId xmlns:a16="http://schemas.microsoft.com/office/drawing/2014/main" id="{BD28E5DC-C3AD-ED1F-218F-A64CCA6C02ED}"/>
                </a:ext>
              </a:extLst>
            </p:cNvPr>
            <p:cNvSpPr/>
            <p:nvPr/>
          </p:nvSpPr>
          <p:spPr>
            <a:xfrm>
              <a:off x="35520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Rectangle 199">
              <a:extLst>
                <a:ext uri="{FF2B5EF4-FFF2-40B4-BE49-F238E27FC236}">
                  <a16:creationId xmlns:a16="http://schemas.microsoft.com/office/drawing/2014/main" id="{D5E1B65F-1198-208D-688E-7DAE7378769E}"/>
                </a:ext>
              </a:extLst>
            </p:cNvPr>
            <p:cNvSpPr/>
            <p:nvPr/>
          </p:nvSpPr>
          <p:spPr>
            <a:xfrm>
              <a:off x="37348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 name="Rectangle 200">
              <a:extLst>
                <a:ext uri="{FF2B5EF4-FFF2-40B4-BE49-F238E27FC236}">
                  <a16:creationId xmlns:a16="http://schemas.microsoft.com/office/drawing/2014/main" id="{EC3ADE9B-3719-1107-9E39-6363A5B78D8E}"/>
                </a:ext>
              </a:extLst>
            </p:cNvPr>
            <p:cNvSpPr/>
            <p:nvPr/>
          </p:nvSpPr>
          <p:spPr>
            <a:xfrm>
              <a:off x="39177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Rectangle 201">
              <a:extLst>
                <a:ext uri="{FF2B5EF4-FFF2-40B4-BE49-F238E27FC236}">
                  <a16:creationId xmlns:a16="http://schemas.microsoft.com/office/drawing/2014/main" id="{E997ED5C-0C7A-4030-EE03-2E20D9DF4517}"/>
                </a:ext>
              </a:extLst>
            </p:cNvPr>
            <p:cNvSpPr/>
            <p:nvPr/>
          </p:nvSpPr>
          <p:spPr>
            <a:xfrm>
              <a:off x="41006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8" name="Rectangle 202">
              <a:extLst>
                <a:ext uri="{FF2B5EF4-FFF2-40B4-BE49-F238E27FC236}">
                  <a16:creationId xmlns:a16="http://schemas.microsoft.com/office/drawing/2014/main" id="{792F616B-43B3-E6A4-7413-D4E3EE72645D}"/>
                </a:ext>
              </a:extLst>
            </p:cNvPr>
            <p:cNvSpPr/>
            <p:nvPr/>
          </p:nvSpPr>
          <p:spPr>
            <a:xfrm>
              <a:off x="42835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Rectangle 203">
              <a:extLst>
                <a:ext uri="{FF2B5EF4-FFF2-40B4-BE49-F238E27FC236}">
                  <a16:creationId xmlns:a16="http://schemas.microsoft.com/office/drawing/2014/main" id="{CB8CF4AB-E015-2DDD-4EC1-90051E5F49FD}"/>
                </a:ext>
              </a:extLst>
            </p:cNvPr>
            <p:cNvSpPr/>
            <p:nvPr/>
          </p:nvSpPr>
          <p:spPr>
            <a:xfrm>
              <a:off x="44664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Rectangle 204">
              <a:extLst>
                <a:ext uri="{FF2B5EF4-FFF2-40B4-BE49-F238E27FC236}">
                  <a16:creationId xmlns:a16="http://schemas.microsoft.com/office/drawing/2014/main" id="{96684A82-7BA8-85F3-583F-D52A7CAC9B63}"/>
                </a:ext>
              </a:extLst>
            </p:cNvPr>
            <p:cNvSpPr/>
            <p:nvPr/>
          </p:nvSpPr>
          <p:spPr>
            <a:xfrm>
              <a:off x="46492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Rectangle 205">
              <a:extLst>
                <a:ext uri="{FF2B5EF4-FFF2-40B4-BE49-F238E27FC236}">
                  <a16:creationId xmlns:a16="http://schemas.microsoft.com/office/drawing/2014/main" id="{9D10A28E-DD6F-25FA-12E0-B4E54E941072}"/>
                </a:ext>
              </a:extLst>
            </p:cNvPr>
            <p:cNvSpPr/>
            <p:nvPr/>
          </p:nvSpPr>
          <p:spPr>
            <a:xfrm>
              <a:off x="48321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Rectangle 206">
              <a:extLst>
                <a:ext uri="{FF2B5EF4-FFF2-40B4-BE49-F238E27FC236}">
                  <a16:creationId xmlns:a16="http://schemas.microsoft.com/office/drawing/2014/main" id="{2C1498AD-39CC-A6B1-15E8-FA3B069D5868}"/>
                </a:ext>
              </a:extLst>
            </p:cNvPr>
            <p:cNvSpPr/>
            <p:nvPr/>
          </p:nvSpPr>
          <p:spPr>
            <a:xfrm>
              <a:off x="50150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3" name="Rectangle 207">
              <a:extLst>
                <a:ext uri="{FF2B5EF4-FFF2-40B4-BE49-F238E27FC236}">
                  <a16:creationId xmlns:a16="http://schemas.microsoft.com/office/drawing/2014/main" id="{39A8C075-7B35-7DEB-E398-696B9301E153}"/>
                </a:ext>
              </a:extLst>
            </p:cNvPr>
            <p:cNvSpPr/>
            <p:nvPr/>
          </p:nvSpPr>
          <p:spPr>
            <a:xfrm>
              <a:off x="51979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 name="Rectangle 208">
              <a:extLst>
                <a:ext uri="{FF2B5EF4-FFF2-40B4-BE49-F238E27FC236}">
                  <a16:creationId xmlns:a16="http://schemas.microsoft.com/office/drawing/2014/main" id="{93171BA7-F1D0-7ADB-759D-4F049B8AAB02}"/>
                </a:ext>
              </a:extLst>
            </p:cNvPr>
            <p:cNvSpPr/>
            <p:nvPr/>
          </p:nvSpPr>
          <p:spPr>
            <a:xfrm>
              <a:off x="53808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Rectangle 209">
              <a:extLst>
                <a:ext uri="{FF2B5EF4-FFF2-40B4-BE49-F238E27FC236}">
                  <a16:creationId xmlns:a16="http://schemas.microsoft.com/office/drawing/2014/main" id="{C14904D3-692F-66B0-8802-94366B40B84D}"/>
                </a:ext>
              </a:extLst>
            </p:cNvPr>
            <p:cNvSpPr/>
            <p:nvPr/>
          </p:nvSpPr>
          <p:spPr>
            <a:xfrm>
              <a:off x="55636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ectangle 210">
              <a:extLst>
                <a:ext uri="{FF2B5EF4-FFF2-40B4-BE49-F238E27FC236}">
                  <a16:creationId xmlns:a16="http://schemas.microsoft.com/office/drawing/2014/main" id="{63C87057-235D-59F5-3D03-BB81146355B3}"/>
                </a:ext>
              </a:extLst>
            </p:cNvPr>
            <p:cNvSpPr/>
            <p:nvPr/>
          </p:nvSpPr>
          <p:spPr>
            <a:xfrm>
              <a:off x="57465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ectangle 211">
              <a:extLst>
                <a:ext uri="{FF2B5EF4-FFF2-40B4-BE49-F238E27FC236}">
                  <a16:creationId xmlns:a16="http://schemas.microsoft.com/office/drawing/2014/main" id="{9E2F555A-491D-38D8-A38B-0821AFA6A072}"/>
                </a:ext>
              </a:extLst>
            </p:cNvPr>
            <p:cNvSpPr/>
            <p:nvPr/>
          </p:nvSpPr>
          <p:spPr>
            <a:xfrm>
              <a:off x="59294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212">
              <a:extLst>
                <a:ext uri="{FF2B5EF4-FFF2-40B4-BE49-F238E27FC236}">
                  <a16:creationId xmlns:a16="http://schemas.microsoft.com/office/drawing/2014/main" id="{12799417-3DFE-37C0-5F83-9B915F40DE48}"/>
                </a:ext>
              </a:extLst>
            </p:cNvPr>
            <p:cNvSpPr/>
            <p:nvPr/>
          </p:nvSpPr>
          <p:spPr>
            <a:xfrm>
              <a:off x="61123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Rectangle 213">
              <a:extLst>
                <a:ext uri="{FF2B5EF4-FFF2-40B4-BE49-F238E27FC236}">
                  <a16:creationId xmlns:a16="http://schemas.microsoft.com/office/drawing/2014/main" id="{6A407920-9E1D-FC8B-CD3E-97E71875CA78}"/>
                </a:ext>
              </a:extLst>
            </p:cNvPr>
            <p:cNvSpPr/>
            <p:nvPr/>
          </p:nvSpPr>
          <p:spPr>
            <a:xfrm>
              <a:off x="62952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 name="Rectangle 214">
              <a:extLst>
                <a:ext uri="{FF2B5EF4-FFF2-40B4-BE49-F238E27FC236}">
                  <a16:creationId xmlns:a16="http://schemas.microsoft.com/office/drawing/2014/main" id="{DB42FD9A-EE7A-CAA6-381F-14B2A6448FCC}"/>
                </a:ext>
              </a:extLst>
            </p:cNvPr>
            <p:cNvSpPr/>
            <p:nvPr/>
          </p:nvSpPr>
          <p:spPr>
            <a:xfrm>
              <a:off x="64780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Rectangle 215">
              <a:extLst>
                <a:ext uri="{FF2B5EF4-FFF2-40B4-BE49-F238E27FC236}">
                  <a16:creationId xmlns:a16="http://schemas.microsoft.com/office/drawing/2014/main" id="{01569F33-10F3-FE1D-09CD-67069ADB6426}"/>
                </a:ext>
              </a:extLst>
            </p:cNvPr>
            <p:cNvSpPr/>
            <p:nvPr/>
          </p:nvSpPr>
          <p:spPr>
            <a:xfrm>
              <a:off x="66609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216">
              <a:extLst>
                <a:ext uri="{FF2B5EF4-FFF2-40B4-BE49-F238E27FC236}">
                  <a16:creationId xmlns:a16="http://schemas.microsoft.com/office/drawing/2014/main" id="{FD0D6385-002D-80C9-7F9C-771ED5F7991A}"/>
                </a:ext>
              </a:extLst>
            </p:cNvPr>
            <p:cNvSpPr/>
            <p:nvPr/>
          </p:nvSpPr>
          <p:spPr>
            <a:xfrm>
              <a:off x="684385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Rectangle 217">
              <a:extLst>
                <a:ext uri="{FF2B5EF4-FFF2-40B4-BE49-F238E27FC236}">
                  <a16:creationId xmlns:a16="http://schemas.microsoft.com/office/drawing/2014/main" id="{EF561884-F6FE-7738-3F8C-8817D03A74CB}"/>
                </a:ext>
              </a:extLst>
            </p:cNvPr>
            <p:cNvSpPr/>
            <p:nvPr/>
          </p:nvSpPr>
          <p:spPr>
            <a:xfrm>
              <a:off x="702673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 name="Rectangle 218">
              <a:extLst>
                <a:ext uri="{FF2B5EF4-FFF2-40B4-BE49-F238E27FC236}">
                  <a16:creationId xmlns:a16="http://schemas.microsoft.com/office/drawing/2014/main" id="{66494C13-8074-CFAF-8192-197BA58693DF}"/>
                </a:ext>
              </a:extLst>
            </p:cNvPr>
            <p:cNvSpPr/>
            <p:nvPr/>
          </p:nvSpPr>
          <p:spPr>
            <a:xfrm>
              <a:off x="720961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 name="Rectangle 219">
              <a:extLst>
                <a:ext uri="{FF2B5EF4-FFF2-40B4-BE49-F238E27FC236}">
                  <a16:creationId xmlns:a16="http://schemas.microsoft.com/office/drawing/2014/main" id="{B5B332EB-1026-88CA-8BF9-912A15535705}"/>
                </a:ext>
              </a:extLst>
            </p:cNvPr>
            <p:cNvSpPr/>
            <p:nvPr/>
          </p:nvSpPr>
          <p:spPr>
            <a:xfrm>
              <a:off x="739249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220">
              <a:extLst>
                <a:ext uri="{FF2B5EF4-FFF2-40B4-BE49-F238E27FC236}">
                  <a16:creationId xmlns:a16="http://schemas.microsoft.com/office/drawing/2014/main" id="{91A30204-6FAD-8AC8-9944-5550033DFBED}"/>
                </a:ext>
              </a:extLst>
            </p:cNvPr>
            <p:cNvSpPr/>
            <p:nvPr/>
          </p:nvSpPr>
          <p:spPr>
            <a:xfrm>
              <a:off x="7575372" y="6283180"/>
              <a:ext cx="182880"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Rectangle 221">
              <a:extLst>
                <a:ext uri="{FF2B5EF4-FFF2-40B4-BE49-F238E27FC236}">
                  <a16:creationId xmlns:a16="http://schemas.microsoft.com/office/drawing/2014/main" id="{9598E67B-EF56-CCDF-A0B4-4C80796AE3EF}"/>
                </a:ext>
              </a:extLst>
            </p:cNvPr>
            <p:cNvSpPr/>
            <p:nvPr/>
          </p:nvSpPr>
          <p:spPr>
            <a:xfrm>
              <a:off x="775825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 name="Rectangle 222">
              <a:extLst>
                <a:ext uri="{FF2B5EF4-FFF2-40B4-BE49-F238E27FC236}">
                  <a16:creationId xmlns:a16="http://schemas.microsoft.com/office/drawing/2014/main" id="{C32DC6C3-3D98-B783-AA44-731404B61927}"/>
                </a:ext>
              </a:extLst>
            </p:cNvPr>
            <p:cNvSpPr/>
            <p:nvPr/>
          </p:nvSpPr>
          <p:spPr>
            <a:xfrm>
              <a:off x="794113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 name="Rectangle 223">
              <a:extLst>
                <a:ext uri="{FF2B5EF4-FFF2-40B4-BE49-F238E27FC236}">
                  <a16:creationId xmlns:a16="http://schemas.microsoft.com/office/drawing/2014/main" id="{303BCD05-DD5D-E0A9-1BE9-CDE5994D351E}"/>
                </a:ext>
              </a:extLst>
            </p:cNvPr>
            <p:cNvSpPr/>
            <p:nvPr/>
          </p:nvSpPr>
          <p:spPr>
            <a:xfrm>
              <a:off x="812401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Rectangle 224">
              <a:extLst>
                <a:ext uri="{FF2B5EF4-FFF2-40B4-BE49-F238E27FC236}">
                  <a16:creationId xmlns:a16="http://schemas.microsoft.com/office/drawing/2014/main" id="{3AD87F0F-1C2F-C981-8521-F26266D6C4C5}"/>
                </a:ext>
              </a:extLst>
            </p:cNvPr>
            <p:cNvSpPr/>
            <p:nvPr/>
          </p:nvSpPr>
          <p:spPr>
            <a:xfrm>
              <a:off x="830689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Rectangle 225">
              <a:extLst>
                <a:ext uri="{FF2B5EF4-FFF2-40B4-BE49-F238E27FC236}">
                  <a16:creationId xmlns:a16="http://schemas.microsoft.com/office/drawing/2014/main" id="{9E14F50A-6F83-5FA5-4CDD-7B3E384CF1C2}"/>
                </a:ext>
              </a:extLst>
            </p:cNvPr>
            <p:cNvSpPr/>
            <p:nvPr/>
          </p:nvSpPr>
          <p:spPr>
            <a:xfrm>
              <a:off x="848977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ectangle 226">
              <a:extLst>
                <a:ext uri="{FF2B5EF4-FFF2-40B4-BE49-F238E27FC236}">
                  <a16:creationId xmlns:a16="http://schemas.microsoft.com/office/drawing/2014/main" id="{27014FEC-6D64-4F7E-D431-833AD2312320}"/>
                </a:ext>
              </a:extLst>
            </p:cNvPr>
            <p:cNvSpPr/>
            <p:nvPr/>
          </p:nvSpPr>
          <p:spPr>
            <a:xfrm>
              <a:off x="867265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Rectangle 227">
              <a:extLst>
                <a:ext uri="{FF2B5EF4-FFF2-40B4-BE49-F238E27FC236}">
                  <a16:creationId xmlns:a16="http://schemas.microsoft.com/office/drawing/2014/main" id="{E1748139-E911-7400-0E6B-62900F8B2C28}"/>
                </a:ext>
              </a:extLst>
            </p:cNvPr>
            <p:cNvSpPr/>
            <p:nvPr/>
          </p:nvSpPr>
          <p:spPr>
            <a:xfrm>
              <a:off x="885553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4" name="Rectangle 228">
              <a:extLst>
                <a:ext uri="{FF2B5EF4-FFF2-40B4-BE49-F238E27FC236}">
                  <a16:creationId xmlns:a16="http://schemas.microsoft.com/office/drawing/2014/main" id="{87755D3C-6D2C-ACF8-7ECD-AA7E590DCAFF}"/>
                </a:ext>
              </a:extLst>
            </p:cNvPr>
            <p:cNvSpPr/>
            <p:nvPr/>
          </p:nvSpPr>
          <p:spPr>
            <a:xfrm>
              <a:off x="903841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5" name="Rectangle 229">
              <a:extLst>
                <a:ext uri="{FF2B5EF4-FFF2-40B4-BE49-F238E27FC236}">
                  <a16:creationId xmlns:a16="http://schemas.microsoft.com/office/drawing/2014/main" id="{FF4571F2-2701-AA8A-6B6E-BFAB7EDB3A13}"/>
                </a:ext>
              </a:extLst>
            </p:cNvPr>
            <p:cNvSpPr/>
            <p:nvPr/>
          </p:nvSpPr>
          <p:spPr>
            <a:xfrm>
              <a:off x="922129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 name="Rectangle 230">
              <a:extLst>
                <a:ext uri="{FF2B5EF4-FFF2-40B4-BE49-F238E27FC236}">
                  <a16:creationId xmlns:a16="http://schemas.microsoft.com/office/drawing/2014/main" id="{291BE596-1C94-9958-1729-1FA4FA3CC8E5}"/>
                </a:ext>
              </a:extLst>
            </p:cNvPr>
            <p:cNvSpPr/>
            <p:nvPr/>
          </p:nvSpPr>
          <p:spPr>
            <a:xfrm>
              <a:off x="940417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 name="Rectangle 231">
              <a:extLst>
                <a:ext uri="{FF2B5EF4-FFF2-40B4-BE49-F238E27FC236}">
                  <a16:creationId xmlns:a16="http://schemas.microsoft.com/office/drawing/2014/main" id="{8A419E8C-3BFA-DD27-468F-630DA7CC5FD7}"/>
                </a:ext>
              </a:extLst>
            </p:cNvPr>
            <p:cNvSpPr/>
            <p:nvPr/>
          </p:nvSpPr>
          <p:spPr>
            <a:xfrm>
              <a:off x="958705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 name="Rectangle 232">
              <a:extLst>
                <a:ext uri="{FF2B5EF4-FFF2-40B4-BE49-F238E27FC236}">
                  <a16:creationId xmlns:a16="http://schemas.microsoft.com/office/drawing/2014/main" id="{D59BD837-1E5C-C208-CD24-1B830243C683}"/>
                </a:ext>
              </a:extLst>
            </p:cNvPr>
            <p:cNvSpPr/>
            <p:nvPr/>
          </p:nvSpPr>
          <p:spPr>
            <a:xfrm>
              <a:off x="976993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 name="Rectangle 233">
              <a:extLst>
                <a:ext uri="{FF2B5EF4-FFF2-40B4-BE49-F238E27FC236}">
                  <a16:creationId xmlns:a16="http://schemas.microsoft.com/office/drawing/2014/main" id="{82368F31-EBDD-A735-6370-3271EE2E26B3}"/>
                </a:ext>
              </a:extLst>
            </p:cNvPr>
            <p:cNvSpPr/>
            <p:nvPr/>
          </p:nvSpPr>
          <p:spPr>
            <a:xfrm>
              <a:off x="995281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 name="Rectangle 234">
              <a:extLst>
                <a:ext uri="{FF2B5EF4-FFF2-40B4-BE49-F238E27FC236}">
                  <a16:creationId xmlns:a16="http://schemas.microsoft.com/office/drawing/2014/main" id="{95F94222-DA5C-1B2F-D19D-6C95795F0604}"/>
                </a:ext>
              </a:extLst>
            </p:cNvPr>
            <p:cNvSpPr/>
            <p:nvPr/>
          </p:nvSpPr>
          <p:spPr>
            <a:xfrm>
              <a:off x="1013569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 name="Rectangle 235">
              <a:extLst>
                <a:ext uri="{FF2B5EF4-FFF2-40B4-BE49-F238E27FC236}">
                  <a16:creationId xmlns:a16="http://schemas.microsoft.com/office/drawing/2014/main" id="{4A31ACF6-D86A-5ED5-4416-99AD0736E42C}"/>
                </a:ext>
              </a:extLst>
            </p:cNvPr>
            <p:cNvSpPr/>
            <p:nvPr/>
          </p:nvSpPr>
          <p:spPr>
            <a:xfrm>
              <a:off x="1031857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 name="Rectangle 236">
              <a:extLst>
                <a:ext uri="{FF2B5EF4-FFF2-40B4-BE49-F238E27FC236}">
                  <a16:creationId xmlns:a16="http://schemas.microsoft.com/office/drawing/2014/main" id="{00EBBA83-586C-BDD2-A6D6-6645B65A56A8}"/>
                </a:ext>
              </a:extLst>
            </p:cNvPr>
            <p:cNvSpPr/>
            <p:nvPr/>
          </p:nvSpPr>
          <p:spPr>
            <a:xfrm>
              <a:off x="1050145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3" name="Rectangle 237">
              <a:extLst>
                <a:ext uri="{FF2B5EF4-FFF2-40B4-BE49-F238E27FC236}">
                  <a16:creationId xmlns:a16="http://schemas.microsoft.com/office/drawing/2014/main" id="{8ED8549A-7AD7-3593-A96F-D9CE32583421}"/>
                </a:ext>
              </a:extLst>
            </p:cNvPr>
            <p:cNvSpPr/>
            <p:nvPr/>
          </p:nvSpPr>
          <p:spPr>
            <a:xfrm>
              <a:off x="1068433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4" name="Rectangle 238">
              <a:extLst>
                <a:ext uri="{FF2B5EF4-FFF2-40B4-BE49-F238E27FC236}">
                  <a16:creationId xmlns:a16="http://schemas.microsoft.com/office/drawing/2014/main" id="{B1CABB2D-EC8B-9899-5035-AE944D8F16FB}"/>
                </a:ext>
              </a:extLst>
            </p:cNvPr>
            <p:cNvSpPr/>
            <p:nvPr/>
          </p:nvSpPr>
          <p:spPr>
            <a:xfrm>
              <a:off x="1086721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 name="Rectangle 239">
              <a:extLst>
                <a:ext uri="{FF2B5EF4-FFF2-40B4-BE49-F238E27FC236}">
                  <a16:creationId xmlns:a16="http://schemas.microsoft.com/office/drawing/2014/main" id="{670963E1-9475-3920-140B-2C06E6C32DFA}"/>
                </a:ext>
              </a:extLst>
            </p:cNvPr>
            <p:cNvSpPr/>
            <p:nvPr/>
          </p:nvSpPr>
          <p:spPr>
            <a:xfrm>
              <a:off x="1105009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 name="Rectangle 240">
              <a:extLst>
                <a:ext uri="{FF2B5EF4-FFF2-40B4-BE49-F238E27FC236}">
                  <a16:creationId xmlns:a16="http://schemas.microsoft.com/office/drawing/2014/main" id="{9F6C8AB5-06F0-9942-9056-0C6DCCC63C09}"/>
                </a:ext>
              </a:extLst>
            </p:cNvPr>
            <p:cNvSpPr/>
            <p:nvPr/>
          </p:nvSpPr>
          <p:spPr>
            <a:xfrm>
              <a:off x="11232972"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 name="TextBox 241">
              <a:extLst>
                <a:ext uri="{FF2B5EF4-FFF2-40B4-BE49-F238E27FC236}">
                  <a16:creationId xmlns:a16="http://schemas.microsoft.com/office/drawing/2014/main" id="{CF0AEF58-74A9-799A-E49D-13611D54FC51}"/>
                </a:ext>
              </a:extLst>
            </p:cNvPr>
            <p:cNvSpPr txBox="1"/>
            <p:nvPr/>
          </p:nvSpPr>
          <p:spPr>
            <a:xfrm>
              <a:off x="2303048"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DEC-2017</a:t>
              </a:r>
            </a:p>
          </p:txBody>
        </p:sp>
        <p:sp>
          <p:nvSpPr>
            <p:cNvPr id="418" name="TextBox 242">
              <a:extLst>
                <a:ext uri="{FF2B5EF4-FFF2-40B4-BE49-F238E27FC236}">
                  <a16:creationId xmlns:a16="http://schemas.microsoft.com/office/drawing/2014/main" id="{9ABCFB6F-DF85-43CB-F40A-401616B64691}"/>
                </a:ext>
              </a:extLst>
            </p:cNvPr>
            <p:cNvSpPr txBox="1"/>
            <p:nvPr/>
          </p:nvSpPr>
          <p:spPr>
            <a:xfrm>
              <a:off x="141721" y="5592052"/>
              <a:ext cx="79541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Enrollment</a:t>
              </a:r>
            </a:p>
          </p:txBody>
        </p:sp>
        <p:sp>
          <p:nvSpPr>
            <p:cNvPr id="419" name="TextBox 243">
              <a:extLst>
                <a:ext uri="{FF2B5EF4-FFF2-40B4-BE49-F238E27FC236}">
                  <a16:creationId xmlns:a16="http://schemas.microsoft.com/office/drawing/2014/main" id="{FC3B9160-87F7-B731-FDA1-5C4EB758C810}"/>
                </a:ext>
              </a:extLst>
            </p:cNvPr>
            <p:cNvSpPr txBox="1"/>
            <p:nvPr/>
          </p:nvSpPr>
          <p:spPr>
            <a:xfrm>
              <a:off x="181337" y="5921527"/>
              <a:ext cx="7136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12-16-2016</a:t>
              </a:r>
            </a:p>
          </p:txBody>
        </p:sp>
        <p:cxnSp>
          <p:nvCxnSpPr>
            <p:cNvPr id="420" name="Straight Arrow Connector 244">
              <a:extLst>
                <a:ext uri="{FF2B5EF4-FFF2-40B4-BE49-F238E27FC236}">
                  <a16:creationId xmlns:a16="http://schemas.microsoft.com/office/drawing/2014/main" id="{9AD56D29-BFDC-22A8-4C34-07B896959FCA}"/>
                </a:ext>
              </a:extLst>
            </p:cNvPr>
            <p:cNvCxnSpPr>
              <a:cxnSpLocks/>
            </p:cNvCxnSpPr>
            <p:nvPr/>
          </p:nvCxnSpPr>
          <p:spPr>
            <a:xfrm flipH="1" flipV="1">
              <a:off x="532850" y="6096193"/>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1" name="TextBox 245">
              <a:extLst>
                <a:ext uri="{FF2B5EF4-FFF2-40B4-BE49-F238E27FC236}">
                  <a16:creationId xmlns:a16="http://schemas.microsoft.com/office/drawing/2014/main" id="{1A72BBCE-3ABD-DD83-A43B-D4159D782812}"/>
                </a:ext>
              </a:extLst>
            </p:cNvPr>
            <p:cNvSpPr txBox="1"/>
            <p:nvPr/>
          </p:nvSpPr>
          <p:spPr>
            <a:xfrm>
              <a:off x="1212318" y="6455781"/>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JUN-2017</a:t>
              </a:r>
            </a:p>
          </p:txBody>
        </p:sp>
        <p:cxnSp>
          <p:nvCxnSpPr>
            <p:cNvPr id="422" name="Straight Arrow Connector 246">
              <a:extLst>
                <a:ext uri="{FF2B5EF4-FFF2-40B4-BE49-F238E27FC236}">
                  <a16:creationId xmlns:a16="http://schemas.microsoft.com/office/drawing/2014/main" id="{2420A9C0-07EC-58BB-33BC-602DEE6D54B4}"/>
                </a:ext>
              </a:extLst>
            </p:cNvPr>
            <p:cNvCxnSpPr>
              <a:cxnSpLocks/>
            </p:cNvCxnSpPr>
            <p:nvPr/>
          </p:nvCxnSpPr>
          <p:spPr>
            <a:xfrm flipV="1">
              <a:off x="1540332"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3" name="TextBox 247">
              <a:extLst>
                <a:ext uri="{FF2B5EF4-FFF2-40B4-BE49-F238E27FC236}">
                  <a16:creationId xmlns:a16="http://schemas.microsoft.com/office/drawing/2014/main" id="{4E0F2167-9208-8E3E-7EFD-ED0B7028CAAF}"/>
                </a:ext>
              </a:extLst>
            </p:cNvPr>
            <p:cNvSpPr txBox="1"/>
            <p:nvPr/>
          </p:nvSpPr>
          <p:spPr>
            <a:xfrm>
              <a:off x="4497547"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DEC-2018</a:t>
              </a:r>
            </a:p>
          </p:txBody>
        </p:sp>
        <p:cxnSp>
          <p:nvCxnSpPr>
            <p:cNvPr id="424" name="Straight Arrow Connector 248">
              <a:extLst>
                <a:ext uri="{FF2B5EF4-FFF2-40B4-BE49-F238E27FC236}">
                  <a16:creationId xmlns:a16="http://schemas.microsoft.com/office/drawing/2014/main" id="{53208CCA-2119-94C5-71F8-1CF1C465660C}"/>
                </a:ext>
              </a:extLst>
            </p:cNvPr>
            <p:cNvCxnSpPr>
              <a:cxnSpLocks/>
            </p:cNvCxnSpPr>
            <p:nvPr/>
          </p:nvCxnSpPr>
          <p:spPr>
            <a:xfrm flipV="1">
              <a:off x="3734892"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25" name="Straight Arrow Connector 249">
              <a:extLst>
                <a:ext uri="{FF2B5EF4-FFF2-40B4-BE49-F238E27FC236}">
                  <a16:creationId xmlns:a16="http://schemas.microsoft.com/office/drawing/2014/main" id="{D3143865-C374-67DD-062F-9287C19A932F}"/>
                </a:ext>
              </a:extLst>
            </p:cNvPr>
            <p:cNvCxnSpPr>
              <a:cxnSpLocks/>
            </p:cNvCxnSpPr>
            <p:nvPr/>
          </p:nvCxnSpPr>
          <p:spPr>
            <a:xfrm flipV="1">
              <a:off x="4832172"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6" name="TextBox 250">
              <a:extLst>
                <a:ext uri="{FF2B5EF4-FFF2-40B4-BE49-F238E27FC236}">
                  <a16:creationId xmlns:a16="http://schemas.microsoft.com/office/drawing/2014/main" id="{E8E3EB22-DB37-06B3-8D21-4630FC1B1708}"/>
                </a:ext>
              </a:extLst>
            </p:cNvPr>
            <p:cNvSpPr txBox="1"/>
            <p:nvPr/>
          </p:nvSpPr>
          <p:spPr>
            <a:xfrm>
              <a:off x="5602713" y="6455781"/>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JUN-2019</a:t>
              </a:r>
            </a:p>
          </p:txBody>
        </p:sp>
        <p:cxnSp>
          <p:nvCxnSpPr>
            <p:cNvPr id="427" name="Straight Arrow Connector 251">
              <a:extLst>
                <a:ext uri="{FF2B5EF4-FFF2-40B4-BE49-F238E27FC236}">
                  <a16:creationId xmlns:a16="http://schemas.microsoft.com/office/drawing/2014/main" id="{8BAEE138-9ABD-8529-CBA2-D091CEA842EB}"/>
                </a:ext>
              </a:extLst>
            </p:cNvPr>
            <p:cNvCxnSpPr>
              <a:cxnSpLocks/>
            </p:cNvCxnSpPr>
            <p:nvPr/>
          </p:nvCxnSpPr>
          <p:spPr>
            <a:xfrm flipV="1">
              <a:off x="5930988"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8" name="TextBox 252">
              <a:extLst>
                <a:ext uri="{FF2B5EF4-FFF2-40B4-BE49-F238E27FC236}">
                  <a16:creationId xmlns:a16="http://schemas.microsoft.com/office/drawing/2014/main" id="{1E589784-0FE4-1B5D-2A99-FE5FB297B2DB}"/>
                </a:ext>
              </a:extLst>
            </p:cNvPr>
            <p:cNvSpPr txBox="1"/>
            <p:nvPr/>
          </p:nvSpPr>
          <p:spPr>
            <a:xfrm>
              <a:off x="6690468"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DEC-2019</a:t>
              </a:r>
            </a:p>
          </p:txBody>
        </p:sp>
        <p:sp>
          <p:nvSpPr>
            <p:cNvPr id="429" name="TextBox 253">
              <a:extLst>
                <a:ext uri="{FF2B5EF4-FFF2-40B4-BE49-F238E27FC236}">
                  <a16:creationId xmlns:a16="http://schemas.microsoft.com/office/drawing/2014/main" id="{EFC7DD12-FFAA-1A6F-5C6B-ED5AFCBCB3E8}"/>
                </a:ext>
              </a:extLst>
            </p:cNvPr>
            <p:cNvSpPr txBox="1"/>
            <p:nvPr/>
          </p:nvSpPr>
          <p:spPr>
            <a:xfrm>
              <a:off x="7658843" y="6455781"/>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JUN-2020</a:t>
              </a:r>
            </a:p>
          </p:txBody>
        </p:sp>
        <p:sp>
          <p:nvSpPr>
            <p:cNvPr id="430" name="Rectangle 254">
              <a:extLst>
                <a:ext uri="{FF2B5EF4-FFF2-40B4-BE49-F238E27FC236}">
                  <a16:creationId xmlns:a16="http://schemas.microsoft.com/office/drawing/2014/main" id="{56E8EF1A-0D12-9374-33E6-CE33E80854FD}"/>
                </a:ext>
              </a:extLst>
            </p:cNvPr>
            <p:cNvSpPr/>
            <p:nvPr/>
          </p:nvSpPr>
          <p:spPr>
            <a:xfrm>
              <a:off x="443687" y="6283239"/>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1" name="Straight Arrow Connector 255">
              <a:extLst>
                <a:ext uri="{FF2B5EF4-FFF2-40B4-BE49-F238E27FC236}">
                  <a16:creationId xmlns:a16="http://schemas.microsoft.com/office/drawing/2014/main" id="{B1A90CFF-9E6D-5BA1-A5CB-E208C4E180B5}"/>
                </a:ext>
              </a:extLst>
            </p:cNvPr>
            <p:cNvCxnSpPr>
              <a:cxnSpLocks/>
            </p:cNvCxnSpPr>
            <p:nvPr/>
          </p:nvCxnSpPr>
          <p:spPr>
            <a:xfrm flipV="1">
              <a:off x="442906"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32" name="TextBox 256">
              <a:extLst>
                <a:ext uri="{FF2B5EF4-FFF2-40B4-BE49-F238E27FC236}">
                  <a16:creationId xmlns:a16="http://schemas.microsoft.com/office/drawing/2014/main" id="{C8DDC762-90A6-F1F7-D13E-C231D8CEBC0F}"/>
                </a:ext>
              </a:extLst>
            </p:cNvPr>
            <p:cNvSpPr txBox="1"/>
            <p:nvPr/>
          </p:nvSpPr>
          <p:spPr>
            <a:xfrm>
              <a:off x="8751687"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DEC-2020</a:t>
              </a:r>
            </a:p>
          </p:txBody>
        </p:sp>
        <p:sp>
          <p:nvSpPr>
            <p:cNvPr id="433" name="TextBox 257">
              <a:extLst>
                <a:ext uri="{FF2B5EF4-FFF2-40B4-BE49-F238E27FC236}">
                  <a16:creationId xmlns:a16="http://schemas.microsoft.com/office/drawing/2014/main" id="{D1CA22DD-6E6D-3E75-0005-01A4FAA0A559}"/>
                </a:ext>
              </a:extLst>
            </p:cNvPr>
            <p:cNvSpPr txBox="1"/>
            <p:nvPr/>
          </p:nvSpPr>
          <p:spPr>
            <a:xfrm>
              <a:off x="9802603" y="6455781"/>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JUN-2021</a:t>
              </a:r>
            </a:p>
          </p:txBody>
        </p:sp>
        <p:cxnSp>
          <p:nvCxnSpPr>
            <p:cNvPr id="434" name="Straight Arrow Connector 258">
              <a:extLst>
                <a:ext uri="{FF2B5EF4-FFF2-40B4-BE49-F238E27FC236}">
                  <a16:creationId xmlns:a16="http://schemas.microsoft.com/office/drawing/2014/main" id="{F4545E6A-419E-2A65-6019-DBDA0A05930B}"/>
                </a:ext>
              </a:extLst>
            </p:cNvPr>
            <p:cNvCxnSpPr>
              <a:cxnSpLocks/>
            </p:cNvCxnSpPr>
            <p:nvPr/>
          </p:nvCxnSpPr>
          <p:spPr>
            <a:xfrm flipV="1">
              <a:off x="1013246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35" name="TextBox 259">
              <a:extLst>
                <a:ext uri="{FF2B5EF4-FFF2-40B4-BE49-F238E27FC236}">
                  <a16:creationId xmlns:a16="http://schemas.microsoft.com/office/drawing/2014/main" id="{48AE02EA-7263-5993-E561-54F63B0454CB}"/>
                </a:ext>
              </a:extLst>
            </p:cNvPr>
            <p:cNvSpPr txBox="1"/>
            <p:nvPr/>
          </p:nvSpPr>
          <p:spPr>
            <a:xfrm>
              <a:off x="11082128"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DEC-2021</a:t>
              </a:r>
            </a:p>
          </p:txBody>
        </p:sp>
        <p:cxnSp>
          <p:nvCxnSpPr>
            <p:cNvPr id="436" name="Straight Arrow Connector 260">
              <a:extLst>
                <a:ext uri="{FF2B5EF4-FFF2-40B4-BE49-F238E27FC236}">
                  <a16:creationId xmlns:a16="http://schemas.microsoft.com/office/drawing/2014/main" id="{9C0DE65D-B645-6C81-0F8E-245BA3B35C7D}"/>
                </a:ext>
              </a:extLst>
            </p:cNvPr>
            <p:cNvCxnSpPr>
              <a:cxnSpLocks/>
            </p:cNvCxnSpPr>
            <p:nvPr/>
          </p:nvCxnSpPr>
          <p:spPr>
            <a:xfrm flipV="1">
              <a:off x="11416753"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37" name="Rectangle 261">
              <a:extLst>
                <a:ext uri="{FF2B5EF4-FFF2-40B4-BE49-F238E27FC236}">
                  <a16:creationId xmlns:a16="http://schemas.microsoft.com/office/drawing/2014/main" id="{D157443B-F660-0118-653E-A5F97BF49194}"/>
                </a:ext>
              </a:extLst>
            </p:cNvPr>
            <p:cNvSpPr/>
            <p:nvPr/>
          </p:nvSpPr>
          <p:spPr>
            <a:xfrm>
              <a:off x="11415135"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8" name="Rectangle 262">
              <a:extLst>
                <a:ext uri="{FF2B5EF4-FFF2-40B4-BE49-F238E27FC236}">
                  <a16:creationId xmlns:a16="http://schemas.microsoft.com/office/drawing/2014/main" id="{2CE8799E-FD60-13BD-6684-AA90B467673B}"/>
                </a:ext>
              </a:extLst>
            </p:cNvPr>
            <p:cNvSpPr/>
            <p:nvPr/>
          </p:nvSpPr>
          <p:spPr>
            <a:xfrm>
              <a:off x="11598015"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 name="TextBox 263">
              <a:extLst>
                <a:ext uri="{FF2B5EF4-FFF2-40B4-BE49-F238E27FC236}">
                  <a16:creationId xmlns:a16="http://schemas.microsoft.com/office/drawing/2014/main" id="{98D60DE1-E718-B6F2-57BA-779D1C272901}"/>
                </a:ext>
              </a:extLst>
            </p:cNvPr>
            <p:cNvSpPr txBox="1"/>
            <p:nvPr/>
          </p:nvSpPr>
          <p:spPr>
            <a:xfrm>
              <a:off x="7513188" y="5594898"/>
              <a:ext cx="696024"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 name="TextBox 264">
              <a:extLst>
                <a:ext uri="{FF2B5EF4-FFF2-40B4-BE49-F238E27FC236}">
                  <a16:creationId xmlns:a16="http://schemas.microsoft.com/office/drawing/2014/main" id="{9CC4F69D-E186-C381-058B-3C7E1C2F4135}"/>
                </a:ext>
              </a:extLst>
            </p:cNvPr>
            <p:cNvSpPr txBox="1"/>
            <p:nvPr/>
          </p:nvSpPr>
          <p:spPr>
            <a:xfrm>
              <a:off x="7503109" y="5924373"/>
              <a:ext cx="7136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05-14-2020</a:t>
              </a:r>
            </a:p>
          </p:txBody>
        </p:sp>
        <p:cxnSp>
          <p:nvCxnSpPr>
            <p:cNvPr id="441" name="Straight Arrow Connector 265">
              <a:extLst>
                <a:ext uri="{FF2B5EF4-FFF2-40B4-BE49-F238E27FC236}">
                  <a16:creationId xmlns:a16="http://schemas.microsoft.com/office/drawing/2014/main" id="{5EC40FE8-BB20-4B53-E1D1-CA6EE930F81A}"/>
                </a:ext>
              </a:extLst>
            </p:cNvPr>
            <p:cNvCxnSpPr>
              <a:cxnSpLocks/>
            </p:cNvCxnSpPr>
            <p:nvPr/>
          </p:nvCxnSpPr>
          <p:spPr>
            <a:xfrm flipH="1" flipV="1">
              <a:off x="7854622" y="6099039"/>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2" name="Rectangle 266">
              <a:extLst>
                <a:ext uri="{FF2B5EF4-FFF2-40B4-BE49-F238E27FC236}">
                  <a16:creationId xmlns:a16="http://schemas.microsoft.com/office/drawing/2014/main" id="{8C7922BF-7528-4194-86C8-11766B3CF999}"/>
                </a:ext>
              </a:extLst>
            </p:cNvPr>
            <p:cNvSpPr/>
            <p:nvPr/>
          </p:nvSpPr>
          <p:spPr>
            <a:xfrm>
              <a:off x="534810" y="6283180"/>
              <a:ext cx="90976"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 name="Rectangle 267">
              <a:extLst>
                <a:ext uri="{FF2B5EF4-FFF2-40B4-BE49-F238E27FC236}">
                  <a16:creationId xmlns:a16="http://schemas.microsoft.com/office/drawing/2014/main" id="{FB093B87-37A6-A081-5844-5C5685BBC8C3}"/>
                </a:ext>
              </a:extLst>
            </p:cNvPr>
            <p:cNvSpPr/>
            <p:nvPr/>
          </p:nvSpPr>
          <p:spPr>
            <a:xfrm>
              <a:off x="7758654" y="6283180"/>
              <a:ext cx="98024" cy="17988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4" name="Straight Connector 268">
              <a:extLst>
                <a:ext uri="{FF2B5EF4-FFF2-40B4-BE49-F238E27FC236}">
                  <a16:creationId xmlns:a16="http://schemas.microsoft.com/office/drawing/2014/main" id="{08EC638B-CA62-C5F6-8B51-B7A7B64E5D1B}"/>
                </a:ext>
              </a:extLst>
            </p:cNvPr>
            <p:cNvCxnSpPr>
              <a:cxnSpLocks/>
              <a:stCxn id="419" idx="3"/>
              <a:endCxn id="440" idx="1"/>
            </p:cNvCxnSpPr>
            <p:nvPr/>
          </p:nvCxnSpPr>
          <p:spPr>
            <a:xfrm>
              <a:off x="894994" y="6029249"/>
              <a:ext cx="6608115"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5" name="TextBox 269">
              <a:extLst>
                <a:ext uri="{FF2B5EF4-FFF2-40B4-BE49-F238E27FC236}">
                  <a16:creationId xmlns:a16="http://schemas.microsoft.com/office/drawing/2014/main" id="{5F60F00E-E7CB-8927-76C2-16126E6A9352}"/>
                </a:ext>
              </a:extLst>
            </p:cNvPr>
            <p:cNvSpPr txBox="1"/>
            <p:nvPr/>
          </p:nvSpPr>
          <p:spPr>
            <a:xfrm>
              <a:off x="3734662" y="5870639"/>
              <a:ext cx="846707"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4.4 Years</a:t>
              </a:r>
            </a:p>
          </p:txBody>
        </p:sp>
        <p:sp>
          <p:nvSpPr>
            <p:cNvPr id="446" name="Triangle 270">
              <a:extLst>
                <a:ext uri="{FF2B5EF4-FFF2-40B4-BE49-F238E27FC236}">
                  <a16:creationId xmlns:a16="http://schemas.microsoft.com/office/drawing/2014/main" id="{8C0408D0-230F-79D4-C001-28DF7853673D}"/>
                </a:ext>
              </a:extLst>
            </p:cNvPr>
            <p:cNvSpPr/>
            <p:nvPr/>
          </p:nvSpPr>
          <p:spPr>
            <a:xfrm rot="5400000">
              <a:off x="11733556" y="6233353"/>
              <a:ext cx="365760" cy="274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7" name="Rectangle 271">
              <a:extLst>
                <a:ext uri="{FF2B5EF4-FFF2-40B4-BE49-F238E27FC236}">
                  <a16:creationId xmlns:a16="http://schemas.microsoft.com/office/drawing/2014/main" id="{740237C5-3366-3A42-B50A-C339DDEACB27}"/>
                </a:ext>
              </a:extLst>
            </p:cNvPr>
            <p:cNvSpPr/>
            <p:nvPr/>
          </p:nvSpPr>
          <p:spPr>
            <a:xfrm>
              <a:off x="6242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272">
              <a:extLst>
                <a:ext uri="{FF2B5EF4-FFF2-40B4-BE49-F238E27FC236}">
                  <a16:creationId xmlns:a16="http://schemas.microsoft.com/office/drawing/2014/main" id="{74E7A099-DE61-00CB-E068-5BDB1ECF2FB2}"/>
                </a:ext>
              </a:extLst>
            </p:cNvPr>
            <p:cNvSpPr/>
            <p:nvPr/>
          </p:nvSpPr>
          <p:spPr>
            <a:xfrm>
              <a:off x="8071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273">
              <a:extLst>
                <a:ext uri="{FF2B5EF4-FFF2-40B4-BE49-F238E27FC236}">
                  <a16:creationId xmlns:a16="http://schemas.microsoft.com/office/drawing/2014/main" id="{85F3D009-5E70-6135-241A-CAEC1F74040C}"/>
                </a:ext>
              </a:extLst>
            </p:cNvPr>
            <p:cNvSpPr/>
            <p:nvPr/>
          </p:nvSpPr>
          <p:spPr>
            <a:xfrm>
              <a:off x="9900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Rectangle 274">
              <a:extLst>
                <a:ext uri="{FF2B5EF4-FFF2-40B4-BE49-F238E27FC236}">
                  <a16:creationId xmlns:a16="http://schemas.microsoft.com/office/drawing/2014/main" id="{A627185B-08E6-7AC9-36E8-DEDD4673C972}"/>
                </a:ext>
              </a:extLst>
            </p:cNvPr>
            <p:cNvSpPr/>
            <p:nvPr/>
          </p:nvSpPr>
          <p:spPr>
            <a:xfrm>
              <a:off x="11729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1" name="Rectangle 275">
              <a:extLst>
                <a:ext uri="{FF2B5EF4-FFF2-40B4-BE49-F238E27FC236}">
                  <a16:creationId xmlns:a16="http://schemas.microsoft.com/office/drawing/2014/main" id="{022B759D-5E02-E877-3364-8DAA36FC4FFF}"/>
                </a:ext>
              </a:extLst>
            </p:cNvPr>
            <p:cNvSpPr/>
            <p:nvPr/>
          </p:nvSpPr>
          <p:spPr>
            <a:xfrm>
              <a:off x="13557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 name="Rectangle 276">
              <a:extLst>
                <a:ext uri="{FF2B5EF4-FFF2-40B4-BE49-F238E27FC236}">
                  <a16:creationId xmlns:a16="http://schemas.microsoft.com/office/drawing/2014/main" id="{E40FEE3D-8DB0-A798-B47D-3744070A5656}"/>
                </a:ext>
              </a:extLst>
            </p:cNvPr>
            <p:cNvSpPr/>
            <p:nvPr/>
          </p:nvSpPr>
          <p:spPr>
            <a:xfrm>
              <a:off x="15386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277">
              <a:extLst>
                <a:ext uri="{FF2B5EF4-FFF2-40B4-BE49-F238E27FC236}">
                  <a16:creationId xmlns:a16="http://schemas.microsoft.com/office/drawing/2014/main" id="{5B7ABAC4-6398-9FB3-1964-B68CE4C1DCC9}"/>
                </a:ext>
              </a:extLst>
            </p:cNvPr>
            <p:cNvSpPr/>
            <p:nvPr/>
          </p:nvSpPr>
          <p:spPr>
            <a:xfrm>
              <a:off x="17215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278">
              <a:extLst>
                <a:ext uri="{FF2B5EF4-FFF2-40B4-BE49-F238E27FC236}">
                  <a16:creationId xmlns:a16="http://schemas.microsoft.com/office/drawing/2014/main" id="{145CB281-AB44-DA21-8E57-C82F6023E49A}"/>
                </a:ext>
              </a:extLst>
            </p:cNvPr>
            <p:cNvSpPr/>
            <p:nvPr/>
          </p:nvSpPr>
          <p:spPr>
            <a:xfrm>
              <a:off x="19044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5" name="Rectangle 279">
              <a:extLst>
                <a:ext uri="{FF2B5EF4-FFF2-40B4-BE49-F238E27FC236}">
                  <a16:creationId xmlns:a16="http://schemas.microsoft.com/office/drawing/2014/main" id="{AFE6576A-459F-B369-7B17-45C4B3AB9EC2}"/>
                </a:ext>
              </a:extLst>
            </p:cNvPr>
            <p:cNvSpPr/>
            <p:nvPr/>
          </p:nvSpPr>
          <p:spPr>
            <a:xfrm>
              <a:off x="20873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Rectangle 280">
              <a:extLst>
                <a:ext uri="{FF2B5EF4-FFF2-40B4-BE49-F238E27FC236}">
                  <a16:creationId xmlns:a16="http://schemas.microsoft.com/office/drawing/2014/main" id="{E19A1097-6212-2A1C-636D-D5DACE4EE4CD}"/>
                </a:ext>
              </a:extLst>
            </p:cNvPr>
            <p:cNvSpPr/>
            <p:nvPr/>
          </p:nvSpPr>
          <p:spPr>
            <a:xfrm>
              <a:off x="22701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281">
              <a:extLst>
                <a:ext uri="{FF2B5EF4-FFF2-40B4-BE49-F238E27FC236}">
                  <a16:creationId xmlns:a16="http://schemas.microsoft.com/office/drawing/2014/main" id="{1AF8564F-5259-6690-93F1-398C67F60178}"/>
                </a:ext>
              </a:extLst>
            </p:cNvPr>
            <p:cNvSpPr/>
            <p:nvPr/>
          </p:nvSpPr>
          <p:spPr>
            <a:xfrm>
              <a:off x="24530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282">
              <a:extLst>
                <a:ext uri="{FF2B5EF4-FFF2-40B4-BE49-F238E27FC236}">
                  <a16:creationId xmlns:a16="http://schemas.microsoft.com/office/drawing/2014/main" id="{351C4C4E-AEA0-4AF7-D871-F0D8DBE62FB3}"/>
                </a:ext>
              </a:extLst>
            </p:cNvPr>
            <p:cNvSpPr/>
            <p:nvPr/>
          </p:nvSpPr>
          <p:spPr>
            <a:xfrm>
              <a:off x="26359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9" name="Rectangle 283">
              <a:extLst>
                <a:ext uri="{FF2B5EF4-FFF2-40B4-BE49-F238E27FC236}">
                  <a16:creationId xmlns:a16="http://schemas.microsoft.com/office/drawing/2014/main" id="{A32D5581-3519-0CC5-7BC5-1B213FA433C0}"/>
                </a:ext>
              </a:extLst>
            </p:cNvPr>
            <p:cNvSpPr/>
            <p:nvPr/>
          </p:nvSpPr>
          <p:spPr>
            <a:xfrm>
              <a:off x="28188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 name="Rectangle 284">
              <a:extLst>
                <a:ext uri="{FF2B5EF4-FFF2-40B4-BE49-F238E27FC236}">
                  <a16:creationId xmlns:a16="http://schemas.microsoft.com/office/drawing/2014/main" id="{B32D85EF-B181-9C79-BB1C-6EFB022F0E19}"/>
                </a:ext>
              </a:extLst>
            </p:cNvPr>
            <p:cNvSpPr/>
            <p:nvPr/>
          </p:nvSpPr>
          <p:spPr>
            <a:xfrm>
              <a:off x="30017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285">
              <a:extLst>
                <a:ext uri="{FF2B5EF4-FFF2-40B4-BE49-F238E27FC236}">
                  <a16:creationId xmlns:a16="http://schemas.microsoft.com/office/drawing/2014/main" id="{D733F8BC-6790-4E7C-7EB5-8060951CB715}"/>
                </a:ext>
              </a:extLst>
            </p:cNvPr>
            <p:cNvSpPr/>
            <p:nvPr/>
          </p:nvSpPr>
          <p:spPr>
            <a:xfrm>
              <a:off x="31845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286">
              <a:extLst>
                <a:ext uri="{FF2B5EF4-FFF2-40B4-BE49-F238E27FC236}">
                  <a16:creationId xmlns:a16="http://schemas.microsoft.com/office/drawing/2014/main" id="{4C07D7ED-A57F-3F0D-1A47-57674BACE04F}"/>
                </a:ext>
              </a:extLst>
            </p:cNvPr>
            <p:cNvSpPr/>
            <p:nvPr/>
          </p:nvSpPr>
          <p:spPr>
            <a:xfrm>
              <a:off x="33674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Rectangle 287">
              <a:extLst>
                <a:ext uri="{FF2B5EF4-FFF2-40B4-BE49-F238E27FC236}">
                  <a16:creationId xmlns:a16="http://schemas.microsoft.com/office/drawing/2014/main" id="{836CEBAF-E1BE-01B6-386E-CE596BAA35B3}"/>
                </a:ext>
              </a:extLst>
            </p:cNvPr>
            <p:cNvSpPr/>
            <p:nvPr/>
          </p:nvSpPr>
          <p:spPr>
            <a:xfrm>
              <a:off x="35503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 name="Rectangle 288">
              <a:extLst>
                <a:ext uri="{FF2B5EF4-FFF2-40B4-BE49-F238E27FC236}">
                  <a16:creationId xmlns:a16="http://schemas.microsoft.com/office/drawing/2014/main" id="{B492B36B-2C8F-D7E0-2DF5-FB6096641FAC}"/>
                </a:ext>
              </a:extLst>
            </p:cNvPr>
            <p:cNvSpPr/>
            <p:nvPr/>
          </p:nvSpPr>
          <p:spPr>
            <a:xfrm>
              <a:off x="37332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Rectangle 289">
              <a:extLst>
                <a:ext uri="{FF2B5EF4-FFF2-40B4-BE49-F238E27FC236}">
                  <a16:creationId xmlns:a16="http://schemas.microsoft.com/office/drawing/2014/main" id="{3E574934-38A9-4850-B7BF-8BA6F3F9AFA9}"/>
                </a:ext>
              </a:extLst>
            </p:cNvPr>
            <p:cNvSpPr/>
            <p:nvPr/>
          </p:nvSpPr>
          <p:spPr>
            <a:xfrm>
              <a:off x="39161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Rectangle 290">
              <a:extLst>
                <a:ext uri="{FF2B5EF4-FFF2-40B4-BE49-F238E27FC236}">
                  <a16:creationId xmlns:a16="http://schemas.microsoft.com/office/drawing/2014/main" id="{D5B8FA29-F34F-FA06-0CE0-152A46442161}"/>
                </a:ext>
              </a:extLst>
            </p:cNvPr>
            <p:cNvSpPr/>
            <p:nvPr/>
          </p:nvSpPr>
          <p:spPr>
            <a:xfrm>
              <a:off x="40989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 name="Rectangle 291">
              <a:extLst>
                <a:ext uri="{FF2B5EF4-FFF2-40B4-BE49-F238E27FC236}">
                  <a16:creationId xmlns:a16="http://schemas.microsoft.com/office/drawing/2014/main" id="{BC7592D4-AF7D-B061-1661-A636CF13FC84}"/>
                </a:ext>
              </a:extLst>
            </p:cNvPr>
            <p:cNvSpPr/>
            <p:nvPr/>
          </p:nvSpPr>
          <p:spPr>
            <a:xfrm>
              <a:off x="42818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8" name="Rectangle 292">
              <a:extLst>
                <a:ext uri="{FF2B5EF4-FFF2-40B4-BE49-F238E27FC236}">
                  <a16:creationId xmlns:a16="http://schemas.microsoft.com/office/drawing/2014/main" id="{AB9AE1DF-1BD5-4F9A-9772-DFCAA7EDE728}"/>
                </a:ext>
              </a:extLst>
            </p:cNvPr>
            <p:cNvSpPr/>
            <p:nvPr/>
          </p:nvSpPr>
          <p:spPr>
            <a:xfrm>
              <a:off x="44647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9" name="Rectangle 293">
              <a:extLst>
                <a:ext uri="{FF2B5EF4-FFF2-40B4-BE49-F238E27FC236}">
                  <a16:creationId xmlns:a16="http://schemas.microsoft.com/office/drawing/2014/main" id="{E56E56B8-4CAE-6E6D-0BA1-5253BC801997}"/>
                </a:ext>
              </a:extLst>
            </p:cNvPr>
            <p:cNvSpPr/>
            <p:nvPr/>
          </p:nvSpPr>
          <p:spPr>
            <a:xfrm>
              <a:off x="46476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Rectangle 294">
              <a:extLst>
                <a:ext uri="{FF2B5EF4-FFF2-40B4-BE49-F238E27FC236}">
                  <a16:creationId xmlns:a16="http://schemas.microsoft.com/office/drawing/2014/main" id="{2912F924-5248-9CA4-2F48-764BA26895F5}"/>
                </a:ext>
              </a:extLst>
            </p:cNvPr>
            <p:cNvSpPr/>
            <p:nvPr/>
          </p:nvSpPr>
          <p:spPr>
            <a:xfrm>
              <a:off x="48305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 name="Rectangle 295">
              <a:extLst>
                <a:ext uri="{FF2B5EF4-FFF2-40B4-BE49-F238E27FC236}">
                  <a16:creationId xmlns:a16="http://schemas.microsoft.com/office/drawing/2014/main" id="{7C4B9975-9C66-02B5-6FDA-05E79F9AF77F}"/>
                </a:ext>
              </a:extLst>
            </p:cNvPr>
            <p:cNvSpPr/>
            <p:nvPr/>
          </p:nvSpPr>
          <p:spPr>
            <a:xfrm>
              <a:off x="50133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Rectangle 296">
              <a:extLst>
                <a:ext uri="{FF2B5EF4-FFF2-40B4-BE49-F238E27FC236}">
                  <a16:creationId xmlns:a16="http://schemas.microsoft.com/office/drawing/2014/main" id="{27DABA0E-127A-B203-BA2D-0289471F3B7E}"/>
                </a:ext>
              </a:extLst>
            </p:cNvPr>
            <p:cNvSpPr/>
            <p:nvPr/>
          </p:nvSpPr>
          <p:spPr>
            <a:xfrm>
              <a:off x="51962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Rectangle 297">
              <a:extLst>
                <a:ext uri="{FF2B5EF4-FFF2-40B4-BE49-F238E27FC236}">
                  <a16:creationId xmlns:a16="http://schemas.microsoft.com/office/drawing/2014/main" id="{A24AA7D7-5B1A-89DE-AA3C-B8B1E88330DE}"/>
                </a:ext>
              </a:extLst>
            </p:cNvPr>
            <p:cNvSpPr/>
            <p:nvPr/>
          </p:nvSpPr>
          <p:spPr>
            <a:xfrm>
              <a:off x="53791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Rectangle 298">
              <a:extLst>
                <a:ext uri="{FF2B5EF4-FFF2-40B4-BE49-F238E27FC236}">
                  <a16:creationId xmlns:a16="http://schemas.microsoft.com/office/drawing/2014/main" id="{54D1F7E3-A6DA-03FA-10E5-7B7DD5753EA6}"/>
                </a:ext>
              </a:extLst>
            </p:cNvPr>
            <p:cNvSpPr/>
            <p:nvPr/>
          </p:nvSpPr>
          <p:spPr>
            <a:xfrm>
              <a:off x="55620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 name="Rectangle 299">
              <a:extLst>
                <a:ext uri="{FF2B5EF4-FFF2-40B4-BE49-F238E27FC236}">
                  <a16:creationId xmlns:a16="http://schemas.microsoft.com/office/drawing/2014/main" id="{C88F611B-E6F0-7B83-AD94-79EF2251099F}"/>
                </a:ext>
              </a:extLst>
            </p:cNvPr>
            <p:cNvSpPr/>
            <p:nvPr/>
          </p:nvSpPr>
          <p:spPr>
            <a:xfrm>
              <a:off x="57449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 name="Rectangle 300">
              <a:extLst>
                <a:ext uri="{FF2B5EF4-FFF2-40B4-BE49-F238E27FC236}">
                  <a16:creationId xmlns:a16="http://schemas.microsoft.com/office/drawing/2014/main" id="{B2B2FFF3-8AF3-2A7D-2429-4F9B40EBCB02}"/>
                </a:ext>
              </a:extLst>
            </p:cNvPr>
            <p:cNvSpPr/>
            <p:nvPr/>
          </p:nvSpPr>
          <p:spPr>
            <a:xfrm>
              <a:off x="59277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 name="Rectangle 301">
              <a:extLst>
                <a:ext uri="{FF2B5EF4-FFF2-40B4-BE49-F238E27FC236}">
                  <a16:creationId xmlns:a16="http://schemas.microsoft.com/office/drawing/2014/main" id="{F6C41969-BB0E-B1B0-87C0-17CBA559AB13}"/>
                </a:ext>
              </a:extLst>
            </p:cNvPr>
            <p:cNvSpPr/>
            <p:nvPr/>
          </p:nvSpPr>
          <p:spPr>
            <a:xfrm>
              <a:off x="61106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Rectangle 302">
              <a:extLst>
                <a:ext uri="{FF2B5EF4-FFF2-40B4-BE49-F238E27FC236}">
                  <a16:creationId xmlns:a16="http://schemas.microsoft.com/office/drawing/2014/main" id="{8612A58A-280A-9238-8A38-905DD4D91F8C}"/>
                </a:ext>
              </a:extLst>
            </p:cNvPr>
            <p:cNvSpPr/>
            <p:nvPr/>
          </p:nvSpPr>
          <p:spPr>
            <a:xfrm>
              <a:off x="62935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 name="Rectangle 303">
              <a:extLst>
                <a:ext uri="{FF2B5EF4-FFF2-40B4-BE49-F238E27FC236}">
                  <a16:creationId xmlns:a16="http://schemas.microsoft.com/office/drawing/2014/main" id="{37102293-DB14-BCE0-E068-68E06162760A}"/>
                </a:ext>
              </a:extLst>
            </p:cNvPr>
            <p:cNvSpPr/>
            <p:nvPr/>
          </p:nvSpPr>
          <p:spPr>
            <a:xfrm>
              <a:off x="64764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 name="Rectangle 304">
              <a:extLst>
                <a:ext uri="{FF2B5EF4-FFF2-40B4-BE49-F238E27FC236}">
                  <a16:creationId xmlns:a16="http://schemas.microsoft.com/office/drawing/2014/main" id="{0C294A50-AFCF-BDFA-4C27-15947F028379}"/>
                </a:ext>
              </a:extLst>
            </p:cNvPr>
            <p:cNvSpPr/>
            <p:nvPr/>
          </p:nvSpPr>
          <p:spPr>
            <a:xfrm>
              <a:off x="66593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 name="Rectangle 305">
              <a:extLst>
                <a:ext uri="{FF2B5EF4-FFF2-40B4-BE49-F238E27FC236}">
                  <a16:creationId xmlns:a16="http://schemas.microsoft.com/office/drawing/2014/main" id="{AA911D0F-C009-A5A2-F14D-1D1862220651}"/>
                </a:ext>
              </a:extLst>
            </p:cNvPr>
            <p:cNvSpPr/>
            <p:nvPr/>
          </p:nvSpPr>
          <p:spPr>
            <a:xfrm>
              <a:off x="684219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2" name="Rectangle 306">
              <a:extLst>
                <a:ext uri="{FF2B5EF4-FFF2-40B4-BE49-F238E27FC236}">
                  <a16:creationId xmlns:a16="http://schemas.microsoft.com/office/drawing/2014/main" id="{D4BC22A2-3F2F-058C-C304-131AF0FFE969}"/>
                </a:ext>
              </a:extLst>
            </p:cNvPr>
            <p:cNvSpPr/>
            <p:nvPr/>
          </p:nvSpPr>
          <p:spPr>
            <a:xfrm>
              <a:off x="702507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3" name="Rectangle 307">
              <a:extLst>
                <a:ext uri="{FF2B5EF4-FFF2-40B4-BE49-F238E27FC236}">
                  <a16:creationId xmlns:a16="http://schemas.microsoft.com/office/drawing/2014/main" id="{13537AE6-F1C8-F377-2512-7D8F15EC982E}"/>
                </a:ext>
              </a:extLst>
            </p:cNvPr>
            <p:cNvSpPr/>
            <p:nvPr/>
          </p:nvSpPr>
          <p:spPr>
            <a:xfrm>
              <a:off x="720795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4" name="Rectangle 308">
              <a:extLst>
                <a:ext uri="{FF2B5EF4-FFF2-40B4-BE49-F238E27FC236}">
                  <a16:creationId xmlns:a16="http://schemas.microsoft.com/office/drawing/2014/main" id="{823A6DAE-37CB-F1E5-A2C5-0A60085ED702}"/>
                </a:ext>
              </a:extLst>
            </p:cNvPr>
            <p:cNvSpPr/>
            <p:nvPr/>
          </p:nvSpPr>
          <p:spPr>
            <a:xfrm>
              <a:off x="739083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Rectangle 309">
              <a:extLst>
                <a:ext uri="{FF2B5EF4-FFF2-40B4-BE49-F238E27FC236}">
                  <a16:creationId xmlns:a16="http://schemas.microsoft.com/office/drawing/2014/main" id="{4AFBE42A-3B16-24F5-500A-4E05AF1B6D6A}"/>
                </a:ext>
              </a:extLst>
            </p:cNvPr>
            <p:cNvSpPr/>
            <p:nvPr/>
          </p:nvSpPr>
          <p:spPr>
            <a:xfrm>
              <a:off x="7573714" y="6283180"/>
              <a:ext cx="182880"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Rectangle 310">
              <a:extLst>
                <a:ext uri="{FF2B5EF4-FFF2-40B4-BE49-F238E27FC236}">
                  <a16:creationId xmlns:a16="http://schemas.microsoft.com/office/drawing/2014/main" id="{ACDE0CFD-BE69-AD64-13C9-D9BEE207EBF8}"/>
                </a:ext>
              </a:extLst>
            </p:cNvPr>
            <p:cNvSpPr/>
            <p:nvPr/>
          </p:nvSpPr>
          <p:spPr>
            <a:xfrm>
              <a:off x="7857538" y="6283180"/>
              <a:ext cx="81935"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Rectangle 311">
              <a:extLst>
                <a:ext uri="{FF2B5EF4-FFF2-40B4-BE49-F238E27FC236}">
                  <a16:creationId xmlns:a16="http://schemas.microsoft.com/office/drawing/2014/main" id="{2270A2B1-803B-AF99-4EC4-4A25317A7440}"/>
                </a:ext>
              </a:extLst>
            </p:cNvPr>
            <p:cNvSpPr/>
            <p:nvPr/>
          </p:nvSpPr>
          <p:spPr>
            <a:xfrm>
              <a:off x="793947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8" name="Rectangle 312">
              <a:extLst>
                <a:ext uri="{FF2B5EF4-FFF2-40B4-BE49-F238E27FC236}">
                  <a16:creationId xmlns:a16="http://schemas.microsoft.com/office/drawing/2014/main" id="{E82A5A97-CB5B-CB27-44FA-D23E70A14F3A}"/>
                </a:ext>
              </a:extLst>
            </p:cNvPr>
            <p:cNvSpPr/>
            <p:nvPr/>
          </p:nvSpPr>
          <p:spPr>
            <a:xfrm>
              <a:off x="812235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9" name="Rectangle 313">
              <a:extLst>
                <a:ext uri="{FF2B5EF4-FFF2-40B4-BE49-F238E27FC236}">
                  <a16:creationId xmlns:a16="http://schemas.microsoft.com/office/drawing/2014/main" id="{EE699D0F-DDBA-67C1-261D-C55407C9F6DC}"/>
                </a:ext>
              </a:extLst>
            </p:cNvPr>
            <p:cNvSpPr/>
            <p:nvPr/>
          </p:nvSpPr>
          <p:spPr>
            <a:xfrm>
              <a:off x="830523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0" name="Rectangle 314">
              <a:extLst>
                <a:ext uri="{FF2B5EF4-FFF2-40B4-BE49-F238E27FC236}">
                  <a16:creationId xmlns:a16="http://schemas.microsoft.com/office/drawing/2014/main" id="{A88F3910-34C9-3581-6E17-322EBA12E919}"/>
                </a:ext>
              </a:extLst>
            </p:cNvPr>
            <p:cNvSpPr/>
            <p:nvPr/>
          </p:nvSpPr>
          <p:spPr>
            <a:xfrm>
              <a:off x="848811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 name="Rectangle 315">
              <a:extLst>
                <a:ext uri="{FF2B5EF4-FFF2-40B4-BE49-F238E27FC236}">
                  <a16:creationId xmlns:a16="http://schemas.microsoft.com/office/drawing/2014/main" id="{B7D48C48-5684-BF0A-B9F8-BAD6E6EBA0EA}"/>
                </a:ext>
              </a:extLst>
            </p:cNvPr>
            <p:cNvSpPr/>
            <p:nvPr/>
          </p:nvSpPr>
          <p:spPr>
            <a:xfrm>
              <a:off x="867099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2" name="Rectangle 316">
              <a:extLst>
                <a:ext uri="{FF2B5EF4-FFF2-40B4-BE49-F238E27FC236}">
                  <a16:creationId xmlns:a16="http://schemas.microsoft.com/office/drawing/2014/main" id="{86736484-0836-08EB-5286-7558340AAB97}"/>
                </a:ext>
              </a:extLst>
            </p:cNvPr>
            <p:cNvSpPr/>
            <p:nvPr/>
          </p:nvSpPr>
          <p:spPr>
            <a:xfrm>
              <a:off x="885387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Rectangle 317">
              <a:extLst>
                <a:ext uri="{FF2B5EF4-FFF2-40B4-BE49-F238E27FC236}">
                  <a16:creationId xmlns:a16="http://schemas.microsoft.com/office/drawing/2014/main" id="{EAA46C35-FA7A-5E84-6B1E-D9DE3B1B07CF}"/>
                </a:ext>
              </a:extLst>
            </p:cNvPr>
            <p:cNvSpPr/>
            <p:nvPr/>
          </p:nvSpPr>
          <p:spPr>
            <a:xfrm>
              <a:off x="903675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Rectangle 318">
              <a:extLst>
                <a:ext uri="{FF2B5EF4-FFF2-40B4-BE49-F238E27FC236}">
                  <a16:creationId xmlns:a16="http://schemas.microsoft.com/office/drawing/2014/main" id="{49410CFB-2220-21FC-F71A-9D3DA7F69328}"/>
                </a:ext>
              </a:extLst>
            </p:cNvPr>
            <p:cNvSpPr/>
            <p:nvPr/>
          </p:nvSpPr>
          <p:spPr>
            <a:xfrm>
              <a:off x="921963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Rectangle 319">
              <a:extLst>
                <a:ext uri="{FF2B5EF4-FFF2-40B4-BE49-F238E27FC236}">
                  <a16:creationId xmlns:a16="http://schemas.microsoft.com/office/drawing/2014/main" id="{8229F53E-9825-A79D-02A7-98B80B6752A2}"/>
                </a:ext>
              </a:extLst>
            </p:cNvPr>
            <p:cNvSpPr/>
            <p:nvPr/>
          </p:nvSpPr>
          <p:spPr>
            <a:xfrm>
              <a:off x="940251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6" name="Rectangle 320">
              <a:extLst>
                <a:ext uri="{FF2B5EF4-FFF2-40B4-BE49-F238E27FC236}">
                  <a16:creationId xmlns:a16="http://schemas.microsoft.com/office/drawing/2014/main" id="{9E94FE58-2CB7-1CF6-4BD4-873B1BA4814F}"/>
                </a:ext>
              </a:extLst>
            </p:cNvPr>
            <p:cNvSpPr/>
            <p:nvPr/>
          </p:nvSpPr>
          <p:spPr>
            <a:xfrm>
              <a:off x="958539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7" name="Rectangle 321">
              <a:extLst>
                <a:ext uri="{FF2B5EF4-FFF2-40B4-BE49-F238E27FC236}">
                  <a16:creationId xmlns:a16="http://schemas.microsoft.com/office/drawing/2014/main" id="{83815764-6185-2B68-B7CF-BC4F37B0AE28}"/>
                </a:ext>
              </a:extLst>
            </p:cNvPr>
            <p:cNvSpPr/>
            <p:nvPr/>
          </p:nvSpPr>
          <p:spPr>
            <a:xfrm>
              <a:off x="976827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8" name="Rectangle 322">
              <a:extLst>
                <a:ext uri="{FF2B5EF4-FFF2-40B4-BE49-F238E27FC236}">
                  <a16:creationId xmlns:a16="http://schemas.microsoft.com/office/drawing/2014/main" id="{172B3523-C4ED-EB67-FDEB-95F267173ED4}"/>
                </a:ext>
              </a:extLst>
            </p:cNvPr>
            <p:cNvSpPr/>
            <p:nvPr/>
          </p:nvSpPr>
          <p:spPr>
            <a:xfrm>
              <a:off x="995115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Rectangle 323">
              <a:extLst>
                <a:ext uri="{FF2B5EF4-FFF2-40B4-BE49-F238E27FC236}">
                  <a16:creationId xmlns:a16="http://schemas.microsoft.com/office/drawing/2014/main" id="{5E9F2663-0B58-7190-A51D-0B7126D6965F}"/>
                </a:ext>
              </a:extLst>
            </p:cNvPr>
            <p:cNvSpPr/>
            <p:nvPr/>
          </p:nvSpPr>
          <p:spPr>
            <a:xfrm>
              <a:off x="1013403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0" name="Rectangle 324">
              <a:extLst>
                <a:ext uri="{FF2B5EF4-FFF2-40B4-BE49-F238E27FC236}">
                  <a16:creationId xmlns:a16="http://schemas.microsoft.com/office/drawing/2014/main" id="{708F6CC4-0085-C09D-C14E-9D5970DB48B1}"/>
                </a:ext>
              </a:extLst>
            </p:cNvPr>
            <p:cNvSpPr/>
            <p:nvPr/>
          </p:nvSpPr>
          <p:spPr>
            <a:xfrm>
              <a:off x="1031691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Rectangle 325">
              <a:extLst>
                <a:ext uri="{FF2B5EF4-FFF2-40B4-BE49-F238E27FC236}">
                  <a16:creationId xmlns:a16="http://schemas.microsoft.com/office/drawing/2014/main" id="{9C32C069-8113-8F57-ABBC-8BBA20BF43A1}"/>
                </a:ext>
              </a:extLst>
            </p:cNvPr>
            <p:cNvSpPr/>
            <p:nvPr/>
          </p:nvSpPr>
          <p:spPr>
            <a:xfrm>
              <a:off x="1049979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Rectangle 326">
              <a:extLst>
                <a:ext uri="{FF2B5EF4-FFF2-40B4-BE49-F238E27FC236}">
                  <a16:creationId xmlns:a16="http://schemas.microsoft.com/office/drawing/2014/main" id="{72877727-8C47-9CFD-0A95-DD9923C1EA0C}"/>
                </a:ext>
              </a:extLst>
            </p:cNvPr>
            <p:cNvSpPr/>
            <p:nvPr/>
          </p:nvSpPr>
          <p:spPr>
            <a:xfrm>
              <a:off x="1068267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Rectangle 327">
              <a:extLst>
                <a:ext uri="{FF2B5EF4-FFF2-40B4-BE49-F238E27FC236}">
                  <a16:creationId xmlns:a16="http://schemas.microsoft.com/office/drawing/2014/main" id="{FEDF605B-38C9-E054-F3FD-FEB83966E83C}"/>
                </a:ext>
              </a:extLst>
            </p:cNvPr>
            <p:cNvSpPr/>
            <p:nvPr/>
          </p:nvSpPr>
          <p:spPr>
            <a:xfrm>
              <a:off x="1086555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4" name="Rectangle 328">
              <a:extLst>
                <a:ext uri="{FF2B5EF4-FFF2-40B4-BE49-F238E27FC236}">
                  <a16:creationId xmlns:a16="http://schemas.microsoft.com/office/drawing/2014/main" id="{5B744B32-4684-D6E7-B593-699C624722A2}"/>
                </a:ext>
              </a:extLst>
            </p:cNvPr>
            <p:cNvSpPr/>
            <p:nvPr/>
          </p:nvSpPr>
          <p:spPr>
            <a:xfrm>
              <a:off x="1104843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Rectangle 329">
              <a:extLst>
                <a:ext uri="{FF2B5EF4-FFF2-40B4-BE49-F238E27FC236}">
                  <a16:creationId xmlns:a16="http://schemas.microsoft.com/office/drawing/2014/main" id="{BC67D40F-C003-B3A7-4819-A5F0049BD06A}"/>
                </a:ext>
              </a:extLst>
            </p:cNvPr>
            <p:cNvSpPr/>
            <p:nvPr/>
          </p:nvSpPr>
          <p:spPr>
            <a:xfrm>
              <a:off x="11231314"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6" name="Straight Arrow Connector 330">
              <a:extLst>
                <a:ext uri="{FF2B5EF4-FFF2-40B4-BE49-F238E27FC236}">
                  <a16:creationId xmlns:a16="http://schemas.microsoft.com/office/drawing/2014/main" id="{8A3ACED6-7261-A17A-EC14-2DFFA07BB368}"/>
                </a:ext>
              </a:extLst>
            </p:cNvPr>
            <p:cNvCxnSpPr>
              <a:cxnSpLocks/>
            </p:cNvCxnSpPr>
            <p:nvPr/>
          </p:nvCxnSpPr>
          <p:spPr>
            <a:xfrm flipH="1" flipV="1">
              <a:off x="531192" y="6096193"/>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7" name="Straight Arrow Connector 331">
              <a:extLst>
                <a:ext uri="{FF2B5EF4-FFF2-40B4-BE49-F238E27FC236}">
                  <a16:creationId xmlns:a16="http://schemas.microsoft.com/office/drawing/2014/main" id="{4CBEBDCA-9F6A-F092-8354-F4B4B9D68CCC}"/>
                </a:ext>
              </a:extLst>
            </p:cNvPr>
            <p:cNvCxnSpPr>
              <a:cxnSpLocks/>
            </p:cNvCxnSpPr>
            <p:nvPr/>
          </p:nvCxnSpPr>
          <p:spPr>
            <a:xfrm flipV="1">
              <a:off x="1538674"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08" name="Straight Arrow Connector 332">
              <a:extLst>
                <a:ext uri="{FF2B5EF4-FFF2-40B4-BE49-F238E27FC236}">
                  <a16:creationId xmlns:a16="http://schemas.microsoft.com/office/drawing/2014/main" id="{7E43EDFC-2978-FE0B-75A1-735A83E3EB6E}"/>
                </a:ext>
              </a:extLst>
            </p:cNvPr>
            <p:cNvCxnSpPr>
              <a:cxnSpLocks/>
            </p:cNvCxnSpPr>
            <p:nvPr/>
          </p:nvCxnSpPr>
          <p:spPr>
            <a:xfrm flipV="1">
              <a:off x="263604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09" name="Straight Arrow Connector 333">
              <a:extLst>
                <a:ext uri="{FF2B5EF4-FFF2-40B4-BE49-F238E27FC236}">
                  <a16:creationId xmlns:a16="http://schemas.microsoft.com/office/drawing/2014/main" id="{DC2C2585-1850-B49E-43A3-998C52B35124}"/>
                </a:ext>
              </a:extLst>
            </p:cNvPr>
            <p:cNvCxnSpPr>
              <a:cxnSpLocks/>
            </p:cNvCxnSpPr>
            <p:nvPr/>
          </p:nvCxnSpPr>
          <p:spPr>
            <a:xfrm flipV="1">
              <a:off x="3733234"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10" name="Straight Arrow Connector 334">
              <a:extLst>
                <a:ext uri="{FF2B5EF4-FFF2-40B4-BE49-F238E27FC236}">
                  <a16:creationId xmlns:a16="http://schemas.microsoft.com/office/drawing/2014/main" id="{341A3F3B-9EDA-876A-99D8-E8EE0F7D0D7A}"/>
                </a:ext>
              </a:extLst>
            </p:cNvPr>
            <p:cNvCxnSpPr>
              <a:cxnSpLocks/>
            </p:cNvCxnSpPr>
            <p:nvPr/>
          </p:nvCxnSpPr>
          <p:spPr>
            <a:xfrm flipV="1">
              <a:off x="4830514"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11" name="Straight Arrow Connector 335">
              <a:extLst>
                <a:ext uri="{FF2B5EF4-FFF2-40B4-BE49-F238E27FC236}">
                  <a16:creationId xmlns:a16="http://schemas.microsoft.com/office/drawing/2014/main" id="{31CBEF8E-6736-1B7D-EC33-FDC6EA29C5A3}"/>
                </a:ext>
              </a:extLst>
            </p:cNvPr>
            <p:cNvCxnSpPr>
              <a:cxnSpLocks/>
            </p:cNvCxnSpPr>
            <p:nvPr/>
          </p:nvCxnSpPr>
          <p:spPr>
            <a:xfrm flipV="1">
              <a:off x="5929330"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12" name="Rectangle 336">
              <a:extLst>
                <a:ext uri="{FF2B5EF4-FFF2-40B4-BE49-F238E27FC236}">
                  <a16:creationId xmlns:a16="http://schemas.microsoft.com/office/drawing/2014/main" id="{9E8EF7CB-35B6-D34E-1034-F264F77BAEB2}"/>
                </a:ext>
              </a:extLst>
            </p:cNvPr>
            <p:cNvSpPr/>
            <p:nvPr/>
          </p:nvSpPr>
          <p:spPr>
            <a:xfrm>
              <a:off x="442029" y="6283239"/>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3" name="Straight Arrow Connector 337">
              <a:extLst>
                <a:ext uri="{FF2B5EF4-FFF2-40B4-BE49-F238E27FC236}">
                  <a16:creationId xmlns:a16="http://schemas.microsoft.com/office/drawing/2014/main" id="{EBE32528-DD71-9EC3-C2E3-94D02953DD43}"/>
                </a:ext>
              </a:extLst>
            </p:cNvPr>
            <p:cNvCxnSpPr>
              <a:cxnSpLocks/>
            </p:cNvCxnSpPr>
            <p:nvPr/>
          </p:nvCxnSpPr>
          <p:spPr>
            <a:xfrm flipV="1">
              <a:off x="10130807"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14" name="Straight Arrow Connector 338">
              <a:extLst>
                <a:ext uri="{FF2B5EF4-FFF2-40B4-BE49-F238E27FC236}">
                  <a16:creationId xmlns:a16="http://schemas.microsoft.com/office/drawing/2014/main" id="{4B229253-BA2F-05EF-29CF-9B9965F9557E}"/>
                </a:ext>
              </a:extLst>
            </p:cNvPr>
            <p:cNvCxnSpPr>
              <a:cxnSpLocks/>
            </p:cNvCxnSpPr>
            <p:nvPr/>
          </p:nvCxnSpPr>
          <p:spPr>
            <a:xfrm flipV="1">
              <a:off x="1141509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15" name="Rectangle 339">
              <a:extLst>
                <a:ext uri="{FF2B5EF4-FFF2-40B4-BE49-F238E27FC236}">
                  <a16:creationId xmlns:a16="http://schemas.microsoft.com/office/drawing/2014/main" id="{AEB1F08C-10CA-0873-7DBB-C3EB057C1BCD}"/>
                </a:ext>
              </a:extLst>
            </p:cNvPr>
            <p:cNvSpPr/>
            <p:nvPr/>
          </p:nvSpPr>
          <p:spPr>
            <a:xfrm>
              <a:off x="11413477"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Rectangle 340">
              <a:extLst>
                <a:ext uri="{FF2B5EF4-FFF2-40B4-BE49-F238E27FC236}">
                  <a16:creationId xmlns:a16="http://schemas.microsoft.com/office/drawing/2014/main" id="{226994B0-1C03-7844-3671-73371D074818}"/>
                </a:ext>
              </a:extLst>
            </p:cNvPr>
            <p:cNvSpPr/>
            <p:nvPr/>
          </p:nvSpPr>
          <p:spPr>
            <a:xfrm>
              <a:off x="11596357" y="6283180"/>
              <a:ext cx="182880"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TextBox 341">
              <a:extLst>
                <a:ext uri="{FF2B5EF4-FFF2-40B4-BE49-F238E27FC236}">
                  <a16:creationId xmlns:a16="http://schemas.microsoft.com/office/drawing/2014/main" id="{5BF51DC0-92CA-2845-8990-60BD78AB1E9C}"/>
                </a:ext>
              </a:extLst>
            </p:cNvPr>
            <p:cNvSpPr txBox="1"/>
            <p:nvPr/>
          </p:nvSpPr>
          <p:spPr>
            <a:xfrm>
              <a:off x="7501451" y="5924373"/>
              <a:ext cx="7136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05-14-2020</a:t>
              </a:r>
            </a:p>
          </p:txBody>
        </p:sp>
        <p:cxnSp>
          <p:nvCxnSpPr>
            <p:cNvPr id="518" name="Straight Arrow Connector 342">
              <a:extLst>
                <a:ext uri="{FF2B5EF4-FFF2-40B4-BE49-F238E27FC236}">
                  <a16:creationId xmlns:a16="http://schemas.microsoft.com/office/drawing/2014/main" id="{1ADDF949-2E79-E53D-3F26-CD6C1F4376A4}"/>
                </a:ext>
              </a:extLst>
            </p:cNvPr>
            <p:cNvCxnSpPr>
              <a:cxnSpLocks/>
            </p:cNvCxnSpPr>
            <p:nvPr/>
          </p:nvCxnSpPr>
          <p:spPr>
            <a:xfrm flipH="1" flipV="1">
              <a:off x="7852964" y="6099039"/>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9" name="Rectangle 343">
              <a:extLst>
                <a:ext uri="{FF2B5EF4-FFF2-40B4-BE49-F238E27FC236}">
                  <a16:creationId xmlns:a16="http://schemas.microsoft.com/office/drawing/2014/main" id="{3C268B1A-1B51-7D3C-EEB9-E4D530A8C90D}"/>
                </a:ext>
              </a:extLst>
            </p:cNvPr>
            <p:cNvSpPr/>
            <p:nvPr/>
          </p:nvSpPr>
          <p:spPr>
            <a:xfrm>
              <a:off x="533152" y="6283180"/>
              <a:ext cx="90976"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0" name="Rectangle 344">
              <a:extLst>
                <a:ext uri="{FF2B5EF4-FFF2-40B4-BE49-F238E27FC236}">
                  <a16:creationId xmlns:a16="http://schemas.microsoft.com/office/drawing/2014/main" id="{3988DDDC-0B17-46BD-1840-3DBFB57985BF}"/>
                </a:ext>
              </a:extLst>
            </p:cNvPr>
            <p:cNvSpPr/>
            <p:nvPr/>
          </p:nvSpPr>
          <p:spPr>
            <a:xfrm>
              <a:off x="7756996" y="6283180"/>
              <a:ext cx="98024" cy="179882"/>
            </a:xfrm>
            <a:prstGeom prst="rect">
              <a:avLst/>
            </a:prstGeom>
            <a:solidFill>
              <a:srgbClr val="00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1" name="Triangle 345">
              <a:extLst>
                <a:ext uri="{FF2B5EF4-FFF2-40B4-BE49-F238E27FC236}">
                  <a16:creationId xmlns:a16="http://schemas.microsoft.com/office/drawing/2014/main" id="{236F94FC-A844-A10D-86EF-7153EA3D912D}"/>
                </a:ext>
              </a:extLst>
            </p:cNvPr>
            <p:cNvSpPr/>
            <p:nvPr/>
          </p:nvSpPr>
          <p:spPr>
            <a:xfrm rot="5400000">
              <a:off x="11731898" y="6233353"/>
              <a:ext cx="365760" cy="274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 name="TextBox 346">
              <a:extLst>
                <a:ext uri="{FF2B5EF4-FFF2-40B4-BE49-F238E27FC236}">
                  <a16:creationId xmlns:a16="http://schemas.microsoft.com/office/drawing/2014/main" id="{5AD44878-B92C-6A27-812C-3D91EA814A21}"/>
                </a:ext>
              </a:extLst>
            </p:cNvPr>
            <p:cNvSpPr txBox="1"/>
            <p:nvPr/>
          </p:nvSpPr>
          <p:spPr>
            <a:xfrm>
              <a:off x="9295952" y="5592052"/>
              <a:ext cx="14749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1 Unblinded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a:t>
              </a:r>
            </a:p>
          </p:txBody>
        </p:sp>
        <p:sp>
          <p:nvSpPr>
            <p:cNvPr id="523" name="TextBox 347">
              <a:extLst>
                <a:ext uri="{FF2B5EF4-FFF2-40B4-BE49-F238E27FC236}">
                  <a16:creationId xmlns:a16="http://schemas.microsoft.com/office/drawing/2014/main" id="{C09D6949-AE8E-A4C2-F7D3-BB52DA186AF8}"/>
                </a:ext>
              </a:extLst>
            </p:cNvPr>
            <p:cNvSpPr txBox="1"/>
            <p:nvPr/>
          </p:nvSpPr>
          <p:spPr>
            <a:xfrm>
              <a:off x="9676448" y="5921527"/>
              <a:ext cx="7136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05-14-2021</a:t>
              </a:r>
            </a:p>
          </p:txBody>
        </p:sp>
        <p:cxnSp>
          <p:nvCxnSpPr>
            <p:cNvPr id="524" name="Straight Arrow Connector 348">
              <a:extLst>
                <a:ext uri="{FF2B5EF4-FFF2-40B4-BE49-F238E27FC236}">
                  <a16:creationId xmlns:a16="http://schemas.microsoft.com/office/drawing/2014/main" id="{12B415E5-60E1-A0E3-7A97-197AD4BA5A5F}"/>
                </a:ext>
              </a:extLst>
            </p:cNvPr>
            <p:cNvCxnSpPr>
              <a:cxnSpLocks/>
            </p:cNvCxnSpPr>
            <p:nvPr/>
          </p:nvCxnSpPr>
          <p:spPr>
            <a:xfrm flipH="1" flipV="1">
              <a:off x="10027961" y="6096193"/>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5" name="Straight Connector 349">
              <a:extLst>
                <a:ext uri="{FF2B5EF4-FFF2-40B4-BE49-F238E27FC236}">
                  <a16:creationId xmlns:a16="http://schemas.microsoft.com/office/drawing/2014/main" id="{1D57C909-4521-1433-C600-9A48F1615942}"/>
                </a:ext>
              </a:extLst>
            </p:cNvPr>
            <p:cNvCxnSpPr>
              <a:cxnSpLocks/>
              <a:stCxn id="517" idx="3"/>
              <a:endCxn id="523" idx="1"/>
            </p:cNvCxnSpPr>
            <p:nvPr/>
          </p:nvCxnSpPr>
          <p:spPr>
            <a:xfrm flipV="1">
              <a:off x="8215108" y="6029249"/>
              <a:ext cx="1461340" cy="284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6" name="TextBox 350">
              <a:extLst>
                <a:ext uri="{FF2B5EF4-FFF2-40B4-BE49-F238E27FC236}">
                  <a16:creationId xmlns:a16="http://schemas.microsoft.com/office/drawing/2014/main" id="{24B46BF9-3CB9-09AC-7555-096C3BC03DAE}"/>
                </a:ext>
              </a:extLst>
            </p:cNvPr>
            <p:cNvSpPr txBox="1"/>
            <p:nvPr/>
          </p:nvSpPr>
          <p:spPr>
            <a:xfrm>
              <a:off x="8567500" y="5870638"/>
              <a:ext cx="633507"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1 Year</a:t>
              </a:r>
            </a:p>
          </p:txBody>
        </p:sp>
        <p:sp>
          <p:nvSpPr>
            <p:cNvPr id="527" name="Rectangle 351">
              <a:extLst>
                <a:ext uri="{FF2B5EF4-FFF2-40B4-BE49-F238E27FC236}">
                  <a16:creationId xmlns:a16="http://schemas.microsoft.com/office/drawing/2014/main" id="{291F5D5D-D1F3-4820-D88F-BF92E20A031F}"/>
                </a:ext>
              </a:extLst>
            </p:cNvPr>
            <p:cNvSpPr/>
            <p:nvPr/>
          </p:nvSpPr>
          <p:spPr>
            <a:xfrm>
              <a:off x="10027117" y="6283180"/>
              <a:ext cx="98024" cy="179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TextBox 352">
              <a:extLst>
                <a:ext uri="{FF2B5EF4-FFF2-40B4-BE49-F238E27FC236}">
                  <a16:creationId xmlns:a16="http://schemas.microsoft.com/office/drawing/2014/main" id="{3EDF33BA-5A9E-EE53-F86C-2ACD143F02BB}"/>
                </a:ext>
              </a:extLst>
            </p:cNvPr>
            <p:cNvSpPr txBox="1"/>
            <p:nvPr/>
          </p:nvSpPr>
          <p:spPr>
            <a:xfrm>
              <a:off x="157684" y="6455781"/>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DEC-2016</a:t>
              </a:r>
            </a:p>
          </p:txBody>
        </p:sp>
        <p:sp>
          <p:nvSpPr>
            <p:cNvPr id="529" name="TextBox 353">
              <a:extLst>
                <a:ext uri="{FF2B5EF4-FFF2-40B4-BE49-F238E27FC236}">
                  <a16:creationId xmlns:a16="http://schemas.microsoft.com/office/drawing/2014/main" id="{F41A42FD-7660-BC16-6A80-627C8247342A}"/>
                </a:ext>
              </a:extLst>
            </p:cNvPr>
            <p:cNvSpPr txBox="1"/>
            <p:nvPr/>
          </p:nvSpPr>
          <p:spPr>
            <a:xfrm>
              <a:off x="3405513" y="6455781"/>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JUN-2018</a:t>
              </a:r>
            </a:p>
          </p:txBody>
        </p:sp>
        <p:cxnSp>
          <p:nvCxnSpPr>
            <p:cNvPr id="530" name="Straight Arrow Connector 354">
              <a:extLst>
                <a:ext uri="{FF2B5EF4-FFF2-40B4-BE49-F238E27FC236}">
                  <a16:creationId xmlns:a16="http://schemas.microsoft.com/office/drawing/2014/main" id="{D50B1757-4857-8DAD-E083-411991770EDF}"/>
                </a:ext>
              </a:extLst>
            </p:cNvPr>
            <p:cNvCxnSpPr>
              <a:cxnSpLocks/>
            </p:cNvCxnSpPr>
            <p:nvPr/>
          </p:nvCxnSpPr>
          <p:spPr>
            <a:xfrm flipV="1">
              <a:off x="904027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1" name="Straight Arrow Connector 355">
              <a:extLst>
                <a:ext uri="{FF2B5EF4-FFF2-40B4-BE49-F238E27FC236}">
                  <a16:creationId xmlns:a16="http://schemas.microsoft.com/office/drawing/2014/main" id="{AB7A7C43-39F8-6DE8-80EE-C0701D055D20}"/>
                </a:ext>
              </a:extLst>
            </p:cNvPr>
            <p:cNvCxnSpPr>
              <a:cxnSpLocks/>
            </p:cNvCxnSpPr>
            <p:nvPr/>
          </p:nvCxnSpPr>
          <p:spPr>
            <a:xfrm flipV="1">
              <a:off x="793790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2" name="Straight Arrow Connector 356">
              <a:extLst>
                <a:ext uri="{FF2B5EF4-FFF2-40B4-BE49-F238E27FC236}">
                  <a16:creationId xmlns:a16="http://schemas.microsoft.com/office/drawing/2014/main" id="{88FEA07E-FE7F-187A-4B90-97C640539E73}"/>
                </a:ext>
              </a:extLst>
            </p:cNvPr>
            <p:cNvCxnSpPr>
              <a:cxnSpLocks/>
            </p:cNvCxnSpPr>
            <p:nvPr/>
          </p:nvCxnSpPr>
          <p:spPr>
            <a:xfrm flipV="1">
              <a:off x="7023505" y="6372438"/>
              <a:ext cx="0" cy="13716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533" name="Rectangle 9">
            <a:extLst>
              <a:ext uri="{FF2B5EF4-FFF2-40B4-BE49-F238E27FC236}">
                <a16:creationId xmlns:a16="http://schemas.microsoft.com/office/drawing/2014/main" id="{965DB80E-3218-7127-9C93-621175A56C0C}"/>
              </a:ext>
            </a:extLst>
          </p:cNvPr>
          <p:cNvSpPr/>
          <p:nvPr/>
        </p:nvSpPr>
        <p:spPr>
          <a:xfrm>
            <a:off x="8209212" y="4939396"/>
            <a:ext cx="3205923" cy="687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Rectangle 10">
            <a:extLst>
              <a:ext uri="{FF2B5EF4-FFF2-40B4-BE49-F238E27FC236}">
                <a16:creationId xmlns:a16="http://schemas.microsoft.com/office/drawing/2014/main" id="{6C6E1B6D-F287-1388-CDF2-01B1DEE77BED}"/>
              </a:ext>
            </a:extLst>
          </p:cNvPr>
          <p:cNvSpPr/>
          <p:nvPr/>
        </p:nvSpPr>
        <p:spPr>
          <a:xfrm>
            <a:off x="6259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Rectangle 11">
            <a:extLst>
              <a:ext uri="{FF2B5EF4-FFF2-40B4-BE49-F238E27FC236}">
                <a16:creationId xmlns:a16="http://schemas.microsoft.com/office/drawing/2014/main" id="{7A5F397B-C029-E848-D9D6-27CDA1705AE2}"/>
              </a:ext>
            </a:extLst>
          </p:cNvPr>
          <p:cNvSpPr/>
          <p:nvPr/>
        </p:nvSpPr>
        <p:spPr>
          <a:xfrm>
            <a:off x="8088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Rectangle 12">
            <a:extLst>
              <a:ext uri="{FF2B5EF4-FFF2-40B4-BE49-F238E27FC236}">
                <a16:creationId xmlns:a16="http://schemas.microsoft.com/office/drawing/2014/main" id="{4E6D8818-EB75-687F-9045-52A7DC49CEBC}"/>
              </a:ext>
            </a:extLst>
          </p:cNvPr>
          <p:cNvSpPr/>
          <p:nvPr/>
        </p:nvSpPr>
        <p:spPr>
          <a:xfrm>
            <a:off x="9916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7" name="Rectangle 13">
            <a:extLst>
              <a:ext uri="{FF2B5EF4-FFF2-40B4-BE49-F238E27FC236}">
                <a16:creationId xmlns:a16="http://schemas.microsoft.com/office/drawing/2014/main" id="{C317D7EB-4E30-95B3-B671-83D35A960D4D}"/>
              </a:ext>
            </a:extLst>
          </p:cNvPr>
          <p:cNvSpPr/>
          <p:nvPr/>
        </p:nvSpPr>
        <p:spPr>
          <a:xfrm>
            <a:off x="11745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8" name="Rectangle 14">
            <a:extLst>
              <a:ext uri="{FF2B5EF4-FFF2-40B4-BE49-F238E27FC236}">
                <a16:creationId xmlns:a16="http://schemas.microsoft.com/office/drawing/2014/main" id="{C514851A-606E-49C2-3822-749785D71653}"/>
              </a:ext>
            </a:extLst>
          </p:cNvPr>
          <p:cNvSpPr/>
          <p:nvPr/>
        </p:nvSpPr>
        <p:spPr>
          <a:xfrm>
            <a:off x="13574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9" name="Rectangle 15">
            <a:extLst>
              <a:ext uri="{FF2B5EF4-FFF2-40B4-BE49-F238E27FC236}">
                <a16:creationId xmlns:a16="http://schemas.microsoft.com/office/drawing/2014/main" id="{0A7EBE88-0A2A-36B9-4D5F-F683299FBF43}"/>
              </a:ext>
            </a:extLst>
          </p:cNvPr>
          <p:cNvSpPr/>
          <p:nvPr/>
        </p:nvSpPr>
        <p:spPr>
          <a:xfrm>
            <a:off x="15403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0" name="Rectangle 16">
            <a:extLst>
              <a:ext uri="{FF2B5EF4-FFF2-40B4-BE49-F238E27FC236}">
                <a16:creationId xmlns:a16="http://schemas.microsoft.com/office/drawing/2014/main" id="{D029415C-C625-6674-2283-3C3BE2C9B041}"/>
              </a:ext>
            </a:extLst>
          </p:cNvPr>
          <p:cNvSpPr/>
          <p:nvPr/>
        </p:nvSpPr>
        <p:spPr>
          <a:xfrm>
            <a:off x="17232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Rectangle 17">
            <a:extLst>
              <a:ext uri="{FF2B5EF4-FFF2-40B4-BE49-F238E27FC236}">
                <a16:creationId xmlns:a16="http://schemas.microsoft.com/office/drawing/2014/main" id="{728DF74A-DDC9-B10D-DB60-93067A60A48E}"/>
              </a:ext>
            </a:extLst>
          </p:cNvPr>
          <p:cNvSpPr/>
          <p:nvPr/>
        </p:nvSpPr>
        <p:spPr>
          <a:xfrm>
            <a:off x="19060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Rectangle 18">
            <a:extLst>
              <a:ext uri="{FF2B5EF4-FFF2-40B4-BE49-F238E27FC236}">
                <a16:creationId xmlns:a16="http://schemas.microsoft.com/office/drawing/2014/main" id="{E7BBBB63-FD74-7C22-E222-0A87E1C355D3}"/>
              </a:ext>
            </a:extLst>
          </p:cNvPr>
          <p:cNvSpPr/>
          <p:nvPr/>
        </p:nvSpPr>
        <p:spPr>
          <a:xfrm>
            <a:off x="20889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3" name="Rectangle 19">
            <a:extLst>
              <a:ext uri="{FF2B5EF4-FFF2-40B4-BE49-F238E27FC236}">
                <a16:creationId xmlns:a16="http://schemas.microsoft.com/office/drawing/2014/main" id="{54813DB3-2C5C-B55F-35E4-67B84D720ABE}"/>
              </a:ext>
            </a:extLst>
          </p:cNvPr>
          <p:cNvSpPr/>
          <p:nvPr/>
        </p:nvSpPr>
        <p:spPr>
          <a:xfrm>
            <a:off x="22718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Rectangle 20">
            <a:extLst>
              <a:ext uri="{FF2B5EF4-FFF2-40B4-BE49-F238E27FC236}">
                <a16:creationId xmlns:a16="http://schemas.microsoft.com/office/drawing/2014/main" id="{6D18B1C3-DA08-859F-2D34-404CD0E904B6}"/>
              </a:ext>
            </a:extLst>
          </p:cNvPr>
          <p:cNvSpPr/>
          <p:nvPr/>
        </p:nvSpPr>
        <p:spPr>
          <a:xfrm>
            <a:off x="24547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5" name="Rectangle 21">
            <a:extLst>
              <a:ext uri="{FF2B5EF4-FFF2-40B4-BE49-F238E27FC236}">
                <a16:creationId xmlns:a16="http://schemas.microsoft.com/office/drawing/2014/main" id="{E075CA32-7C08-1E34-03C8-E0811661DA2C}"/>
              </a:ext>
            </a:extLst>
          </p:cNvPr>
          <p:cNvSpPr/>
          <p:nvPr/>
        </p:nvSpPr>
        <p:spPr>
          <a:xfrm>
            <a:off x="26376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6" name="Rectangle 22">
            <a:extLst>
              <a:ext uri="{FF2B5EF4-FFF2-40B4-BE49-F238E27FC236}">
                <a16:creationId xmlns:a16="http://schemas.microsoft.com/office/drawing/2014/main" id="{C9CA2443-48D4-4559-48A9-9C0108BAEF36}"/>
              </a:ext>
            </a:extLst>
          </p:cNvPr>
          <p:cNvSpPr/>
          <p:nvPr/>
        </p:nvSpPr>
        <p:spPr>
          <a:xfrm>
            <a:off x="28204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7" name="Rectangle 23">
            <a:extLst>
              <a:ext uri="{FF2B5EF4-FFF2-40B4-BE49-F238E27FC236}">
                <a16:creationId xmlns:a16="http://schemas.microsoft.com/office/drawing/2014/main" id="{6AA15C92-36C6-F061-98CD-9AE54A957B5D}"/>
              </a:ext>
            </a:extLst>
          </p:cNvPr>
          <p:cNvSpPr/>
          <p:nvPr/>
        </p:nvSpPr>
        <p:spPr>
          <a:xfrm>
            <a:off x="30033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8" name="Rectangle 24">
            <a:extLst>
              <a:ext uri="{FF2B5EF4-FFF2-40B4-BE49-F238E27FC236}">
                <a16:creationId xmlns:a16="http://schemas.microsoft.com/office/drawing/2014/main" id="{773B2093-0AE0-2ACF-9426-F40201305456}"/>
              </a:ext>
            </a:extLst>
          </p:cNvPr>
          <p:cNvSpPr/>
          <p:nvPr/>
        </p:nvSpPr>
        <p:spPr>
          <a:xfrm>
            <a:off x="31862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9" name="Rectangle 25">
            <a:extLst>
              <a:ext uri="{FF2B5EF4-FFF2-40B4-BE49-F238E27FC236}">
                <a16:creationId xmlns:a16="http://schemas.microsoft.com/office/drawing/2014/main" id="{08B0746E-E7F8-ACA1-5A9E-F3558B5B5E90}"/>
              </a:ext>
            </a:extLst>
          </p:cNvPr>
          <p:cNvSpPr/>
          <p:nvPr/>
        </p:nvSpPr>
        <p:spPr>
          <a:xfrm>
            <a:off x="33691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0" name="Rectangle 26">
            <a:extLst>
              <a:ext uri="{FF2B5EF4-FFF2-40B4-BE49-F238E27FC236}">
                <a16:creationId xmlns:a16="http://schemas.microsoft.com/office/drawing/2014/main" id="{7A308BA3-6FCB-22A0-732D-A1680E8C18A1}"/>
              </a:ext>
            </a:extLst>
          </p:cNvPr>
          <p:cNvSpPr/>
          <p:nvPr/>
        </p:nvSpPr>
        <p:spPr>
          <a:xfrm>
            <a:off x="35520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1" name="Rectangle 27">
            <a:extLst>
              <a:ext uri="{FF2B5EF4-FFF2-40B4-BE49-F238E27FC236}">
                <a16:creationId xmlns:a16="http://schemas.microsoft.com/office/drawing/2014/main" id="{A70DC230-86EE-DB29-A22E-7647C1778D5A}"/>
              </a:ext>
            </a:extLst>
          </p:cNvPr>
          <p:cNvSpPr/>
          <p:nvPr/>
        </p:nvSpPr>
        <p:spPr>
          <a:xfrm>
            <a:off x="37348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 name="Rectangle 28">
            <a:extLst>
              <a:ext uri="{FF2B5EF4-FFF2-40B4-BE49-F238E27FC236}">
                <a16:creationId xmlns:a16="http://schemas.microsoft.com/office/drawing/2014/main" id="{4B0A0105-B29B-A86C-E186-AB5A894524F4}"/>
              </a:ext>
            </a:extLst>
          </p:cNvPr>
          <p:cNvSpPr/>
          <p:nvPr/>
        </p:nvSpPr>
        <p:spPr>
          <a:xfrm>
            <a:off x="39177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Rectangle 29">
            <a:extLst>
              <a:ext uri="{FF2B5EF4-FFF2-40B4-BE49-F238E27FC236}">
                <a16:creationId xmlns:a16="http://schemas.microsoft.com/office/drawing/2014/main" id="{E8EB8B3A-4A9A-D83E-C613-DFC4B334C39F}"/>
              </a:ext>
            </a:extLst>
          </p:cNvPr>
          <p:cNvSpPr/>
          <p:nvPr/>
        </p:nvSpPr>
        <p:spPr>
          <a:xfrm>
            <a:off x="41006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Rectangle 30">
            <a:extLst>
              <a:ext uri="{FF2B5EF4-FFF2-40B4-BE49-F238E27FC236}">
                <a16:creationId xmlns:a16="http://schemas.microsoft.com/office/drawing/2014/main" id="{8FD1C5B5-BB87-1C10-58DF-9088D4C2EDE6}"/>
              </a:ext>
            </a:extLst>
          </p:cNvPr>
          <p:cNvSpPr/>
          <p:nvPr/>
        </p:nvSpPr>
        <p:spPr>
          <a:xfrm>
            <a:off x="42835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Rectangle 31">
            <a:extLst>
              <a:ext uri="{FF2B5EF4-FFF2-40B4-BE49-F238E27FC236}">
                <a16:creationId xmlns:a16="http://schemas.microsoft.com/office/drawing/2014/main" id="{1B9A4777-092B-8313-FE00-8E7AD958A0D5}"/>
              </a:ext>
            </a:extLst>
          </p:cNvPr>
          <p:cNvSpPr/>
          <p:nvPr/>
        </p:nvSpPr>
        <p:spPr>
          <a:xfrm>
            <a:off x="44664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6" name="Rectangle 32">
            <a:extLst>
              <a:ext uri="{FF2B5EF4-FFF2-40B4-BE49-F238E27FC236}">
                <a16:creationId xmlns:a16="http://schemas.microsoft.com/office/drawing/2014/main" id="{583E74EE-DEA9-5609-5703-2D856BA9640E}"/>
              </a:ext>
            </a:extLst>
          </p:cNvPr>
          <p:cNvSpPr/>
          <p:nvPr/>
        </p:nvSpPr>
        <p:spPr>
          <a:xfrm>
            <a:off x="46492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7" name="Rectangle 33">
            <a:extLst>
              <a:ext uri="{FF2B5EF4-FFF2-40B4-BE49-F238E27FC236}">
                <a16:creationId xmlns:a16="http://schemas.microsoft.com/office/drawing/2014/main" id="{E6EAB84C-5712-8F89-5636-ED0D0AC6B35F}"/>
              </a:ext>
            </a:extLst>
          </p:cNvPr>
          <p:cNvSpPr/>
          <p:nvPr/>
        </p:nvSpPr>
        <p:spPr>
          <a:xfrm>
            <a:off x="48321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8" name="Rectangle 34">
            <a:extLst>
              <a:ext uri="{FF2B5EF4-FFF2-40B4-BE49-F238E27FC236}">
                <a16:creationId xmlns:a16="http://schemas.microsoft.com/office/drawing/2014/main" id="{F2BE3EFC-379D-36E2-47B0-9D62D81AE6F4}"/>
              </a:ext>
            </a:extLst>
          </p:cNvPr>
          <p:cNvSpPr/>
          <p:nvPr/>
        </p:nvSpPr>
        <p:spPr>
          <a:xfrm>
            <a:off x="50150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Rectangle 35">
            <a:extLst>
              <a:ext uri="{FF2B5EF4-FFF2-40B4-BE49-F238E27FC236}">
                <a16:creationId xmlns:a16="http://schemas.microsoft.com/office/drawing/2014/main" id="{ED8FE655-BA6F-7A10-C6C5-2B4C536A83FD}"/>
              </a:ext>
            </a:extLst>
          </p:cNvPr>
          <p:cNvSpPr/>
          <p:nvPr/>
        </p:nvSpPr>
        <p:spPr>
          <a:xfrm>
            <a:off x="51979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0" name="Rectangle 36">
            <a:extLst>
              <a:ext uri="{FF2B5EF4-FFF2-40B4-BE49-F238E27FC236}">
                <a16:creationId xmlns:a16="http://schemas.microsoft.com/office/drawing/2014/main" id="{B4659662-CA3C-0B55-87C9-1BB4502ACB10}"/>
              </a:ext>
            </a:extLst>
          </p:cNvPr>
          <p:cNvSpPr/>
          <p:nvPr/>
        </p:nvSpPr>
        <p:spPr>
          <a:xfrm>
            <a:off x="53808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1" name="Rectangle 37">
            <a:extLst>
              <a:ext uri="{FF2B5EF4-FFF2-40B4-BE49-F238E27FC236}">
                <a16:creationId xmlns:a16="http://schemas.microsoft.com/office/drawing/2014/main" id="{E478B2C2-F119-2CE0-C964-D606A2B0E36C}"/>
              </a:ext>
            </a:extLst>
          </p:cNvPr>
          <p:cNvSpPr/>
          <p:nvPr/>
        </p:nvSpPr>
        <p:spPr>
          <a:xfrm>
            <a:off x="55636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2" name="Rectangle 38">
            <a:extLst>
              <a:ext uri="{FF2B5EF4-FFF2-40B4-BE49-F238E27FC236}">
                <a16:creationId xmlns:a16="http://schemas.microsoft.com/office/drawing/2014/main" id="{152D38C7-746D-F942-1E37-33E89D60EFEA}"/>
              </a:ext>
            </a:extLst>
          </p:cNvPr>
          <p:cNvSpPr/>
          <p:nvPr/>
        </p:nvSpPr>
        <p:spPr>
          <a:xfrm>
            <a:off x="57465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 name="Rectangle 39">
            <a:extLst>
              <a:ext uri="{FF2B5EF4-FFF2-40B4-BE49-F238E27FC236}">
                <a16:creationId xmlns:a16="http://schemas.microsoft.com/office/drawing/2014/main" id="{80716399-43F5-CEA6-F618-016F8E593E82}"/>
              </a:ext>
            </a:extLst>
          </p:cNvPr>
          <p:cNvSpPr/>
          <p:nvPr/>
        </p:nvSpPr>
        <p:spPr>
          <a:xfrm>
            <a:off x="59294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4" name="Rectangle 40">
            <a:extLst>
              <a:ext uri="{FF2B5EF4-FFF2-40B4-BE49-F238E27FC236}">
                <a16:creationId xmlns:a16="http://schemas.microsoft.com/office/drawing/2014/main" id="{C202C6FD-4E83-4C25-FA71-1E7EC71E907B}"/>
              </a:ext>
            </a:extLst>
          </p:cNvPr>
          <p:cNvSpPr/>
          <p:nvPr/>
        </p:nvSpPr>
        <p:spPr>
          <a:xfrm>
            <a:off x="61123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5" name="Rectangle 41">
            <a:extLst>
              <a:ext uri="{FF2B5EF4-FFF2-40B4-BE49-F238E27FC236}">
                <a16:creationId xmlns:a16="http://schemas.microsoft.com/office/drawing/2014/main" id="{D30A5960-9031-6FB6-DF06-49804239B907}"/>
              </a:ext>
            </a:extLst>
          </p:cNvPr>
          <p:cNvSpPr/>
          <p:nvPr/>
        </p:nvSpPr>
        <p:spPr>
          <a:xfrm>
            <a:off x="62952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6" name="Rectangle 42">
            <a:extLst>
              <a:ext uri="{FF2B5EF4-FFF2-40B4-BE49-F238E27FC236}">
                <a16:creationId xmlns:a16="http://schemas.microsoft.com/office/drawing/2014/main" id="{F6C8670B-2649-A8B1-AB83-E935EE10BD5E}"/>
              </a:ext>
            </a:extLst>
          </p:cNvPr>
          <p:cNvSpPr/>
          <p:nvPr/>
        </p:nvSpPr>
        <p:spPr>
          <a:xfrm>
            <a:off x="64780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7" name="Rectangle 43">
            <a:extLst>
              <a:ext uri="{FF2B5EF4-FFF2-40B4-BE49-F238E27FC236}">
                <a16:creationId xmlns:a16="http://schemas.microsoft.com/office/drawing/2014/main" id="{5B9C8FC7-9E36-DD7C-83BA-404D57C47191}"/>
              </a:ext>
            </a:extLst>
          </p:cNvPr>
          <p:cNvSpPr/>
          <p:nvPr/>
        </p:nvSpPr>
        <p:spPr>
          <a:xfrm>
            <a:off x="66609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8" name="Rectangle 44">
            <a:extLst>
              <a:ext uri="{FF2B5EF4-FFF2-40B4-BE49-F238E27FC236}">
                <a16:creationId xmlns:a16="http://schemas.microsoft.com/office/drawing/2014/main" id="{FB6A94F3-15E3-309E-5EE7-5C70BF49CBB0}"/>
              </a:ext>
            </a:extLst>
          </p:cNvPr>
          <p:cNvSpPr/>
          <p:nvPr/>
        </p:nvSpPr>
        <p:spPr>
          <a:xfrm>
            <a:off x="684385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9" name="Rectangle 45">
            <a:extLst>
              <a:ext uri="{FF2B5EF4-FFF2-40B4-BE49-F238E27FC236}">
                <a16:creationId xmlns:a16="http://schemas.microsoft.com/office/drawing/2014/main" id="{269D2FC9-7649-BB49-D41D-507B6D9E4518}"/>
              </a:ext>
            </a:extLst>
          </p:cNvPr>
          <p:cNvSpPr/>
          <p:nvPr/>
        </p:nvSpPr>
        <p:spPr>
          <a:xfrm>
            <a:off x="702673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0" name="Rectangle 46">
            <a:extLst>
              <a:ext uri="{FF2B5EF4-FFF2-40B4-BE49-F238E27FC236}">
                <a16:creationId xmlns:a16="http://schemas.microsoft.com/office/drawing/2014/main" id="{AC480BBB-D311-81DE-FAEB-3929FBEF93D4}"/>
              </a:ext>
            </a:extLst>
          </p:cNvPr>
          <p:cNvSpPr/>
          <p:nvPr/>
        </p:nvSpPr>
        <p:spPr>
          <a:xfrm>
            <a:off x="720961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1" name="Rectangle 47">
            <a:extLst>
              <a:ext uri="{FF2B5EF4-FFF2-40B4-BE49-F238E27FC236}">
                <a16:creationId xmlns:a16="http://schemas.microsoft.com/office/drawing/2014/main" id="{664A39FB-82EC-7006-ECA7-C916CD417E38}"/>
              </a:ext>
            </a:extLst>
          </p:cNvPr>
          <p:cNvSpPr/>
          <p:nvPr/>
        </p:nvSpPr>
        <p:spPr>
          <a:xfrm>
            <a:off x="739249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2" name="Rectangle 48">
            <a:extLst>
              <a:ext uri="{FF2B5EF4-FFF2-40B4-BE49-F238E27FC236}">
                <a16:creationId xmlns:a16="http://schemas.microsoft.com/office/drawing/2014/main" id="{24DD50C6-06B0-EC9B-5B52-E2DD9FE7881C}"/>
              </a:ext>
            </a:extLst>
          </p:cNvPr>
          <p:cNvSpPr/>
          <p:nvPr/>
        </p:nvSpPr>
        <p:spPr>
          <a:xfrm>
            <a:off x="7575372" y="5633699"/>
            <a:ext cx="182880"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 name="Rectangle 49">
            <a:extLst>
              <a:ext uri="{FF2B5EF4-FFF2-40B4-BE49-F238E27FC236}">
                <a16:creationId xmlns:a16="http://schemas.microsoft.com/office/drawing/2014/main" id="{FA2B9EBF-CC87-6992-2D37-95FF6B8ED222}"/>
              </a:ext>
            </a:extLst>
          </p:cNvPr>
          <p:cNvSpPr/>
          <p:nvPr/>
        </p:nvSpPr>
        <p:spPr>
          <a:xfrm>
            <a:off x="775825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4" name="Rectangle 50">
            <a:extLst>
              <a:ext uri="{FF2B5EF4-FFF2-40B4-BE49-F238E27FC236}">
                <a16:creationId xmlns:a16="http://schemas.microsoft.com/office/drawing/2014/main" id="{65C62796-E796-779E-F8B4-1BC454672F72}"/>
              </a:ext>
            </a:extLst>
          </p:cNvPr>
          <p:cNvSpPr/>
          <p:nvPr/>
        </p:nvSpPr>
        <p:spPr>
          <a:xfrm>
            <a:off x="794113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5" name="Rectangle 51">
            <a:extLst>
              <a:ext uri="{FF2B5EF4-FFF2-40B4-BE49-F238E27FC236}">
                <a16:creationId xmlns:a16="http://schemas.microsoft.com/office/drawing/2014/main" id="{EB530227-D564-438A-AF2E-5DD8A78075C8}"/>
              </a:ext>
            </a:extLst>
          </p:cNvPr>
          <p:cNvSpPr/>
          <p:nvPr/>
        </p:nvSpPr>
        <p:spPr>
          <a:xfrm>
            <a:off x="812401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6" name="Rectangle 52">
            <a:extLst>
              <a:ext uri="{FF2B5EF4-FFF2-40B4-BE49-F238E27FC236}">
                <a16:creationId xmlns:a16="http://schemas.microsoft.com/office/drawing/2014/main" id="{30DFDD87-52D5-6156-BFC2-7678B4D9467D}"/>
              </a:ext>
            </a:extLst>
          </p:cNvPr>
          <p:cNvSpPr/>
          <p:nvPr/>
        </p:nvSpPr>
        <p:spPr>
          <a:xfrm>
            <a:off x="830689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7" name="Rectangle 53">
            <a:extLst>
              <a:ext uri="{FF2B5EF4-FFF2-40B4-BE49-F238E27FC236}">
                <a16:creationId xmlns:a16="http://schemas.microsoft.com/office/drawing/2014/main" id="{5971B165-9B7C-CDD5-8B4E-5AF57F9AFDD9}"/>
              </a:ext>
            </a:extLst>
          </p:cNvPr>
          <p:cNvSpPr/>
          <p:nvPr/>
        </p:nvSpPr>
        <p:spPr>
          <a:xfrm>
            <a:off x="848977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8" name="Rectangle 54">
            <a:extLst>
              <a:ext uri="{FF2B5EF4-FFF2-40B4-BE49-F238E27FC236}">
                <a16:creationId xmlns:a16="http://schemas.microsoft.com/office/drawing/2014/main" id="{FB3761D6-37C2-80CB-A597-D23996BAAF3B}"/>
              </a:ext>
            </a:extLst>
          </p:cNvPr>
          <p:cNvSpPr/>
          <p:nvPr/>
        </p:nvSpPr>
        <p:spPr>
          <a:xfrm>
            <a:off x="867265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9" name="Rectangle 55">
            <a:extLst>
              <a:ext uri="{FF2B5EF4-FFF2-40B4-BE49-F238E27FC236}">
                <a16:creationId xmlns:a16="http://schemas.microsoft.com/office/drawing/2014/main" id="{CE89E188-3BE1-DE10-B358-BA0A5CF06EF9}"/>
              </a:ext>
            </a:extLst>
          </p:cNvPr>
          <p:cNvSpPr/>
          <p:nvPr/>
        </p:nvSpPr>
        <p:spPr>
          <a:xfrm>
            <a:off x="885553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0" name="Rectangle 56">
            <a:extLst>
              <a:ext uri="{FF2B5EF4-FFF2-40B4-BE49-F238E27FC236}">
                <a16:creationId xmlns:a16="http://schemas.microsoft.com/office/drawing/2014/main" id="{058ACD7D-B2B1-6FF0-85D5-3ABD98B51F88}"/>
              </a:ext>
            </a:extLst>
          </p:cNvPr>
          <p:cNvSpPr/>
          <p:nvPr/>
        </p:nvSpPr>
        <p:spPr>
          <a:xfrm>
            <a:off x="903841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1" name="Rectangle 57">
            <a:extLst>
              <a:ext uri="{FF2B5EF4-FFF2-40B4-BE49-F238E27FC236}">
                <a16:creationId xmlns:a16="http://schemas.microsoft.com/office/drawing/2014/main" id="{A4FAFB28-A243-88B0-47F0-75E8891352BA}"/>
              </a:ext>
            </a:extLst>
          </p:cNvPr>
          <p:cNvSpPr/>
          <p:nvPr/>
        </p:nvSpPr>
        <p:spPr>
          <a:xfrm>
            <a:off x="922129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2" name="Rectangle 58">
            <a:extLst>
              <a:ext uri="{FF2B5EF4-FFF2-40B4-BE49-F238E27FC236}">
                <a16:creationId xmlns:a16="http://schemas.microsoft.com/office/drawing/2014/main" id="{CB48B170-BFA1-D4F9-0264-D484CE3534E1}"/>
              </a:ext>
            </a:extLst>
          </p:cNvPr>
          <p:cNvSpPr/>
          <p:nvPr/>
        </p:nvSpPr>
        <p:spPr>
          <a:xfrm>
            <a:off x="940417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3" name="Rectangle 59">
            <a:extLst>
              <a:ext uri="{FF2B5EF4-FFF2-40B4-BE49-F238E27FC236}">
                <a16:creationId xmlns:a16="http://schemas.microsoft.com/office/drawing/2014/main" id="{EF09FAE7-8126-6900-6E14-4D3E3D242BAF}"/>
              </a:ext>
            </a:extLst>
          </p:cNvPr>
          <p:cNvSpPr/>
          <p:nvPr/>
        </p:nvSpPr>
        <p:spPr>
          <a:xfrm>
            <a:off x="958705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4" name="Rectangle 60">
            <a:extLst>
              <a:ext uri="{FF2B5EF4-FFF2-40B4-BE49-F238E27FC236}">
                <a16:creationId xmlns:a16="http://schemas.microsoft.com/office/drawing/2014/main" id="{DF2CD6B4-668D-E7B9-212B-E406DD5017CB}"/>
              </a:ext>
            </a:extLst>
          </p:cNvPr>
          <p:cNvSpPr/>
          <p:nvPr/>
        </p:nvSpPr>
        <p:spPr>
          <a:xfrm>
            <a:off x="976993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5" name="Rectangle 61">
            <a:extLst>
              <a:ext uri="{FF2B5EF4-FFF2-40B4-BE49-F238E27FC236}">
                <a16:creationId xmlns:a16="http://schemas.microsoft.com/office/drawing/2014/main" id="{1E6551E8-0094-11B5-63E5-C1FEA2D665D4}"/>
              </a:ext>
            </a:extLst>
          </p:cNvPr>
          <p:cNvSpPr/>
          <p:nvPr/>
        </p:nvSpPr>
        <p:spPr>
          <a:xfrm>
            <a:off x="9952812" y="5633699"/>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6" name="Rectangle 62">
            <a:extLst>
              <a:ext uri="{FF2B5EF4-FFF2-40B4-BE49-F238E27FC236}">
                <a16:creationId xmlns:a16="http://schemas.microsoft.com/office/drawing/2014/main" id="{A05CB646-F7AB-F2F1-DBB1-C18A0AED262B}"/>
              </a:ext>
            </a:extLst>
          </p:cNvPr>
          <p:cNvSpPr/>
          <p:nvPr/>
        </p:nvSpPr>
        <p:spPr>
          <a:xfrm>
            <a:off x="1013569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7" name="Rectangle 63">
            <a:extLst>
              <a:ext uri="{FF2B5EF4-FFF2-40B4-BE49-F238E27FC236}">
                <a16:creationId xmlns:a16="http://schemas.microsoft.com/office/drawing/2014/main" id="{66F165B0-C4A3-BC3A-3326-74F9734C1192}"/>
              </a:ext>
            </a:extLst>
          </p:cNvPr>
          <p:cNvSpPr/>
          <p:nvPr/>
        </p:nvSpPr>
        <p:spPr>
          <a:xfrm>
            <a:off x="1031857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8" name="Rectangle 64">
            <a:extLst>
              <a:ext uri="{FF2B5EF4-FFF2-40B4-BE49-F238E27FC236}">
                <a16:creationId xmlns:a16="http://schemas.microsoft.com/office/drawing/2014/main" id="{39DF5080-CFE2-8433-D6DD-088EE19D21DF}"/>
              </a:ext>
            </a:extLst>
          </p:cNvPr>
          <p:cNvSpPr/>
          <p:nvPr/>
        </p:nvSpPr>
        <p:spPr>
          <a:xfrm>
            <a:off x="1050145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9" name="Rectangle 65">
            <a:extLst>
              <a:ext uri="{FF2B5EF4-FFF2-40B4-BE49-F238E27FC236}">
                <a16:creationId xmlns:a16="http://schemas.microsoft.com/office/drawing/2014/main" id="{1BD3EE50-C981-3D1D-171A-1EF2DF54FF2A}"/>
              </a:ext>
            </a:extLst>
          </p:cNvPr>
          <p:cNvSpPr/>
          <p:nvPr/>
        </p:nvSpPr>
        <p:spPr>
          <a:xfrm>
            <a:off x="1068433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0" name="Rectangle 66">
            <a:extLst>
              <a:ext uri="{FF2B5EF4-FFF2-40B4-BE49-F238E27FC236}">
                <a16:creationId xmlns:a16="http://schemas.microsoft.com/office/drawing/2014/main" id="{D608AB5C-B1B3-7D4E-79D1-6A09DABDDC07}"/>
              </a:ext>
            </a:extLst>
          </p:cNvPr>
          <p:cNvSpPr/>
          <p:nvPr/>
        </p:nvSpPr>
        <p:spPr>
          <a:xfrm>
            <a:off x="1086721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1" name="Rectangle 67">
            <a:extLst>
              <a:ext uri="{FF2B5EF4-FFF2-40B4-BE49-F238E27FC236}">
                <a16:creationId xmlns:a16="http://schemas.microsoft.com/office/drawing/2014/main" id="{3DBB7529-6C90-BF2E-ADF1-483ACFEC881A}"/>
              </a:ext>
            </a:extLst>
          </p:cNvPr>
          <p:cNvSpPr/>
          <p:nvPr/>
        </p:nvSpPr>
        <p:spPr>
          <a:xfrm>
            <a:off x="1105009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2" name="Rectangle 68">
            <a:extLst>
              <a:ext uri="{FF2B5EF4-FFF2-40B4-BE49-F238E27FC236}">
                <a16:creationId xmlns:a16="http://schemas.microsoft.com/office/drawing/2014/main" id="{B6421493-AA89-3497-C177-D00CA264A449}"/>
              </a:ext>
            </a:extLst>
          </p:cNvPr>
          <p:cNvSpPr/>
          <p:nvPr/>
        </p:nvSpPr>
        <p:spPr>
          <a:xfrm>
            <a:off x="11232972"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 name="TextBox 69">
            <a:extLst>
              <a:ext uri="{FF2B5EF4-FFF2-40B4-BE49-F238E27FC236}">
                <a16:creationId xmlns:a16="http://schemas.microsoft.com/office/drawing/2014/main" id="{7EBD17DD-F042-2AFB-D89B-198238458DAC}"/>
              </a:ext>
            </a:extLst>
          </p:cNvPr>
          <p:cNvSpPr txBox="1"/>
          <p:nvPr/>
        </p:nvSpPr>
        <p:spPr>
          <a:xfrm>
            <a:off x="2303048"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DEC-2017</a:t>
            </a:r>
          </a:p>
        </p:txBody>
      </p:sp>
      <p:sp>
        <p:nvSpPr>
          <p:cNvPr id="594" name="TextBox 70">
            <a:extLst>
              <a:ext uri="{FF2B5EF4-FFF2-40B4-BE49-F238E27FC236}">
                <a16:creationId xmlns:a16="http://schemas.microsoft.com/office/drawing/2014/main" id="{4E0DE7F4-1E1C-1794-4B70-0D877B8C8E01}"/>
              </a:ext>
            </a:extLst>
          </p:cNvPr>
          <p:cNvSpPr txBox="1"/>
          <p:nvPr/>
        </p:nvSpPr>
        <p:spPr>
          <a:xfrm>
            <a:off x="141721" y="4942571"/>
            <a:ext cx="79541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Open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Enrollment</a:t>
            </a:r>
          </a:p>
        </p:txBody>
      </p:sp>
      <p:cxnSp>
        <p:nvCxnSpPr>
          <p:cNvPr id="595" name="Straight Arrow Connector 71">
            <a:extLst>
              <a:ext uri="{FF2B5EF4-FFF2-40B4-BE49-F238E27FC236}">
                <a16:creationId xmlns:a16="http://schemas.microsoft.com/office/drawing/2014/main" id="{62C8E321-9128-D3D2-839D-D0D941C01624}"/>
              </a:ext>
            </a:extLst>
          </p:cNvPr>
          <p:cNvCxnSpPr>
            <a:cxnSpLocks/>
          </p:cNvCxnSpPr>
          <p:nvPr/>
        </p:nvCxnSpPr>
        <p:spPr>
          <a:xfrm flipH="1" flipV="1">
            <a:off x="532850" y="5446712"/>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6" name="TextBox 72">
            <a:extLst>
              <a:ext uri="{FF2B5EF4-FFF2-40B4-BE49-F238E27FC236}">
                <a16:creationId xmlns:a16="http://schemas.microsoft.com/office/drawing/2014/main" id="{CD0350B3-97C7-9FF4-50AB-9FD9797F8FCF}"/>
              </a:ext>
            </a:extLst>
          </p:cNvPr>
          <p:cNvSpPr txBox="1"/>
          <p:nvPr/>
        </p:nvSpPr>
        <p:spPr>
          <a:xfrm>
            <a:off x="1212318" y="5806300"/>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JUN-2017</a:t>
            </a:r>
          </a:p>
        </p:txBody>
      </p:sp>
      <p:cxnSp>
        <p:nvCxnSpPr>
          <p:cNvPr id="597" name="Straight Arrow Connector 73">
            <a:extLst>
              <a:ext uri="{FF2B5EF4-FFF2-40B4-BE49-F238E27FC236}">
                <a16:creationId xmlns:a16="http://schemas.microsoft.com/office/drawing/2014/main" id="{67F572E0-5A3F-F51E-D016-210714052EBF}"/>
              </a:ext>
            </a:extLst>
          </p:cNvPr>
          <p:cNvCxnSpPr>
            <a:cxnSpLocks/>
          </p:cNvCxnSpPr>
          <p:nvPr/>
        </p:nvCxnSpPr>
        <p:spPr>
          <a:xfrm flipV="1">
            <a:off x="1540332"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98" name="TextBox 74">
            <a:extLst>
              <a:ext uri="{FF2B5EF4-FFF2-40B4-BE49-F238E27FC236}">
                <a16:creationId xmlns:a16="http://schemas.microsoft.com/office/drawing/2014/main" id="{4DBA17DD-785A-8670-E6D0-FB3933402DE0}"/>
              </a:ext>
            </a:extLst>
          </p:cNvPr>
          <p:cNvSpPr txBox="1"/>
          <p:nvPr/>
        </p:nvSpPr>
        <p:spPr>
          <a:xfrm>
            <a:off x="4497547"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DEC-2018</a:t>
            </a:r>
          </a:p>
        </p:txBody>
      </p:sp>
      <p:cxnSp>
        <p:nvCxnSpPr>
          <p:cNvPr id="599" name="Straight Arrow Connector 75">
            <a:extLst>
              <a:ext uri="{FF2B5EF4-FFF2-40B4-BE49-F238E27FC236}">
                <a16:creationId xmlns:a16="http://schemas.microsoft.com/office/drawing/2014/main" id="{2880FF91-31C6-4637-EB46-1D26DD59A007}"/>
              </a:ext>
            </a:extLst>
          </p:cNvPr>
          <p:cNvCxnSpPr>
            <a:cxnSpLocks/>
          </p:cNvCxnSpPr>
          <p:nvPr/>
        </p:nvCxnSpPr>
        <p:spPr>
          <a:xfrm flipV="1">
            <a:off x="3734892"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00" name="Straight Arrow Connector 76">
            <a:extLst>
              <a:ext uri="{FF2B5EF4-FFF2-40B4-BE49-F238E27FC236}">
                <a16:creationId xmlns:a16="http://schemas.microsoft.com/office/drawing/2014/main" id="{7ED1E731-DF86-A90D-3550-787363031E4B}"/>
              </a:ext>
            </a:extLst>
          </p:cNvPr>
          <p:cNvCxnSpPr>
            <a:cxnSpLocks/>
          </p:cNvCxnSpPr>
          <p:nvPr/>
        </p:nvCxnSpPr>
        <p:spPr>
          <a:xfrm flipV="1">
            <a:off x="4832172"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01" name="TextBox 77">
            <a:extLst>
              <a:ext uri="{FF2B5EF4-FFF2-40B4-BE49-F238E27FC236}">
                <a16:creationId xmlns:a16="http://schemas.microsoft.com/office/drawing/2014/main" id="{037F0A9A-9A89-E08B-3C95-F9616030E920}"/>
              </a:ext>
            </a:extLst>
          </p:cNvPr>
          <p:cNvSpPr txBox="1"/>
          <p:nvPr/>
        </p:nvSpPr>
        <p:spPr>
          <a:xfrm>
            <a:off x="5602713" y="5806300"/>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JUN-2019</a:t>
            </a:r>
          </a:p>
        </p:txBody>
      </p:sp>
      <p:cxnSp>
        <p:nvCxnSpPr>
          <p:cNvPr id="602" name="Straight Arrow Connector 78">
            <a:extLst>
              <a:ext uri="{FF2B5EF4-FFF2-40B4-BE49-F238E27FC236}">
                <a16:creationId xmlns:a16="http://schemas.microsoft.com/office/drawing/2014/main" id="{944212E5-09AC-C366-12ED-FF92BAA859B8}"/>
              </a:ext>
            </a:extLst>
          </p:cNvPr>
          <p:cNvCxnSpPr>
            <a:cxnSpLocks/>
          </p:cNvCxnSpPr>
          <p:nvPr/>
        </p:nvCxnSpPr>
        <p:spPr>
          <a:xfrm flipV="1">
            <a:off x="5930988"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03" name="TextBox 79">
            <a:extLst>
              <a:ext uri="{FF2B5EF4-FFF2-40B4-BE49-F238E27FC236}">
                <a16:creationId xmlns:a16="http://schemas.microsoft.com/office/drawing/2014/main" id="{73A57A89-D6B6-9894-051F-AD060BAA52F4}"/>
              </a:ext>
            </a:extLst>
          </p:cNvPr>
          <p:cNvSpPr txBox="1"/>
          <p:nvPr/>
        </p:nvSpPr>
        <p:spPr>
          <a:xfrm>
            <a:off x="6690468"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DEC-2019</a:t>
            </a:r>
          </a:p>
        </p:txBody>
      </p:sp>
      <p:sp>
        <p:nvSpPr>
          <p:cNvPr id="604" name="TextBox 80">
            <a:extLst>
              <a:ext uri="{FF2B5EF4-FFF2-40B4-BE49-F238E27FC236}">
                <a16:creationId xmlns:a16="http://schemas.microsoft.com/office/drawing/2014/main" id="{75B5785F-7C08-F077-3A13-776E262ED604}"/>
              </a:ext>
            </a:extLst>
          </p:cNvPr>
          <p:cNvSpPr txBox="1"/>
          <p:nvPr/>
        </p:nvSpPr>
        <p:spPr>
          <a:xfrm>
            <a:off x="7658843" y="5806300"/>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JUN-2020</a:t>
            </a:r>
          </a:p>
        </p:txBody>
      </p:sp>
      <p:sp>
        <p:nvSpPr>
          <p:cNvPr id="605" name="Rectangle 81">
            <a:extLst>
              <a:ext uri="{FF2B5EF4-FFF2-40B4-BE49-F238E27FC236}">
                <a16:creationId xmlns:a16="http://schemas.microsoft.com/office/drawing/2014/main" id="{83CEB74E-DE3F-5252-4AD4-FB935FFC5BB9}"/>
              </a:ext>
            </a:extLst>
          </p:cNvPr>
          <p:cNvSpPr/>
          <p:nvPr/>
        </p:nvSpPr>
        <p:spPr>
          <a:xfrm>
            <a:off x="443687" y="5633758"/>
            <a:ext cx="182880" cy="179882"/>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6" name="Straight Arrow Connector 82">
            <a:extLst>
              <a:ext uri="{FF2B5EF4-FFF2-40B4-BE49-F238E27FC236}">
                <a16:creationId xmlns:a16="http://schemas.microsoft.com/office/drawing/2014/main" id="{FA4D6358-8A72-A17E-DBE2-9F213901E5F1}"/>
              </a:ext>
            </a:extLst>
          </p:cNvPr>
          <p:cNvCxnSpPr>
            <a:cxnSpLocks/>
          </p:cNvCxnSpPr>
          <p:nvPr/>
        </p:nvCxnSpPr>
        <p:spPr>
          <a:xfrm flipV="1">
            <a:off x="442906"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07" name="TextBox 83">
            <a:extLst>
              <a:ext uri="{FF2B5EF4-FFF2-40B4-BE49-F238E27FC236}">
                <a16:creationId xmlns:a16="http://schemas.microsoft.com/office/drawing/2014/main" id="{3CA25942-E2CC-DD96-5CCA-A8B6FC5B26BD}"/>
              </a:ext>
            </a:extLst>
          </p:cNvPr>
          <p:cNvSpPr txBox="1"/>
          <p:nvPr/>
        </p:nvSpPr>
        <p:spPr>
          <a:xfrm>
            <a:off x="8751687"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DEC-2020</a:t>
            </a:r>
          </a:p>
        </p:txBody>
      </p:sp>
      <p:sp>
        <p:nvSpPr>
          <p:cNvPr id="608" name="TextBox 84">
            <a:extLst>
              <a:ext uri="{FF2B5EF4-FFF2-40B4-BE49-F238E27FC236}">
                <a16:creationId xmlns:a16="http://schemas.microsoft.com/office/drawing/2014/main" id="{686209B0-58F8-3846-8F97-FD489F7AE02F}"/>
              </a:ext>
            </a:extLst>
          </p:cNvPr>
          <p:cNvSpPr txBox="1"/>
          <p:nvPr/>
        </p:nvSpPr>
        <p:spPr>
          <a:xfrm>
            <a:off x="9802603" y="5806300"/>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JUN-2021</a:t>
            </a:r>
          </a:p>
        </p:txBody>
      </p:sp>
      <p:cxnSp>
        <p:nvCxnSpPr>
          <p:cNvPr id="609" name="Straight Arrow Connector 85">
            <a:extLst>
              <a:ext uri="{FF2B5EF4-FFF2-40B4-BE49-F238E27FC236}">
                <a16:creationId xmlns:a16="http://schemas.microsoft.com/office/drawing/2014/main" id="{B3396119-8E81-5EC4-21CE-B46F484A1273}"/>
              </a:ext>
            </a:extLst>
          </p:cNvPr>
          <p:cNvCxnSpPr>
            <a:cxnSpLocks/>
          </p:cNvCxnSpPr>
          <p:nvPr/>
        </p:nvCxnSpPr>
        <p:spPr>
          <a:xfrm flipV="1">
            <a:off x="1013246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10" name="TextBox 86">
            <a:extLst>
              <a:ext uri="{FF2B5EF4-FFF2-40B4-BE49-F238E27FC236}">
                <a16:creationId xmlns:a16="http://schemas.microsoft.com/office/drawing/2014/main" id="{E00CB507-8CB8-0991-B317-9C93CAC7270B}"/>
              </a:ext>
            </a:extLst>
          </p:cNvPr>
          <p:cNvSpPr txBox="1"/>
          <p:nvPr/>
        </p:nvSpPr>
        <p:spPr>
          <a:xfrm>
            <a:off x="11082128"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DEC-2021</a:t>
            </a:r>
          </a:p>
        </p:txBody>
      </p:sp>
      <p:cxnSp>
        <p:nvCxnSpPr>
          <p:cNvPr id="611" name="Straight Arrow Connector 87">
            <a:extLst>
              <a:ext uri="{FF2B5EF4-FFF2-40B4-BE49-F238E27FC236}">
                <a16:creationId xmlns:a16="http://schemas.microsoft.com/office/drawing/2014/main" id="{3F151320-B96A-6477-1232-344300B2872A}"/>
              </a:ext>
            </a:extLst>
          </p:cNvPr>
          <p:cNvCxnSpPr>
            <a:cxnSpLocks/>
          </p:cNvCxnSpPr>
          <p:nvPr/>
        </p:nvCxnSpPr>
        <p:spPr>
          <a:xfrm flipV="1">
            <a:off x="11416753"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12" name="Rectangle 88">
            <a:extLst>
              <a:ext uri="{FF2B5EF4-FFF2-40B4-BE49-F238E27FC236}">
                <a16:creationId xmlns:a16="http://schemas.microsoft.com/office/drawing/2014/main" id="{C681DD87-9AF2-D87A-EF6A-71B72B6E02CF}"/>
              </a:ext>
            </a:extLst>
          </p:cNvPr>
          <p:cNvSpPr/>
          <p:nvPr/>
        </p:nvSpPr>
        <p:spPr>
          <a:xfrm>
            <a:off x="11415135"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3" name="Rectangle 89">
            <a:extLst>
              <a:ext uri="{FF2B5EF4-FFF2-40B4-BE49-F238E27FC236}">
                <a16:creationId xmlns:a16="http://schemas.microsoft.com/office/drawing/2014/main" id="{F9052FB7-F716-FE19-D81D-559C21B7538A}"/>
              </a:ext>
            </a:extLst>
          </p:cNvPr>
          <p:cNvSpPr/>
          <p:nvPr/>
        </p:nvSpPr>
        <p:spPr>
          <a:xfrm>
            <a:off x="11598015"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 name="TextBox 90">
            <a:extLst>
              <a:ext uri="{FF2B5EF4-FFF2-40B4-BE49-F238E27FC236}">
                <a16:creationId xmlns:a16="http://schemas.microsoft.com/office/drawing/2014/main" id="{85B6BF39-95A5-9F6F-08AF-92967353996E}"/>
              </a:ext>
            </a:extLst>
          </p:cNvPr>
          <p:cNvSpPr txBox="1"/>
          <p:nvPr/>
        </p:nvSpPr>
        <p:spPr>
          <a:xfrm>
            <a:off x="7513188" y="4945417"/>
            <a:ext cx="696024"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Analysis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615" name="Straight Arrow Connector 91">
            <a:extLst>
              <a:ext uri="{FF2B5EF4-FFF2-40B4-BE49-F238E27FC236}">
                <a16:creationId xmlns:a16="http://schemas.microsoft.com/office/drawing/2014/main" id="{A1052AF7-BC0B-FFF4-76D9-710DF61E54E0}"/>
              </a:ext>
            </a:extLst>
          </p:cNvPr>
          <p:cNvCxnSpPr>
            <a:cxnSpLocks/>
          </p:cNvCxnSpPr>
          <p:nvPr/>
        </p:nvCxnSpPr>
        <p:spPr>
          <a:xfrm flipH="1" flipV="1">
            <a:off x="7854622" y="5449558"/>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16" name="Rectangle 92">
            <a:extLst>
              <a:ext uri="{FF2B5EF4-FFF2-40B4-BE49-F238E27FC236}">
                <a16:creationId xmlns:a16="http://schemas.microsoft.com/office/drawing/2014/main" id="{02B7572D-7F17-1888-3CF6-FD6C5C425769}"/>
              </a:ext>
            </a:extLst>
          </p:cNvPr>
          <p:cNvSpPr/>
          <p:nvPr/>
        </p:nvSpPr>
        <p:spPr>
          <a:xfrm>
            <a:off x="534810" y="5633699"/>
            <a:ext cx="90976"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Rectangle 93">
            <a:extLst>
              <a:ext uri="{FF2B5EF4-FFF2-40B4-BE49-F238E27FC236}">
                <a16:creationId xmlns:a16="http://schemas.microsoft.com/office/drawing/2014/main" id="{21BF2726-4092-7570-9A8E-760E2023505B}"/>
              </a:ext>
            </a:extLst>
          </p:cNvPr>
          <p:cNvSpPr/>
          <p:nvPr/>
        </p:nvSpPr>
        <p:spPr>
          <a:xfrm>
            <a:off x="7758654" y="5633699"/>
            <a:ext cx="98024" cy="17988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8" name="Straight Connector 94">
            <a:extLst>
              <a:ext uri="{FF2B5EF4-FFF2-40B4-BE49-F238E27FC236}">
                <a16:creationId xmlns:a16="http://schemas.microsoft.com/office/drawing/2014/main" id="{A5E49540-106A-AA6F-6438-C57AC203F6BC}"/>
              </a:ext>
            </a:extLst>
          </p:cNvPr>
          <p:cNvCxnSpPr>
            <a:cxnSpLocks/>
          </p:cNvCxnSpPr>
          <p:nvPr/>
        </p:nvCxnSpPr>
        <p:spPr>
          <a:xfrm>
            <a:off x="894994" y="5379768"/>
            <a:ext cx="6608115"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9" name="TextBox 95">
            <a:extLst>
              <a:ext uri="{FF2B5EF4-FFF2-40B4-BE49-F238E27FC236}">
                <a16:creationId xmlns:a16="http://schemas.microsoft.com/office/drawing/2014/main" id="{90947DA7-3952-6791-23EB-3C2F8FE04549}"/>
              </a:ext>
            </a:extLst>
          </p:cNvPr>
          <p:cNvSpPr txBox="1"/>
          <p:nvPr/>
        </p:nvSpPr>
        <p:spPr>
          <a:xfrm>
            <a:off x="3734662" y="5221158"/>
            <a:ext cx="846707"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highlight>
                  <a:srgbClr val="FFFFFF"/>
                </a:highlight>
                <a:uLnTx/>
                <a:uFillTx/>
                <a:latin typeface="Arial" panose="020B0604020202020204" pitchFamily="34" charset="0"/>
                <a:ea typeface="+mn-ea"/>
                <a:cs typeface="Arial" panose="020B0604020202020204" pitchFamily="34" charset="0"/>
              </a:rPr>
              <a:t>4.4 Years</a:t>
            </a:r>
          </a:p>
        </p:txBody>
      </p:sp>
      <p:sp>
        <p:nvSpPr>
          <p:cNvPr id="620" name="Triangle 96">
            <a:extLst>
              <a:ext uri="{FF2B5EF4-FFF2-40B4-BE49-F238E27FC236}">
                <a16:creationId xmlns:a16="http://schemas.microsoft.com/office/drawing/2014/main" id="{FE08E53C-620C-6B71-67DB-7784F4F00D50}"/>
              </a:ext>
            </a:extLst>
          </p:cNvPr>
          <p:cNvSpPr/>
          <p:nvPr/>
        </p:nvSpPr>
        <p:spPr>
          <a:xfrm rot="5400000">
            <a:off x="11733556" y="5583872"/>
            <a:ext cx="365760" cy="27432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1" name="Rectangle 97">
            <a:extLst>
              <a:ext uri="{FF2B5EF4-FFF2-40B4-BE49-F238E27FC236}">
                <a16:creationId xmlns:a16="http://schemas.microsoft.com/office/drawing/2014/main" id="{FBF507B8-65A0-F953-8B1C-E08F1A17DDC8}"/>
              </a:ext>
            </a:extLst>
          </p:cNvPr>
          <p:cNvSpPr/>
          <p:nvPr/>
        </p:nvSpPr>
        <p:spPr>
          <a:xfrm>
            <a:off x="6242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2" name="Rectangle 98">
            <a:extLst>
              <a:ext uri="{FF2B5EF4-FFF2-40B4-BE49-F238E27FC236}">
                <a16:creationId xmlns:a16="http://schemas.microsoft.com/office/drawing/2014/main" id="{F34A5F9E-5EF4-3E83-5A29-CF71113D1896}"/>
              </a:ext>
            </a:extLst>
          </p:cNvPr>
          <p:cNvSpPr/>
          <p:nvPr/>
        </p:nvSpPr>
        <p:spPr>
          <a:xfrm>
            <a:off x="8071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3" name="Rectangle 99">
            <a:extLst>
              <a:ext uri="{FF2B5EF4-FFF2-40B4-BE49-F238E27FC236}">
                <a16:creationId xmlns:a16="http://schemas.microsoft.com/office/drawing/2014/main" id="{581A2E53-A6A1-9BA4-5BF2-8DAE9C0903BF}"/>
              </a:ext>
            </a:extLst>
          </p:cNvPr>
          <p:cNvSpPr/>
          <p:nvPr/>
        </p:nvSpPr>
        <p:spPr>
          <a:xfrm>
            <a:off x="9900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 name="Rectangle 100">
            <a:extLst>
              <a:ext uri="{FF2B5EF4-FFF2-40B4-BE49-F238E27FC236}">
                <a16:creationId xmlns:a16="http://schemas.microsoft.com/office/drawing/2014/main" id="{167CED63-9E58-234C-ECD2-747022F51FB2}"/>
              </a:ext>
            </a:extLst>
          </p:cNvPr>
          <p:cNvSpPr/>
          <p:nvPr/>
        </p:nvSpPr>
        <p:spPr>
          <a:xfrm>
            <a:off x="11729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5" name="Rectangle 101">
            <a:extLst>
              <a:ext uri="{FF2B5EF4-FFF2-40B4-BE49-F238E27FC236}">
                <a16:creationId xmlns:a16="http://schemas.microsoft.com/office/drawing/2014/main" id="{BCA7AA2E-2EE8-09FD-A2BD-232EA8A6B09F}"/>
              </a:ext>
            </a:extLst>
          </p:cNvPr>
          <p:cNvSpPr/>
          <p:nvPr/>
        </p:nvSpPr>
        <p:spPr>
          <a:xfrm>
            <a:off x="13557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6" name="Rectangle 102">
            <a:extLst>
              <a:ext uri="{FF2B5EF4-FFF2-40B4-BE49-F238E27FC236}">
                <a16:creationId xmlns:a16="http://schemas.microsoft.com/office/drawing/2014/main" id="{EFCDBC2B-7C28-F448-1FDF-D3E02CAC4CC3}"/>
              </a:ext>
            </a:extLst>
          </p:cNvPr>
          <p:cNvSpPr/>
          <p:nvPr/>
        </p:nvSpPr>
        <p:spPr>
          <a:xfrm>
            <a:off x="15386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7" name="Rectangle 103">
            <a:extLst>
              <a:ext uri="{FF2B5EF4-FFF2-40B4-BE49-F238E27FC236}">
                <a16:creationId xmlns:a16="http://schemas.microsoft.com/office/drawing/2014/main" id="{A4116BDE-F72C-E2CA-FF7F-69537222DA7E}"/>
              </a:ext>
            </a:extLst>
          </p:cNvPr>
          <p:cNvSpPr/>
          <p:nvPr/>
        </p:nvSpPr>
        <p:spPr>
          <a:xfrm>
            <a:off x="17215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8" name="Rectangle 104">
            <a:extLst>
              <a:ext uri="{FF2B5EF4-FFF2-40B4-BE49-F238E27FC236}">
                <a16:creationId xmlns:a16="http://schemas.microsoft.com/office/drawing/2014/main" id="{AF0BF867-78B2-AE84-A026-90544C88557A}"/>
              </a:ext>
            </a:extLst>
          </p:cNvPr>
          <p:cNvSpPr/>
          <p:nvPr/>
        </p:nvSpPr>
        <p:spPr>
          <a:xfrm>
            <a:off x="19044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9" name="Rectangle 105">
            <a:extLst>
              <a:ext uri="{FF2B5EF4-FFF2-40B4-BE49-F238E27FC236}">
                <a16:creationId xmlns:a16="http://schemas.microsoft.com/office/drawing/2014/main" id="{FDD84991-ADFF-6229-4348-401588B12DE4}"/>
              </a:ext>
            </a:extLst>
          </p:cNvPr>
          <p:cNvSpPr/>
          <p:nvPr/>
        </p:nvSpPr>
        <p:spPr>
          <a:xfrm>
            <a:off x="20873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0" name="Rectangle 106">
            <a:extLst>
              <a:ext uri="{FF2B5EF4-FFF2-40B4-BE49-F238E27FC236}">
                <a16:creationId xmlns:a16="http://schemas.microsoft.com/office/drawing/2014/main" id="{B27C2401-B855-F9CA-8902-0B9BF9661F31}"/>
              </a:ext>
            </a:extLst>
          </p:cNvPr>
          <p:cNvSpPr/>
          <p:nvPr/>
        </p:nvSpPr>
        <p:spPr>
          <a:xfrm>
            <a:off x="22701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1" name="Rectangle 107">
            <a:extLst>
              <a:ext uri="{FF2B5EF4-FFF2-40B4-BE49-F238E27FC236}">
                <a16:creationId xmlns:a16="http://schemas.microsoft.com/office/drawing/2014/main" id="{1FE47EA5-7C98-95C8-65DB-41FC1C2BFA49}"/>
              </a:ext>
            </a:extLst>
          </p:cNvPr>
          <p:cNvSpPr/>
          <p:nvPr/>
        </p:nvSpPr>
        <p:spPr>
          <a:xfrm>
            <a:off x="24530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2" name="Rectangle 108">
            <a:extLst>
              <a:ext uri="{FF2B5EF4-FFF2-40B4-BE49-F238E27FC236}">
                <a16:creationId xmlns:a16="http://schemas.microsoft.com/office/drawing/2014/main" id="{F341FF8D-9F84-0EF5-44E4-A5477DF345C7}"/>
              </a:ext>
            </a:extLst>
          </p:cNvPr>
          <p:cNvSpPr/>
          <p:nvPr/>
        </p:nvSpPr>
        <p:spPr>
          <a:xfrm>
            <a:off x="26359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3" name="Rectangle 109">
            <a:extLst>
              <a:ext uri="{FF2B5EF4-FFF2-40B4-BE49-F238E27FC236}">
                <a16:creationId xmlns:a16="http://schemas.microsoft.com/office/drawing/2014/main" id="{EAAAE5E3-5F0E-8626-90F1-197F3420DB1E}"/>
              </a:ext>
            </a:extLst>
          </p:cNvPr>
          <p:cNvSpPr/>
          <p:nvPr/>
        </p:nvSpPr>
        <p:spPr>
          <a:xfrm>
            <a:off x="28188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 name="Rectangle 110">
            <a:extLst>
              <a:ext uri="{FF2B5EF4-FFF2-40B4-BE49-F238E27FC236}">
                <a16:creationId xmlns:a16="http://schemas.microsoft.com/office/drawing/2014/main" id="{B2142B59-B51F-338A-0410-F7AF049C352C}"/>
              </a:ext>
            </a:extLst>
          </p:cNvPr>
          <p:cNvSpPr/>
          <p:nvPr/>
        </p:nvSpPr>
        <p:spPr>
          <a:xfrm>
            <a:off x="30017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5" name="Rectangle 111">
            <a:extLst>
              <a:ext uri="{FF2B5EF4-FFF2-40B4-BE49-F238E27FC236}">
                <a16:creationId xmlns:a16="http://schemas.microsoft.com/office/drawing/2014/main" id="{67092C77-E67B-A856-4387-063B23D2D864}"/>
              </a:ext>
            </a:extLst>
          </p:cNvPr>
          <p:cNvSpPr/>
          <p:nvPr/>
        </p:nvSpPr>
        <p:spPr>
          <a:xfrm>
            <a:off x="31845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6" name="Rectangle 112">
            <a:extLst>
              <a:ext uri="{FF2B5EF4-FFF2-40B4-BE49-F238E27FC236}">
                <a16:creationId xmlns:a16="http://schemas.microsoft.com/office/drawing/2014/main" id="{3DC1D1A1-6EA0-9AB1-EACB-110572112092}"/>
              </a:ext>
            </a:extLst>
          </p:cNvPr>
          <p:cNvSpPr/>
          <p:nvPr/>
        </p:nvSpPr>
        <p:spPr>
          <a:xfrm>
            <a:off x="33674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7" name="Rectangle 113">
            <a:extLst>
              <a:ext uri="{FF2B5EF4-FFF2-40B4-BE49-F238E27FC236}">
                <a16:creationId xmlns:a16="http://schemas.microsoft.com/office/drawing/2014/main" id="{317B33CE-A47E-989C-FEE8-FD6107057392}"/>
              </a:ext>
            </a:extLst>
          </p:cNvPr>
          <p:cNvSpPr/>
          <p:nvPr/>
        </p:nvSpPr>
        <p:spPr>
          <a:xfrm>
            <a:off x="35503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8" name="Rectangle 114">
            <a:extLst>
              <a:ext uri="{FF2B5EF4-FFF2-40B4-BE49-F238E27FC236}">
                <a16:creationId xmlns:a16="http://schemas.microsoft.com/office/drawing/2014/main" id="{98CACD47-F830-B33F-172C-E0BE76638ACA}"/>
              </a:ext>
            </a:extLst>
          </p:cNvPr>
          <p:cNvSpPr/>
          <p:nvPr/>
        </p:nvSpPr>
        <p:spPr>
          <a:xfrm>
            <a:off x="37332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9" name="Rectangle 115">
            <a:extLst>
              <a:ext uri="{FF2B5EF4-FFF2-40B4-BE49-F238E27FC236}">
                <a16:creationId xmlns:a16="http://schemas.microsoft.com/office/drawing/2014/main" id="{ECEF89A6-60AE-D67C-0BD0-A22062F061CE}"/>
              </a:ext>
            </a:extLst>
          </p:cNvPr>
          <p:cNvSpPr/>
          <p:nvPr/>
        </p:nvSpPr>
        <p:spPr>
          <a:xfrm>
            <a:off x="39161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0" name="Rectangle 116">
            <a:extLst>
              <a:ext uri="{FF2B5EF4-FFF2-40B4-BE49-F238E27FC236}">
                <a16:creationId xmlns:a16="http://schemas.microsoft.com/office/drawing/2014/main" id="{4AFC8696-A48C-0F53-606D-94B84479F7A8}"/>
              </a:ext>
            </a:extLst>
          </p:cNvPr>
          <p:cNvSpPr/>
          <p:nvPr/>
        </p:nvSpPr>
        <p:spPr>
          <a:xfrm>
            <a:off x="40989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1" name="Rectangle 117">
            <a:extLst>
              <a:ext uri="{FF2B5EF4-FFF2-40B4-BE49-F238E27FC236}">
                <a16:creationId xmlns:a16="http://schemas.microsoft.com/office/drawing/2014/main" id="{28B3971F-E316-7A23-4762-801A51534370}"/>
              </a:ext>
            </a:extLst>
          </p:cNvPr>
          <p:cNvSpPr/>
          <p:nvPr/>
        </p:nvSpPr>
        <p:spPr>
          <a:xfrm>
            <a:off x="42818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2" name="Rectangle 118">
            <a:extLst>
              <a:ext uri="{FF2B5EF4-FFF2-40B4-BE49-F238E27FC236}">
                <a16:creationId xmlns:a16="http://schemas.microsoft.com/office/drawing/2014/main" id="{7B5A9EFD-6CBE-2C66-05CB-1A42392A6A45}"/>
              </a:ext>
            </a:extLst>
          </p:cNvPr>
          <p:cNvSpPr/>
          <p:nvPr/>
        </p:nvSpPr>
        <p:spPr>
          <a:xfrm>
            <a:off x="44647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3" name="Rectangle 119">
            <a:extLst>
              <a:ext uri="{FF2B5EF4-FFF2-40B4-BE49-F238E27FC236}">
                <a16:creationId xmlns:a16="http://schemas.microsoft.com/office/drawing/2014/main" id="{56E378D1-3F21-20AB-5E59-547A537B0790}"/>
              </a:ext>
            </a:extLst>
          </p:cNvPr>
          <p:cNvSpPr/>
          <p:nvPr/>
        </p:nvSpPr>
        <p:spPr>
          <a:xfrm>
            <a:off x="46476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4" name="Rectangle 120">
            <a:extLst>
              <a:ext uri="{FF2B5EF4-FFF2-40B4-BE49-F238E27FC236}">
                <a16:creationId xmlns:a16="http://schemas.microsoft.com/office/drawing/2014/main" id="{D08D62C1-11D4-1F79-2BEF-6A391E2FE287}"/>
              </a:ext>
            </a:extLst>
          </p:cNvPr>
          <p:cNvSpPr/>
          <p:nvPr/>
        </p:nvSpPr>
        <p:spPr>
          <a:xfrm>
            <a:off x="48305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 name="Rectangle 121">
            <a:extLst>
              <a:ext uri="{FF2B5EF4-FFF2-40B4-BE49-F238E27FC236}">
                <a16:creationId xmlns:a16="http://schemas.microsoft.com/office/drawing/2014/main" id="{F1D12FCB-4403-C2AB-E129-705DF076FF09}"/>
              </a:ext>
            </a:extLst>
          </p:cNvPr>
          <p:cNvSpPr/>
          <p:nvPr/>
        </p:nvSpPr>
        <p:spPr>
          <a:xfrm>
            <a:off x="50133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6" name="Rectangle 122">
            <a:extLst>
              <a:ext uri="{FF2B5EF4-FFF2-40B4-BE49-F238E27FC236}">
                <a16:creationId xmlns:a16="http://schemas.microsoft.com/office/drawing/2014/main" id="{E8826E08-64F4-39A3-D203-58FD0EC5ED1A}"/>
              </a:ext>
            </a:extLst>
          </p:cNvPr>
          <p:cNvSpPr/>
          <p:nvPr/>
        </p:nvSpPr>
        <p:spPr>
          <a:xfrm>
            <a:off x="51962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7" name="Rectangle 123">
            <a:extLst>
              <a:ext uri="{FF2B5EF4-FFF2-40B4-BE49-F238E27FC236}">
                <a16:creationId xmlns:a16="http://schemas.microsoft.com/office/drawing/2014/main" id="{7E0930E6-0D55-BDDB-1675-35DB25D56E67}"/>
              </a:ext>
            </a:extLst>
          </p:cNvPr>
          <p:cNvSpPr/>
          <p:nvPr/>
        </p:nvSpPr>
        <p:spPr>
          <a:xfrm>
            <a:off x="53791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8" name="Rectangle 124">
            <a:extLst>
              <a:ext uri="{FF2B5EF4-FFF2-40B4-BE49-F238E27FC236}">
                <a16:creationId xmlns:a16="http://schemas.microsoft.com/office/drawing/2014/main" id="{30BDE8AA-833A-45CD-93F7-79BD14BBF961}"/>
              </a:ext>
            </a:extLst>
          </p:cNvPr>
          <p:cNvSpPr/>
          <p:nvPr/>
        </p:nvSpPr>
        <p:spPr>
          <a:xfrm>
            <a:off x="55620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9" name="Rectangle 125">
            <a:extLst>
              <a:ext uri="{FF2B5EF4-FFF2-40B4-BE49-F238E27FC236}">
                <a16:creationId xmlns:a16="http://schemas.microsoft.com/office/drawing/2014/main" id="{F39A5AA7-4EEF-8821-7A44-A9E04BB416EC}"/>
              </a:ext>
            </a:extLst>
          </p:cNvPr>
          <p:cNvSpPr/>
          <p:nvPr/>
        </p:nvSpPr>
        <p:spPr>
          <a:xfrm>
            <a:off x="57449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0" name="Rectangle 126">
            <a:extLst>
              <a:ext uri="{FF2B5EF4-FFF2-40B4-BE49-F238E27FC236}">
                <a16:creationId xmlns:a16="http://schemas.microsoft.com/office/drawing/2014/main" id="{CC53D41A-FE2E-E87C-628B-328370E3504B}"/>
              </a:ext>
            </a:extLst>
          </p:cNvPr>
          <p:cNvSpPr/>
          <p:nvPr/>
        </p:nvSpPr>
        <p:spPr>
          <a:xfrm>
            <a:off x="59277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1" name="Rectangle 127">
            <a:extLst>
              <a:ext uri="{FF2B5EF4-FFF2-40B4-BE49-F238E27FC236}">
                <a16:creationId xmlns:a16="http://schemas.microsoft.com/office/drawing/2014/main" id="{7F84496C-DC27-D0A2-3CAB-CF1C7980E5EF}"/>
              </a:ext>
            </a:extLst>
          </p:cNvPr>
          <p:cNvSpPr/>
          <p:nvPr/>
        </p:nvSpPr>
        <p:spPr>
          <a:xfrm>
            <a:off x="61106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2" name="Rectangle 128">
            <a:extLst>
              <a:ext uri="{FF2B5EF4-FFF2-40B4-BE49-F238E27FC236}">
                <a16:creationId xmlns:a16="http://schemas.microsoft.com/office/drawing/2014/main" id="{1F6F4E65-BA96-801C-4BBD-3ECA57A2BDB9}"/>
              </a:ext>
            </a:extLst>
          </p:cNvPr>
          <p:cNvSpPr/>
          <p:nvPr/>
        </p:nvSpPr>
        <p:spPr>
          <a:xfrm>
            <a:off x="62935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3" name="Rectangle 129">
            <a:extLst>
              <a:ext uri="{FF2B5EF4-FFF2-40B4-BE49-F238E27FC236}">
                <a16:creationId xmlns:a16="http://schemas.microsoft.com/office/drawing/2014/main" id="{005E343A-B255-1279-A3A6-267DDE293ACE}"/>
              </a:ext>
            </a:extLst>
          </p:cNvPr>
          <p:cNvSpPr/>
          <p:nvPr/>
        </p:nvSpPr>
        <p:spPr>
          <a:xfrm>
            <a:off x="64764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4" name="Rectangle 130">
            <a:extLst>
              <a:ext uri="{FF2B5EF4-FFF2-40B4-BE49-F238E27FC236}">
                <a16:creationId xmlns:a16="http://schemas.microsoft.com/office/drawing/2014/main" id="{DDEE0669-CF83-0CA2-80D6-84F380E33414}"/>
              </a:ext>
            </a:extLst>
          </p:cNvPr>
          <p:cNvSpPr/>
          <p:nvPr/>
        </p:nvSpPr>
        <p:spPr>
          <a:xfrm>
            <a:off x="66593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 name="Rectangle 131">
            <a:extLst>
              <a:ext uri="{FF2B5EF4-FFF2-40B4-BE49-F238E27FC236}">
                <a16:creationId xmlns:a16="http://schemas.microsoft.com/office/drawing/2014/main" id="{1CAEC23A-4738-AE37-72CD-FE7FC926CC6D}"/>
              </a:ext>
            </a:extLst>
          </p:cNvPr>
          <p:cNvSpPr/>
          <p:nvPr/>
        </p:nvSpPr>
        <p:spPr>
          <a:xfrm>
            <a:off x="68421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6" name="Rectangle 132">
            <a:extLst>
              <a:ext uri="{FF2B5EF4-FFF2-40B4-BE49-F238E27FC236}">
                <a16:creationId xmlns:a16="http://schemas.microsoft.com/office/drawing/2014/main" id="{92C81492-06FF-A840-FFC0-FD45AA6C1570}"/>
              </a:ext>
            </a:extLst>
          </p:cNvPr>
          <p:cNvSpPr/>
          <p:nvPr/>
        </p:nvSpPr>
        <p:spPr>
          <a:xfrm>
            <a:off x="70250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7" name="Rectangle 133">
            <a:extLst>
              <a:ext uri="{FF2B5EF4-FFF2-40B4-BE49-F238E27FC236}">
                <a16:creationId xmlns:a16="http://schemas.microsoft.com/office/drawing/2014/main" id="{83E67640-F421-4630-6604-3C3B15A22F16}"/>
              </a:ext>
            </a:extLst>
          </p:cNvPr>
          <p:cNvSpPr/>
          <p:nvPr/>
        </p:nvSpPr>
        <p:spPr>
          <a:xfrm>
            <a:off x="72079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8" name="Rectangle 134">
            <a:extLst>
              <a:ext uri="{FF2B5EF4-FFF2-40B4-BE49-F238E27FC236}">
                <a16:creationId xmlns:a16="http://schemas.microsoft.com/office/drawing/2014/main" id="{5EA48B82-04D1-180E-56B4-2D03020B84CC}"/>
              </a:ext>
            </a:extLst>
          </p:cNvPr>
          <p:cNvSpPr/>
          <p:nvPr/>
        </p:nvSpPr>
        <p:spPr>
          <a:xfrm>
            <a:off x="73908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9" name="Rectangle 135">
            <a:extLst>
              <a:ext uri="{FF2B5EF4-FFF2-40B4-BE49-F238E27FC236}">
                <a16:creationId xmlns:a16="http://schemas.microsoft.com/office/drawing/2014/main" id="{55950AD7-7851-F622-3AFF-AEE374EF8BE5}"/>
              </a:ext>
            </a:extLst>
          </p:cNvPr>
          <p:cNvSpPr/>
          <p:nvPr/>
        </p:nvSpPr>
        <p:spPr>
          <a:xfrm>
            <a:off x="75737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0" name="Rectangle 136">
            <a:extLst>
              <a:ext uri="{FF2B5EF4-FFF2-40B4-BE49-F238E27FC236}">
                <a16:creationId xmlns:a16="http://schemas.microsoft.com/office/drawing/2014/main" id="{B9E56A59-A581-8BFC-CF67-1796EA61E017}"/>
              </a:ext>
            </a:extLst>
          </p:cNvPr>
          <p:cNvSpPr/>
          <p:nvPr/>
        </p:nvSpPr>
        <p:spPr>
          <a:xfrm>
            <a:off x="7857538" y="5633699"/>
            <a:ext cx="81935"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1" name="Rectangle 137">
            <a:extLst>
              <a:ext uri="{FF2B5EF4-FFF2-40B4-BE49-F238E27FC236}">
                <a16:creationId xmlns:a16="http://schemas.microsoft.com/office/drawing/2014/main" id="{02CD07FA-FC57-369E-81FF-F1BB4C863DAC}"/>
              </a:ext>
            </a:extLst>
          </p:cNvPr>
          <p:cNvSpPr/>
          <p:nvPr/>
        </p:nvSpPr>
        <p:spPr>
          <a:xfrm>
            <a:off x="79394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2" name="Rectangle 138">
            <a:extLst>
              <a:ext uri="{FF2B5EF4-FFF2-40B4-BE49-F238E27FC236}">
                <a16:creationId xmlns:a16="http://schemas.microsoft.com/office/drawing/2014/main" id="{7392B818-E23F-1CB5-0631-EEE8074B2F62}"/>
              </a:ext>
            </a:extLst>
          </p:cNvPr>
          <p:cNvSpPr/>
          <p:nvPr/>
        </p:nvSpPr>
        <p:spPr>
          <a:xfrm>
            <a:off x="81223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3" name="Rectangle 139">
            <a:extLst>
              <a:ext uri="{FF2B5EF4-FFF2-40B4-BE49-F238E27FC236}">
                <a16:creationId xmlns:a16="http://schemas.microsoft.com/office/drawing/2014/main" id="{0FF35F55-1AAD-66F6-CFBE-5D8B85453D13}"/>
              </a:ext>
            </a:extLst>
          </p:cNvPr>
          <p:cNvSpPr/>
          <p:nvPr/>
        </p:nvSpPr>
        <p:spPr>
          <a:xfrm>
            <a:off x="83052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4" name="Rectangle 140">
            <a:extLst>
              <a:ext uri="{FF2B5EF4-FFF2-40B4-BE49-F238E27FC236}">
                <a16:creationId xmlns:a16="http://schemas.microsoft.com/office/drawing/2014/main" id="{1F6637B0-4028-7EBA-C824-375DDF170BCD}"/>
              </a:ext>
            </a:extLst>
          </p:cNvPr>
          <p:cNvSpPr/>
          <p:nvPr/>
        </p:nvSpPr>
        <p:spPr>
          <a:xfrm>
            <a:off x="84881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5" name="Rectangle 141">
            <a:extLst>
              <a:ext uri="{FF2B5EF4-FFF2-40B4-BE49-F238E27FC236}">
                <a16:creationId xmlns:a16="http://schemas.microsoft.com/office/drawing/2014/main" id="{3DEF64C3-7EB3-53D1-7F75-E1F47B3C423B}"/>
              </a:ext>
            </a:extLst>
          </p:cNvPr>
          <p:cNvSpPr/>
          <p:nvPr/>
        </p:nvSpPr>
        <p:spPr>
          <a:xfrm>
            <a:off x="86709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6" name="Rectangle 142">
            <a:extLst>
              <a:ext uri="{FF2B5EF4-FFF2-40B4-BE49-F238E27FC236}">
                <a16:creationId xmlns:a16="http://schemas.microsoft.com/office/drawing/2014/main" id="{FE96C60F-3878-F18B-3ED1-7C0E300A2BDC}"/>
              </a:ext>
            </a:extLst>
          </p:cNvPr>
          <p:cNvSpPr/>
          <p:nvPr/>
        </p:nvSpPr>
        <p:spPr>
          <a:xfrm>
            <a:off x="88538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7" name="Rectangle 143">
            <a:extLst>
              <a:ext uri="{FF2B5EF4-FFF2-40B4-BE49-F238E27FC236}">
                <a16:creationId xmlns:a16="http://schemas.microsoft.com/office/drawing/2014/main" id="{8006F274-05EC-B3D7-02CC-E3C552C79F2A}"/>
              </a:ext>
            </a:extLst>
          </p:cNvPr>
          <p:cNvSpPr/>
          <p:nvPr/>
        </p:nvSpPr>
        <p:spPr>
          <a:xfrm>
            <a:off x="90367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8" name="Rectangle 144">
            <a:extLst>
              <a:ext uri="{FF2B5EF4-FFF2-40B4-BE49-F238E27FC236}">
                <a16:creationId xmlns:a16="http://schemas.microsoft.com/office/drawing/2014/main" id="{A32958C6-F1CC-34FA-AD31-9310B6B2FAAE}"/>
              </a:ext>
            </a:extLst>
          </p:cNvPr>
          <p:cNvSpPr/>
          <p:nvPr/>
        </p:nvSpPr>
        <p:spPr>
          <a:xfrm>
            <a:off x="921963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9" name="Rectangle 145">
            <a:extLst>
              <a:ext uri="{FF2B5EF4-FFF2-40B4-BE49-F238E27FC236}">
                <a16:creationId xmlns:a16="http://schemas.microsoft.com/office/drawing/2014/main" id="{A43C3B78-4BA8-76B7-9C0B-99C5EF43C274}"/>
              </a:ext>
            </a:extLst>
          </p:cNvPr>
          <p:cNvSpPr/>
          <p:nvPr/>
        </p:nvSpPr>
        <p:spPr>
          <a:xfrm>
            <a:off x="940251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0" name="Rectangle 146">
            <a:extLst>
              <a:ext uri="{FF2B5EF4-FFF2-40B4-BE49-F238E27FC236}">
                <a16:creationId xmlns:a16="http://schemas.microsoft.com/office/drawing/2014/main" id="{BE29F9FF-37AC-EEFE-97FC-B209657A8B6F}"/>
              </a:ext>
            </a:extLst>
          </p:cNvPr>
          <p:cNvSpPr/>
          <p:nvPr/>
        </p:nvSpPr>
        <p:spPr>
          <a:xfrm>
            <a:off x="958539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1" name="Rectangle 147">
            <a:extLst>
              <a:ext uri="{FF2B5EF4-FFF2-40B4-BE49-F238E27FC236}">
                <a16:creationId xmlns:a16="http://schemas.microsoft.com/office/drawing/2014/main" id="{5FEFE525-0240-EF4A-4625-881C072A7240}"/>
              </a:ext>
            </a:extLst>
          </p:cNvPr>
          <p:cNvSpPr/>
          <p:nvPr/>
        </p:nvSpPr>
        <p:spPr>
          <a:xfrm>
            <a:off x="976827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2" name="Rectangle 148">
            <a:extLst>
              <a:ext uri="{FF2B5EF4-FFF2-40B4-BE49-F238E27FC236}">
                <a16:creationId xmlns:a16="http://schemas.microsoft.com/office/drawing/2014/main" id="{D6E64616-336C-085E-2063-690DEF842E46}"/>
              </a:ext>
            </a:extLst>
          </p:cNvPr>
          <p:cNvSpPr/>
          <p:nvPr/>
        </p:nvSpPr>
        <p:spPr>
          <a:xfrm>
            <a:off x="9951154" y="5633699"/>
            <a:ext cx="182880"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3" name="Rectangle 149">
            <a:extLst>
              <a:ext uri="{FF2B5EF4-FFF2-40B4-BE49-F238E27FC236}">
                <a16:creationId xmlns:a16="http://schemas.microsoft.com/office/drawing/2014/main" id="{0FAFE5C9-CD75-8066-D32D-17DC059EB379}"/>
              </a:ext>
            </a:extLst>
          </p:cNvPr>
          <p:cNvSpPr/>
          <p:nvPr/>
        </p:nvSpPr>
        <p:spPr>
          <a:xfrm>
            <a:off x="1013403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4" name="Rectangle 150">
            <a:extLst>
              <a:ext uri="{FF2B5EF4-FFF2-40B4-BE49-F238E27FC236}">
                <a16:creationId xmlns:a16="http://schemas.microsoft.com/office/drawing/2014/main" id="{B363ACB0-243D-BD35-E885-FE0024677382}"/>
              </a:ext>
            </a:extLst>
          </p:cNvPr>
          <p:cNvSpPr/>
          <p:nvPr/>
        </p:nvSpPr>
        <p:spPr>
          <a:xfrm>
            <a:off x="1031691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5" name="Rectangle 151">
            <a:extLst>
              <a:ext uri="{FF2B5EF4-FFF2-40B4-BE49-F238E27FC236}">
                <a16:creationId xmlns:a16="http://schemas.microsoft.com/office/drawing/2014/main" id="{51713035-8F93-9537-CC12-40395BBD9D27}"/>
              </a:ext>
            </a:extLst>
          </p:cNvPr>
          <p:cNvSpPr/>
          <p:nvPr/>
        </p:nvSpPr>
        <p:spPr>
          <a:xfrm>
            <a:off x="1049979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6" name="Rectangle 152">
            <a:extLst>
              <a:ext uri="{FF2B5EF4-FFF2-40B4-BE49-F238E27FC236}">
                <a16:creationId xmlns:a16="http://schemas.microsoft.com/office/drawing/2014/main" id="{54D93D3F-B51A-E842-4DB3-C7D498FF175C}"/>
              </a:ext>
            </a:extLst>
          </p:cNvPr>
          <p:cNvSpPr/>
          <p:nvPr/>
        </p:nvSpPr>
        <p:spPr>
          <a:xfrm>
            <a:off x="1068267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7" name="Rectangle 153">
            <a:extLst>
              <a:ext uri="{FF2B5EF4-FFF2-40B4-BE49-F238E27FC236}">
                <a16:creationId xmlns:a16="http://schemas.microsoft.com/office/drawing/2014/main" id="{25223935-D5F4-A64F-A5BC-932B5EA04C88}"/>
              </a:ext>
            </a:extLst>
          </p:cNvPr>
          <p:cNvSpPr/>
          <p:nvPr/>
        </p:nvSpPr>
        <p:spPr>
          <a:xfrm>
            <a:off x="1086555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8" name="Rectangle 154">
            <a:extLst>
              <a:ext uri="{FF2B5EF4-FFF2-40B4-BE49-F238E27FC236}">
                <a16:creationId xmlns:a16="http://schemas.microsoft.com/office/drawing/2014/main" id="{74A97483-5310-1F30-84D4-AA23DB781AE7}"/>
              </a:ext>
            </a:extLst>
          </p:cNvPr>
          <p:cNvSpPr/>
          <p:nvPr/>
        </p:nvSpPr>
        <p:spPr>
          <a:xfrm>
            <a:off x="1104843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9" name="Rectangle 155">
            <a:extLst>
              <a:ext uri="{FF2B5EF4-FFF2-40B4-BE49-F238E27FC236}">
                <a16:creationId xmlns:a16="http://schemas.microsoft.com/office/drawing/2014/main" id="{0EF0682B-9B71-FD05-0414-72E65B87C01A}"/>
              </a:ext>
            </a:extLst>
          </p:cNvPr>
          <p:cNvSpPr/>
          <p:nvPr/>
        </p:nvSpPr>
        <p:spPr>
          <a:xfrm>
            <a:off x="11231314"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0" name="Straight Arrow Connector 156">
            <a:extLst>
              <a:ext uri="{FF2B5EF4-FFF2-40B4-BE49-F238E27FC236}">
                <a16:creationId xmlns:a16="http://schemas.microsoft.com/office/drawing/2014/main" id="{ACE595C3-0ACC-DF18-23CF-A9A9F5A7A26E}"/>
              </a:ext>
            </a:extLst>
          </p:cNvPr>
          <p:cNvCxnSpPr>
            <a:cxnSpLocks/>
          </p:cNvCxnSpPr>
          <p:nvPr/>
        </p:nvCxnSpPr>
        <p:spPr>
          <a:xfrm flipH="1" flipV="1">
            <a:off x="531192" y="5446712"/>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1" name="Straight Arrow Connector 157">
            <a:extLst>
              <a:ext uri="{FF2B5EF4-FFF2-40B4-BE49-F238E27FC236}">
                <a16:creationId xmlns:a16="http://schemas.microsoft.com/office/drawing/2014/main" id="{70924EC3-9AC6-AD36-5981-6BC6202F7D3C}"/>
              </a:ext>
            </a:extLst>
          </p:cNvPr>
          <p:cNvCxnSpPr>
            <a:cxnSpLocks/>
          </p:cNvCxnSpPr>
          <p:nvPr/>
        </p:nvCxnSpPr>
        <p:spPr>
          <a:xfrm flipV="1">
            <a:off x="1538674"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82" name="Straight Arrow Connector 158">
            <a:extLst>
              <a:ext uri="{FF2B5EF4-FFF2-40B4-BE49-F238E27FC236}">
                <a16:creationId xmlns:a16="http://schemas.microsoft.com/office/drawing/2014/main" id="{C2B87329-BD47-3B2F-AF80-4EC0E77843BE}"/>
              </a:ext>
            </a:extLst>
          </p:cNvPr>
          <p:cNvCxnSpPr>
            <a:cxnSpLocks/>
          </p:cNvCxnSpPr>
          <p:nvPr/>
        </p:nvCxnSpPr>
        <p:spPr>
          <a:xfrm flipV="1">
            <a:off x="263604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83" name="Straight Arrow Connector 159">
            <a:extLst>
              <a:ext uri="{FF2B5EF4-FFF2-40B4-BE49-F238E27FC236}">
                <a16:creationId xmlns:a16="http://schemas.microsoft.com/office/drawing/2014/main" id="{6B487BBA-1326-78D7-4F18-0F96FB1596CB}"/>
              </a:ext>
            </a:extLst>
          </p:cNvPr>
          <p:cNvCxnSpPr>
            <a:cxnSpLocks/>
          </p:cNvCxnSpPr>
          <p:nvPr/>
        </p:nvCxnSpPr>
        <p:spPr>
          <a:xfrm flipV="1">
            <a:off x="3733234"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84" name="Straight Arrow Connector 160">
            <a:extLst>
              <a:ext uri="{FF2B5EF4-FFF2-40B4-BE49-F238E27FC236}">
                <a16:creationId xmlns:a16="http://schemas.microsoft.com/office/drawing/2014/main" id="{3B3BC4D5-FEDF-5AF7-076B-936D79A60FF2}"/>
              </a:ext>
            </a:extLst>
          </p:cNvPr>
          <p:cNvCxnSpPr>
            <a:cxnSpLocks/>
          </p:cNvCxnSpPr>
          <p:nvPr/>
        </p:nvCxnSpPr>
        <p:spPr>
          <a:xfrm flipV="1">
            <a:off x="4830514"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85" name="Straight Arrow Connector 161">
            <a:extLst>
              <a:ext uri="{FF2B5EF4-FFF2-40B4-BE49-F238E27FC236}">
                <a16:creationId xmlns:a16="http://schemas.microsoft.com/office/drawing/2014/main" id="{6AD3BBE3-BDFE-771D-E642-C213CCECE331}"/>
              </a:ext>
            </a:extLst>
          </p:cNvPr>
          <p:cNvCxnSpPr>
            <a:cxnSpLocks/>
          </p:cNvCxnSpPr>
          <p:nvPr/>
        </p:nvCxnSpPr>
        <p:spPr>
          <a:xfrm flipV="1">
            <a:off x="5929330"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86" name="Rectangle 162">
            <a:extLst>
              <a:ext uri="{FF2B5EF4-FFF2-40B4-BE49-F238E27FC236}">
                <a16:creationId xmlns:a16="http://schemas.microsoft.com/office/drawing/2014/main" id="{7FFD1D2C-90C3-7EF2-3ADA-8893A34222B1}"/>
              </a:ext>
            </a:extLst>
          </p:cNvPr>
          <p:cNvSpPr/>
          <p:nvPr/>
        </p:nvSpPr>
        <p:spPr>
          <a:xfrm>
            <a:off x="442029" y="5633758"/>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7" name="Straight Arrow Connector 163">
            <a:extLst>
              <a:ext uri="{FF2B5EF4-FFF2-40B4-BE49-F238E27FC236}">
                <a16:creationId xmlns:a16="http://schemas.microsoft.com/office/drawing/2014/main" id="{F92F8EFA-1F21-25CD-4EF9-E5494EF111BF}"/>
              </a:ext>
            </a:extLst>
          </p:cNvPr>
          <p:cNvCxnSpPr>
            <a:cxnSpLocks/>
          </p:cNvCxnSpPr>
          <p:nvPr/>
        </p:nvCxnSpPr>
        <p:spPr>
          <a:xfrm flipV="1">
            <a:off x="10130807"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88" name="Straight Arrow Connector 164">
            <a:extLst>
              <a:ext uri="{FF2B5EF4-FFF2-40B4-BE49-F238E27FC236}">
                <a16:creationId xmlns:a16="http://schemas.microsoft.com/office/drawing/2014/main" id="{811BCFA5-C4E0-CEA6-D56A-84E55F97563E}"/>
              </a:ext>
            </a:extLst>
          </p:cNvPr>
          <p:cNvCxnSpPr>
            <a:cxnSpLocks/>
          </p:cNvCxnSpPr>
          <p:nvPr/>
        </p:nvCxnSpPr>
        <p:spPr>
          <a:xfrm flipV="1">
            <a:off x="1141509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89" name="Rectangle 165">
            <a:extLst>
              <a:ext uri="{FF2B5EF4-FFF2-40B4-BE49-F238E27FC236}">
                <a16:creationId xmlns:a16="http://schemas.microsoft.com/office/drawing/2014/main" id="{5DFC1902-01D7-9AA6-D418-47E8ABDC03D9}"/>
              </a:ext>
            </a:extLst>
          </p:cNvPr>
          <p:cNvSpPr/>
          <p:nvPr/>
        </p:nvSpPr>
        <p:spPr>
          <a:xfrm>
            <a:off x="11413477"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0" name="Rectangle 166">
            <a:extLst>
              <a:ext uri="{FF2B5EF4-FFF2-40B4-BE49-F238E27FC236}">
                <a16:creationId xmlns:a16="http://schemas.microsoft.com/office/drawing/2014/main" id="{8C4DE89D-6B70-2453-E92E-71AABD6E47D8}"/>
              </a:ext>
            </a:extLst>
          </p:cNvPr>
          <p:cNvSpPr/>
          <p:nvPr/>
        </p:nvSpPr>
        <p:spPr>
          <a:xfrm>
            <a:off x="11596357" y="5633699"/>
            <a:ext cx="182880"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1" name="Straight Arrow Connector 167">
            <a:extLst>
              <a:ext uri="{FF2B5EF4-FFF2-40B4-BE49-F238E27FC236}">
                <a16:creationId xmlns:a16="http://schemas.microsoft.com/office/drawing/2014/main" id="{468582A3-E4AA-896E-1BA8-E646FE5C6402}"/>
              </a:ext>
            </a:extLst>
          </p:cNvPr>
          <p:cNvCxnSpPr>
            <a:cxnSpLocks/>
          </p:cNvCxnSpPr>
          <p:nvPr/>
        </p:nvCxnSpPr>
        <p:spPr>
          <a:xfrm flipH="1" flipV="1">
            <a:off x="7852964" y="5449558"/>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92" name="Rectangle 168">
            <a:extLst>
              <a:ext uri="{FF2B5EF4-FFF2-40B4-BE49-F238E27FC236}">
                <a16:creationId xmlns:a16="http://schemas.microsoft.com/office/drawing/2014/main" id="{B31D0EB7-ECDB-356D-7B77-91B094C31CD1}"/>
              </a:ext>
            </a:extLst>
          </p:cNvPr>
          <p:cNvSpPr/>
          <p:nvPr/>
        </p:nvSpPr>
        <p:spPr>
          <a:xfrm>
            <a:off x="533152" y="5633699"/>
            <a:ext cx="90976"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3" name="Rectangle 169">
            <a:extLst>
              <a:ext uri="{FF2B5EF4-FFF2-40B4-BE49-F238E27FC236}">
                <a16:creationId xmlns:a16="http://schemas.microsoft.com/office/drawing/2014/main" id="{97C5AC19-4D36-7421-171F-22FFDA6D724D}"/>
              </a:ext>
            </a:extLst>
          </p:cNvPr>
          <p:cNvSpPr/>
          <p:nvPr/>
        </p:nvSpPr>
        <p:spPr>
          <a:xfrm>
            <a:off x="7756996" y="5633699"/>
            <a:ext cx="98024" cy="179882"/>
          </a:xfrm>
          <a:prstGeom prst="rect">
            <a:avLst/>
          </a:prstGeom>
          <a:solidFill>
            <a:srgbClr val="00F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4" name="Triangle 170">
            <a:extLst>
              <a:ext uri="{FF2B5EF4-FFF2-40B4-BE49-F238E27FC236}">
                <a16:creationId xmlns:a16="http://schemas.microsoft.com/office/drawing/2014/main" id="{228A1B14-33C3-5A64-2729-4F9226B7F2B5}"/>
              </a:ext>
            </a:extLst>
          </p:cNvPr>
          <p:cNvSpPr/>
          <p:nvPr/>
        </p:nvSpPr>
        <p:spPr>
          <a:xfrm rot="5400000">
            <a:off x="11731898" y="5583872"/>
            <a:ext cx="365760" cy="274320"/>
          </a:xfrm>
          <a:prstGeom prst="triangl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5" name="TextBox 171">
            <a:extLst>
              <a:ext uri="{FF2B5EF4-FFF2-40B4-BE49-F238E27FC236}">
                <a16:creationId xmlns:a16="http://schemas.microsoft.com/office/drawing/2014/main" id="{BBA18107-BC4B-D80D-517D-30CCAB2C4D02}"/>
              </a:ext>
            </a:extLst>
          </p:cNvPr>
          <p:cNvSpPr txBox="1"/>
          <p:nvPr/>
        </p:nvSpPr>
        <p:spPr>
          <a:xfrm>
            <a:off x="9295952" y="4942571"/>
            <a:ext cx="14749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Year 1 Unblinded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Analysis</a:t>
            </a:r>
          </a:p>
        </p:txBody>
      </p:sp>
      <p:sp>
        <p:nvSpPr>
          <p:cNvPr id="696" name="TextBox 172">
            <a:extLst>
              <a:ext uri="{FF2B5EF4-FFF2-40B4-BE49-F238E27FC236}">
                <a16:creationId xmlns:a16="http://schemas.microsoft.com/office/drawing/2014/main" id="{77D05E25-D23F-FF5D-32C8-470A1D1B342D}"/>
              </a:ext>
            </a:extLst>
          </p:cNvPr>
          <p:cNvSpPr txBox="1"/>
          <p:nvPr/>
        </p:nvSpPr>
        <p:spPr>
          <a:xfrm>
            <a:off x="9676448" y="5272046"/>
            <a:ext cx="7136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05-14-2021</a:t>
            </a:r>
          </a:p>
        </p:txBody>
      </p:sp>
      <p:cxnSp>
        <p:nvCxnSpPr>
          <p:cNvPr id="697" name="Straight Arrow Connector 173">
            <a:extLst>
              <a:ext uri="{FF2B5EF4-FFF2-40B4-BE49-F238E27FC236}">
                <a16:creationId xmlns:a16="http://schemas.microsoft.com/office/drawing/2014/main" id="{DCC72C4A-85C9-63F2-F9A0-E4D3525551B6}"/>
              </a:ext>
            </a:extLst>
          </p:cNvPr>
          <p:cNvCxnSpPr>
            <a:cxnSpLocks/>
          </p:cNvCxnSpPr>
          <p:nvPr/>
        </p:nvCxnSpPr>
        <p:spPr>
          <a:xfrm flipH="1" flipV="1">
            <a:off x="10027961" y="5446712"/>
            <a:ext cx="1095" cy="18288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8" name="Straight Connector 174">
            <a:extLst>
              <a:ext uri="{FF2B5EF4-FFF2-40B4-BE49-F238E27FC236}">
                <a16:creationId xmlns:a16="http://schemas.microsoft.com/office/drawing/2014/main" id="{3D80603C-8A78-280F-DA2E-6952FF408C1A}"/>
              </a:ext>
            </a:extLst>
          </p:cNvPr>
          <p:cNvCxnSpPr>
            <a:cxnSpLocks/>
            <a:endCxn id="696" idx="1"/>
          </p:cNvCxnSpPr>
          <p:nvPr/>
        </p:nvCxnSpPr>
        <p:spPr>
          <a:xfrm>
            <a:off x="8215108" y="5379768"/>
            <a:ext cx="146134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9" name="TextBox 175">
            <a:extLst>
              <a:ext uri="{FF2B5EF4-FFF2-40B4-BE49-F238E27FC236}">
                <a16:creationId xmlns:a16="http://schemas.microsoft.com/office/drawing/2014/main" id="{AA48C942-256B-C1BF-A261-CA9C06C073B7}"/>
              </a:ext>
            </a:extLst>
          </p:cNvPr>
          <p:cNvSpPr txBox="1"/>
          <p:nvPr/>
        </p:nvSpPr>
        <p:spPr>
          <a:xfrm>
            <a:off x="8567500" y="5221157"/>
            <a:ext cx="633507"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highlight>
                  <a:srgbClr val="FFFFFF"/>
                </a:highlight>
                <a:uLnTx/>
                <a:uFillTx/>
                <a:latin typeface="Arial" panose="020B0604020202020204" pitchFamily="34" charset="0"/>
                <a:ea typeface="+mn-ea"/>
                <a:cs typeface="Arial" panose="020B0604020202020204" pitchFamily="34" charset="0"/>
              </a:rPr>
              <a:t>1 Year</a:t>
            </a:r>
          </a:p>
        </p:txBody>
      </p:sp>
      <p:sp>
        <p:nvSpPr>
          <p:cNvPr id="700" name="Rectangle 176">
            <a:extLst>
              <a:ext uri="{FF2B5EF4-FFF2-40B4-BE49-F238E27FC236}">
                <a16:creationId xmlns:a16="http://schemas.microsoft.com/office/drawing/2014/main" id="{8EBC4D12-A056-A681-5361-63508338E5B4}"/>
              </a:ext>
            </a:extLst>
          </p:cNvPr>
          <p:cNvSpPr/>
          <p:nvPr/>
        </p:nvSpPr>
        <p:spPr>
          <a:xfrm>
            <a:off x="10027117" y="5633699"/>
            <a:ext cx="98024" cy="17988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1" name="TextBox 177">
            <a:extLst>
              <a:ext uri="{FF2B5EF4-FFF2-40B4-BE49-F238E27FC236}">
                <a16:creationId xmlns:a16="http://schemas.microsoft.com/office/drawing/2014/main" id="{8CB82750-9E46-37BD-2EA7-F63DAA9E5243}"/>
              </a:ext>
            </a:extLst>
          </p:cNvPr>
          <p:cNvSpPr txBox="1"/>
          <p:nvPr/>
        </p:nvSpPr>
        <p:spPr>
          <a:xfrm>
            <a:off x="157684" y="5806300"/>
            <a:ext cx="6655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DEC-2016</a:t>
            </a:r>
          </a:p>
        </p:txBody>
      </p:sp>
      <p:sp>
        <p:nvSpPr>
          <p:cNvPr id="702" name="TextBox 178">
            <a:extLst>
              <a:ext uri="{FF2B5EF4-FFF2-40B4-BE49-F238E27FC236}">
                <a16:creationId xmlns:a16="http://schemas.microsoft.com/office/drawing/2014/main" id="{8A10B8FD-115E-016A-4169-D20E115B8641}"/>
              </a:ext>
            </a:extLst>
          </p:cNvPr>
          <p:cNvSpPr txBox="1"/>
          <p:nvPr/>
        </p:nvSpPr>
        <p:spPr>
          <a:xfrm>
            <a:off x="3405513" y="5806300"/>
            <a:ext cx="6543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JUN-2018</a:t>
            </a:r>
          </a:p>
        </p:txBody>
      </p:sp>
      <p:cxnSp>
        <p:nvCxnSpPr>
          <p:cNvPr id="703" name="Straight Arrow Connector 179">
            <a:extLst>
              <a:ext uri="{FF2B5EF4-FFF2-40B4-BE49-F238E27FC236}">
                <a16:creationId xmlns:a16="http://schemas.microsoft.com/office/drawing/2014/main" id="{6977DBD1-86A6-8CC8-81DF-ECA2D689FD93}"/>
              </a:ext>
            </a:extLst>
          </p:cNvPr>
          <p:cNvCxnSpPr>
            <a:cxnSpLocks/>
          </p:cNvCxnSpPr>
          <p:nvPr/>
        </p:nvCxnSpPr>
        <p:spPr>
          <a:xfrm flipV="1">
            <a:off x="904027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04" name="Straight Arrow Connector 180">
            <a:extLst>
              <a:ext uri="{FF2B5EF4-FFF2-40B4-BE49-F238E27FC236}">
                <a16:creationId xmlns:a16="http://schemas.microsoft.com/office/drawing/2014/main" id="{73B1EC3B-D509-B129-785A-DD023D98F5BD}"/>
              </a:ext>
            </a:extLst>
          </p:cNvPr>
          <p:cNvCxnSpPr>
            <a:cxnSpLocks/>
          </p:cNvCxnSpPr>
          <p:nvPr/>
        </p:nvCxnSpPr>
        <p:spPr>
          <a:xfrm flipV="1">
            <a:off x="793790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05" name="Straight Arrow Connector 181">
            <a:extLst>
              <a:ext uri="{FF2B5EF4-FFF2-40B4-BE49-F238E27FC236}">
                <a16:creationId xmlns:a16="http://schemas.microsoft.com/office/drawing/2014/main" id="{C2AF7969-5773-21CA-6A59-5C604748ECBA}"/>
              </a:ext>
            </a:extLst>
          </p:cNvPr>
          <p:cNvCxnSpPr>
            <a:cxnSpLocks/>
          </p:cNvCxnSpPr>
          <p:nvPr/>
        </p:nvCxnSpPr>
        <p:spPr>
          <a:xfrm flipV="1">
            <a:off x="7023505" y="5722957"/>
            <a:ext cx="0" cy="13716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706" name="Picture 357">
            <a:extLst>
              <a:ext uri="{FF2B5EF4-FFF2-40B4-BE49-F238E27FC236}">
                <a16:creationId xmlns:a16="http://schemas.microsoft.com/office/drawing/2014/main" id="{6BD0C855-6E29-39E0-C67C-E64736F390CD}"/>
              </a:ext>
            </a:extLst>
          </p:cNvPr>
          <p:cNvPicPr>
            <a:picLocks noChangeAspect="1"/>
          </p:cNvPicPr>
          <p:nvPr/>
        </p:nvPicPr>
        <p:blipFill>
          <a:blip r:embed="rId3"/>
          <a:stretch>
            <a:fillRect/>
          </a:stretch>
        </p:blipFill>
        <p:spPr>
          <a:xfrm>
            <a:off x="2236470" y="1571283"/>
            <a:ext cx="7719060" cy="3468140"/>
          </a:xfrm>
          <a:prstGeom prst="rect">
            <a:avLst/>
          </a:prstGeom>
        </p:spPr>
      </p:pic>
      <p:sp>
        <p:nvSpPr>
          <p:cNvPr id="707" name="TextBox 358">
            <a:extLst>
              <a:ext uri="{FF2B5EF4-FFF2-40B4-BE49-F238E27FC236}">
                <a16:creationId xmlns:a16="http://schemas.microsoft.com/office/drawing/2014/main" id="{E8C3D221-C180-98E4-5CBC-33C32F788FF2}"/>
              </a:ext>
            </a:extLst>
          </p:cNvPr>
          <p:cNvSpPr txBox="1"/>
          <p:nvPr/>
        </p:nvSpPr>
        <p:spPr>
          <a:xfrm>
            <a:off x="461441" y="1020971"/>
            <a:ext cx="802667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DE9443"/>
                </a:solidFill>
                <a:effectLst/>
                <a:uLnTx/>
                <a:uFillTx/>
                <a:latin typeface="+mn-lt"/>
                <a:ea typeface="+mn-ea"/>
                <a:cs typeface="+mn-cs"/>
              </a:rPr>
              <a:t>Combined blinded and unblinded period, through May 2021</a:t>
            </a:r>
            <a:endParaRPr kumimoji="0" lang="en-ZA" sz="2000" i="0" u="none" strike="noStrike" kern="1200" cap="none" spc="0" normalizeH="0" baseline="0" noProof="0" dirty="0">
              <a:ln>
                <a:noFill/>
              </a:ln>
              <a:solidFill>
                <a:srgbClr val="DE9443"/>
              </a:solidFill>
              <a:effectLst/>
              <a:uLnTx/>
              <a:uFillTx/>
              <a:latin typeface="+mn-lt"/>
              <a:ea typeface="+mn-ea"/>
              <a:cs typeface="+mn-cs"/>
            </a:endParaRPr>
          </a:p>
        </p:txBody>
      </p:sp>
      <p:sp>
        <p:nvSpPr>
          <p:cNvPr id="4" name="TextBox 10">
            <a:extLst>
              <a:ext uri="{FF2B5EF4-FFF2-40B4-BE49-F238E27FC236}">
                <a16:creationId xmlns:a16="http://schemas.microsoft.com/office/drawing/2014/main" id="{37D46D26-75AF-DCD6-96D0-776ADD2F45BC}"/>
              </a:ext>
            </a:extLst>
          </p:cNvPr>
          <p:cNvSpPr txBox="1"/>
          <p:nvPr/>
        </p:nvSpPr>
        <p:spPr>
          <a:xfrm>
            <a:off x="9262807" y="6386354"/>
            <a:ext cx="2483028"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Landovitz, R. HIV Glasgow 2022.</a:t>
            </a:r>
          </a:p>
        </p:txBody>
      </p:sp>
      <p:pic>
        <p:nvPicPr>
          <p:cNvPr id="355" name="Picture 7">
            <a:extLst>
              <a:ext uri="{FF2B5EF4-FFF2-40B4-BE49-F238E27FC236}">
                <a16:creationId xmlns:a16="http://schemas.microsoft.com/office/drawing/2014/main" id="{9015BCE3-0436-CAB3-C302-C0E114109A2F}"/>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a:off x="10703269" y="1665289"/>
            <a:ext cx="1042566" cy="655327"/>
          </a:xfrm>
          <a:prstGeom prst="rect">
            <a:avLst/>
          </a:prstGeom>
        </p:spPr>
      </p:pic>
    </p:spTree>
    <p:extLst>
      <p:ext uri="{BB962C8B-B14F-4D97-AF65-F5344CB8AC3E}">
        <p14:creationId xmlns:p14="http://schemas.microsoft.com/office/powerpoint/2010/main" val="189509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EDF6E0-7DEB-972F-A679-B15E29870FB1}"/>
              </a:ext>
            </a:extLst>
          </p:cNvPr>
          <p:cNvSpPr>
            <a:spLocks noGrp="1"/>
          </p:cNvSpPr>
          <p:nvPr>
            <p:ph type="title"/>
          </p:nvPr>
        </p:nvSpPr>
        <p:spPr>
          <a:xfrm>
            <a:off x="442912" y="441325"/>
            <a:ext cx="9946957" cy="1223964"/>
          </a:xfrm>
        </p:spPr>
        <p:txBody>
          <a:bodyPr>
            <a:normAutofit/>
          </a:bodyPr>
          <a:lstStyle/>
          <a:p>
            <a:r>
              <a:rPr lang="pt-BR" sz="2800" dirty="0"/>
              <a:t>HPTN 084 HIV </a:t>
            </a:r>
            <a:r>
              <a:rPr lang="pt-BR" sz="2800" dirty="0" err="1"/>
              <a:t>Incidence</a:t>
            </a:r>
            <a:r>
              <a:rPr lang="pt-BR" sz="2800" dirty="0"/>
              <a:t>: CAB vs. TDF/FTC</a:t>
            </a:r>
          </a:p>
        </p:txBody>
      </p:sp>
      <p:sp>
        <p:nvSpPr>
          <p:cNvPr id="7" name="TextBox 365">
            <a:extLst>
              <a:ext uri="{FF2B5EF4-FFF2-40B4-BE49-F238E27FC236}">
                <a16:creationId xmlns:a16="http://schemas.microsoft.com/office/drawing/2014/main" id="{E322228E-16DB-FF85-BECD-F5A8A5166ABD}"/>
              </a:ext>
            </a:extLst>
          </p:cNvPr>
          <p:cNvSpPr txBox="1"/>
          <p:nvPr/>
        </p:nvSpPr>
        <p:spPr>
          <a:xfrm>
            <a:off x="1011669" y="5785710"/>
            <a:ext cx="973776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mn-ea"/>
                <a:cs typeface="+mn-cs"/>
              </a:rPr>
              <a:t>*Excludes 1 baseline infection from the blinded period</a:t>
            </a:r>
            <a:endParaRPr kumimoji="0" lang="en-ZA" sz="12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9" name="Picture 6">
            <a:extLst>
              <a:ext uri="{FF2B5EF4-FFF2-40B4-BE49-F238E27FC236}">
                <a16:creationId xmlns:a16="http://schemas.microsoft.com/office/drawing/2014/main" id="{00162049-C059-9208-9449-0F1339454EED}"/>
              </a:ext>
            </a:extLst>
          </p:cNvPr>
          <p:cNvPicPr>
            <a:picLocks noChangeAspect="1"/>
          </p:cNvPicPr>
          <p:nvPr/>
        </p:nvPicPr>
        <p:blipFill>
          <a:blip r:embed="rId3"/>
          <a:stretch>
            <a:fillRect/>
          </a:stretch>
        </p:blipFill>
        <p:spPr>
          <a:xfrm>
            <a:off x="1442564" y="1677596"/>
            <a:ext cx="9306871" cy="4181537"/>
          </a:xfrm>
          <a:prstGeom prst="rect">
            <a:avLst/>
          </a:prstGeom>
        </p:spPr>
      </p:pic>
      <p:sp>
        <p:nvSpPr>
          <p:cNvPr id="4" name="TextBox 10">
            <a:extLst>
              <a:ext uri="{FF2B5EF4-FFF2-40B4-BE49-F238E27FC236}">
                <a16:creationId xmlns:a16="http://schemas.microsoft.com/office/drawing/2014/main" id="{F132B09A-30AE-83B3-C8C3-DCA23E73EC95}"/>
              </a:ext>
            </a:extLst>
          </p:cNvPr>
          <p:cNvSpPr txBox="1"/>
          <p:nvPr/>
        </p:nvSpPr>
        <p:spPr>
          <a:xfrm>
            <a:off x="8488114" y="6386354"/>
            <a:ext cx="3260021"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Delany-</a:t>
            </a:r>
            <a:r>
              <a:rPr kumimoji="0" lang="en-US" sz="1050" b="0" i="1"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Moretlwe</a:t>
            </a:r>
            <a:r>
              <a:rPr kumimoji="0" lang="en-US" sz="105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S et al. AIDS 2022. #OALBX0108</a:t>
            </a:r>
          </a:p>
        </p:txBody>
      </p:sp>
      <p:pic>
        <p:nvPicPr>
          <p:cNvPr id="6" name="object 2">
            <a:extLst>
              <a:ext uri="{FF2B5EF4-FFF2-40B4-BE49-F238E27FC236}">
                <a16:creationId xmlns:a16="http://schemas.microsoft.com/office/drawing/2014/main" id="{EF687ADA-D136-6969-0D40-C7165FCBD036}"/>
              </a:ext>
            </a:extLst>
          </p:cNvPr>
          <p:cNvPicPr/>
          <p:nvPr/>
        </p:nvPicPr>
        <p:blipFill>
          <a:blip r:embed="rId4" cstate="print"/>
          <a:stretch>
            <a:fillRect/>
          </a:stretch>
        </p:blipFill>
        <p:spPr>
          <a:xfrm>
            <a:off x="10971847" y="1676718"/>
            <a:ext cx="777241" cy="777252"/>
          </a:xfrm>
          <a:prstGeom prst="rect">
            <a:avLst/>
          </a:prstGeom>
        </p:spPr>
      </p:pic>
      <p:sp>
        <p:nvSpPr>
          <p:cNvPr id="10" name="TextBox 358">
            <a:extLst>
              <a:ext uri="{FF2B5EF4-FFF2-40B4-BE49-F238E27FC236}">
                <a16:creationId xmlns:a16="http://schemas.microsoft.com/office/drawing/2014/main" id="{9941B2DB-691D-98FC-42A5-F12A92C1FE18}"/>
              </a:ext>
            </a:extLst>
          </p:cNvPr>
          <p:cNvSpPr txBox="1"/>
          <p:nvPr/>
        </p:nvSpPr>
        <p:spPr>
          <a:xfrm>
            <a:off x="461441" y="1020971"/>
            <a:ext cx="802667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DE9443"/>
                </a:solidFill>
                <a:effectLst/>
                <a:uLnTx/>
                <a:uFillTx/>
                <a:latin typeface="+mn-lt"/>
                <a:ea typeface="+mn-ea"/>
                <a:cs typeface="+mn-cs"/>
              </a:rPr>
              <a:t>Combined blinded and unblinded period, through Dec 2021</a:t>
            </a:r>
          </a:p>
        </p:txBody>
      </p:sp>
    </p:spTree>
    <p:extLst>
      <p:ext uri="{BB962C8B-B14F-4D97-AF65-F5344CB8AC3E}">
        <p14:creationId xmlns:p14="http://schemas.microsoft.com/office/powerpoint/2010/main" val="303324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EB4CF44F-C1F5-208A-1758-B749F13DC87A}"/>
              </a:ext>
            </a:extLst>
          </p:cNvPr>
          <p:cNvSpPr>
            <a:spLocks noGrp="1"/>
          </p:cNvSpPr>
          <p:nvPr>
            <p:ph sz="quarter" idx="13"/>
          </p:nvPr>
        </p:nvSpPr>
        <p:spPr>
          <a:xfrm>
            <a:off x="4116391" y="1412875"/>
            <a:ext cx="7632701" cy="5003799"/>
          </a:xfrm>
        </p:spPr>
        <p:txBody>
          <a:bodyPr anchor="ctr">
            <a:normAutofit fontScale="77500" lnSpcReduction="20000"/>
          </a:bodyPr>
          <a:lstStyle/>
          <a:p>
            <a:pPr>
              <a:lnSpc>
                <a:spcPct val="120000"/>
              </a:lnSpc>
              <a:spcAft>
                <a:spcPts val="600"/>
              </a:spcAft>
              <a:buClr>
                <a:srgbClr val="0D4C6D"/>
              </a:buClr>
            </a:pPr>
            <a:r>
              <a:rPr lang="en-US" sz="2200" dirty="0">
                <a:cs typeface="Calibri" panose="020F0502020204030204" pitchFamily="34" charset="0"/>
              </a:rPr>
              <a:t>Long-acting cabotegravir is very effective at preventing HIV in MSM, TGW, and cisgender women</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66% reduction in HIV infection when compared to MSM and TGW who were offered TDF/FTC</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89% reduction in HIV infection when compared to cisgender women who were offered TDF/FTC</a:t>
            </a:r>
          </a:p>
          <a:p>
            <a:pPr>
              <a:lnSpc>
                <a:spcPct val="120000"/>
              </a:lnSpc>
              <a:spcAft>
                <a:spcPts val="600"/>
              </a:spcAft>
              <a:buClr>
                <a:srgbClr val="0D4C6D"/>
              </a:buClr>
            </a:pPr>
            <a:r>
              <a:rPr lang="en-US" sz="2200" dirty="0">
                <a:cs typeface="Calibri" panose="020F0502020204030204" pitchFamily="34" charset="0"/>
              </a:rPr>
              <a:t>Long-acting cabotegravir is also very effective at preventing HIV in:</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Young individuals  </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Black individuals </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Transgender women</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Individuals from various regions of the world </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Individuals using various contraceptive methods</a:t>
            </a:r>
          </a:p>
          <a:p>
            <a:pPr lvl="1">
              <a:lnSpc>
                <a:spcPct val="120000"/>
              </a:lnSpc>
              <a:spcAft>
                <a:spcPts val="600"/>
              </a:spcAft>
              <a:buClr>
                <a:srgbClr val="EE7D30"/>
              </a:buClr>
              <a:buFont typeface="Arial" panose="020B0604020202020204" pitchFamily="34" charset="0"/>
              <a:buChar char="•"/>
            </a:pPr>
            <a:r>
              <a:rPr lang="en-US" dirty="0">
                <a:cs typeface="Calibri" panose="020F0502020204030204" pitchFamily="34" charset="0"/>
              </a:rPr>
              <a:t>Individuals with higher BMIs</a:t>
            </a:r>
          </a:p>
        </p:txBody>
      </p:sp>
      <p:sp>
        <p:nvSpPr>
          <p:cNvPr id="2" name="Título 1">
            <a:extLst>
              <a:ext uri="{FF2B5EF4-FFF2-40B4-BE49-F238E27FC236}">
                <a16:creationId xmlns:a16="http://schemas.microsoft.com/office/drawing/2014/main" id="{CBAE23B4-C1A5-2FE4-677C-20BF211796E0}"/>
              </a:ext>
            </a:extLst>
          </p:cNvPr>
          <p:cNvSpPr>
            <a:spLocks noGrp="1"/>
          </p:cNvSpPr>
          <p:nvPr>
            <p:ph type="title"/>
          </p:nvPr>
        </p:nvSpPr>
        <p:spPr/>
        <p:txBody>
          <a:bodyPr>
            <a:normAutofit/>
          </a:bodyPr>
          <a:lstStyle/>
          <a:p>
            <a:r>
              <a:rPr lang="pt-BR" sz="2800" dirty="0"/>
              <a:t>EFFICACY</a:t>
            </a:r>
          </a:p>
        </p:txBody>
      </p:sp>
    </p:spTree>
    <p:extLst>
      <p:ext uri="{BB962C8B-B14F-4D97-AF65-F5344CB8AC3E}">
        <p14:creationId xmlns:p14="http://schemas.microsoft.com/office/powerpoint/2010/main" val="187523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6" name="Conector reto 5">
            <a:extLst>
              <a:ext uri="{FF2B5EF4-FFF2-40B4-BE49-F238E27FC236}">
                <a16:creationId xmlns:a16="http://schemas.microsoft.com/office/drawing/2014/main" id="{2754F4B1-B485-0329-BFF0-AF41BACA6840}"/>
              </a:ext>
            </a:extLst>
          </p:cNvPr>
          <p:cNvCxnSpPr>
            <a:cxnSpLocks/>
          </p:cNvCxnSpPr>
          <p:nvPr/>
        </p:nvCxnSpPr>
        <p:spPr>
          <a:xfrm>
            <a:off x="6007518" y="4130040"/>
            <a:ext cx="6268703" cy="0"/>
          </a:xfrm>
          <a:prstGeom prst="line">
            <a:avLst/>
          </a:prstGeom>
          <a:ln w="152400">
            <a:solidFill>
              <a:srgbClr val="2B2D49"/>
            </a:solidFill>
          </a:ln>
        </p:spPr>
        <p:style>
          <a:lnRef idx="1">
            <a:schemeClr val="accent1"/>
          </a:lnRef>
          <a:fillRef idx="0">
            <a:schemeClr val="accent1"/>
          </a:fillRef>
          <a:effectRef idx="0">
            <a:schemeClr val="accent1"/>
          </a:effectRef>
          <a:fontRef idx="minor">
            <a:schemeClr val="tx1"/>
          </a:fontRef>
        </p:style>
      </p:cxnSp>
      <p:sp>
        <p:nvSpPr>
          <p:cNvPr id="7" name="Título 3">
            <a:extLst>
              <a:ext uri="{FF2B5EF4-FFF2-40B4-BE49-F238E27FC236}">
                <a16:creationId xmlns:a16="http://schemas.microsoft.com/office/drawing/2014/main" id="{87D8B084-187D-F588-14AF-F2AD7BBDF001}"/>
              </a:ext>
            </a:extLst>
          </p:cNvPr>
          <p:cNvSpPr txBox="1">
            <a:spLocks/>
          </p:cNvSpPr>
          <p:nvPr/>
        </p:nvSpPr>
        <p:spPr>
          <a:xfrm>
            <a:off x="4053252" y="2846069"/>
            <a:ext cx="7695840" cy="128397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buClrTx/>
              <a:buFontTx/>
            </a:pPr>
            <a:r>
              <a:rPr lang="pt-BR" sz="7200" dirty="0"/>
              <a:t>SAFETY</a:t>
            </a:r>
          </a:p>
        </p:txBody>
      </p:sp>
    </p:spTree>
    <p:extLst>
      <p:ext uri="{BB962C8B-B14F-4D97-AF65-F5344CB8AC3E}">
        <p14:creationId xmlns:p14="http://schemas.microsoft.com/office/powerpoint/2010/main" val="50635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5" name="Agrupar 4">
            <a:extLst>
              <a:ext uri="{FF2B5EF4-FFF2-40B4-BE49-F238E27FC236}">
                <a16:creationId xmlns:a16="http://schemas.microsoft.com/office/drawing/2014/main" id="{8D3D16D0-D136-4CA9-7B95-9C6417D0CB27}"/>
              </a:ext>
            </a:extLst>
          </p:cNvPr>
          <p:cNvGrpSpPr/>
          <p:nvPr/>
        </p:nvGrpSpPr>
        <p:grpSpPr>
          <a:xfrm>
            <a:off x="321449" y="1147044"/>
            <a:ext cx="10079251" cy="4997697"/>
            <a:chOff x="344995" y="1147044"/>
            <a:chExt cx="10079251" cy="4997697"/>
          </a:xfrm>
        </p:grpSpPr>
        <p:sp>
          <p:nvSpPr>
            <p:cNvPr id="2" name="pl307">
              <a:extLst>
                <a:ext uri="{FF2B5EF4-FFF2-40B4-BE49-F238E27FC236}">
                  <a16:creationId xmlns:a16="http://schemas.microsoft.com/office/drawing/2014/main" id="{0CCFB684-4B17-85B4-C79A-9149A0FC4DAB}"/>
                </a:ext>
              </a:extLst>
            </p:cNvPr>
            <p:cNvSpPr/>
            <p:nvPr/>
          </p:nvSpPr>
          <p:spPr>
            <a:xfrm>
              <a:off x="1067717" y="3356589"/>
              <a:ext cx="9267313" cy="0"/>
            </a:xfrm>
            <a:custGeom>
              <a:avLst/>
              <a:gdLst/>
              <a:ahLst/>
              <a:cxnLst/>
              <a:rect l="0" t="0" r="0" b="0"/>
              <a:pathLst>
                <a:path w="34794">
                  <a:moveTo>
                    <a:pt x="0" y="0"/>
                  </a:moveTo>
                  <a:lnTo>
                    <a:pt x="34794" y="0"/>
                  </a:lnTo>
                </a:path>
              </a:pathLst>
            </a:custGeom>
            <a:ln w="13550" cap="flat">
              <a:solidFill>
                <a:schemeClr val="bg1">
                  <a:lumMod val="75000"/>
                </a:schemeClr>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pl308">
              <a:extLst>
                <a:ext uri="{FF2B5EF4-FFF2-40B4-BE49-F238E27FC236}">
                  <a16:creationId xmlns:a16="http://schemas.microsoft.com/office/drawing/2014/main" id="{CA01CE5B-072D-9D46-7404-66F9239C5577}"/>
                </a:ext>
              </a:extLst>
            </p:cNvPr>
            <p:cNvSpPr/>
            <p:nvPr/>
          </p:nvSpPr>
          <p:spPr>
            <a:xfrm>
              <a:off x="1067717" y="2354750"/>
              <a:ext cx="9267313" cy="0"/>
            </a:xfrm>
            <a:custGeom>
              <a:avLst/>
              <a:gdLst/>
              <a:ahLst/>
              <a:cxnLst/>
              <a:rect l="0" t="0" r="0" b="0"/>
              <a:pathLst>
                <a:path w="34794">
                  <a:moveTo>
                    <a:pt x="0" y="0"/>
                  </a:moveTo>
                  <a:lnTo>
                    <a:pt x="34794" y="0"/>
                  </a:lnTo>
                </a:path>
              </a:pathLst>
            </a:custGeom>
            <a:ln w="13550" cap="flat">
              <a:solidFill>
                <a:schemeClr val="bg1">
                  <a:lumMod val="75000"/>
                </a:schemeClr>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pl309">
              <a:extLst>
                <a:ext uri="{FF2B5EF4-FFF2-40B4-BE49-F238E27FC236}">
                  <a16:creationId xmlns:a16="http://schemas.microsoft.com/office/drawing/2014/main" id="{91E500B2-146A-823A-3098-95A30BE7FEB7}"/>
                </a:ext>
              </a:extLst>
            </p:cNvPr>
            <p:cNvSpPr/>
            <p:nvPr/>
          </p:nvSpPr>
          <p:spPr>
            <a:xfrm>
              <a:off x="1067718" y="1352909"/>
              <a:ext cx="8464895" cy="52999"/>
            </a:xfrm>
            <a:custGeom>
              <a:avLst/>
              <a:gdLst/>
              <a:ahLst/>
              <a:cxnLst/>
              <a:rect l="0" t="0" r="0" b="0"/>
              <a:pathLst>
                <a:path w="34794">
                  <a:moveTo>
                    <a:pt x="0" y="0"/>
                  </a:moveTo>
                  <a:lnTo>
                    <a:pt x="34794" y="0"/>
                  </a:lnTo>
                </a:path>
              </a:pathLst>
            </a:custGeom>
            <a:ln w="13550" cap="flat">
              <a:solidFill>
                <a:schemeClr val="bg1">
                  <a:lumMod val="75000"/>
                </a:schemeClr>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pl306">
              <a:extLst>
                <a:ext uri="{FF2B5EF4-FFF2-40B4-BE49-F238E27FC236}">
                  <a16:creationId xmlns:a16="http://schemas.microsoft.com/office/drawing/2014/main" id="{577DB1A9-C645-AB2A-BEDF-B084AED86331}"/>
                </a:ext>
              </a:extLst>
            </p:cNvPr>
            <p:cNvSpPr/>
            <p:nvPr/>
          </p:nvSpPr>
          <p:spPr>
            <a:xfrm>
              <a:off x="1067717" y="4358429"/>
              <a:ext cx="9267313" cy="0"/>
            </a:xfrm>
            <a:custGeom>
              <a:avLst/>
              <a:gdLst/>
              <a:ahLst/>
              <a:cxnLst/>
              <a:rect l="0" t="0" r="0" b="0"/>
              <a:pathLst>
                <a:path w="34794">
                  <a:moveTo>
                    <a:pt x="0" y="0"/>
                  </a:moveTo>
                  <a:lnTo>
                    <a:pt x="34794" y="0"/>
                  </a:lnTo>
                </a:path>
              </a:pathLst>
            </a:custGeom>
            <a:ln w="13550" cap="flat">
              <a:solidFill>
                <a:schemeClr val="bg1">
                  <a:lumMod val="75000"/>
                </a:schemeClr>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c6">
              <a:extLst>
                <a:ext uri="{FF2B5EF4-FFF2-40B4-BE49-F238E27FC236}">
                  <a16:creationId xmlns:a16="http://schemas.microsoft.com/office/drawing/2014/main" id="{CC0A48D8-693C-7D7B-CBF9-F6785E9D94AA}"/>
                </a:ext>
              </a:extLst>
            </p:cNvPr>
            <p:cNvSpPr/>
            <p:nvPr/>
          </p:nvSpPr>
          <p:spPr>
            <a:xfrm>
              <a:off x="1146442" y="1307828"/>
              <a:ext cx="228600" cy="125230"/>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c7">
              <a:extLst>
                <a:ext uri="{FF2B5EF4-FFF2-40B4-BE49-F238E27FC236}">
                  <a16:creationId xmlns:a16="http://schemas.microsoft.com/office/drawing/2014/main" id="{3AAE2391-33E4-6418-8D75-4484B4C648A1}"/>
                </a:ext>
              </a:extLst>
            </p:cNvPr>
            <p:cNvSpPr/>
            <p:nvPr/>
          </p:nvSpPr>
          <p:spPr>
            <a:xfrm>
              <a:off x="1496263" y="3797398"/>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rc8">
              <a:extLst>
                <a:ext uri="{FF2B5EF4-FFF2-40B4-BE49-F238E27FC236}">
                  <a16:creationId xmlns:a16="http://schemas.microsoft.com/office/drawing/2014/main" id="{8C9EF6E5-D94C-899B-4A1B-AB0A4FDA9CB2}"/>
                </a:ext>
              </a:extLst>
            </p:cNvPr>
            <p:cNvSpPr/>
            <p:nvPr/>
          </p:nvSpPr>
          <p:spPr>
            <a:xfrm>
              <a:off x="1146442" y="1433057"/>
              <a:ext cx="228600" cy="2364340"/>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c9">
              <a:extLst>
                <a:ext uri="{FF2B5EF4-FFF2-40B4-BE49-F238E27FC236}">
                  <a16:creationId xmlns:a16="http://schemas.microsoft.com/office/drawing/2014/main" id="{CF486940-7F52-8374-44F8-CD7000C4A9BC}"/>
                </a:ext>
              </a:extLst>
            </p:cNvPr>
            <p:cNvSpPr/>
            <p:nvPr/>
          </p:nvSpPr>
          <p:spPr>
            <a:xfrm>
              <a:off x="1398542" y="3797398"/>
              <a:ext cx="228600" cy="285524"/>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c10">
              <a:extLst>
                <a:ext uri="{FF2B5EF4-FFF2-40B4-BE49-F238E27FC236}">
                  <a16:creationId xmlns:a16="http://schemas.microsoft.com/office/drawing/2014/main" id="{504EBF3F-2C61-487C-C201-2E81E0B6E41D}"/>
                </a:ext>
              </a:extLst>
            </p:cNvPr>
            <p:cNvSpPr/>
            <p:nvPr/>
          </p:nvSpPr>
          <p:spPr>
            <a:xfrm>
              <a:off x="1146442" y="3797398"/>
              <a:ext cx="228600" cy="1562869"/>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rc11">
              <a:extLst>
                <a:ext uri="{FF2B5EF4-FFF2-40B4-BE49-F238E27FC236}">
                  <a16:creationId xmlns:a16="http://schemas.microsoft.com/office/drawing/2014/main" id="{855C844E-088E-4E50-7FCA-5636AA98EA73}"/>
                </a:ext>
              </a:extLst>
            </p:cNvPr>
            <p:cNvSpPr/>
            <p:nvPr/>
          </p:nvSpPr>
          <p:spPr>
            <a:xfrm>
              <a:off x="1398542" y="4082923"/>
              <a:ext cx="228600" cy="1277346"/>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rc13">
              <a:extLst>
                <a:ext uri="{FF2B5EF4-FFF2-40B4-BE49-F238E27FC236}">
                  <a16:creationId xmlns:a16="http://schemas.microsoft.com/office/drawing/2014/main" id="{6610D3D5-F68A-8B29-D416-BEE023351749}"/>
                </a:ext>
              </a:extLst>
            </p:cNvPr>
            <p:cNvSpPr/>
            <p:nvPr/>
          </p:nvSpPr>
          <p:spPr>
            <a:xfrm>
              <a:off x="1778697" y="2469961"/>
              <a:ext cx="138943" cy="45081"/>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rc14">
              <a:extLst>
                <a:ext uri="{FF2B5EF4-FFF2-40B4-BE49-F238E27FC236}">
                  <a16:creationId xmlns:a16="http://schemas.microsoft.com/office/drawing/2014/main" id="{8D61CAAE-A490-D172-AE21-9952F69880C3}"/>
                </a:ext>
              </a:extLst>
            </p:cNvPr>
            <p:cNvSpPr/>
            <p:nvPr/>
          </p:nvSpPr>
          <p:spPr>
            <a:xfrm>
              <a:off x="1933078" y="458384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c15">
              <a:extLst>
                <a:ext uri="{FF2B5EF4-FFF2-40B4-BE49-F238E27FC236}">
                  <a16:creationId xmlns:a16="http://schemas.microsoft.com/office/drawing/2014/main" id="{7AC40708-4F47-61DD-DB5D-83D653D9E451}"/>
                </a:ext>
              </a:extLst>
            </p:cNvPr>
            <p:cNvSpPr/>
            <p:nvPr/>
          </p:nvSpPr>
          <p:spPr>
            <a:xfrm>
              <a:off x="1778697" y="2515044"/>
              <a:ext cx="138943" cy="1026885"/>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c16">
              <a:extLst>
                <a:ext uri="{FF2B5EF4-FFF2-40B4-BE49-F238E27FC236}">
                  <a16:creationId xmlns:a16="http://schemas.microsoft.com/office/drawing/2014/main" id="{2E1E759C-E67E-9A1E-5307-E3D7AE455D09}"/>
                </a:ext>
              </a:extLst>
            </p:cNvPr>
            <p:cNvSpPr/>
            <p:nvPr/>
          </p:nvSpPr>
          <p:spPr>
            <a:xfrm>
              <a:off x="1933078" y="4583842"/>
              <a:ext cx="138943" cy="110202"/>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c17">
              <a:extLst>
                <a:ext uri="{FF2B5EF4-FFF2-40B4-BE49-F238E27FC236}">
                  <a16:creationId xmlns:a16="http://schemas.microsoft.com/office/drawing/2014/main" id="{F0C5D5C1-ADD1-D14F-9FDB-FEB770C11594}"/>
                </a:ext>
              </a:extLst>
            </p:cNvPr>
            <p:cNvSpPr/>
            <p:nvPr/>
          </p:nvSpPr>
          <p:spPr>
            <a:xfrm>
              <a:off x="1778697" y="3541929"/>
              <a:ext cx="138943" cy="1818338"/>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rc18">
              <a:extLst>
                <a:ext uri="{FF2B5EF4-FFF2-40B4-BE49-F238E27FC236}">
                  <a16:creationId xmlns:a16="http://schemas.microsoft.com/office/drawing/2014/main" id="{EFCE870D-0C64-CCC4-8E79-3850A4A49008}"/>
                </a:ext>
              </a:extLst>
            </p:cNvPr>
            <p:cNvSpPr/>
            <p:nvPr/>
          </p:nvSpPr>
          <p:spPr>
            <a:xfrm>
              <a:off x="1933078" y="4694045"/>
              <a:ext cx="138943" cy="666223"/>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rc20">
              <a:extLst>
                <a:ext uri="{FF2B5EF4-FFF2-40B4-BE49-F238E27FC236}">
                  <a16:creationId xmlns:a16="http://schemas.microsoft.com/office/drawing/2014/main" id="{5C268E5D-00D2-8DAB-3600-54A34F786CFB}"/>
                </a:ext>
              </a:extLst>
            </p:cNvPr>
            <p:cNvSpPr/>
            <p:nvPr/>
          </p:nvSpPr>
          <p:spPr>
            <a:xfrm>
              <a:off x="2215511" y="2935817"/>
              <a:ext cx="138943" cy="35065"/>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rc21">
              <a:extLst>
                <a:ext uri="{FF2B5EF4-FFF2-40B4-BE49-F238E27FC236}">
                  <a16:creationId xmlns:a16="http://schemas.microsoft.com/office/drawing/2014/main" id="{BA8AB186-3C0A-13E4-4799-0683A5E419AA}"/>
                </a:ext>
              </a:extLst>
            </p:cNvPr>
            <p:cNvSpPr/>
            <p:nvPr/>
          </p:nvSpPr>
          <p:spPr>
            <a:xfrm>
              <a:off x="2369892" y="4894413"/>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rc22">
              <a:extLst>
                <a:ext uri="{FF2B5EF4-FFF2-40B4-BE49-F238E27FC236}">
                  <a16:creationId xmlns:a16="http://schemas.microsoft.com/office/drawing/2014/main" id="{9D737BF6-8D12-7F89-E9DC-063E7BAB0DFB}"/>
                </a:ext>
              </a:extLst>
            </p:cNvPr>
            <p:cNvSpPr/>
            <p:nvPr/>
          </p:nvSpPr>
          <p:spPr>
            <a:xfrm>
              <a:off x="2215511" y="2970881"/>
              <a:ext cx="138943" cy="916682"/>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rc23">
              <a:extLst>
                <a:ext uri="{FF2B5EF4-FFF2-40B4-BE49-F238E27FC236}">
                  <a16:creationId xmlns:a16="http://schemas.microsoft.com/office/drawing/2014/main" id="{7BFCF477-B31A-9EC4-EBD5-A8625051CDD6}"/>
                </a:ext>
              </a:extLst>
            </p:cNvPr>
            <p:cNvSpPr/>
            <p:nvPr/>
          </p:nvSpPr>
          <p:spPr>
            <a:xfrm>
              <a:off x="2369892" y="4894413"/>
              <a:ext cx="138943" cy="65119"/>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rc24">
              <a:extLst>
                <a:ext uri="{FF2B5EF4-FFF2-40B4-BE49-F238E27FC236}">
                  <a16:creationId xmlns:a16="http://schemas.microsoft.com/office/drawing/2014/main" id="{F1D1AB33-7698-6F8F-6116-E9C61811E439}"/>
                </a:ext>
              </a:extLst>
            </p:cNvPr>
            <p:cNvSpPr/>
            <p:nvPr/>
          </p:nvSpPr>
          <p:spPr>
            <a:xfrm>
              <a:off x="2215511" y="3887563"/>
              <a:ext cx="138943" cy="1472704"/>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rc25">
              <a:extLst>
                <a:ext uri="{FF2B5EF4-FFF2-40B4-BE49-F238E27FC236}">
                  <a16:creationId xmlns:a16="http://schemas.microsoft.com/office/drawing/2014/main" id="{41657338-A7EE-A47B-C6B8-CD2239170489}"/>
                </a:ext>
              </a:extLst>
            </p:cNvPr>
            <p:cNvSpPr/>
            <p:nvPr/>
          </p:nvSpPr>
          <p:spPr>
            <a:xfrm>
              <a:off x="2369892" y="4959532"/>
              <a:ext cx="138943" cy="400735"/>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rc27">
              <a:extLst>
                <a:ext uri="{FF2B5EF4-FFF2-40B4-BE49-F238E27FC236}">
                  <a16:creationId xmlns:a16="http://schemas.microsoft.com/office/drawing/2014/main" id="{323D9DE6-4081-D93F-245A-78ECC7358200}"/>
                </a:ext>
              </a:extLst>
            </p:cNvPr>
            <p:cNvSpPr/>
            <p:nvPr/>
          </p:nvSpPr>
          <p:spPr>
            <a:xfrm>
              <a:off x="2652324" y="3426718"/>
              <a:ext cx="138943" cy="25045"/>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rc28">
              <a:extLst>
                <a:ext uri="{FF2B5EF4-FFF2-40B4-BE49-F238E27FC236}">
                  <a16:creationId xmlns:a16="http://schemas.microsoft.com/office/drawing/2014/main" id="{6F902EA6-8A6D-2D30-899B-5D8AA7E7598F}"/>
                </a:ext>
              </a:extLst>
            </p:cNvPr>
            <p:cNvSpPr/>
            <p:nvPr/>
          </p:nvSpPr>
          <p:spPr>
            <a:xfrm>
              <a:off x="2806706" y="4994596"/>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rc29">
              <a:extLst>
                <a:ext uri="{FF2B5EF4-FFF2-40B4-BE49-F238E27FC236}">
                  <a16:creationId xmlns:a16="http://schemas.microsoft.com/office/drawing/2014/main" id="{5D8CF908-F906-97CE-AEA1-079D40D14090}"/>
                </a:ext>
              </a:extLst>
            </p:cNvPr>
            <p:cNvSpPr/>
            <p:nvPr/>
          </p:nvSpPr>
          <p:spPr>
            <a:xfrm>
              <a:off x="2652324" y="3451765"/>
              <a:ext cx="138943" cy="656204"/>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rc30">
              <a:extLst>
                <a:ext uri="{FF2B5EF4-FFF2-40B4-BE49-F238E27FC236}">
                  <a16:creationId xmlns:a16="http://schemas.microsoft.com/office/drawing/2014/main" id="{46857FAA-1C21-EC6D-9D94-870933419306}"/>
                </a:ext>
              </a:extLst>
            </p:cNvPr>
            <p:cNvSpPr/>
            <p:nvPr/>
          </p:nvSpPr>
          <p:spPr>
            <a:xfrm>
              <a:off x="2806706" y="4994596"/>
              <a:ext cx="138943" cy="45081"/>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rc31">
              <a:extLst>
                <a:ext uri="{FF2B5EF4-FFF2-40B4-BE49-F238E27FC236}">
                  <a16:creationId xmlns:a16="http://schemas.microsoft.com/office/drawing/2014/main" id="{A525B886-B1A3-AD91-6B31-09EF05E97A1E}"/>
                </a:ext>
              </a:extLst>
            </p:cNvPr>
            <p:cNvSpPr/>
            <p:nvPr/>
          </p:nvSpPr>
          <p:spPr>
            <a:xfrm>
              <a:off x="2652324" y="4107969"/>
              <a:ext cx="138943" cy="1252298"/>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rc32">
              <a:extLst>
                <a:ext uri="{FF2B5EF4-FFF2-40B4-BE49-F238E27FC236}">
                  <a16:creationId xmlns:a16="http://schemas.microsoft.com/office/drawing/2014/main" id="{6E76D8A4-E166-C157-643F-3CB93AA4EE74}"/>
                </a:ext>
              </a:extLst>
            </p:cNvPr>
            <p:cNvSpPr/>
            <p:nvPr/>
          </p:nvSpPr>
          <p:spPr>
            <a:xfrm>
              <a:off x="2806706" y="5039679"/>
              <a:ext cx="138943" cy="320588"/>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rc34">
              <a:extLst>
                <a:ext uri="{FF2B5EF4-FFF2-40B4-BE49-F238E27FC236}">
                  <a16:creationId xmlns:a16="http://schemas.microsoft.com/office/drawing/2014/main" id="{4E75E5EF-F673-D057-F176-8D59B3A62231}"/>
                </a:ext>
              </a:extLst>
            </p:cNvPr>
            <p:cNvSpPr/>
            <p:nvPr/>
          </p:nvSpPr>
          <p:spPr>
            <a:xfrm>
              <a:off x="3089140" y="3571984"/>
              <a:ext cx="138943" cy="15027"/>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c35">
              <a:extLst>
                <a:ext uri="{FF2B5EF4-FFF2-40B4-BE49-F238E27FC236}">
                  <a16:creationId xmlns:a16="http://schemas.microsoft.com/office/drawing/2014/main" id="{52013196-20FE-2A93-3E2C-541A5D100B05}"/>
                </a:ext>
              </a:extLst>
            </p:cNvPr>
            <p:cNvSpPr/>
            <p:nvPr/>
          </p:nvSpPr>
          <p:spPr>
            <a:xfrm>
              <a:off x="3243520" y="5004614"/>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rc36">
              <a:extLst>
                <a:ext uri="{FF2B5EF4-FFF2-40B4-BE49-F238E27FC236}">
                  <a16:creationId xmlns:a16="http://schemas.microsoft.com/office/drawing/2014/main" id="{7DCE9DB0-DC69-D98C-1052-51030E24AEEF}"/>
                </a:ext>
              </a:extLst>
            </p:cNvPr>
            <p:cNvSpPr/>
            <p:nvPr/>
          </p:nvSpPr>
          <p:spPr>
            <a:xfrm>
              <a:off x="3089140" y="3587012"/>
              <a:ext cx="138943" cy="611121"/>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rc37">
              <a:extLst>
                <a:ext uri="{FF2B5EF4-FFF2-40B4-BE49-F238E27FC236}">
                  <a16:creationId xmlns:a16="http://schemas.microsoft.com/office/drawing/2014/main" id="{CB389D7E-8004-38E2-D93E-8DD968FC8EB8}"/>
                </a:ext>
              </a:extLst>
            </p:cNvPr>
            <p:cNvSpPr/>
            <p:nvPr/>
          </p:nvSpPr>
          <p:spPr>
            <a:xfrm>
              <a:off x="3243520" y="5004614"/>
              <a:ext cx="138943" cy="70128"/>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rc38">
              <a:extLst>
                <a:ext uri="{FF2B5EF4-FFF2-40B4-BE49-F238E27FC236}">
                  <a16:creationId xmlns:a16="http://schemas.microsoft.com/office/drawing/2014/main" id="{DD812BFC-E4CD-3D85-1066-DD50F42385FA}"/>
                </a:ext>
              </a:extLst>
            </p:cNvPr>
            <p:cNvSpPr/>
            <p:nvPr/>
          </p:nvSpPr>
          <p:spPr>
            <a:xfrm>
              <a:off x="3089140" y="4198134"/>
              <a:ext cx="138943" cy="1162133"/>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rc39">
              <a:extLst>
                <a:ext uri="{FF2B5EF4-FFF2-40B4-BE49-F238E27FC236}">
                  <a16:creationId xmlns:a16="http://schemas.microsoft.com/office/drawing/2014/main" id="{FF64A185-D512-9E27-36CA-B99B9A7279BF}"/>
                </a:ext>
              </a:extLst>
            </p:cNvPr>
            <p:cNvSpPr/>
            <p:nvPr/>
          </p:nvSpPr>
          <p:spPr>
            <a:xfrm>
              <a:off x="3243520" y="5074745"/>
              <a:ext cx="138943" cy="285524"/>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9" name="rc41">
              <a:extLst>
                <a:ext uri="{FF2B5EF4-FFF2-40B4-BE49-F238E27FC236}">
                  <a16:creationId xmlns:a16="http://schemas.microsoft.com/office/drawing/2014/main" id="{DD1E256D-AA7C-EC90-DCDD-9A0FA498E11B}"/>
                </a:ext>
              </a:extLst>
            </p:cNvPr>
            <p:cNvSpPr/>
            <p:nvPr/>
          </p:nvSpPr>
          <p:spPr>
            <a:xfrm>
              <a:off x="3525952" y="3612058"/>
              <a:ext cx="138943" cy="30054"/>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0" name="rc42">
              <a:extLst>
                <a:ext uri="{FF2B5EF4-FFF2-40B4-BE49-F238E27FC236}">
                  <a16:creationId xmlns:a16="http://schemas.microsoft.com/office/drawing/2014/main" id="{328C2AEE-2529-63CA-9D93-7FBCD829C9C3}"/>
                </a:ext>
              </a:extLst>
            </p:cNvPr>
            <p:cNvSpPr/>
            <p:nvPr/>
          </p:nvSpPr>
          <p:spPr>
            <a:xfrm>
              <a:off x="3680334" y="5059716"/>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rc43">
              <a:extLst>
                <a:ext uri="{FF2B5EF4-FFF2-40B4-BE49-F238E27FC236}">
                  <a16:creationId xmlns:a16="http://schemas.microsoft.com/office/drawing/2014/main" id="{9997DFBB-10E5-C362-5B58-28788ED7D789}"/>
                </a:ext>
              </a:extLst>
            </p:cNvPr>
            <p:cNvSpPr/>
            <p:nvPr/>
          </p:nvSpPr>
          <p:spPr>
            <a:xfrm>
              <a:off x="3525952" y="3642114"/>
              <a:ext cx="138943" cy="576057"/>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c44">
              <a:extLst>
                <a:ext uri="{FF2B5EF4-FFF2-40B4-BE49-F238E27FC236}">
                  <a16:creationId xmlns:a16="http://schemas.microsoft.com/office/drawing/2014/main" id="{DF5FA99F-D233-D8AE-5F4E-AD0979B95D0D}"/>
                </a:ext>
              </a:extLst>
            </p:cNvPr>
            <p:cNvSpPr/>
            <p:nvPr/>
          </p:nvSpPr>
          <p:spPr>
            <a:xfrm>
              <a:off x="3680334" y="5059716"/>
              <a:ext cx="138943" cy="55101"/>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c45">
              <a:extLst>
                <a:ext uri="{FF2B5EF4-FFF2-40B4-BE49-F238E27FC236}">
                  <a16:creationId xmlns:a16="http://schemas.microsoft.com/office/drawing/2014/main" id="{0541815D-46D6-6210-3DF6-3EA4031AFBE6}"/>
                </a:ext>
              </a:extLst>
            </p:cNvPr>
            <p:cNvSpPr/>
            <p:nvPr/>
          </p:nvSpPr>
          <p:spPr>
            <a:xfrm>
              <a:off x="3525952" y="4218172"/>
              <a:ext cx="138943" cy="1142097"/>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c46">
              <a:extLst>
                <a:ext uri="{FF2B5EF4-FFF2-40B4-BE49-F238E27FC236}">
                  <a16:creationId xmlns:a16="http://schemas.microsoft.com/office/drawing/2014/main" id="{4AE176F5-5775-A657-E806-05556AE6D2E2}"/>
                </a:ext>
              </a:extLst>
            </p:cNvPr>
            <p:cNvSpPr/>
            <p:nvPr/>
          </p:nvSpPr>
          <p:spPr>
            <a:xfrm>
              <a:off x="3680334" y="5114818"/>
              <a:ext cx="138943" cy="245451"/>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 name="rc48">
              <a:extLst>
                <a:ext uri="{FF2B5EF4-FFF2-40B4-BE49-F238E27FC236}">
                  <a16:creationId xmlns:a16="http://schemas.microsoft.com/office/drawing/2014/main" id="{BAB90532-06EE-1DB9-202C-8EB48165C0D6}"/>
                </a:ext>
              </a:extLst>
            </p:cNvPr>
            <p:cNvSpPr/>
            <p:nvPr/>
          </p:nvSpPr>
          <p:spPr>
            <a:xfrm>
              <a:off x="3962768" y="3667160"/>
              <a:ext cx="138943" cy="5008"/>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c49">
              <a:extLst>
                <a:ext uri="{FF2B5EF4-FFF2-40B4-BE49-F238E27FC236}">
                  <a16:creationId xmlns:a16="http://schemas.microsoft.com/office/drawing/2014/main" id="{EA984855-192C-4684-AA27-374F44418B7A}"/>
                </a:ext>
              </a:extLst>
            </p:cNvPr>
            <p:cNvSpPr/>
            <p:nvPr/>
          </p:nvSpPr>
          <p:spPr>
            <a:xfrm>
              <a:off x="4117148" y="5159901"/>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 name="rc50">
              <a:extLst>
                <a:ext uri="{FF2B5EF4-FFF2-40B4-BE49-F238E27FC236}">
                  <a16:creationId xmlns:a16="http://schemas.microsoft.com/office/drawing/2014/main" id="{DBF73B23-C6BE-295B-044B-CC0DBB4B572F}"/>
                </a:ext>
              </a:extLst>
            </p:cNvPr>
            <p:cNvSpPr/>
            <p:nvPr/>
          </p:nvSpPr>
          <p:spPr>
            <a:xfrm>
              <a:off x="3962768" y="3672168"/>
              <a:ext cx="138943" cy="561030"/>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8" name="rc51">
              <a:extLst>
                <a:ext uri="{FF2B5EF4-FFF2-40B4-BE49-F238E27FC236}">
                  <a16:creationId xmlns:a16="http://schemas.microsoft.com/office/drawing/2014/main" id="{6C665DF5-FCEF-A30C-27DC-D2A2F4A93DD0}"/>
                </a:ext>
              </a:extLst>
            </p:cNvPr>
            <p:cNvSpPr/>
            <p:nvPr/>
          </p:nvSpPr>
          <p:spPr>
            <a:xfrm>
              <a:off x="4117148" y="5159901"/>
              <a:ext cx="138943" cy="30054"/>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9" name="rc52">
              <a:extLst>
                <a:ext uri="{FF2B5EF4-FFF2-40B4-BE49-F238E27FC236}">
                  <a16:creationId xmlns:a16="http://schemas.microsoft.com/office/drawing/2014/main" id="{2D19DF3F-3BBC-4312-D205-E3DC302A2A89}"/>
                </a:ext>
              </a:extLst>
            </p:cNvPr>
            <p:cNvSpPr/>
            <p:nvPr/>
          </p:nvSpPr>
          <p:spPr>
            <a:xfrm>
              <a:off x="3962768" y="4233199"/>
              <a:ext cx="138943" cy="1127068"/>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0" name="rc53">
              <a:extLst>
                <a:ext uri="{FF2B5EF4-FFF2-40B4-BE49-F238E27FC236}">
                  <a16:creationId xmlns:a16="http://schemas.microsoft.com/office/drawing/2014/main" id="{7D3F118E-FF36-9262-CA81-DBCEA0B4594F}"/>
                </a:ext>
              </a:extLst>
            </p:cNvPr>
            <p:cNvSpPr/>
            <p:nvPr/>
          </p:nvSpPr>
          <p:spPr>
            <a:xfrm>
              <a:off x="4117148" y="5189955"/>
              <a:ext cx="138943" cy="170313"/>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rc55">
              <a:extLst>
                <a:ext uri="{FF2B5EF4-FFF2-40B4-BE49-F238E27FC236}">
                  <a16:creationId xmlns:a16="http://schemas.microsoft.com/office/drawing/2014/main" id="{41665C5C-3C47-DC82-DC7D-A94E036E0AA3}"/>
                </a:ext>
              </a:extLst>
            </p:cNvPr>
            <p:cNvSpPr/>
            <p:nvPr/>
          </p:nvSpPr>
          <p:spPr>
            <a:xfrm>
              <a:off x="4399582" y="3707234"/>
              <a:ext cx="138943" cy="10018"/>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2" name="rc56">
              <a:extLst>
                <a:ext uri="{FF2B5EF4-FFF2-40B4-BE49-F238E27FC236}">
                  <a16:creationId xmlns:a16="http://schemas.microsoft.com/office/drawing/2014/main" id="{A46F2BCA-1201-B819-7637-2004DB4F75F9}"/>
                </a:ext>
              </a:extLst>
            </p:cNvPr>
            <p:cNvSpPr/>
            <p:nvPr/>
          </p:nvSpPr>
          <p:spPr>
            <a:xfrm>
              <a:off x="4553962" y="5114818"/>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rc57">
              <a:extLst>
                <a:ext uri="{FF2B5EF4-FFF2-40B4-BE49-F238E27FC236}">
                  <a16:creationId xmlns:a16="http://schemas.microsoft.com/office/drawing/2014/main" id="{37010E48-1EEB-DA3E-16F2-33ECD8280C41}"/>
                </a:ext>
              </a:extLst>
            </p:cNvPr>
            <p:cNvSpPr/>
            <p:nvPr/>
          </p:nvSpPr>
          <p:spPr>
            <a:xfrm>
              <a:off x="4399582" y="3717251"/>
              <a:ext cx="138943" cy="510938"/>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4" name="rc58">
              <a:extLst>
                <a:ext uri="{FF2B5EF4-FFF2-40B4-BE49-F238E27FC236}">
                  <a16:creationId xmlns:a16="http://schemas.microsoft.com/office/drawing/2014/main" id="{C9963B06-1B26-D438-4D1A-E6A3E7116EA1}"/>
                </a:ext>
              </a:extLst>
            </p:cNvPr>
            <p:cNvSpPr/>
            <p:nvPr/>
          </p:nvSpPr>
          <p:spPr>
            <a:xfrm>
              <a:off x="4553962" y="5114818"/>
              <a:ext cx="138943" cy="25045"/>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5" name="rc59">
              <a:extLst>
                <a:ext uri="{FF2B5EF4-FFF2-40B4-BE49-F238E27FC236}">
                  <a16:creationId xmlns:a16="http://schemas.microsoft.com/office/drawing/2014/main" id="{FB76EC45-CD93-A296-5D8F-9C03B554FEEA}"/>
                </a:ext>
              </a:extLst>
            </p:cNvPr>
            <p:cNvSpPr/>
            <p:nvPr/>
          </p:nvSpPr>
          <p:spPr>
            <a:xfrm>
              <a:off x="4399582" y="4228190"/>
              <a:ext cx="138943" cy="1132078"/>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6" name="rc60">
              <a:extLst>
                <a:ext uri="{FF2B5EF4-FFF2-40B4-BE49-F238E27FC236}">
                  <a16:creationId xmlns:a16="http://schemas.microsoft.com/office/drawing/2014/main" id="{FDCB222D-47CC-12F4-150B-6F5F45D01FA4}"/>
                </a:ext>
              </a:extLst>
            </p:cNvPr>
            <p:cNvSpPr/>
            <p:nvPr/>
          </p:nvSpPr>
          <p:spPr>
            <a:xfrm>
              <a:off x="4553962" y="5139864"/>
              <a:ext cx="138943" cy="220403"/>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7" name="rc62">
              <a:extLst>
                <a:ext uri="{FF2B5EF4-FFF2-40B4-BE49-F238E27FC236}">
                  <a16:creationId xmlns:a16="http://schemas.microsoft.com/office/drawing/2014/main" id="{C1D51FC4-4700-44B9-0DAC-3C63C92B3BD9}"/>
                </a:ext>
              </a:extLst>
            </p:cNvPr>
            <p:cNvSpPr/>
            <p:nvPr/>
          </p:nvSpPr>
          <p:spPr>
            <a:xfrm>
              <a:off x="4836396" y="3837473"/>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8" name="rc63">
              <a:extLst>
                <a:ext uri="{FF2B5EF4-FFF2-40B4-BE49-F238E27FC236}">
                  <a16:creationId xmlns:a16="http://schemas.microsoft.com/office/drawing/2014/main" id="{8884F5D8-B151-265F-45D9-D845BE47F943}"/>
                </a:ext>
              </a:extLst>
            </p:cNvPr>
            <p:cNvSpPr/>
            <p:nvPr/>
          </p:nvSpPr>
          <p:spPr>
            <a:xfrm>
              <a:off x="4990776" y="5134855"/>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rc64">
              <a:extLst>
                <a:ext uri="{FF2B5EF4-FFF2-40B4-BE49-F238E27FC236}">
                  <a16:creationId xmlns:a16="http://schemas.microsoft.com/office/drawing/2014/main" id="{505B61CF-5638-1C9D-BF14-1E5596A454D1}"/>
                </a:ext>
              </a:extLst>
            </p:cNvPr>
            <p:cNvSpPr/>
            <p:nvPr/>
          </p:nvSpPr>
          <p:spPr>
            <a:xfrm>
              <a:off x="4836396" y="3837473"/>
              <a:ext cx="138943" cy="495911"/>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rc65">
              <a:extLst>
                <a:ext uri="{FF2B5EF4-FFF2-40B4-BE49-F238E27FC236}">
                  <a16:creationId xmlns:a16="http://schemas.microsoft.com/office/drawing/2014/main" id="{ABA65A28-6DC3-4530-DE1E-C2B771043260}"/>
                </a:ext>
              </a:extLst>
            </p:cNvPr>
            <p:cNvSpPr/>
            <p:nvPr/>
          </p:nvSpPr>
          <p:spPr>
            <a:xfrm>
              <a:off x="4990776" y="5134855"/>
              <a:ext cx="138943" cy="20036"/>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1" name="rc66">
              <a:extLst>
                <a:ext uri="{FF2B5EF4-FFF2-40B4-BE49-F238E27FC236}">
                  <a16:creationId xmlns:a16="http://schemas.microsoft.com/office/drawing/2014/main" id="{AB4CC365-D60D-1077-AFDC-C7A162EE9B2A}"/>
                </a:ext>
              </a:extLst>
            </p:cNvPr>
            <p:cNvSpPr/>
            <p:nvPr/>
          </p:nvSpPr>
          <p:spPr>
            <a:xfrm>
              <a:off x="4836396" y="4333383"/>
              <a:ext cx="138943" cy="1026885"/>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c67">
              <a:extLst>
                <a:ext uri="{FF2B5EF4-FFF2-40B4-BE49-F238E27FC236}">
                  <a16:creationId xmlns:a16="http://schemas.microsoft.com/office/drawing/2014/main" id="{8602F854-3EC1-3A4D-9883-DD2B3775C1DD}"/>
                </a:ext>
              </a:extLst>
            </p:cNvPr>
            <p:cNvSpPr/>
            <p:nvPr/>
          </p:nvSpPr>
          <p:spPr>
            <a:xfrm>
              <a:off x="4990776" y="5154891"/>
              <a:ext cx="138943" cy="205377"/>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3" name="rc69">
              <a:extLst>
                <a:ext uri="{FF2B5EF4-FFF2-40B4-BE49-F238E27FC236}">
                  <a16:creationId xmlns:a16="http://schemas.microsoft.com/office/drawing/2014/main" id="{7E0364FE-A37B-0193-732B-821D5360F792}"/>
                </a:ext>
              </a:extLst>
            </p:cNvPr>
            <p:cNvSpPr/>
            <p:nvPr/>
          </p:nvSpPr>
          <p:spPr>
            <a:xfrm>
              <a:off x="5273210" y="3942665"/>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c70">
              <a:extLst>
                <a:ext uri="{FF2B5EF4-FFF2-40B4-BE49-F238E27FC236}">
                  <a16:creationId xmlns:a16="http://schemas.microsoft.com/office/drawing/2014/main" id="{828A8858-AD0E-9AF8-7351-65809FC87D49}"/>
                </a:ext>
              </a:extLst>
            </p:cNvPr>
            <p:cNvSpPr/>
            <p:nvPr/>
          </p:nvSpPr>
          <p:spPr>
            <a:xfrm>
              <a:off x="5427592" y="5169918"/>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rc71">
              <a:extLst>
                <a:ext uri="{FF2B5EF4-FFF2-40B4-BE49-F238E27FC236}">
                  <a16:creationId xmlns:a16="http://schemas.microsoft.com/office/drawing/2014/main" id="{5875D1CB-2B4F-7C5B-B569-9CD73D10D01B}"/>
                </a:ext>
              </a:extLst>
            </p:cNvPr>
            <p:cNvSpPr/>
            <p:nvPr/>
          </p:nvSpPr>
          <p:spPr>
            <a:xfrm>
              <a:off x="5273210" y="3942665"/>
              <a:ext cx="138943" cy="405744"/>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6" name="rc72">
              <a:extLst>
                <a:ext uri="{FF2B5EF4-FFF2-40B4-BE49-F238E27FC236}">
                  <a16:creationId xmlns:a16="http://schemas.microsoft.com/office/drawing/2014/main" id="{D7EC3B07-CE2B-EAC3-4209-29C25A41B2E2}"/>
                </a:ext>
              </a:extLst>
            </p:cNvPr>
            <p:cNvSpPr/>
            <p:nvPr/>
          </p:nvSpPr>
          <p:spPr>
            <a:xfrm>
              <a:off x="5427592" y="5169918"/>
              <a:ext cx="138943" cy="35065"/>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c73">
              <a:extLst>
                <a:ext uri="{FF2B5EF4-FFF2-40B4-BE49-F238E27FC236}">
                  <a16:creationId xmlns:a16="http://schemas.microsoft.com/office/drawing/2014/main" id="{806DB016-00FF-B43E-DE2B-B5F3B4540FC2}"/>
                </a:ext>
              </a:extLst>
            </p:cNvPr>
            <p:cNvSpPr/>
            <p:nvPr/>
          </p:nvSpPr>
          <p:spPr>
            <a:xfrm>
              <a:off x="5273210" y="4348410"/>
              <a:ext cx="138943" cy="1011858"/>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8" name="rc74">
              <a:extLst>
                <a:ext uri="{FF2B5EF4-FFF2-40B4-BE49-F238E27FC236}">
                  <a16:creationId xmlns:a16="http://schemas.microsoft.com/office/drawing/2014/main" id="{A60E8DE4-4754-8F02-E3CC-1527221C1082}"/>
                </a:ext>
              </a:extLst>
            </p:cNvPr>
            <p:cNvSpPr/>
            <p:nvPr/>
          </p:nvSpPr>
          <p:spPr>
            <a:xfrm>
              <a:off x="5427592" y="5204983"/>
              <a:ext cx="138943" cy="155284"/>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9" name="rc76">
              <a:extLst>
                <a:ext uri="{FF2B5EF4-FFF2-40B4-BE49-F238E27FC236}">
                  <a16:creationId xmlns:a16="http://schemas.microsoft.com/office/drawing/2014/main" id="{348E797C-47F2-4C6F-9D81-928EF391FD90}"/>
                </a:ext>
              </a:extLst>
            </p:cNvPr>
            <p:cNvSpPr/>
            <p:nvPr/>
          </p:nvSpPr>
          <p:spPr>
            <a:xfrm>
              <a:off x="5710024" y="3952684"/>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0" name="rc77">
              <a:extLst>
                <a:ext uri="{FF2B5EF4-FFF2-40B4-BE49-F238E27FC236}">
                  <a16:creationId xmlns:a16="http://schemas.microsoft.com/office/drawing/2014/main" id="{EC7F5235-4022-3693-DC0B-51B5A53BEBA5}"/>
                </a:ext>
              </a:extLst>
            </p:cNvPr>
            <p:cNvSpPr/>
            <p:nvPr/>
          </p:nvSpPr>
          <p:spPr>
            <a:xfrm>
              <a:off x="5864405" y="5169918"/>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1" name="rc78">
              <a:extLst>
                <a:ext uri="{FF2B5EF4-FFF2-40B4-BE49-F238E27FC236}">
                  <a16:creationId xmlns:a16="http://schemas.microsoft.com/office/drawing/2014/main" id="{DF0A6080-440A-B765-50B9-7AB41C938ADC}"/>
                </a:ext>
              </a:extLst>
            </p:cNvPr>
            <p:cNvSpPr/>
            <p:nvPr/>
          </p:nvSpPr>
          <p:spPr>
            <a:xfrm>
              <a:off x="5710024" y="3952684"/>
              <a:ext cx="138943" cy="380699"/>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rc79">
              <a:extLst>
                <a:ext uri="{FF2B5EF4-FFF2-40B4-BE49-F238E27FC236}">
                  <a16:creationId xmlns:a16="http://schemas.microsoft.com/office/drawing/2014/main" id="{6F5432C1-0C96-D854-3876-D242FAFBB6BB}"/>
                </a:ext>
              </a:extLst>
            </p:cNvPr>
            <p:cNvSpPr/>
            <p:nvPr/>
          </p:nvSpPr>
          <p:spPr>
            <a:xfrm>
              <a:off x="5864405" y="5169918"/>
              <a:ext cx="138943" cy="20036"/>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3" name="rc80">
              <a:extLst>
                <a:ext uri="{FF2B5EF4-FFF2-40B4-BE49-F238E27FC236}">
                  <a16:creationId xmlns:a16="http://schemas.microsoft.com/office/drawing/2014/main" id="{A37E560D-2A47-F253-B42B-5AE1D67D8223}"/>
                </a:ext>
              </a:extLst>
            </p:cNvPr>
            <p:cNvSpPr/>
            <p:nvPr/>
          </p:nvSpPr>
          <p:spPr>
            <a:xfrm>
              <a:off x="5710024" y="4333383"/>
              <a:ext cx="138943" cy="1026885"/>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rc81">
              <a:extLst>
                <a:ext uri="{FF2B5EF4-FFF2-40B4-BE49-F238E27FC236}">
                  <a16:creationId xmlns:a16="http://schemas.microsoft.com/office/drawing/2014/main" id="{36705652-56A5-0AF0-1FB8-C436E4D9FEA2}"/>
                </a:ext>
              </a:extLst>
            </p:cNvPr>
            <p:cNvSpPr/>
            <p:nvPr/>
          </p:nvSpPr>
          <p:spPr>
            <a:xfrm>
              <a:off x="5864405" y="5189955"/>
              <a:ext cx="138943" cy="170313"/>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5" name="rc83">
              <a:extLst>
                <a:ext uri="{FF2B5EF4-FFF2-40B4-BE49-F238E27FC236}">
                  <a16:creationId xmlns:a16="http://schemas.microsoft.com/office/drawing/2014/main" id="{0206D593-250D-609F-CD4B-CFAC589D5133}"/>
                </a:ext>
              </a:extLst>
            </p:cNvPr>
            <p:cNvSpPr/>
            <p:nvPr/>
          </p:nvSpPr>
          <p:spPr>
            <a:xfrm>
              <a:off x="6146838" y="4027821"/>
              <a:ext cx="138943" cy="5008"/>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6" name="rc84">
              <a:extLst>
                <a:ext uri="{FF2B5EF4-FFF2-40B4-BE49-F238E27FC236}">
                  <a16:creationId xmlns:a16="http://schemas.microsoft.com/office/drawing/2014/main" id="{BD9C8E03-70F7-37A7-6D2C-8139239AB3C8}"/>
                </a:ext>
              </a:extLst>
            </p:cNvPr>
            <p:cNvSpPr/>
            <p:nvPr/>
          </p:nvSpPr>
          <p:spPr>
            <a:xfrm>
              <a:off x="6301220" y="5164909"/>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7" name="rc85">
              <a:extLst>
                <a:ext uri="{FF2B5EF4-FFF2-40B4-BE49-F238E27FC236}">
                  <a16:creationId xmlns:a16="http://schemas.microsoft.com/office/drawing/2014/main" id="{308D4193-2371-4758-8BD5-144CA79DA0D8}"/>
                </a:ext>
              </a:extLst>
            </p:cNvPr>
            <p:cNvSpPr/>
            <p:nvPr/>
          </p:nvSpPr>
          <p:spPr>
            <a:xfrm>
              <a:off x="6146838" y="4032831"/>
              <a:ext cx="138943" cy="365670"/>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8" name="rc86">
              <a:extLst>
                <a:ext uri="{FF2B5EF4-FFF2-40B4-BE49-F238E27FC236}">
                  <a16:creationId xmlns:a16="http://schemas.microsoft.com/office/drawing/2014/main" id="{9C765222-F09B-DDD5-E8A8-B9F8D91016E3}"/>
                </a:ext>
              </a:extLst>
            </p:cNvPr>
            <p:cNvSpPr/>
            <p:nvPr/>
          </p:nvSpPr>
          <p:spPr>
            <a:xfrm>
              <a:off x="6301220" y="5164909"/>
              <a:ext cx="138943" cy="35065"/>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rc87">
              <a:extLst>
                <a:ext uri="{FF2B5EF4-FFF2-40B4-BE49-F238E27FC236}">
                  <a16:creationId xmlns:a16="http://schemas.microsoft.com/office/drawing/2014/main" id="{2D6E08AA-1491-98C9-ADCF-7B147868E969}"/>
                </a:ext>
              </a:extLst>
            </p:cNvPr>
            <p:cNvSpPr/>
            <p:nvPr/>
          </p:nvSpPr>
          <p:spPr>
            <a:xfrm>
              <a:off x="6146838" y="4398502"/>
              <a:ext cx="138943" cy="961766"/>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0" name="rc88">
              <a:extLst>
                <a:ext uri="{FF2B5EF4-FFF2-40B4-BE49-F238E27FC236}">
                  <a16:creationId xmlns:a16="http://schemas.microsoft.com/office/drawing/2014/main" id="{6E842D9F-31B5-6B81-3B6D-01D750A3E61E}"/>
                </a:ext>
              </a:extLst>
            </p:cNvPr>
            <p:cNvSpPr/>
            <p:nvPr/>
          </p:nvSpPr>
          <p:spPr>
            <a:xfrm>
              <a:off x="6301220" y="5199975"/>
              <a:ext cx="138943" cy="160295"/>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c90">
              <a:extLst>
                <a:ext uri="{FF2B5EF4-FFF2-40B4-BE49-F238E27FC236}">
                  <a16:creationId xmlns:a16="http://schemas.microsoft.com/office/drawing/2014/main" id="{9AE34EBA-AFAA-F7D7-6D8A-CFFB15D8E4BF}"/>
                </a:ext>
              </a:extLst>
            </p:cNvPr>
            <p:cNvSpPr/>
            <p:nvPr/>
          </p:nvSpPr>
          <p:spPr>
            <a:xfrm>
              <a:off x="6583653" y="3877546"/>
              <a:ext cx="138943" cy="15027"/>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2" name="rc91">
              <a:extLst>
                <a:ext uri="{FF2B5EF4-FFF2-40B4-BE49-F238E27FC236}">
                  <a16:creationId xmlns:a16="http://schemas.microsoft.com/office/drawing/2014/main" id="{F7BB46A2-1C40-E1A6-BF70-C66399F06BF0}"/>
                </a:ext>
              </a:extLst>
            </p:cNvPr>
            <p:cNvSpPr/>
            <p:nvPr/>
          </p:nvSpPr>
          <p:spPr>
            <a:xfrm>
              <a:off x="6738033" y="5144873"/>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3" name="rc92">
              <a:extLst>
                <a:ext uri="{FF2B5EF4-FFF2-40B4-BE49-F238E27FC236}">
                  <a16:creationId xmlns:a16="http://schemas.microsoft.com/office/drawing/2014/main" id="{E245A76F-0194-6A2C-56E8-5356595A5B55}"/>
                </a:ext>
              </a:extLst>
            </p:cNvPr>
            <p:cNvSpPr/>
            <p:nvPr/>
          </p:nvSpPr>
          <p:spPr>
            <a:xfrm>
              <a:off x="6583653" y="3892573"/>
              <a:ext cx="138943" cy="405744"/>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4" name="rc93">
              <a:extLst>
                <a:ext uri="{FF2B5EF4-FFF2-40B4-BE49-F238E27FC236}">
                  <a16:creationId xmlns:a16="http://schemas.microsoft.com/office/drawing/2014/main" id="{5196192C-4019-D765-56C8-706960E83DBF}"/>
                </a:ext>
              </a:extLst>
            </p:cNvPr>
            <p:cNvSpPr/>
            <p:nvPr/>
          </p:nvSpPr>
          <p:spPr>
            <a:xfrm>
              <a:off x="6738033" y="5144873"/>
              <a:ext cx="138943" cy="35065"/>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5" name="rc94">
              <a:extLst>
                <a:ext uri="{FF2B5EF4-FFF2-40B4-BE49-F238E27FC236}">
                  <a16:creationId xmlns:a16="http://schemas.microsoft.com/office/drawing/2014/main" id="{468E3036-B53F-66B5-FA7A-224C90E415B4}"/>
                </a:ext>
              </a:extLst>
            </p:cNvPr>
            <p:cNvSpPr/>
            <p:nvPr/>
          </p:nvSpPr>
          <p:spPr>
            <a:xfrm>
              <a:off x="6583653" y="4298319"/>
              <a:ext cx="138943" cy="1061949"/>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6" name="rc95">
              <a:extLst>
                <a:ext uri="{FF2B5EF4-FFF2-40B4-BE49-F238E27FC236}">
                  <a16:creationId xmlns:a16="http://schemas.microsoft.com/office/drawing/2014/main" id="{651111CA-865D-5C91-E9D3-BCEDCC8B7F03}"/>
                </a:ext>
              </a:extLst>
            </p:cNvPr>
            <p:cNvSpPr/>
            <p:nvPr/>
          </p:nvSpPr>
          <p:spPr>
            <a:xfrm>
              <a:off x="6738033" y="5179937"/>
              <a:ext cx="138943" cy="180331"/>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7" name="rc97">
              <a:extLst>
                <a:ext uri="{FF2B5EF4-FFF2-40B4-BE49-F238E27FC236}">
                  <a16:creationId xmlns:a16="http://schemas.microsoft.com/office/drawing/2014/main" id="{68BEB36E-CBC1-F5C1-015D-26E5E32570CE}"/>
                </a:ext>
              </a:extLst>
            </p:cNvPr>
            <p:cNvSpPr/>
            <p:nvPr/>
          </p:nvSpPr>
          <p:spPr>
            <a:xfrm>
              <a:off x="7020466" y="3972719"/>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8" name="rc98">
              <a:extLst>
                <a:ext uri="{FF2B5EF4-FFF2-40B4-BE49-F238E27FC236}">
                  <a16:creationId xmlns:a16="http://schemas.microsoft.com/office/drawing/2014/main" id="{6315A373-EE1B-F833-1DEE-4AA087CB40C7}"/>
                </a:ext>
              </a:extLst>
            </p:cNvPr>
            <p:cNvSpPr/>
            <p:nvPr/>
          </p:nvSpPr>
          <p:spPr>
            <a:xfrm>
              <a:off x="7174848" y="5134855"/>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9" name="rc99">
              <a:extLst>
                <a:ext uri="{FF2B5EF4-FFF2-40B4-BE49-F238E27FC236}">
                  <a16:creationId xmlns:a16="http://schemas.microsoft.com/office/drawing/2014/main" id="{B7099010-8ED8-1E30-6211-76DBADB31D6B}"/>
                </a:ext>
              </a:extLst>
            </p:cNvPr>
            <p:cNvSpPr/>
            <p:nvPr/>
          </p:nvSpPr>
          <p:spPr>
            <a:xfrm>
              <a:off x="7020466" y="3972719"/>
              <a:ext cx="138943" cy="290533"/>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0" name="rc100">
              <a:extLst>
                <a:ext uri="{FF2B5EF4-FFF2-40B4-BE49-F238E27FC236}">
                  <a16:creationId xmlns:a16="http://schemas.microsoft.com/office/drawing/2014/main" id="{DA2F7AC5-F47D-B661-B34F-CA899E19C247}"/>
                </a:ext>
              </a:extLst>
            </p:cNvPr>
            <p:cNvSpPr/>
            <p:nvPr/>
          </p:nvSpPr>
          <p:spPr>
            <a:xfrm>
              <a:off x="7174848" y="5134855"/>
              <a:ext cx="138943" cy="15027"/>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1" name="rc101">
              <a:extLst>
                <a:ext uri="{FF2B5EF4-FFF2-40B4-BE49-F238E27FC236}">
                  <a16:creationId xmlns:a16="http://schemas.microsoft.com/office/drawing/2014/main" id="{92BF3EB9-EA5C-E81F-B97A-44CC6EC7D0AD}"/>
                </a:ext>
              </a:extLst>
            </p:cNvPr>
            <p:cNvSpPr/>
            <p:nvPr/>
          </p:nvSpPr>
          <p:spPr>
            <a:xfrm>
              <a:off x="7020466" y="4263254"/>
              <a:ext cx="138943" cy="1097014"/>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2" name="rc102">
              <a:extLst>
                <a:ext uri="{FF2B5EF4-FFF2-40B4-BE49-F238E27FC236}">
                  <a16:creationId xmlns:a16="http://schemas.microsoft.com/office/drawing/2014/main" id="{B0CC316C-2DE1-146E-B377-DEA9DD0DD1B2}"/>
                </a:ext>
              </a:extLst>
            </p:cNvPr>
            <p:cNvSpPr/>
            <p:nvPr/>
          </p:nvSpPr>
          <p:spPr>
            <a:xfrm>
              <a:off x="7174848" y="5149882"/>
              <a:ext cx="138943" cy="210386"/>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c104">
              <a:extLst>
                <a:ext uri="{FF2B5EF4-FFF2-40B4-BE49-F238E27FC236}">
                  <a16:creationId xmlns:a16="http://schemas.microsoft.com/office/drawing/2014/main" id="{C5DFA984-1C22-F9B2-897E-D1559441B6C0}"/>
                </a:ext>
              </a:extLst>
            </p:cNvPr>
            <p:cNvSpPr/>
            <p:nvPr/>
          </p:nvSpPr>
          <p:spPr>
            <a:xfrm>
              <a:off x="7457281" y="4133015"/>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4" name="rc105">
              <a:extLst>
                <a:ext uri="{FF2B5EF4-FFF2-40B4-BE49-F238E27FC236}">
                  <a16:creationId xmlns:a16="http://schemas.microsoft.com/office/drawing/2014/main" id="{73CB1F43-3D3C-B739-269C-6AD7E88F8F34}"/>
                </a:ext>
              </a:extLst>
            </p:cNvPr>
            <p:cNvSpPr/>
            <p:nvPr/>
          </p:nvSpPr>
          <p:spPr>
            <a:xfrm>
              <a:off x="7611661" y="5194964"/>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5" name="rc106">
              <a:extLst>
                <a:ext uri="{FF2B5EF4-FFF2-40B4-BE49-F238E27FC236}">
                  <a16:creationId xmlns:a16="http://schemas.microsoft.com/office/drawing/2014/main" id="{97265AB8-9D8C-C4EE-3535-8DB466AA6DA7}"/>
                </a:ext>
              </a:extLst>
            </p:cNvPr>
            <p:cNvSpPr/>
            <p:nvPr/>
          </p:nvSpPr>
          <p:spPr>
            <a:xfrm>
              <a:off x="7457281" y="4133015"/>
              <a:ext cx="138943" cy="300550"/>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rc107">
              <a:extLst>
                <a:ext uri="{FF2B5EF4-FFF2-40B4-BE49-F238E27FC236}">
                  <a16:creationId xmlns:a16="http://schemas.microsoft.com/office/drawing/2014/main" id="{9D855ED3-04FC-4FE9-6F6A-886D97141B81}"/>
                </a:ext>
              </a:extLst>
            </p:cNvPr>
            <p:cNvSpPr/>
            <p:nvPr/>
          </p:nvSpPr>
          <p:spPr>
            <a:xfrm>
              <a:off x="7611661" y="5194964"/>
              <a:ext cx="138943" cy="10018"/>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7" name="rc108">
              <a:extLst>
                <a:ext uri="{FF2B5EF4-FFF2-40B4-BE49-F238E27FC236}">
                  <a16:creationId xmlns:a16="http://schemas.microsoft.com/office/drawing/2014/main" id="{C73F82E9-705D-80A1-9DD9-2AD8A888EFA9}"/>
                </a:ext>
              </a:extLst>
            </p:cNvPr>
            <p:cNvSpPr/>
            <p:nvPr/>
          </p:nvSpPr>
          <p:spPr>
            <a:xfrm>
              <a:off x="7457281" y="4433567"/>
              <a:ext cx="138943" cy="926701"/>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rc109">
              <a:extLst>
                <a:ext uri="{FF2B5EF4-FFF2-40B4-BE49-F238E27FC236}">
                  <a16:creationId xmlns:a16="http://schemas.microsoft.com/office/drawing/2014/main" id="{AAB03103-3E43-AEC1-890B-FEEE0AB2F132}"/>
                </a:ext>
              </a:extLst>
            </p:cNvPr>
            <p:cNvSpPr/>
            <p:nvPr/>
          </p:nvSpPr>
          <p:spPr>
            <a:xfrm>
              <a:off x="7611661" y="5204983"/>
              <a:ext cx="138943" cy="155284"/>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0" name="rc111">
              <a:extLst>
                <a:ext uri="{FF2B5EF4-FFF2-40B4-BE49-F238E27FC236}">
                  <a16:creationId xmlns:a16="http://schemas.microsoft.com/office/drawing/2014/main" id="{0B5B952A-DB66-87F0-BBC4-52FEDBE6BA2F}"/>
                </a:ext>
              </a:extLst>
            </p:cNvPr>
            <p:cNvSpPr/>
            <p:nvPr/>
          </p:nvSpPr>
          <p:spPr>
            <a:xfrm>
              <a:off x="7894094" y="4012793"/>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1" name="rc112">
              <a:extLst>
                <a:ext uri="{FF2B5EF4-FFF2-40B4-BE49-F238E27FC236}">
                  <a16:creationId xmlns:a16="http://schemas.microsoft.com/office/drawing/2014/main" id="{17C545B1-B619-7CD0-63A5-67F5E8DB9755}"/>
                </a:ext>
              </a:extLst>
            </p:cNvPr>
            <p:cNvSpPr/>
            <p:nvPr/>
          </p:nvSpPr>
          <p:spPr>
            <a:xfrm>
              <a:off x="8048476" y="520999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2" name="rc113">
              <a:extLst>
                <a:ext uri="{FF2B5EF4-FFF2-40B4-BE49-F238E27FC236}">
                  <a16:creationId xmlns:a16="http://schemas.microsoft.com/office/drawing/2014/main" id="{8EEE57ED-D8E1-A585-78A3-55FBB20A0D36}"/>
                </a:ext>
              </a:extLst>
            </p:cNvPr>
            <p:cNvSpPr/>
            <p:nvPr/>
          </p:nvSpPr>
          <p:spPr>
            <a:xfrm>
              <a:off x="7894094" y="4012793"/>
              <a:ext cx="138943" cy="325597"/>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3" name="rc114">
              <a:extLst>
                <a:ext uri="{FF2B5EF4-FFF2-40B4-BE49-F238E27FC236}">
                  <a16:creationId xmlns:a16="http://schemas.microsoft.com/office/drawing/2014/main" id="{40FF683F-8E64-F6F8-628D-7A9C56D6DE4A}"/>
                </a:ext>
              </a:extLst>
            </p:cNvPr>
            <p:cNvSpPr/>
            <p:nvPr/>
          </p:nvSpPr>
          <p:spPr>
            <a:xfrm>
              <a:off x="8048476" y="5209992"/>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4" name="rc115">
              <a:extLst>
                <a:ext uri="{FF2B5EF4-FFF2-40B4-BE49-F238E27FC236}">
                  <a16:creationId xmlns:a16="http://schemas.microsoft.com/office/drawing/2014/main" id="{85E712A0-6CF6-8A55-B406-1910A4D28835}"/>
                </a:ext>
              </a:extLst>
            </p:cNvPr>
            <p:cNvSpPr/>
            <p:nvPr/>
          </p:nvSpPr>
          <p:spPr>
            <a:xfrm>
              <a:off x="7894094" y="4338392"/>
              <a:ext cx="138943" cy="1021876"/>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5" name="rc116">
              <a:extLst>
                <a:ext uri="{FF2B5EF4-FFF2-40B4-BE49-F238E27FC236}">
                  <a16:creationId xmlns:a16="http://schemas.microsoft.com/office/drawing/2014/main" id="{6EF14A00-006F-DFB9-7309-88A1E411FEC9}"/>
                </a:ext>
              </a:extLst>
            </p:cNvPr>
            <p:cNvSpPr/>
            <p:nvPr/>
          </p:nvSpPr>
          <p:spPr>
            <a:xfrm>
              <a:off x="8048476" y="5209992"/>
              <a:ext cx="138943" cy="150275"/>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 name="rc118">
              <a:extLst>
                <a:ext uri="{FF2B5EF4-FFF2-40B4-BE49-F238E27FC236}">
                  <a16:creationId xmlns:a16="http://schemas.microsoft.com/office/drawing/2014/main" id="{7D5706DB-7DB6-9C2B-FC58-2C1D66A3E358}"/>
                </a:ext>
              </a:extLst>
            </p:cNvPr>
            <p:cNvSpPr/>
            <p:nvPr/>
          </p:nvSpPr>
          <p:spPr>
            <a:xfrm>
              <a:off x="8330909" y="421817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7" name="rc119">
              <a:extLst>
                <a:ext uri="{FF2B5EF4-FFF2-40B4-BE49-F238E27FC236}">
                  <a16:creationId xmlns:a16="http://schemas.microsoft.com/office/drawing/2014/main" id="{456CD1A7-2DED-F894-A35C-D2D66A738103}"/>
                </a:ext>
              </a:extLst>
            </p:cNvPr>
            <p:cNvSpPr/>
            <p:nvPr/>
          </p:nvSpPr>
          <p:spPr>
            <a:xfrm>
              <a:off x="8485290" y="527511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8" name="rc120">
              <a:extLst>
                <a:ext uri="{FF2B5EF4-FFF2-40B4-BE49-F238E27FC236}">
                  <a16:creationId xmlns:a16="http://schemas.microsoft.com/office/drawing/2014/main" id="{5035B975-76AC-B1AA-5DCA-0B890A1FDB5E}"/>
                </a:ext>
              </a:extLst>
            </p:cNvPr>
            <p:cNvSpPr/>
            <p:nvPr/>
          </p:nvSpPr>
          <p:spPr>
            <a:xfrm>
              <a:off x="8330909" y="4218172"/>
              <a:ext cx="138943" cy="235431"/>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9" name="rc121">
              <a:extLst>
                <a:ext uri="{FF2B5EF4-FFF2-40B4-BE49-F238E27FC236}">
                  <a16:creationId xmlns:a16="http://schemas.microsoft.com/office/drawing/2014/main" id="{178D7796-6536-7C13-30B6-8F381EF22DE4}"/>
                </a:ext>
              </a:extLst>
            </p:cNvPr>
            <p:cNvSpPr/>
            <p:nvPr/>
          </p:nvSpPr>
          <p:spPr>
            <a:xfrm>
              <a:off x="8485290" y="5275112"/>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 name="rc122">
              <a:extLst>
                <a:ext uri="{FF2B5EF4-FFF2-40B4-BE49-F238E27FC236}">
                  <a16:creationId xmlns:a16="http://schemas.microsoft.com/office/drawing/2014/main" id="{9B28F462-C22B-CEA5-5F78-EB068A69B00B}"/>
                </a:ext>
              </a:extLst>
            </p:cNvPr>
            <p:cNvSpPr/>
            <p:nvPr/>
          </p:nvSpPr>
          <p:spPr>
            <a:xfrm>
              <a:off x="8330909" y="4453603"/>
              <a:ext cx="138943" cy="906664"/>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1" name="rc123">
              <a:extLst>
                <a:ext uri="{FF2B5EF4-FFF2-40B4-BE49-F238E27FC236}">
                  <a16:creationId xmlns:a16="http://schemas.microsoft.com/office/drawing/2014/main" id="{8D16D411-16ED-86EE-8466-9CFE58314405}"/>
                </a:ext>
              </a:extLst>
            </p:cNvPr>
            <p:cNvSpPr/>
            <p:nvPr/>
          </p:nvSpPr>
          <p:spPr>
            <a:xfrm>
              <a:off x="8485290" y="5275112"/>
              <a:ext cx="138943" cy="85156"/>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rc125">
              <a:extLst>
                <a:ext uri="{FF2B5EF4-FFF2-40B4-BE49-F238E27FC236}">
                  <a16:creationId xmlns:a16="http://schemas.microsoft.com/office/drawing/2014/main" id="{A574460F-3B65-B748-3414-A90F0ACB1933}"/>
                </a:ext>
              </a:extLst>
            </p:cNvPr>
            <p:cNvSpPr/>
            <p:nvPr/>
          </p:nvSpPr>
          <p:spPr>
            <a:xfrm>
              <a:off x="8767722" y="4438576"/>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3" name="rc126">
              <a:extLst>
                <a:ext uri="{FF2B5EF4-FFF2-40B4-BE49-F238E27FC236}">
                  <a16:creationId xmlns:a16="http://schemas.microsoft.com/office/drawing/2014/main" id="{DC8E8972-A574-0071-86D5-8965A73BBE83}"/>
                </a:ext>
              </a:extLst>
            </p:cNvPr>
            <p:cNvSpPr/>
            <p:nvPr/>
          </p:nvSpPr>
          <p:spPr>
            <a:xfrm>
              <a:off x="8922103" y="5199975"/>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4" name="rc127">
              <a:extLst>
                <a:ext uri="{FF2B5EF4-FFF2-40B4-BE49-F238E27FC236}">
                  <a16:creationId xmlns:a16="http://schemas.microsoft.com/office/drawing/2014/main" id="{EA8691C2-D8C4-8877-9D5C-C3091571126A}"/>
                </a:ext>
              </a:extLst>
            </p:cNvPr>
            <p:cNvSpPr/>
            <p:nvPr/>
          </p:nvSpPr>
          <p:spPr>
            <a:xfrm>
              <a:off x="8767722" y="4438576"/>
              <a:ext cx="138943" cy="170313"/>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5" name="rc128">
              <a:extLst>
                <a:ext uri="{FF2B5EF4-FFF2-40B4-BE49-F238E27FC236}">
                  <a16:creationId xmlns:a16="http://schemas.microsoft.com/office/drawing/2014/main" id="{A616CCED-378C-70F3-EDFC-D1056D9B6AC2}"/>
                </a:ext>
              </a:extLst>
            </p:cNvPr>
            <p:cNvSpPr/>
            <p:nvPr/>
          </p:nvSpPr>
          <p:spPr>
            <a:xfrm>
              <a:off x="8922103" y="5199975"/>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6" name="rc129">
              <a:extLst>
                <a:ext uri="{FF2B5EF4-FFF2-40B4-BE49-F238E27FC236}">
                  <a16:creationId xmlns:a16="http://schemas.microsoft.com/office/drawing/2014/main" id="{78379789-6D7D-44B4-0B0D-AC8F2AE59675}"/>
                </a:ext>
              </a:extLst>
            </p:cNvPr>
            <p:cNvSpPr/>
            <p:nvPr/>
          </p:nvSpPr>
          <p:spPr>
            <a:xfrm>
              <a:off x="8767722" y="4608888"/>
              <a:ext cx="138943" cy="751380"/>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7" name="rc130">
              <a:extLst>
                <a:ext uri="{FF2B5EF4-FFF2-40B4-BE49-F238E27FC236}">
                  <a16:creationId xmlns:a16="http://schemas.microsoft.com/office/drawing/2014/main" id="{67AE90FE-3404-BE8D-82C1-E321BB80867D}"/>
                </a:ext>
              </a:extLst>
            </p:cNvPr>
            <p:cNvSpPr/>
            <p:nvPr/>
          </p:nvSpPr>
          <p:spPr>
            <a:xfrm>
              <a:off x="8922103" y="5199975"/>
              <a:ext cx="138943" cy="160295"/>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c132">
              <a:extLst>
                <a:ext uri="{FF2B5EF4-FFF2-40B4-BE49-F238E27FC236}">
                  <a16:creationId xmlns:a16="http://schemas.microsoft.com/office/drawing/2014/main" id="{D67BFE8F-AE3C-B743-CE31-800E20462493}"/>
                </a:ext>
              </a:extLst>
            </p:cNvPr>
            <p:cNvSpPr/>
            <p:nvPr/>
          </p:nvSpPr>
          <p:spPr>
            <a:xfrm>
              <a:off x="9204538" y="4378466"/>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rc133">
              <a:extLst>
                <a:ext uri="{FF2B5EF4-FFF2-40B4-BE49-F238E27FC236}">
                  <a16:creationId xmlns:a16="http://schemas.microsoft.com/office/drawing/2014/main" id="{C2764511-1BC1-0093-9926-322A4C997F54}"/>
                </a:ext>
              </a:extLst>
            </p:cNvPr>
            <p:cNvSpPr/>
            <p:nvPr/>
          </p:nvSpPr>
          <p:spPr>
            <a:xfrm>
              <a:off x="9358918" y="5340014"/>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0" name="rc134">
              <a:extLst>
                <a:ext uri="{FF2B5EF4-FFF2-40B4-BE49-F238E27FC236}">
                  <a16:creationId xmlns:a16="http://schemas.microsoft.com/office/drawing/2014/main" id="{B6AD7E36-21AA-C1AD-E929-BBA0AEDEE635}"/>
                </a:ext>
              </a:extLst>
            </p:cNvPr>
            <p:cNvSpPr/>
            <p:nvPr/>
          </p:nvSpPr>
          <p:spPr>
            <a:xfrm>
              <a:off x="9204538" y="4378466"/>
              <a:ext cx="138943" cy="270496"/>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1" name="rc135">
              <a:extLst>
                <a:ext uri="{FF2B5EF4-FFF2-40B4-BE49-F238E27FC236}">
                  <a16:creationId xmlns:a16="http://schemas.microsoft.com/office/drawing/2014/main" id="{ED2AEBEE-3B45-181A-7732-BB7231DF47B4}"/>
                </a:ext>
              </a:extLst>
            </p:cNvPr>
            <p:cNvSpPr/>
            <p:nvPr/>
          </p:nvSpPr>
          <p:spPr>
            <a:xfrm>
              <a:off x="9358918" y="5340014"/>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2" name="rc136">
              <a:extLst>
                <a:ext uri="{FF2B5EF4-FFF2-40B4-BE49-F238E27FC236}">
                  <a16:creationId xmlns:a16="http://schemas.microsoft.com/office/drawing/2014/main" id="{4515CA53-130B-2A2B-2C69-11109AF1A2DF}"/>
                </a:ext>
              </a:extLst>
            </p:cNvPr>
            <p:cNvSpPr/>
            <p:nvPr/>
          </p:nvSpPr>
          <p:spPr>
            <a:xfrm>
              <a:off x="9204538" y="4648962"/>
              <a:ext cx="138943" cy="711306"/>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3" name="rc137">
              <a:extLst>
                <a:ext uri="{FF2B5EF4-FFF2-40B4-BE49-F238E27FC236}">
                  <a16:creationId xmlns:a16="http://schemas.microsoft.com/office/drawing/2014/main" id="{6469FEEB-D52C-105A-E3C2-BEA27EF40D3B}"/>
                </a:ext>
              </a:extLst>
            </p:cNvPr>
            <p:cNvSpPr/>
            <p:nvPr/>
          </p:nvSpPr>
          <p:spPr>
            <a:xfrm>
              <a:off x="9358918" y="5277194"/>
              <a:ext cx="138943" cy="70128"/>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4" name="rc139">
              <a:extLst>
                <a:ext uri="{FF2B5EF4-FFF2-40B4-BE49-F238E27FC236}">
                  <a16:creationId xmlns:a16="http://schemas.microsoft.com/office/drawing/2014/main" id="{E69BEC73-CED4-CA70-C57D-1772BB3FBC4C}"/>
                </a:ext>
              </a:extLst>
            </p:cNvPr>
            <p:cNvSpPr/>
            <p:nvPr/>
          </p:nvSpPr>
          <p:spPr>
            <a:xfrm>
              <a:off x="9641352" y="4233199"/>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5" name="rc140">
              <a:extLst>
                <a:ext uri="{FF2B5EF4-FFF2-40B4-BE49-F238E27FC236}">
                  <a16:creationId xmlns:a16="http://schemas.microsoft.com/office/drawing/2014/main" id="{B7AD0715-0E57-7FBA-B06C-978A19C4FC02}"/>
                </a:ext>
              </a:extLst>
            </p:cNvPr>
            <p:cNvSpPr/>
            <p:nvPr/>
          </p:nvSpPr>
          <p:spPr>
            <a:xfrm>
              <a:off x="9795731" y="538186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6" name="rc141">
              <a:extLst>
                <a:ext uri="{FF2B5EF4-FFF2-40B4-BE49-F238E27FC236}">
                  <a16:creationId xmlns:a16="http://schemas.microsoft.com/office/drawing/2014/main" id="{A19A8DBD-F4EA-887C-D1CB-49DC583C1336}"/>
                </a:ext>
              </a:extLst>
            </p:cNvPr>
            <p:cNvSpPr/>
            <p:nvPr/>
          </p:nvSpPr>
          <p:spPr>
            <a:xfrm>
              <a:off x="9641352" y="4233199"/>
              <a:ext cx="138943" cy="270496"/>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7" name="rc142">
              <a:extLst>
                <a:ext uri="{FF2B5EF4-FFF2-40B4-BE49-F238E27FC236}">
                  <a16:creationId xmlns:a16="http://schemas.microsoft.com/office/drawing/2014/main" id="{B2BE7F32-00D6-A604-C3D2-6D9D27685841}"/>
                </a:ext>
              </a:extLst>
            </p:cNvPr>
            <p:cNvSpPr/>
            <p:nvPr/>
          </p:nvSpPr>
          <p:spPr>
            <a:xfrm>
              <a:off x="9795731" y="5381862"/>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8" name="rc143">
              <a:extLst>
                <a:ext uri="{FF2B5EF4-FFF2-40B4-BE49-F238E27FC236}">
                  <a16:creationId xmlns:a16="http://schemas.microsoft.com/office/drawing/2014/main" id="{3F3D6EE2-FF1B-78DF-F6C0-2AAB38116686}"/>
                </a:ext>
              </a:extLst>
            </p:cNvPr>
            <p:cNvSpPr/>
            <p:nvPr/>
          </p:nvSpPr>
          <p:spPr>
            <a:xfrm>
              <a:off x="9641352" y="4503696"/>
              <a:ext cx="138943" cy="856572"/>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9" name="rc144">
              <a:extLst>
                <a:ext uri="{FF2B5EF4-FFF2-40B4-BE49-F238E27FC236}">
                  <a16:creationId xmlns:a16="http://schemas.microsoft.com/office/drawing/2014/main" id="{1267F0CA-9C15-387B-F0EA-B434C534B742}"/>
                </a:ext>
              </a:extLst>
            </p:cNvPr>
            <p:cNvSpPr/>
            <p:nvPr/>
          </p:nvSpPr>
          <p:spPr>
            <a:xfrm>
              <a:off x="9795731" y="5381862"/>
              <a:ext cx="138943" cy="0"/>
            </a:xfrm>
            <a:prstGeom prst="rect">
              <a:avLst/>
            </a:prstGeom>
            <a:solidFill>
              <a:srgbClr val="619CFF">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0" name="rc146">
              <a:extLst>
                <a:ext uri="{FF2B5EF4-FFF2-40B4-BE49-F238E27FC236}">
                  <a16:creationId xmlns:a16="http://schemas.microsoft.com/office/drawing/2014/main" id="{A04E7A00-C3C3-FE9C-FD0F-469DA163BF01}"/>
                </a:ext>
              </a:extLst>
            </p:cNvPr>
            <p:cNvSpPr/>
            <p:nvPr/>
          </p:nvSpPr>
          <p:spPr>
            <a:xfrm>
              <a:off x="10078165" y="4734120"/>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1" name="rc147">
              <a:extLst>
                <a:ext uri="{FF2B5EF4-FFF2-40B4-BE49-F238E27FC236}">
                  <a16:creationId xmlns:a16="http://schemas.microsoft.com/office/drawing/2014/main" id="{239E62D5-2E02-216C-7071-F0C2DDB85848}"/>
                </a:ext>
              </a:extLst>
            </p:cNvPr>
            <p:cNvSpPr/>
            <p:nvPr/>
          </p:nvSpPr>
          <p:spPr>
            <a:xfrm>
              <a:off x="10232546" y="5381862"/>
              <a:ext cx="138943" cy="0"/>
            </a:xfrm>
            <a:prstGeom prst="rect">
              <a:avLst/>
            </a:prstGeom>
            <a:solidFill>
              <a:srgbClr val="F8766D">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c148">
              <a:extLst>
                <a:ext uri="{FF2B5EF4-FFF2-40B4-BE49-F238E27FC236}">
                  <a16:creationId xmlns:a16="http://schemas.microsoft.com/office/drawing/2014/main" id="{7909EC35-326E-108E-9277-76C4A14B2607}"/>
                </a:ext>
              </a:extLst>
            </p:cNvPr>
            <p:cNvSpPr/>
            <p:nvPr/>
          </p:nvSpPr>
          <p:spPr>
            <a:xfrm>
              <a:off x="10078165" y="4734120"/>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c149">
              <a:extLst>
                <a:ext uri="{FF2B5EF4-FFF2-40B4-BE49-F238E27FC236}">
                  <a16:creationId xmlns:a16="http://schemas.microsoft.com/office/drawing/2014/main" id="{0608A952-10FC-55B9-53A6-2381172EDB4C}"/>
                </a:ext>
              </a:extLst>
            </p:cNvPr>
            <p:cNvSpPr/>
            <p:nvPr/>
          </p:nvSpPr>
          <p:spPr>
            <a:xfrm>
              <a:off x="10232546" y="5381862"/>
              <a:ext cx="138943" cy="0"/>
            </a:xfrm>
            <a:prstGeom prst="rect">
              <a:avLst/>
            </a:prstGeom>
            <a:solidFill>
              <a:srgbClr val="00BA38">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c150">
              <a:extLst>
                <a:ext uri="{FF2B5EF4-FFF2-40B4-BE49-F238E27FC236}">
                  <a16:creationId xmlns:a16="http://schemas.microsoft.com/office/drawing/2014/main" id="{A426765A-31CB-AB90-C111-29A2A2E78FD3}"/>
                </a:ext>
              </a:extLst>
            </p:cNvPr>
            <p:cNvSpPr/>
            <p:nvPr/>
          </p:nvSpPr>
          <p:spPr>
            <a:xfrm>
              <a:off x="10078165" y="4734120"/>
              <a:ext cx="138943" cy="626150"/>
            </a:xfrm>
            <a:prstGeom prst="rect">
              <a:avLst/>
            </a:prstGeom>
            <a:solidFill>
              <a:srgbClr val="00B05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c151">
              <a:extLst>
                <a:ext uri="{FF2B5EF4-FFF2-40B4-BE49-F238E27FC236}">
                  <a16:creationId xmlns:a16="http://schemas.microsoft.com/office/drawing/2014/main" id="{866AB2AC-22C2-089A-291F-09F579851F31}"/>
                </a:ext>
              </a:extLst>
            </p:cNvPr>
            <p:cNvSpPr/>
            <p:nvPr/>
          </p:nvSpPr>
          <p:spPr>
            <a:xfrm>
              <a:off x="10232546" y="5381862"/>
              <a:ext cx="138943" cy="0"/>
            </a:xfrm>
            <a:prstGeom prst="rect">
              <a:avLst/>
            </a:prstGeom>
            <a:solidFill>
              <a:srgbClr val="619CFF">
                <a:alpha val="10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tx155">
              <a:extLst>
                <a:ext uri="{FF2B5EF4-FFF2-40B4-BE49-F238E27FC236}">
                  <a16:creationId xmlns:a16="http://schemas.microsoft.com/office/drawing/2014/main" id="{35775286-978E-FD77-B564-AB001F4BBB39}"/>
                </a:ext>
              </a:extLst>
            </p:cNvPr>
            <p:cNvSpPr/>
            <p:nvPr/>
          </p:nvSpPr>
          <p:spPr>
            <a:xfrm>
              <a:off x="1771276"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tx157">
              <a:extLst>
                <a:ext uri="{FF2B5EF4-FFF2-40B4-BE49-F238E27FC236}">
                  <a16:creationId xmlns:a16="http://schemas.microsoft.com/office/drawing/2014/main" id="{A0F55B68-0AA5-8A31-00D9-B80829329507}"/>
                </a:ext>
              </a:extLst>
            </p:cNvPr>
            <p:cNvSpPr/>
            <p:nvPr/>
          </p:nvSpPr>
          <p:spPr>
            <a:xfrm>
              <a:off x="2208091"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8" name="tx159">
              <a:extLst>
                <a:ext uri="{FF2B5EF4-FFF2-40B4-BE49-F238E27FC236}">
                  <a16:creationId xmlns:a16="http://schemas.microsoft.com/office/drawing/2014/main" id="{07F423BF-EBA5-6E3F-1CDE-C79D74B8C1ED}"/>
                </a:ext>
              </a:extLst>
            </p:cNvPr>
            <p:cNvSpPr/>
            <p:nvPr/>
          </p:nvSpPr>
          <p:spPr>
            <a:xfrm>
              <a:off x="2644904"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9" name="tx161">
              <a:extLst>
                <a:ext uri="{FF2B5EF4-FFF2-40B4-BE49-F238E27FC236}">
                  <a16:creationId xmlns:a16="http://schemas.microsoft.com/office/drawing/2014/main" id="{EFF50C67-73ED-36C6-5BB9-9E75EFDCA595}"/>
                </a:ext>
              </a:extLst>
            </p:cNvPr>
            <p:cNvSpPr/>
            <p:nvPr/>
          </p:nvSpPr>
          <p:spPr>
            <a:xfrm>
              <a:off x="3081719"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0" name="tx163">
              <a:extLst>
                <a:ext uri="{FF2B5EF4-FFF2-40B4-BE49-F238E27FC236}">
                  <a16:creationId xmlns:a16="http://schemas.microsoft.com/office/drawing/2014/main" id="{DCE036E7-5B0F-C6CD-9B93-80AF67687EB0}"/>
                </a:ext>
              </a:extLst>
            </p:cNvPr>
            <p:cNvSpPr/>
            <p:nvPr/>
          </p:nvSpPr>
          <p:spPr>
            <a:xfrm>
              <a:off x="3518532"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tx165">
              <a:extLst>
                <a:ext uri="{FF2B5EF4-FFF2-40B4-BE49-F238E27FC236}">
                  <a16:creationId xmlns:a16="http://schemas.microsoft.com/office/drawing/2014/main" id="{7D83E5BC-756C-D256-6F6E-2A0CD5D88BCE}"/>
                </a:ext>
              </a:extLst>
            </p:cNvPr>
            <p:cNvSpPr/>
            <p:nvPr/>
          </p:nvSpPr>
          <p:spPr>
            <a:xfrm>
              <a:off x="3955347"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2" name="tx167">
              <a:extLst>
                <a:ext uri="{FF2B5EF4-FFF2-40B4-BE49-F238E27FC236}">
                  <a16:creationId xmlns:a16="http://schemas.microsoft.com/office/drawing/2014/main" id="{6EC6BE10-4476-6575-293C-F87C53570062}"/>
                </a:ext>
              </a:extLst>
            </p:cNvPr>
            <p:cNvSpPr/>
            <p:nvPr/>
          </p:nvSpPr>
          <p:spPr>
            <a:xfrm>
              <a:off x="4392161"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3" name="tx169">
              <a:extLst>
                <a:ext uri="{FF2B5EF4-FFF2-40B4-BE49-F238E27FC236}">
                  <a16:creationId xmlns:a16="http://schemas.microsoft.com/office/drawing/2014/main" id="{DEC26064-CB5B-7FE1-6A86-1F8C6DE93AA3}"/>
                </a:ext>
              </a:extLst>
            </p:cNvPr>
            <p:cNvSpPr/>
            <p:nvPr/>
          </p:nvSpPr>
          <p:spPr>
            <a:xfrm>
              <a:off x="4828976"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4" name="tx171">
              <a:extLst>
                <a:ext uri="{FF2B5EF4-FFF2-40B4-BE49-F238E27FC236}">
                  <a16:creationId xmlns:a16="http://schemas.microsoft.com/office/drawing/2014/main" id="{83C84D35-F8A2-21E7-3820-0CAFDC3A7010}"/>
                </a:ext>
              </a:extLst>
            </p:cNvPr>
            <p:cNvSpPr/>
            <p:nvPr/>
          </p:nvSpPr>
          <p:spPr>
            <a:xfrm>
              <a:off x="5265790" y="5445574"/>
              <a:ext cx="308164"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5" name="tx173">
              <a:extLst>
                <a:ext uri="{FF2B5EF4-FFF2-40B4-BE49-F238E27FC236}">
                  <a16:creationId xmlns:a16="http://schemas.microsoft.com/office/drawing/2014/main" id="{B99449B4-F843-AE7B-D4A7-329168D96CF4}"/>
                </a:ext>
              </a:extLst>
            </p:cNvPr>
            <p:cNvSpPr/>
            <p:nvPr/>
          </p:nvSpPr>
          <p:spPr>
            <a:xfrm>
              <a:off x="5657266"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6" name="tx175">
              <a:extLst>
                <a:ext uri="{FF2B5EF4-FFF2-40B4-BE49-F238E27FC236}">
                  <a16:creationId xmlns:a16="http://schemas.microsoft.com/office/drawing/2014/main" id="{45B54F26-C6D8-2D1A-2B27-0043FB3F6CF8}"/>
                </a:ext>
              </a:extLst>
            </p:cNvPr>
            <p:cNvSpPr/>
            <p:nvPr/>
          </p:nvSpPr>
          <p:spPr>
            <a:xfrm>
              <a:off x="6094080"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11</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7" name="tx177">
              <a:extLst>
                <a:ext uri="{FF2B5EF4-FFF2-40B4-BE49-F238E27FC236}">
                  <a16:creationId xmlns:a16="http://schemas.microsoft.com/office/drawing/2014/main" id="{AB5B9820-0424-8B4E-7804-5D8522A7DC7E}"/>
                </a:ext>
              </a:extLst>
            </p:cNvPr>
            <p:cNvSpPr/>
            <p:nvPr/>
          </p:nvSpPr>
          <p:spPr>
            <a:xfrm>
              <a:off x="6530896"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12</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8" name="tx179">
              <a:extLst>
                <a:ext uri="{FF2B5EF4-FFF2-40B4-BE49-F238E27FC236}">
                  <a16:creationId xmlns:a16="http://schemas.microsoft.com/office/drawing/2014/main" id="{4DF88492-0FEA-6D27-510A-9DF529D102B3}"/>
                </a:ext>
              </a:extLst>
            </p:cNvPr>
            <p:cNvSpPr/>
            <p:nvPr/>
          </p:nvSpPr>
          <p:spPr>
            <a:xfrm>
              <a:off x="6967709"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13</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9" name="tx181">
              <a:extLst>
                <a:ext uri="{FF2B5EF4-FFF2-40B4-BE49-F238E27FC236}">
                  <a16:creationId xmlns:a16="http://schemas.microsoft.com/office/drawing/2014/main" id="{9404F6E0-2B42-A5EF-8DEE-5515F4430C7C}"/>
                </a:ext>
              </a:extLst>
            </p:cNvPr>
            <p:cNvSpPr/>
            <p:nvPr/>
          </p:nvSpPr>
          <p:spPr>
            <a:xfrm>
              <a:off x="7404524"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14</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0" name="tx183">
              <a:extLst>
                <a:ext uri="{FF2B5EF4-FFF2-40B4-BE49-F238E27FC236}">
                  <a16:creationId xmlns:a16="http://schemas.microsoft.com/office/drawing/2014/main" id="{02200916-3E3D-87A6-0F08-6E4F78206818}"/>
                </a:ext>
              </a:extLst>
            </p:cNvPr>
            <p:cNvSpPr/>
            <p:nvPr/>
          </p:nvSpPr>
          <p:spPr>
            <a:xfrm>
              <a:off x="7841337"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15</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1" name="tx185">
              <a:extLst>
                <a:ext uri="{FF2B5EF4-FFF2-40B4-BE49-F238E27FC236}">
                  <a16:creationId xmlns:a16="http://schemas.microsoft.com/office/drawing/2014/main" id="{FDE46E13-6CBF-4DEA-B32D-A986A30E2823}"/>
                </a:ext>
              </a:extLst>
            </p:cNvPr>
            <p:cNvSpPr/>
            <p:nvPr/>
          </p:nvSpPr>
          <p:spPr>
            <a:xfrm>
              <a:off x="8278152"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16</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2" name="tx187">
              <a:extLst>
                <a:ext uri="{FF2B5EF4-FFF2-40B4-BE49-F238E27FC236}">
                  <a16:creationId xmlns:a16="http://schemas.microsoft.com/office/drawing/2014/main" id="{9849D6C3-A286-9610-B437-DA7F5A2A6700}"/>
                </a:ext>
              </a:extLst>
            </p:cNvPr>
            <p:cNvSpPr/>
            <p:nvPr/>
          </p:nvSpPr>
          <p:spPr>
            <a:xfrm>
              <a:off x="8714965"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17</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3" name="tx189">
              <a:extLst>
                <a:ext uri="{FF2B5EF4-FFF2-40B4-BE49-F238E27FC236}">
                  <a16:creationId xmlns:a16="http://schemas.microsoft.com/office/drawing/2014/main" id="{4C5FAA45-D4B6-EA5A-55E0-167E4CA4121E}"/>
                </a:ext>
              </a:extLst>
            </p:cNvPr>
            <p:cNvSpPr/>
            <p:nvPr/>
          </p:nvSpPr>
          <p:spPr>
            <a:xfrm>
              <a:off x="9151780"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18</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4" name="tx191">
              <a:extLst>
                <a:ext uri="{FF2B5EF4-FFF2-40B4-BE49-F238E27FC236}">
                  <a16:creationId xmlns:a16="http://schemas.microsoft.com/office/drawing/2014/main" id="{F3EE3E16-CF4A-F5B0-D3D4-5C3AE5355047}"/>
                </a:ext>
              </a:extLst>
            </p:cNvPr>
            <p:cNvSpPr/>
            <p:nvPr/>
          </p:nvSpPr>
          <p:spPr>
            <a:xfrm>
              <a:off x="9588593"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19</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tx193">
              <a:extLst>
                <a:ext uri="{FF2B5EF4-FFF2-40B4-BE49-F238E27FC236}">
                  <a16:creationId xmlns:a16="http://schemas.microsoft.com/office/drawing/2014/main" id="{56CB20A5-19B7-63F8-54DC-68F34217757C}"/>
                </a:ext>
              </a:extLst>
            </p:cNvPr>
            <p:cNvSpPr/>
            <p:nvPr/>
          </p:nvSpPr>
          <p:spPr>
            <a:xfrm>
              <a:off x="10025408" y="5445574"/>
              <a:ext cx="398838" cy="11536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6" name="tx300">
              <a:extLst>
                <a:ext uri="{FF2B5EF4-FFF2-40B4-BE49-F238E27FC236}">
                  <a16:creationId xmlns:a16="http://schemas.microsoft.com/office/drawing/2014/main" id="{FD39E1F0-005A-8576-635D-28AFE8455966}"/>
                </a:ext>
              </a:extLst>
            </p:cNvPr>
            <p:cNvSpPr/>
            <p:nvPr/>
          </p:nvSpPr>
          <p:spPr>
            <a:xfrm>
              <a:off x="769403" y="5313578"/>
              <a:ext cx="216951" cy="93254"/>
            </a:xfrm>
            <a:prstGeom prst="rect">
              <a:avLst/>
            </a:prstGeom>
            <a:noFill/>
          </p:spPr>
          <p:txBody>
            <a:bodyPr wrap="none" lIns="0" tIns="0" rIns="0" bIns="0" anchor="ctr" anchorCtr="1"/>
            <a:lstStyle/>
            <a:p>
              <a:pPr marL="0" marR="0" lvl="0" indent="0" algn="r"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7" name="tx301">
              <a:extLst>
                <a:ext uri="{FF2B5EF4-FFF2-40B4-BE49-F238E27FC236}">
                  <a16:creationId xmlns:a16="http://schemas.microsoft.com/office/drawing/2014/main" id="{72842453-DCDB-3AFA-F4A1-A7AD10DA918D}"/>
                </a:ext>
              </a:extLst>
            </p:cNvPr>
            <p:cNvSpPr/>
            <p:nvPr/>
          </p:nvSpPr>
          <p:spPr>
            <a:xfrm>
              <a:off x="769403" y="4311421"/>
              <a:ext cx="216951" cy="93570"/>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8" name="tx302">
              <a:extLst>
                <a:ext uri="{FF2B5EF4-FFF2-40B4-BE49-F238E27FC236}">
                  <a16:creationId xmlns:a16="http://schemas.microsoft.com/office/drawing/2014/main" id="{371E14C5-CB1C-18B1-74DB-4E879FD255ED}"/>
                </a:ext>
              </a:extLst>
            </p:cNvPr>
            <p:cNvSpPr/>
            <p:nvPr/>
          </p:nvSpPr>
          <p:spPr>
            <a:xfrm>
              <a:off x="769403" y="3309644"/>
              <a:ext cx="216951" cy="93508"/>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9" name="tx303">
              <a:extLst>
                <a:ext uri="{FF2B5EF4-FFF2-40B4-BE49-F238E27FC236}">
                  <a16:creationId xmlns:a16="http://schemas.microsoft.com/office/drawing/2014/main" id="{6D0E4852-3E04-3580-27E4-4A52ECA7FC3C}"/>
                </a:ext>
              </a:extLst>
            </p:cNvPr>
            <p:cNvSpPr/>
            <p:nvPr/>
          </p:nvSpPr>
          <p:spPr>
            <a:xfrm>
              <a:off x="769403" y="2307678"/>
              <a:ext cx="216951" cy="93635"/>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0" name="tx304">
              <a:extLst>
                <a:ext uri="{FF2B5EF4-FFF2-40B4-BE49-F238E27FC236}">
                  <a16:creationId xmlns:a16="http://schemas.microsoft.com/office/drawing/2014/main" id="{24AC6D47-02BB-4B91-8CF8-D0805ECF3620}"/>
                </a:ext>
              </a:extLst>
            </p:cNvPr>
            <p:cNvSpPr/>
            <p:nvPr/>
          </p:nvSpPr>
          <p:spPr>
            <a:xfrm>
              <a:off x="769403" y="1305839"/>
              <a:ext cx="216951" cy="93635"/>
            </a:xfrm>
            <a:prstGeom prst="rect">
              <a:avLst/>
            </a:prstGeom>
            <a:noFill/>
          </p:spPr>
          <p:txBody>
            <a:bodyPr wrap="none" lIns="0" tIns="0" rIns="0" bIns="0" anchor="ctr" anchorCtr="1"/>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80%</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1" name="pl305">
              <a:extLst>
                <a:ext uri="{FF2B5EF4-FFF2-40B4-BE49-F238E27FC236}">
                  <a16:creationId xmlns:a16="http://schemas.microsoft.com/office/drawing/2014/main" id="{5C8CC379-447B-E1D3-56DD-9A2C95E9C350}"/>
                </a:ext>
              </a:extLst>
            </p:cNvPr>
            <p:cNvSpPr/>
            <p:nvPr/>
          </p:nvSpPr>
          <p:spPr>
            <a:xfrm>
              <a:off x="1067717" y="5360268"/>
              <a:ext cx="926731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77" name="Group 176">
              <a:extLst>
                <a:ext uri="{FF2B5EF4-FFF2-40B4-BE49-F238E27FC236}">
                  <a16:creationId xmlns:a16="http://schemas.microsoft.com/office/drawing/2014/main" id="{603F07B9-F7E4-6A34-ACB8-833E8A4FC797}"/>
                </a:ext>
              </a:extLst>
            </p:cNvPr>
            <p:cNvGrpSpPr/>
            <p:nvPr/>
          </p:nvGrpSpPr>
          <p:grpSpPr>
            <a:xfrm>
              <a:off x="1733517" y="5870648"/>
              <a:ext cx="383681" cy="271543"/>
              <a:chOff x="1265994" y="6036242"/>
              <a:chExt cx="383681" cy="271543"/>
            </a:xfrm>
          </p:grpSpPr>
          <p:sp>
            <p:nvSpPr>
              <p:cNvPr id="178" name="tx155">
                <a:extLst>
                  <a:ext uri="{FF2B5EF4-FFF2-40B4-BE49-F238E27FC236}">
                    <a16:creationId xmlns:a16="http://schemas.microsoft.com/office/drawing/2014/main" id="{0C8C6FC0-B7F3-A50C-5289-C4A06962BBD0}"/>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2081</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9" name="tx155">
                <a:extLst>
                  <a:ext uri="{FF2B5EF4-FFF2-40B4-BE49-F238E27FC236}">
                    <a16:creationId xmlns:a16="http://schemas.microsoft.com/office/drawing/2014/main" id="{14528AF3-A35A-696E-3361-0AB3E304EC0E}"/>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2117</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80" name="tx155">
              <a:extLst>
                <a:ext uri="{FF2B5EF4-FFF2-40B4-BE49-F238E27FC236}">
                  <a16:creationId xmlns:a16="http://schemas.microsoft.com/office/drawing/2014/main" id="{41BE2B37-8E82-132D-CC3F-B080C8A11C62}"/>
                </a:ext>
              </a:extLst>
            </p:cNvPr>
            <p:cNvSpPr/>
            <p:nvPr/>
          </p:nvSpPr>
          <p:spPr>
            <a:xfrm>
              <a:off x="1066723" y="5447637"/>
              <a:ext cx="640080" cy="115360"/>
            </a:xfrm>
            <a:prstGeom prst="rect">
              <a:avLst/>
            </a:prstGeom>
            <a:noFill/>
          </p:spPr>
          <p:txBody>
            <a:bodyPr wrap="none" lIns="0" tIns="0" rIns="0" bIns="0" anchor="ctr" anchorCtr="1"/>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OVERALL</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81" name="Group 180">
              <a:extLst>
                <a:ext uri="{FF2B5EF4-FFF2-40B4-BE49-F238E27FC236}">
                  <a16:creationId xmlns:a16="http://schemas.microsoft.com/office/drawing/2014/main" id="{8EDA693B-3C3E-7151-9865-806AD812DDD4}"/>
                </a:ext>
              </a:extLst>
            </p:cNvPr>
            <p:cNvGrpSpPr/>
            <p:nvPr/>
          </p:nvGrpSpPr>
          <p:grpSpPr>
            <a:xfrm>
              <a:off x="2170101" y="5863869"/>
              <a:ext cx="383681" cy="271543"/>
              <a:chOff x="1265994" y="6036242"/>
              <a:chExt cx="383681" cy="271543"/>
            </a:xfrm>
          </p:grpSpPr>
          <p:sp>
            <p:nvSpPr>
              <p:cNvPr id="182" name="tx155">
                <a:extLst>
                  <a:ext uri="{FF2B5EF4-FFF2-40B4-BE49-F238E27FC236}">
                    <a16:creationId xmlns:a16="http://schemas.microsoft.com/office/drawing/2014/main" id="{AA086D39-665D-F8DD-08C6-32EF806185E9}"/>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2014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3" name="tx155">
                <a:extLst>
                  <a:ext uri="{FF2B5EF4-FFF2-40B4-BE49-F238E27FC236}">
                    <a16:creationId xmlns:a16="http://schemas.microsoft.com/office/drawing/2014/main" id="{4A9F0111-8B25-CE30-0FAB-9232C0B8D32C}"/>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2037</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84" name="Group 183">
              <a:extLst>
                <a:ext uri="{FF2B5EF4-FFF2-40B4-BE49-F238E27FC236}">
                  <a16:creationId xmlns:a16="http://schemas.microsoft.com/office/drawing/2014/main" id="{EDF4757B-5F49-E20E-9787-C62A5AF40FC5}"/>
                </a:ext>
              </a:extLst>
            </p:cNvPr>
            <p:cNvGrpSpPr/>
            <p:nvPr/>
          </p:nvGrpSpPr>
          <p:grpSpPr>
            <a:xfrm>
              <a:off x="2601529" y="5864024"/>
              <a:ext cx="383681" cy="271543"/>
              <a:chOff x="1265994" y="6036242"/>
              <a:chExt cx="383681" cy="271543"/>
            </a:xfrm>
          </p:grpSpPr>
          <p:sp>
            <p:nvSpPr>
              <p:cNvPr id="185" name="tx155">
                <a:extLst>
                  <a:ext uri="{FF2B5EF4-FFF2-40B4-BE49-F238E27FC236}">
                    <a16:creationId xmlns:a16="http://schemas.microsoft.com/office/drawing/2014/main" id="{42DC50FC-F964-9B82-C605-8432E03DEA5C}"/>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1940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6" name="tx155">
                <a:extLst>
                  <a:ext uri="{FF2B5EF4-FFF2-40B4-BE49-F238E27FC236}">
                    <a16:creationId xmlns:a16="http://schemas.microsoft.com/office/drawing/2014/main" id="{B676EBF8-D815-38DE-6FB4-711D59556092}"/>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1938</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87" name="Group 186">
              <a:extLst>
                <a:ext uri="{FF2B5EF4-FFF2-40B4-BE49-F238E27FC236}">
                  <a16:creationId xmlns:a16="http://schemas.microsoft.com/office/drawing/2014/main" id="{CA9F179D-5688-4C42-4AC6-AB5CFEDA32B9}"/>
                </a:ext>
              </a:extLst>
            </p:cNvPr>
            <p:cNvGrpSpPr/>
            <p:nvPr/>
          </p:nvGrpSpPr>
          <p:grpSpPr>
            <a:xfrm>
              <a:off x="3038113" y="5857245"/>
              <a:ext cx="383681" cy="271543"/>
              <a:chOff x="1265994" y="6036242"/>
              <a:chExt cx="383681" cy="271543"/>
            </a:xfrm>
          </p:grpSpPr>
          <p:sp>
            <p:nvSpPr>
              <p:cNvPr id="188" name="tx155">
                <a:extLst>
                  <a:ext uri="{FF2B5EF4-FFF2-40B4-BE49-F238E27FC236}">
                    <a16:creationId xmlns:a16="http://schemas.microsoft.com/office/drawing/2014/main" id="{2283E723-E726-E197-F53D-1F84294092C4}"/>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1869</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9" name="tx155">
                <a:extLst>
                  <a:ext uri="{FF2B5EF4-FFF2-40B4-BE49-F238E27FC236}">
                    <a16:creationId xmlns:a16="http://schemas.microsoft.com/office/drawing/2014/main" id="{75BD6036-5408-832E-963F-077387A56992}"/>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1872</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90" name="Group 189">
              <a:extLst>
                <a:ext uri="{FF2B5EF4-FFF2-40B4-BE49-F238E27FC236}">
                  <a16:creationId xmlns:a16="http://schemas.microsoft.com/office/drawing/2014/main" id="{D5BEED5F-3CF0-4B72-D1A5-22AC3B3CE9C0}"/>
                </a:ext>
              </a:extLst>
            </p:cNvPr>
            <p:cNvGrpSpPr/>
            <p:nvPr/>
          </p:nvGrpSpPr>
          <p:grpSpPr>
            <a:xfrm>
              <a:off x="3478882" y="5856738"/>
              <a:ext cx="383681" cy="271543"/>
              <a:chOff x="1265994" y="6036242"/>
              <a:chExt cx="383681" cy="271543"/>
            </a:xfrm>
          </p:grpSpPr>
          <p:sp>
            <p:nvSpPr>
              <p:cNvPr id="191" name="tx155">
                <a:extLst>
                  <a:ext uri="{FF2B5EF4-FFF2-40B4-BE49-F238E27FC236}">
                    <a16:creationId xmlns:a16="http://schemas.microsoft.com/office/drawing/2014/main" id="{BDEA3292-5E11-50A7-D2B6-B177DE7DB7FF}"/>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1760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2" name="tx155">
                <a:extLst>
                  <a:ext uri="{FF2B5EF4-FFF2-40B4-BE49-F238E27FC236}">
                    <a16:creationId xmlns:a16="http://schemas.microsoft.com/office/drawing/2014/main" id="{9A2401F9-7CA1-0911-5399-B2A834551CE4}"/>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1761</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93" name="Group 192">
              <a:extLst>
                <a:ext uri="{FF2B5EF4-FFF2-40B4-BE49-F238E27FC236}">
                  <a16:creationId xmlns:a16="http://schemas.microsoft.com/office/drawing/2014/main" id="{BBCDDC07-4E43-79A6-91E9-02EBBE621D41}"/>
                </a:ext>
              </a:extLst>
            </p:cNvPr>
            <p:cNvGrpSpPr/>
            <p:nvPr/>
          </p:nvGrpSpPr>
          <p:grpSpPr>
            <a:xfrm>
              <a:off x="3915466" y="5849959"/>
              <a:ext cx="383681" cy="271543"/>
              <a:chOff x="1265994" y="6036242"/>
              <a:chExt cx="383681" cy="271543"/>
            </a:xfrm>
          </p:grpSpPr>
          <p:sp>
            <p:nvSpPr>
              <p:cNvPr id="194" name="tx155">
                <a:extLst>
                  <a:ext uri="{FF2B5EF4-FFF2-40B4-BE49-F238E27FC236}">
                    <a16:creationId xmlns:a16="http://schemas.microsoft.com/office/drawing/2014/main" id="{0D11BB07-5F91-FA57-CB85-2DC6240DC7F4}"/>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1606</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5" name="tx155">
                <a:extLst>
                  <a:ext uri="{FF2B5EF4-FFF2-40B4-BE49-F238E27FC236}">
                    <a16:creationId xmlns:a16="http://schemas.microsoft.com/office/drawing/2014/main" id="{595B95EC-FCCF-21E0-7BDC-F161060DC13F}"/>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1620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96" name="Group 195">
              <a:extLst>
                <a:ext uri="{FF2B5EF4-FFF2-40B4-BE49-F238E27FC236}">
                  <a16:creationId xmlns:a16="http://schemas.microsoft.com/office/drawing/2014/main" id="{A8E26B0A-4CDC-719B-74A1-FEBE4B41F6BB}"/>
                </a:ext>
              </a:extLst>
            </p:cNvPr>
            <p:cNvGrpSpPr/>
            <p:nvPr/>
          </p:nvGrpSpPr>
          <p:grpSpPr>
            <a:xfrm>
              <a:off x="4346894" y="5850114"/>
              <a:ext cx="383681" cy="271543"/>
              <a:chOff x="1265994" y="6036242"/>
              <a:chExt cx="383681" cy="271543"/>
            </a:xfrm>
          </p:grpSpPr>
          <p:sp>
            <p:nvSpPr>
              <p:cNvPr id="197" name="tx155">
                <a:extLst>
                  <a:ext uri="{FF2B5EF4-FFF2-40B4-BE49-F238E27FC236}">
                    <a16:creationId xmlns:a16="http://schemas.microsoft.com/office/drawing/2014/main" id="{8A2F5DD8-988C-4BB1-C9B2-86D0C49A8265}"/>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1463</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8" name="tx155">
                <a:extLst>
                  <a:ext uri="{FF2B5EF4-FFF2-40B4-BE49-F238E27FC236}">
                    <a16:creationId xmlns:a16="http://schemas.microsoft.com/office/drawing/2014/main" id="{F8FB9FF6-D606-FB23-CCAF-4D4EA0D0F283}"/>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1464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99" name="Group 198">
              <a:extLst>
                <a:ext uri="{FF2B5EF4-FFF2-40B4-BE49-F238E27FC236}">
                  <a16:creationId xmlns:a16="http://schemas.microsoft.com/office/drawing/2014/main" id="{3C624DB2-978E-833B-8F67-6F28219113FF}"/>
                </a:ext>
              </a:extLst>
            </p:cNvPr>
            <p:cNvGrpSpPr/>
            <p:nvPr/>
          </p:nvGrpSpPr>
          <p:grpSpPr>
            <a:xfrm>
              <a:off x="4783478" y="5843335"/>
              <a:ext cx="383681" cy="271543"/>
              <a:chOff x="1265994" y="6036242"/>
              <a:chExt cx="383681" cy="271543"/>
            </a:xfrm>
          </p:grpSpPr>
          <p:sp>
            <p:nvSpPr>
              <p:cNvPr id="200" name="tx155">
                <a:extLst>
                  <a:ext uri="{FF2B5EF4-FFF2-40B4-BE49-F238E27FC236}">
                    <a16:creationId xmlns:a16="http://schemas.microsoft.com/office/drawing/2014/main" id="{ACB93C6B-CC81-64B3-99DF-CFF1AAD4CC7C}"/>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1355</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1" name="tx155">
                <a:extLst>
                  <a:ext uri="{FF2B5EF4-FFF2-40B4-BE49-F238E27FC236}">
                    <a16:creationId xmlns:a16="http://schemas.microsoft.com/office/drawing/2014/main" id="{6ED25326-6DF9-CB92-E446-8724E340AD79}"/>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1360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02" name="Group 201">
              <a:extLst>
                <a:ext uri="{FF2B5EF4-FFF2-40B4-BE49-F238E27FC236}">
                  <a16:creationId xmlns:a16="http://schemas.microsoft.com/office/drawing/2014/main" id="{F9DB8C2A-B918-DA08-31BD-43FFE25882D1}"/>
                </a:ext>
              </a:extLst>
            </p:cNvPr>
            <p:cNvGrpSpPr/>
            <p:nvPr/>
          </p:nvGrpSpPr>
          <p:grpSpPr>
            <a:xfrm>
              <a:off x="5220820" y="5849515"/>
              <a:ext cx="383681" cy="271543"/>
              <a:chOff x="1265994" y="6036242"/>
              <a:chExt cx="383681" cy="271543"/>
            </a:xfrm>
          </p:grpSpPr>
          <p:sp>
            <p:nvSpPr>
              <p:cNvPr id="203" name="tx155">
                <a:extLst>
                  <a:ext uri="{FF2B5EF4-FFF2-40B4-BE49-F238E27FC236}">
                    <a16:creationId xmlns:a16="http://schemas.microsoft.com/office/drawing/2014/main" id="{58BBAD5A-02ED-CEC5-B721-E1CD57D84D24}"/>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1193</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4" name="tx155">
                <a:extLst>
                  <a:ext uri="{FF2B5EF4-FFF2-40B4-BE49-F238E27FC236}">
                    <a16:creationId xmlns:a16="http://schemas.microsoft.com/office/drawing/2014/main" id="{975A8458-22C6-6AC3-43CF-E138494F9290}"/>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1200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05" name="Group 204">
              <a:extLst>
                <a:ext uri="{FF2B5EF4-FFF2-40B4-BE49-F238E27FC236}">
                  <a16:creationId xmlns:a16="http://schemas.microsoft.com/office/drawing/2014/main" id="{DAA92BFF-36BA-A14B-DC85-F231E7AAA072}"/>
                </a:ext>
              </a:extLst>
            </p:cNvPr>
            <p:cNvGrpSpPr/>
            <p:nvPr/>
          </p:nvGrpSpPr>
          <p:grpSpPr>
            <a:xfrm>
              <a:off x="5657404" y="5842736"/>
              <a:ext cx="383681" cy="271543"/>
              <a:chOff x="1265994" y="6036242"/>
              <a:chExt cx="383681" cy="271543"/>
            </a:xfrm>
          </p:grpSpPr>
          <p:sp>
            <p:nvSpPr>
              <p:cNvPr id="206" name="tx155">
                <a:extLst>
                  <a:ext uri="{FF2B5EF4-FFF2-40B4-BE49-F238E27FC236}">
                    <a16:creationId xmlns:a16="http://schemas.microsoft.com/office/drawing/2014/main" id="{22FAB746-F9E8-A3AE-CA13-E32B1286DA8A}"/>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1037</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7" name="tx155">
                <a:extLst>
                  <a:ext uri="{FF2B5EF4-FFF2-40B4-BE49-F238E27FC236}">
                    <a16:creationId xmlns:a16="http://schemas.microsoft.com/office/drawing/2014/main" id="{CD9DBD8E-08C4-99B1-C14D-F9F5B23B32AC}"/>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1034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08" name="Group 207">
              <a:extLst>
                <a:ext uri="{FF2B5EF4-FFF2-40B4-BE49-F238E27FC236}">
                  <a16:creationId xmlns:a16="http://schemas.microsoft.com/office/drawing/2014/main" id="{125F8D6F-7F6A-4792-82E3-F477A74433A5}"/>
                </a:ext>
              </a:extLst>
            </p:cNvPr>
            <p:cNvGrpSpPr/>
            <p:nvPr/>
          </p:nvGrpSpPr>
          <p:grpSpPr>
            <a:xfrm>
              <a:off x="6088832" y="5842891"/>
              <a:ext cx="383681" cy="271543"/>
              <a:chOff x="1265994" y="6036242"/>
              <a:chExt cx="383681" cy="271543"/>
            </a:xfrm>
          </p:grpSpPr>
          <p:sp>
            <p:nvSpPr>
              <p:cNvPr id="209" name="tx155">
                <a:extLst>
                  <a:ext uri="{FF2B5EF4-FFF2-40B4-BE49-F238E27FC236}">
                    <a16:creationId xmlns:a16="http://schemas.microsoft.com/office/drawing/2014/main" id="{47D2B967-BC10-ECDF-DD34-0BEF9B0E000C}"/>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903</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0" name="tx155">
                <a:extLst>
                  <a:ext uri="{FF2B5EF4-FFF2-40B4-BE49-F238E27FC236}">
                    <a16:creationId xmlns:a16="http://schemas.microsoft.com/office/drawing/2014/main" id="{89554EC8-3DB4-D805-16BA-5B2AB10F0F83}"/>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877</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11" name="Group 210">
              <a:extLst>
                <a:ext uri="{FF2B5EF4-FFF2-40B4-BE49-F238E27FC236}">
                  <a16:creationId xmlns:a16="http://schemas.microsoft.com/office/drawing/2014/main" id="{92EA1D80-088B-5E52-C24D-F4F923B9C83B}"/>
                </a:ext>
              </a:extLst>
            </p:cNvPr>
            <p:cNvGrpSpPr/>
            <p:nvPr/>
          </p:nvGrpSpPr>
          <p:grpSpPr>
            <a:xfrm>
              <a:off x="6525416" y="5836112"/>
              <a:ext cx="383681" cy="271543"/>
              <a:chOff x="1265994" y="6036242"/>
              <a:chExt cx="383681" cy="271543"/>
            </a:xfrm>
          </p:grpSpPr>
          <p:sp>
            <p:nvSpPr>
              <p:cNvPr id="212" name="tx155">
                <a:extLst>
                  <a:ext uri="{FF2B5EF4-FFF2-40B4-BE49-F238E27FC236}">
                    <a16:creationId xmlns:a16="http://schemas.microsoft.com/office/drawing/2014/main" id="{3C92CA0D-664B-6CA9-0230-5DE1A013AEB3}"/>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760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3" name="tx155">
                <a:extLst>
                  <a:ext uri="{FF2B5EF4-FFF2-40B4-BE49-F238E27FC236}">
                    <a16:creationId xmlns:a16="http://schemas.microsoft.com/office/drawing/2014/main" id="{866CF8F4-9FA7-FD23-1856-D53A651A967E}"/>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744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14" name="Group 213">
              <a:extLst>
                <a:ext uri="{FF2B5EF4-FFF2-40B4-BE49-F238E27FC236}">
                  <a16:creationId xmlns:a16="http://schemas.microsoft.com/office/drawing/2014/main" id="{945D8008-729A-C38B-80B3-7D946A3A3DD3}"/>
                </a:ext>
              </a:extLst>
            </p:cNvPr>
            <p:cNvGrpSpPr/>
            <p:nvPr/>
          </p:nvGrpSpPr>
          <p:grpSpPr>
            <a:xfrm>
              <a:off x="6966185" y="5835605"/>
              <a:ext cx="383681" cy="271543"/>
              <a:chOff x="1265994" y="6036242"/>
              <a:chExt cx="383681" cy="271543"/>
            </a:xfrm>
          </p:grpSpPr>
          <p:sp>
            <p:nvSpPr>
              <p:cNvPr id="215" name="tx155">
                <a:extLst>
                  <a:ext uri="{FF2B5EF4-FFF2-40B4-BE49-F238E27FC236}">
                    <a16:creationId xmlns:a16="http://schemas.microsoft.com/office/drawing/2014/main" id="{29144E0C-DC5B-75F9-3D98-894B30D94AA4}"/>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596</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6" name="tx155">
                <a:extLst>
                  <a:ext uri="{FF2B5EF4-FFF2-40B4-BE49-F238E27FC236}">
                    <a16:creationId xmlns:a16="http://schemas.microsoft.com/office/drawing/2014/main" id="{ACB8F32B-D93B-3669-D2F0-B7F1279FB7EC}"/>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604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17" name="Group 216">
              <a:extLst>
                <a:ext uri="{FF2B5EF4-FFF2-40B4-BE49-F238E27FC236}">
                  <a16:creationId xmlns:a16="http://schemas.microsoft.com/office/drawing/2014/main" id="{C9ACEF37-FD0C-50C1-6A52-82315BF267A4}"/>
                </a:ext>
              </a:extLst>
            </p:cNvPr>
            <p:cNvGrpSpPr/>
            <p:nvPr/>
          </p:nvGrpSpPr>
          <p:grpSpPr>
            <a:xfrm>
              <a:off x="7402769" y="5828826"/>
              <a:ext cx="383681" cy="271543"/>
              <a:chOff x="1265994" y="6036242"/>
              <a:chExt cx="383681" cy="271543"/>
            </a:xfrm>
          </p:grpSpPr>
          <p:sp>
            <p:nvSpPr>
              <p:cNvPr id="218" name="tx155">
                <a:extLst>
                  <a:ext uri="{FF2B5EF4-FFF2-40B4-BE49-F238E27FC236}">
                    <a16:creationId xmlns:a16="http://schemas.microsoft.com/office/drawing/2014/main" id="{43BF4DE8-F21F-6302-E75A-F85B80ED00E3}"/>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482</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9" name="tx155">
                <a:extLst>
                  <a:ext uri="{FF2B5EF4-FFF2-40B4-BE49-F238E27FC236}">
                    <a16:creationId xmlns:a16="http://schemas.microsoft.com/office/drawing/2014/main" id="{4F763F20-AF8D-3017-6378-31BF56D85BD3}"/>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465</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20" name="Group 219">
              <a:extLst>
                <a:ext uri="{FF2B5EF4-FFF2-40B4-BE49-F238E27FC236}">
                  <a16:creationId xmlns:a16="http://schemas.microsoft.com/office/drawing/2014/main" id="{137293BE-736B-82F6-7518-48EDFE2C0889}"/>
                </a:ext>
              </a:extLst>
            </p:cNvPr>
            <p:cNvGrpSpPr/>
            <p:nvPr/>
          </p:nvGrpSpPr>
          <p:grpSpPr>
            <a:xfrm>
              <a:off x="7834197" y="5828981"/>
              <a:ext cx="383681" cy="271543"/>
              <a:chOff x="1265994" y="6036242"/>
              <a:chExt cx="383681" cy="271543"/>
            </a:xfrm>
          </p:grpSpPr>
          <p:sp>
            <p:nvSpPr>
              <p:cNvPr id="221" name="tx155">
                <a:extLst>
                  <a:ext uri="{FF2B5EF4-FFF2-40B4-BE49-F238E27FC236}">
                    <a16:creationId xmlns:a16="http://schemas.microsoft.com/office/drawing/2014/main" id="{AB59451B-8010-19E8-37BE-8C516355B1F6}"/>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370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2" name="tx155">
                <a:extLst>
                  <a:ext uri="{FF2B5EF4-FFF2-40B4-BE49-F238E27FC236}">
                    <a16:creationId xmlns:a16="http://schemas.microsoft.com/office/drawing/2014/main" id="{03130B32-C8F2-0FF6-E30A-1A0E7FC47952}"/>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372</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23" name="Group 222">
              <a:extLst>
                <a:ext uri="{FF2B5EF4-FFF2-40B4-BE49-F238E27FC236}">
                  <a16:creationId xmlns:a16="http://schemas.microsoft.com/office/drawing/2014/main" id="{4BD01DBB-CB18-B698-092C-0DAB9CC79C68}"/>
                </a:ext>
              </a:extLst>
            </p:cNvPr>
            <p:cNvGrpSpPr/>
            <p:nvPr/>
          </p:nvGrpSpPr>
          <p:grpSpPr>
            <a:xfrm>
              <a:off x="8270781" y="5822202"/>
              <a:ext cx="383681" cy="271543"/>
              <a:chOff x="1265994" y="6036242"/>
              <a:chExt cx="383681" cy="271543"/>
            </a:xfrm>
          </p:grpSpPr>
          <p:sp>
            <p:nvSpPr>
              <p:cNvPr id="224" name="tx155">
                <a:extLst>
                  <a:ext uri="{FF2B5EF4-FFF2-40B4-BE49-F238E27FC236}">
                    <a16:creationId xmlns:a16="http://schemas.microsoft.com/office/drawing/2014/main" id="{DFA65B7A-C3BF-1178-1475-8ED174A2F53C}"/>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288</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5" name="tx155">
                <a:extLst>
                  <a:ext uri="{FF2B5EF4-FFF2-40B4-BE49-F238E27FC236}">
                    <a16:creationId xmlns:a16="http://schemas.microsoft.com/office/drawing/2014/main" id="{C8674802-66B0-1E55-3675-BA8DF4EFED9E}"/>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298</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26" name="Group 225">
              <a:extLst>
                <a:ext uri="{FF2B5EF4-FFF2-40B4-BE49-F238E27FC236}">
                  <a16:creationId xmlns:a16="http://schemas.microsoft.com/office/drawing/2014/main" id="{8F66CC23-2D8B-B5BC-26A3-754F55AEE972}"/>
                </a:ext>
              </a:extLst>
            </p:cNvPr>
            <p:cNvGrpSpPr/>
            <p:nvPr/>
          </p:nvGrpSpPr>
          <p:grpSpPr>
            <a:xfrm>
              <a:off x="8715335" y="5822279"/>
              <a:ext cx="383681" cy="271543"/>
              <a:chOff x="1265994" y="6036242"/>
              <a:chExt cx="383681" cy="271543"/>
            </a:xfrm>
          </p:grpSpPr>
          <p:sp>
            <p:nvSpPr>
              <p:cNvPr id="227" name="tx155">
                <a:extLst>
                  <a:ext uri="{FF2B5EF4-FFF2-40B4-BE49-F238E27FC236}">
                    <a16:creationId xmlns:a16="http://schemas.microsoft.com/office/drawing/2014/main" id="{C73E94C4-91F0-B63F-33D9-647FA9E18486}"/>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220</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8" name="tx155">
                <a:extLst>
                  <a:ext uri="{FF2B5EF4-FFF2-40B4-BE49-F238E27FC236}">
                    <a16:creationId xmlns:a16="http://schemas.microsoft.com/office/drawing/2014/main" id="{FE220990-2729-1907-A5D1-69CF8FCE46FD}"/>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234</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29" name="Group 228">
              <a:extLst>
                <a:ext uri="{FF2B5EF4-FFF2-40B4-BE49-F238E27FC236}">
                  <a16:creationId xmlns:a16="http://schemas.microsoft.com/office/drawing/2014/main" id="{7BE6F726-4AC5-9285-D47A-8E560B6BEEDD}"/>
                </a:ext>
              </a:extLst>
            </p:cNvPr>
            <p:cNvGrpSpPr/>
            <p:nvPr/>
          </p:nvGrpSpPr>
          <p:grpSpPr>
            <a:xfrm>
              <a:off x="9151919" y="5815500"/>
              <a:ext cx="383681" cy="271543"/>
              <a:chOff x="1265994" y="6036242"/>
              <a:chExt cx="383681" cy="271543"/>
            </a:xfrm>
          </p:grpSpPr>
          <p:sp>
            <p:nvSpPr>
              <p:cNvPr id="230" name="tx155">
                <a:extLst>
                  <a:ext uri="{FF2B5EF4-FFF2-40B4-BE49-F238E27FC236}">
                    <a16:creationId xmlns:a16="http://schemas.microsoft.com/office/drawing/2014/main" id="{E041A93C-5F0E-9200-E34C-7D9186D3D5E5}"/>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146</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1" name="tx155">
                <a:extLst>
                  <a:ext uri="{FF2B5EF4-FFF2-40B4-BE49-F238E27FC236}">
                    <a16:creationId xmlns:a16="http://schemas.microsoft.com/office/drawing/2014/main" id="{6FBBD86F-AEFF-62C8-88F7-352A754E831C}"/>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168</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32" name="Group 231">
              <a:extLst>
                <a:ext uri="{FF2B5EF4-FFF2-40B4-BE49-F238E27FC236}">
                  <a16:creationId xmlns:a16="http://schemas.microsoft.com/office/drawing/2014/main" id="{21E6E0A0-B95C-6FAB-2DC1-0A898F9F2618}"/>
                </a:ext>
              </a:extLst>
            </p:cNvPr>
            <p:cNvGrpSpPr/>
            <p:nvPr/>
          </p:nvGrpSpPr>
          <p:grpSpPr>
            <a:xfrm>
              <a:off x="9583347" y="5815655"/>
              <a:ext cx="383681" cy="271543"/>
              <a:chOff x="1265994" y="6036242"/>
              <a:chExt cx="383681" cy="271543"/>
            </a:xfrm>
          </p:grpSpPr>
          <p:sp>
            <p:nvSpPr>
              <p:cNvPr id="233" name="tx155">
                <a:extLst>
                  <a:ext uri="{FF2B5EF4-FFF2-40B4-BE49-F238E27FC236}">
                    <a16:creationId xmlns:a16="http://schemas.microsoft.com/office/drawing/2014/main" id="{17AFC40C-A3B0-013E-5F7F-36E331C4A7A8}"/>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89</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4" name="tx155">
                <a:extLst>
                  <a:ext uri="{FF2B5EF4-FFF2-40B4-BE49-F238E27FC236}">
                    <a16:creationId xmlns:a16="http://schemas.microsoft.com/office/drawing/2014/main" id="{C5E7738C-CAB2-6F69-FE27-E1252C57C656}"/>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111</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35" name="Group 234">
              <a:extLst>
                <a:ext uri="{FF2B5EF4-FFF2-40B4-BE49-F238E27FC236}">
                  <a16:creationId xmlns:a16="http://schemas.microsoft.com/office/drawing/2014/main" id="{1B8083D5-2856-C1A7-6A7A-1F1DEA674B44}"/>
                </a:ext>
              </a:extLst>
            </p:cNvPr>
            <p:cNvGrpSpPr/>
            <p:nvPr/>
          </p:nvGrpSpPr>
          <p:grpSpPr>
            <a:xfrm>
              <a:off x="10019931" y="5808876"/>
              <a:ext cx="383681" cy="271543"/>
              <a:chOff x="1265994" y="6036242"/>
              <a:chExt cx="383681" cy="271543"/>
            </a:xfrm>
          </p:grpSpPr>
          <p:sp>
            <p:nvSpPr>
              <p:cNvPr id="236" name="tx155">
                <a:extLst>
                  <a:ext uri="{FF2B5EF4-FFF2-40B4-BE49-F238E27FC236}">
                    <a16:creationId xmlns:a16="http://schemas.microsoft.com/office/drawing/2014/main" id="{F9EC5E92-5487-5C62-52BA-3590CCCF6D58}"/>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7" name="tx155">
                <a:extLst>
                  <a:ext uri="{FF2B5EF4-FFF2-40B4-BE49-F238E27FC236}">
                    <a16:creationId xmlns:a16="http://schemas.microsoft.com/office/drawing/2014/main" id="{0B9D0223-CEB8-D146-2F68-B8CE8DB0DA9B}"/>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38" name="tx155">
              <a:extLst>
                <a:ext uri="{FF2B5EF4-FFF2-40B4-BE49-F238E27FC236}">
                  <a16:creationId xmlns:a16="http://schemas.microsoft.com/office/drawing/2014/main" id="{D8C7DC0F-5BED-325C-B101-1E39A90A630D}"/>
                </a:ext>
              </a:extLst>
            </p:cNvPr>
            <p:cNvSpPr/>
            <p:nvPr/>
          </p:nvSpPr>
          <p:spPr>
            <a:xfrm>
              <a:off x="1917640" y="5585641"/>
              <a:ext cx="8417389" cy="162401"/>
            </a:xfrm>
            <a:prstGeom prst="rect">
              <a:avLst/>
            </a:prstGeom>
            <a:noFill/>
          </p:spPr>
          <p:txBody>
            <a:bodyPr wrap="none" lIns="0" tIns="0" rIns="0" bIns="0" anchor="ctr" anchorCtr="1"/>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Injection Number</a:t>
              </a:r>
              <a:endParaRPr kumimoji="0"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39" name="Group 238">
              <a:extLst>
                <a:ext uri="{FF2B5EF4-FFF2-40B4-BE49-F238E27FC236}">
                  <a16:creationId xmlns:a16="http://schemas.microsoft.com/office/drawing/2014/main" id="{A57A8B54-5902-262E-1AB2-F812E6A4A665}"/>
                </a:ext>
              </a:extLst>
            </p:cNvPr>
            <p:cNvGrpSpPr/>
            <p:nvPr/>
          </p:nvGrpSpPr>
          <p:grpSpPr>
            <a:xfrm>
              <a:off x="1206701" y="5873198"/>
              <a:ext cx="383681" cy="271543"/>
              <a:chOff x="1265994" y="6036242"/>
              <a:chExt cx="383681" cy="271543"/>
            </a:xfrm>
          </p:grpSpPr>
          <p:sp>
            <p:nvSpPr>
              <p:cNvPr id="240" name="tx155">
                <a:extLst>
                  <a:ext uri="{FF2B5EF4-FFF2-40B4-BE49-F238E27FC236}">
                    <a16:creationId xmlns:a16="http://schemas.microsoft.com/office/drawing/2014/main" id="{139C09C6-850F-69B4-92B1-D2CD3D22FED3}"/>
                  </a:ext>
                </a:extLst>
              </p:cNvPr>
              <p:cNvSpPr/>
              <p:nvPr/>
            </p:nvSpPr>
            <p:spPr>
              <a:xfrm>
                <a:off x="1268981" y="6192425"/>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2081</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1" name="tx155">
                <a:extLst>
                  <a:ext uri="{FF2B5EF4-FFF2-40B4-BE49-F238E27FC236}">
                    <a16:creationId xmlns:a16="http://schemas.microsoft.com/office/drawing/2014/main" id="{69490909-EC05-CCED-3CD6-8D663D0E473E}"/>
                  </a:ext>
                </a:extLst>
              </p:cNvPr>
              <p:cNvSpPr/>
              <p:nvPr/>
            </p:nvSpPr>
            <p:spPr>
              <a:xfrm>
                <a:off x="1265994" y="6036242"/>
                <a:ext cx="380694" cy="115360"/>
              </a:xfrm>
              <a:prstGeom prst="rect">
                <a:avLst/>
              </a:prstGeom>
              <a:noFill/>
            </p:spPr>
            <p:txBody>
              <a:bodyPr wrap="none" lIns="0" tIns="0" rIns="0" bIns="0" anchor="t" anchorCtr="0"/>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2117</a:t>
                </a: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42" name="Group 241">
              <a:extLst>
                <a:ext uri="{FF2B5EF4-FFF2-40B4-BE49-F238E27FC236}">
                  <a16:creationId xmlns:a16="http://schemas.microsoft.com/office/drawing/2014/main" id="{A9367EB9-28C8-55D3-A9F6-BE41AB43193C}"/>
                </a:ext>
              </a:extLst>
            </p:cNvPr>
            <p:cNvGrpSpPr/>
            <p:nvPr/>
          </p:nvGrpSpPr>
          <p:grpSpPr>
            <a:xfrm>
              <a:off x="799167" y="5873198"/>
              <a:ext cx="383681" cy="271543"/>
              <a:chOff x="1265994" y="6036242"/>
              <a:chExt cx="383681" cy="271543"/>
            </a:xfrm>
          </p:grpSpPr>
          <p:sp>
            <p:nvSpPr>
              <p:cNvPr id="243" name="tx155">
                <a:extLst>
                  <a:ext uri="{FF2B5EF4-FFF2-40B4-BE49-F238E27FC236}">
                    <a16:creationId xmlns:a16="http://schemas.microsoft.com/office/drawing/2014/main" id="{AC65D81E-E178-083D-408C-42AE99836FCB}"/>
                  </a:ext>
                </a:extLst>
              </p:cNvPr>
              <p:cNvSpPr/>
              <p:nvPr/>
            </p:nvSpPr>
            <p:spPr>
              <a:xfrm>
                <a:off x="1268981" y="6192425"/>
                <a:ext cx="380694" cy="115360"/>
              </a:xfrm>
              <a:prstGeom prst="rect">
                <a:avLst/>
              </a:prstGeom>
              <a:noFill/>
            </p:spPr>
            <p:txBody>
              <a:bodyPr wrap="none" lIns="0" tIns="0" rIns="0" bIns="0" anchor="t" anchorCtr="0"/>
              <a:lstStyle/>
              <a:p>
                <a:pPr marL="0" marR="0" lvl="0" indent="0" algn="r" defTabSz="914400" rtl="0" eaLnBrk="1" fontAlgn="auto" latinLnBrk="0" hangingPunct="1">
                  <a:lnSpc>
                    <a:spcPts val="88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 n</a:t>
                </a:r>
                <a:endParaRPr kumimoji="0"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4" name="tx155">
                <a:extLst>
                  <a:ext uri="{FF2B5EF4-FFF2-40B4-BE49-F238E27FC236}">
                    <a16:creationId xmlns:a16="http://schemas.microsoft.com/office/drawing/2014/main" id="{E489CC3A-A047-8257-CF29-0B69C5277D37}"/>
                  </a:ext>
                </a:extLst>
              </p:cNvPr>
              <p:cNvSpPr/>
              <p:nvPr/>
            </p:nvSpPr>
            <p:spPr>
              <a:xfrm>
                <a:off x="1265994" y="6036242"/>
                <a:ext cx="380694" cy="115360"/>
              </a:xfrm>
              <a:prstGeom prst="rect">
                <a:avLst/>
              </a:prstGeom>
              <a:noFill/>
            </p:spPr>
            <p:txBody>
              <a:bodyPr wrap="none" lIns="0" tIns="0" rIns="0" bIns="0" anchor="t" anchorCtr="0"/>
              <a:lstStyle/>
              <a:p>
                <a:pPr marL="0" marR="0" lvl="0" indent="0" algn="r" defTabSz="914400" rtl="0" eaLnBrk="1" fontAlgn="auto" latinLnBrk="0" hangingPunct="1">
                  <a:lnSpc>
                    <a:spcPts val="88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Cabotegravir, n</a:t>
                </a:r>
                <a:endParaRPr kumimoji="0"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45" name="tx155">
              <a:extLst>
                <a:ext uri="{FF2B5EF4-FFF2-40B4-BE49-F238E27FC236}">
                  <a16:creationId xmlns:a16="http://schemas.microsoft.com/office/drawing/2014/main" id="{753E8D75-E640-5516-FF77-1B4ED97BDD22}"/>
                </a:ext>
              </a:extLst>
            </p:cNvPr>
            <p:cNvSpPr/>
            <p:nvPr/>
          </p:nvSpPr>
          <p:spPr>
            <a:xfrm rot="16200000">
              <a:off x="-1442811" y="3041158"/>
              <a:ext cx="4111183" cy="535572"/>
            </a:xfrm>
            <a:prstGeom prst="rect">
              <a:avLst/>
            </a:prstGeom>
            <a:noFill/>
          </p:spPr>
          <p:txBody>
            <a:bodyPr wrap="none" lIns="0" tIns="0" rIns="0" bIns="0" anchor="ctr" anchorCtr="1"/>
            <a:lstStyle/>
            <a:p>
              <a:pPr marL="0" marR="0" lvl="0" indent="0" algn="ctr" defTabSz="914400" rtl="0" eaLnBrk="1" fontAlgn="auto" latinLnBrk="0" hangingPunct="1">
                <a:lnSpc>
                  <a:spcPts val="88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Percentage of Participants Reporting an ISR</a:t>
              </a:r>
              <a:endParaRPr kumimoji="0"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46" name="Straight Connector 245">
              <a:extLst>
                <a:ext uri="{FF2B5EF4-FFF2-40B4-BE49-F238E27FC236}">
                  <a16:creationId xmlns:a16="http://schemas.microsoft.com/office/drawing/2014/main" id="{4C3D8AA1-3E3F-83E9-B1A4-0BD5F97BBD63}"/>
                </a:ext>
              </a:extLst>
            </p:cNvPr>
            <p:cNvCxnSpPr>
              <a:cxnSpLocks/>
            </p:cNvCxnSpPr>
            <p:nvPr/>
          </p:nvCxnSpPr>
          <p:spPr>
            <a:xfrm>
              <a:off x="1689798" y="1225940"/>
              <a:ext cx="0" cy="4197489"/>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7" name="Rectangle 246">
              <a:extLst>
                <a:ext uri="{FF2B5EF4-FFF2-40B4-BE49-F238E27FC236}">
                  <a16:creationId xmlns:a16="http://schemas.microsoft.com/office/drawing/2014/main" id="{E1DA37FB-2244-69E0-ED5F-9E2E3A932650}"/>
                </a:ext>
              </a:extLst>
            </p:cNvPr>
            <p:cNvSpPr/>
            <p:nvPr/>
          </p:nvSpPr>
          <p:spPr>
            <a:xfrm>
              <a:off x="1627142" y="2282093"/>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57.7%</a:t>
              </a:r>
            </a:p>
          </p:txBody>
        </p:sp>
        <p:sp>
          <p:nvSpPr>
            <p:cNvPr id="248" name="Rectangle 247">
              <a:extLst>
                <a:ext uri="{FF2B5EF4-FFF2-40B4-BE49-F238E27FC236}">
                  <a16:creationId xmlns:a16="http://schemas.microsoft.com/office/drawing/2014/main" id="{C91D6301-9EE5-0231-D971-78EFAF08B70F}"/>
                </a:ext>
              </a:extLst>
            </p:cNvPr>
            <p:cNvSpPr/>
            <p:nvPr/>
          </p:nvSpPr>
          <p:spPr>
            <a:xfrm>
              <a:off x="1834830" y="4393421"/>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15.5%</a:t>
              </a:r>
            </a:p>
          </p:txBody>
        </p:sp>
        <p:sp>
          <p:nvSpPr>
            <p:cNvPr id="249" name="Rectangle 248">
              <a:extLst>
                <a:ext uri="{FF2B5EF4-FFF2-40B4-BE49-F238E27FC236}">
                  <a16:creationId xmlns:a16="http://schemas.microsoft.com/office/drawing/2014/main" id="{0A6BECBF-28A5-D6C4-1F2C-7E3084AD4704}"/>
                </a:ext>
              </a:extLst>
            </p:cNvPr>
            <p:cNvSpPr/>
            <p:nvPr/>
          </p:nvSpPr>
          <p:spPr>
            <a:xfrm>
              <a:off x="2264380" y="4717099"/>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9.3%</a:t>
              </a:r>
            </a:p>
          </p:txBody>
        </p:sp>
        <p:sp>
          <p:nvSpPr>
            <p:cNvPr id="250" name="Rectangle 249">
              <a:extLst>
                <a:ext uri="{FF2B5EF4-FFF2-40B4-BE49-F238E27FC236}">
                  <a16:creationId xmlns:a16="http://schemas.microsoft.com/office/drawing/2014/main" id="{FBEDF4E3-DF79-DEDF-E6D2-AABF2799CE64}"/>
                </a:ext>
              </a:extLst>
            </p:cNvPr>
            <p:cNvSpPr/>
            <p:nvPr/>
          </p:nvSpPr>
          <p:spPr>
            <a:xfrm>
              <a:off x="2707889" y="4824286"/>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57.7%</a:t>
              </a:r>
            </a:p>
          </p:txBody>
        </p:sp>
        <p:sp>
          <p:nvSpPr>
            <p:cNvPr id="251" name="Rectangle 250">
              <a:extLst>
                <a:ext uri="{FF2B5EF4-FFF2-40B4-BE49-F238E27FC236}">
                  <a16:creationId xmlns:a16="http://schemas.microsoft.com/office/drawing/2014/main" id="{63DB90BA-1B59-E14A-8F0A-3014DE6E6D95}"/>
                </a:ext>
              </a:extLst>
            </p:cNvPr>
            <p:cNvSpPr/>
            <p:nvPr/>
          </p:nvSpPr>
          <p:spPr>
            <a:xfrm>
              <a:off x="3144942" y="4839715"/>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7.1%</a:t>
              </a:r>
            </a:p>
          </p:txBody>
        </p:sp>
        <p:sp>
          <p:nvSpPr>
            <p:cNvPr id="252" name="Rectangle 251">
              <a:extLst>
                <a:ext uri="{FF2B5EF4-FFF2-40B4-BE49-F238E27FC236}">
                  <a16:creationId xmlns:a16="http://schemas.microsoft.com/office/drawing/2014/main" id="{2A4D7CAE-0425-8C75-F50A-F88400B22FA0}"/>
                </a:ext>
              </a:extLst>
            </p:cNvPr>
            <p:cNvSpPr/>
            <p:nvPr/>
          </p:nvSpPr>
          <p:spPr>
            <a:xfrm>
              <a:off x="3580269" y="4894413"/>
              <a:ext cx="3113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a:t>
              </a:r>
            </a:p>
          </p:txBody>
        </p:sp>
        <p:sp>
          <p:nvSpPr>
            <p:cNvPr id="253" name="Rectangle 252">
              <a:extLst>
                <a:ext uri="{FF2B5EF4-FFF2-40B4-BE49-F238E27FC236}">
                  <a16:creationId xmlns:a16="http://schemas.microsoft.com/office/drawing/2014/main" id="{D10BA333-A065-C638-71C0-68242143DB73}"/>
                </a:ext>
              </a:extLst>
            </p:cNvPr>
            <p:cNvSpPr/>
            <p:nvPr/>
          </p:nvSpPr>
          <p:spPr>
            <a:xfrm>
              <a:off x="4017081" y="4999375"/>
              <a:ext cx="3113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a:t>
              </a:r>
            </a:p>
          </p:txBody>
        </p:sp>
        <p:sp>
          <p:nvSpPr>
            <p:cNvPr id="254" name="Rectangle 253">
              <a:extLst>
                <a:ext uri="{FF2B5EF4-FFF2-40B4-BE49-F238E27FC236}">
                  <a16:creationId xmlns:a16="http://schemas.microsoft.com/office/drawing/2014/main" id="{3CF19006-18E5-8868-68D1-BE5059C01A2B}"/>
                </a:ext>
              </a:extLst>
            </p:cNvPr>
            <p:cNvSpPr/>
            <p:nvPr/>
          </p:nvSpPr>
          <p:spPr>
            <a:xfrm>
              <a:off x="4448451" y="4951994"/>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4.9%</a:t>
              </a:r>
            </a:p>
          </p:txBody>
        </p:sp>
        <p:sp>
          <p:nvSpPr>
            <p:cNvPr id="255" name="Rectangle 254">
              <a:extLst>
                <a:ext uri="{FF2B5EF4-FFF2-40B4-BE49-F238E27FC236}">
                  <a16:creationId xmlns:a16="http://schemas.microsoft.com/office/drawing/2014/main" id="{E9593C57-9EA0-AFF0-2C29-F6786C1F481C}"/>
                </a:ext>
              </a:extLst>
            </p:cNvPr>
            <p:cNvSpPr/>
            <p:nvPr/>
          </p:nvSpPr>
          <p:spPr>
            <a:xfrm>
              <a:off x="4885266" y="4972006"/>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4.5%</a:t>
              </a:r>
            </a:p>
          </p:txBody>
        </p:sp>
        <p:sp>
          <p:nvSpPr>
            <p:cNvPr id="256" name="Rectangle 255">
              <a:extLst>
                <a:ext uri="{FF2B5EF4-FFF2-40B4-BE49-F238E27FC236}">
                  <a16:creationId xmlns:a16="http://schemas.microsoft.com/office/drawing/2014/main" id="{FDCC9475-A465-B8D5-1B4F-B548A23EB8A2}"/>
                </a:ext>
              </a:extLst>
            </p:cNvPr>
            <p:cNvSpPr/>
            <p:nvPr/>
          </p:nvSpPr>
          <p:spPr>
            <a:xfrm>
              <a:off x="5327524" y="5013757"/>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3.8%</a:t>
              </a:r>
            </a:p>
          </p:txBody>
        </p:sp>
        <p:sp>
          <p:nvSpPr>
            <p:cNvPr id="257" name="Rectangle 256">
              <a:extLst>
                <a:ext uri="{FF2B5EF4-FFF2-40B4-BE49-F238E27FC236}">
                  <a16:creationId xmlns:a16="http://schemas.microsoft.com/office/drawing/2014/main" id="{2F0DF015-64C8-D324-E54C-D8FB7A96EA98}"/>
                </a:ext>
              </a:extLst>
            </p:cNvPr>
            <p:cNvSpPr/>
            <p:nvPr/>
          </p:nvSpPr>
          <p:spPr>
            <a:xfrm>
              <a:off x="5764338" y="5008433"/>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3.8%</a:t>
              </a:r>
            </a:p>
          </p:txBody>
        </p:sp>
        <p:sp>
          <p:nvSpPr>
            <p:cNvPr id="258" name="Rectangle 257">
              <a:extLst>
                <a:ext uri="{FF2B5EF4-FFF2-40B4-BE49-F238E27FC236}">
                  <a16:creationId xmlns:a16="http://schemas.microsoft.com/office/drawing/2014/main" id="{71839F20-3EF3-05C3-AE35-800E55116A22}"/>
                </a:ext>
              </a:extLst>
            </p:cNvPr>
            <p:cNvSpPr/>
            <p:nvPr/>
          </p:nvSpPr>
          <p:spPr>
            <a:xfrm>
              <a:off x="6204285" y="5007095"/>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3.9%</a:t>
              </a:r>
            </a:p>
          </p:txBody>
        </p:sp>
        <p:sp>
          <p:nvSpPr>
            <p:cNvPr id="259" name="Rectangle 258">
              <a:extLst>
                <a:ext uri="{FF2B5EF4-FFF2-40B4-BE49-F238E27FC236}">
                  <a16:creationId xmlns:a16="http://schemas.microsoft.com/office/drawing/2014/main" id="{03931E86-DA32-2039-6262-19DC9B88F37D}"/>
                </a:ext>
              </a:extLst>
            </p:cNvPr>
            <p:cNvSpPr/>
            <p:nvPr/>
          </p:nvSpPr>
          <p:spPr>
            <a:xfrm>
              <a:off x="6637966" y="4984578"/>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4.3%</a:t>
              </a:r>
            </a:p>
          </p:txBody>
        </p:sp>
        <p:sp>
          <p:nvSpPr>
            <p:cNvPr id="260" name="Rectangle 259">
              <a:extLst>
                <a:ext uri="{FF2B5EF4-FFF2-40B4-BE49-F238E27FC236}">
                  <a16:creationId xmlns:a16="http://schemas.microsoft.com/office/drawing/2014/main" id="{D3F7787B-9231-2233-E97A-BAD24CD35AD9}"/>
                </a:ext>
              </a:extLst>
            </p:cNvPr>
            <p:cNvSpPr/>
            <p:nvPr/>
          </p:nvSpPr>
          <p:spPr>
            <a:xfrm>
              <a:off x="7085111" y="4974559"/>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4.5%</a:t>
              </a:r>
            </a:p>
          </p:txBody>
        </p:sp>
        <p:sp>
          <p:nvSpPr>
            <p:cNvPr id="261" name="Rectangle 260">
              <a:extLst>
                <a:ext uri="{FF2B5EF4-FFF2-40B4-BE49-F238E27FC236}">
                  <a16:creationId xmlns:a16="http://schemas.microsoft.com/office/drawing/2014/main" id="{6C3F872A-78DE-9DFB-4E0E-A9D44DF4C724}"/>
                </a:ext>
              </a:extLst>
            </p:cNvPr>
            <p:cNvSpPr/>
            <p:nvPr/>
          </p:nvSpPr>
          <p:spPr>
            <a:xfrm>
              <a:off x="7522896" y="5026976"/>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3.3%</a:t>
              </a:r>
            </a:p>
          </p:txBody>
        </p:sp>
        <p:sp>
          <p:nvSpPr>
            <p:cNvPr id="262" name="Rectangle 261">
              <a:extLst>
                <a:ext uri="{FF2B5EF4-FFF2-40B4-BE49-F238E27FC236}">
                  <a16:creationId xmlns:a16="http://schemas.microsoft.com/office/drawing/2014/main" id="{2BDB7914-D7F1-406C-0400-EFF4BF0DF4E9}"/>
                </a:ext>
              </a:extLst>
            </p:cNvPr>
            <p:cNvSpPr/>
            <p:nvPr/>
          </p:nvSpPr>
          <p:spPr>
            <a:xfrm>
              <a:off x="1289332" y="3625448"/>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31.2%</a:t>
              </a:r>
            </a:p>
          </p:txBody>
        </p:sp>
        <p:sp>
          <p:nvSpPr>
            <p:cNvPr id="263" name="Rectangle 262">
              <a:extLst>
                <a:ext uri="{FF2B5EF4-FFF2-40B4-BE49-F238E27FC236}">
                  <a16:creationId xmlns:a16="http://schemas.microsoft.com/office/drawing/2014/main" id="{617E5A87-0B14-3487-DA90-8DBD5BA51D0F}"/>
                </a:ext>
              </a:extLst>
            </p:cNvPr>
            <p:cNvSpPr/>
            <p:nvPr/>
          </p:nvSpPr>
          <p:spPr>
            <a:xfrm>
              <a:off x="7963565" y="5042160"/>
              <a:ext cx="3113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a:t>
              </a:r>
            </a:p>
          </p:txBody>
        </p:sp>
        <p:sp>
          <p:nvSpPr>
            <p:cNvPr id="264" name="Rectangle 263">
              <a:extLst>
                <a:ext uri="{FF2B5EF4-FFF2-40B4-BE49-F238E27FC236}">
                  <a16:creationId xmlns:a16="http://schemas.microsoft.com/office/drawing/2014/main" id="{092322F7-74A8-D4EC-ED56-2EC72DD0BF43}"/>
                </a:ext>
              </a:extLst>
            </p:cNvPr>
            <p:cNvSpPr/>
            <p:nvPr/>
          </p:nvSpPr>
          <p:spPr>
            <a:xfrm>
              <a:off x="8400380" y="5114817"/>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1.7%</a:t>
              </a:r>
            </a:p>
          </p:txBody>
        </p:sp>
        <p:sp>
          <p:nvSpPr>
            <p:cNvPr id="265" name="Rectangle 264">
              <a:extLst>
                <a:ext uri="{FF2B5EF4-FFF2-40B4-BE49-F238E27FC236}">
                  <a16:creationId xmlns:a16="http://schemas.microsoft.com/office/drawing/2014/main" id="{6D6A9770-F958-271D-F7DE-FA7E93C8DEAD}"/>
                </a:ext>
              </a:extLst>
            </p:cNvPr>
            <p:cNvSpPr/>
            <p:nvPr/>
          </p:nvSpPr>
          <p:spPr>
            <a:xfrm>
              <a:off x="8824500" y="5037703"/>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3.2%</a:t>
              </a:r>
            </a:p>
          </p:txBody>
        </p:sp>
        <p:sp>
          <p:nvSpPr>
            <p:cNvPr id="266" name="Rectangle 265">
              <a:extLst>
                <a:ext uri="{FF2B5EF4-FFF2-40B4-BE49-F238E27FC236}">
                  <a16:creationId xmlns:a16="http://schemas.microsoft.com/office/drawing/2014/main" id="{2D52E4E6-1F6C-364C-BE1C-935F13F2D1C6}"/>
                </a:ext>
              </a:extLst>
            </p:cNvPr>
            <p:cNvSpPr/>
            <p:nvPr/>
          </p:nvSpPr>
          <p:spPr>
            <a:xfrm>
              <a:off x="9265158" y="5109785"/>
              <a:ext cx="38985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1.4%</a:t>
              </a:r>
            </a:p>
          </p:txBody>
        </p:sp>
        <p:sp>
          <p:nvSpPr>
            <p:cNvPr id="267" name="Rectangle 266">
              <a:extLst>
                <a:ext uri="{FF2B5EF4-FFF2-40B4-BE49-F238E27FC236}">
                  <a16:creationId xmlns:a16="http://schemas.microsoft.com/office/drawing/2014/main" id="{87594BF6-F32C-676A-2094-10AA567497BB}"/>
                </a:ext>
              </a:extLst>
            </p:cNvPr>
            <p:cNvSpPr/>
            <p:nvPr/>
          </p:nvSpPr>
          <p:spPr>
            <a:xfrm>
              <a:off x="2082287" y="2765432"/>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48.4%</a:t>
              </a:r>
            </a:p>
          </p:txBody>
        </p:sp>
        <p:sp>
          <p:nvSpPr>
            <p:cNvPr id="268" name="Rectangle 267">
              <a:extLst>
                <a:ext uri="{FF2B5EF4-FFF2-40B4-BE49-F238E27FC236}">
                  <a16:creationId xmlns:a16="http://schemas.microsoft.com/office/drawing/2014/main" id="{BED7B84D-6A09-7582-C236-7A6DF0DD772D}"/>
                </a:ext>
              </a:extLst>
            </p:cNvPr>
            <p:cNvSpPr/>
            <p:nvPr/>
          </p:nvSpPr>
          <p:spPr>
            <a:xfrm>
              <a:off x="2508835" y="3263034"/>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38.6%</a:t>
              </a:r>
            </a:p>
          </p:txBody>
        </p:sp>
        <p:sp>
          <p:nvSpPr>
            <p:cNvPr id="269" name="Rectangle 268">
              <a:extLst>
                <a:ext uri="{FF2B5EF4-FFF2-40B4-BE49-F238E27FC236}">
                  <a16:creationId xmlns:a16="http://schemas.microsoft.com/office/drawing/2014/main" id="{BAC62990-7550-E899-A20F-F0A75F8282CA}"/>
                </a:ext>
              </a:extLst>
            </p:cNvPr>
            <p:cNvSpPr/>
            <p:nvPr/>
          </p:nvSpPr>
          <p:spPr>
            <a:xfrm>
              <a:off x="2945649" y="3400025"/>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35.7%</a:t>
              </a:r>
            </a:p>
          </p:txBody>
        </p:sp>
        <p:sp>
          <p:nvSpPr>
            <p:cNvPr id="270" name="Rectangle 269">
              <a:extLst>
                <a:ext uri="{FF2B5EF4-FFF2-40B4-BE49-F238E27FC236}">
                  <a16:creationId xmlns:a16="http://schemas.microsoft.com/office/drawing/2014/main" id="{B241E3F0-DA71-98CC-5A82-C53BA76312F8}"/>
                </a:ext>
              </a:extLst>
            </p:cNvPr>
            <p:cNvSpPr/>
            <p:nvPr/>
          </p:nvSpPr>
          <p:spPr>
            <a:xfrm>
              <a:off x="3382463" y="3449186"/>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34.9%</a:t>
              </a:r>
            </a:p>
          </p:txBody>
        </p:sp>
        <p:sp>
          <p:nvSpPr>
            <p:cNvPr id="271" name="Rectangle 270">
              <a:extLst>
                <a:ext uri="{FF2B5EF4-FFF2-40B4-BE49-F238E27FC236}">
                  <a16:creationId xmlns:a16="http://schemas.microsoft.com/office/drawing/2014/main" id="{ADA21C8D-5920-5E55-0401-6A735182C96E}"/>
                </a:ext>
              </a:extLst>
            </p:cNvPr>
            <p:cNvSpPr/>
            <p:nvPr/>
          </p:nvSpPr>
          <p:spPr>
            <a:xfrm>
              <a:off x="3819061" y="3498068"/>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33.8%</a:t>
              </a:r>
            </a:p>
          </p:txBody>
        </p:sp>
        <p:sp>
          <p:nvSpPr>
            <p:cNvPr id="272" name="Rectangle 271">
              <a:extLst>
                <a:ext uri="{FF2B5EF4-FFF2-40B4-BE49-F238E27FC236}">
                  <a16:creationId xmlns:a16="http://schemas.microsoft.com/office/drawing/2014/main" id="{38E583F7-99A4-B32B-64F3-9DB68450FE7F}"/>
                </a:ext>
              </a:extLst>
            </p:cNvPr>
            <p:cNvSpPr/>
            <p:nvPr/>
          </p:nvSpPr>
          <p:spPr>
            <a:xfrm>
              <a:off x="4287087" y="3556909"/>
              <a:ext cx="36260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33%</a:t>
              </a:r>
            </a:p>
          </p:txBody>
        </p:sp>
        <p:sp>
          <p:nvSpPr>
            <p:cNvPr id="273" name="Rectangle 272">
              <a:extLst>
                <a:ext uri="{FF2B5EF4-FFF2-40B4-BE49-F238E27FC236}">
                  <a16:creationId xmlns:a16="http://schemas.microsoft.com/office/drawing/2014/main" id="{1D4C3280-0B81-75EE-34E5-F83607C637AA}"/>
                </a:ext>
              </a:extLst>
            </p:cNvPr>
            <p:cNvSpPr/>
            <p:nvPr/>
          </p:nvSpPr>
          <p:spPr>
            <a:xfrm>
              <a:off x="4681999" y="3676468"/>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30.4%</a:t>
              </a:r>
            </a:p>
          </p:txBody>
        </p:sp>
        <p:sp>
          <p:nvSpPr>
            <p:cNvPr id="274" name="Rectangle 273">
              <a:extLst>
                <a:ext uri="{FF2B5EF4-FFF2-40B4-BE49-F238E27FC236}">
                  <a16:creationId xmlns:a16="http://schemas.microsoft.com/office/drawing/2014/main" id="{D919E428-279E-CD52-0A57-F47D27B50FCD}"/>
                </a:ext>
              </a:extLst>
            </p:cNvPr>
            <p:cNvSpPr/>
            <p:nvPr/>
          </p:nvSpPr>
          <p:spPr>
            <a:xfrm>
              <a:off x="5126322" y="3787355"/>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28.3%</a:t>
              </a:r>
            </a:p>
          </p:txBody>
        </p:sp>
        <p:sp>
          <p:nvSpPr>
            <p:cNvPr id="275" name="Rectangle 274">
              <a:extLst>
                <a:ext uri="{FF2B5EF4-FFF2-40B4-BE49-F238E27FC236}">
                  <a16:creationId xmlns:a16="http://schemas.microsoft.com/office/drawing/2014/main" id="{DAA30401-4C21-D605-566F-DEB1C02F75B3}"/>
                </a:ext>
              </a:extLst>
            </p:cNvPr>
            <p:cNvSpPr/>
            <p:nvPr/>
          </p:nvSpPr>
          <p:spPr>
            <a:xfrm>
              <a:off x="5556203" y="3798890"/>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28.1%</a:t>
              </a:r>
            </a:p>
          </p:txBody>
        </p:sp>
        <p:sp>
          <p:nvSpPr>
            <p:cNvPr id="276" name="Rectangle 275">
              <a:extLst>
                <a:ext uri="{FF2B5EF4-FFF2-40B4-BE49-F238E27FC236}">
                  <a16:creationId xmlns:a16="http://schemas.microsoft.com/office/drawing/2014/main" id="{F1AF01F6-01B3-FF73-C33B-A988D3C66B47}"/>
                </a:ext>
              </a:extLst>
            </p:cNvPr>
            <p:cNvSpPr/>
            <p:nvPr/>
          </p:nvSpPr>
          <p:spPr>
            <a:xfrm>
              <a:off x="6004225" y="3869984"/>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26.6%</a:t>
              </a:r>
            </a:p>
          </p:txBody>
        </p:sp>
        <p:sp>
          <p:nvSpPr>
            <p:cNvPr id="277" name="Rectangle 276">
              <a:extLst>
                <a:ext uri="{FF2B5EF4-FFF2-40B4-BE49-F238E27FC236}">
                  <a16:creationId xmlns:a16="http://schemas.microsoft.com/office/drawing/2014/main" id="{72E4594F-D618-FD61-F309-A0536B73FF50}"/>
                </a:ext>
              </a:extLst>
            </p:cNvPr>
            <p:cNvSpPr/>
            <p:nvPr/>
          </p:nvSpPr>
          <p:spPr>
            <a:xfrm>
              <a:off x="6424665" y="3719731"/>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29.6%</a:t>
              </a:r>
            </a:p>
          </p:txBody>
        </p:sp>
        <p:sp>
          <p:nvSpPr>
            <p:cNvPr id="278" name="Rectangle 277">
              <a:extLst>
                <a:ext uri="{FF2B5EF4-FFF2-40B4-BE49-F238E27FC236}">
                  <a16:creationId xmlns:a16="http://schemas.microsoft.com/office/drawing/2014/main" id="{D72E6861-2C04-E1E4-4DB5-AE1C87A4EC13}"/>
                </a:ext>
              </a:extLst>
            </p:cNvPr>
            <p:cNvSpPr/>
            <p:nvPr/>
          </p:nvSpPr>
          <p:spPr>
            <a:xfrm>
              <a:off x="6876976" y="3817873"/>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27.7%</a:t>
              </a:r>
            </a:p>
          </p:txBody>
        </p:sp>
        <p:sp>
          <p:nvSpPr>
            <p:cNvPr id="279" name="Rectangle 278">
              <a:extLst>
                <a:ext uri="{FF2B5EF4-FFF2-40B4-BE49-F238E27FC236}">
                  <a16:creationId xmlns:a16="http://schemas.microsoft.com/office/drawing/2014/main" id="{7EC84983-AF44-BCD2-9466-49B31B4E8795}"/>
                </a:ext>
              </a:extLst>
            </p:cNvPr>
            <p:cNvSpPr/>
            <p:nvPr/>
          </p:nvSpPr>
          <p:spPr>
            <a:xfrm>
              <a:off x="7308408" y="3977706"/>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24.5%</a:t>
              </a:r>
            </a:p>
          </p:txBody>
        </p:sp>
        <p:sp>
          <p:nvSpPr>
            <p:cNvPr id="280" name="Rectangle 279">
              <a:extLst>
                <a:ext uri="{FF2B5EF4-FFF2-40B4-BE49-F238E27FC236}">
                  <a16:creationId xmlns:a16="http://schemas.microsoft.com/office/drawing/2014/main" id="{64F6F269-3535-3702-B082-2C0D5BC0AD29}"/>
                </a:ext>
              </a:extLst>
            </p:cNvPr>
            <p:cNvSpPr/>
            <p:nvPr/>
          </p:nvSpPr>
          <p:spPr>
            <a:xfrm>
              <a:off x="7750604" y="3857483"/>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26.9%</a:t>
              </a:r>
            </a:p>
          </p:txBody>
        </p:sp>
        <p:sp>
          <p:nvSpPr>
            <p:cNvPr id="281" name="Rectangle 280">
              <a:extLst>
                <a:ext uri="{FF2B5EF4-FFF2-40B4-BE49-F238E27FC236}">
                  <a16:creationId xmlns:a16="http://schemas.microsoft.com/office/drawing/2014/main" id="{A88A81A7-24ED-A70B-5A56-F19D9F336F0E}"/>
                </a:ext>
              </a:extLst>
            </p:cNvPr>
            <p:cNvSpPr/>
            <p:nvPr/>
          </p:nvSpPr>
          <p:spPr>
            <a:xfrm>
              <a:off x="8187419" y="4056989"/>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22.8%</a:t>
              </a:r>
            </a:p>
          </p:txBody>
        </p:sp>
        <p:sp>
          <p:nvSpPr>
            <p:cNvPr id="282" name="Rectangle 281">
              <a:extLst>
                <a:ext uri="{FF2B5EF4-FFF2-40B4-BE49-F238E27FC236}">
                  <a16:creationId xmlns:a16="http://schemas.microsoft.com/office/drawing/2014/main" id="{3CB7B6A6-C8ED-03F3-B796-54CC5EB62940}"/>
                </a:ext>
              </a:extLst>
            </p:cNvPr>
            <p:cNvSpPr/>
            <p:nvPr/>
          </p:nvSpPr>
          <p:spPr>
            <a:xfrm>
              <a:off x="8608601" y="4272958"/>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18.4%</a:t>
              </a:r>
            </a:p>
          </p:txBody>
        </p:sp>
        <p:sp>
          <p:nvSpPr>
            <p:cNvPr id="283" name="Rectangle 282">
              <a:extLst>
                <a:ext uri="{FF2B5EF4-FFF2-40B4-BE49-F238E27FC236}">
                  <a16:creationId xmlns:a16="http://schemas.microsoft.com/office/drawing/2014/main" id="{D514A4F4-CE74-F633-4FF7-A1284802732A}"/>
                </a:ext>
              </a:extLst>
            </p:cNvPr>
            <p:cNvSpPr/>
            <p:nvPr/>
          </p:nvSpPr>
          <p:spPr>
            <a:xfrm>
              <a:off x="9061046" y="4205334"/>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19.6%</a:t>
              </a:r>
            </a:p>
          </p:txBody>
        </p:sp>
        <p:sp>
          <p:nvSpPr>
            <p:cNvPr id="284" name="Rectangle 283">
              <a:extLst>
                <a:ext uri="{FF2B5EF4-FFF2-40B4-BE49-F238E27FC236}">
                  <a16:creationId xmlns:a16="http://schemas.microsoft.com/office/drawing/2014/main" id="{AA337F89-5E89-F3C5-A3F9-970607F9B0B7}"/>
                </a:ext>
              </a:extLst>
            </p:cNvPr>
            <p:cNvSpPr/>
            <p:nvPr/>
          </p:nvSpPr>
          <p:spPr>
            <a:xfrm>
              <a:off x="9487313" y="4076554"/>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22.5%</a:t>
              </a:r>
            </a:p>
          </p:txBody>
        </p:sp>
        <p:sp>
          <p:nvSpPr>
            <p:cNvPr id="285" name="Rectangle 284">
              <a:extLst>
                <a:ext uri="{FF2B5EF4-FFF2-40B4-BE49-F238E27FC236}">
                  <a16:creationId xmlns:a16="http://schemas.microsoft.com/office/drawing/2014/main" id="{ADF17230-797C-761C-F510-F351E24688A5}"/>
                </a:ext>
              </a:extLst>
            </p:cNvPr>
            <p:cNvSpPr/>
            <p:nvPr/>
          </p:nvSpPr>
          <p:spPr>
            <a:xfrm>
              <a:off x="9923786" y="4572535"/>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57.7%</a:t>
              </a:r>
            </a:p>
          </p:txBody>
        </p:sp>
        <p:sp>
          <p:nvSpPr>
            <p:cNvPr id="286" name="Rectangle 285">
              <a:extLst>
                <a:ext uri="{FF2B5EF4-FFF2-40B4-BE49-F238E27FC236}">
                  <a16:creationId xmlns:a16="http://schemas.microsoft.com/office/drawing/2014/main" id="{672B4AB8-8226-FA2A-7609-41BAB6AE4B2C}"/>
                </a:ext>
              </a:extLst>
            </p:cNvPr>
            <p:cNvSpPr/>
            <p:nvPr/>
          </p:nvSpPr>
          <p:spPr>
            <a:xfrm>
              <a:off x="1031555" y="1147044"/>
              <a:ext cx="4411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80.9%</a:t>
              </a:r>
            </a:p>
          </p:txBody>
        </p:sp>
        <p:sp>
          <p:nvSpPr>
            <p:cNvPr id="287" name="Rectangle 286">
              <a:extLst>
                <a:ext uri="{FF2B5EF4-FFF2-40B4-BE49-F238E27FC236}">
                  <a16:creationId xmlns:a16="http://schemas.microsoft.com/office/drawing/2014/main" id="{F22225AD-100C-B7B2-E464-194E73913AD9}"/>
                </a:ext>
              </a:extLst>
            </p:cNvPr>
            <p:cNvSpPr/>
            <p:nvPr/>
          </p:nvSpPr>
          <p:spPr>
            <a:xfrm>
              <a:off x="9929228" y="2009273"/>
              <a:ext cx="457697" cy="41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grpSp>
      <p:grpSp>
        <p:nvGrpSpPr>
          <p:cNvPr id="162" name="Group 161">
            <a:extLst>
              <a:ext uri="{FF2B5EF4-FFF2-40B4-BE49-F238E27FC236}">
                <a16:creationId xmlns:a16="http://schemas.microsoft.com/office/drawing/2014/main" id="{7302F648-ACBD-349D-08A7-C19F0CA73501}"/>
              </a:ext>
            </a:extLst>
          </p:cNvPr>
          <p:cNvGrpSpPr/>
          <p:nvPr/>
        </p:nvGrpSpPr>
        <p:grpSpPr>
          <a:xfrm>
            <a:off x="10408833" y="2748440"/>
            <a:ext cx="835898" cy="1714699"/>
            <a:chOff x="10706444" y="2221126"/>
            <a:chExt cx="835898" cy="1714699"/>
          </a:xfrm>
        </p:grpSpPr>
        <p:sp>
          <p:nvSpPr>
            <p:cNvPr id="163" name="rc6">
              <a:extLst>
                <a:ext uri="{FF2B5EF4-FFF2-40B4-BE49-F238E27FC236}">
                  <a16:creationId xmlns:a16="http://schemas.microsoft.com/office/drawing/2014/main" id="{1B4C10C1-9A83-6757-1D95-E363B76F74BF}"/>
                </a:ext>
              </a:extLst>
            </p:cNvPr>
            <p:cNvSpPr/>
            <p:nvPr/>
          </p:nvSpPr>
          <p:spPr>
            <a:xfrm>
              <a:off x="10706444" y="2876396"/>
              <a:ext cx="159781" cy="166920"/>
            </a:xfrm>
            <a:prstGeom prst="rect">
              <a:avLst/>
            </a:prstGeom>
            <a:solidFill>
              <a:srgbClr val="DA46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4" name="rc6">
              <a:extLst>
                <a:ext uri="{FF2B5EF4-FFF2-40B4-BE49-F238E27FC236}">
                  <a16:creationId xmlns:a16="http://schemas.microsoft.com/office/drawing/2014/main" id="{5914BA73-FF06-6036-B09E-13C99EF8DBD4}"/>
                </a:ext>
              </a:extLst>
            </p:cNvPr>
            <p:cNvSpPr/>
            <p:nvPr/>
          </p:nvSpPr>
          <p:spPr>
            <a:xfrm>
              <a:off x="10706444" y="3768905"/>
              <a:ext cx="159781" cy="166920"/>
            </a:xfrm>
            <a:prstGeom prst="rect">
              <a:avLst/>
            </a:prstGeom>
            <a:pattFill prst="wdDnDiag">
              <a:fgClr>
                <a:schemeClr val="bg1"/>
              </a:fgClr>
              <a:bgClr>
                <a:srgbClr val="DA461A"/>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5" name="rc122">
              <a:extLst>
                <a:ext uri="{FF2B5EF4-FFF2-40B4-BE49-F238E27FC236}">
                  <a16:creationId xmlns:a16="http://schemas.microsoft.com/office/drawing/2014/main" id="{D50A6811-DDEC-BA6A-4CF4-80274D8355F7}"/>
                </a:ext>
              </a:extLst>
            </p:cNvPr>
            <p:cNvSpPr/>
            <p:nvPr/>
          </p:nvSpPr>
          <p:spPr>
            <a:xfrm>
              <a:off x="10706444" y="2431918"/>
              <a:ext cx="159781" cy="166920"/>
            </a:xfrm>
            <a:prstGeom prst="rect">
              <a:avLst/>
            </a:prstGeom>
            <a:solidFill>
              <a:srgbClr val="1171A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6" name="rc150">
              <a:extLst>
                <a:ext uri="{FF2B5EF4-FFF2-40B4-BE49-F238E27FC236}">
                  <a16:creationId xmlns:a16="http://schemas.microsoft.com/office/drawing/2014/main" id="{7C0667E1-0A9D-F1CF-AAD1-7983D6BC79A6}"/>
                </a:ext>
              </a:extLst>
            </p:cNvPr>
            <p:cNvSpPr/>
            <p:nvPr/>
          </p:nvSpPr>
          <p:spPr>
            <a:xfrm>
              <a:off x="10706444" y="3327233"/>
              <a:ext cx="159781" cy="166920"/>
            </a:xfrm>
            <a:prstGeom prst="rect">
              <a:avLst/>
            </a:prstGeom>
            <a:pattFill prst="wdDnDiag">
              <a:fgClr>
                <a:schemeClr val="bg1"/>
              </a:fgClr>
              <a:bgClr>
                <a:srgbClr val="1171A1"/>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7" name="rc141">
              <a:extLst>
                <a:ext uri="{FF2B5EF4-FFF2-40B4-BE49-F238E27FC236}">
                  <a16:creationId xmlns:a16="http://schemas.microsoft.com/office/drawing/2014/main" id="{50232621-BF9B-6155-A161-DA070CFB50E4}"/>
                </a:ext>
              </a:extLst>
            </p:cNvPr>
            <p:cNvSpPr/>
            <p:nvPr/>
          </p:nvSpPr>
          <p:spPr>
            <a:xfrm>
              <a:off x="10706444" y="2654157"/>
              <a:ext cx="159781" cy="166920"/>
            </a:xfrm>
            <a:prstGeom prst="rect">
              <a:avLst/>
            </a:prstGeom>
            <a:solidFill>
              <a:srgbClr val="EE7D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8" name="rc37">
              <a:extLst>
                <a:ext uri="{FF2B5EF4-FFF2-40B4-BE49-F238E27FC236}">
                  <a16:creationId xmlns:a16="http://schemas.microsoft.com/office/drawing/2014/main" id="{6F435E5E-4CE9-EB02-9306-817909C86573}"/>
                </a:ext>
              </a:extLst>
            </p:cNvPr>
            <p:cNvSpPr/>
            <p:nvPr/>
          </p:nvSpPr>
          <p:spPr>
            <a:xfrm>
              <a:off x="10706444" y="3550154"/>
              <a:ext cx="159781" cy="166920"/>
            </a:xfrm>
            <a:prstGeom prst="rect">
              <a:avLst/>
            </a:prstGeom>
            <a:pattFill prst="wdDnDiag">
              <a:fgClr>
                <a:schemeClr val="bg1"/>
              </a:fgClr>
              <a:bgClr>
                <a:srgbClr val="EE7D30"/>
              </a:bgClr>
            </a:patt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9" name="tx300">
              <a:extLst>
                <a:ext uri="{FF2B5EF4-FFF2-40B4-BE49-F238E27FC236}">
                  <a16:creationId xmlns:a16="http://schemas.microsoft.com/office/drawing/2014/main" id="{A2B21E61-78D6-61D2-370E-32277D308B17}"/>
                </a:ext>
              </a:extLst>
            </p:cNvPr>
            <p:cNvSpPr/>
            <p:nvPr/>
          </p:nvSpPr>
          <p:spPr>
            <a:xfrm>
              <a:off x="10950068" y="2446544"/>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Mild (Grade 1)</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0" name="tx300">
              <a:extLst>
                <a:ext uri="{FF2B5EF4-FFF2-40B4-BE49-F238E27FC236}">
                  <a16:creationId xmlns:a16="http://schemas.microsoft.com/office/drawing/2014/main" id="{8FECB713-CEE3-D849-3EC8-611D4DF208B9}"/>
                </a:ext>
              </a:extLst>
            </p:cNvPr>
            <p:cNvSpPr/>
            <p:nvPr/>
          </p:nvSpPr>
          <p:spPr>
            <a:xfrm>
              <a:off x="10950068" y="3341859"/>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Mild (Grade 1)</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1" name="tx300">
              <a:extLst>
                <a:ext uri="{FF2B5EF4-FFF2-40B4-BE49-F238E27FC236}">
                  <a16:creationId xmlns:a16="http://schemas.microsoft.com/office/drawing/2014/main" id="{FA9BFBBD-033B-058D-992A-7F6628D43317}"/>
                </a:ext>
              </a:extLst>
            </p:cNvPr>
            <p:cNvSpPr/>
            <p:nvPr/>
          </p:nvSpPr>
          <p:spPr>
            <a:xfrm>
              <a:off x="10950068" y="2668783"/>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Moderate (Grade 2)</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2" name="tx300">
              <a:extLst>
                <a:ext uri="{FF2B5EF4-FFF2-40B4-BE49-F238E27FC236}">
                  <a16:creationId xmlns:a16="http://schemas.microsoft.com/office/drawing/2014/main" id="{0CF939DC-E019-A0DC-8E20-749137BBFA54}"/>
                </a:ext>
              </a:extLst>
            </p:cNvPr>
            <p:cNvSpPr/>
            <p:nvPr/>
          </p:nvSpPr>
          <p:spPr>
            <a:xfrm>
              <a:off x="10950068" y="3564780"/>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Moderate (Grade 2)</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3" name="tx300">
              <a:extLst>
                <a:ext uri="{FF2B5EF4-FFF2-40B4-BE49-F238E27FC236}">
                  <a16:creationId xmlns:a16="http://schemas.microsoft.com/office/drawing/2014/main" id="{4A6ADCA8-8CC6-2B0B-E603-B3FD952BE73E}"/>
                </a:ext>
              </a:extLst>
            </p:cNvPr>
            <p:cNvSpPr/>
            <p:nvPr/>
          </p:nvSpPr>
          <p:spPr>
            <a:xfrm>
              <a:off x="10950068" y="2891022"/>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Severe (Grade 3)</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4" name="tx300">
              <a:extLst>
                <a:ext uri="{FF2B5EF4-FFF2-40B4-BE49-F238E27FC236}">
                  <a16:creationId xmlns:a16="http://schemas.microsoft.com/office/drawing/2014/main" id="{83B32E26-3BC3-65EF-FCAC-BA2605FF96DD}"/>
                </a:ext>
              </a:extLst>
            </p:cNvPr>
            <p:cNvSpPr/>
            <p:nvPr/>
          </p:nvSpPr>
          <p:spPr>
            <a:xfrm>
              <a:off x="10950068" y="3783531"/>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Severe (Grade 3)</a:t>
              </a:r>
              <a:endParaRPr kumimoji="0"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5" name="tx300">
              <a:extLst>
                <a:ext uri="{FF2B5EF4-FFF2-40B4-BE49-F238E27FC236}">
                  <a16:creationId xmlns:a16="http://schemas.microsoft.com/office/drawing/2014/main" id="{978FA10B-1033-316B-D88D-A56EDCF4DF91}"/>
                </a:ext>
              </a:extLst>
            </p:cNvPr>
            <p:cNvSpPr/>
            <p:nvPr/>
          </p:nvSpPr>
          <p:spPr>
            <a:xfrm>
              <a:off x="10706444" y="2221126"/>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Cabotegravir</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6" name="tx300">
              <a:extLst>
                <a:ext uri="{FF2B5EF4-FFF2-40B4-BE49-F238E27FC236}">
                  <a16:creationId xmlns:a16="http://schemas.microsoft.com/office/drawing/2014/main" id="{42ABCC39-553C-B204-5CA5-BBB65F2882C9}"/>
                </a:ext>
              </a:extLst>
            </p:cNvPr>
            <p:cNvSpPr/>
            <p:nvPr/>
          </p:nvSpPr>
          <p:spPr>
            <a:xfrm>
              <a:off x="10706444" y="3195011"/>
              <a:ext cx="592274" cy="137669"/>
            </a:xfrm>
            <a:prstGeom prst="rect">
              <a:avLst/>
            </a:prstGeom>
            <a:noFill/>
          </p:spPr>
          <p:txBody>
            <a:bodyPr vert="horz" wrap="none" lIns="0" tIns="0" rIns="0" bIns="0" anchor="t" anchorCtr="0"/>
            <a:lstStyle/>
            <a:p>
              <a:pPr marL="0" marR="0" lvl="0" indent="0" algn="l" defTabSz="914400" rtl="0" eaLnBrk="1" fontAlgn="auto" latinLnBrk="0" hangingPunct="1">
                <a:lnSpc>
                  <a:spcPts val="88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TDF/FTC</a:t>
              </a:r>
              <a:endParaRPr kumimoji="0" sz="1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88" name="TextBox 287">
            <a:extLst>
              <a:ext uri="{FF2B5EF4-FFF2-40B4-BE49-F238E27FC236}">
                <a16:creationId xmlns:a16="http://schemas.microsoft.com/office/drawing/2014/main" id="{C20B84B5-8083-5877-0032-8C553B91C8D5}"/>
              </a:ext>
            </a:extLst>
          </p:cNvPr>
          <p:cNvSpPr txBox="1"/>
          <p:nvPr/>
        </p:nvSpPr>
        <p:spPr>
          <a:xfrm>
            <a:off x="0" y="6378827"/>
            <a:ext cx="11749088"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i="1"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Landovitz</a:t>
            </a:r>
            <a:r>
              <a:rPr kumimoji="0" lang="en-US" sz="105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RJ et al. NEJM 2021</a:t>
            </a:r>
          </a:p>
        </p:txBody>
      </p:sp>
      <p:sp>
        <p:nvSpPr>
          <p:cNvPr id="3" name="Título 2">
            <a:extLst>
              <a:ext uri="{FF2B5EF4-FFF2-40B4-BE49-F238E27FC236}">
                <a16:creationId xmlns:a16="http://schemas.microsoft.com/office/drawing/2014/main" id="{7E0DE74E-5E7B-9A6F-E270-C4D78AC65FAD}"/>
              </a:ext>
            </a:extLst>
          </p:cNvPr>
          <p:cNvSpPr>
            <a:spLocks noGrp="1"/>
          </p:cNvSpPr>
          <p:nvPr>
            <p:ph type="title"/>
          </p:nvPr>
        </p:nvSpPr>
        <p:spPr/>
        <p:txBody>
          <a:bodyPr>
            <a:normAutofit/>
          </a:bodyPr>
          <a:lstStyle/>
          <a:p>
            <a:r>
              <a:rPr lang="pt-BR" dirty="0"/>
              <a:t>HPTN 083: </a:t>
            </a:r>
            <a:r>
              <a:rPr lang="pt-BR" dirty="0" err="1"/>
              <a:t>Injection</a:t>
            </a:r>
            <a:r>
              <a:rPr lang="pt-BR" dirty="0"/>
              <a:t> Site </a:t>
            </a:r>
            <a:r>
              <a:rPr lang="pt-BR" dirty="0" err="1"/>
              <a:t>Reactions</a:t>
            </a:r>
            <a:endParaRPr lang="pt-BR" dirty="0"/>
          </a:p>
        </p:txBody>
      </p:sp>
    </p:spTree>
    <p:extLst>
      <p:ext uri="{BB962C8B-B14F-4D97-AF65-F5344CB8AC3E}">
        <p14:creationId xmlns:p14="http://schemas.microsoft.com/office/powerpoint/2010/main" val="1322568371"/>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VR4P-2024-Speaker_RibbonSans.potx" id="{AFD9FF25-A869-4D42-AA88-C30434704F4A}" vid="{C2656A43-8124-B740-81BA-033A31046FB7}"/>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19" ma:contentTypeDescription="Create a new document." ma:contentTypeScope="" ma:versionID="3d42bb68d0426afcd238a47141982f15">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d3a24471b85b01aaa6bb00261ebec48"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baf7c1-7d9f-48d3-95bc-3d60efb8f7f9">
      <Terms xmlns="http://schemas.microsoft.com/office/infopath/2007/PartnerControls"/>
    </lcf76f155ced4ddcb4097134ff3c332f>
    <_ip_UnifiedCompliancePolicyUIAction xmlns="http://schemas.microsoft.com/sharepoint/v3" xsi:nil="true"/>
    <TaxCatchAll xmlns="250929fa-9806-4449-af20-7947085fa17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4516C0A-6D7E-4FEE-B61F-A0C2A7F66902}"/>
</file>

<file path=customXml/itemProps2.xml><?xml version="1.0" encoding="utf-8"?>
<ds:datastoreItem xmlns:ds="http://schemas.openxmlformats.org/officeDocument/2006/customXml" ds:itemID="{34807226-9592-481B-ABD1-C8863CA096E5}">
  <ds:schemaRefs>
    <ds:schemaRef ds:uri="http://schemas.microsoft.com/sharepoint/v3/contenttype/forms"/>
  </ds:schemaRefs>
</ds:datastoreItem>
</file>

<file path=customXml/itemProps3.xml><?xml version="1.0" encoding="utf-8"?>
<ds:datastoreItem xmlns:ds="http://schemas.openxmlformats.org/officeDocument/2006/customXml" ds:itemID="{574A3D29-7AF2-4E31-A421-5829F1BC1A7F}">
  <ds:schemaRefs>
    <ds:schemaRef ds:uri="http://www.w3.org/XML/1998/namespace"/>
    <ds:schemaRef ds:uri="6fb32b54-cbf1-46ee-901f-b4219a0d382c"/>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e0aa1cbf-fe89-4075-9582-dd8932776a9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2198</TotalTime>
  <Words>4110</Words>
  <Application>Microsoft Office PowerPoint</Application>
  <PresentationFormat>Widescreen</PresentationFormat>
  <Paragraphs>746</Paragraphs>
  <Slides>31</Slides>
  <Notes>29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31</vt:i4>
      </vt:variant>
    </vt:vector>
  </HeadingPairs>
  <TitlesOfParts>
    <vt:vector size="48" baseType="lpstr">
      <vt:lpstr>Akrobat Black</vt:lpstr>
      <vt:lpstr>Archivo Narrow</vt:lpstr>
      <vt:lpstr>Arial</vt:lpstr>
      <vt:lpstr>Arial Narrow</vt:lpstr>
      <vt:lpstr>Calibri</vt:lpstr>
      <vt:lpstr>Calibri Light</vt:lpstr>
      <vt:lpstr>Courier New</vt:lpstr>
      <vt:lpstr>IAS Ribbon Sans Bold</vt:lpstr>
      <vt:lpstr>IAS Ribbon Sans Regular</vt:lpstr>
      <vt:lpstr>Open Sans ExtraBold</vt:lpstr>
      <vt:lpstr>Raleway</vt:lpstr>
      <vt:lpstr>Times New Roman</vt:lpstr>
      <vt:lpstr>Verdana</vt:lpstr>
      <vt:lpstr>Verdana Bold</vt:lpstr>
      <vt:lpstr>HIVR4P2023</vt:lpstr>
      <vt:lpstr>Personalizar design</vt:lpstr>
      <vt:lpstr>1_Personalizar design</vt:lpstr>
      <vt:lpstr>CAB-LA for cis and trans women and men who have sex            with men</vt:lpstr>
      <vt:lpstr>HPTN 083/084 Study Design</vt:lpstr>
      <vt:lpstr>PowerPoint Presentation</vt:lpstr>
      <vt:lpstr>PowerPoint Presentation</vt:lpstr>
      <vt:lpstr>HPTN 083 HIV Incidence: CAB vs. TDF/FTC</vt:lpstr>
      <vt:lpstr>HPTN 084 HIV Incidence: CAB vs. TDF/FTC</vt:lpstr>
      <vt:lpstr>EFFICACY</vt:lpstr>
      <vt:lpstr>PowerPoint Presentation</vt:lpstr>
      <vt:lpstr>HPTN 083: Injection Site Reactions</vt:lpstr>
      <vt:lpstr>HPTN 084: Injection Site Reactions</vt:lpstr>
      <vt:lpstr>HPTN 083: Median Change in Weight (kg)</vt:lpstr>
      <vt:lpstr>Safety: weight gain </vt:lpstr>
      <vt:lpstr>HPTN 083: DXA BMD change over time</vt:lpstr>
      <vt:lpstr>HPTN 084 Cumulative Pregnancy Outcomes - CAB vs. TDF/FTC</vt:lpstr>
      <vt:lpstr>HPTN 084, progress to date</vt:lpstr>
      <vt:lpstr>Safety</vt:lpstr>
      <vt:lpstr>PowerPoint Presentation</vt:lpstr>
      <vt:lpstr>PowerPoint Presentation</vt:lpstr>
      <vt:lpstr>Diagnosing Acute HIV </vt:lpstr>
      <vt:lpstr>Diagnosing Acute HIV with LA PrEP </vt:lpstr>
      <vt:lpstr>AHI vs. LEVI:  What you need to know</vt:lpstr>
      <vt:lpstr>Predicted effects of introduction of LA CAB PrEP in sub-Saharan Africa</vt:lpstr>
      <vt:lpstr>PowerPoint Presentation</vt:lpstr>
      <vt:lpstr>Making Good Decisions without good data </vt:lpstr>
      <vt:lpstr>Translating evidence into action</vt:lpstr>
      <vt:lpstr>PowerPoint Presentation</vt:lpstr>
      <vt:lpstr>VIIV Registration footprint for CAB LA for PrEP</vt:lpstr>
      <vt:lpstr>Patents and licenses for CAB-LA</vt:lpstr>
      <vt:lpstr>Conclusions</vt:lpstr>
      <vt:lpstr>Health as a right!</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Lauranne Botti</cp:lastModifiedBy>
  <cp:revision>49</cp:revision>
  <dcterms:created xsi:type="dcterms:W3CDTF">2020-07-30T19:02:24Z</dcterms:created>
  <dcterms:modified xsi:type="dcterms:W3CDTF">2023-10-04T08:20:53Z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ies>
</file>