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96" r:id="rId4"/>
  </p:sldMasterIdLst>
  <p:notesMasterIdLst>
    <p:notesMasterId r:id="rId18"/>
  </p:notesMasterIdLst>
  <p:handoutMasterIdLst>
    <p:handoutMasterId r:id="rId19"/>
  </p:handoutMasterIdLst>
  <p:sldIdLst>
    <p:sldId id="266" r:id="rId5"/>
    <p:sldId id="284" r:id="rId6"/>
    <p:sldId id="299" r:id="rId7"/>
    <p:sldId id="303" r:id="rId8"/>
    <p:sldId id="304" r:id="rId9"/>
    <p:sldId id="311" r:id="rId10"/>
    <p:sldId id="301" r:id="rId11"/>
    <p:sldId id="290" r:id="rId12"/>
    <p:sldId id="302" r:id="rId13"/>
    <p:sldId id="308" r:id="rId14"/>
    <p:sldId id="310" r:id="rId15"/>
    <p:sldId id="298" r:id="rId16"/>
    <p:sldId id="291" r:id="rId17"/>
  </p:sldIdLst>
  <p:sldSz cx="12192000" cy="6858000"/>
  <p:notesSz cx="7011988" cy="9297988"/>
  <p:embeddedFontLst>
    <p:embeddedFont>
      <p:font typeface="Verdana" panose="020B0604030504040204" pitchFamily="34" charset="0"/>
      <p:regular r:id="rId20"/>
      <p:bold r:id="rId21"/>
      <p:italic r:id="rId22"/>
      <p:boldItalic r:id="rId23"/>
    </p:embeddedFont>
    <p:embeddedFont>
      <p:font typeface="IAS Ribbon Sans Bold" pitchFamily="50" charset="0"/>
      <p:bold r:id="rId24"/>
      <p:boldItalic r:id="rId25"/>
    </p:embeddedFont>
    <p:embeddedFont>
      <p:font typeface="Verdana Bold" panose="020B0804030504040204" pitchFamily="34" charset="0"/>
      <p:bold r:id="rId26"/>
    </p:embeddedFont>
    <p:embeddedFont>
      <p:font typeface="IAS Ribbon Sans Regular" pitchFamily="50" charset="0"/>
      <p:regular r:id="rId27"/>
      <p: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E784D56-DF50-6C06-B334-2E05CEDA4393}" name="Emily Gauruhn" initials="EG" userId="S::egauruhn@accesstomedicinefoundation.org::0d781758-f307-446f-b976-e347b4f608a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B2E"/>
    <a:srgbClr val="45ABBF"/>
    <a:srgbClr val="56A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FE868B-8D98-464F-1E8E-9E8D98A431B5}" v="5" dt="2023-10-12T11:42:56.313"/>
    <p1510:client id="{3D3CD227-6DE2-9D03-0EF7-68940FCDBF09}" v="1" dt="2023-10-16T16:31:54.481"/>
    <p1510:client id="{4E7879AC-645E-E09B-C5BB-53AE980BC435}" v="78" dt="2023-10-12T11:56:23.904"/>
    <p1510:client id="{5B8221FE-3629-4C8A-956C-E4639ACFA85B}" v="222" dt="2023-10-11T15:45:34.711"/>
    <p1510:client id="{6C485319-C99F-9A30-8FD6-CEC5CD346291}" v="6" dt="2023-10-12T11:26:11.774"/>
    <p1510:client id="{9D97B2E1-28A0-4891-ABDD-52D4DE2A0ECA}" v="15" dt="2023-10-12T11:47:18.943"/>
    <p1510:client id="{A86C605F-0025-49B7-9A02-D5B2C31F47A9}" v="3867" dt="2023-10-12T11:27:12.064"/>
    <p1510:client id="{AF9E3DC5-0A43-31C4-6F61-49BFC7CD6FB8}" v="4" dt="2023-10-11T15:06:40.776"/>
    <p1510:client id="{B770C3FB-22D0-F66F-CBAA-686AA9406A6D}" v="3" dt="2023-10-12T07:06:40.005"/>
    <p1510:client id="{EC2D3989-8286-44D0-AF75-C88797764E0E}" v="514" dt="2023-10-12T13:14:56.5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9" Type="http://schemas.microsoft.com/office/2018/10/relationships/authors" Target="authors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y Gauruhn" userId="0d781758-f307-446f-b976-e347b4f608a0" providerId="ADAL" clId="{A86C605F-0025-49B7-9A02-D5B2C31F47A9}"/>
    <pc:docChg chg="undo custSel addSld delSld modSld sldOrd">
      <pc:chgData name="Emily Gauruhn" userId="0d781758-f307-446f-b976-e347b4f608a0" providerId="ADAL" clId="{A86C605F-0025-49B7-9A02-D5B2C31F47A9}" dt="2023-10-12T11:27:12.064" v="12910" actId="20577"/>
      <pc:docMkLst>
        <pc:docMk/>
      </pc:docMkLst>
      <pc:sldChg chg="del">
        <pc:chgData name="Emily Gauruhn" userId="0d781758-f307-446f-b976-e347b4f608a0" providerId="ADAL" clId="{A86C605F-0025-49B7-9A02-D5B2C31F47A9}" dt="2023-10-05T12:36:10.635" v="5159" actId="47"/>
        <pc:sldMkLst>
          <pc:docMk/>
          <pc:sldMk cId="2694814211" sldId="257"/>
        </pc:sldMkLst>
      </pc:sldChg>
      <pc:sldChg chg="modSp del mod ord">
        <pc:chgData name="Emily Gauruhn" userId="0d781758-f307-446f-b976-e347b4f608a0" providerId="ADAL" clId="{A86C605F-0025-49B7-9A02-D5B2C31F47A9}" dt="2023-10-05T11:24:15.109" v="2276" actId="47"/>
        <pc:sldMkLst>
          <pc:docMk/>
          <pc:sldMk cId="1878835253" sldId="260"/>
        </pc:sldMkLst>
        <pc:spChg chg="mod">
          <ac:chgData name="Emily Gauruhn" userId="0d781758-f307-446f-b976-e347b4f608a0" providerId="ADAL" clId="{A86C605F-0025-49B7-9A02-D5B2C31F47A9}" dt="2023-10-05T11:23:04.946" v="2247" actId="20577"/>
          <ac:spMkLst>
            <pc:docMk/>
            <pc:sldMk cId="1878835253" sldId="260"/>
            <ac:spMk id="4" creationId="{C93E86D9-734E-CD4A-98AC-D989E4E5E744}"/>
          </ac:spMkLst>
        </pc:spChg>
      </pc:sldChg>
      <pc:sldChg chg="del">
        <pc:chgData name="Emily Gauruhn" userId="0d781758-f307-446f-b976-e347b4f608a0" providerId="ADAL" clId="{A86C605F-0025-49B7-9A02-D5B2C31F47A9}" dt="2023-10-05T12:36:06.187" v="5156" actId="47"/>
        <pc:sldMkLst>
          <pc:docMk/>
          <pc:sldMk cId="3468738987" sldId="261"/>
        </pc:sldMkLst>
      </pc:sldChg>
      <pc:sldChg chg="addSp delSp modSp del mod ord addCm">
        <pc:chgData name="Emily Gauruhn" userId="0d781758-f307-446f-b976-e347b4f608a0" providerId="ADAL" clId="{A86C605F-0025-49B7-9A02-D5B2C31F47A9}" dt="2023-10-10T07:13:17.059" v="8118" actId="47"/>
        <pc:sldMkLst>
          <pc:docMk/>
          <pc:sldMk cId="3663087946" sldId="262"/>
        </pc:sldMkLst>
        <pc:spChg chg="mod">
          <ac:chgData name="Emily Gauruhn" userId="0d781758-f307-446f-b976-e347b4f608a0" providerId="ADAL" clId="{A86C605F-0025-49B7-9A02-D5B2C31F47A9}" dt="2023-10-05T12:20:15.978" v="4535" actId="1076"/>
          <ac:spMkLst>
            <pc:docMk/>
            <pc:sldMk cId="3663087946" sldId="262"/>
            <ac:spMk id="2" creationId="{205CD540-13DF-4440-8FFD-EFD90B0F981A}"/>
          </ac:spMkLst>
        </pc:spChg>
        <pc:spChg chg="del mod">
          <ac:chgData name="Emily Gauruhn" userId="0d781758-f307-446f-b976-e347b4f608a0" providerId="ADAL" clId="{A86C605F-0025-49B7-9A02-D5B2C31F47A9}" dt="2023-10-05T12:21:27.442" v="4556" actId="478"/>
          <ac:spMkLst>
            <pc:docMk/>
            <pc:sldMk cId="3663087946" sldId="262"/>
            <ac:spMk id="3" creationId="{F29CA690-08EF-C54F-8AB3-FB920F150642}"/>
          </ac:spMkLst>
        </pc:spChg>
        <pc:spChg chg="del">
          <ac:chgData name="Emily Gauruhn" userId="0d781758-f307-446f-b976-e347b4f608a0" providerId="ADAL" clId="{A86C605F-0025-49B7-9A02-D5B2C31F47A9}" dt="2023-10-05T12:18:27.859" v="4398" actId="478"/>
          <ac:spMkLst>
            <pc:docMk/>
            <pc:sldMk cId="3663087946" sldId="262"/>
            <ac:spMk id="4" creationId="{F13725DA-F81C-C741-8279-C9F4F58D2445}"/>
          </ac:spMkLst>
        </pc:spChg>
        <pc:spChg chg="del">
          <ac:chgData name="Emily Gauruhn" userId="0d781758-f307-446f-b976-e347b4f608a0" providerId="ADAL" clId="{A86C605F-0025-49B7-9A02-D5B2C31F47A9}" dt="2023-10-05T12:21:32.617" v="4558" actId="478"/>
          <ac:spMkLst>
            <pc:docMk/>
            <pc:sldMk cId="3663087946" sldId="262"/>
            <ac:spMk id="5" creationId="{6DD64F99-A088-7747-9AFC-33FF5B3D8465}"/>
          </ac:spMkLst>
        </pc:spChg>
        <pc:spChg chg="mod">
          <ac:chgData name="Emily Gauruhn" userId="0d781758-f307-446f-b976-e347b4f608a0" providerId="ADAL" clId="{A86C605F-0025-49B7-9A02-D5B2C31F47A9}" dt="2023-10-05T12:16:28.396" v="4269" actId="1076"/>
          <ac:spMkLst>
            <pc:docMk/>
            <pc:sldMk cId="3663087946" sldId="262"/>
            <ac:spMk id="6" creationId="{E854EF28-7522-B045-8EEA-D38E9CFBEEC3}"/>
          </ac:spMkLst>
        </pc:spChg>
        <pc:spChg chg="add del mod">
          <ac:chgData name="Emily Gauruhn" userId="0d781758-f307-446f-b976-e347b4f608a0" providerId="ADAL" clId="{A86C605F-0025-49B7-9A02-D5B2C31F47A9}" dt="2023-10-05T12:18:30.533" v="4399" actId="478"/>
          <ac:spMkLst>
            <pc:docMk/>
            <pc:sldMk cId="3663087946" sldId="262"/>
            <ac:spMk id="8" creationId="{9E661D2A-5FA9-7383-182A-664B862AF47E}"/>
          </ac:spMkLst>
        </pc:spChg>
        <pc:spChg chg="add del mod">
          <ac:chgData name="Emily Gauruhn" userId="0d781758-f307-446f-b976-e347b4f608a0" providerId="ADAL" clId="{A86C605F-0025-49B7-9A02-D5B2C31F47A9}" dt="2023-10-05T12:21:16.412" v="4550" actId="478"/>
          <ac:spMkLst>
            <pc:docMk/>
            <pc:sldMk cId="3663087946" sldId="262"/>
            <ac:spMk id="9" creationId="{B41DA572-C245-DC49-D488-ED919BA7F053}"/>
          </ac:spMkLst>
        </pc:spChg>
        <pc:spChg chg="add mod">
          <ac:chgData name="Emily Gauruhn" userId="0d781758-f307-446f-b976-e347b4f608a0" providerId="ADAL" clId="{A86C605F-0025-49B7-9A02-D5B2C31F47A9}" dt="2023-10-05T12:21:10.071" v="4548" actId="113"/>
          <ac:spMkLst>
            <pc:docMk/>
            <pc:sldMk cId="3663087946" sldId="262"/>
            <ac:spMk id="10" creationId="{4EB44F3B-56B9-85C2-2327-4687086B5361}"/>
          </ac:spMkLst>
        </pc:spChg>
        <pc:spChg chg="add mod">
          <ac:chgData name="Emily Gauruhn" userId="0d781758-f307-446f-b976-e347b4f608a0" providerId="ADAL" clId="{A86C605F-0025-49B7-9A02-D5B2C31F47A9}" dt="2023-10-05T12:34:35.131" v="4981" actId="20577"/>
          <ac:spMkLst>
            <pc:docMk/>
            <pc:sldMk cId="3663087946" sldId="262"/>
            <ac:spMk id="11" creationId="{C7F7FEA0-BC30-D5A6-0E3B-5981B1489A16}"/>
          </ac:spMkLst>
        </pc:spChg>
        <pc:spChg chg="add mod">
          <ac:chgData name="Emily Gauruhn" userId="0d781758-f307-446f-b976-e347b4f608a0" providerId="ADAL" clId="{A86C605F-0025-49B7-9A02-D5B2C31F47A9}" dt="2023-10-05T12:22:00.630" v="4599" actId="20577"/>
          <ac:spMkLst>
            <pc:docMk/>
            <pc:sldMk cId="3663087946" sldId="262"/>
            <ac:spMk id="12" creationId="{2827364B-27DA-C1D5-A1F4-29E3734A32EC}"/>
          </ac:spMkLst>
        </pc:spChg>
        <pc:spChg chg="add del mod">
          <ac:chgData name="Emily Gauruhn" userId="0d781758-f307-446f-b976-e347b4f608a0" providerId="ADAL" clId="{A86C605F-0025-49B7-9A02-D5B2C31F47A9}" dt="2023-10-05T12:21:30.651" v="4557" actId="478"/>
          <ac:spMkLst>
            <pc:docMk/>
            <pc:sldMk cId="3663087946" sldId="262"/>
            <ac:spMk id="14" creationId="{4EAB3DEC-C804-7607-0373-523A61597AB0}"/>
          </ac:spMkLst>
        </pc:spChg>
        <pc:spChg chg="add del mod">
          <ac:chgData name="Emily Gauruhn" userId="0d781758-f307-446f-b976-e347b4f608a0" providerId="ADAL" clId="{A86C605F-0025-49B7-9A02-D5B2C31F47A9}" dt="2023-10-05T12:21:33.938" v="4559" actId="478"/>
          <ac:spMkLst>
            <pc:docMk/>
            <pc:sldMk cId="3663087946" sldId="262"/>
            <ac:spMk id="16" creationId="{1C7E5C49-1DED-14C1-DBC6-4DE596D75D78}"/>
          </ac:spMkLst>
        </pc:spChg>
        <pc:spChg chg="add mod">
          <ac:chgData name="Emily Gauruhn" userId="0d781758-f307-446f-b976-e347b4f608a0" providerId="ADAL" clId="{A86C605F-0025-49B7-9A02-D5B2C31F47A9}" dt="2023-10-05T12:33:41.624" v="4890" actId="14100"/>
          <ac:spMkLst>
            <pc:docMk/>
            <pc:sldMk cId="3663087946" sldId="262"/>
            <ac:spMk id="17" creationId="{8D415C7A-9825-F418-B0AC-228F817C2378}"/>
          </ac:spMkLst>
        </pc:spChg>
        <pc:spChg chg="add mod">
          <ac:chgData name="Emily Gauruhn" userId="0d781758-f307-446f-b976-e347b4f608a0" providerId="ADAL" clId="{A86C605F-0025-49B7-9A02-D5B2C31F47A9}" dt="2023-10-05T12:22:53.619" v="4626" actId="20577"/>
          <ac:spMkLst>
            <pc:docMk/>
            <pc:sldMk cId="3663087946" sldId="262"/>
            <ac:spMk id="18" creationId="{0F5E8853-D174-F903-411B-D56EEE8CABB3}"/>
          </ac:spMkLst>
        </pc:spChg>
        <pc:spChg chg="add mod">
          <ac:chgData name="Emily Gauruhn" userId="0d781758-f307-446f-b976-e347b4f608a0" providerId="ADAL" clId="{A86C605F-0025-49B7-9A02-D5B2C31F47A9}" dt="2023-10-05T12:28:43.989" v="4881" actId="20577"/>
          <ac:spMkLst>
            <pc:docMk/>
            <pc:sldMk cId="3663087946" sldId="262"/>
            <ac:spMk id="19" creationId="{B4BFB51B-74BA-146D-4C84-E223BB360A08}"/>
          </ac:spMkLst>
        </pc:spChg>
        <pc:spChg chg="add mod">
          <ac:chgData name="Emily Gauruhn" userId="0d781758-f307-446f-b976-e347b4f608a0" providerId="ADAL" clId="{A86C605F-0025-49B7-9A02-D5B2C31F47A9}" dt="2023-10-05T12:26:45.893" v="4746" actId="20577"/>
          <ac:spMkLst>
            <pc:docMk/>
            <pc:sldMk cId="3663087946" sldId="262"/>
            <ac:spMk id="20" creationId="{BA1E996C-BF33-0403-F594-8ADB9A40ED9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mily Gauruhn" userId="0d781758-f307-446f-b976-e347b4f608a0" providerId="ADAL" clId="{A86C605F-0025-49B7-9A02-D5B2C31F47A9}" dt="2023-10-05T12:34:00.938" v="4891"/>
              <pc2:cmMkLst xmlns:pc2="http://schemas.microsoft.com/office/powerpoint/2019/9/main/command">
                <pc:docMk/>
                <pc:sldMk cId="3663087946" sldId="262"/>
                <pc2:cmMk id="{2D939967-5DD7-45FF-8256-652B18B14912}"/>
              </pc2:cmMkLst>
            </pc226:cmChg>
          </p:ext>
        </pc:extLst>
      </pc:sldChg>
      <pc:sldChg chg="del">
        <pc:chgData name="Emily Gauruhn" userId="0d781758-f307-446f-b976-e347b4f608a0" providerId="ADAL" clId="{A86C605F-0025-49B7-9A02-D5B2C31F47A9}" dt="2023-10-05T12:36:05.544" v="5155" actId="47"/>
        <pc:sldMkLst>
          <pc:docMk/>
          <pc:sldMk cId="2721340615" sldId="263"/>
        </pc:sldMkLst>
      </pc:sldChg>
      <pc:sldChg chg="del">
        <pc:chgData name="Emily Gauruhn" userId="0d781758-f307-446f-b976-e347b4f608a0" providerId="ADAL" clId="{A86C605F-0025-49B7-9A02-D5B2C31F47A9}" dt="2023-10-05T12:36:06.840" v="5157" actId="47"/>
        <pc:sldMkLst>
          <pc:docMk/>
          <pc:sldMk cId="1466621592" sldId="264"/>
        </pc:sldMkLst>
      </pc:sldChg>
      <pc:sldChg chg="modSp mod">
        <pc:chgData name="Emily Gauruhn" userId="0d781758-f307-446f-b976-e347b4f608a0" providerId="ADAL" clId="{A86C605F-0025-49B7-9A02-D5B2C31F47A9}" dt="2023-10-11T12:08:13.763" v="8977" actId="207"/>
        <pc:sldMkLst>
          <pc:docMk/>
          <pc:sldMk cId="1311783308" sldId="266"/>
        </pc:sldMkLst>
        <pc:spChg chg="mod">
          <ac:chgData name="Emily Gauruhn" userId="0d781758-f307-446f-b976-e347b4f608a0" providerId="ADAL" clId="{A86C605F-0025-49B7-9A02-D5B2C31F47A9}" dt="2023-10-11T12:08:13.763" v="8977" actId="207"/>
          <ac:spMkLst>
            <pc:docMk/>
            <pc:sldMk cId="1311783308" sldId="266"/>
            <ac:spMk id="2" creationId="{9E8034A3-02DF-58E8-819D-4292005088F9}"/>
          </ac:spMkLst>
        </pc:spChg>
        <pc:spChg chg="mod">
          <ac:chgData name="Emily Gauruhn" userId="0d781758-f307-446f-b976-e347b4f608a0" providerId="ADAL" clId="{A86C605F-0025-49B7-9A02-D5B2C31F47A9}" dt="2023-10-05T11:24:25.409" v="2277" actId="207"/>
          <ac:spMkLst>
            <pc:docMk/>
            <pc:sldMk cId="1311783308" sldId="266"/>
            <ac:spMk id="3" creationId="{0702E107-D69D-7F17-DCA4-9810DCD48581}"/>
          </ac:spMkLst>
        </pc:spChg>
      </pc:sldChg>
      <pc:sldChg chg="del ord">
        <pc:chgData name="Emily Gauruhn" userId="0d781758-f307-446f-b976-e347b4f608a0" providerId="ADAL" clId="{A86C605F-0025-49B7-9A02-D5B2C31F47A9}" dt="2023-10-05T12:36:05.016" v="5154" actId="47"/>
        <pc:sldMkLst>
          <pc:docMk/>
          <pc:sldMk cId="3794080661" sldId="267"/>
        </pc:sldMkLst>
      </pc:sldChg>
      <pc:sldChg chg="addSp delSp modSp del mod">
        <pc:chgData name="Emily Gauruhn" userId="0d781758-f307-446f-b976-e347b4f608a0" providerId="ADAL" clId="{A86C605F-0025-49B7-9A02-D5B2C31F47A9}" dt="2023-10-09T13:48:36.833" v="6173" actId="47"/>
        <pc:sldMkLst>
          <pc:docMk/>
          <pc:sldMk cId="2327092583" sldId="268"/>
        </pc:sldMkLst>
        <pc:spChg chg="del mod">
          <ac:chgData name="Emily Gauruhn" userId="0d781758-f307-446f-b976-e347b4f608a0" providerId="ADAL" clId="{A86C605F-0025-49B7-9A02-D5B2C31F47A9}" dt="2023-10-09T13:46:20.036" v="6148" actId="21"/>
          <ac:spMkLst>
            <pc:docMk/>
            <pc:sldMk cId="2327092583" sldId="268"/>
            <ac:spMk id="2" creationId="{C688F98D-7295-E343-8A23-37562C7E37F9}"/>
          </ac:spMkLst>
        </pc:spChg>
        <pc:spChg chg="add mod">
          <ac:chgData name="Emily Gauruhn" userId="0d781758-f307-446f-b976-e347b4f608a0" providerId="ADAL" clId="{A86C605F-0025-49B7-9A02-D5B2C31F47A9}" dt="2023-10-09T13:46:20.036" v="6148" actId="21"/>
          <ac:spMkLst>
            <pc:docMk/>
            <pc:sldMk cId="2327092583" sldId="268"/>
            <ac:spMk id="5" creationId="{1792EC79-8EBB-60AB-3ED7-6DEA3D1E7A4B}"/>
          </ac:spMkLst>
        </pc:spChg>
      </pc:sldChg>
      <pc:sldChg chg="modSp del mod ord">
        <pc:chgData name="Emily Gauruhn" userId="0d781758-f307-446f-b976-e347b4f608a0" providerId="ADAL" clId="{A86C605F-0025-49B7-9A02-D5B2C31F47A9}" dt="2023-10-05T11:52:02.097" v="3283" actId="47"/>
        <pc:sldMkLst>
          <pc:docMk/>
          <pc:sldMk cId="2628189472" sldId="269"/>
        </pc:sldMkLst>
        <pc:spChg chg="mod">
          <ac:chgData name="Emily Gauruhn" userId="0d781758-f307-446f-b976-e347b4f608a0" providerId="ADAL" clId="{A86C605F-0025-49B7-9A02-D5B2C31F47A9}" dt="2023-10-05T10:31:32.321" v="1635" actId="20577"/>
          <ac:spMkLst>
            <pc:docMk/>
            <pc:sldMk cId="2628189472" sldId="269"/>
            <ac:spMk id="2" creationId="{65512588-AD71-A541-8C67-D48304F18673}"/>
          </ac:spMkLst>
        </pc:spChg>
        <pc:spChg chg="mod">
          <ac:chgData name="Emily Gauruhn" userId="0d781758-f307-446f-b976-e347b4f608a0" providerId="ADAL" clId="{A86C605F-0025-49B7-9A02-D5B2C31F47A9}" dt="2023-10-05T10:24:25.112" v="1033" actId="20577"/>
          <ac:spMkLst>
            <pc:docMk/>
            <pc:sldMk cId="2628189472" sldId="269"/>
            <ac:spMk id="4" creationId="{4A6D1EF3-464C-2441-9B81-0D92458A9140}"/>
          </ac:spMkLst>
        </pc:spChg>
      </pc:sldChg>
      <pc:sldChg chg="del">
        <pc:chgData name="Emily Gauruhn" userId="0d781758-f307-446f-b976-e347b4f608a0" providerId="ADAL" clId="{A86C605F-0025-49B7-9A02-D5B2C31F47A9}" dt="2023-10-05T10:08:19.856" v="365" actId="47"/>
        <pc:sldMkLst>
          <pc:docMk/>
          <pc:sldMk cId="3199781694" sldId="270"/>
        </pc:sldMkLst>
      </pc:sldChg>
      <pc:sldChg chg="del">
        <pc:chgData name="Emily Gauruhn" userId="0d781758-f307-446f-b976-e347b4f608a0" providerId="ADAL" clId="{A86C605F-0025-49B7-9A02-D5B2C31F47A9}" dt="2023-10-05T12:09:26.457" v="4230" actId="47"/>
        <pc:sldMkLst>
          <pc:docMk/>
          <pc:sldMk cId="690364755" sldId="271"/>
        </pc:sldMkLst>
      </pc:sldChg>
      <pc:sldChg chg="del">
        <pc:chgData name="Emily Gauruhn" userId="0d781758-f307-446f-b976-e347b4f608a0" providerId="ADAL" clId="{A86C605F-0025-49B7-9A02-D5B2C31F47A9}" dt="2023-10-05T12:09:24.759" v="4229" actId="47"/>
        <pc:sldMkLst>
          <pc:docMk/>
          <pc:sldMk cId="3774489787" sldId="272"/>
        </pc:sldMkLst>
      </pc:sldChg>
      <pc:sldChg chg="del">
        <pc:chgData name="Emily Gauruhn" userId="0d781758-f307-446f-b976-e347b4f608a0" providerId="ADAL" clId="{A86C605F-0025-49B7-9A02-D5B2C31F47A9}" dt="2023-10-05T12:09:23.690" v="4228" actId="47"/>
        <pc:sldMkLst>
          <pc:docMk/>
          <pc:sldMk cId="1284494974" sldId="273"/>
        </pc:sldMkLst>
      </pc:sldChg>
      <pc:sldChg chg="del">
        <pc:chgData name="Emily Gauruhn" userId="0d781758-f307-446f-b976-e347b4f608a0" providerId="ADAL" clId="{A86C605F-0025-49B7-9A02-D5B2C31F47A9}" dt="2023-10-05T12:36:07.575" v="5158" actId="47"/>
        <pc:sldMkLst>
          <pc:docMk/>
          <pc:sldMk cId="979880324" sldId="274"/>
        </pc:sldMkLst>
      </pc:sldChg>
      <pc:sldChg chg="del">
        <pc:chgData name="Emily Gauruhn" userId="0d781758-f307-446f-b976-e347b4f608a0" providerId="ADAL" clId="{A86C605F-0025-49B7-9A02-D5B2C31F47A9}" dt="2023-10-05T10:08:47.611" v="411" actId="47"/>
        <pc:sldMkLst>
          <pc:docMk/>
          <pc:sldMk cId="3354135105" sldId="275"/>
        </pc:sldMkLst>
      </pc:sldChg>
      <pc:sldChg chg="addSp delSp modSp del mod">
        <pc:chgData name="Emily Gauruhn" userId="0d781758-f307-446f-b976-e347b4f608a0" providerId="ADAL" clId="{A86C605F-0025-49B7-9A02-D5B2C31F47A9}" dt="2023-10-05T11:46:03.154" v="2778" actId="47"/>
        <pc:sldMkLst>
          <pc:docMk/>
          <pc:sldMk cId="139784161" sldId="276"/>
        </pc:sldMkLst>
        <pc:spChg chg="add del mod">
          <ac:chgData name="Emily Gauruhn" userId="0d781758-f307-446f-b976-e347b4f608a0" providerId="ADAL" clId="{A86C605F-0025-49B7-9A02-D5B2C31F47A9}" dt="2023-10-05T11:28:01.381" v="2322" actId="478"/>
          <ac:spMkLst>
            <pc:docMk/>
            <pc:sldMk cId="139784161" sldId="276"/>
            <ac:spMk id="3" creationId="{33DEB4BD-F1F6-0F42-6751-AD739A7E6095}"/>
          </ac:spMkLst>
        </pc:spChg>
        <pc:spChg chg="add del mod">
          <ac:chgData name="Emily Gauruhn" userId="0d781758-f307-446f-b976-e347b4f608a0" providerId="ADAL" clId="{A86C605F-0025-49B7-9A02-D5B2C31F47A9}" dt="2023-10-05T11:28:21.051" v="2328" actId="1076"/>
          <ac:spMkLst>
            <pc:docMk/>
            <pc:sldMk cId="139784161" sldId="276"/>
            <ac:spMk id="4" creationId="{C93E86D9-734E-CD4A-98AC-D989E4E5E744}"/>
          </ac:spMkLst>
        </pc:spChg>
      </pc:sldChg>
      <pc:sldChg chg="modSp del mod ord">
        <pc:chgData name="Emily Gauruhn" userId="0d781758-f307-446f-b976-e347b4f608a0" providerId="ADAL" clId="{A86C605F-0025-49B7-9A02-D5B2C31F47A9}" dt="2023-10-05T12:10:35.511" v="4239" actId="47"/>
        <pc:sldMkLst>
          <pc:docMk/>
          <pc:sldMk cId="4008677205" sldId="277"/>
        </pc:sldMkLst>
        <pc:spChg chg="mod">
          <ac:chgData name="Emily Gauruhn" userId="0d781758-f307-446f-b976-e347b4f608a0" providerId="ADAL" clId="{A86C605F-0025-49B7-9A02-D5B2C31F47A9}" dt="2023-10-05T11:25:51.151" v="2282" actId="20577"/>
          <ac:spMkLst>
            <pc:docMk/>
            <pc:sldMk cId="4008677205" sldId="277"/>
            <ac:spMk id="4" creationId="{C93E86D9-734E-CD4A-98AC-D989E4E5E744}"/>
          </ac:spMkLst>
        </pc:spChg>
        <pc:spChg chg="mod">
          <ac:chgData name="Emily Gauruhn" userId="0d781758-f307-446f-b976-e347b4f608a0" providerId="ADAL" clId="{A86C605F-0025-49B7-9A02-D5B2C31F47A9}" dt="2023-10-05T10:27:27.652" v="1356" actId="20577"/>
          <ac:spMkLst>
            <pc:docMk/>
            <pc:sldMk cId="4008677205" sldId="277"/>
            <ac:spMk id="5" creationId="{19700112-9DA5-B142-8765-ED6A3B94F2B2}"/>
          </ac:spMkLst>
        </pc:spChg>
      </pc:sldChg>
      <pc:sldChg chg="del ord">
        <pc:chgData name="Emily Gauruhn" userId="0d781758-f307-446f-b976-e347b4f608a0" providerId="ADAL" clId="{A86C605F-0025-49B7-9A02-D5B2C31F47A9}" dt="2023-10-05T12:31:27.179" v="4883" actId="47"/>
        <pc:sldMkLst>
          <pc:docMk/>
          <pc:sldMk cId="4154523947" sldId="278"/>
        </pc:sldMkLst>
      </pc:sldChg>
      <pc:sldChg chg="modSp del mod">
        <pc:chgData name="Emily Gauruhn" userId="0d781758-f307-446f-b976-e347b4f608a0" providerId="ADAL" clId="{A86C605F-0025-49B7-9A02-D5B2C31F47A9}" dt="2023-10-05T11:48:30.593" v="3097" actId="47"/>
        <pc:sldMkLst>
          <pc:docMk/>
          <pc:sldMk cId="1533188335" sldId="279"/>
        </pc:sldMkLst>
        <pc:spChg chg="mod">
          <ac:chgData name="Emily Gauruhn" userId="0d781758-f307-446f-b976-e347b4f608a0" providerId="ADAL" clId="{A86C605F-0025-49B7-9A02-D5B2C31F47A9}" dt="2023-10-05T10:23:49.917" v="1016" actId="20577"/>
          <ac:spMkLst>
            <pc:docMk/>
            <pc:sldMk cId="1533188335" sldId="279"/>
            <ac:spMk id="5" creationId="{19700112-9DA5-B142-8765-ED6A3B94F2B2}"/>
          </ac:spMkLst>
        </pc:spChg>
      </pc:sldChg>
      <pc:sldChg chg="addSp delSp modSp del mod">
        <pc:chgData name="Emily Gauruhn" userId="0d781758-f307-446f-b976-e347b4f608a0" providerId="ADAL" clId="{A86C605F-0025-49B7-9A02-D5B2C31F47A9}" dt="2023-10-05T11:56:51.454" v="3449" actId="47"/>
        <pc:sldMkLst>
          <pc:docMk/>
          <pc:sldMk cId="3294434609" sldId="280"/>
        </pc:sldMkLst>
        <pc:spChg chg="add mod">
          <ac:chgData name="Emily Gauruhn" userId="0d781758-f307-446f-b976-e347b4f608a0" providerId="ADAL" clId="{A86C605F-0025-49B7-9A02-D5B2C31F47A9}" dt="2023-10-05T08:53:44.711" v="135" actId="14100"/>
          <ac:spMkLst>
            <pc:docMk/>
            <pc:sldMk cId="3294434609" sldId="280"/>
            <ac:spMk id="2" creationId="{5DB474EB-2E0D-9E2A-44F2-3E514A0498A7}"/>
          </ac:spMkLst>
        </pc:spChg>
        <pc:spChg chg="add mod">
          <ac:chgData name="Emily Gauruhn" userId="0d781758-f307-446f-b976-e347b4f608a0" providerId="ADAL" clId="{A86C605F-0025-49B7-9A02-D5B2C31F47A9}" dt="2023-10-05T10:14:05.841" v="613" actId="1076"/>
          <ac:spMkLst>
            <pc:docMk/>
            <pc:sldMk cId="3294434609" sldId="280"/>
            <ac:spMk id="3" creationId="{E3E6D65C-BE50-F4D8-8A5F-E587DA64A62D}"/>
          </ac:spMkLst>
        </pc:spChg>
        <pc:spChg chg="mod">
          <ac:chgData name="Emily Gauruhn" userId="0d781758-f307-446f-b976-e347b4f608a0" providerId="ADAL" clId="{A86C605F-0025-49B7-9A02-D5B2C31F47A9}" dt="2023-10-05T11:52:34.079" v="3286" actId="14100"/>
          <ac:spMkLst>
            <pc:docMk/>
            <pc:sldMk cId="3294434609" sldId="280"/>
            <ac:spMk id="4" creationId="{10681640-B741-C751-BC64-8036B3868613}"/>
          </ac:spMkLst>
        </pc:spChg>
        <pc:spChg chg="mod">
          <ac:chgData name="Emily Gauruhn" userId="0d781758-f307-446f-b976-e347b4f608a0" providerId="ADAL" clId="{A86C605F-0025-49B7-9A02-D5B2C31F47A9}" dt="2023-10-05T11:27:26.387" v="2316" actId="113"/>
          <ac:spMkLst>
            <pc:docMk/>
            <pc:sldMk cId="3294434609" sldId="280"/>
            <ac:spMk id="7" creationId="{A693769E-333B-236C-FB71-C0D53B999213}"/>
          </ac:spMkLst>
        </pc:spChg>
        <pc:spChg chg="mod">
          <ac:chgData name="Emily Gauruhn" userId="0d781758-f307-446f-b976-e347b4f608a0" providerId="ADAL" clId="{A86C605F-0025-49B7-9A02-D5B2C31F47A9}" dt="2023-10-05T08:53:12.733" v="113" actId="20577"/>
          <ac:spMkLst>
            <pc:docMk/>
            <pc:sldMk cId="3294434609" sldId="280"/>
            <ac:spMk id="8" creationId="{F169F84A-0BB7-B8AA-9408-679DA6F03CC2}"/>
          </ac:spMkLst>
        </pc:spChg>
        <pc:spChg chg="add del mod">
          <ac:chgData name="Emily Gauruhn" userId="0d781758-f307-446f-b976-e347b4f608a0" providerId="ADAL" clId="{A86C605F-0025-49B7-9A02-D5B2C31F47A9}" dt="2023-10-05T08:53:56.891" v="138"/>
          <ac:spMkLst>
            <pc:docMk/>
            <pc:sldMk cId="3294434609" sldId="280"/>
            <ac:spMk id="9" creationId="{926CF6DC-7E69-020A-8DA2-C384E1C5B01E}"/>
          </ac:spMkLst>
        </pc:spChg>
        <pc:spChg chg="mod">
          <ac:chgData name="Emily Gauruhn" userId="0d781758-f307-446f-b976-e347b4f608a0" providerId="ADAL" clId="{A86C605F-0025-49B7-9A02-D5B2C31F47A9}" dt="2023-10-05T11:27:26.792" v="2317" actId="207"/>
          <ac:spMkLst>
            <pc:docMk/>
            <pc:sldMk cId="3294434609" sldId="280"/>
            <ac:spMk id="12" creationId="{B5C7A922-34C7-AD5F-D85D-958254A8CD6F}"/>
          </ac:spMkLst>
        </pc:spChg>
        <pc:spChg chg="mod">
          <ac:chgData name="Emily Gauruhn" userId="0d781758-f307-446f-b976-e347b4f608a0" providerId="ADAL" clId="{A86C605F-0025-49B7-9A02-D5B2C31F47A9}" dt="2023-10-05T08:54:16.191" v="147" actId="20577"/>
          <ac:spMkLst>
            <pc:docMk/>
            <pc:sldMk cId="3294434609" sldId="280"/>
            <ac:spMk id="13" creationId="{8895508F-5D95-EC14-D20A-A2A1789ECDCE}"/>
          </ac:spMkLst>
        </pc:spChg>
        <pc:spChg chg="add mod">
          <ac:chgData name="Emily Gauruhn" userId="0d781758-f307-446f-b976-e347b4f608a0" providerId="ADAL" clId="{A86C605F-0025-49B7-9A02-D5B2C31F47A9}" dt="2023-10-05T10:14:45.598" v="628" actId="1076"/>
          <ac:spMkLst>
            <pc:docMk/>
            <pc:sldMk cId="3294434609" sldId="280"/>
            <ac:spMk id="14" creationId="{5839E434-BEA4-19DE-A9F7-A9C266CB82F2}"/>
          </ac:spMkLst>
        </pc:spChg>
        <pc:spChg chg="add mod">
          <ac:chgData name="Emily Gauruhn" userId="0d781758-f307-446f-b976-e347b4f608a0" providerId="ADAL" clId="{A86C605F-0025-49B7-9A02-D5B2C31F47A9}" dt="2023-10-05T11:27:12.935" v="2313" actId="113"/>
          <ac:spMkLst>
            <pc:docMk/>
            <pc:sldMk cId="3294434609" sldId="280"/>
            <ac:spMk id="15" creationId="{ED3CA5FB-DADE-1B61-E3D6-6FDC678C3914}"/>
          </ac:spMkLst>
        </pc:spChg>
        <pc:spChg chg="add del">
          <ac:chgData name="Emily Gauruhn" userId="0d781758-f307-446f-b976-e347b4f608a0" providerId="ADAL" clId="{A86C605F-0025-49B7-9A02-D5B2C31F47A9}" dt="2023-10-05T08:58:04.030" v="273" actId="11529"/>
          <ac:spMkLst>
            <pc:docMk/>
            <pc:sldMk cId="3294434609" sldId="280"/>
            <ac:spMk id="16" creationId="{2C62365C-8F38-3238-ACB5-04BB2D811EFE}"/>
          </ac:spMkLst>
        </pc:spChg>
        <pc:spChg chg="add del mod">
          <ac:chgData name="Emily Gauruhn" userId="0d781758-f307-446f-b976-e347b4f608a0" providerId="ADAL" clId="{A86C605F-0025-49B7-9A02-D5B2C31F47A9}" dt="2023-10-05T10:15:29.654" v="634" actId="478"/>
          <ac:spMkLst>
            <pc:docMk/>
            <pc:sldMk cId="3294434609" sldId="280"/>
            <ac:spMk id="17" creationId="{1F9E9E2F-CDA9-3E2B-4B7D-B1CC9B853483}"/>
          </ac:spMkLst>
        </pc:spChg>
        <pc:spChg chg="mod">
          <ac:chgData name="Emily Gauruhn" userId="0d781758-f307-446f-b976-e347b4f608a0" providerId="ADAL" clId="{A86C605F-0025-49B7-9A02-D5B2C31F47A9}" dt="2023-10-05T10:10:19.829" v="423"/>
          <ac:spMkLst>
            <pc:docMk/>
            <pc:sldMk cId="3294434609" sldId="280"/>
            <ac:spMk id="19" creationId="{36C4E009-B0B7-B036-0B8B-E5B7A779DE6D}"/>
          </ac:spMkLst>
        </pc:spChg>
        <pc:spChg chg="mod">
          <ac:chgData name="Emily Gauruhn" userId="0d781758-f307-446f-b976-e347b4f608a0" providerId="ADAL" clId="{A86C605F-0025-49B7-9A02-D5B2C31F47A9}" dt="2023-10-05T10:10:19.829" v="423"/>
          <ac:spMkLst>
            <pc:docMk/>
            <pc:sldMk cId="3294434609" sldId="280"/>
            <ac:spMk id="20" creationId="{9F4FAFF7-606B-A8F3-1B31-83B2FE001859}"/>
          </ac:spMkLst>
        </pc:spChg>
        <pc:spChg chg="add mod">
          <ac:chgData name="Emily Gauruhn" userId="0d781758-f307-446f-b976-e347b4f608a0" providerId="ADAL" clId="{A86C605F-0025-49B7-9A02-D5B2C31F47A9}" dt="2023-10-05T10:14:50.085" v="629" actId="1076"/>
          <ac:spMkLst>
            <pc:docMk/>
            <pc:sldMk cId="3294434609" sldId="280"/>
            <ac:spMk id="21" creationId="{4DDD60BF-54A4-FC33-BC86-E88C4B2DE6BA}"/>
          </ac:spMkLst>
        </pc:spChg>
        <pc:spChg chg="add del mod">
          <ac:chgData name="Emily Gauruhn" userId="0d781758-f307-446f-b976-e347b4f608a0" providerId="ADAL" clId="{A86C605F-0025-49B7-9A02-D5B2C31F47A9}" dt="2023-10-05T10:12:52.150" v="511"/>
          <ac:spMkLst>
            <pc:docMk/>
            <pc:sldMk cId="3294434609" sldId="280"/>
            <ac:spMk id="22" creationId="{2BB630E0-8402-21D3-FE39-6087A259253D}"/>
          </ac:spMkLst>
        </pc:spChg>
        <pc:spChg chg="add mod">
          <ac:chgData name="Emily Gauruhn" userId="0d781758-f307-446f-b976-e347b4f608a0" providerId="ADAL" clId="{A86C605F-0025-49B7-9A02-D5B2C31F47A9}" dt="2023-10-05T11:27:04.370" v="2312" actId="113"/>
          <ac:spMkLst>
            <pc:docMk/>
            <pc:sldMk cId="3294434609" sldId="280"/>
            <ac:spMk id="23" creationId="{0DB63B09-BAF9-0AD4-56D1-42096865B386}"/>
          </ac:spMkLst>
        </pc:spChg>
        <pc:grpChg chg="add mod">
          <ac:chgData name="Emily Gauruhn" userId="0d781758-f307-446f-b976-e347b4f608a0" providerId="ADAL" clId="{A86C605F-0025-49B7-9A02-D5B2C31F47A9}" dt="2023-10-05T10:14:11.030" v="614" actId="1076"/>
          <ac:grpSpMkLst>
            <pc:docMk/>
            <pc:sldMk cId="3294434609" sldId="280"/>
            <ac:grpSpMk id="5" creationId="{5A89347B-479D-A300-66DD-B2F8DDE66EAF}"/>
          </ac:grpSpMkLst>
        </pc:grpChg>
        <pc:grpChg chg="add mod">
          <ac:chgData name="Emily Gauruhn" userId="0d781758-f307-446f-b976-e347b4f608a0" providerId="ADAL" clId="{A86C605F-0025-49B7-9A02-D5B2C31F47A9}" dt="2023-10-05T10:32:10.217" v="1636" actId="465"/>
          <ac:grpSpMkLst>
            <pc:docMk/>
            <pc:sldMk cId="3294434609" sldId="280"/>
            <ac:grpSpMk id="6" creationId="{32B4B547-E2F2-6C46-47AC-B434DBF55A27}"/>
          </ac:grpSpMkLst>
        </pc:grpChg>
        <pc:grpChg chg="add mod">
          <ac:chgData name="Emily Gauruhn" userId="0d781758-f307-446f-b976-e347b4f608a0" providerId="ADAL" clId="{A86C605F-0025-49B7-9A02-D5B2C31F47A9}" dt="2023-10-05T10:14:15.737" v="616" actId="1076"/>
          <ac:grpSpMkLst>
            <pc:docMk/>
            <pc:sldMk cId="3294434609" sldId="280"/>
            <ac:grpSpMk id="10" creationId="{B35A2456-63BA-C42E-26B5-AD2E075201FB}"/>
          </ac:grpSpMkLst>
        </pc:grpChg>
        <pc:grpChg chg="add mod">
          <ac:chgData name="Emily Gauruhn" userId="0d781758-f307-446f-b976-e347b4f608a0" providerId="ADAL" clId="{A86C605F-0025-49B7-9A02-D5B2C31F47A9}" dt="2023-10-05T10:11:09.173" v="429" actId="1076"/>
          <ac:grpSpMkLst>
            <pc:docMk/>
            <pc:sldMk cId="3294434609" sldId="280"/>
            <ac:grpSpMk id="18" creationId="{7C3E6F4E-5ECF-B720-9404-B89C53C2B8E4}"/>
          </ac:grpSpMkLst>
        </pc:grpChg>
      </pc:sldChg>
      <pc:sldChg chg="modSp add del mod">
        <pc:chgData name="Emily Gauruhn" userId="0d781758-f307-446f-b976-e347b4f608a0" providerId="ADAL" clId="{A86C605F-0025-49B7-9A02-D5B2C31F47A9}" dt="2023-10-05T10:08:36.210" v="410" actId="47"/>
        <pc:sldMkLst>
          <pc:docMk/>
          <pc:sldMk cId="1183360740" sldId="281"/>
        </pc:sldMkLst>
        <pc:grpChg chg="mod">
          <ac:chgData name="Emily Gauruhn" userId="0d781758-f307-446f-b976-e347b4f608a0" providerId="ADAL" clId="{A86C605F-0025-49B7-9A02-D5B2C31F47A9}" dt="2023-10-05T10:08:33.690" v="409" actId="1038"/>
          <ac:grpSpMkLst>
            <pc:docMk/>
            <pc:sldMk cId="1183360740" sldId="281"/>
            <ac:grpSpMk id="5" creationId="{5A89347B-479D-A300-66DD-B2F8DDE66EAF}"/>
          </ac:grpSpMkLst>
        </pc:grpChg>
        <pc:grpChg chg="mod">
          <ac:chgData name="Emily Gauruhn" userId="0d781758-f307-446f-b976-e347b4f608a0" providerId="ADAL" clId="{A86C605F-0025-49B7-9A02-D5B2C31F47A9}" dt="2023-10-05T10:08:33.690" v="409" actId="1038"/>
          <ac:grpSpMkLst>
            <pc:docMk/>
            <pc:sldMk cId="1183360740" sldId="281"/>
            <ac:grpSpMk id="6" creationId="{32B4B547-E2F2-6C46-47AC-B434DBF55A27}"/>
          </ac:grpSpMkLst>
        </pc:grpChg>
        <pc:grpChg chg="mod">
          <ac:chgData name="Emily Gauruhn" userId="0d781758-f307-446f-b976-e347b4f608a0" providerId="ADAL" clId="{A86C605F-0025-49B7-9A02-D5B2C31F47A9}" dt="2023-10-05T10:08:33.690" v="409" actId="1038"/>
          <ac:grpSpMkLst>
            <pc:docMk/>
            <pc:sldMk cId="1183360740" sldId="281"/>
            <ac:grpSpMk id="10" creationId="{B35A2456-63BA-C42E-26B5-AD2E075201FB}"/>
          </ac:grpSpMkLst>
        </pc:grpChg>
      </pc:sldChg>
      <pc:sldChg chg="add del">
        <pc:chgData name="Emily Gauruhn" userId="0d781758-f307-446f-b976-e347b4f608a0" providerId="ADAL" clId="{A86C605F-0025-49B7-9A02-D5B2C31F47A9}" dt="2023-10-05T10:10:14.751" v="422"/>
        <pc:sldMkLst>
          <pc:docMk/>
          <pc:sldMk cId="2402618641" sldId="281"/>
        </pc:sldMkLst>
      </pc:sldChg>
      <pc:sldChg chg="modSp add del mod ord">
        <pc:chgData name="Emily Gauruhn" userId="0d781758-f307-446f-b976-e347b4f608a0" providerId="ADAL" clId="{A86C605F-0025-49B7-9A02-D5B2C31F47A9}" dt="2023-10-10T07:13:12.538" v="8116" actId="47"/>
        <pc:sldMkLst>
          <pc:docMk/>
          <pc:sldMk cId="2541931563" sldId="281"/>
        </pc:sldMkLst>
        <pc:spChg chg="mod">
          <ac:chgData name="Emily Gauruhn" userId="0d781758-f307-446f-b976-e347b4f608a0" providerId="ADAL" clId="{A86C605F-0025-49B7-9A02-D5B2C31F47A9}" dt="2023-10-05T11:26:11.833" v="2285" actId="20577"/>
          <ac:spMkLst>
            <pc:docMk/>
            <pc:sldMk cId="2541931563" sldId="281"/>
            <ac:spMk id="4" creationId="{C93E86D9-734E-CD4A-98AC-D989E4E5E744}"/>
          </ac:spMkLst>
        </pc:spChg>
        <pc:spChg chg="mod">
          <ac:chgData name="Emily Gauruhn" userId="0d781758-f307-446f-b976-e347b4f608a0" providerId="ADAL" clId="{A86C605F-0025-49B7-9A02-D5B2C31F47A9}" dt="2023-10-05T12:36:31.706" v="5166" actId="20577"/>
          <ac:spMkLst>
            <pc:docMk/>
            <pc:sldMk cId="2541931563" sldId="281"/>
            <ac:spMk id="5" creationId="{19700112-9DA5-B142-8765-ED6A3B94F2B2}"/>
          </ac:spMkLst>
        </pc:spChg>
      </pc:sldChg>
      <pc:sldChg chg="addSp delSp modSp add del mod">
        <pc:chgData name="Emily Gauruhn" userId="0d781758-f307-446f-b976-e347b4f608a0" providerId="ADAL" clId="{A86C605F-0025-49B7-9A02-D5B2C31F47A9}" dt="2023-10-09T13:25:14.393" v="5185" actId="47"/>
        <pc:sldMkLst>
          <pc:docMk/>
          <pc:sldMk cId="2851992841" sldId="282"/>
        </pc:sldMkLst>
        <pc:spChg chg="add mod">
          <ac:chgData name="Emily Gauruhn" userId="0d781758-f307-446f-b976-e347b4f608a0" providerId="ADAL" clId="{A86C605F-0025-49B7-9A02-D5B2C31F47A9}" dt="2023-10-05T10:34:10.023" v="1703" actId="478"/>
          <ac:spMkLst>
            <pc:docMk/>
            <pc:sldMk cId="2851992841" sldId="282"/>
            <ac:spMk id="3" creationId="{F493D89B-697B-1463-5C2B-4184D7CE0D02}"/>
          </ac:spMkLst>
        </pc:spChg>
        <pc:spChg chg="mod">
          <ac:chgData name="Emily Gauruhn" userId="0d781758-f307-446f-b976-e347b4f608a0" providerId="ADAL" clId="{A86C605F-0025-49B7-9A02-D5B2C31F47A9}" dt="2023-10-05T10:34:20.142" v="1705" actId="121"/>
          <ac:spMkLst>
            <pc:docMk/>
            <pc:sldMk cId="2851992841" sldId="282"/>
            <ac:spMk id="4" creationId="{C93E86D9-734E-CD4A-98AC-D989E4E5E744}"/>
          </ac:spMkLst>
        </pc:spChg>
        <pc:spChg chg="del mod">
          <ac:chgData name="Emily Gauruhn" userId="0d781758-f307-446f-b976-e347b4f608a0" providerId="ADAL" clId="{A86C605F-0025-49B7-9A02-D5B2C31F47A9}" dt="2023-10-05T10:34:10.023" v="1703" actId="478"/>
          <ac:spMkLst>
            <pc:docMk/>
            <pc:sldMk cId="2851992841" sldId="282"/>
            <ac:spMk id="5" creationId="{19700112-9DA5-B142-8765-ED6A3B94F2B2}"/>
          </ac:spMkLst>
        </pc:spChg>
        <pc:picChg chg="add mod">
          <ac:chgData name="Emily Gauruhn" userId="0d781758-f307-446f-b976-e347b4f608a0" providerId="ADAL" clId="{A86C605F-0025-49B7-9A02-D5B2C31F47A9}" dt="2023-10-05T10:33:42.479" v="1643" actId="1076"/>
          <ac:picMkLst>
            <pc:docMk/>
            <pc:sldMk cId="2851992841" sldId="282"/>
            <ac:picMk id="1026" creationId="{2863A47D-CFD3-1374-10DD-22C9C759C727}"/>
          </ac:picMkLst>
        </pc:picChg>
      </pc:sldChg>
      <pc:sldChg chg="addSp delSp modSp add del mod ord">
        <pc:chgData name="Emily Gauruhn" userId="0d781758-f307-446f-b976-e347b4f608a0" providerId="ADAL" clId="{A86C605F-0025-49B7-9A02-D5B2C31F47A9}" dt="2023-10-11T12:13:17.235" v="9040" actId="47"/>
        <pc:sldMkLst>
          <pc:docMk/>
          <pc:sldMk cId="300471089" sldId="283"/>
        </pc:sldMkLst>
        <pc:spChg chg="mod">
          <ac:chgData name="Emily Gauruhn" userId="0d781758-f307-446f-b976-e347b4f608a0" providerId="ADAL" clId="{A86C605F-0025-49B7-9A02-D5B2C31F47A9}" dt="2023-10-11T12:03:42.417" v="8938" actId="207"/>
          <ac:spMkLst>
            <pc:docMk/>
            <pc:sldMk cId="300471089" sldId="283"/>
            <ac:spMk id="4" creationId="{C93E86D9-734E-CD4A-98AC-D989E4E5E744}"/>
          </ac:spMkLst>
        </pc:spChg>
        <pc:spChg chg="mod">
          <ac:chgData name="Emily Gauruhn" userId="0d781758-f307-446f-b976-e347b4f608a0" providerId="ADAL" clId="{A86C605F-0025-49B7-9A02-D5B2C31F47A9}" dt="2023-10-09T13:53:03.803" v="6521" actId="1076"/>
          <ac:spMkLst>
            <pc:docMk/>
            <pc:sldMk cId="300471089" sldId="283"/>
            <ac:spMk id="5" creationId="{19700112-9DA5-B142-8765-ED6A3B94F2B2}"/>
          </ac:spMkLst>
        </pc:spChg>
        <pc:picChg chg="add del mod">
          <ac:chgData name="Emily Gauruhn" userId="0d781758-f307-446f-b976-e347b4f608a0" providerId="ADAL" clId="{A86C605F-0025-49B7-9A02-D5B2C31F47A9}" dt="2023-10-09T13:50:14.529" v="6193" actId="21"/>
          <ac:picMkLst>
            <pc:docMk/>
            <pc:sldMk cId="300471089" sldId="283"/>
            <ac:picMk id="3" creationId="{433032F6-8DC5-CA17-6DCD-045EB4718F5D}"/>
          </ac:picMkLst>
        </pc:picChg>
        <pc:picChg chg="add del">
          <ac:chgData name="Emily Gauruhn" userId="0d781758-f307-446f-b976-e347b4f608a0" providerId="ADAL" clId="{A86C605F-0025-49B7-9A02-D5B2C31F47A9}" dt="2023-10-05T11:18:50.728" v="1744" actId="478"/>
          <ac:picMkLst>
            <pc:docMk/>
            <pc:sldMk cId="300471089" sldId="283"/>
            <ac:picMk id="2050" creationId="{FB0EBC31-E2E8-FEFE-A516-4657BC6E37D7}"/>
          </ac:picMkLst>
        </pc:picChg>
        <pc:picChg chg="add del">
          <ac:chgData name="Emily Gauruhn" userId="0d781758-f307-446f-b976-e347b4f608a0" providerId="ADAL" clId="{A86C605F-0025-49B7-9A02-D5B2C31F47A9}" dt="2023-10-05T11:18:49.655" v="1743" actId="478"/>
          <ac:picMkLst>
            <pc:docMk/>
            <pc:sldMk cId="300471089" sldId="283"/>
            <ac:picMk id="2051" creationId="{A1F74704-71BF-186D-2971-56BD0960DD13}"/>
          </ac:picMkLst>
        </pc:picChg>
        <pc:picChg chg="add del">
          <ac:chgData name="Emily Gauruhn" userId="0d781758-f307-446f-b976-e347b4f608a0" providerId="ADAL" clId="{A86C605F-0025-49B7-9A02-D5B2C31F47A9}" dt="2023-10-05T11:18:48.526" v="1742" actId="478"/>
          <ac:picMkLst>
            <pc:docMk/>
            <pc:sldMk cId="300471089" sldId="283"/>
            <ac:picMk id="2052" creationId="{7747A409-92E0-4981-5A06-746B24ADD13B}"/>
          </ac:picMkLst>
        </pc:picChg>
        <pc:picChg chg="add del">
          <ac:chgData name="Emily Gauruhn" userId="0d781758-f307-446f-b976-e347b4f608a0" providerId="ADAL" clId="{A86C605F-0025-49B7-9A02-D5B2C31F47A9}" dt="2023-10-05T11:18:47.463" v="1741" actId="478"/>
          <ac:picMkLst>
            <pc:docMk/>
            <pc:sldMk cId="300471089" sldId="283"/>
            <ac:picMk id="2053" creationId="{275376BD-7D0A-9C50-6874-76897386CE72}"/>
          </ac:picMkLst>
        </pc:picChg>
        <pc:picChg chg="add del mod">
          <ac:chgData name="Emily Gauruhn" userId="0d781758-f307-446f-b976-e347b4f608a0" providerId="ADAL" clId="{A86C605F-0025-49B7-9A02-D5B2C31F47A9}" dt="2023-10-09T13:24:49.764" v="5180" actId="478"/>
          <ac:picMkLst>
            <pc:docMk/>
            <pc:sldMk cId="300471089" sldId="283"/>
            <ac:picMk id="2055" creationId="{C90FD08F-4019-D51A-ACAC-75C11C253AFF}"/>
          </ac:picMkLst>
        </pc:picChg>
      </pc:sldChg>
      <pc:sldChg chg="addSp delSp modSp add mod ord">
        <pc:chgData name="Emily Gauruhn" userId="0d781758-f307-446f-b976-e347b4f608a0" providerId="ADAL" clId="{A86C605F-0025-49B7-9A02-D5B2C31F47A9}" dt="2023-10-11T12:56:38.993" v="9674" actId="207"/>
        <pc:sldMkLst>
          <pc:docMk/>
          <pc:sldMk cId="936611525" sldId="284"/>
        </pc:sldMkLst>
        <pc:spChg chg="del">
          <ac:chgData name="Emily Gauruhn" userId="0d781758-f307-446f-b976-e347b4f608a0" providerId="ADAL" clId="{A86C605F-0025-49B7-9A02-D5B2C31F47A9}" dt="2023-10-05T11:24:09.943" v="2274" actId="478"/>
          <ac:spMkLst>
            <pc:docMk/>
            <pc:sldMk cId="936611525" sldId="284"/>
            <ac:spMk id="2" creationId="{65512588-AD71-A541-8C67-D48304F18673}"/>
          </ac:spMkLst>
        </pc:spChg>
        <pc:spChg chg="add mod">
          <ac:chgData name="Emily Gauruhn" userId="0d781758-f307-446f-b976-e347b4f608a0" providerId="ADAL" clId="{A86C605F-0025-49B7-9A02-D5B2C31F47A9}" dt="2023-10-11T12:45:02.265" v="9417" actId="1076"/>
          <ac:spMkLst>
            <pc:docMk/>
            <pc:sldMk cId="936611525" sldId="284"/>
            <ac:spMk id="3" creationId="{4D6C95D9-DE4D-0E99-E343-C7F07E1813E0}"/>
          </ac:spMkLst>
        </pc:spChg>
        <pc:spChg chg="mod">
          <ac:chgData name="Emily Gauruhn" userId="0d781758-f307-446f-b976-e347b4f608a0" providerId="ADAL" clId="{A86C605F-0025-49B7-9A02-D5B2C31F47A9}" dt="2023-10-11T12:56:38.993" v="9674" actId="207"/>
          <ac:spMkLst>
            <pc:docMk/>
            <pc:sldMk cId="936611525" sldId="284"/>
            <ac:spMk id="4" creationId="{4A6D1EF3-464C-2441-9B81-0D92458A9140}"/>
          </ac:spMkLst>
        </pc:spChg>
        <pc:spChg chg="add mod">
          <ac:chgData name="Emily Gauruhn" userId="0d781758-f307-446f-b976-e347b4f608a0" providerId="ADAL" clId="{A86C605F-0025-49B7-9A02-D5B2C31F47A9}" dt="2023-10-11T12:15:51.363" v="9094" actId="20577"/>
          <ac:spMkLst>
            <pc:docMk/>
            <pc:sldMk cId="936611525" sldId="284"/>
            <ac:spMk id="5" creationId="{8E38E0A5-F60D-2235-D039-7E9CC307F005}"/>
          </ac:spMkLst>
        </pc:spChg>
        <pc:spChg chg="add del mod">
          <ac:chgData name="Emily Gauruhn" userId="0d781758-f307-446f-b976-e347b4f608a0" providerId="ADAL" clId="{A86C605F-0025-49B7-9A02-D5B2C31F47A9}" dt="2023-10-05T11:23:49.278" v="2252" actId="478"/>
          <ac:spMkLst>
            <pc:docMk/>
            <pc:sldMk cId="936611525" sldId="284"/>
            <ac:spMk id="5" creationId="{E5EB7A71-304E-ECD9-DACF-04C7AA4B913F}"/>
          </ac:spMkLst>
        </pc:spChg>
        <pc:spChg chg="add mod">
          <ac:chgData name="Emily Gauruhn" userId="0d781758-f307-446f-b976-e347b4f608a0" providerId="ADAL" clId="{A86C605F-0025-49B7-9A02-D5B2C31F47A9}" dt="2023-10-11T12:37:13.004" v="9378" actId="1076"/>
          <ac:spMkLst>
            <pc:docMk/>
            <pc:sldMk cId="936611525" sldId="284"/>
            <ac:spMk id="6" creationId="{E134F47F-7EB6-595A-30AA-12F3BD633269}"/>
          </ac:spMkLst>
        </pc:spChg>
        <pc:spChg chg="add mod">
          <ac:chgData name="Emily Gauruhn" userId="0d781758-f307-446f-b976-e347b4f608a0" providerId="ADAL" clId="{A86C605F-0025-49B7-9A02-D5B2C31F47A9}" dt="2023-10-11T12:36:28.985" v="9370" actId="12788"/>
          <ac:spMkLst>
            <pc:docMk/>
            <pc:sldMk cId="936611525" sldId="284"/>
            <ac:spMk id="7" creationId="{8273A9A8-8374-0D9C-E73C-D268DBB6B76B}"/>
          </ac:spMkLst>
        </pc:spChg>
        <pc:spChg chg="add del mod">
          <ac:chgData name="Emily Gauruhn" userId="0d781758-f307-446f-b976-e347b4f608a0" providerId="ADAL" clId="{A86C605F-0025-49B7-9A02-D5B2C31F47A9}" dt="2023-10-05T11:24:11.775" v="2275" actId="478"/>
          <ac:spMkLst>
            <pc:docMk/>
            <pc:sldMk cId="936611525" sldId="284"/>
            <ac:spMk id="8" creationId="{08376DC6-0DBB-4AEB-F747-E535E0F07F1C}"/>
          </ac:spMkLst>
        </pc:spChg>
        <pc:spChg chg="add mod">
          <ac:chgData name="Emily Gauruhn" userId="0d781758-f307-446f-b976-e347b4f608a0" providerId="ADAL" clId="{A86C605F-0025-49B7-9A02-D5B2C31F47A9}" dt="2023-10-11T12:40:51.009" v="9393" actId="12788"/>
          <ac:spMkLst>
            <pc:docMk/>
            <pc:sldMk cId="936611525" sldId="284"/>
            <ac:spMk id="8" creationId="{767F2BCD-4C12-818A-36AF-DBBFB69B2239}"/>
          </ac:spMkLst>
        </pc:spChg>
        <pc:spChg chg="add del mod">
          <ac:chgData name="Emily Gauruhn" userId="0d781758-f307-446f-b976-e347b4f608a0" providerId="ADAL" clId="{A86C605F-0025-49B7-9A02-D5B2C31F47A9}" dt="2023-10-11T12:06:20.795" v="8966" actId="478"/>
          <ac:spMkLst>
            <pc:docMk/>
            <pc:sldMk cId="936611525" sldId="284"/>
            <ac:spMk id="9" creationId="{9A634351-6B97-3CF7-196B-F572EEA8F46C}"/>
          </ac:spMkLst>
        </pc:spChg>
        <pc:picChg chg="add mod">
          <ac:chgData name="Emily Gauruhn" userId="0d781758-f307-446f-b976-e347b4f608a0" providerId="ADAL" clId="{A86C605F-0025-49B7-9A02-D5B2C31F47A9}" dt="2023-10-09T13:50:32.305" v="6197" actId="1076"/>
          <ac:picMkLst>
            <pc:docMk/>
            <pc:sldMk cId="936611525" sldId="284"/>
            <ac:picMk id="2" creationId="{7FF64590-273C-43EF-452A-A192A2F7A7C7}"/>
          </ac:picMkLst>
        </pc:picChg>
        <pc:picChg chg="del">
          <ac:chgData name="Emily Gauruhn" userId="0d781758-f307-446f-b976-e347b4f608a0" providerId="ADAL" clId="{A86C605F-0025-49B7-9A02-D5B2C31F47A9}" dt="2023-10-05T11:23:47.280" v="2251" actId="478"/>
          <ac:picMkLst>
            <pc:docMk/>
            <pc:sldMk cId="936611525" sldId="284"/>
            <ac:picMk id="6" creationId="{F89F8446-F1F6-33DC-3392-1B23F88C9C88}"/>
          </ac:picMkLst>
        </pc:picChg>
        <pc:picChg chg="add mod modCrop">
          <ac:chgData name="Emily Gauruhn" userId="0d781758-f307-446f-b976-e347b4f608a0" providerId="ADAL" clId="{A86C605F-0025-49B7-9A02-D5B2C31F47A9}" dt="2023-10-11T12:56:29.621" v="9672" actId="207"/>
          <ac:picMkLst>
            <pc:docMk/>
            <pc:sldMk cId="936611525" sldId="284"/>
            <ac:picMk id="11" creationId="{AF41520A-DAB7-1F68-C5EE-3E6B37C90596}"/>
          </ac:picMkLst>
        </pc:picChg>
        <pc:picChg chg="add mod modCrop">
          <ac:chgData name="Emily Gauruhn" userId="0d781758-f307-446f-b976-e347b4f608a0" providerId="ADAL" clId="{A86C605F-0025-49B7-9A02-D5B2C31F47A9}" dt="2023-10-11T12:56:29.621" v="9672" actId="207"/>
          <ac:picMkLst>
            <pc:docMk/>
            <pc:sldMk cId="936611525" sldId="284"/>
            <ac:picMk id="13" creationId="{9F00D903-7E25-6FF5-94DF-E28298891BD6}"/>
          </ac:picMkLst>
        </pc:picChg>
        <pc:picChg chg="add mod modCrop">
          <ac:chgData name="Emily Gauruhn" userId="0d781758-f307-446f-b976-e347b4f608a0" providerId="ADAL" clId="{A86C605F-0025-49B7-9A02-D5B2C31F47A9}" dt="2023-10-11T12:56:29.621" v="9672" actId="207"/>
          <ac:picMkLst>
            <pc:docMk/>
            <pc:sldMk cId="936611525" sldId="284"/>
            <ac:picMk id="15" creationId="{B9D7FE58-6224-FC77-9409-B2F53802C742}"/>
          </ac:picMkLst>
        </pc:picChg>
        <pc:picChg chg="add mod modCrop">
          <ac:chgData name="Emily Gauruhn" userId="0d781758-f307-446f-b976-e347b4f608a0" providerId="ADAL" clId="{A86C605F-0025-49B7-9A02-D5B2C31F47A9}" dt="2023-10-11T12:56:29.621" v="9672" actId="207"/>
          <ac:picMkLst>
            <pc:docMk/>
            <pc:sldMk cId="936611525" sldId="284"/>
            <ac:picMk id="17" creationId="{C296E50C-5BD1-8325-404D-1B8555AC99A6}"/>
          </ac:picMkLst>
        </pc:picChg>
        <pc:picChg chg="add del mod">
          <ac:chgData name="Emily Gauruhn" userId="0d781758-f307-446f-b976-e347b4f608a0" providerId="ADAL" clId="{A86C605F-0025-49B7-9A02-D5B2C31F47A9}" dt="2023-10-11T12:33:14.951" v="9344" actId="478"/>
          <ac:picMkLst>
            <pc:docMk/>
            <pc:sldMk cId="936611525" sldId="284"/>
            <ac:picMk id="1026" creationId="{06AEEB21-C352-3959-7BF3-F9D472D43D30}"/>
          </ac:picMkLst>
        </pc:picChg>
        <pc:picChg chg="add del mod">
          <ac:chgData name="Emily Gauruhn" userId="0d781758-f307-446f-b976-e347b4f608a0" providerId="ADAL" clId="{A86C605F-0025-49B7-9A02-D5B2C31F47A9}" dt="2023-10-11T12:35:30.713" v="9355" actId="478"/>
          <ac:picMkLst>
            <pc:docMk/>
            <pc:sldMk cId="936611525" sldId="284"/>
            <ac:picMk id="1027" creationId="{52D00542-BEBA-4829-7241-60C3AC5D107C}"/>
          </ac:picMkLst>
        </pc:picChg>
        <pc:picChg chg="add del mod">
          <ac:chgData name="Emily Gauruhn" userId="0d781758-f307-446f-b976-e347b4f608a0" providerId="ADAL" clId="{A86C605F-0025-49B7-9A02-D5B2C31F47A9}" dt="2023-10-11T12:36:54.881" v="9372" actId="478"/>
          <ac:picMkLst>
            <pc:docMk/>
            <pc:sldMk cId="936611525" sldId="284"/>
            <ac:picMk id="1028" creationId="{8348C40C-F3AF-48F6-301F-AF4768789046}"/>
          </ac:picMkLst>
        </pc:picChg>
        <pc:picChg chg="add del mod">
          <ac:chgData name="Emily Gauruhn" userId="0d781758-f307-446f-b976-e347b4f608a0" providerId="ADAL" clId="{A86C605F-0025-49B7-9A02-D5B2C31F47A9}" dt="2023-10-11T12:40:07.623" v="9383" actId="478"/>
          <ac:picMkLst>
            <pc:docMk/>
            <pc:sldMk cId="936611525" sldId="284"/>
            <ac:picMk id="1029" creationId="{04A7C724-4552-B46D-4815-58EAF62F50A8}"/>
          </ac:picMkLst>
        </pc:picChg>
      </pc:sldChg>
      <pc:sldChg chg="modSp add del mod">
        <pc:chgData name="Emily Gauruhn" userId="0d781758-f307-446f-b976-e347b4f608a0" providerId="ADAL" clId="{A86C605F-0025-49B7-9A02-D5B2C31F47A9}" dt="2023-10-05T11:37:51.802" v="2616" actId="47"/>
        <pc:sldMkLst>
          <pc:docMk/>
          <pc:sldMk cId="2638565816" sldId="285"/>
        </pc:sldMkLst>
        <pc:spChg chg="mod">
          <ac:chgData name="Emily Gauruhn" userId="0d781758-f307-446f-b976-e347b4f608a0" providerId="ADAL" clId="{A86C605F-0025-49B7-9A02-D5B2C31F47A9}" dt="2023-10-05T11:28:43.511" v="2358" actId="20577"/>
          <ac:spMkLst>
            <pc:docMk/>
            <pc:sldMk cId="2638565816" sldId="285"/>
            <ac:spMk id="4" creationId="{C93E86D9-734E-CD4A-98AC-D989E4E5E744}"/>
          </ac:spMkLst>
        </pc:spChg>
      </pc:sldChg>
      <pc:sldChg chg="modSp add del mod ord">
        <pc:chgData name="Emily Gauruhn" userId="0d781758-f307-446f-b976-e347b4f608a0" providerId="ADAL" clId="{A86C605F-0025-49B7-9A02-D5B2C31F47A9}" dt="2023-10-09T13:44:22.350" v="6135" actId="47"/>
        <pc:sldMkLst>
          <pc:docMk/>
          <pc:sldMk cId="1419717543" sldId="286"/>
        </pc:sldMkLst>
        <pc:spChg chg="mod">
          <ac:chgData name="Emily Gauruhn" userId="0d781758-f307-446f-b976-e347b4f608a0" providerId="ADAL" clId="{A86C605F-0025-49B7-9A02-D5B2C31F47A9}" dt="2023-10-09T13:26:59.725" v="5186" actId="20577"/>
          <ac:spMkLst>
            <pc:docMk/>
            <pc:sldMk cId="1419717543" sldId="286"/>
            <ac:spMk id="4" creationId="{C93E86D9-734E-CD4A-98AC-D989E4E5E744}"/>
          </ac:spMkLst>
        </pc:spChg>
        <pc:spChg chg="mod">
          <ac:chgData name="Emily Gauruhn" userId="0d781758-f307-446f-b976-e347b4f608a0" providerId="ADAL" clId="{A86C605F-0025-49B7-9A02-D5B2C31F47A9}" dt="2023-10-09T13:44:20.234" v="6134" actId="20577"/>
          <ac:spMkLst>
            <pc:docMk/>
            <pc:sldMk cId="1419717543" sldId="286"/>
            <ac:spMk id="5" creationId="{19700112-9DA5-B142-8765-ED6A3B94F2B2}"/>
          </ac:spMkLst>
        </pc:spChg>
      </pc:sldChg>
      <pc:sldChg chg="modSp add del mod">
        <pc:chgData name="Emily Gauruhn" userId="0d781758-f307-446f-b976-e347b4f608a0" providerId="ADAL" clId="{A86C605F-0025-49B7-9A02-D5B2C31F47A9}" dt="2023-10-09T14:12:00.563" v="7449" actId="47"/>
        <pc:sldMkLst>
          <pc:docMk/>
          <pc:sldMk cId="2978242455" sldId="287"/>
        </pc:sldMkLst>
        <pc:spChg chg="mod">
          <ac:chgData name="Emily Gauruhn" userId="0d781758-f307-446f-b976-e347b4f608a0" providerId="ADAL" clId="{A86C605F-0025-49B7-9A02-D5B2C31F47A9}" dt="2023-10-09T13:56:51.149" v="6619" actId="20577"/>
          <ac:spMkLst>
            <pc:docMk/>
            <pc:sldMk cId="2978242455" sldId="287"/>
            <ac:spMk id="4" creationId="{C93E86D9-734E-CD4A-98AC-D989E4E5E744}"/>
          </ac:spMkLst>
        </pc:spChg>
        <pc:spChg chg="mod">
          <ac:chgData name="Emily Gauruhn" userId="0d781758-f307-446f-b976-e347b4f608a0" providerId="ADAL" clId="{A86C605F-0025-49B7-9A02-D5B2C31F47A9}" dt="2023-10-05T12:15:46.260" v="4243" actId="20577"/>
          <ac:spMkLst>
            <pc:docMk/>
            <pc:sldMk cId="2978242455" sldId="287"/>
            <ac:spMk id="5" creationId="{19700112-9DA5-B142-8765-ED6A3B94F2B2}"/>
          </ac:spMkLst>
        </pc:spChg>
      </pc:sldChg>
      <pc:sldChg chg="addSp delSp modSp add del mod">
        <pc:chgData name="Emily Gauruhn" userId="0d781758-f307-446f-b976-e347b4f608a0" providerId="ADAL" clId="{A86C605F-0025-49B7-9A02-D5B2C31F47A9}" dt="2023-10-09T13:55:51.499" v="6602" actId="47"/>
        <pc:sldMkLst>
          <pc:docMk/>
          <pc:sldMk cId="1944734046" sldId="288"/>
        </pc:sldMkLst>
        <pc:spChg chg="mod">
          <ac:chgData name="Emily Gauruhn" userId="0d781758-f307-446f-b976-e347b4f608a0" providerId="ADAL" clId="{A86C605F-0025-49B7-9A02-D5B2C31F47A9}" dt="2023-10-09T13:31:33.342" v="5442" actId="1076"/>
          <ac:spMkLst>
            <pc:docMk/>
            <pc:sldMk cId="1944734046" sldId="288"/>
            <ac:spMk id="4" creationId="{10681640-B741-C751-BC64-8036B3868613}"/>
          </ac:spMkLst>
        </pc:spChg>
        <pc:spChg chg="add del mod">
          <ac:chgData name="Emily Gauruhn" userId="0d781758-f307-446f-b976-e347b4f608a0" providerId="ADAL" clId="{A86C605F-0025-49B7-9A02-D5B2C31F47A9}" dt="2023-10-09T13:55:13.759" v="6541" actId="21"/>
          <ac:spMkLst>
            <pc:docMk/>
            <pc:sldMk cId="1944734046" sldId="288"/>
            <ac:spMk id="9" creationId="{0A1C5BA2-6A90-A384-558E-57DB0269157D}"/>
          </ac:spMkLst>
        </pc:spChg>
        <pc:spChg chg="add del mod">
          <ac:chgData name="Emily Gauruhn" userId="0d781758-f307-446f-b976-e347b4f608a0" providerId="ADAL" clId="{A86C605F-0025-49B7-9A02-D5B2C31F47A9}" dt="2023-10-09T13:55:13.759" v="6541" actId="21"/>
          <ac:spMkLst>
            <pc:docMk/>
            <pc:sldMk cId="1944734046" sldId="288"/>
            <ac:spMk id="10" creationId="{E57CA9B2-03C8-1301-8243-90BD42EE3174}"/>
          </ac:spMkLst>
        </pc:spChg>
        <pc:spChg chg="add del mod">
          <ac:chgData name="Emily Gauruhn" userId="0d781758-f307-446f-b976-e347b4f608a0" providerId="ADAL" clId="{A86C605F-0025-49B7-9A02-D5B2C31F47A9}" dt="2023-10-09T13:55:13.759" v="6541" actId="21"/>
          <ac:spMkLst>
            <pc:docMk/>
            <pc:sldMk cId="1944734046" sldId="288"/>
            <ac:spMk id="11" creationId="{E8702CEE-D8FF-86D4-5B41-17A304067B35}"/>
          </ac:spMkLst>
        </pc:spChg>
        <pc:spChg chg="add del mod">
          <ac:chgData name="Emily Gauruhn" userId="0d781758-f307-446f-b976-e347b4f608a0" providerId="ADAL" clId="{A86C605F-0025-49B7-9A02-D5B2C31F47A9}" dt="2023-10-09T13:55:13.759" v="6541" actId="21"/>
          <ac:spMkLst>
            <pc:docMk/>
            <pc:sldMk cId="1944734046" sldId="288"/>
            <ac:spMk id="12" creationId="{55589F0D-C0BE-52F4-43D4-FD89678A2A9C}"/>
          </ac:spMkLst>
        </pc:spChg>
        <pc:spChg chg="add del mod">
          <ac:chgData name="Emily Gauruhn" userId="0d781758-f307-446f-b976-e347b4f608a0" providerId="ADAL" clId="{A86C605F-0025-49B7-9A02-D5B2C31F47A9}" dt="2023-10-09T13:55:13.759" v="6541" actId="21"/>
          <ac:spMkLst>
            <pc:docMk/>
            <pc:sldMk cId="1944734046" sldId="288"/>
            <ac:spMk id="14" creationId="{5839E434-BEA4-19DE-A9F7-A9C266CB82F2}"/>
          </ac:spMkLst>
        </pc:spChg>
        <pc:spChg chg="add del mod">
          <ac:chgData name="Emily Gauruhn" userId="0d781758-f307-446f-b976-e347b4f608a0" providerId="ADAL" clId="{A86C605F-0025-49B7-9A02-D5B2C31F47A9}" dt="2023-10-09T13:55:13.759" v="6541" actId="21"/>
          <ac:spMkLst>
            <pc:docMk/>
            <pc:sldMk cId="1944734046" sldId="288"/>
            <ac:spMk id="15" creationId="{ED3CA5FB-DADE-1B61-E3D6-6FDC678C3914}"/>
          </ac:spMkLst>
        </pc:spChg>
        <pc:spChg chg="add del mod">
          <ac:chgData name="Emily Gauruhn" userId="0d781758-f307-446f-b976-e347b4f608a0" providerId="ADAL" clId="{A86C605F-0025-49B7-9A02-D5B2C31F47A9}" dt="2023-10-09T13:55:13.759" v="6541" actId="21"/>
          <ac:spMkLst>
            <pc:docMk/>
            <pc:sldMk cId="1944734046" sldId="288"/>
            <ac:spMk id="21" creationId="{4DDD60BF-54A4-FC33-BC86-E88C4B2DE6BA}"/>
          </ac:spMkLst>
        </pc:spChg>
        <pc:spChg chg="add del mod">
          <ac:chgData name="Emily Gauruhn" userId="0d781758-f307-446f-b976-e347b4f608a0" providerId="ADAL" clId="{A86C605F-0025-49B7-9A02-D5B2C31F47A9}" dt="2023-10-09T13:55:13.759" v="6541" actId="21"/>
          <ac:spMkLst>
            <pc:docMk/>
            <pc:sldMk cId="1944734046" sldId="288"/>
            <ac:spMk id="23" creationId="{0DB63B09-BAF9-0AD4-56D1-42096865B386}"/>
          </ac:spMkLst>
        </pc:spChg>
        <pc:grpChg chg="del mod">
          <ac:chgData name="Emily Gauruhn" userId="0d781758-f307-446f-b976-e347b4f608a0" providerId="ADAL" clId="{A86C605F-0025-49B7-9A02-D5B2C31F47A9}" dt="2023-10-05T11:53:46.215" v="3294" actId="478"/>
          <ac:grpSpMkLst>
            <pc:docMk/>
            <pc:sldMk cId="1944734046" sldId="288"/>
            <ac:grpSpMk id="5" creationId="{5A89347B-479D-A300-66DD-B2F8DDE66EAF}"/>
          </ac:grpSpMkLst>
        </pc:grpChg>
        <pc:grpChg chg="del mod">
          <ac:chgData name="Emily Gauruhn" userId="0d781758-f307-446f-b976-e347b4f608a0" providerId="ADAL" clId="{A86C605F-0025-49B7-9A02-D5B2C31F47A9}" dt="2023-10-05T11:53:48.963" v="3295" actId="478"/>
          <ac:grpSpMkLst>
            <pc:docMk/>
            <pc:sldMk cId="1944734046" sldId="288"/>
            <ac:grpSpMk id="6" creationId="{32B4B547-E2F2-6C46-47AC-B434DBF55A27}"/>
          </ac:grpSpMkLst>
        </pc:grpChg>
        <pc:grpChg chg="del">
          <ac:chgData name="Emily Gauruhn" userId="0d781758-f307-446f-b976-e347b4f608a0" providerId="ADAL" clId="{A86C605F-0025-49B7-9A02-D5B2C31F47A9}" dt="2023-10-05T11:53:50.825" v="3296" actId="478"/>
          <ac:grpSpMkLst>
            <pc:docMk/>
            <pc:sldMk cId="1944734046" sldId="288"/>
            <ac:grpSpMk id="18" creationId="{7C3E6F4E-5ECF-B720-9404-B89C53C2B8E4}"/>
          </ac:grpSpMkLst>
        </pc:grpChg>
      </pc:sldChg>
      <pc:sldChg chg="addSp modSp add del mod ord">
        <pc:chgData name="Emily Gauruhn" userId="0d781758-f307-446f-b976-e347b4f608a0" providerId="ADAL" clId="{A86C605F-0025-49B7-9A02-D5B2C31F47A9}" dt="2023-10-11T12:50:15.656" v="9533" actId="47"/>
        <pc:sldMkLst>
          <pc:docMk/>
          <pc:sldMk cId="3312042993" sldId="289"/>
        </pc:sldMkLst>
        <pc:spChg chg="add mod">
          <ac:chgData name="Emily Gauruhn" userId="0d781758-f307-446f-b976-e347b4f608a0" providerId="ADAL" clId="{A86C605F-0025-49B7-9A02-D5B2C31F47A9}" dt="2023-10-09T14:02:26.526" v="6626" actId="1076"/>
          <ac:spMkLst>
            <pc:docMk/>
            <pc:sldMk cId="3312042993" sldId="289"/>
            <ac:spMk id="2" creationId="{3CD78ACE-1143-E8E8-5672-086D42255673}"/>
          </ac:spMkLst>
        </pc:spChg>
        <pc:spChg chg="add mod">
          <ac:chgData name="Emily Gauruhn" userId="0d781758-f307-446f-b976-e347b4f608a0" providerId="ADAL" clId="{A86C605F-0025-49B7-9A02-D5B2C31F47A9}" dt="2023-10-09T14:02:17.864" v="6625" actId="1076"/>
          <ac:spMkLst>
            <pc:docMk/>
            <pc:sldMk cId="3312042993" sldId="289"/>
            <ac:spMk id="3" creationId="{F1C530EB-AB3A-1DAC-7C42-AF6046D2A1F9}"/>
          </ac:spMkLst>
        </pc:spChg>
        <pc:spChg chg="mod">
          <ac:chgData name="Emily Gauruhn" userId="0d781758-f307-446f-b976-e347b4f608a0" providerId="ADAL" clId="{A86C605F-0025-49B7-9A02-D5B2C31F47A9}" dt="2023-10-11T12:44:18.711" v="9415" actId="207"/>
          <ac:spMkLst>
            <pc:docMk/>
            <pc:sldMk cId="3312042993" sldId="289"/>
            <ac:spMk id="4" creationId="{4A6D1EF3-464C-2441-9B81-0D92458A9140}"/>
          </ac:spMkLst>
        </pc:spChg>
      </pc:sldChg>
      <pc:sldChg chg="addSp delSp modSp mod">
        <pc:chgData name="Emily Gauruhn" userId="0d781758-f307-446f-b976-e347b4f608a0" providerId="ADAL" clId="{A86C605F-0025-49B7-9A02-D5B2C31F47A9}" dt="2023-10-11T14:35:03.268" v="10978" actId="14100"/>
        <pc:sldMkLst>
          <pc:docMk/>
          <pc:sldMk cId="3882733209" sldId="290"/>
        </pc:sldMkLst>
        <pc:spChg chg="add mod">
          <ac:chgData name="Emily Gauruhn" userId="0d781758-f307-446f-b976-e347b4f608a0" providerId="ADAL" clId="{A86C605F-0025-49B7-9A02-D5B2C31F47A9}" dt="2023-10-11T12:52:24.678" v="9632" actId="1037"/>
          <ac:spMkLst>
            <pc:docMk/>
            <pc:sldMk cId="3882733209" sldId="290"/>
            <ac:spMk id="2" creationId="{CC7B1E0D-49C5-E2DA-C063-59D48BC5ADBD}"/>
          </ac:spMkLst>
        </pc:spChg>
        <pc:spChg chg="add mod">
          <ac:chgData name="Emily Gauruhn" userId="0d781758-f307-446f-b976-e347b4f608a0" providerId="ADAL" clId="{A86C605F-0025-49B7-9A02-D5B2C31F47A9}" dt="2023-10-11T12:52:24.678" v="9632" actId="1037"/>
          <ac:spMkLst>
            <pc:docMk/>
            <pc:sldMk cId="3882733209" sldId="290"/>
            <ac:spMk id="3" creationId="{5270C34F-8CA9-711D-B101-E1581F62DBC3}"/>
          </ac:spMkLst>
        </pc:spChg>
        <pc:spChg chg="mod">
          <ac:chgData name="Emily Gauruhn" userId="0d781758-f307-446f-b976-e347b4f608a0" providerId="ADAL" clId="{A86C605F-0025-49B7-9A02-D5B2C31F47A9}" dt="2023-10-11T12:04:31.088" v="8948" actId="1076"/>
          <ac:spMkLst>
            <pc:docMk/>
            <pc:sldMk cId="3882733209" sldId="290"/>
            <ac:spMk id="4" creationId="{C93E86D9-734E-CD4A-98AC-D989E4E5E744}"/>
          </ac:spMkLst>
        </pc:spChg>
        <pc:spChg chg="mod">
          <ac:chgData name="Emily Gauruhn" userId="0d781758-f307-446f-b976-e347b4f608a0" providerId="ADAL" clId="{A86C605F-0025-49B7-9A02-D5B2C31F47A9}" dt="2023-10-10T07:16:03.463" v="8124" actId="20577"/>
          <ac:spMkLst>
            <pc:docMk/>
            <pc:sldMk cId="3882733209" sldId="290"/>
            <ac:spMk id="5" creationId="{19700112-9DA5-B142-8765-ED6A3B94F2B2}"/>
          </ac:spMkLst>
        </pc:spChg>
        <pc:spChg chg="add mod">
          <ac:chgData name="Emily Gauruhn" userId="0d781758-f307-446f-b976-e347b4f608a0" providerId="ADAL" clId="{A86C605F-0025-49B7-9A02-D5B2C31F47A9}" dt="2023-10-11T12:52:24.678" v="9632" actId="1037"/>
          <ac:spMkLst>
            <pc:docMk/>
            <pc:sldMk cId="3882733209" sldId="290"/>
            <ac:spMk id="6" creationId="{07FB8774-78B3-C41C-D82C-6FE034EBC1D5}"/>
          </ac:spMkLst>
        </pc:spChg>
        <pc:spChg chg="add mod">
          <ac:chgData name="Emily Gauruhn" userId="0d781758-f307-446f-b976-e347b4f608a0" providerId="ADAL" clId="{A86C605F-0025-49B7-9A02-D5B2C31F47A9}" dt="2023-10-11T12:52:24.678" v="9632" actId="1037"/>
          <ac:spMkLst>
            <pc:docMk/>
            <pc:sldMk cId="3882733209" sldId="290"/>
            <ac:spMk id="7" creationId="{8BF87013-E656-9DFA-B076-97A853FCC6D3}"/>
          </ac:spMkLst>
        </pc:spChg>
        <pc:spChg chg="add mod">
          <ac:chgData name="Emily Gauruhn" userId="0d781758-f307-446f-b976-e347b4f608a0" providerId="ADAL" clId="{A86C605F-0025-49B7-9A02-D5B2C31F47A9}" dt="2023-10-11T12:52:24.678" v="9632" actId="1037"/>
          <ac:spMkLst>
            <pc:docMk/>
            <pc:sldMk cId="3882733209" sldId="290"/>
            <ac:spMk id="8" creationId="{18E71CEA-D395-C718-B7DE-661C9D30D714}"/>
          </ac:spMkLst>
        </pc:spChg>
        <pc:spChg chg="add mod">
          <ac:chgData name="Emily Gauruhn" userId="0d781758-f307-446f-b976-e347b4f608a0" providerId="ADAL" clId="{A86C605F-0025-49B7-9A02-D5B2C31F47A9}" dt="2023-10-11T12:52:24.678" v="9632" actId="1037"/>
          <ac:spMkLst>
            <pc:docMk/>
            <pc:sldMk cId="3882733209" sldId="290"/>
            <ac:spMk id="9" creationId="{39810653-7E30-0808-216D-FA880392798C}"/>
          </ac:spMkLst>
        </pc:spChg>
        <pc:spChg chg="add del mod">
          <ac:chgData name="Emily Gauruhn" userId="0d781758-f307-446f-b976-e347b4f608a0" providerId="ADAL" clId="{A86C605F-0025-49B7-9A02-D5B2C31F47A9}" dt="2023-10-10T08:30:25.061" v="8715" actId="478"/>
          <ac:spMkLst>
            <pc:docMk/>
            <pc:sldMk cId="3882733209" sldId="290"/>
            <ac:spMk id="10" creationId="{45730618-3C53-48DE-F413-A5037C55C286}"/>
          </ac:spMkLst>
        </pc:spChg>
        <pc:spChg chg="add mod ord">
          <ac:chgData name="Emily Gauruhn" userId="0d781758-f307-446f-b976-e347b4f608a0" providerId="ADAL" clId="{A86C605F-0025-49B7-9A02-D5B2C31F47A9}" dt="2023-10-11T14:35:03.268" v="10978" actId="14100"/>
          <ac:spMkLst>
            <pc:docMk/>
            <pc:sldMk cId="3882733209" sldId="290"/>
            <ac:spMk id="10" creationId="{66AC7D9D-F8F4-76C9-2343-E767E103584D}"/>
          </ac:spMkLst>
        </pc:spChg>
        <pc:spChg chg="add mod">
          <ac:chgData name="Emily Gauruhn" userId="0d781758-f307-446f-b976-e347b4f608a0" providerId="ADAL" clId="{A86C605F-0025-49B7-9A02-D5B2C31F47A9}" dt="2023-10-11T14:34:52.293" v="10976" actId="1076"/>
          <ac:spMkLst>
            <pc:docMk/>
            <pc:sldMk cId="3882733209" sldId="290"/>
            <ac:spMk id="11" creationId="{DBF063A6-EC8E-B986-C102-20976A14FC14}"/>
          </ac:spMkLst>
        </pc:spChg>
        <pc:picChg chg="add mod modCrop">
          <ac:chgData name="Emily Gauruhn" userId="0d781758-f307-446f-b976-e347b4f608a0" providerId="ADAL" clId="{A86C605F-0025-49B7-9A02-D5B2C31F47A9}" dt="2023-10-11T12:52:24.678" v="9632" actId="1037"/>
          <ac:picMkLst>
            <pc:docMk/>
            <pc:sldMk cId="3882733209" sldId="290"/>
            <ac:picMk id="12" creationId="{4CEE1C50-712D-BEF1-6CC4-2370C14915FF}"/>
          </ac:picMkLst>
        </pc:picChg>
        <pc:picChg chg="add mod modCrop">
          <ac:chgData name="Emily Gauruhn" userId="0d781758-f307-446f-b976-e347b4f608a0" providerId="ADAL" clId="{A86C605F-0025-49B7-9A02-D5B2C31F47A9}" dt="2023-10-11T12:52:24.678" v="9632" actId="1037"/>
          <ac:picMkLst>
            <pc:docMk/>
            <pc:sldMk cId="3882733209" sldId="290"/>
            <ac:picMk id="14" creationId="{8E6F31B1-4BDA-4879-9CC6-731FF142F7D8}"/>
          </ac:picMkLst>
        </pc:picChg>
        <pc:picChg chg="add mod modCrop">
          <ac:chgData name="Emily Gauruhn" userId="0d781758-f307-446f-b976-e347b4f608a0" providerId="ADAL" clId="{A86C605F-0025-49B7-9A02-D5B2C31F47A9}" dt="2023-10-11T12:52:24.678" v="9632" actId="1037"/>
          <ac:picMkLst>
            <pc:docMk/>
            <pc:sldMk cId="3882733209" sldId="290"/>
            <ac:picMk id="16" creationId="{99AD8108-4D20-EB42-D3BD-3FF19BFACBA6}"/>
          </ac:picMkLst>
        </pc:picChg>
      </pc:sldChg>
      <pc:sldChg chg="addSp delSp modSp add mod delCm modCm">
        <pc:chgData name="Emily Gauruhn" userId="0d781758-f307-446f-b976-e347b4f608a0" providerId="ADAL" clId="{A86C605F-0025-49B7-9A02-D5B2C31F47A9}" dt="2023-10-11T14:58:02.913" v="11469" actId="1037"/>
        <pc:sldMkLst>
          <pc:docMk/>
          <pc:sldMk cId="2718892102" sldId="291"/>
        </pc:sldMkLst>
        <pc:spChg chg="del">
          <ac:chgData name="Emily Gauruhn" userId="0d781758-f307-446f-b976-e347b4f608a0" providerId="ADAL" clId="{A86C605F-0025-49B7-9A02-D5B2C31F47A9}" dt="2023-10-09T14:02:40.224" v="6627" actId="478"/>
          <ac:spMkLst>
            <pc:docMk/>
            <pc:sldMk cId="2718892102" sldId="291"/>
            <ac:spMk id="2" creationId="{205CD540-13DF-4440-8FFD-EFD90B0F981A}"/>
          </ac:spMkLst>
        </pc:spChg>
        <pc:spChg chg="add mod">
          <ac:chgData name="Emily Gauruhn" userId="0d781758-f307-446f-b976-e347b4f608a0" providerId="ADAL" clId="{A86C605F-0025-49B7-9A02-D5B2C31F47A9}" dt="2023-10-10T08:31:53.641" v="8732" actId="14100"/>
          <ac:spMkLst>
            <pc:docMk/>
            <pc:sldMk cId="2718892102" sldId="291"/>
            <ac:spMk id="2" creationId="{F9A1DF93-478B-7DB0-D6F3-3929512B7435}"/>
          </ac:spMkLst>
        </pc:spChg>
        <pc:spChg chg="del mod">
          <ac:chgData name="Emily Gauruhn" userId="0d781758-f307-446f-b976-e347b4f608a0" providerId="ADAL" clId="{A86C605F-0025-49B7-9A02-D5B2C31F47A9}" dt="2023-10-11T11:58:03.049" v="8936" actId="478"/>
          <ac:spMkLst>
            <pc:docMk/>
            <pc:sldMk cId="2718892102" sldId="291"/>
            <ac:spMk id="3" creationId="{ECAC0899-1A55-05A3-079D-CFD3E72CB460}"/>
          </ac:spMkLst>
        </pc:spChg>
        <pc:spChg chg="add del mod">
          <ac:chgData name="Emily Gauruhn" userId="0d781758-f307-446f-b976-e347b4f608a0" providerId="ADAL" clId="{A86C605F-0025-49B7-9A02-D5B2C31F47A9}" dt="2023-10-09T14:02:55.134" v="6633" actId="478"/>
          <ac:spMkLst>
            <pc:docMk/>
            <pc:sldMk cId="2718892102" sldId="291"/>
            <ac:spMk id="4" creationId="{8D70DEE5-8096-7600-E44E-4E9927CB1655}"/>
          </ac:spMkLst>
        </pc:spChg>
        <pc:spChg chg="add mod">
          <ac:chgData name="Emily Gauruhn" userId="0d781758-f307-446f-b976-e347b4f608a0" providerId="ADAL" clId="{A86C605F-0025-49B7-9A02-D5B2C31F47A9}" dt="2023-10-11T14:18:05.369" v="10493" actId="1076"/>
          <ac:spMkLst>
            <pc:docMk/>
            <pc:sldMk cId="2718892102" sldId="291"/>
            <ac:spMk id="5" creationId="{00FCAAF4-2EFE-C1E0-CDD9-632FB3D8958B}"/>
          </ac:spMkLst>
        </pc:spChg>
        <pc:spChg chg="add del mod">
          <ac:chgData name="Emily Gauruhn" userId="0d781758-f307-446f-b976-e347b4f608a0" providerId="ADAL" clId="{A86C605F-0025-49B7-9A02-D5B2C31F47A9}" dt="2023-10-10T08:33:12.033" v="8747" actId="478"/>
          <ac:spMkLst>
            <pc:docMk/>
            <pc:sldMk cId="2718892102" sldId="291"/>
            <ac:spMk id="5" creationId="{0D98D7EF-3D09-FF06-D603-92D6E3C29B7F}"/>
          </ac:spMkLst>
        </pc:spChg>
        <pc:spChg chg="mod">
          <ac:chgData name="Emily Gauruhn" userId="0d781758-f307-446f-b976-e347b4f608a0" providerId="ADAL" clId="{A86C605F-0025-49B7-9A02-D5B2C31F47A9}" dt="2023-10-10T08:45:09.180" v="8891" actId="1076"/>
          <ac:spMkLst>
            <pc:docMk/>
            <pc:sldMk cId="2718892102" sldId="291"/>
            <ac:spMk id="6" creationId="{E854EF28-7522-B045-8EEA-D38E9CFBEEC3}"/>
          </ac:spMkLst>
        </pc:spChg>
        <pc:spChg chg="add del mod">
          <ac:chgData name="Emily Gauruhn" userId="0d781758-f307-446f-b976-e347b4f608a0" providerId="ADAL" clId="{A86C605F-0025-49B7-9A02-D5B2C31F47A9}" dt="2023-10-11T13:34:40.208" v="10198" actId="478"/>
          <ac:spMkLst>
            <pc:docMk/>
            <pc:sldMk cId="2718892102" sldId="291"/>
            <ac:spMk id="7" creationId="{74DEAA81-3DC5-8884-5C85-089AC3738B6D}"/>
          </ac:spMkLst>
        </pc:spChg>
        <pc:spChg chg="del">
          <ac:chgData name="Emily Gauruhn" userId="0d781758-f307-446f-b976-e347b4f608a0" providerId="ADAL" clId="{A86C605F-0025-49B7-9A02-D5B2C31F47A9}" dt="2023-10-09T14:02:40.224" v="6627" actId="478"/>
          <ac:spMkLst>
            <pc:docMk/>
            <pc:sldMk cId="2718892102" sldId="291"/>
            <ac:spMk id="10" creationId="{4EB44F3B-56B9-85C2-2327-4687086B5361}"/>
          </ac:spMkLst>
        </pc:spChg>
        <pc:spChg chg="add del mod">
          <ac:chgData name="Emily Gauruhn" userId="0d781758-f307-446f-b976-e347b4f608a0" providerId="ADAL" clId="{A86C605F-0025-49B7-9A02-D5B2C31F47A9}" dt="2023-10-11T13:34:40.208" v="10198" actId="478"/>
          <ac:spMkLst>
            <pc:docMk/>
            <pc:sldMk cId="2718892102" sldId="291"/>
            <ac:spMk id="10" creationId="{D8B20115-9C08-32F0-B8EB-81988B19A757}"/>
          </ac:spMkLst>
        </pc:spChg>
        <pc:spChg chg="del">
          <ac:chgData name="Emily Gauruhn" userId="0d781758-f307-446f-b976-e347b4f608a0" providerId="ADAL" clId="{A86C605F-0025-49B7-9A02-D5B2C31F47A9}" dt="2023-10-09T14:02:40.224" v="6627" actId="478"/>
          <ac:spMkLst>
            <pc:docMk/>
            <pc:sldMk cId="2718892102" sldId="291"/>
            <ac:spMk id="11" creationId="{C7F7FEA0-BC30-D5A6-0E3B-5981B1489A16}"/>
          </ac:spMkLst>
        </pc:spChg>
        <pc:spChg chg="del">
          <ac:chgData name="Emily Gauruhn" userId="0d781758-f307-446f-b976-e347b4f608a0" providerId="ADAL" clId="{A86C605F-0025-49B7-9A02-D5B2C31F47A9}" dt="2023-10-09T14:02:40.224" v="6627" actId="478"/>
          <ac:spMkLst>
            <pc:docMk/>
            <pc:sldMk cId="2718892102" sldId="291"/>
            <ac:spMk id="12" creationId="{2827364B-27DA-C1D5-A1F4-29E3734A32EC}"/>
          </ac:spMkLst>
        </pc:spChg>
        <pc:spChg chg="add mod ord">
          <ac:chgData name="Emily Gauruhn" userId="0d781758-f307-446f-b976-e347b4f608a0" providerId="ADAL" clId="{A86C605F-0025-49B7-9A02-D5B2C31F47A9}" dt="2023-10-11T14:58:02.913" v="11469" actId="1037"/>
          <ac:spMkLst>
            <pc:docMk/>
            <pc:sldMk cId="2718892102" sldId="291"/>
            <ac:spMk id="15" creationId="{8B25B55D-BED6-0C47-F13F-3828386C6D64}"/>
          </ac:spMkLst>
        </pc:spChg>
        <pc:spChg chg="add mod">
          <ac:chgData name="Emily Gauruhn" userId="0d781758-f307-446f-b976-e347b4f608a0" providerId="ADAL" clId="{A86C605F-0025-49B7-9A02-D5B2C31F47A9}" dt="2023-10-11T14:20:39.355" v="10565" actId="164"/>
          <ac:spMkLst>
            <pc:docMk/>
            <pc:sldMk cId="2718892102" sldId="291"/>
            <ac:spMk id="16" creationId="{B5DCF431-D130-2800-3144-9041383C4900}"/>
          </ac:spMkLst>
        </pc:spChg>
        <pc:spChg chg="del">
          <ac:chgData name="Emily Gauruhn" userId="0d781758-f307-446f-b976-e347b4f608a0" providerId="ADAL" clId="{A86C605F-0025-49B7-9A02-D5B2C31F47A9}" dt="2023-10-09T14:02:53.215" v="6631" actId="478"/>
          <ac:spMkLst>
            <pc:docMk/>
            <pc:sldMk cId="2718892102" sldId="291"/>
            <ac:spMk id="17" creationId="{8D415C7A-9825-F418-B0AC-228F817C2378}"/>
          </ac:spMkLst>
        </pc:spChg>
        <pc:spChg chg="del">
          <ac:chgData name="Emily Gauruhn" userId="0d781758-f307-446f-b976-e347b4f608a0" providerId="ADAL" clId="{A86C605F-0025-49B7-9A02-D5B2C31F47A9}" dt="2023-10-09T14:02:51.570" v="6630" actId="478"/>
          <ac:spMkLst>
            <pc:docMk/>
            <pc:sldMk cId="2718892102" sldId="291"/>
            <ac:spMk id="18" creationId="{0F5E8853-D174-F903-411B-D56EEE8CABB3}"/>
          </ac:spMkLst>
        </pc:spChg>
        <pc:spChg chg="del">
          <ac:chgData name="Emily Gauruhn" userId="0d781758-f307-446f-b976-e347b4f608a0" providerId="ADAL" clId="{A86C605F-0025-49B7-9A02-D5B2C31F47A9}" dt="2023-10-09T14:02:51.570" v="6630" actId="478"/>
          <ac:spMkLst>
            <pc:docMk/>
            <pc:sldMk cId="2718892102" sldId="291"/>
            <ac:spMk id="19" creationId="{B4BFB51B-74BA-146D-4C84-E223BB360A08}"/>
          </ac:spMkLst>
        </pc:spChg>
        <pc:spChg chg="del">
          <ac:chgData name="Emily Gauruhn" userId="0d781758-f307-446f-b976-e347b4f608a0" providerId="ADAL" clId="{A86C605F-0025-49B7-9A02-D5B2C31F47A9}" dt="2023-10-09T14:02:51.570" v="6630" actId="478"/>
          <ac:spMkLst>
            <pc:docMk/>
            <pc:sldMk cId="2718892102" sldId="291"/>
            <ac:spMk id="20" creationId="{BA1E996C-BF33-0403-F594-8ADB9A40ED98}"/>
          </ac:spMkLst>
        </pc:spChg>
        <pc:grpChg chg="add mod">
          <ac:chgData name="Emily Gauruhn" userId="0d781758-f307-446f-b976-e347b4f608a0" providerId="ADAL" clId="{A86C605F-0025-49B7-9A02-D5B2C31F47A9}" dt="2023-10-11T14:20:51.603" v="10570" actId="1076"/>
          <ac:grpSpMkLst>
            <pc:docMk/>
            <pc:sldMk cId="2718892102" sldId="291"/>
            <ac:grpSpMk id="20" creationId="{F588474E-CBAA-C61A-4984-5837614ECDE2}"/>
          </ac:grpSpMkLst>
        </pc:grpChg>
        <pc:picChg chg="add mod">
          <ac:chgData name="Emily Gauruhn" userId="0d781758-f307-446f-b976-e347b4f608a0" providerId="ADAL" clId="{A86C605F-0025-49B7-9A02-D5B2C31F47A9}" dt="2023-10-11T14:57:52.687" v="11464" actId="1076"/>
          <ac:picMkLst>
            <pc:docMk/>
            <pc:sldMk cId="2718892102" sldId="291"/>
            <ac:picMk id="4" creationId="{B57C2847-BE67-9065-C138-52804ABE1D51}"/>
          </ac:picMkLst>
        </pc:picChg>
        <pc:picChg chg="add del mod">
          <ac:chgData name="Emily Gauruhn" userId="0d781758-f307-446f-b976-e347b4f608a0" providerId="ADAL" clId="{A86C605F-0025-49B7-9A02-D5B2C31F47A9}" dt="2023-10-11T13:34:40.208" v="10198" actId="478"/>
          <ac:picMkLst>
            <pc:docMk/>
            <pc:sldMk cId="2718892102" sldId="291"/>
            <ac:picMk id="9" creationId="{27ED4287-1661-FC90-80C3-6BE7987B0BBD}"/>
          </ac:picMkLst>
        </pc:picChg>
        <pc:picChg chg="add mod">
          <ac:chgData name="Emily Gauruhn" userId="0d781758-f307-446f-b976-e347b4f608a0" providerId="ADAL" clId="{A86C605F-0025-49B7-9A02-D5B2C31F47A9}" dt="2023-10-11T14:18:29.887" v="10496" actId="552"/>
          <ac:picMkLst>
            <pc:docMk/>
            <pc:sldMk cId="2718892102" sldId="291"/>
            <ac:picMk id="11" creationId="{0B490E42-40AC-5052-6623-04A9FB646DA9}"/>
          </ac:picMkLst>
        </pc:picChg>
        <pc:picChg chg="add del mod">
          <ac:chgData name="Emily Gauruhn" userId="0d781758-f307-446f-b976-e347b4f608a0" providerId="ADAL" clId="{A86C605F-0025-49B7-9A02-D5B2C31F47A9}" dt="2023-10-10T08:41:02.564" v="8838" actId="478"/>
          <ac:picMkLst>
            <pc:docMk/>
            <pc:sldMk cId="2718892102" sldId="291"/>
            <ac:picMk id="12" creationId="{EB9C620B-D758-9F62-805D-AD246EEDDDF6}"/>
          </ac:picMkLst>
        </pc:picChg>
        <pc:picChg chg="add mod">
          <ac:chgData name="Emily Gauruhn" userId="0d781758-f307-446f-b976-e347b4f608a0" providerId="ADAL" clId="{A86C605F-0025-49B7-9A02-D5B2C31F47A9}" dt="2023-10-11T14:18:29.887" v="10496" actId="552"/>
          <ac:picMkLst>
            <pc:docMk/>
            <pc:sldMk cId="2718892102" sldId="291"/>
            <ac:picMk id="13" creationId="{CDD89923-56C0-E1AE-46EF-3CA890E62001}"/>
          </ac:picMkLst>
        </pc:picChg>
        <pc:picChg chg="add mod">
          <ac:chgData name="Emily Gauruhn" userId="0d781758-f307-446f-b976-e347b4f608a0" providerId="ADAL" clId="{A86C605F-0025-49B7-9A02-D5B2C31F47A9}" dt="2023-10-11T14:17:42.520" v="10486" actId="1037"/>
          <ac:picMkLst>
            <pc:docMk/>
            <pc:sldMk cId="2718892102" sldId="291"/>
            <ac:picMk id="14" creationId="{4D50313C-1140-EFE3-18CC-55EB1449150D}"/>
          </ac:picMkLst>
        </pc:picChg>
        <pc:picChg chg="add mod">
          <ac:chgData name="Emily Gauruhn" userId="0d781758-f307-446f-b976-e347b4f608a0" providerId="ADAL" clId="{A86C605F-0025-49B7-9A02-D5B2C31F47A9}" dt="2023-10-10T08:44:12.455" v="8885" actId="1076"/>
          <ac:picMkLst>
            <pc:docMk/>
            <pc:sldMk cId="2718892102" sldId="291"/>
            <ac:picMk id="17" creationId="{96E9F715-2049-1F85-9C05-A4AE7C73A703}"/>
          </ac:picMkLst>
        </pc:picChg>
        <pc:picChg chg="add mod">
          <ac:chgData name="Emily Gauruhn" userId="0d781758-f307-446f-b976-e347b4f608a0" providerId="ADAL" clId="{A86C605F-0025-49B7-9A02-D5B2C31F47A9}" dt="2023-10-11T14:20:39.355" v="10565" actId="164"/>
          <ac:picMkLst>
            <pc:docMk/>
            <pc:sldMk cId="2718892102" sldId="291"/>
            <ac:picMk id="19" creationId="{87E56C3F-288A-8A1A-0F7D-3CD7A3E6CF1F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Emily Gauruhn" userId="0d781758-f307-446f-b976-e347b4f608a0" providerId="ADAL" clId="{A86C605F-0025-49B7-9A02-D5B2C31F47A9}" dt="2023-10-10T07:13:44.014" v="8119"/>
              <pc2:cmMkLst xmlns:pc2="http://schemas.microsoft.com/office/powerpoint/2019/9/main/command">
                <pc:docMk/>
                <pc:sldMk cId="2718892102" sldId="291"/>
                <pc2:cmMk id="{F1E94327-7203-45BD-BACF-066228F8410A}"/>
              </pc2:cmMkLst>
            </pc226:cmChg>
          </p:ext>
        </pc:extLst>
      </pc:sldChg>
      <pc:sldChg chg="addSp delSp modSp add del mod">
        <pc:chgData name="Emily Gauruhn" userId="0d781758-f307-446f-b976-e347b4f608a0" providerId="ADAL" clId="{A86C605F-0025-49B7-9A02-D5B2C31F47A9}" dt="2023-10-11T13:20:13.974" v="10026" actId="47"/>
        <pc:sldMkLst>
          <pc:docMk/>
          <pc:sldMk cId="2615870378" sldId="292"/>
        </pc:sldMkLst>
        <pc:spChg chg="add del mod">
          <ac:chgData name="Emily Gauruhn" userId="0d781758-f307-446f-b976-e347b4f608a0" providerId="ADAL" clId="{A86C605F-0025-49B7-9A02-D5B2C31F47A9}" dt="2023-10-09T13:35:08.508" v="5715" actId="478"/>
          <ac:spMkLst>
            <pc:docMk/>
            <pc:sldMk cId="2615870378" sldId="292"/>
            <ac:spMk id="3" creationId="{0D012E0C-7740-E709-DFFD-9C468A369FB8}"/>
          </ac:spMkLst>
        </pc:spChg>
        <pc:spChg chg="mod">
          <ac:chgData name="Emily Gauruhn" userId="0d781758-f307-446f-b976-e347b4f608a0" providerId="ADAL" clId="{A86C605F-0025-49B7-9A02-D5B2C31F47A9}" dt="2023-10-11T12:31:41.946" v="9343" actId="207"/>
          <ac:spMkLst>
            <pc:docMk/>
            <pc:sldMk cId="2615870378" sldId="292"/>
            <ac:spMk id="4" creationId="{C93E86D9-734E-CD4A-98AC-D989E4E5E744}"/>
          </ac:spMkLst>
        </pc:spChg>
        <pc:spChg chg="del mod">
          <ac:chgData name="Emily Gauruhn" userId="0d781758-f307-446f-b976-e347b4f608a0" providerId="ADAL" clId="{A86C605F-0025-49B7-9A02-D5B2C31F47A9}" dt="2023-10-09T13:35:05.571" v="5714" actId="478"/>
          <ac:spMkLst>
            <pc:docMk/>
            <pc:sldMk cId="2615870378" sldId="292"/>
            <ac:spMk id="5" creationId="{19700112-9DA5-B142-8765-ED6A3B94F2B2}"/>
          </ac:spMkLst>
        </pc:spChg>
        <pc:spChg chg="add mod">
          <ac:chgData name="Emily Gauruhn" userId="0d781758-f307-446f-b976-e347b4f608a0" providerId="ADAL" clId="{A86C605F-0025-49B7-9A02-D5B2C31F47A9}" dt="2023-10-09T13:44:07.013" v="6133" actId="14100"/>
          <ac:spMkLst>
            <pc:docMk/>
            <pc:sldMk cId="2615870378" sldId="292"/>
            <ac:spMk id="6" creationId="{6B74D5DE-26BC-0596-C360-560793DBC79A}"/>
          </ac:spMkLst>
        </pc:spChg>
        <pc:spChg chg="add del mod">
          <ac:chgData name="Emily Gauruhn" userId="0d781758-f307-446f-b976-e347b4f608a0" providerId="ADAL" clId="{A86C605F-0025-49B7-9A02-D5B2C31F47A9}" dt="2023-10-11T13:05:45.791" v="9764" actId="21"/>
          <ac:spMkLst>
            <pc:docMk/>
            <pc:sldMk cId="2615870378" sldId="292"/>
            <ac:spMk id="7" creationId="{3697A8DC-83F6-8E0A-0771-B7C5EA3CDEFE}"/>
          </ac:spMkLst>
        </pc:spChg>
        <pc:spChg chg="add del mod">
          <ac:chgData name="Emily Gauruhn" userId="0d781758-f307-446f-b976-e347b4f608a0" providerId="ADAL" clId="{A86C605F-0025-49B7-9A02-D5B2C31F47A9}" dt="2023-10-11T13:06:05.247" v="9769" actId="21"/>
          <ac:spMkLst>
            <pc:docMk/>
            <pc:sldMk cId="2615870378" sldId="292"/>
            <ac:spMk id="8" creationId="{6FEFF0B8-A877-AB9E-E220-324118F02FBE}"/>
          </ac:spMkLst>
        </pc:spChg>
        <pc:spChg chg="add del mod">
          <ac:chgData name="Emily Gauruhn" userId="0d781758-f307-446f-b976-e347b4f608a0" providerId="ADAL" clId="{A86C605F-0025-49B7-9A02-D5B2C31F47A9}" dt="2023-10-11T13:05:45.791" v="9764" actId="21"/>
          <ac:spMkLst>
            <pc:docMk/>
            <pc:sldMk cId="2615870378" sldId="292"/>
            <ac:spMk id="9" creationId="{706132D8-4C85-66C8-7F57-19FD7DC5DC65}"/>
          </ac:spMkLst>
        </pc:spChg>
        <pc:spChg chg="add del mod">
          <ac:chgData name="Emily Gauruhn" userId="0d781758-f307-446f-b976-e347b4f608a0" providerId="ADAL" clId="{A86C605F-0025-49B7-9A02-D5B2C31F47A9}" dt="2023-10-11T13:06:05.247" v="9769" actId="21"/>
          <ac:spMkLst>
            <pc:docMk/>
            <pc:sldMk cId="2615870378" sldId="292"/>
            <ac:spMk id="10" creationId="{98C72E87-0F9D-A4C9-B89D-64690E5C4F8B}"/>
          </ac:spMkLst>
        </pc:spChg>
        <pc:spChg chg="add mod">
          <ac:chgData name="Emily Gauruhn" userId="0d781758-f307-446f-b976-e347b4f608a0" providerId="ADAL" clId="{A86C605F-0025-49B7-9A02-D5B2C31F47A9}" dt="2023-10-09T14:14:36.401" v="7609" actId="1076"/>
          <ac:spMkLst>
            <pc:docMk/>
            <pc:sldMk cId="2615870378" sldId="292"/>
            <ac:spMk id="11" creationId="{19485FBF-ED9E-31E8-3574-E8501C1A8574}"/>
          </ac:spMkLst>
        </pc:spChg>
        <pc:spChg chg="add mod">
          <ac:chgData name="Emily Gauruhn" userId="0d781758-f307-446f-b976-e347b4f608a0" providerId="ADAL" clId="{A86C605F-0025-49B7-9A02-D5B2C31F47A9}" dt="2023-10-09T13:43:15.568" v="6131" actId="208"/>
          <ac:spMkLst>
            <pc:docMk/>
            <pc:sldMk cId="2615870378" sldId="292"/>
            <ac:spMk id="12" creationId="{F61E0535-424E-FBBB-11ED-7B2C15ED92D2}"/>
          </ac:spMkLst>
        </pc:spChg>
        <pc:spChg chg="add mod">
          <ac:chgData name="Emily Gauruhn" userId="0d781758-f307-446f-b976-e347b4f608a0" providerId="ADAL" clId="{A86C605F-0025-49B7-9A02-D5B2C31F47A9}" dt="2023-10-09T13:43:03.634" v="6129" actId="1076"/>
          <ac:spMkLst>
            <pc:docMk/>
            <pc:sldMk cId="2615870378" sldId="292"/>
            <ac:spMk id="13" creationId="{CF937CCA-5008-34F2-DBED-996112CD19BB}"/>
          </ac:spMkLst>
        </pc:spChg>
      </pc:sldChg>
      <pc:sldChg chg="addSp delSp modSp new del mod">
        <pc:chgData name="Emily Gauruhn" userId="0d781758-f307-446f-b976-e347b4f608a0" providerId="ADAL" clId="{A86C605F-0025-49B7-9A02-D5B2C31F47A9}" dt="2023-10-09T13:55:56.654" v="6603" actId="47"/>
        <pc:sldMkLst>
          <pc:docMk/>
          <pc:sldMk cId="3976083035" sldId="293"/>
        </pc:sldMkLst>
        <pc:spChg chg="del mod">
          <ac:chgData name="Emily Gauruhn" userId="0d781758-f307-446f-b976-e347b4f608a0" providerId="ADAL" clId="{A86C605F-0025-49B7-9A02-D5B2C31F47A9}" dt="2023-10-09T13:32:34.744" v="5527" actId="478"/>
          <ac:spMkLst>
            <pc:docMk/>
            <pc:sldMk cId="3976083035" sldId="293"/>
            <ac:spMk id="2" creationId="{DBC859CA-332E-F4E7-893A-073C67107093}"/>
          </ac:spMkLst>
        </pc:spChg>
        <pc:spChg chg="del mod">
          <ac:chgData name="Emily Gauruhn" userId="0d781758-f307-446f-b976-e347b4f608a0" providerId="ADAL" clId="{A86C605F-0025-49B7-9A02-D5B2C31F47A9}" dt="2023-10-09T13:32:49.677" v="5531" actId="478"/>
          <ac:spMkLst>
            <pc:docMk/>
            <pc:sldMk cId="3976083035" sldId="293"/>
            <ac:spMk id="3" creationId="{ADDD030F-337B-D390-7CCF-6C85332F05D2}"/>
          </ac:spMkLst>
        </pc:spChg>
        <pc:spChg chg="mod">
          <ac:chgData name="Emily Gauruhn" userId="0d781758-f307-446f-b976-e347b4f608a0" providerId="ADAL" clId="{A86C605F-0025-49B7-9A02-D5B2C31F47A9}" dt="2023-10-09T13:32:13.765" v="5473" actId="20577"/>
          <ac:spMkLst>
            <pc:docMk/>
            <pc:sldMk cId="3976083035" sldId="293"/>
            <ac:spMk id="4" creationId="{47EEAAF7-0204-D8E0-4CB0-5EB8EC7C3A08}"/>
          </ac:spMkLst>
        </pc:spChg>
        <pc:spChg chg="add del mod">
          <ac:chgData name="Emily Gauruhn" userId="0d781758-f307-446f-b976-e347b4f608a0" providerId="ADAL" clId="{A86C605F-0025-49B7-9A02-D5B2C31F47A9}" dt="2023-10-09T13:32:37.370" v="5528" actId="478"/>
          <ac:spMkLst>
            <pc:docMk/>
            <pc:sldMk cId="3976083035" sldId="293"/>
            <ac:spMk id="6" creationId="{D3D7D8D0-C677-86DE-3D82-17733B1879D3}"/>
          </ac:spMkLst>
        </pc:spChg>
        <pc:spChg chg="add del mod">
          <ac:chgData name="Emily Gauruhn" userId="0d781758-f307-446f-b976-e347b4f608a0" providerId="ADAL" clId="{A86C605F-0025-49B7-9A02-D5B2C31F47A9}" dt="2023-10-09T13:35:41.752" v="5724" actId="21"/>
          <ac:spMkLst>
            <pc:docMk/>
            <pc:sldMk cId="3976083035" sldId="293"/>
            <ac:spMk id="7" creationId="{990C2AA5-68FF-3DA6-FD96-B24497B47702}"/>
          </ac:spMkLst>
        </pc:spChg>
        <pc:spChg chg="add del mod">
          <ac:chgData name="Emily Gauruhn" userId="0d781758-f307-446f-b976-e347b4f608a0" providerId="ADAL" clId="{A86C605F-0025-49B7-9A02-D5B2C31F47A9}" dt="2023-10-09T13:32:50.608" v="5532" actId="478"/>
          <ac:spMkLst>
            <pc:docMk/>
            <pc:sldMk cId="3976083035" sldId="293"/>
            <ac:spMk id="9" creationId="{D9A1B6F0-A13D-679F-9DB7-57D6CC38BCF1}"/>
          </ac:spMkLst>
        </pc:spChg>
        <pc:spChg chg="add del mod">
          <ac:chgData name="Emily Gauruhn" userId="0d781758-f307-446f-b976-e347b4f608a0" providerId="ADAL" clId="{A86C605F-0025-49B7-9A02-D5B2C31F47A9}" dt="2023-10-09T13:35:41.752" v="5724" actId="21"/>
          <ac:spMkLst>
            <pc:docMk/>
            <pc:sldMk cId="3976083035" sldId="293"/>
            <ac:spMk id="10" creationId="{13595F02-7DF7-EDDD-A90C-9A1AA29165E3}"/>
          </ac:spMkLst>
        </pc:spChg>
        <pc:spChg chg="add del mod">
          <ac:chgData name="Emily Gauruhn" userId="0d781758-f307-446f-b976-e347b4f608a0" providerId="ADAL" clId="{A86C605F-0025-49B7-9A02-D5B2C31F47A9}" dt="2023-10-09T13:35:41.752" v="5724" actId="21"/>
          <ac:spMkLst>
            <pc:docMk/>
            <pc:sldMk cId="3976083035" sldId="293"/>
            <ac:spMk id="11" creationId="{F3B12756-E17E-2FF9-87F0-2976F24621CA}"/>
          </ac:spMkLst>
        </pc:spChg>
        <pc:picChg chg="add mod">
          <ac:chgData name="Emily Gauruhn" userId="0d781758-f307-446f-b976-e347b4f608a0" providerId="ADAL" clId="{A86C605F-0025-49B7-9A02-D5B2C31F47A9}" dt="2023-10-09T13:34:41.950" v="5711" actId="1076"/>
          <ac:picMkLst>
            <pc:docMk/>
            <pc:sldMk cId="3976083035" sldId="293"/>
            <ac:picMk id="13" creationId="{E9AA6D0B-6B32-414E-E695-A5616EB0D238}"/>
          </ac:picMkLst>
        </pc:picChg>
      </pc:sldChg>
      <pc:sldChg chg="addSp delSp modSp add del mod">
        <pc:chgData name="Emily Gauruhn" userId="0d781758-f307-446f-b976-e347b4f608a0" providerId="ADAL" clId="{A86C605F-0025-49B7-9A02-D5B2C31F47A9}" dt="2023-10-11T13:33:58.012" v="10197" actId="47"/>
        <pc:sldMkLst>
          <pc:docMk/>
          <pc:sldMk cId="1040118024" sldId="294"/>
        </pc:sldMkLst>
        <pc:spChg chg="add del mod ord">
          <ac:chgData name="Emily Gauruhn" userId="0d781758-f307-446f-b976-e347b4f608a0" providerId="ADAL" clId="{A86C605F-0025-49B7-9A02-D5B2C31F47A9}" dt="2023-10-11T12:05:34.723" v="8960" actId="478"/>
          <ac:spMkLst>
            <pc:docMk/>
            <pc:sldMk cId="1040118024" sldId="294"/>
            <ac:spMk id="2" creationId="{2B384C4B-1980-A1DD-DEFC-0916A534EE48}"/>
          </ac:spMkLst>
        </pc:spChg>
        <pc:spChg chg="add del mod">
          <ac:chgData name="Emily Gauruhn" userId="0d781758-f307-446f-b976-e347b4f608a0" providerId="ADAL" clId="{A86C605F-0025-49B7-9A02-D5B2C31F47A9}" dt="2023-10-09T13:46:00.673" v="6145" actId="478"/>
          <ac:spMkLst>
            <pc:docMk/>
            <pc:sldMk cId="1040118024" sldId="294"/>
            <ac:spMk id="3" creationId="{ED3B05BF-3768-4E01-9706-A4B7920CDE45}"/>
          </ac:spMkLst>
        </pc:spChg>
        <pc:spChg chg="del">
          <ac:chgData name="Emily Gauruhn" userId="0d781758-f307-446f-b976-e347b4f608a0" providerId="ADAL" clId="{A86C605F-0025-49B7-9A02-D5B2C31F47A9}" dt="2023-10-09T13:45:57.624" v="6144" actId="478"/>
          <ac:spMkLst>
            <pc:docMk/>
            <pc:sldMk cId="1040118024" sldId="294"/>
            <ac:spMk id="4" creationId="{C93E86D9-734E-CD4A-98AC-D989E4E5E744}"/>
          </ac:spMkLst>
        </pc:spChg>
        <pc:spChg chg="del">
          <ac:chgData name="Emily Gauruhn" userId="0d781758-f307-446f-b976-e347b4f608a0" providerId="ADAL" clId="{A86C605F-0025-49B7-9A02-D5B2C31F47A9}" dt="2023-10-09T13:45:55.432" v="6143" actId="478"/>
          <ac:spMkLst>
            <pc:docMk/>
            <pc:sldMk cId="1040118024" sldId="294"/>
            <ac:spMk id="5" creationId="{19700112-9DA5-B142-8765-ED6A3B94F2B2}"/>
          </ac:spMkLst>
        </pc:spChg>
        <pc:spChg chg="add del mod">
          <ac:chgData name="Emily Gauruhn" userId="0d781758-f307-446f-b976-e347b4f608a0" providerId="ADAL" clId="{A86C605F-0025-49B7-9A02-D5B2C31F47A9}" dt="2023-10-09T13:46:03.479" v="6146" actId="478"/>
          <ac:spMkLst>
            <pc:docMk/>
            <pc:sldMk cId="1040118024" sldId="294"/>
            <ac:spMk id="7" creationId="{DF001E2F-D6C6-0477-A734-7E5D59643896}"/>
          </ac:spMkLst>
        </pc:spChg>
        <pc:spChg chg="add mod">
          <ac:chgData name="Emily Gauruhn" userId="0d781758-f307-446f-b976-e347b4f608a0" providerId="ADAL" clId="{A86C605F-0025-49B7-9A02-D5B2C31F47A9}" dt="2023-10-11T12:05:11.200" v="8954" actId="1076"/>
          <ac:spMkLst>
            <pc:docMk/>
            <pc:sldMk cId="1040118024" sldId="294"/>
            <ac:spMk id="8" creationId="{0171ABCF-7EEB-104A-E87F-11AB82609417}"/>
          </ac:spMkLst>
        </pc:spChg>
        <pc:spChg chg="add mod">
          <ac:chgData name="Emily Gauruhn" userId="0d781758-f307-446f-b976-e347b4f608a0" providerId="ADAL" clId="{A86C605F-0025-49B7-9A02-D5B2C31F47A9}" dt="2023-10-09T13:48:22.296" v="6171" actId="2710"/>
          <ac:spMkLst>
            <pc:docMk/>
            <pc:sldMk cId="1040118024" sldId="294"/>
            <ac:spMk id="9" creationId="{325B259D-594D-3E82-AC9E-3172A248FC6B}"/>
          </ac:spMkLst>
        </pc:spChg>
        <pc:spChg chg="add mod">
          <ac:chgData name="Emily Gauruhn" userId="0d781758-f307-446f-b976-e347b4f608a0" providerId="ADAL" clId="{A86C605F-0025-49B7-9A02-D5B2C31F47A9}" dt="2023-10-09T13:48:31.819" v="6172" actId="1076"/>
          <ac:spMkLst>
            <pc:docMk/>
            <pc:sldMk cId="1040118024" sldId="294"/>
            <ac:spMk id="10" creationId="{FA162C2A-4107-F068-9BD7-5715FA71CD2A}"/>
          </ac:spMkLst>
        </pc:spChg>
      </pc:sldChg>
      <pc:sldChg chg="addSp delSp modSp add del mod ord">
        <pc:chgData name="Emily Gauruhn" userId="0d781758-f307-446f-b976-e347b4f608a0" providerId="ADAL" clId="{A86C605F-0025-49B7-9A02-D5B2C31F47A9}" dt="2023-10-11T12:18:34.582" v="9252" actId="47"/>
        <pc:sldMkLst>
          <pc:docMk/>
          <pc:sldMk cId="765825436" sldId="295"/>
        </pc:sldMkLst>
        <pc:spChg chg="add del mod">
          <ac:chgData name="Emily Gauruhn" userId="0d781758-f307-446f-b976-e347b4f608a0" providerId="ADAL" clId="{A86C605F-0025-49B7-9A02-D5B2C31F47A9}" dt="2023-10-11T12:18:04.780" v="9245" actId="21"/>
          <ac:spMkLst>
            <pc:docMk/>
            <pc:sldMk cId="765825436" sldId="295"/>
            <ac:spMk id="2" creationId="{341850CE-6B79-13B3-2D90-1FF38C1CB17F}"/>
          </ac:spMkLst>
        </pc:spChg>
        <pc:spChg chg="add del mod">
          <ac:chgData name="Emily Gauruhn" userId="0d781758-f307-446f-b976-e347b4f608a0" providerId="ADAL" clId="{A86C605F-0025-49B7-9A02-D5B2C31F47A9}" dt="2023-10-11T12:18:04.780" v="9245" actId="21"/>
          <ac:spMkLst>
            <pc:docMk/>
            <pc:sldMk cId="765825436" sldId="295"/>
            <ac:spMk id="3" creationId="{DCF0A782-02CA-A34C-EB76-A93749DB2647}"/>
          </ac:spMkLst>
        </pc:spChg>
        <pc:spChg chg="mod">
          <ac:chgData name="Emily Gauruhn" userId="0d781758-f307-446f-b976-e347b4f608a0" providerId="ADAL" clId="{A86C605F-0025-49B7-9A02-D5B2C31F47A9}" dt="2023-10-11T12:03:55.046" v="8940" actId="207"/>
          <ac:spMkLst>
            <pc:docMk/>
            <pc:sldMk cId="765825436" sldId="295"/>
            <ac:spMk id="4" creationId="{C93E86D9-734E-CD4A-98AC-D989E4E5E744}"/>
          </ac:spMkLst>
        </pc:spChg>
        <pc:spChg chg="add del mod">
          <ac:chgData name="Emily Gauruhn" userId="0d781758-f307-446f-b976-e347b4f608a0" providerId="ADAL" clId="{A86C605F-0025-49B7-9A02-D5B2C31F47A9}" dt="2023-10-11T12:18:04.780" v="9245" actId="21"/>
          <ac:spMkLst>
            <pc:docMk/>
            <pc:sldMk cId="765825436" sldId="295"/>
            <ac:spMk id="5" creationId="{D7EFB471-9B88-1C25-8FBF-F6D613D5ECF4}"/>
          </ac:spMkLst>
        </pc:spChg>
        <pc:spChg chg="del">
          <ac:chgData name="Emily Gauruhn" userId="0d781758-f307-446f-b976-e347b4f608a0" providerId="ADAL" clId="{A86C605F-0025-49B7-9A02-D5B2C31F47A9}" dt="2023-10-09T13:54:48.690" v="6533" actId="478"/>
          <ac:spMkLst>
            <pc:docMk/>
            <pc:sldMk cId="765825436" sldId="295"/>
            <ac:spMk id="7" creationId="{3697A8DC-83F6-8E0A-0771-B7C5EA3CDEFE}"/>
          </ac:spMkLst>
        </pc:spChg>
        <pc:spChg chg="del">
          <ac:chgData name="Emily Gauruhn" userId="0d781758-f307-446f-b976-e347b4f608a0" providerId="ADAL" clId="{A86C605F-0025-49B7-9A02-D5B2C31F47A9}" dt="2023-10-09T13:54:53.477" v="6535" actId="478"/>
          <ac:spMkLst>
            <pc:docMk/>
            <pc:sldMk cId="765825436" sldId="295"/>
            <ac:spMk id="8" creationId="{6FEFF0B8-A877-AB9E-E220-324118F02FBE}"/>
          </ac:spMkLst>
        </pc:spChg>
        <pc:spChg chg="del">
          <ac:chgData name="Emily Gauruhn" userId="0d781758-f307-446f-b976-e347b4f608a0" providerId="ADAL" clId="{A86C605F-0025-49B7-9A02-D5B2C31F47A9}" dt="2023-10-09T13:54:50.592" v="6534" actId="478"/>
          <ac:spMkLst>
            <pc:docMk/>
            <pc:sldMk cId="765825436" sldId="295"/>
            <ac:spMk id="9" creationId="{706132D8-4C85-66C8-7F57-19FD7DC5DC65}"/>
          </ac:spMkLst>
        </pc:spChg>
        <pc:spChg chg="del">
          <ac:chgData name="Emily Gauruhn" userId="0d781758-f307-446f-b976-e347b4f608a0" providerId="ADAL" clId="{A86C605F-0025-49B7-9A02-D5B2C31F47A9}" dt="2023-10-09T13:54:55.715" v="6536" actId="478"/>
          <ac:spMkLst>
            <pc:docMk/>
            <pc:sldMk cId="765825436" sldId="295"/>
            <ac:spMk id="10" creationId="{98C72E87-0F9D-A4C9-B89D-64690E5C4F8B}"/>
          </ac:spMkLst>
        </pc:spChg>
        <pc:spChg chg="del">
          <ac:chgData name="Emily Gauruhn" userId="0d781758-f307-446f-b976-e347b4f608a0" providerId="ADAL" clId="{A86C605F-0025-49B7-9A02-D5B2C31F47A9}" dt="2023-10-09T13:54:46.694" v="6532" actId="478"/>
          <ac:spMkLst>
            <pc:docMk/>
            <pc:sldMk cId="765825436" sldId="295"/>
            <ac:spMk id="11" creationId="{19485FBF-ED9E-31E8-3574-E8501C1A8574}"/>
          </ac:spMkLst>
        </pc:spChg>
        <pc:spChg chg="del">
          <ac:chgData name="Emily Gauruhn" userId="0d781758-f307-446f-b976-e347b4f608a0" providerId="ADAL" clId="{A86C605F-0025-49B7-9A02-D5B2C31F47A9}" dt="2023-10-09T13:55:00.403" v="6537" actId="478"/>
          <ac:spMkLst>
            <pc:docMk/>
            <pc:sldMk cId="765825436" sldId="295"/>
            <ac:spMk id="12" creationId="{F61E0535-424E-FBBB-11ED-7B2C15ED92D2}"/>
          </ac:spMkLst>
        </pc:spChg>
        <pc:spChg chg="del mod">
          <ac:chgData name="Emily Gauruhn" userId="0d781758-f307-446f-b976-e347b4f608a0" providerId="ADAL" clId="{A86C605F-0025-49B7-9A02-D5B2C31F47A9}" dt="2023-10-09T13:55:02.735" v="6538" actId="478"/>
          <ac:spMkLst>
            <pc:docMk/>
            <pc:sldMk cId="765825436" sldId="295"/>
            <ac:spMk id="13" creationId="{CF937CCA-5008-34F2-DBED-996112CD19BB}"/>
          </ac:spMkLst>
        </pc:spChg>
        <pc:spChg chg="add del mod">
          <ac:chgData name="Emily Gauruhn" userId="0d781758-f307-446f-b976-e347b4f608a0" providerId="ADAL" clId="{A86C605F-0025-49B7-9A02-D5B2C31F47A9}" dt="2023-10-11T12:18:04.780" v="9245" actId="21"/>
          <ac:spMkLst>
            <pc:docMk/>
            <pc:sldMk cId="765825436" sldId="295"/>
            <ac:spMk id="14" creationId="{C83746C7-BBC3-72EB-0BF7-86036FB99AFB}"/>
          </ac:spMkLst>
        </pc:spChg>
        <pc:spChg chg="add del mod">
          <ac:chgData name="Emily Gauruhn" userId="0d781758-f307-446f-b976-e347b4f608a0" providerId="ADAL" clId="{A86C605F-0025-49B7-9A02-D5B2C31F47A9}" dt="2023-10-11T12:18:04.780" v="9245" actId="21"/>
          <ac:spMkLst>
            <pc:docMk/>
            <pc:sldMk cId="765825436" sldId="295"/>
            <ac:spMk id="15" creationId="{2078BF0F-C744-C05C-D108-54E4F7462027}"/>
          </ac:spMkLst>
        </pc:spChg>
        <pc:spChg chg="add del mod">
          <ac:chgData name="Emily Gauruhn" userId="0d781758-f307-446f-b976-e347b4f608a0" providerId="ADAL" clId="{A86C605F-0025-49B7-9A02-D5B2C31F47A9}" dt="2023-10-11T12:18:04.780" v="9245" actId="21"/>
          <ac:spMkLst>
            <pc:docMk/>
            <pc:sldMk cId="765825436" sldId="295"/>
            <ac:spMk id="16" creationId="{3C12C135-B68C-A7B7-9CFC-7CCAB4EE96F0}"/>
          </ac:spMkLst>
        </pc:spChg>
        <pc:spChg chg="add del mod">
          <ac:chgData name="Emily Gauruhn" userId="0d781758-f307-446f-b976-e347b4f608a0" providerId="ADAL" clId="{A86C605F-0025-49B7-9A02-D5B2C31F47A9}" dt="2023-10-11T12:18:04.780" v="9245" actId="21"/>
          <ac:spMkLst>
            <pc:docMk/>
            <pc:sldMk cId="765825436" sldId="295"/>
            <ac:spMk id="17" creationId="{E35F0438-BDAC-5D63-9BB6-77F65FCC714B}"/>
          </ac:spMkLst>
        </pc:spChg>
        <pc:spChg chg="add del mod">
          <ac:chgData name="Emily Gauruhn" userId="0d781758-f307-446f-b976-e347b4f608a0" providerId="ADAL" clId="{A86C605F-0025-49B7-9A02-D5B2C31F47A9}" dt="2023-10-11T12:18:04.780" v="9245" actId="21"/>
          <ac:spMkLst>
            <pc:docMk/>
            <pc:sldMk cId="765825436" sldId="295"/>
            <ac:spMk id="18" creationId="{51713FCD-C190-A658-D769-7F4BB7A1DBA5}"/>
          </ac:spMkLst>
        </pc:spChg>
      </pc:sldChg>
      <pc:sldChg chg="addSp delSp modSp add del mod ord">
        <pc:chgData name="Emily Gauruhn" userId="0d781758-f307-446f-b976-e347b4f608a0" providerId="ADAL" clId="{A86C605F-0025-49B7-9A02-D5B2C31F47A9}" dt="2023-10-11T13:28:02.838" v="10144" actId="47"/>
        <pc:sldMkLst>
          <pc:docMk/>
          <pc:sldMk cId="568272196" sldId="296"/>
        </pc:sldMkLst>
        <pc:spChg chg="mod">
          <ac:chgData name="Emily Gauruhn" userId="0d781758-f307-446f-b976-e347b4f608a0" providerId="ADAL" clId="{A86C605F-0025-49B7-9A02-D5B2C31F47A9}" dt="2023-10-09T14:13:06.656" v="7513" actId="1036"/>
          <ac:spMkLst>
            <pc:docMk/>
            <pc:sldMk cId="568272196" sldId="296"/>
            <ac:spMk id="2" creationId="{3CD78ACE-1143-E8E8-5672-086D42255673}"/>
          </ac:spMkLst>
        </pc:spChg>
        <pc:spChg chg="del mod">
          <ac:chgData name="Emily Gauruhn" userId="0d781758-f307-446f-b976-e347b4f608a0" providerId="ADAL" clId="{A86C605F-0025-49B7-9A02-D5B2C31F47A9}" dt="2023-10-09T14:11:52.596" v="7448" actId="478"/>
          <ac:spMkLst>
            <pc:docMk/>
            <pc:sldMk cId="568272196" sldId="296"/>
            <ac:spMk id="3" creationId="{F1C530EB-AB3A-1DAC-7C42-AF6046D2A1F9}"/>
          </ac:spMkLst>
        </pc:spChg>
        <pc:spChg chg="mod">
          <ac:chgData name="Emily Gauruhn" userId="0d781758-f307-446f-b976-e347b4f608a0" providerId="ADAL" clId="{A86C605F-0025-49B7-9A02-D5B2C31F47A9}" dt="2023-10-09T14:16:53.823" v="7635" actId="1038"/>
          <ac:spMkLst>
            <pc:docMk/>
            <pc:sldMk cId="568272196" sldId="296"/>
            <ac:spMk id="4" creationId="{4A6D1EF3-464C-2441-9B81-0D92458A9140}"/>
          </ac:spMkLst>
        </pc:spChg>
        <pc:spChg chg="add mod ord">
          <ac:chgData name="Emily Gauruhn" userId="0d781758-f307-446f-b976-e347b4f608a0" providerId="ADAL" clId="{A86C605F-0025-49B7-9A02-D5B2C31F47A9}" dt="2023-10-09T14:13:50.465" v="7592" actId="1076"/>
          <ac:spMkLst>
            <pc:docMk/>
            <pc:sldMk cId="568272196" sldId="296"/>
            <ac:spMk id="5" creationId="{AE71BB75-E0F4-E346-A720-4A28A832E875}"/>
          </ac:spMkLst>
        </pc:spChg>
        <pc:spChg chg="add mod">
          <ac:chgData name="Emily Gauruhn" userId="0d781758-f307-446f-b976-e347b4f608a0" providerId="ADAL" clId="{A86C605F-0025-49B7-9A02-D5B2C31F47A9}" dt="2023-10-09T14:09:16.429" v="7065" actId="27636"/>
          <ac:spMkLst>
            <pc:docMk/>
            <pc:sldMk cId="568272196" sldId="296"/>
            <ac:spMk id="6" creationId="{75B543EB-724A-1F39-1EB8-4CE66B7CCBDE}"/>
          </ac:spMkLst>
        </pc:spChg>
        <pc:spChg chg="add mod">
          <ac:chgData name="Emily Gauruhn" userId="0d781758-f307-446f-b976-e347b4f608a0" providerId="ADAL" clId="{A86C605F-0025-49B7-9A02-D5B2C31F47A9}" dt="2023-10-09T14:08:27.300" v="7012" actId="1076"/>
          <ac:spMkLst>
            <pc:docMk/>
            <pc:sldMk cId="568272196" sldId="296"/>
            <ac:spMk id="7" creationId="{750E1FB4-76BD-79CA-604C-0BF518FB02BF}"/>
          </ac:spMkLst>
        </pc:spChg>
        <pc:spChg chg="add mod">
          <ac:chgData name="Emily Gauruhn" userId="0d781758-f307-446f-b976-e347b4f608a0" providerId="ADAL" clId="{A86C605F-0025-49B7-9A02-D5B2C31F47A9}" dt="2023-10-09T14:13:10.198" v="7514" actId="14100"/>
          <ac:spMkLst>
            <pc:docMk/>
            <pc:sldMk cId="568272196" sldId="296"/>
            <ac:spMk id="8" creationId="{5D6C3DB6-1A07-E13C-9480-1F58D1CD0EE4}"/>
          </ac:spMkLst>
        </pc:spChg>
        <pc:spChg chg="add mod">
          <ac:chgData name="Emily Gauruhn" userId="0d781758-f307-446f-b976-e347b4f608a0" providerId="ADAL" clId="{A86C605F-0025-49B7-9A02-D5B2C31F47A9}" dt="2023-10-09T14:12:27.827" v="7500" actId="20577"/>
          <ac:spMkLst>
            <pc:docMk/>
            <pc:sldMk cId="568272196" sldId="296"/>
            <ac:spMk id="9" creationId="{80693EE4-9DC8-AF81-8EF0-F5A9102EA478}"/>
          </ac:spMkLst>
        </pc:spChg>
        <pc:spChg chg="add del mod">
          <ac:chgData name="Emily Gauruhn" userId="0d781758-f307-446f-b976-e347b4f608a0" providerId="ADAL" clId="{A86C605F-0025-49B7-9A02-D5B2C31F47A9}" dt="2023-10-09T14:12:54.310" v="7505" actId="478"/>
          <ac:spMkLst>
            <pc:docMk/>
            <pc:sldMk cId="568272196" sldId="296"/>
            <ac:spMk id="10" creationId="{5788A5F1-DA5D-DF14-BCBD-CD734DE22C6E}"/>
          </ac:spMkLst>
        </pc:spChg>
        <pc:spChg chg="add del mod">
          <ac:chgData name="Emily Gauruhn" userId="0d781758-f307-446f-b976-e347b4f608a0" providerId="ADAL" clId="{A86C605F-0025-49B7-9A02-D5B2C31F47A9}" dt="2023-10-09T14:12:57.383" v="7506" actId="478"/>
          <ac:spMkLst>
            <pc:docMk/>
            <pc:sldMk cId="568272196" sldId="296"/>
            <ac:spMk id="11" creationId="{60490DAA-5ED4-354E-AE7D-E296DD217C33}"/>
          </ac:spMkLst>
        </pc:spChg>
        <pc:spChg chg="add mod">
          <ac:chgData name="Emily Gauruhn" userId="0d781758-f307-446f-b976-e347b4f608a0" providerId="ADAL" clId="{A86C605F-0025-49B7-9A02-D5B2C31F47A9}" dt="2023-10-09T14:13:45.592" v="7591" actId="1076"/>
          <ac:spMkLst>
            <pc:docMk/>
            <pc:sldMk cId="568272196" sldId="296"/>
            <ac:spMk id="12" creationId="{19EEF57B-0BF5-62FC-E349-95F0817F3380}"/>
          </ac:spMkLst>
        </pc:spChg>
      </pc:sldChg>
      <pc:sldChg chg="addSp delSp modSp add del mod modCm">
        <pc:chgData name="Emily Gauruhn" userId="0d781758-f307-446f-b976-e347b4f608a0" providerId="ADAL" clId="{A86C605F-0025-49B7-9A02-D5B2C31F47A9}" dt="2023-10-10T07:13:14.811" v="8117" actId="47"/>
        <pc:sldMkLst>
          <pc:docMk/>
          <pc:sldMk cId="3786277524" sldId="297"/>
        </pc:sldMkLst>
        <pc:spChg chg="del">
          <ac:chgData name="Emily Gauruhn" userId="0d781758-f307-446f-b976-e347b4f608a0" providerId="ADAL" clId="{A86C605F-0025-49B7-9A02-D5B2C31F47A9}" dt="2023-10-10T07:01:10.805" v="7637" actId="478"/>
          <ac:spMkLst>
            <pc:docMk/>
            <pc:sldMk cId="3786277524" sldId="297"/>
            <ac:spMk id="2" creationId="{205CD540-13DF-4440-8FFD-EFD90B0F981A}"/>
          </ac:spMkLst>
        </pc:spChg>
        <pc:spChg chg="add del mod">
          <ac:chgData name="Emily Gauruhn" userId="0d781758-f307-446f-b976-e347b4f608a0" providerId="ADAL" clId="{A86C605F-0025-49B7-9A02-D5B2C31F47A9}" dt="2023-10-10T07:01:13.671" v="7639" actId="478"/>
          <ac:spMkLst>
            <pc:docMk/>
            <pc:sldMk cId="3786277524" sldId="297"/>
            <ac:spMk id="4" creationId="{C770C51D-ADC3-638E-5F6F-94F6B2781783}"/>
          </ac:spMkLst>
        </pc:spChg>
        <pc:spChg chg="add mod">
          <ac:chgData name="Emily Gauruhn" userId="0d781758-f307-446f-b976-e347b4f608a0" providerId="ADAL" clId="{A86C605F-0025-49B7-9A02-D5B2C31F47A9}" dt="2023-10-10T07:02:36.576" v="7655" actId="1076"/>
          <ac:spMkLst>
            <pc:docMk/>
            <pc:sldMk cId="3786277524" sldId="297"/>
            <ac:spMk id="5" creationId="{61C760CD-EB27-F69A-B020-2FE630042D13}"/>
          </ac:spMkLst>
        </pc:spChg>
        <pc:spChg chg="add mod">
          <ac:chgData name="Emily Gauruhn" userId="0d781758-f307-446f-b976-e347b4f608a0" providerId="ADAL" clId="{A86C605F-0025-49B7-9A02-D5B2C31F47A9}" dt="2023-10-10T07:02:39.510" v="7657" actId="1076"/>
          <ac:spMkLst>
            <pc:docMk/>
            <pc:sldMk cId="3786277524" sldId="297"/>
            <ac:spMk id="7" creationId="{80380F3B-35D9-55B7-5C0A-BA2F74D21A50}"/>
          </ac:spMkLst>
        </pc:spChg>
        <pc:spChg chg="del">
          <ac:chgData name="Emily Gauruhn" userId="0d781758-f307-446f-b976-e347b4f608a0" providerId="ADAL" clId="{A86C605F-0025-49B7-9A02-D5B2C31F47A9}" dt="2023-10-10T07:01:12.052" v="7638" actId="478"/>
          <ac:spMkLst>
            <pc:docMk/>
            <pc:sldMk cId="3786277524" sldId="297"/>
            <ac:spMk id="10" creationId="{4EB44F3B-56B9-85C2-2327-4687086B5361}"/>
          </ac:spMkLst>
        </pc:spChg>
        <pc:spChg chg="del">
          <ac:chgData name="Emily Gauruhn" userId="0d781758-f307-446f-b976-e347b4f608a0" providerId="ADAL" clId="{A86C605F-0025-49B7-9A02-D5B2C31F47A9}" dt="2023-10-10T07:01:19.543" v="7641" actId="478"/>
          <ac:spMkLst>
            <pc:docMk/>
            <pc:sldMk cId="3786277524" sldId="297"/>
            <ac:spMk id="11" creationId="{C7F7FEA0-BC30-D5A6-0E3B-5981B1489A16}"/>
          </ac:spMkLst>
        </pc:spChg>
        <pc:spChg chg="del">
          <ac:chgData name="Emily Gauruhn" userId="0d781758-f307-446f-b976-e347b4f608a0" providerId="ADAL" clId="{A86C605F-0025-49B7-9A02-D5B2C31F47A9}" dt="2023-10-10T07:01:16.450" v="7640" actId="478"/>
          <ac:spMkLst>
            <pc:docMk/>
            <pc:sldMk cId="3786277524" sldId="297"/>
            <ac:spMk id="12" creationId="{2827364B-27DA-C1D5-A1F4-29E3734A32EC}"/>
          </ac:spMkLst>
        </pc:spChg>
        <pc:spChg chg="del">
          <ac:chgData name="Emily Gauruhn" userId="0d781758-f307-446f-b976-e347b4f608a0" providerId="ADAL" clId="{A86C605F-0025-49B7-9A02-D5B2C31F47A9}" dt="2023-10-10T07:01:23.008" v="7642" actId="478"/>
          <ac:spMkLst>
            <pc:docMk/>
            <pc:sldMk cId="3786277524" sldId="297"/>
            <ac:spMk id="17" creationId="{8D415C7A-9825-F418-B0AC-228F817C2378}"/>
          </ac:spMkLst>
        </pc:spChg>
        <pc:spChg chg="del">
          <ac:chgData name="Emily Gauruhn" userId="0d781758-f307-446f-b976-e347b4f608a0" providerId="ADAL" clId="{A86C605F-0025-49B7-9A02-D5B2C31F47A9}" dt="2023-10-10T07:01:24.528" v="7644" actId="478"/>
          <ac:spMkLst>
            <pc:docMk/>
            <pc:sldMk cId="3786277524" sldId="297"/>
            <ac:spMk id="18" creationId="{0F5E8853-D174-F903-411B-D56EEE8CABB3}"/>
          </ac:spMkLst>
        </pc:spChg>
        <pc:spChg chg="del">
          <ac:chgData name="Emily Gauruhn" userId="0d781758-f307-446f-b976-e347b4f608a0" providerId="ADAL" clId="{A86C605F-0025-49B7-9A02-D5B2C31F47A9}" dt="2023-10-10T07:01:28.540" v="7646" actId="478"/>
          <ac:spMkLst>
            <pc:docMk/>
            <pc:sldMk cId="3786277524" sldId="297"/>
            <ac:spMk id="19" creationId="{B4BFB51B-74BA-146D-4C84-E223BB360A08}"/>
          </ac:spMkLst>
        </pc:spChg>
        <pc:spChg chg="del">
          <ac:chgData name="Emily Gauruhn" userId="0d781758-f307-446f-b976-e347b4f608a0" providerId="ADAL" clId="{A86C605F-0025-49B7-9A02-D5B2C31F47A9}" dt="2023-10-10T07:01:26.576" v="7645" actId="478"/>
          <ac:spMkLst>
            <pc:docMk/>
            <pc:sldMk cId="3786277524" sldId="297"/>
            <ac:spMk id="20" creationId="{BA1E996C-BF33-0403-F594-8ADB9A40ED9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Emily Gauruhn" userId="0d781758-f307-446f-b976-e347b4f608a0" providerId="ADAL" clId="{A86C605F-0025-49B7-9A02-D5B2C31F47A9}" dt="2023-10-10T07:01:23.008" v="7643" actId="2056"/>
              <pc2:cmMkLst xmlns:pc2="http://schemas.microsoft.com/office/powerpoint/2019/9/main/command">
                <pc:docMk/>
                <pc:sldMk cId="3786277524" sldId="297"/>
                <pc2:cmMk id="{E62D37F4-013E-4AB0-9B44-CDC3FA5AC3F2}"/>
              </pc2:cmMkLst>
            </pc226:cmChg>
          </p:ext>
        </pc:extLst>
      </pc:sldChg>
      <pc:sldChg chg="addSp delSp modSp add mod ord">
        <pc:chgData name="Emily Gauruhn" userId="0d781758-f307-446f-b976-e347b4f608a0" providerId="ADAL" clId="{A86C605F-0025-49B7-9A02-D5B2C31F47A9}" dt="2023-10-11T14:42:29.725" v="11295" actId="1076"/>
        <pc:sldMkLst>
          <pc:docMk/>
          <pc:sldMk cId="125110076" sldId="298"/>
        </pc:sldMkLst>
        <pc:spChg chg="del mod">
          <ac:chgData name="Emily Gauruhn" userId="0d781758-f307-446f-b976-e347b4f608a0" providerId="ADAL" clId="{A86C605F-0025-49B7-9A02-D5B2C31F47A9}" dt="2023-10-10T07:03:14.398" v="7667" actId="478"/>
          <ac:spMkLst>
            <pc:docMk/>
            <pc:sldMk cId="125110076" sldId="298"/>
            <ac:spMk id="2" creationId="{341850CE-6B79-13B3-2D90-1FF38C1CB17F}"/>
          </ac:spMkLst>
        </pc:spChg>
        <pc:spChg chg="add mod">
          <ac:chgData name="Emily Gauruhn" userId="0d781758-f307-446f-b976-e347b4f608a0" providerId="ADAL" clId="{A86C605F-0025-49B7-9A02-D5B2C31F47A9}" dt="2023-10-11T12:31:12.512" v="9340" actId="207"/>
          <ac:spMkLst>
            <pc:docMk/>
            <pc:sldMk cId="125110076" sldId="298"/>
            <ac:spMk id="2" creationId="{C53BBD21-622F-4B17-1F4E-E0211928BF7F}"/>
          </ac:spMkLst>
        </pc:spChg>
        <pc:spChg chg="add mod">
          <ac:chgData name="Emily Gauruhn" userId="0d781758-f307-446f-b976-e347b4f608a0" providerId="ADAL" clId="{A86C605F-0025-49B7-9A02-D5B2C31F47A9}" dt="2023-10-11T12:31:15.181" v="9341" actId="207"/>
          <ac:spMkLst>
            <pc:docMk/>
            <pc:sldMk cId="125110076" sldId="298"/>
            <ac:spMk id="3" creationId="{53C20BC0-0CFC-8B47-68B6-55934F5F40E0}"/>
          </ac:spMkLst>
        </pc:spChg>
        <pc:spChg chg="del">
          <ac:chgData name="Emily Gauruhn" userId="0d781758-f307-446f-b976-e347b4f608a0" providerId="ADAL" clId="{A86C605F-0025-49B7-9A02-D5B2C31F47A9}" dt="2023-10-10T07:06:15.030" v="7696" actId="478"/>
          <ac:spMkLst>
            <pc:docMk/>
            <pc:sldMk cId="125110076" sldId="298"/>
            <ac:spMk id="3" creationId="{DCF0A782-02CA-A34C-EB76-A93749DB2647}"/>
          </ac:spMkLst>
        </pc:spChg>
        <pc:spChg chg="mod">
          <ac:chgData name="Emily Gauruhn" userId="0d781758-f307-446f-b976-e347b4f608a0" providerId="ADAL" clId="{A86C605F-0025-49B7-9A02-D5B2C31F47A9}" dt="2023-10-11T12:26:49.695" v="9287" actId="207"/>
          <ac:spMkLst>
            <pc:docMk/>
            <pc:sldMk cId="125110076" sldId="298"/>
            <ac:spMk id="4" creationId="{C93E86D9-734E-CD4A-98AC-D989E4E5E744}"/>
          </ac:spMkLst>
        </pc:spChg>
        <pc:spChg chg="add mod">
          <ac:chgData name="Emily Gauruhn" userId="0d781758-f307-446f-b976-e347b4f608a0" providerId="ADAL" clId="{A86C605F-0025-49B7-9A02-D5B2C31F47A9}" dt="2023-10-11T12:31:18.386" v="9342" actId="207"/>
          <ac:spMkLst>
            <pc:docMk/>
            <pc:sldMk cId="125110076" sldId="298"/>
            <ac:spMk id="5" creationId="{759CC2C0-CA8A-49DE-CFCF-687F701DB596}"/>
          </ac:spMkLst>
        </pc:spChg>
        <pc:spChg chg="del">
          <ac:chgData name="Emily Gauruhn" userId="0d781758-f307-446f-b976-e347b4f608a0" providerId="ADAL" clId="{A86C605F-0025-49B7-9A02-D5B2C31F47A9}" dt="2023-10-10T07:03:09.950" v="7663" actId="478"/>
          <ac:spMkLst>
            <pc:docMk/>
            <pc:sldMk cId="125110076" sldId="298"/>
            <ac:spMk id="5" creationId="{D7EFB471-9B88-1C25-8FBF-F6D613D5ECF4}"/>
          </ac:spMkLst>
        </pc:spChg>
        <pc:spChg chg="mod">
          <ac:chgData name="Emily Gauruhn" userId="0d781758-f307-446f-b976-e347b4f608a0" providerId="ADAL" clId="{A86C605F-0025-49B7-9A02-D5B2C31F47A9}" dt="2023-10-11T12:29:54.424" v="9324" actId="1076"/>
          <ac:spMkLst>
            <pc:docMk/>
            <pc:sldMk cId="125110076" sldId="298"/>
            <ac:spMk id="6" creationId="{6B74D5DE-26BC-0596-C360-560793DBC79A}"/>
          </ac:spMkLst>
        </pc:spChg>
        <pc:spChg chg="add mod">
          <ac:chgData name="Emily Gauruhn" userId="0d781758-f307-446f-b976-e347b4f608a0" providerId="ADAL" clId="{A86C605F-0025-49B7-9A02-D5B2C31F47A9}" dt="2023-10-11T12:29:50.687" v="9323" actId="554"/>
          <ac:spMkLst>
            <pc:docMk/>
            <pc:sldMk cId="125110076" sldId="298"/>
            <ac:spMk id="7" creationId="{F23727A6-FA0F-C3C5-3006-D1222ADED3AC}"/>
          </ac:spMkLst>
        </pc:spChg>
        <pc:spChg chg="add del mod">
          <ac:chgData name="Emily Gauruhn" userId="0d781758-f307-446f-b976-e347b4f608a0" providerId="ADAL" clId="{A86C605F-0025-49B7-9A02-D5B2C31F47A9}" dt="2023-10-10T07:06:56.249" v="7710" actId="478"/>
          <ac:spMkLst>
            <pc:docMk/>
            <pc:sldMk cId="125110076" sldId="298"/>
            <ac:spMk id="8" creationId="{748FE9A2-B0AB-1039-1BC3-C4D75EAA8DFD}"/>
          </ac:spMkLst>
        </pc:spChg>
        <pc:spChg chg="add mod">
          <ac:chgData name="Emily Gauruhn" userId="0d781758-f307-446f-b976-e347b4f608a0" providerId="ADAL" clId="{A86C605F-0025-49B7-9A02-D5B2C31F47A9}" dt="2023-10-11T12:31:08.800" v="9339" actId="207"/>
          <ac:spMkLst>
            <pc:docMk/>
            <pc:sldMk cId="125110076" sldId="298"/>
            <ac:spMk id="8" creationId="{92263C0D-FB4B-D3DF-B39C-14F0C1F12027}"/>
          </ac:spMkLst>
        </pc:spChg>
        <pc:spChg chg="add mod">
          <ac:chgData name="Emily Gauruhn" userId="0d781758-f307-446f-b976-e347b4f608a0" providerId="ADAL" clId="{A86C605F-0025-49B7-9A02-D5B2C31F47A9}" dt="2023-10-11T13:28:42.038" v="10148" actId="14100"/>
          <ac:spMkLst>
            <pc:docMk/>
            <pc:sldMk cId="125110076" sldId="298"/>
            <ac:spMk id="9" creationId="{3DFC77E3-0A1A-84EE-A7C4-706394E6379D}"/>
          </ac:spMkLst>
        </pc:spChg>
        <pc:spChg chg="add del mod">
          <ac:chgData name="Emily Gauruhn" userId="0d781758-f307-446f-b976-e347b4f608a0" providerId="ADAL" clId="{A86C605F-0025-49B7-9A02-D5B2C31F47A9}" dt="2023-10-10T07:06:52.980" v="7708" actId="478"/>
          <ac:spMkLst>
            <pc:docMk/>
            <pc:sldMk cId="125110076" sldId="298"/>
            <ac:spMk id="9" creationId="{C6F6CDE4-6EB3-6C11-8215-45F05533BA2E}"/>
          </ac:spMkLst>
        </pc:spChg>
        <pc:spChg chg="add del mod">
          <ac:chgData name="Emily Gauruhn" userId="0d781758-f307-446f-b976-e347b4f608a0" providerId="ADAL" clId="{A86C605F-0025-49B7-9A02-D5B2C31F47A9}" dt="2023-10-10T07:06:54.274" v="7709" actId="478"/>
          <ac:spMkLst>
            <pc:docMk/>
            <pc:sldMk cId="125110076" sldId="298"/>
            <ac:spMk id="10" creationId="{9AAB5E11-607D-6CEE-9F5C-0E7C77352A10}"/>
          </ac:spMkLst>
        </pc:spChg>
        <pc:spChg chg="add mod">
          <ac:chgData name="Emily Gauruhn" userId="0d781758-f307-446f-b976-e347b4f608a0" providerId="ADAL" clId="{A86C605F-0025-49B7-9A02-D5B2C31F47A9}" dt="2023-10-11T13:28:50.020" v="10150" actId="1076"/>
          <ac:spMkLst>
            <pc:docMk/>
            <pc:sldMk cId="125110076" sldId="298"/>
            <ac:spMk id="10" creationId="{E9B4507A-2924-BDE2-DE3F-38FBC38B272A}"/>
          </ac:spMkLst>
        </pc:spChg>
        <pc:spChg chg="add mod">
          <ac:chgData name="Emily Gauruhn" userId="0d781758-f307-446f-b976-e347b4f608a0" providerId="ADAL" clId="{A86C605F-0025-49B7-9A02-D5B2C31F47A9}" dt="2023-10-11T12:29:50.687" v="9323" actId="554"/>
          <ac:spMkLst>
            <pc:docMk/>
            <pc:sldMk cId="125110076" sldId="298"/>
            <ac:spMk id="11" creationId="{0D345C63-6FE9-D144-DD8E-0BA850F3DAEC}"/>
          </ac:spMkLst>
        </pc:spChg>
        <pc:spChg chg="add mod">
          <ac:chgData name="Emily Gauruhn" userId="0d781758-f307-446f-b976-e347b4f608a0" providerId="ADAL" clId="{A86C605F-0025-49B7-9A02-D5B2C31F47A9}" dt="2023-10-11T12:30:30.759" v="9329" actId="554"/>
          <ac:spMkLst>
            <pc:docMk/>
            <pc:sldMk cId="125110076" sldId="298"/>
            <ac:spMk id="12" creationId="{7C9C66BC-13B0-EA59-15F9-B465BB76D752}"/>
          </ac:spMkLst>
        </pc:spChg>
        <pc:spChg chg="add mod">
          <ac:chgData name="Emily Gauruhn" userId="0d781758-f307-446f-b976-e347b4f608a0" providerId="ADAL" clId="{A86C605F-0025-49B7-9A02-D5B2C31F47A9}" dt="2023-10-11T12:30:30.759" v="9329" actId="554"/>
          <ac:spMkLst>
            <pc:docMk/>
            <pc:sldMk cId="125110076" sldId="298"/>
            <ac:spMk id="13" creationId="{36AF5CAD-AFD2-456C-B49F-2EB1C344DB6C}"/>
          </ac:spMkLst>
        </pc:spChg>
        <pc:spChg chg="add mod">
          <ac:chgData name="Emily Gauruhn" userId="0d781758-f307-446f-b976-e347b4f608a0" providerId="ADAL" clId="{A86C605F-0025-49B7-9A02-D5B2C31F47A9}" dt="2023-10-11T13:29:02.880" v="10152" actId="1076"/>
          <ac:spMkLst>
            <pc:docMk/>
            <pc:sldMk cId="125110076" sldId="298"/>
            <ac:spMk id="14" creationId="{45EDEC77-FDF0-490D-F09F-709950D06D90}"/>
          </ac:spMkLst>
        </pc:spChg>
        <pc:spChg chg="del">
          <ac:chgData name="Emily Gauruhn" userId="0d781758-f307-446f-b976-e347b4f608a0" providerId="ADAL" clId="{A86C605F-0025-49B7-9A02-D5B2C31F47A9}" dt="2023-10-10T07:06:17.413" v="7697" actId="478"/>
          <ac:spMkLst>
            <pc:docMk/>
            <pc:sldMk cId="125110076" sldId="298"/>
            <ac:spMk id="14" creationId="{C83746C7-BBC3-72EB-0BF7-86036FB99AFB}"/>
          </ac:spMkLst>
        </pc:spChg>
        <pc:spChg chg="del">
          <ac:chgData name="Emily Gauruhn" userId="0d781758-f307-446f-b976-e347b4f608a0" providerId="ADAL" clId="{A86C605F-0025-49B7-9A02-D5B2C31F47A9}" dt="2023-10-10T07:02:59.617" v="7661" actId="478"/>
          <ac:spMkLst>
            <pc:docMk/>
            <pc:sldMk cId="125110076" sldId="298"/>
            <ac:spMk id="15" creationId="{2078BF0F-C744-C05C-D108-54E4F7462027}"/>
          </ac:spMkLst>
        </pc:spChg>
        <pc:spChg chg="add mod">
          <ac:chgData name="Emily Gauruhn" userId="0d781758-f307-446f-b976-e347b4f608a0" providerId="ADAL" clId="{A86C605F-0025-49B7-9A02-D5B2C31F47A9}" dt="2023-10-11T13:29:12.012" v="10154" actId="1076"/>
          <ac:spMkLst>
            <pc:docMk/>
            <pc:sldMk cId="125110076" sldId="298"/>
            <ac:spMk id="15" creationId="{84776C03-D2EC-498A-46E3-681BE90D2456}"/>
          </ac:spMkLst>
        </pc:spChg>
        <pc:spChg chg="add del mod">
          <ac:chgData name="Emily Gauruhn" userId="0d781758-f307-446f-b976-e347b4f608a0" providerId="ADAL" clId="{A86C605F-0025-49B7-9A02-D5B2C31F47A9}" dt="2023-10-11T14:37:52.142" v="10994" actId="478"/>
          <ac:spMkLst>
            <pc:docMk/>
            <pc:sldMk cId="125110076" sldId="298"/>
            <ac:spMk id="16" creationId="{0C50AC79-74AC-3601-1AB3-2E6B173478BC}"/>
          </ac:spMkLst>
        </pc:spChg>
        <pc:spChg chg="del">
          <ac:chgData name="Emily Gauruhn" userId="0d781758-f307-446f-b976-e347b4f608a0" providerId="ADAL" clId="{A86C605F-0025-49B7-9A02-D5B2C31F47A9}" dt="2023-10-10T07:06:01.165" v="7691" actId="478"/>
          <ac:spMkLst>
            <pc:docMk/>
            <pc:sldMk cId="125110076" sldId="298"/>
            <ac:spMk id="16" creationId="{3C12C135-B68C-A7B7-9CFC-7CCAB4EE96F0}"/>
          </ac:spMkLst>
        </pc:spChg>
        <pc:spChg chg="add mod">
          <ac:chgData name="Emily Gauruhn" userId="0d781758-f307-446f-b976-e347b4f608a0" providerId="ADAL" clId="{A86C605F-0025-49B7-9A02-D5B2C31F47A9}" dt="2023-10-11T14:42:29.725" v="11295" actId="1076"/>
          <ac:spMkLst>
            <pc:docMk/>
            <pc:sldMk cId="125110076" sldId="298"/>
            <ac:spMk id="17" creationId="{5182285B-E54F-055F-85AB-171BA4361090}"/>
          </ac:spMkLst>
        </pc:spChg>
        <pc:spChg chg="del">
          <ac:chgData name="Emily Gauruhn" userId="0d781758-f307-446f-b976-e347b4f608a0" providerId="ADAL" clId="{A86C605F-0025-49B7-9A02-D5B2C31F47A9}" dt="2023-10-10T07:03:03.548" v="7662" actId="478"/>
          <ac:spMkLst>
            <pc:docMk/>
            <pc:sldMk cId="125110076" sldId="298"/>
            <ac:spMk id="17" creationId="{E35F0438-BDAC-5D63-9BB6-77F65FCC714B}"/>
          </ac:spMkLst>
        </pc:spChg>
        <pc:spChg chg="del">
          <ac:chgData name="Emily Gauruhn" userId="0d781758-f307-446f-b976-e347b4f608a0" providerId="ADAL" clId="{A86C605F-0025-49B7-9A02-D5B2C31F47A9}" dt="2023-10-10T07:06:21.798" v="7698" actId="478"/>
          <ac:spMkLst>
            <pc:docMk/>
            <pc:sldMk cId="125110076" sldId="298"/>
            <ac:spMk id="18" creationId="{51713FCD-C190-A658-D769-7F4BB7A1DBA5}"/>
          </ac:spMkLst>
        </pc:spChg>
        <pc:spChg chg="add mod">
          <ac:chgData name="Emily Gauruhn" userId="0d781758-f307-446f-b976-e347b4f608a0" providerId="ADAL" clId="{A86C605F-0025-49B7-9A02-D5B2C31F47A9}" dt="2023-10-10T07:13:03.870" v="8113" actId="1076"/>
          <ac:spMkLst>
            <pc:docMk/>
            <pc:sldMk cId="125110076" sldId="298"/>
            <ac:spMk id="19" creationId="{FC20069B-D22B-58B3-E128-FFD9E8DC07C2}"/>
          </ac:spMkLst>
        </pc:spChg>
      </pc:sldChg>
      <pc:sldChg chg="new del">
        <pc:chgData name="Emily Gauruhn" userId="0d781758-f307-446f-b976-e347b4f608a0" providerId="ADAL" clId="{A86C605F-0025-49B7-9A02-D5B2C31F47A9}" dt="2023-10-11T12:07:47.983" v="8976" actId="47"/>
        <pc:sldMkLst>
          <pc:docMk/>
          <pc:sldMk cId="41521573" sldId="299"/>
        </pc:sldMkLst>
      </pc:sldChg>
      <pc:sldChg chg="addSp delSp modSp new mod">
        <pc:chgData name="Emily Gauruhn" userId="0d781758-f307-446f-b976-e347b4f608a0" providerId="ADAL" clId="{A86C605F-0025-49B7-9A02-D5B2C31F47A9}" dt="2023-10-11T12:11:32.670" v="9031" actId="478"/>
        <pc:sldMkLst>
          <pc:docMk/>
          <pc:sldMk cId="3507473191" sldId="299"/>
        </pc:sldMkLst>
        <pc:spChg chg="mod">
          <ac:chgData name="Emily Gauruhn" userId="0d781758-f307-446f-b976-e347b4f608a0" providerId="ADAL" clId="{A86C605F-0025-49B7-9A02-D5B2C31F47A9}" dt="2023-10-11T12:08:43.054" v="9019" actId="207"/>
          <ac:spMkLst>
            <pc:docMk/>
            <pc:sldMk cId="3507473191" sldId="299"/>
            <ac:spMk id="2" creationId="{E89915D1-8EAF-8BE9-1AB7-EEBAF528DBC3}"/>
          </ac:spMkLst>
        </pc:spChg>
        <pc:spChg chg="add mod">
          <ac:chgData name="Emily Gauruhn" userId="0d781758-f307-446f-b976-e347b4f608a0" providerId="ADAL" clId="{A86C605F-0025-49B7-9A02-D5B2C31F47A9}" dt="2023-10-11T12:11:10.835" v="9028" actId="1076"/>
          <ac:spMkLst>
            <pc:docMk/>
            <pc:sldMk cId="3507473191" sldId="299"/>
            <ac:spMk id="3" creationId="{197D1A13-AC95-D6F3-2715-9194CA74F62A}"/>
          </ac:spMkLst>
        </pc:spChg>
        <pc:picChg chg="add mod">
          <ac:chgData name="Emily Gauruhn" userId="0d781758-f307-446f-b976-e347b4f608a0" providerId="ADAL" clId="{A86C605F-0025-49B7-9A02-D5B2C31F47A9}" dt="2023-10-11T12:09:22.930" v="9026" actId="14100"/>
          <ac:picMkLst>
            <pc:docMk/>
            <pc:sldMk cId="3507473191" sldId="299"/>
            <ac:picMk id="4" creationId="{EFC9EA54-B18C-9211-1AD1-50E523A284C8}"/>
          </ac:picMkLst>
        </pc:picChg>
        <pc:picChg chg="add del mod">
          <ac:chgData name="Emily Gauruhn" userId="0d781758-f307-446f-b976-e347b4f608a0" providerId="ADAL" clId="{A86C605F-0025-49B7-9A02-D5B2C31F47A9}" dt="2023-10-11T12:11:32.670" v="9031" actId="478"/>
          <ac:picMkLst>
            <pc:docMk/>
            <pc:sldMk cId="3507473191" sldId="299"/>
            <ac:picMk id="5" creationId="{06AF361A-C8E2-DADA-2E74-2FB20BB52556}"/>
          </ac:picMkLst>
        </pc:picChg>
      </pc:sldChg>
      <pc:sldChg chg="new del">
        <pc:chgData name="Emily Gauruhn" userId="0d781758-f307-446f-b976-e347b4f608a0" providerId="ADAL" clId="{A86C605F-0025-49B7-9A02-D5B2C31F47A9}" dt="2023-10-11T12:12:05.216" v="9033" actId="47"/>
        <pc:sldMkLst>
          <pc:docMk/>
          <pc:sldMk cId="1375729916" sldId="300"/>
        </pc:sldMkLst>
      </pc:sldChg>
      <pc:sldChg chg="new del ord">
        <pc:chgData name="Emily Gauruhn" userId="0d781758-f307-446f-b976-e347b4f608a0" providerId="ADAL" clId="{A86C605F-0025-49B7-9A02-D5B2C31F47A9}" dt="2023-10-11T12:18:22.641" v="9251" actId="47"/>
        <pc:sldMkLst>
          <pc:docMk/>
          <pc:sldMk cId="2243081691" sldId="300"/>
        </pc:sldMkLst>
      </pc:sldChg>
      <pc:sldChg chg="new del">
        <pc:chgData name="Emily Gauruhn" userId="0d781758-f307-446f-b976-e347b4f608a0" providerId="ADAL" clId="{A86C605F-0025-49B7-9A02-D5B2C31F47A9}" dt="2023-10-11T12:12:45.549" v="9038" actId="47"/>
        <pc:sldMkLst>
          <pc:docMk/>
          <pc:sldMk cId="1491053305" sldId="301"/>
        </pc:sldMkLst>
      </pc:sldChg>
      <pc:sldChg chg="new del">
        <pc:chgData name="Emily Gauruhn" userId="0d781758-f307-446f-b976-e347b4f608a0" providerId="ADAL" clId="{A86C605F-0025-49B7-9A02-D5B2C31F47A9}" dt="2023-10-11T12:17:31.956" v="9199" actId="47"/>
        <pc:sldMkLst>
          <pc:docMk/>
          <pc:sldMk cId="2590574539" sldId="301"/>
        </pc:sldMkLst>
      </pc:sldChg>
      <pc:sldChg chg="addSp modSp new mod ord">
        <pc:chgData name="Emily Gauruhn" userId="0d781758-f307-446f-b976-e347b4f608a0" providerId="ADAL" clId="{A86C605F-0025-49B7-9A02-D5B2C31F47A9}" dt="2023-10-11T15:02:30.352" v="11810" actId="1037"/>
        <pc:sldMkLst>
          <pc:docMk/>
          <pc:sldMk cId="3895189125" sldId="301"/>
        </pc:sldMkLst>
        <pc:spChg chg="mod">
          <ac:chgData name="Emily Gauruhn" userId="0d781758-f307-446f-b976-e347b4f608a0" providerId="ADAL" clId="{A86C605F-0025-49B7-9A02-D5B2C31F47A9}" dt="2023-10-11T12:18:18.317" v="9248" actId="207"/>
          <ac:spMkLst>
            <pc:docMk/>
            <pc:sldMk cId="3895189125" sldId="301"/>
            <ac:spMk id="2" creationId="{6AD42C84-4E42-EBF2-39B2-878A418491FF}"/>
          </ac:spMkLst>
        </pc:spChg>
        <pc:spChg chg="add mod">
          <ac:chgData name="Emily Gauruhn" userId="0d781758-f307-446f-b976-e347b4f608a0" providerId="ADAL" clId="{A86C605F-0025-49B7-9A02-D5B2C31F47A9}" dt="2023-10-11T12:42:14.166" v="9404" actId="208"/>
          <ac:spMkLst>
            <pc:docMk/>
            <pc:sldMk cId="3895189125" sldId="301"/>
            <ac:spMk id="3" creationId="{21418565-16B6-82D1-E655-3E8E7EB12DE8}"/>
          </ac:spMkLst>
        </pc:spChg>
        <pc:spChg chg="add mod">
          <ac:chgData name="Emily Gauruhn" userId="0d781758-f307-446f-b976-e347b4f608a0" providerId="ADAL" clId="{A86C605F-0025-49B7-9A02-D5B2C31F47A9}" dt="2023-10-11T14:34:14.760" v="10969" actId="20577"/>
          <ac:spMkLst>
            <pc:docMk/>
            <pc:sldMk cId="3895189125" sldId="301"/>
            <ac:spMk id="4" creationId="{6F3EE18D-8EAC-EF92-98BB-A612E2306BEB}"/>
          </ac:spMkLst>
        </pc:spChg>
        <pc:spChg chg="add mod">
          <ac:chgData name="Emily Gauruhn" userId="0d781758-f307-446f-b976-e347b4f608a0" providerId="ADAL" clId="{A86C605F-0025-49B7-9A02-D5B2C31F47A9}" dt="2023-10-11T12:42:14.166" v="9404" actId="208"/>
          <ac:spMkLst>
            <pc:docMk/>
            <pc:sldMk cId="3895189125" sldId="301"/>
            <ac:spMk id="5" creationId="{82535279-BC56-D3C7-B658-185D201EE468}"/>
          </ac:spMkLst>
        </pc:spChg>
        <pc:spChg chg="add mod">
          <ac:chgData name="Emily Gauruhn" userId="0d781758-f307-446f-b976-e347b4f608a0" providerId="ADAL" clId="{A86C605F-0025-49B7-9A02-D5B2C31F47A9}" dt="2023-10-11T14:34:12.935" v="10968" actId="20577"/>
          <ac:spMkLst>
            <pc:docMk/>
            <pc:sldMk cId="3895189125" sldId="301"/>
            <ac:spMk id="6" creationId="{51EA1BCF-2762-D2C8-E91D-75E1934A9E52}"/>
          </ac:spMkLst>
        </pc:spChg>
        <pc:spChg chg="add mod">
          <ac:chgData name="Emily Gauruhn" userId="0d781758-f307-446f-b976-e347b4f608a0" providerId="ADAL" clId="{A86C605F-0025-49B7-9A02-D5B2C31F47A9}" dt="2023-10-11T12:42:14.166" v="9404" actId="208"/>
          <ac:spMkLst>
            <pc:docMk/>
            <pc:sldMk cId="3895189125" sldId="301"/>
            <ac:spMk id="7" creationId="{62260404-FB67-139C-D54E-D426C115F371}"/>
          </ac:spMkLst>
        </pc:spChg>
        <pc:spChg chg="add mod">
          <ac:chgData name="Emily Gauruhn" userId="0d781758-f307-446f-b976-e347b4f608a0" providerId="ADAL" clId="{A86C605F-0025-49B7-9A02-D5B2C31F47A9}" dt="2023-10-11T14:34:09.480" v="10966" actId="20577"/>
          <ac:spMkLst>
            <pc:docMk/>
            <pc:sldMk cId="3895189125" sldId="301"/>
            <ac:spMk id="8" creationId="{CB1AFD52-72CF-917E-860A-C89C36171E0F}"/>
          </ac:spMkLst>
        </pc:spChg>
        <pc:spChg chg="add mod">
          <ac:chgData name="Emily Gauruhn" userId="0d781758-f307-446f-b976-e347b4f608a0" providerId="ADAL" clId="{A86C605F-0025-49B7-9A02-D5B2C31F47A9}" dt="2023-10-11T12:42:14.166" v="9404" actId="208"/>
          <ac:spMkLst>
            <pc:docMk/>
            <pc:sldMk cId="3895189125" sldId="301"/>
            <ac:spMk id="9" creationId="{ACDC056C-4DE7-34CE-82CE-085763C4F3FC}"/>
          </ac:spMkLst>
        </pc:spChg>
        <pc:spChg chg="add mod">
          <ac:chgData name="Emily Gauruhn" userId="0d781758-f307-446f-b976-e347b4f608a0" providerId="ADAL" clId="{A86C605F-0025-49B7-9A02-D5B2C31F47A9}" dt="2023-10-11T14:34:11.199" v="10967" actId="20577"/>
          <ac:spMkLst>
            <pc:docMk/>
            <pc:sldMk cId="3895189125" sldId="301"/>
            <ac:spMk id="10" creationId="{C3AD29CA-F984-E482-66BC-CBCA069670E0}"/>
          </ac:spMkLst>
        </pc:spChg>
        <pc:spChg chg="add mod">
          <ac:chgData name="Emily Gauruhn" userId="0d781758-f307-446f-b976-e347b4f608a0" providerId="ADAL" clId="{A86C605F-0025-49B7-9A02-D5B2C31F47A9}" dt="2023-10-11T15:02:30.352" v="11810" actId="1037"/>
          <ac:spMkLst>
            <pc:docMk/>
            <pc:sldMk cId="3895189125" sldId="301"/>
            <ac:spMk id="11" creationId="{A4526E41-5D0B-D292-8851-A7F1081B5E5D}"/>
          </ac:spMkLst>
        </pc:spChg>
      </pc:sldChg>
      <pc:sldChg chg="addSp delSp modSp new mod">
        <pc:chgData name="Emily Gauruhn" userId="0d781758-f307-446f-b976-e347b4f608a0" providerId="ADAL" clId="{A86C605F-0025-49B7-9A02-D5B2C31F47A9}" dt="2023-10-11T14:43:33.022" v="11330" actId="1076"/>
        <pc:sldMkLst>
          <pc:docMk/>
          <pc:sldMk cId="2425358069" sldId="302"/>
        </pc:sldMkLst>
        <pc:spChg chg="mod">
          <ac:chgData name="Emily Gauruhn" userId="0d781758-f307-446f-b976-e347b4f608a0" providerId="ADAL" clId="{A86C605F-0025-49B7-9A02-D5B2C31F47A9}" dt="2023-10-11T13:33:54.356" v="10196" actId="1076"/>
          <ac:spMkLst>
            <pc:docMk/>
            <pc:sldMk cId="2425358069" sldId="302"/>
            <ac:spMk id="2" creationId="{168B67D8-5B3C-5816-0F22-09684F1A2AB2}"/>
          </ac:spMkLst>
        </pc:spChg>
        <pc:spChg chg="del">
          <ac:chgData name="Emily Gauruhn" userId="0d781758-f307-446f-b976-e347b4f608a0" providerId="ADAL" clId="{A86C605F-0025-49B7-9A02-D5B2C31F47A9}" dt="2023-10-11T13:30:53.651" v="10159" actId="478"/>
          <ac:spMkLst>
            <pc:docMk/>
            <pc:sldMk cId="2425358069" sldId="302"/>
            <ac:spMk id="3" creationId="{4DAD1802-F3F8-B004-6BCF-2B788C559257}"/>
          </ac:spMkLst>
        </pc:spChg>
        <pc:spChg chg="del">
          <ac:chgData name="Emily Gauruhn" userId="0d781758-f307-446f-b976-e347b4f608a0" providerId="ADAL" clId="{A86C605F-0025-49B7-9A02-D5B2C31F47A9}" dt="2023-10-11T13:30:39.501" v="10155" actId="931"/>
          <ac:spMkLst>
            <pc:docMk/>
            <pc:sldMk cId="2425358069" sldId="302"/>
            <ac:spMk id="4" creationId="{124CE42C-B90D-73D5-065E-088FEDCF707A}"/>
          </ac:spMkLst>
        </pc:spChg>
        <pc:spChg chg="add mod ord">
          <ac:chgData name="Emily Gauruhn" userId="0d781758-f307-446f-b976-e347b4f608a0" providerId="ADAL" clId="{A86C605F-0025-49B7-9A02-D5B2C31F47A9}" dt="2023-10-11T13:33:28.005" v="10190" actId="167"/>
          <ac:spMkLst>
            <pc:docMk/>
            <pc:sldMk cId="2425358069" sldId="302"/>
            <ac:spMk id="7" creationId="{BDA9E1D3-6184-6378-7396-216CBF5A2689}"/>
          </ac:spMkLst>
        </pc:spChg>
        <pc:spChg chg="add mod">
          <ac:chgData name="Emily Gauruhn" userId="0d781758-f307-446f-b976-e347b4f608a0" providerId="ADAL" clId="{A86C605F-0025-49B7-9A02-D5B2C31F47A9}" dt="2023-10-11T13:46:03.039" v="10227" actId="1076"/>
          <ac:spMkLst>
            <pc:docMk/>
            <pc:sldMk cId="2425358069" sldId="302"/>
            <ac:spMk id="8" creationId="{9F6F9179-CB04-29B7-DDE1-4E5479518F27}"/>
          </ac:spMkLst>
        </pc:spChg>
        <pc:spChg chg="add mod">
          <ac:chgData name="Emily Gauruhn" userId="0d781758-f307-446f-b976-e347b4f608a0" providerId="ADAL" clId="{A86C605F-0025-49B7-9A02-D5B2C31F47A9}" dt="2023-10-11T14:43:33.022" v="11330" actId="1076"/>
          <ac:spMkLst>
            <pc:docMk/>
            <pc:sldMk cId="2425358069" sldId="302"/>
            <ac:spMk id="9" creationId="{F27F5C69-C73A-76C1-605A-39B3AA0ED9D3}"/>
          </ac:spMkLst>
        </pc:spChg>
        <pc:picChg chg="add mod ord">
          <ac:chgData name="Emily Gauruhn" userId="0d781758-f307-446f-b976-e347b4f608a0" providerId="ADAL" clId="{A86C605F-0025-49B7-9A02-D5B2C31F47A9}" dt="2023-10-11T13:33:32.058" v="10191" actId="167"/>
          <ac:picMkLst>
            <pc:docMk/>
            <pc:sldMk cId="2425358069" sldId="302"/>
            <ac:picMk id="6" creationId="{2F8B244F-434B-7EAD-33B4-FFCFD64E3EC3}"/>
          </ac:picMkLst>
        </pc:picChg>
      </pc:sldChg>
      <pc:sldChg chg="addSp delSp modSp new mod">
        <pc:chgData name="Emily Gauruhn" userId="0d781758-f307-446f-b976-e347b4f608a0" providerId="ADAL" clId="{A86C605F-0025-49B7-9A02-D5B2C31F47A9}" dt="2023-10-11T12:50:01.148" v="9532" actId="207"/>
        <pc:sldMkLst>
          <pc:docMk/>
          <pc:sldMk cId="898561554" sldId="303"/>
        </pc:sldMkLst>
        <pc:spChg chg="add del mod">
          <ac:chgData name="Emily Gauruhn" userId="0d781758-f307-446f-b976-e347b4f608a0" providerId="ADAL" clId="{A86C605F-0025-49B7-9A02-D5B2C31F47A9}" dt="2023-10-11T12:46:11.979" v="9441" actId="478"/>
          <ac:spMkLst>
            <pc:docMk/>
            <pc:sldMk cId="898561554" sldId="303"/>
            <ac:spMk id="2" creationId="{950CCE96-79A9-4CA5-EA74-8149FE906703}"/>
          </ac:spMkLst>
        </pc:spChg>
        <pc:spChg chg="del">
          <ac:chgData name="Emily Gauruhn" userId="0d781758-f307-446f-b976-e347b4f608a0" providerId="ADAL" clId="{A86C605F-0025-49B7-9A02-D5B2C31F47A9}" dt="2023-10-11T12:47:27.689" v="9451" actId="478"/>
          <ac:spMkLst>
            <pc:docMk/>
            <pc:sldMk cId="898561554" sldId="303"/>
            <ac:spMk id="3" creationId="{2BF71D46-4FCF-9681-B3AC-CDFE29D6A433}"/>
          </ac:spMkLst>
        </pc:spChg>
        <pc:spChg chg="mod">
          <ac:chgData name="Emily Gauruhn" userId="0d781758-f307-446f-b976-e347b4f608a0" providerId="ADAL" clId="{A86C605F-0025-49B7-9A02-D5B2C31F47A9}" dt="2023-10-11T12:45:48.030" v="9436" actId="207"/>
          <ac:spMkLst>
            <pc:docMk/>
            <pc:sldMk cId="898561554" sldId="303"/>
            <ac:spMk id="4" creationId="{C70B1F3E-340E-6380-D066-2C955E9C930F}"/>
          </ac:spMkLst>
        </pc:spChg>
        <pc:spChg chg="add mod">
          <ac:chgData name="Emily Gauruhn" userId="0d781758-f307-446f-b976-e347b4f608a0" providerId="ADAL" clId="{A86C605F-0025-49B7-9A02-D5B2C31F47A9}" dt="2023-10-11T12:49:49.898" v="9530" actId="113"/>
          <ac:spMkLst>
            <pc:docMk/>
            <pc:sldMk cId="898561554" sldId="303"/>
            <ac:spMk id="5" creationId="{692EDB47-A839-6C84-D07C-9784AD560036}"/>
          </ac:spMkLst>
        </pc:spChg>
        <pc:spChg chg="add mod">
          <ac:chgData name="Emily Gauruhn" userId="0d781758-f307-446f-b976-e347b4f608a0" providerId="ADAL" clId="{A86C605F-0025-49B7-9A02-D5B2C31F47A9}" dt="2023-10-11T12:48:20.403" v="9468" actId="5793"/>
          <ac:spMkLst>
            <pc:docMk/>
            <pc:sldMk cId="898561554" sldId="303"/>
            <ac:spMk id="6" creationId="{84D2DE6E-9C3B-1456-041E-8CEB5EDBF289}"/>
          </ac:spMkLst>
        </pc:spChg>
        <pc:spChg chg="add mod">
          <ac:chgData name="Emily Gauruhn" userId="0d781758-f307-446f-b976-e347b4f608a0" providerId="ADAL" clId="{A86C605F-0025-49B7-9A02-D5B2C31F47A9}" dt="2023-10-11T12:50:01.148" v="9532" actId="207"/>
          <ac:spMkLst>
            <pc:docMk/>
            <pc:sldMk cId="898561554" sldId="303"/>
            <ac:spMk id="7" creationId="{E085BEF9-3B86-694C-A5FC-98DBD1A92557}"/>
          </ac:spMkLst>
        </pc:spChg>
        <pc:picChg chg="add del mod">
          <ac:chgData name="Emily Gauruhn" userId="0d781758-f307-446f-b976-e347b4f608a0" providerId="ADAL" clId="{A86C605F-0025-49B7-9A02-D5B2C31F47A9}" dt="2023-10-11T12:48:00.058" v="9460" actId="1076"/>
          <ac:picMkLst>
            <pc:docMk/>
            <pc:sldMk cId="898561554" sldId="303"/>
            <ac:picMk id="2050" creationId="{73D7DF9F-4B81-DE64-E62A-1E99B2CB6DEE}"/>
          </ac:picMkLst>
        </pc:picChg>
        <pc:picChg chg="add del mod">
          <ac:chgData name="Emily Gauruhn" userId="0d781758-f307-446f-b976-e347b4f608a0" providerId="ADAL" clId="{A86C605F-0025-49B7-9A02-D5B2C31F47A9}" dt="2023-10-11T12:46:30.079" v="9446" actId="1076"/>
          <ac:picMkLst>
            <pc:docMk/>
            <pc:sldMk cId="898561554" sldId="303"/>
            <ac:picMk id="2051" creationId="{0C80A0E2-C141-0510-4815-BF3766D987BE}"/>
          </ac:picMkLst>
        </pc:picChg>
        <pc:picChg chg="add del mod">
          <ac:chgData name="Emily Gauruhn" userId="0d781758-f307-446f-b976-e347b4f608a0" providerId="ADAL" clId="{A86C605F-0025-49B7-9A02-D5B2C31F47A9}" dt="2023-10-11T12:46:34.367" v="9447" actId="1076"/>
          <ac:picMkLst>
            <pc:docMk/>
            <pc:sldMk cId="898561554" sldId="303"/>
            <ac:picMk id="2052" creationId="{E96FA360-4282-0E6E-1B1B-C3974E605AED}"/>
          </ac:picMkLst>
        </pc:picChg>
        <pc:picChg chg="add del mod">
          <ac:chgData name="Emily Gauruhn" userId="0d781758-f307-446f-b976-e347b4f608a0" providerId="ADAL" clId="{A86C605F-0025-49B7-9A02-D5B2C31F47A9}" dt="2023-10-11T12:46:37.818" v="9448" actId="1076"/>
          <ac:picMkLst>
            <pc:docMk/>
            <pc:sldMk cId="898561554" sldId="303"/>
            <ac:picMk id="2053" creationId="{A51DADF8-97F3-D390-D798-5AE9D6814F01}"/>
          </ac:picMkLst>
        </pc:picChg>
        <pc:picChg chg="add del mod">
          <ac:chgData name="Emily Gauruhn" userId="0d781758-f307-446f-b976-e347b4f608a0" providerId="ADAL" clId="{A86C605F-0025-49B7-9A02-D5B2C31F47A9}" dt="2023-10-11T12:46:42.998" v="9449" actId="1076"/>
          <ac:picMkLst>
            <pc:docMk/>
            <pc:sldMk cId="898561554" sldId="303"/>
            <ac:picMk id="2054" creationId="{B4F90DE1-7E09-7675-F11A-7A0C3C4DFD76}"/>
          </ac:picMkLst>
        </pc:picChg>
      </pc:sldChg>
      <pc:sldChg chg="new del">
        <pc:chgData name="Emily Gauruhn" userId="0d781758-f307-446f-b976-e347b4f608a0" providerId="ADAL" clId="{A86C605F-0025-49B7-9A02-D5B2C31F47A9}" dt="2023-10-11T12:45:23.863" v="9420" actId="47"/>
        <pc:sldMkLst>
          <pc:docMk/>
          <pc:sldMk cId="2537168082" sldId="303"/>
        </pc:sldMkLst>
      </pc:sldChg>
      <pc:sldChg chg="new del">
        <pc:chgData name="Emily Gauruhn" userId="0d781758-f307-446f-b976-e347b4f608a0" providerId="ADAL" clId="{A86C605F-0025-49B7-9A02-D5B2C31F47A9}" dt="2023-10-11T12:50:25.852" v="9535" actId="47"/>
        <pc:sldMkLst>
          <pc:docMk/>
          <pc:sldMk cId="1397789704" sldId="304"/>
        </pc:sldMkLst>
      </pc:sldChg>
      <pc:sldChg chg="add del">
        <pc:chgData name="Emily Gauruhn" userId="0d781758-f307-446f-b976-e347b4f608a0" providerId="ADAL" clId="{A86C605F-0025-49B7-9A02-D5B2C31F47A9}" dt="2023-10-11T12:51:07.381" v="9537" actId="47"/>
        <pc:sldMkLst>
          <pc:docMk/>
          <pc:sldMk cId="2127841680" sldId="304"/>
        </pc:sldMkLst>
      </pc:sldChg>
      <pc:sldChg chg="addSp modSp new mod">
        <pc:chgData name="Emily Gauruhn" userId="0d781758-f307-446f-b976-e347b4f608a0" providerId="ADAL" clId="{A86C605F-0025-49B7-9A02-D5B2C31F47A9}" dt="2023-10-11T12:51:52.728" v="9606" actId="255"/>
        <pc:sldMkLst>
          <pc:docMk/>
          <pc:sldMk cId="2408087387" sldId="304"/>
        </pc:sldMkLst>
        <pc:spChg chg="mod">
          <ac:chgData name="Emily Gauruhn" userId="0d781758-f307-446f-b976-e347b4f608a0" providerId="ADAL" clId="{A86C605F-0025-49B7-9A02-D5B2C31F47A9}" dt="2023-10-11T12:51:52.728" v="9606" actId="255"/>
          <ac:spMkLst>
            <pc:docMk/>
            <pc:sldMk cId="2408087387" sldId="304"/>
            <ac:spMk id="2" creationId="{809AF695-2A49-5DBA-6ECF-13AC2E2E89B5}"/>
          </ac:spMkLst>
        </pc:spChg>
        <pc:picChg chg="add mod">
          <ac:chgData name="Emily Gauruhn" userId="0d781758-f307-446f-b976-e347b4f608a0" providerId="ADAL" clId="{A86C605F-0025-49B7-9A02-D5B2C31F47A9}" dt="2023-10-11T12:51:44.620" v="9605" actId="1076"/>
          <ac:picMkLst>
            <pc:docMk/>
            <pc:sldMk cId="2408087387" sldId="304"/>
            <ac:picMk id="4098" creationId="{0012B8ED-9AF9-6B6F-06A2-9F442243EA12}"/>
          </ac:picMkLst>
        </pc:picChg>
      </pc:sldChg>
      <pc:sldChg chg="addSp modSp new mod">
        <pc:chgData name="Emily Gauruhn" userId="0d781758-f307-446f-b976-e347b4f608a0" providerId="ADAL" clId="{A86C605F-0025-49B7-9A02-D5B2C31F47A9}" dt="2023-10-11T12:55:59.233" v="9669" actId="1076"/>
        <pc:sldMkLst>
          <pc:docMk/>
          <pc:sldMk cId="2324455577" sldId="305"/>
        </pc:sldMkLst>
        <pc:spChg chg="mod">
          <ac:chgData name="Emily Gauruhn" userId="0d781758-f307-446f-b976-e347b4f608a0" providerId="ADAL" clId="{A86C605F-0025-49B7-9A02-D5B2C31F47A9}" dt="2023-10-11T12:55:40.585" v="9664" actId="207"/>
          <ac:spMkLst>
            <pc:docMk/>
            <pc:sldMk cId="2324455577" sldId="305"/>
            <ac:spMk id="2" creationId="{C5A3A4D7-10EE-2AE0-ECEB-E5F1E76B60A5}"/>
          </ac:spMkLst>
        </pc:spChg>
        <pc:picChg chg="add mod">
          <ac:chgData name="Emily Gauruhn" userId="0d781758-f307-446f-b976-e347b4f608a0" providerId="ADAL" clId="{A86C605F-0025-49B7-9A02-D5B2C31F47A9}" dt="2023-10-11T12:55:59.233" v="9669" actId="1076"/>
          <ac:picMkLst>
            <pc:docMk/>
            <pc:sldMk cId="2324455577" sldId="305"/>
            <ac:picMk id="6146" creationId="{4F0B832E-EC0C-4D88-E7AD-FB76018D0F48}"/>
          </ac:picMkLst>
        </pc:picChg>
      </pc:sldChg>
      <pc:sldChg chg="addSp delSp modSp add del mod ord">
        <pc:chgData name="Emily Gauruhn" userId="0d781758-f307-446f-b976-e347b4f608a0" providerId="ADAL" clId="{A86C605F-0025-49B7-9A02-D5B2C31F47A9}" dt="2023-10-11T13:20:39.746" v="10027" actId="47"/>
        <pc:sldMkLst>
          <pc:docMk/>
          <pc:sldMk cId="211639613" sldId="306"/>
        </pc:sldMkLst>
        <pc:spChg chg="del">
          <ac:chgData name="Emily Gauruhn" userId="0d781758-f307-446f-b976-e347b4f608a0" providerId="ADAL" clId="{A86C605F-0025-49B7-9A02-D5B2C31F47A9}" dt="2023-10-11T12:58:35.284" v="9688" actId="478"/>
          <ac:spMkLst>
            <pc:docMk/>
            <pc:sldMk cId="211639613" sldId="306"/>
            <ac:spMk id="2" creationId="{168B67D8-5B3C-5816-0F22-09684F1A2AB2}"/>
          </ac:spMkLst>
        </pc:spChg>
        <pc:spChg chg="mod">
          <ac:chgData name="Emily Gauruhn" userId="0d781758-f307-446f-b976-e347b4f608a0" providerId="ADAL" clId="{A86C605F-0025-49B7-9A02-D5B2C31F47A9}" dt="2023-10-11T12:59:49.675" v="9725" actId="20577"/>
          <ac:spMkLst>
            <pc:docMk/>
            <pc:sldMk cId="211639613" sldId="306"/>
            <ac:spMk id="3" creationId="{4DAD1802-F3F8-B004-6BCF-2B788C559257}"/>
          </ac:spMkLst>
        </pc:spChg>
        <pc:spChg chg="del">
          <ac:chgData name="Emily Gauruhn" userId="0d781758-f307-446f-b976-e347b4f608a0" providerId="ADAL" clId="{A86C605F-0025-49B7-9A02-D5B2C31F47A9}" dt="2023-10-11T12:58:02.561" v="9678"/>
          <ac:spMkLst>
            <pc:docMk/>
            <pc:sldMk cId="211639613" sldId="306"/>
            <ac:spMk id="4" creationId="{124CE42C-B90D-73D5-065E-088FEDCF707A}"/>
          </ac:spMkLst>
        </pc:spChg>
        <pc:spChg chg="add del mod">
          <ac:chgData name="Emily Gauruhn" userId="0d781758-f307-446f-b976-e347b4f608a0" providerId="ADAL" clId="{A86C605F-0025-49B7-9A02-D5B2C31F47A9}" dt="2023-10-11T12:58:12.931" v="9682" actId="478"/>
          <ac:spMkLst>
            <pc:docMk/>
            <pc:sldMk cId="211639613" sldId="306"/>
            <ac:spMk id="7" creationId="{5FF15512-C128-834C-464B-911124DB9814}"/>
          </ac:spMkLst>
        </pc:spChg>
        <pc:spChg chg="add del mod">
          <ac:chgData name="Emily Gauruhn" userId="0d781758-f307-446f-b976-e347b4f608a0" providerId="ADAL" clId="{A86C605F-0025-49B7-9A02-D5B2C31F47A9}" dt="2023-10-11T12:58:38.433" v="9689" actId="478"/>
          <ac:spMkLst>
            <pc:docMk/>
            <pc:sldMk cId="211639613" sldId="306"/>
            <ac:spMk id="10" creationId="{54C604D2-CB13-96C7-1316-E53B2640ED33}"/>
          </ac:spMkLst>
        </pc:spChg>
        <pc:picChg chg="add del mod">
          <ac:chgData name="Emily Gauruhn" userId="0d781758-f307-446f-b976-e347b4f608a0" providerId="ADAL" clId="{A86C605F-0025-49B7-9A02-D5B2C31F47A9}" dt="2023-10-11T12:58:11.590" v="9681" actId="478"/>
          <ac:picMkLst>
            <pc:docMk/>
            <pc:sldMk cId="211639613" sldId="306"/>
            <ac:picMk id="5" creationId="{00CB708F-1490-7085-79DA-4E25641329CC}"/>
          </ac:picMkLst>
        </pc:picChg>
        <pc:picChg chg="add mod">
          <ac:chgData name="Emily Gauruhn" userId="0d781758-f307-446f-b976-e347b4f608a0" providerId="ADAL" clId="{A86C605F-0025-49B7-9A02-D5B2C31F47A9}" dt="2023-10-11T13:00:00.837" v="9728" actId="1076"/>
          <ac:picMkLst>
            <pc:docMk/>
            <pc:sldMk cId="211639613" sldId="306"/>
            <ac:picMk id="8" creationId="{642E3173-8E8E-E969-FAD8-B8358200BA72}"/>
          </ac:picMkLst>
        </pc:picChg>
      </pc:sldChg>
      <pc:sldChg chg="addSp delSp modSp new del mod">
        <pc:chgData name="Emily Gauruhn" userId="0d781758-f307-446f-b976-e347b4f608a0" providerId="ADAL" clId="{A86C605F-0025-49B7-9A02-D5B2C31F47A9}" dt="2023-10-11T13:19:57.431" v="10025" actId="47"/>
        <pc:sldMkLst>
          <pc:docMk/>
          <pc:sldMk cId="3284616197" sldId="307"/>
        </pc:sldMkLst>
        <pc:spChg chg="del">
          <ac:chgData name="Emily Gauruhn" userId="0d781758-f307-446f-b976-e347b4f608a0" providerId="ADAL" clId="{A86C605F-0025-49B7-9A02-D5B2C31F47A9}" dt="2023-10-11T13:08:31.927" v="9835" actId="478"/>
          <ac:spMkLst>
            <pc:docMk/>
            <pc:sldMk cId="3284616197" sldId="307"/>
            <ac:spMk id="2" creationId="{A7F72ABF-49C2-75AE-623F-59128770F109}"/>
          </ac:spMkLst>
        </pc:spChg>
        <pc:spChg chg="del">
          <ac:chgData name="Emily Gauruhn" userId="0d781758-f307-446f-b976-e347b4f608a0" providerId="ADAL" clId="{A86C605F-0025-49B7-9A02-D5B2C31F47A9}" dt="2023-10-11T13:05:54.733" v="9767" actId="478"/>
          <ac:spMkLst>
            <pc:docMk/>
            <pc:sldMk cId="3284616197" sldId="307"/>
            <ac:spMk id="3" creationId="{F2952E71-7763-2923-6A71-7DD7B29F5DB4}"/>
          </ac:spMkLst>
        </pc:spChg>
        <pc:spChg chg="mod">
          <ac:chgData name="Emily Gauruhn" userId="0d781758-f307-446f-b976-e347b4f608a0" providerId="ADAL" clId="{A86C605F-0025-49B7-9A02-D5B2C31F47A9}" dt="2023-10-11T13:11:20.884" v="9914" actId="207"/>
          <ac:spMkLst>
            <pc:docMk/>
            <pc:sldMk cId="3284616197" sldId="307"/>
            <ac:spMk id="4" creationId="{9CAFD621-BB96-3B38-1345-2F87B6B1B989}"/>
          </ac:spMkLst>
        </pc:spChg>
        <pc:spChg chg="add del mod">
          <ac:chgData name="Emily Gauruhn" userId="0d781758-f307-446f-b976-e347b4f608a0" providerId="ADAL" clId="{A86C605F-0025-49B7-9A02-D5B2C31F47A9}" dt="2023-10-11T13:12:07.360" v="9946" actId="21"/>
          <ac:spMkLst>
            <pc:docMk/>
            <pc:sldMk cId="3284616197" sldId="307"/>
            <ac:spMk id="5" creationId="{525A6E89-47CC-9C8C-7990-3269BBC4EFF1}"/>
          </ac:spMkLst>
        </pc:spChg>
        <pc:spChg chg="add del mod">
          <ac:chgData name="Emily Gauruhn" userId="0d781758-f307-446f-b976-e347b4f608a0" providerId="ADAL" clId="{A86C605F-0025-49B7-9A02-D5B2C31F47A9}" dt="2023-10-11T13:15:12.205" v="9962" actId="21"/>
          <ac:spMkLst>
            <pc:docMk/>
            <pc:sldMk cId="3284616197" sldId="307"/>
            <ac:spMk id="6" creationId="{D74525A4-0DB4-0B4D-2BA4-1C2C8FAD5E78}"/>
          </ac:spMkLst>
        </pc:spChg>
        <pc:spChg chg="add del mod">
          <ac:chgData name="Emily Gauruhn" userId="0d781758-f307-446f-b976-e347b4f608a0" providerId="ADAL" clId="{A86C605F-0025-49B7-9A02-D5B2C31F47A9}" dt="2023-10-11T13:15:12.205" v="9962" actId="21"/>
          <ac:spMkLst>
            <pc:docMk/>
            <pc:sldMk cId="3284616197" sldId="307"/>
            <ac:spMk id="7" creationId="{3BC55768-4D68-72BA-5028-E4557955B5A7}"/>
          </ac:spMkLst>
        </pc:spChg>
        <pc:spChg chg="add del mod">
          <ac:chgData name="Emily Gauruhn" userId="0d781758-f307-446f-b976-e347b4f608a0" providerId="ADAL" clId="{A86C605F-0025-49B7-9A02-D5B2C31F47A9}" dt="2023-10-11T13:15:12.205" v="9962" actId="21"/>
          <ac:spMkLst>
            <pc:docMk/>
            <pc:sldMk cId="3284616197" sldId="307"/>
            <ac:spMk id="8" creationId="{8B892E0E-B621-DE5B-1346-2A3EC1CA1AEA}"/>
          </ac:spMkLst>
        </pc:spChg>
        <pc:spChg chg="add del mod">
          <ac:chgData name="Emily Gauruhn" userId="0d781758-f307-446f-b976-e347b4f608a0" providerId="ADAL" clId="{A86C605F-0025-49B7-9A02-D5B2C31F47A9}" dt="2023-10-11T13:15:12.205" v="9962" actId="21"/>
          <ac:spMkLst>
            <pc:docMk/>
            <pc:sldMk cId="3284616197" sldId="307"/>
            <ac:spMk id="9" creationId="{7136566C-1319-D8AF-FE36-580DD48F404E}"/>
          </ac:spMkLst>
        </pc:spChg>
        <pc:spChg chg="add mod">
          <ac:chgData name="Emily Gauruhn" userId="0d781758-f307-446f-b976-e347b4f608a0" providerId="ADAL" clId="{A86C605F-0025-49B7-9A02-D5B2C31F47A9}" dt="2023-10-11T13:10:18.461" v="9900" actId="1076"/>
          <ac:spMkLst>
            <pc:docMk/>
            <pc:sldMk cId="3284616197" sldId="307"/>
            <ac:spMk id="12" creationId="{7267F34A-7141-5B69-83D0-8553CDCBB878}"/>
          </ac:spMkLst>
        </pc:spChg>
        <pc:spChg chg="add del">
          <ac:chgData name="Emily Gauruhn" userId="0d781758-f307-446f-b976-e347b4f608a0" providerId="ADAL" clId="{A86C605F-0025-49B7-9A02-D5B2C31F47A9}" dt="2023-10-11T13:10:43.533" v="9907" actId="478"/>
          <ac:spMkLst>
            <pc:docMk/>
            <pc:sldMk cId="3284616197" sldId="307"/>
            <ac:spMk id="13" creationId="{E890D830-5B52-A73D-79F3-D57147CB1173}"/>
          </ac:spMkLst>
        </pc:spChg>
        <pc:picChg chg="add mod">
          <ac:chgData name="Emily Gauruhn" userId="0d781758-f307-446f-b976-e347b4f608a0" providerId="ADAL" clId="{A86C605F-0025-49B7-9A02-D5B2C31F47A9}" dt="2023-10-11T13:11:00.316" v="9911" actId="1076"/>
          <ac:picMkLst>
            <pc:docMk/>
            <pc:sldMk cId="3284616197" sldId="307"/>
            <ac:picMk id="11" creationId="{F6BEBAE8-6C18-7EF3-FCC8-2465083CC904}"/>
          </ac:picMkLst>
        </pc:picChg>
      </pc:sldChg>
      <pc:sldChg chg="new del">
        <pc:chgData name="Emily Gauruhn" userId="0d781758-f307-446f-b976-e347b4f608a0" providerId="ADAL" clId="{A86C605F-0025-49B7-9A02-D5B2C31F47A9}" dt="2023-10-11T13:11:36.400" v="9917" actId="47"/>
        <pc:sldMkLst>
          <pc:docMk/>
          <pc:sldMk cId="95227684" sldId="308"/>
        </pc:sldMkLst>
      </pc:sldChg>
      <pc:sldChg chg="addSp delSp modSp new mod">
        <pc:chgData name="Emily Gauruhn" userId="0d781758-f307-446f-b976-e347b4f608a0" providerId="ADAL" clId="{A86C605F-0025-49B7-9A02-D5B2C31F47A9}" dt="2023-10-12T11:18:33.631" v="12903" actId="20577"/>
        <pc:sldMkLst>
          <pc:docMk/>
          <pc:sldMk cId="871483779" sldId="308"/>
        </pc:sldMkLst>
        <pc:spChg chg="del mod">
          <ac:chgData name="Emily Gauruhn" userId="0d781758-f307-446f-b976-e347b4f608a0" providerId="ADAL" clId="{A86C605F-0025-49B7-9A02-D5B2C31F47A9}" dt="2023-10-11T13:12:22.929" v="9953" actId="478"/>
          <ac:spMkLst>
            <pc:docMk/>
            <pc:sldMk cId="871483779" sldId="308"/>
            <ac:spMk id="2" creationId="{31FB900D-CF7D-8B89-E2F7-1C67D059C9F9}"/>
          </ac:spMkLst>
        </pc:spChg>
        <pc:spChg chg="mod">
          <ac:chgData name="Emily Gauruhn" userId="0d781758-f307-446f-b976-e347b4f608a0" providerId="ADAL" clId="{A86C605F-0025-49B7-9A02-D5B2C31F47A9}" dt="2023-10-11T13:11:57.387" v="9944" actId="207"/>
          <ac:spMkLst>
            <pc:docMk/>
            <pc:sldMk cId="871483779" sldId="308"/>
            <ac:spMk id="3" creationId="{6C4D5DD5-F535-659E-6EB1-49F49A028D78}"/>
          </ac:spMkLst>
        </pc:spChg>
        <pc:spChg chg="del">
          <ac:chgData name="Emily Gauruhn" userId="0d781758-f307-446f-b976-e347b4f608a0" providerId="ADAL" clId="{A86C605F-0025-49B7-9A02-D5B2C31F47A9}" dt="2023-10-11T13:12:00.346" v="9945" actId="478"/>
          <ac:spMkLst>
            <pc:docMk/>
            <pc:sldMk cId="871483779" sldId="308"/>
            <ac:spMk id="4" creationId="{E4ABCF07-21D4-60EE-673E-45CA85B25C89}"/>
          </ac:spMkLst>
        </pc:spChg>
        <pc:spChg chg="add mod">
          <ac:chgData name="Emily Gauruhn" userId="0d781758-f307-446f-b976-e347b4f608a0" providerId="ADAL" clId="{A86C605F-0025-49B7-9A02-D5B2C31F47A9}" dt="2023-10-11T13:18:21.078" v="10002" actId="1076"/>
          <ac:spMkLst>
            <pc:docMk/>
            <pc:sldMk cId="871483779" sldId="308"/>
            <ac:spMk id="5" creationId="{8021951C-F142-A8E9-8E0E-A970C93D7FDC}"/>
          </ac:spMkLst>
        </pc:spChg>
        <pc:spChg chg="add mod">
          <ac:chgData name="Emily Gauruhn" userId="0d781758-f307-446f-b976-e347b4f608a0" providerId="ADAL" clId="{A86C605F-0025-49B7-9A02-D5B2C31F47A9}" dt="2023-10-11T13:18:45.774" v="10017" actId="207"/>
          <ac:spMkLst>
            <pc:docMk/>
            <pc:sldMk cId="871483779" sldId="308"/>
            <ac:spMk id="7" creationId="{3C4FB0B2-1EBD-1636-4CCA-2A7AE1C466F4}"/>
          </ac:spMkLst>
        </pc:spChg>
        <pc:spChg chg="add mod">
          <ac:chgData name="Emily Gauruhn" userId="0d781758-f307-446f-b976-e347b4f608a0" providerId="ADAL" clId="{A86C605F-0025-49B7-9A02-D5B2C31F47A9}" dt="2023-10-11T13:18:39.483" v="10016" actId="1037"/>
          <ac:spMkLst>
            <pc:docMk/>
            <pc:sldMk cId="871483779" sldId="308"/>
            <ac:spMk id="8" creationId="{DFFF27D1-D969-4C17-9A40-683E086B64AC}"/>
          </ac:spMkLst>
        </pc:spChg>
        <pc:spChg chg="add mod">
          <ac:chgData name="Emily Gauruhn" userId="0d781758-f307-446f-b976-e347b4f608a0" providerId="ADAL" clId="{A86C605F-0025-49B7-9A02-D5B2C31F47A9}" dt="2023-10-11T13:18:50.141" v="10018" actId="207"/>
          <ac:spMkLst>
            <pc:docMk/>
            <pc:sldMk cId="871483779" sldId="308"/>
            <ac:spMk id="9" creationId="{B9CA968E-9C0A-5769-D2FB-2D78D69AF947}"/>
          </ac:spMkLst>
        </pc:spChg>
        <pc:spChg chg="add mod">
          <ac:chgData name="Emily Gauruhn" userId="0d781758-f307-446f-b976-e347b4f608a0" providerId="ADAL" clId="{A86C605F-0025-49B7-9A02-D5B2C31F47A9}" dt="2023-10-12T11:18:33.631" v="12903" actId="20577"/>
          <ac:spMkLst>
            <pc:docMk/>
            <pc:sldMk cId="871483779" sldId="308"/>
            <ac:spMk id="10" creationId="{BEDED48D-09BB-0615-CD9F-18261D20E905}"/>
          </ac:spMkLst>
        </pc:spChg>
        <pc:spChg chg="add del mod">
          <ac:chgData name="Emily Gauruhn" userId="0d781758-f307-446f-b976-e347b4f608a0" providerId="ADAL" clId="{A86C605F-0025-49B7-9A02-D5B2C31F47A9}" dt="2023-10-11T13:19:24.507" v="10019" actId="478"/>
          <ac:spMkLst>
            <pc:docMk/>
            <pc:sldMk cId="871483779" sldId="308"/>
            <ac:spMk id="13" creationId="{19784694-F324-B3DA-F682-B29C6CEE82B3}"/>
          </ac:spMkLst>
        </pc:spChg>
        <pc:spChg chg="add mod">
          <ac:chgData name="Emily Gauruhn" userId="0d781758-f307-446f-b976-e347b4f608a0" providerId="ADAL" clId="{A86C605F-0025-49B7-9A02-D5B2C31F47A9}" dt="2023-10-11T13:19:44.379" v="10024" actId="14100"/>
          <ac:spMkLst>
            <pc:docMk/>
            <pc:sldMk cId="871483779" sldId="308"/>
            <ac:spMk id="14" creationId="{53AC87C5-3096-4370-6B06-1FA51416EB7C}"/>
          </ac:spMkLst>
        </pc:spChg>
        <pc:spChg chg="add del mod">
          <ac:chgData name="Emily Gauruhn" userId="0d781758-f307-446f-b976-e347b4f608a0" providerId="ADAL" clId="{A86C605F-0025-49B7-9A02-D5B2C31F47A9}" dt="2023-10-11T14:37:43.316" v="10993" actId="478"/>
          <ac:spMkLst>
            <pc:docMk/>
            <pc:sldMk cId="871483779" sldId="308"/>
            <ac:spMk id="18" creationId="{AE26425F-E76E-33BE-5A02-FDA42F0BE59F}"/>
          </ac:spMkLst>
        </pc:spChg>
        <pc:spChg chg="add mod">
          <ac:chgData name="Emily Gauruhn" userId="0d781758-f307-446f-b976-e347b4f608a0" providerId="ADAL" clId="{A86C605F-0025-49B7-9A02-D5B2C31F47A9}" dt="2023-10-11T14:41:18.058" v="11281" actId="1076"/>
          <ac:spMkLst>
            <pc:docMk/>
            <pc:sldMk cId="871483779" sldId="308"/>
            <ac:spMk id="19" creationId="{55F3540F-59FB-5688-C180-EB85B7C68D65}"/>
          </ac:spMkLst>
        </pc:spChg>
        <pc:picChg chg="add mod">
          <ac:chgData name="Emily Gauruhn" userId="0d781758-f307-446f-b976-e347b4f608a0" providerId="ADAL" clId="{A86C605F-0025-49B7-9A02-D5B2C31F47A9}" dt="2023-10-11T13:19:34.157" v="10021" actId="1076"/>
          <ac:picMkLst>
            <pc:docMk/>
            <pc:sldMk cId="871483779" sldId="308"/>
            <ac:picMk id="6" creationId="{F5477265-3250-52A6-277D-34DD46C50882}"/>
          </ac:picMkLst>
        </pc:picChg>
        <pc:cxnChg chg="add del mod">
          <ac:chgData name="Emily Gauruhn" userId="0d781758-f307-446f-b976-e347b4f608a0" providerId="ADAL" clId="{A86C605F-0025-49B7-9A02-D5B2C31F47A9}" dt="2023-10-11T13:16:06.195" v="9971" actId="478"/>
          <ac:cxnSpMkLst>
            <pc:docMk/>
            <pc:sldMk cId="871483779" sldId="308"/>
            <ac:cxnSpMk id="12" creationId="{DA039FD8-A5E7-2824-7BC2-A0300B5D14AE}"/>
          </ac:cxnSpMkLst>
        </pc:cxnChg>
        <pc:cxnChg chg="add mod">
          <ac:chgData name="Emily Gauruhn" userId="0d781758-f307-446f-b976-e347b4f608a0" providerId="ADAL" clId="{A86C605F-0025-49B7-9A02-D5B2C31F47A9}" dt="2023-10-11T13:18:16.414" v="10001" actId="14100"/>
          <ac:cxnSpMkLst>
            <pc:docMk/>
            <pc:sldMk cId="871483779" sldId="308"/>
            <ac:cxnSpMk id="16" creationId="{E907181E-96A7-C0C7-1753-C98798C13CD9}"/>
          </ac:cxnSpMkLst>
        </pc:cxnChg>
      </pc:sldChg>
      <pc:sldChg chg="addSp delSp modSp new del mod">
        <pc:chgData name="Emily Gauruhn" userId="0d781758-f307-446f-b976-e347b4f608a0" providerId="ADAL" clId="{A86C605F-0025-49B7-9A02-D5B2C31F47A9}" dt="2023-10-11T13:26:17.264" v="10120" actId="47"/>
        <pc:sldMkLst>
          <pc:docMk/>
          <pc:sldMk cId="2071934243" sldId="309"/>
        </pc:sldMkLst>
        <pc:spChg chg="del">
          <ac:chgData name="Emily Gauruhn" userId="0d781758-f307-446f-b976-e347b4f608a0" providerId="ADAL" clId="{A86C605F-0025-49B7-9A02-D5B2C31F47A9}" dt="2023-10-11T13:21:50.267" v="10064" actId="478"/>
          <ac:spMkLst>
            <pc:docMk/>
            <pc:sldMk cId="2071934243" sldId="309"/>
            <ac:spMk id="2" creationId="{915CA9D7-C58F-F118-40D1-E66F4620D01F}"/>
          </ac:spMkLst>
        </pc:spChg>
        <pc:spChg chg="del">
          <ac:chgData name="Emily Gauruhn" userId="0d781758-f307-446f-b976-e347b4f608a0" providerId="ADAL" clId="{A86C605F-0025-49B7-9A02-D5B2C31F47A9}" dt="2023-10-11T13:23:50.488" v="10088" actId="478"/>
          <ac:spMkLst>
            <pc:docMk/>
            <pc:sldMk cId="2071934243" sldId="309"/>
            <ac:spMk id="3" creationId="{42368291-4B34-48D1-50E0-FD855C2BD496}"/>
          </ac:spMkLst>
        </pc:spChg>
        <pc:spChg chg="del mod">
          <ac:chgData name="Emily Gauruhn" userId="0d781758-f307-446f-b976-e347b4f608a0" providerId="ADAL" clId="{A86C605F-0025-49B7-9A02-D5B2C31F47A9}" dt="2023-10-11T13:24:52.199" v="10095" actId="478"/>
          <ac:spMkLst>
            <pc:docMk/>
            <pc:sldMk cId="2071934243" sldId="309"/>
            <ac:spMk id="4" creationId="{733073EF-5FA9-8F8E-CB1D-4414C7A9670A}"/>
          </ac:spMkLst>
        </pc:spChg>
        <pc:spChg chg="add del mod">
          <ac:chgData name="Emily Gauruhn" userId="0d781758-f307-446f-b976-e347b4f608a0" providerId="ADAL" clId="{A86C605F-0025-49B7-9A02-D5B2C31F47A9}" dt="2023-10-11T13:25:23.561" v="10113" actId="21"/>
          <ac:spMkLst>
            <pc:docMk/>
            <pc:sldMk cId="2071934243" sldId="309"/>
            <ac:spMk id="5" creationId="{FE3EB5FD-407B-6F05-CA26-CEBFB9F6FD2E}"/>
          </ac:spMkLst>
        </pc:spChg>
        <pc:spChg chg="add del mod">
          <ac:chgData name="Emily Gauruhn" userId="0d781758-f307-446f-b976-e347b4f608a0" providerId="ADAL" clId="{A86C605F-0025-49B7-9A02-D5B2C31F47A9}" dt="2023-10-11T13:25:23.561" v="10113" actId="21"/>
          <ac:spMkLst>
            <pc:docMk/>
            <pc:sldMk cId="2071934243" sldId="309"/>
            <ac:spMk id="6" creationId="{AE912EDA-478B-BCC9-C59E-C58B74AF6275}"/>
          </ac:spMkLst>
        </pc:spChg>
        <pc:spChg chg="add del mod">
          <ac:chgData name="Emily Gauruhn" userId="0d781758-f307-446f-b976-e347b4f608a0" providerId="ADAL" clId="{A86C605F-0025-49B7-9A02-D5B2C31F47A9}" dt="2023-10-11T13:25:23.561" v="10113" actId="21"/>
          <ac:spMkLst>
            <pc:docMk/>
            <pc:sldMk cId="2071934243" sldId="309"/>
            <ac:spMk id="7" creationId="{13B113AE-178B-95C3-A8EF-F1764EAD7F35}"/>
          </ac:spMkLst>
        </pc:spChg>
        <pc:spChg chg="add del mod">
          <ac:chgData name="Emily Gauruhn" userId="0d781758-f307-446f-b976-e347b4f608a0" providerId="ADAL" clId="{A86C605F-0025-49B7-9A02-D5B2C31F47A9}" dt="2023-10-11T13:25:23.561" v="10113" actId="21"/>
          <ac:spMkLst>
            <pc:docMk/>
            <pc:sldMk cId="2071934243" sldId="309"/>
            <ac:spMk id="8" creationId="{D4772121-61DB-DC75-BAF1-A4B3A7B23B49}"/>
          </ac:spMkLst>
        </pc:spChg>
        <pc:spChg chg="add mod">
          <ac:chgData name="Emily Gauruhn" userId="0d781758-f307-446f-b976-e347b4f608a0" providerId="ADAL" clId="{A86C605F-0025-49B7-9A02-D5B2C31F47A9}" dt="2023-10-11T13:24:52.199" v="10095" actId="478"/>
          <ac:spMkLst>
            <pc:docMk/>
            <pc:sldMk cId="2071934243" sldId="309"/>
            <ac:spMk id="10" creationId="{71668A95-C9BC-982B-E110-A921DDFCDD6B}"/>
          </ac:spMkLst>
        </pc:spChg>
      </pc:sldChg>
      <pc:sldChg chg="addSp delSp modSp add mod">
        <pc:chgData name="Emily Gauruhn" userId="0d781758-f307-446f-b976-e347b4f608a0" providerId="ADAL" clId="{A86C605F-0025-49B7-9A02-D5B2C31F47A9}" dt="2023-10-11T14:39:08.007" v="11118" actId="1036"/>
        <pc:sldMkLst>
          <pc:docMk/>
          <pc:sldMk cId="322681559" sldId="310"/>
        </pc:sldMkLst>
        <pc:spChg chg="add mod">
          <ac:chgData name="Emily Gauruhn" userId="0d781758-f307-446f-b976-e347b4f608a0" providerId="ADAL" clId="{A86C605F-0025-49B7-9A02-D5B2C31F47A9}" dt="2023-10-11T13:26:09.519" v="10119" actId="1076"/>
          <ac:spMkLst>
            <pc:docMk/>
            <pc:sldMk cId="322681559" sldId="310"/>
            <ac:spMk id="2" creationId="{4EF9CCAB-6FF3-68AE-D020-E72F8CA62117}"/>
          </ac:spMkLst>
        </pc:spChg>
        <pc:spChg chg="mod">
          <ac:chgData name="Emily Gauruhn" userId="0d781758-f307-446f-b976-e347b4f608a0" providerId="ADAL" clId="{A86C605F-0025-49B7-9A02-D5B2C31F47A9}" dt="2023-10-11T13:25:02.498" v="10108" actId="20577"/>
          <ac:spMkLst>
            <pc:docMk/>
            <pc:sldMk cId="322681559" sldId="310"/>
            <ac:spMk id="3" creationId="{6C4D5DD5-F535-659E-6EB1-49F49A028D78}"/>
          </ac:spMkLst>
        </pc:spChg>
        <pc:spChg chg="add mod">
          <ac:chgData name="Emily Gauruhn" userId="0d781758-f307-446f-b976-e347b4f608a0" providerId="ADAL" clId="{A86C605F-0025-49B7-9A02-D5B2C31F47A9}" dt="2023-10-11T13:26:03.732" v="10118" actId="1076"/>
          <ac:spMkLst>
            <pc:docMk/>
            <pc:sldMk cId="322681559" sldId="310"/>
            <ac:spMk id="4" creationId="{12B9FDBE-1FBF-1D67-55E4-221E45015D25}"/>
          </ac:spMkLst>
        </pc:spChg>
        <pc:spChg chg="del mod">
          <ac:chgData name="Emily Gauruhn" userId="0d781758-f307-446f-b976-e347b4f608a0" providerId="ADAL" clId="{A86C605F-0025-49B7-9A02-D5B2C31F47A9}" dt="2023-10-11T13:25:11.606" v="10111" actId="478"/>
          <ac:spMkLst>
            <pc:docMk/>
            <pc:sldMk cId="322681559" sldId="310"/>
            <ac:spMk id="5" creationId="{8021951C-F142-A8E9-8E0E-A970C93D7FDC}"/>
          </ac:spMkLst>
        </pc:spChg>
        <pc:spChg chg="del">
          <ac:chgData name="Emily Gauruhn" userId="0d781758-f307-446f-b976-e347b4f608a0" providerId="ADAL" clId="{A86C605F-0025-49B7-9A02-D5B2C31F47A9}" dt="2023-10-11T13:25:08.777" v="10109" actId="478"/>
          <ac:spMkLst>
            <pc:docMk/>
            <pc:sldMk cId="322681559" sldId="310"/>
            <ac:spMk id="7" creationId="{3C4FB0B2-1EBD-1636-4CCA-2A7AE1C466F4}"/>
          </ac:spMkLst>
        </pc:spChg>
        <pc:spChg chg="del">
          <ac:chgData name="Emily Gauruhn" userId="0d781758-f307-446f-b976-e347b4f608a0" providerId="ADAL" clId="{A86C605F-0025-49B7-9A02-D5B2C31F47A9}" dt="2023-10-11T13:25:08.777" v="10109" actId="478"/>
          <ac:spMkLst>
            <pc:docMk/>
            <pc:sldMk cId="322681559" sldId="310"/>
            <ac:spMk id="8" creationId="{DFFF27D1-D969-4C17-9A40-683E086B64AC}"/>
          </ac:spMkLst>
        </pc:spChg>
        <pc:spChg chg="del">
          <ac:chgData name="Emily Gauruhn" userId="0d781758-f307-446f-b976-e347b4f608a0" providerId="ADAL" clId="{A86C605F-0025-49B7-9A02-D5B2C31F47A9}" dt="2023-10-11T13:25:08.777" v="10109" actId="478"/>
          <ac:spMkLst>
            <pc:docMk/>
            <pc:sldMk cId="322681559" sldId="310"/>
            <ac:spMk id="9" creationId="{B9CA968E-9C0A-5769-D2FB-2D78D69AF947}"/>
          </ac:spMkLst>
        </pc:spChg>
        <pc:spChg chg="del">
          <ac:chgData name="Emily Gauruhn" userId="0d781758-f307-446f-b976-e347b4f608a0" providerId="ADAL" clId="{A86C605F-0025-49B7-9A02-D5B2C31F47A9}" dt="2023-10-11T13:25:08.777" v="10109" actId="478"/>
          <ac:spMkLst>
            <pc:docMk/>
            <pc:sldMk cId="322681559" sldId="310"/>
            <ac:spMk id="10" creationId="{BEDED48D-09BB-0615-CD9F-18261D20E905}"/>
          </ac:spMkLst>
        </pc:spChg>
        <pc:spChg chg="add mod">
          <ac:chgData name="Emily Gauruhn" userId="0d781758-f307-446f-b976-e347b4f608a0" providerId="ADAL" clId="{A86C605F-0025-49B7-9A02-D5B2C31F47A9}" dt="2023-10-11T13:25:52.599" v="10117" actId="1076"/>
          <ac:spMkLst>
            <pc:docMk/>
            <pc:sldMk cId="322681559" sldId="310"/>
            <ac:spMk id="11" creationId="{9CF85006-C42A-9BC3-8005-5CA067174A0F}"/>
          </ac:spMkLst>
        </pc:spChg>
        <pc:spChg chg="add mod">
          <ac:chgData name="Emily Gauruhn" userId="0d781758-f307-446f-b976-e347b4f608a0" providerId="ADAL" clId="{A86C605F-0025-49B7-9A02-D5B2C31F47A9}" dt="2023-10-11T13:25:44.847" v="10116" actId="1076"/>
          <ac:spMkLst>
            <pc:docMk/>
            <pc:sldMk cId="322681559" sldId="310"/>
            <ac:spMk id="12" creationId="{E9854D13-8815-3885-73E1-1430B8F933D7}"/>
          </ac:spMkLst>
        </pc:spChg>
        <pc:spChg chg="add mod">
          <ac:chgData name="Emily Gauruhn" userId="0d781758-f307-446f-b976-e347b4f608a0" providerId="ADAL" clId="{A86C605F-0025-49B7-9A02-D5B2C31F47A9}" dt="2023-10-11T13:27:41.825" v="10142" actId="1076"/>
          <ac:spMkLst>
            <pc:docMk/>
            <pc:sldMk cId="322681559" sldId="310"/>
            <ac:spMk id="13" creationId="{5786E4AB-1D48-6538-D0EE-EA33DF967894}"/>
          </ac:spMkLst>
        </pc:spChg>
        <pc:spChg chg="del">
          <ac:chgData name="Emily Gauruhn" userId="0d781758-f307-446f-b976-e347b4f608a0" providerId="ADAL" clId="{A86C605F-0025-49B7-9A02-D5B2C31F47A9}" dt="2023-10-11T13:25:13.789" v="10112" actId="478"/>
          <ac:spMkLst>
            <pc:docMk/>
            <pc:sldMk cId="322681559" sldId="310"/>
            <ac:spMk id="14" creationId="{53AC87C5-3096-4370-6B06-1FA51416EB7C}"/>
          </ac:spMkLst>
        </pc:spChg>
        <pc:spChg chg="add mod">
          <ac:chgData name="Emily Gauruhn" userId="0d781758-f307-446f-b976-e347b4f608a0" providerId="ADAL" clId="{A86C605F-0025-49B7-9A02-D5B2C31F47A9}" dt="2023-10-11T13:27:44.468" v="10143" actId="1076"/>
          <ac:spMkLst>
            <pc:docMk/>
            <pc:sldMk cId="322681559" sldId="310"/>
            <ac:spMk id="15" creationId="{9B8EBF34-76E6-72A1-A883-2357904E6891}"/>
          </ac:spMkLst>
        </pc:spChg>
        <pc:spChg chg="add mod">
          <ac:chgData name="Emily Gauruhn" userId="0d781758-f307-446f-b976-e347b4f608a0" providerId="ADAL" clId="{A86C605F-0025-49B7-9A02-D5B2C31F47A9}" dt="2023-10-11T14:39:08.007" v="11118" actId="1036"/>
          <ac:spMkLst>
            <pc:docMk/>
            <pc:sldMk cId="322681559" sldId="310"/>
            <ac:spMk id="17" creationId="{D1E4FBCC-C6B9-8E05-4918-AB319551279B}"/>
          </ac:spMkLst>
        </pc:spChg>
        <pc:picChg chg="del">
          <ac:chgData name="Emily Gauruhn" userId="0d781758-f307-446f-b976-e347b4f608a0" providerId="ADAL" clId="{A86C605F-0025-49B7-9A02-D5B2C31F47A9}" dt="2023-10-11T13:25:08.777" v="10109" actId="478"/>
          <ac:picMkLst>
            <pc:docMk/>
            <pc:sldMk cId="322681559" sldId="310"/>
            <ac:picMk id="6" creationId="{F5477265-3250-52A6-277D-34DD46C50882}"/>
          </ac:picMkLst>
        </pc:picChg>
        <pc:cxnChg chg="del">
          <ac:chgData name="Emily Gauruhn" userId="0d781758-f307-446f-b976-e347b4f608a0" providerId="ADAL" clId="{A86C605F-0025-49B7-9A02-D5B2C31F47A9}" dt="2023-10-11T13:25:08.777" v="10109" actId="478"/>
          <ac:cxnSpMkLst>
            <pc:docMk/>
            <pc:sldMk cId="322681559" sldId="310"/>
            <ac:cxnSpMk id="16" creationId="{E907181E-96A7-C0C7-1753-C98798C13CD9}"/>
          </ac:cxnSpMkLst>
        </pc:cxnChg>
      </pc:sldChg>
      <pc:sldChg chg="addSp delSp modSp new del mod">
        <pc:chgData name="Emily Gauruhn" userId="0d781758-f307-446f-b976-e347b4f608a0" providerId="ADAL" clId="{A86C605F-0025-49B7-9A02-D5B2C31F47A9}" dt="2023-10-11T14:49:34.110" v="11392" actId="47"/>
        <pc:sldMkLst>
          <pc:docMk/>
          <pc:sldMk cId="3281001795" sldId="311"/>
        </pc:sldMkLst>
        <pc:picChg chg="add del mod">
          <ac:chgData name="Emily Gauruhn" userId="0d781758-f307-446f-b976-e347b4f608a0" providerId="ADAL" clId="{A86C605F-0025-49B7-9A02-D5B2C31F47A9}" dt="2023-10-11T14:47:41.144" v="11342" actId="21"/>
          <ac:picMkLst>
            <pc:docMk/>
            <pc:sldMk cId="3281001795" sldId="311"/>
            <ac:picMk id="4" creationId="{9A918172-5CC4-498F-0AA0-81F5FA5164F4}"/>
          </ac:picMkLst>
        </pc:picChg>
      </pc:sldChg>
      <pc:sldChg chg="addSp delSp modSp new del mod">
        <pc:chgData name="Emily Gauruhn" userId="0d781758-f307-446f-b976-e347b4f608a0" providerId="ADAL" clId="{A86C605F-0025-49B7-9A02-D5B2C31F47A9}" dt="2023-10-11T14:50:10.772" v="11434" actId="47"/>
        <pc:sldMkLst>
          <pc:docMk/>
          <pc:sldMk cId="3638985563" sldId="312"/>
        </pc:sldMkLst>
        <pc:spChg chg="del">
          <ac:chgData name="Emily Gauruhn" userId="0d781758-f307-446f-b976-e347b4f608a0" providerId="ADAL" clId="{A86C605F-0025-49B7-9A02-D5B2C31F47A9}" dt="2023-10-11T14:47:52.700" v="11346" actId="478"/>
          <ac:spMkLst>
            <pc:docMk/>
            <pc:sldMk cId="3638985563" sldId="312"/>
            <ac:spMk id="2" creationId="{70B75E42-0011-DBD7-CDF6-49D9BE004B21}"/>
          </ac:spMkLst>
        </pc:spChg>
        <pc:spChg chg="del mod">
          <ac:chgData name="Emily Gauruhn" userId="0d781758-f307-446f-b976-e347b4f608a0" providerId="ADAL" clId="{A86C605F-0025-49B7-9A02-D5B2C31F47A9}" dt="2023-10-11T14:47:46.354" v="11344"/>
          <ac:spMkLst>
            <pc:docMk/>
            <pc:sldMk cId="3638985563" sldId="312"/>
            <ac:spMk id="3" creationId="{FF73FC6D-36E3-8173-D77E-42DD365DBF36}"/>
          </ac:spMkLst>
        </pc:spChg>
        <pc:spChg chg="mod">
          <ac:chgData name="Emily Gauruhn" userId="0d781758-f307-446f-b976-e347b4f608a0" providerId="ADAL" clId="{A86C605F-0025-49B7-9A02-D5B2C31F47A9}" dt="2023-10-11T14:49:00.902" v="11385" actId="1076"/>
          <ac:spMkLst>
            <pc:docMk/>
            <pc:sldMk cId="3638985563" sldId="312"/>
            <ac:spMk id="4" creationId="{14379318-1852-9890-741D-0F9F6CCDC8B1}"/>
          </ac:spMkLst>
        </pc:spChg>
        <pc:spChg chg="add mod">
          <ac:chgData name="Emily Gauruhn" userId="0d781758-f307-446f-b976-e347b4f608a0" providerId="ADAL" clId="{A86C605F-0025-49B7-9A02-D5B2C31F47A9}" dt="2023-10-11T14:50:02.481" v="11431" actId="21"/>
          <ac:spMkLst>
            <pc:docMk/>
            <pc:sldMk cId="3638985563" sldId="312"/>
            <ac:spMk id="7" creationId="{A4E89784-A3EE-8EA7-1A19-29E94A3B34FB}"/>
          </ac:spMkLst>
        </pc:spChg>
        <pc:picChg chg="add del mod">
          <ac:chgData name="Emily Gauruhn" userId="0d781758-f307-446f-b976-e347b4f608a0" providerId="ADAL" clId="{A86C605F-0025-49B7-9A02-D5B2C31F47A9}" dt="2023-10-11T14:50:02.481" v="11431" actId="21"/>
          <ac:picMkLst>
            <pc:docMk/>
            <pc:sldMk cId="3638985563" sldId="312"/>
            <ac:picMk id="5" creationId="{E45E9EB5-FD80-7597-2354-DE49F702AA9F}"/>
          </ac:picMkLst>
        </pc:picChg>
      </pc:sldChg>
      <pc:sldChg chg="addSp delSp modSp add del mod ord">
        <pc:chgData name="Emily Gauruhn" userId="0d781758-f307-446f-b976-e347b4f608a0" providerId="ADAL" clId="{A86C605F-0025-49B7-9A02-D5B2C31F47A9}" dt="2023-10-12T07:58:44.868" v="12810" actId="47"/>
        <pc:sldMkLst>
          <pc:docMk/>
          <pc:sldMk cId="551774889" sldId="313"/>
        </pc:sldMkLst>
        <pc:spChg chg="mod">
          <ac:chgData name="Emily Gauruhn" userId="0d781758-f307-446f-b976-e347b4f608a0" providerId="ADAL" clId="{A86C605F-0025-49B7-9A02-D5B2C31F47A9}" dt="2023-10-11T14:49:59.478" v="11430" actId="14100"/>
          <ac:spMkLst>
            <pc:docMk/>
            <pc:sldMk cId="551774889" sldId="313"/>
            <ac:spMk id="3" creationId="{6C4D5DD5-F535-659E-6EB1-49F49A028D78}"/>
          </ac:spMkLst>
        </pc:spChg>
        <pc:spChg chg="add mod">
          <ac:chgData name="Emily Gauruhn" userId="0d781758-f307-446f-b976-e347b4f608a0" providerId="ADAL" clId="{A86C605F-0025-49B7-9A02-D5B2C31F47A9}" dt="2023-10-12T07:54:56.029" v="12800" actId="21"/>
          <ac:spMkLst>
            <pc:docMk/>
            <pc:sldMk cId="551774889" sldId="313"/>
            <ac:spMk id="4" creationId="{66A13A38-192E-CD0F-507A-BB08C7F73094}"/>
          </ac:spMkLst>
        </pc:spChg>
        <pc:spChg chg="del mod">
          <ac:chgData name="Emily Gauruhn" userId="0d781758-f307-446f-b976-e347b4f608a0" providerId="ADAL" clId="{A86C605F-0025-49B7-9A02-D5B2C31F47A9}" dt="2023-10-11T14:49:44.063" v="11396" actId="478"/>
          <ac:spMkLst>
            <pc:docMk/>
            <pc:sldMk cId="551774889" sldId="313"/>
            <ac:spMk id="5" creationId="{8021951C-F142-A8E9-8E0E-A970C93D7FDC}"/>
          </ac:spMkLst>
        </pc:spChg>
        <pc:spChg chg="del">
          <ac:chgData name="Emily Gauruhn" userId="0d781758-f307-446f-b976-e347b4f608a0" providerId="ADAL" clId="{A86C605F-0025-49B7-9A02-D5B2C31F47A9}" dt="2023-10-11T14:49:29.943" v="11391" actId="478"/>
          <ac:spMkLst>
            <pc:docMk/>
            <pc:sldMk cId="551774889" sldId="313"/>
            <ac:spMk id="7" creationId="{3C4FB0B2-1EBD-1636-4CCA-2A7AE1C466F4}"/>
          </ac:spMkLst>
        </pc:spChg>
        <pc:spChg chg="del">
          <ac:chgData name="Emily Gauruhn" userId="0d781758-f307-446f-b976-e347b4f608a0" providerId="ADAL" clId="{A86C605F-0025-49B7-9A02-D5B2C31F47A9}" dt="2023-10-11T14:49:29.943" v="11391" actId="478"/>
          <ac:spMkLst>
            <pc:docMk/>
            <pc:sldMk cId="551774889" sldId="313"/>
            <ac:spMk id="8" creationId="{DFFF27D1-D969-4C17-9A40-683E086B64AC}"/>
          </ac:spMkLst>
        </pc:spChg>
        <pc:spChg chg="del">
          <ac:chgData name="Emily Gauruhn" userId="0d781758-f307-446f-b976-e347b4f608a0" providerId="ADAL" clId="{A86C605F-0025-49B7-9A02-D5B2C31F47A9}" dt="2023-10-11T14:49:29.943" v="11391" actId="478"/>
          <ac:spMkLst>
            <pc:docMk/>
            <pc:sldMk cId="551774889" sldId="313"/>
            <ac:spMk id="9" creationId="{B9CA968E-9C0A-5769-D2FB-2D78D69AF947}"/>
          </ac:spMkLst>
        </pc:spChg>
        <pc:spChg chg="del">
          <ac:chgData name="Emily Gauruhn" userId="0d781758-f307-446f-b976-e347b4f608a0" providerId="ADAL" clId="{A86C605F-0025-49B7-9A02-D5B2C31F47A9}" dt="2023-10-11T14:49:29.943" v="11391" actId="478"/>
          <ac:spMkLst>
            <pc:docMk/>
            <pc:sldMk cId="551774889" sldId="313"/>
            <ac:spMk id="10" creationId="{BEDED48D-09BB-0615-CD9F-18261D20E905}"/>
          </ac:spMkLst>
        </pc:spChg>
        <pc:spChg chg="del">
          <ac:chgData name="Emily Gauruhn" userId="0d781758-f307-446f-b976-e347b4f608a0" providerId="ADAL" clId="{A86C605F-0025-49B7-9A02-D5B2C31F47A9}" dt="2023-10-11T14:49:38.548" v="11393" actId="478"/>
          <ac:spMkLst>
            <pc:docMk/>
            <pc:sldMk cId="551774889" sldId="313"/>
            <ac:spMk id="14" creationId="{53AC87C5-3096-4370-6B06-1FA51416EB7C}"/>
          </ac:spMkLst>
        </pc:spChg>
        <pc:spChg chg="del">
          <ac:chgData name="Emily Gauruhn" userId="0d781758-f307-446f-b976-e347b4f608a0" providerId="ADAL" clId="{A86C605F-0025-49B7-9A02-D5B2C31F47A9}" dt="2023-10-11T14:49:27.475" v="11390" actId="478"/>
          <ac:spMkLst>
            <pc:docMk/>
            <pc:sldMk cId="551774889" sldId="313"/>
            <ac:spMk id="19" creationId="{55F3540F-59FB-5688-C180-EB85B7C68D65}"/>
          </ac:spMkLst>
        </pc:spChg>
        <pc:picChg chg="add mod">
          <ac:chgData name="Emily Gauruhn" userId="0d781758-f307-446f-b976-e347b4f608a0" providerId="ADAL" clId="{A86C605F-0025-49B7-9A02-D5B2C31F47A9}" dt="2023-10-11T14:54:22.521" v="11459" actId="1076"/>
          <ac:picMkLst>
            <pc:docMk/>
            <pc:sldMk cId="551774889" sldId="313"/>
            <ac:picMk id="2" creationId="{EAB8999E-66E4-B318-0BB8-E7C1FFBE1D52}"/>
          </ac:picMkLst>
        </pc:picChg>
        <pc:picChg chg="del">
          <ac:chgData name="Emily Gauruhn" userId="0d781758-f307-446f-b976-e347b4f608a0" providerId="ADAL" clId="{A86C605F-0025-49B7-9A02-D5B2C31F47A9}" dt="2023-10-11T14:49:29.943" v="11391" actId="478"/>
          <ac:picMkLst>
            <pc:docMk/>
            <pc:sldMk cId="551774889" sldId="313"/>
            <ac:picMk id="6" creationId="{F5477265-3250-52A6-277D-34DD46C50882}"/>
          </ac:picMkLst>
        </pc:picChg>
        <pc:picChg chg="add mod">
          <ac:chgData name="Emily Gauruhn" userId="0d781758-f307-446f-b976-e347b4f608a0" providerId="ADAL" clId="{A86C605F-0025-49B7-9A02-D5B2C31F47A9}" dt="2023-10-11T14:54:23.720" v="11460" actId="1076"/>
          <ac:picMkLst>
            <pc:docMk/>
            <pc:sldMk cId="551774889" sldId="313"/>
            <ac:picMk id="11" creationId="{1F1FCB26-42DA-07C0-D550-A305D2C55A22}"/>
          </ac:picMkLst>
        </pc:picChg>
        <pc:cxnChg chg="del">
          <ac:chgData name="Emily Gauruhn" userId="0d781758-f307-446f-b976-e347b4f608a0" providerId="ADAL" clId="{A86C605F-0025-49B7-9A02-D5B2C31F47A9}" dt="2023-10-11T14:49:42.147" v="11395" actId="478"/>
          <ac:cxnSpMkLst>
            <pc:docMk/>
            <pc:sldMk cId="551774889" sldId="313"/>
            <ac:cxnSpMk id="16" creationId="{E907181E-96A7-C0C7-1753-C98798C13CD9}"/>
          </ac:cxnSpMkLst>
        </pc:cxnChg>
      </pc:sldChg>
      <pc:sldChg chg="addSp delSp modSp mod">
        <pc:chgData name="Emily Gauruhn" userId="0d781758-f307-446f-b976-e347b4f608a0" providerId="ADAL" clId="{A86C605F-0025-49B7-9A02-D5B2C31F47A9}" dt="2023-10-12T11:27:12.064" v="12910" actId="20577"/>
        <pc:sldMkLst>
          <pc:docMk/>
          <pc:sldMk cId="688350016" sldId="314"/>
        </pc:sldMkLst>
        <pc:spChg chg="add mod">
          <ac:chgData name="Emily Gauruhn" userId="0d781758-f307-446f-b976-e347b4f608a0" providerId="ADAL" clId="{A86C605F-0025-49B7-9A02-D5B2C31F47A9}" dt="2023-10-12T11:27:12.064" v="12910" actId="20577"/>
          <ac:spMkLst>
            <pc:docMk/>
            <pc:sldMk cId="688350016" sldId="314"/>
            <ac:spMk id="17" creationId="{81DB7B68-11C4-EA90-58E0-B4A10A3C0A7D}"/>
          </ac:spMkLst>
        </pc:spChg>
        <pc:spChg chg="add mod">
          <ac:chgData name="Emily Gauruhn" userId="0d781758-f307-446f-b976-e347b4f608a0" providerId="ADAL" clId="{A86C605F-0025-49B7-9A02-D5B2C31F47A9}" dt="2023-10-12T07:52:53.476" v="12695" actId="207"/>
          <ac:spMkLst>
            <pc:docMk/>
            <pc:sldMk cId="688350016" sldId="314"/>
            <ac:spMk id="18" creationId="{B79B8E70-41E8-AF8A-A8B4-2420C40E3206}"/>
          </ac:spMkLst>
        </pc:spChg>
        <pc:spChg chg="add mod">
          <ac:chgData name="Emily Gauruhn" userId="0d781758-f307-446f-b976-e347b4f608a0" providerId="ADAL" clId="{A86C605F-0025-49B7-9A02-D5B2C31F47A9}" dt="2023-10-12T07:52:53.476" v="12695" actId="207"/>
          <ac:spMkLst>
            <pc:docMk/>
            <pc:sldMk cId="688350016" sldId="314"/>
            <ac:spMk id="19" creationId="{86F40852-C73F-3B7F-B769-04E3E59F59E5}"/>
          </ac:spMkLst>
        </pc:spChg>
        <pc:spChg chg="add mod">
          <ac:chgData name="Emily Gauruhn" userId="0d781758-f307-446f-b976-e347b4f608a0" providerId="ADAL" clId="{A86C605F-0025-49B7-9A02-D5B2C31F47A9}" dt="2023-10-12T07:45:30.284" v="12656" actId="1076"/>
          <ac:spMkLst>
            <pc:docMk/>
            <pc:sldMk cId="688350016" sldId="314"/>
            <ac:spMk id="29" creationId="{8C4F3C20-9353-B104-13AA-7991264ED14A}"/>
          </ac:spMkLst>
        </pc:spChg>
        <pc:spChg chg="add del mod">
          <ac:chgData name="Emily Gauruhn" userId="0d781758-f307-446f-b976-e347b4f608a0" providerId="ADAL" clId="{A86C605F-0025-49B7-9A02-D5B2C31F47A9}" dt="2023-10-12T07:53:35.930" v="12704" actId="21"/>
          <ac:spMkLst>
            <pc:docMk/>
            <pc:sldMk cId="688350016" sldId="314"/>
            <ac:spMk id="32" creationId="{98AEDE6D-FF68-2A58-A7B4-62F7B8527D53}"/>
          </ac:spMkLst>
        </pc:spChg>
        <pc:spChg chg="add mod">
          <ac:chgData name="Emily Gauruhn" userId="0d781758-f307-446f-b976-e347b4f608a0" providerId="ADAL" clId="{A86C605F-0025-49B7-9A02-D5B2C31F47A9}" dt="2023-10-12T07:55:44.908" v="12807" actId="1076"/>
          <ac:spMkLst>
            <pc:docMk/>
            <pc:sldMk cId="688350016" sldId="314"/>
            <ac:spMk id="34" creationId="{8ADF56E0-4D92-5A03-FBFA-A2A32EBF2F6A}"/>
          </ac:spMkLst>
        </pc:spChg>
        <pc:spChg chg="add mod">
          <ac:chgData name="Emily Gauruhn" userId="0d781758-f307-446f-b976-e347b4f608a0" providerId="ADAL" clId="{A86C605F-0025-49B7-9A02-D5B2C31F47A9}" dt="2023-10-12T10:07:02.309" v="12901" actId="20577"/>
          <ac:spMkLst>
            <pc:docMk/>
            <pc:sldMk cId="688350016" sldId="314"/>
            <ac:spMk id="37" creationId="{FF56EC93-1D66-14D5-1DE5-C4897A128985}"/>
          </ac:spMkLst>
        </pc:spChg>
        <pc:grpChg chg="add mod">
          <ac:chgData name="Emily Gauruhn" userId="0d781758-f307-446f-b976-e347b4f608a0" providerId="ADAL" clId="{A86C605F-0025-49B7-9A02-D5B2C31F47A9}" dt="2023-10-12T07:51:30.405" v="12685" actId="14100"/>
          <ac:grpSpMkLst>
            <pc:docMk/>
            <pc:sldMk cId="688350016" sldId="314"/>
            <ac:grpSpMk id="28" creationId="{382F6E81-2BA1-AD75-7CAD-E0FAF68AFD82}"/>
          </ac:grpSpMkLst>
        </pc:grpChg>
        <pc:graphicFrameChg chg="add mod ord">
          <ac:chgData name="Emily Gauruhn" userId="0d781758-f307-446f-b976-e347b4f608a0" providerId="ADAL" clId="{A86C605F-0025-49B7-9A02-D5B2C31F47A9}" dt="2023-10-12T11:26:50.346" v="12906" actId="20577"/>
          <ac:graphicFrameMkLst>
            <pc:docMk/>
            <pc:sldMk cId="688350016" sldId="314"/>
            <ac:graphicFrameMk id="5" creationId="{84FCB04D-37DB-56F9-496B-BCD5D20DCBE0}"/>
          </ac:graphicFrameMkLst>
        </pc:graphicFrameChg>
        <pc:graphicFrameChg chg="add mod modGraphic">
          <ac:chgData name="Emily Gauruhn" userId="0d781758-f307-446f-b976-e347b4f608a0" providerId="ADAL" clId="{A86C605F-0025-49B7-9A02-D5B2C31F47A9}" dt="2023-10-12T10:06:35.394" v="12870" actId="1076"/>
          <ac:graphicFrameMkLst>
            <pc:docMk/>
            <pc:sldMk cId="688350016" sldId="314"/>
            <ac:graphicFrameMk id="20" creationId="{E791E21F-7E74-C341-8A20-F823BDFCAB37}"/>
          </ac:graphicFrameMkLst>
        </pc:graphicFrameChg>
        <pc:graphicFrameChg chg="add del mod">
          <ac:chgData name="Emily Gauruhn" userId="0d781758-f307-446f-b976-e347b4f608a0" providerId="ADAL" clId="{A86C605F-0025-49B7-9A02-D5B2C31F47A9}" dt="2023-10-12T10:06:44.604" v="12872"/>
          <ac:graphicFrameMkLst>
            <pc:docMk/>
            <pc:sldMk cId="688350016" sldId="314"/>
            <ac:graphicFrameMk id="35" creationId="{708A6ED7-FD9B-9434-56D3-292E60C8976A}"/>
          </ac:graphicFrameMkLst>
        </pc:graphicFrameChg>
        <pc:picChg chg="add del mod">
          <ac:chgData name="Emily Gauruhn" userId="0d781758-f307-446f-b976-e347b4f608a0" providerId="ADAL" clId="{A86C605F-0025-49B7-9A02-D5B2C31F47A9}" dt="2023-10-12T07:38:16.370" v="12562" actId="478"/>
          <ac:picMkLst>
            <pc:docMk/>
            <pc:sldMk cId="688350016" sldId="314"/>
            <ac:picMk id="21" creationId="{55F26A6B-4A5B-0C6D-3BB3-107153BDA51B}"/>
          </ac:picMkLst>
        </pc:picChg>
        <pc:cxnChg chg="add mod">
          <ac:chgData name="Emily Gauruhn" userId="0d781758-f307-446f-b976-e347b4f608a0" providerId="ADAL" clId="{A86C605F-0025-49B7-9A02-D5B2C31F47A9}" dt="2023-10-12T07:51:30.728" v="12686" actId="1076"/>
          <ac:cxnSpMkLst>
            <pc:docMk/>
            <pc:sldMk cId="688350016" sldId="314"/>
            <ac:cxnSpMk id="7" creationId="{CC5106DF-2804-C788-8A70-694AF2B6AB05}"/>
          </ac:cxnSpMkLst>
        </pc:cxnChg>
        <pc:cxnChg chg="add mod">
          <ac:chgData name="Emily Gauruhn" userId="0d781758-f307-446f-b976-e347b4f608a0" providerId="ADAL" clId="{A86C605F-0025-49B7-9A02-D5B2C31F47A9}" dt="2023-10-12T07:53:02.471" v="12696" actId="208"/>
          <ac:cxnSpMkLst>
            <pc:docMk/>
            <pc:sldMk cId="688350016" sldId="314"/>
            <ac:cxnSpMk id="10" creationId="{8C7CAB4B-573F-155E-9975-0D4B4E5FF62F}"/>
          </ac:cxnSpMkLst>
        </pc:cxnChg>
        <pc:cxnChg chg="add mod">
          <ac:chgData name="Emily Gauruhn" userId="0d781758-f307-446f-b976-e347b4f608a0" providerId="ADAL" clId="{A86C605F-0025-49B7-9A02-D5B2C31F47A9}" dt="2023-10-12T07:53:02.471" v="12696" actId="208"/>
          <ac:cxnSpMkLst>
            <pc:docMk/>
            <pc:sldMk cId="688350016" sldId="314"/>
            <ac:cxnSpMk id="12" creationId="{19F67B6A-C3D5-F859-D789-F8FEBDA6DEB2}"/>
          </ac:cxnSpMkLst>
        </pc:cxnChg>
        <pc:cxnChg chg="add mod">
          <ac:chgData name="Emily Gauruhn" userId="0d781758-f307-446f-b976-e347b4f608a0" providerId="ADAL" clId="{A86C605F-0025-49B7-9A02-D5B2C31F47A9}" dt="2023-10-12T07:53:14.651" v="12699" actId="14100"/>
          <ac:cxnSpMkLst>
            <pc:docMk/>
            <pc:sldMk cId="688350016" sldId="314"/>
            <ac:cxnSpMk id="30" creationId="{3E124EA1-5997-8B03-7B5C-364C767B9AD6}"/>
          </ac:cxnSpMkLst>
        </pc:cxnChg>
      </pc:sldChg>
      <pc:sldMasterChg chg="delSldLayout">
        <pc:chgData name="Emily Gauruhn" userId="0d781758-f307-446f-b976-e347b4f608a0" providerId="ADAL" clId="{A86C605F-0025-49B7-9A02-D5B2C31F47A9}" dt="2023-10-05T12:36:10.635" v="5159" actId="47"/>
        <pc:sldMasterMkLst>
          <pc:docMk/>
          <pc:sldMasterMk cId="69883282" sldId="2147483696"/>
        </pc:sldMasterMkLst>
        <pc:sldLayoutChg chg="del">
          <pc:chgData name="Emily Gauruhn" userId="0d781758-f307-446f-b976-e347b4f608a0" providerId="ADAL" clId="{A86C605F-0025-49B7-9A02-D5B2C31F47A9}" dt="2023-10-05T12:36:10.635" v="5159" actId="47"/>
          <pc:sldLayoutMkLst>
            <pc:docMk/>
            <pc:sldMasterMk cId="69883282" sldId="2147483696"/>
            <pc:sldLayoutMk cId="2568066547" sldId="2147483700"/>
          </pc:sldLayoutMkLst>
        </pc:sldLayoutChg>
        <pc:sldLayoutChg chg="del">
          <pc:chgData name="Emily Gauruhn" userId="0d781758-f307-446f-b976-e347b4f608a0" providerId="ADAL" clId="{A86C605F-0025-49B7-9A02-D5B2C31F47A9}" dt="2023-10-05T12:36:06.187" v="5156" actId="47"/>
          <pc:sldLayoutMkLst>
            <pc:docMk/>
            <pc:sldMasterMk cId="69883282" sldId="2147483696"/>
            <pc:sldLayoutMk cId="3035510524" sldId="2147483701"/>
          </pc:sldLayoutMkLst>
        </pc:sldLayoutChg>
        <pc:sldLayoutChg chg="del">
          <pc:chgData name="Emily Gauruhn" userId="0d781758-f307-446f-b976-e347b4f608a0" providerId="ADAL" clId="{A86C605F-0025-49B7-9A02-D5B2C31F47A9}" dt="2023-10-05T12:36:06.840" v="5157" actId="47"/>
          <pc:sldLayoutMkLst>
            <pc:docMk/>
            <pc:sldMasterMk cId="69883282" sldId="2147483696"/>
            <pc:sldLayoutMk cId="3294357564" sldId="2147483709"/>
          </pc:sldLayoutMkLst>
        </pc:sldLayoutChg>
        <pc:sldLayoutChg chg="del">
          <pc:chgData name="Emily Gauruhn" userId="0d781758-f307-446f-b976-e347b4f608a0" providerId="ADAL" clId="{A86C605F-0025-49B7-9A02-D5B2C31F47A9}" dt="2023-10-05T12:36:05.544" v="5155" actId="47"/>
          <pc:sldLayoutMkLst>
            <pc:docMk/>
            <pc:sldMasterMk cId="69883282" sldId="2147483696"/>
            <pc:sldLayoutMk cId="2180213036" sldId="2147483712"/>
          </pc:sldLayoutMkLst>
        </pc:sldLayoutChg>
        <pc:sldLayoutChg chg="del">
          <pc:chgData name="Emily Gauruhn" userId="0d781758-f307-446f-b976-e347b4f608a0" providerId="ADAL" clId="{A86C605F-0025-49B7-9A02-D5B2C31F47A9}" dt="2023-10-05T12:09:24.759" v="4229" actId="47"/>
          <pc:sldLayoutMkLst>
            <pc:docMk/>
            <pc:sldMasterMk cId="69883282" sldId="2147483696"/>
            <pc:sldLayoutMk cId="1605587713" sldId="2147483714"/>
          </pc:sldLayoutMkLst>
        </pc:sldLayoutChg>
        <pc:sldLayoutChg chg="del">
          <pc:chgData name="Emily Gauruhn" userId="0d781758-f307-446f-b976-e347b4f608a0" providerId="ADAL" clId="{A86C605F-0025-49B7-9A02-D5B2C31F47A9}" dt="2023-10-05T12:09:23.690" v="4228" actId="47"/>
          <pc:sldLayoutMkLst>
            <pc:docMk/>
            <pc:sldMasterMk cId="69883282" sldId="2147483696"/>
            <pc:sldLayoutMk cId="1729196926" sldId="2147483715"/>
          </pc:sldLayoutMkLst>
        </pc:sldLayoutChg>
        <pc:sldLayoutChg chg="del">
          <pc:chgData name="Emily Gauruhn" userId="0d781758-f307-446f-b976-e347b4f608a0" providerId="ADAL" clId="{A86C605F-0025-49B7-9A02-D5B2C31F47A9}" dt="2023-10-05T12:36:07.575" v="5158" actId="47"/>
          <pc:sldLayoutMkLst>
            <pc:docMk/>
            <pc:sldMasterMk cId="69883282" sldId="2147483696"/>
            <pc:sldLayoutMk cId="1246481344" sldId="2147483716"/>
          </pc:sldLayoutMkLst>
        </pc:sldLayoutChg>
      </pc:sldMasterChg>
    </pc:docChg>
  </pc:docChgLst>
  <pc:docChgLst>
    <pc:chgData name="Emily Gauruhn" userId="S::egauruhn@accesstomedicinefoundation.org::0d781758-f307-446f-b976-e347b4f608a0" providerId="AD" clId="Web-{2DA6C83E-4270-7EB7-1A0D-29B8757487CD}"/>
    <pc:docChg chg="addSld modSld sldOrd">
      <pc:chgData name="Emily Gauruhn" userId="S::egauruhn@accesstomedicinefoundation.org::0d781758-f307-446f-b976-e347b4f608a0" providerId="AD" clId="Web-{2DA6C83E-4270-7EB7-1A0D-29B8757487CD}" dt="2023-10-05T08:49:13.409" v="805"/>
      <pc:docMkLst>
        <pc:docMk/>
      </pc:docMkLst>
      <pc:sldChg chg="modSp ord">
        <pc:chgData name="Emily Gauruhn" userId="S::egauruhn@accesstomedicinefoundation.org::0d781758-f307-446f-b976-e347b4f608a0" providerId="AD" clId="Web-{2DA6C83E-4270-7EB7-1A0D-29B8757487CD}" dt="2023-10-05T08:38:08.760" v="118"/>
        <pc:sldMkLst>
          <pc:docMk/>
          <pc:sldMk cId="2327092583" sldId="268"/>
        </pc:sldMkLst>
        <pc:spChg chg="mod">
          <ac:chgData name="Emily Gauruhn" userId="S::egauruhn@accesstomedicinefoundation.org::0d781758-f307-446f-b976-e347b4f608a0" providerId="AD" clId="Web-{2DA6C83E-4270-7EB7-1A0D-29B8757487CD}" dt="2023-10-05T08:37:44.353" v="100" actId="20577"/>
          <ac:spMkLst>
            <pc:docMk/>
            <pc:sldMk cId="2327092583" sldId="268"/>
            <ac:spMk id="2" creationId="{C688F98D-7295-E343-8A23-37562C7E37F9}"/>
          </ac:spMkLst>
        </pc:spChg>
        <pc:spChg chg="mod">
          <ac:chgData name="Emily Gauruhn" userId="S::egauruhn@accesstomedicinefoundation.org::0d781758-f307-446f-b976-e347b4f608a0" providerId="AD" clId="Web-{2DA6C83E-4270-7EB7-1A0D-29B8757487CD}" dt="2023-10-05T08:37:54.885" v="115" actId="20577"/>
          <ac:spMkLst>
            <pc:docMk/>
            <pc:sldMk cId="2327092583" sldId="268"/>
            <ac:spMk id="3" creationId="{A45719E9-DEE5-AD41-99DD-439B9AF6D1DA}"/>
          </ac:spMkLst>
        </pc:spChg>
      </pc:sldChg>
      <pc:sldChg chg="addSp delSp modSp ord">
        <pc:chgData name="Emily Gauruhn" userId="S::egauruhn@accesstomedicinefoundation.org::0d781758-f307-446f-b976-e347b4f608a0" providerId="AD" clId="Web-{2DA6C83E-4270-7EB7-1A0D-29B8757487CD}" dt="2023-10-05T08:48:37.611" v="802" actId="1076"/>
        <pc:sldMkLst>
          <pc:docMk/>
          <pc:sldMk cId="3199781694" sldId="270"/>
        </pc:sldMkLst>
        <pc:spChg chg="add del mod">
          <ac:chgData name="Emily Gauruhn" userId="S::egauruhn@accesstomedicinefoundation.org::0d781758-f307-446f-b976-e347b4f608a0" providerId="AD" clId="Web-{2DA6C83E-4270-7EB7-1A0D-29B8757487CD}" dt="2023-10-05T08:44:45.900" v="389"/>
          <ac:spMkLst>
            <pc:docMk/>
            <pc:sldMk cId="3199781694" sldId="270"/>
            <ac:spMk id="3" creationId="{40A734C1-3A3C-7187-2C9C-EA385A6E310D}"/>
          </ac:spMkLst>
        </pc:spChg>
        <pc:spChg chg="mod">
          <ac:chgData name="Emily Gauruhn" userId="S::egauruhn@accesstomedicinefoundation.org::0d781758-f307-446f-b976-e347b4f608a0" providerId="AD" clId="Web-{2DA6C83E-4270-7EB7-1A0D-29B8757487CD}" dt="2023-10-05T08:44:33.493" v="387" actId="20577"/>
          <ac:spMkLst>
            <pc:docMk/>
            <pc:sldMk cId="3199781694" sldId="270"/>
            <ac:spMk id="4" creationId="{10681640-B741-C751-BC64-8036B3868613}"/>
          </ac:spMkLst>
        </pc:spChg>
        <pc:spChg chg="add del mod">
          <ac:chgData name="Emily Gauruhn" userId="S::egauruhn@accesstomedicinefoundation.org::0d781758-f307-446f-b976-e347b4f608a0" providerId="AD" clId="Web-{2DA6C83E-4270-7EB7-1A0D-29B8757487CD}" dt="2023-10-05T08:45:00.541" v="394"/>
          <ac:spMkLst>
            <pc:docMk/>
            <pc:sldMk cId="3199781694" sldId="270"/>
            <ac:spMk id="7" creationId="{00CF610A-C23C-E1BA-A4B4-ABFB56A064D1}"/>
          </ac:spMkLst>
        </pc:spChg>
        <pc:spChg chg="add mod">
          <ac:chgData name="Emily Gauruhn" userId="S::egauruhn@accesstomedicinefoundation.org::0d781758-f307-446f-b976-e347b4f608a0" providerId="AD" clId="Web-{2DA6C83E-4270-7EB7-1A0D-29B8757487CD}" dt="2023-10-05T08:48:37.611" v="802" actId="1076"/>
          <ac:spMkLst>
            <pc:docMk/>
            <pc:sldMk cId="3199781694" sldId="270"/>
            <ac:spMk id="11" creationId="{9097D196-A3FB-4741-E817-8516A52B4E70}"/>
          </ac:spMkLst>
        </pc:spChg>
        <pc:graphicFrameChg chg="del">
          <ac:chgData name="Emily Gauruhn" userId="S::egauruhn@accesstomedicinefoundation.org::0d781758-f307-446f-b976-e347b4f608a0" providerId="AD" clId="Web-{2DA6C83E-4270-7EB7-1A0D-29B8757487CD}" dt="2023-10-05T08:44:39.228" v="388"/>
          <ac:graphicFrameMkLst>
            <pc:docMk/>
            <pc:sldMk cId="3199781694" sldId="270"/>
            <ac:graphicFrameMk id="5" creationId="{9A0D42E3-5594-D4C4-79E5-4C3AB09C6632}"/>
          </ac:graphicFrameMkLst>
        </pc:graphicFrameChg>
        <pc:graphicFrameChg chg="del mod modGraphic">
          <ac:chgData name="Emily Gauruhn" userId="S::egauruhn@accesstomedicinefoundation.org::0d781758-f307-446f-b976-e347b4f608a0" providerId="AD" clId="Web-{2DA6C83E-4270-7EB7-1A0D-29B8757487CD}" dt="2023-10-05T08:44:52.228" v="392"/>
          <ac:graphicFrameMkLst>
            <pc:docMk/>
            <pc:sldMk cId="3199781694" sldId="270"/>
            <ac:graphicFrameMk id="8" creationId="{4DF7DC14-F8BE-41FE-6172-0195EDFC05CA}"/>
          </ac:graphicFrameMkLst>
        </pc:graphicFrameChg>
        <pc:graphicFrameChg chg="add mod ord modGraphic">
          <ac:chgData name="Emily Gauruhn" userId="S::egauruhn@accesstomedicinefoundation.org::0d781758-f307-446f-b976-e347b4f608a0" providerId="AD" clId="Web-{2DA6C83E-4270-7EB7-1A0D-29B8757487CD}" dt="2023-10-05T08:48:30.158" v="801"/>
          <ac:graphicFrameMkLst>
            <pc:docMk/>
            <pc:sldMk cId="3199781694" sldId="270"/>
            <ac:graphicFrameMk id="10" creationId="{9645EEF8-80FD-BCB6-37AF-C0A087010E21}"/>
          </ac:graphicFrameMkLst>
        </pc:graphicFrameChg>
      </pc:sldChg>
      <pc:sldChg chg="addSp delSp modSp">
        <pc:chgData name="Emily Gauruhn" userId="S::egauruhn@accesstomedicinefoundation.org::0d781758-f307-446f-b976-e347b4f608a0" providerId="AD" clId="Web-{2DA6C83E-4270-7EB7-1A0D-29B8757487CD}" dt="2023-10-05T08:44:57.666" v="393"/>
        <pc:sldMkLst>
          <pc:docMk/>
          <pc:sldMk cId="3354135105" sldId="275"/>
        </pc:sldMkLst>
        <pc:spChg chg="del mod">
          <ac:chgData name="Emily Gauruhn" userId="S::egauruhn@accesstomedicinefoundation.org::0d781758-f307-446f-b976-e347b4f608a0" providerId="AD" clId="Web-{2DA6C83E-4270-7EB7-1A0D-29B8757487CD}" dt="2023-10-05T08:43:38.382" v="375"/>
          <ac:spMkLst>
            <pc:docMk/>
            <pc:sldMk cId="3354135105" sldId="275"/>
            <ac:spMk id="5" creationId="{19700112-9DA5-B142-8765-ED6A3B94F2B2}"/>
          </ac:spMkLst>
        </pc:spChg>
        <pc:graphicFrameChg chg="add del mod modGraphic">
          <ac:chgData name="Emily Gauruhn" userId="S::egauruhn@accesstomedicinefoundation.org::0d781758-f307-446f-b976-e347b4f608a0" providerId="AD" clId="Web-{2DA6C83E-4270-7EB7-1A0D-29B8757487CD}" dt="2023-10-05T08:44:57.666" v="393"/>
          <ac:graphicFrameMkLst>
            <pc:docMk/>
            <pc:sldMk cId="3354135105" sldId="275"/>
            <ac:graphicFrameMk id="2" creationId="{A648ABE9-6F4A-03AD-1360-4B1B40D39A8C}"/>
          </ac:graphicFrameMkLst>
        </pc:graphicFrameChg>
      </pc:sldChg>
      <pc:sldChg chg="modSp">
        <pc:chgData name="Emily Gauruhn" userId="S::egauruhn@accesstomedicinefoundation.org::0d781758-f307-446f-b976-e347b4f608a0" providerId="AD" clId="Web-{2DA6C83E-4270-7EB7-1A0D-29B8757487CD}" dt="2023-10-05T08:42:53.239" v="371" actId="20577"/>
        <pc:sldMkLst>
          <pc:docMk/>
          <pc:sldMk cId="139784161" sldId="276"/>
        </pc:sldMkLst>
        <pc:spChg chg="mod">
          <ac:chgData name="Emily Gauruhn" userId="S::egauruhn@accesstomedicinefoundation.org::0d781758-f307-446f-b976-e347b4f608a0" providerId="AD" clId="Web-{2DA6C83E-4270-7EB7-1A0D-29B8757487CD}" dt="2023-10-05T08:38:29.886" v="126" actId="20577"/>
          <ac:spMkLst>
            <pc:docMk/>
            <pc:sldMk cId="139784161" sldId="276"/>
            <ac:spMk id="4" creationId="{C93E86D9-734E-CD4A-98AC-D989E4E5E744}"/>
          </ac:spMkLst>
        </pc:spChg>
        <pc:spChg chg="mod">
          <ac:chgData name="Emily Gauruhn" userId="S::egauruhn@accesstomedicinefoundation.org::0d781758-f307-446f-b976-e347b4f608a0" providerId="AD" clId="Web-{2DA6C83E-4270-7EB7-1A0D-29B8757487CD}" dt="2023-10-05T08:42:53.239" v="371" actId="20577"/>
          <ac:spMkLst>
            <pc:docMk/>
            <pc:sldMk cId="139784161" sldId="276"/>
            <ac:spMk id="5" creationId="{19700112-9DA5-B142-8765-ED6A3B94F2B2}"/>
          </ac:spMkLst>
        </pc:spChg>
      </pc:sldChg>
      <pc:sldChg chg="modSp add replId">
        <pc:chgData name="Emily Gauruhn" userId="S::egauruhn@accesstomedicinefoundation.org::0d781758-f307-446f-b976-e347b4f608a0" providerId="AD" clId="Web-{2DA6C83E-4270-7EB7-1A0D-29B8757487CD}" dt="2023-10-05T08:38:48.371" v="131" actId="20577"/>
        <pc:sldMkLst>
          <pc:docMk/>
          <pc:sldMk cId="1533188335" sldId="279"/>
        </pc:sldMkLst>
        <pc:spChg chg="mod">
          <ac:chgData name="Emily Gauruhn" userId="S::egauruhn@accesstomedicinefoundation.org::0d781758-f307-446f-b976-e347b4f608a0" providerId="AD" clId="Web-{2DA6C83E-4270-7EB7-1A0D-29B8757487CD}" dt="2023-10-05T08:38:48.371" v="131" actId="20577"/>
          <ac:spMkLst>
            <pc:docMk/>
            <pc:sldMk cId="1533188335" sldId="279"/>
            <ac:spMk id="4" creationId="{C93E86D9-734E-CD4A-98AC-D989E4E5E744}"/>
          </ac:spMkLst>
        </pc:spChg>
      </pc:sldChg>
      <pc:sldChg chg="addSp delSp modSp add replId">
        <pc:chgData name="Emily Gauruhn" userId="S::egauruhn@accesstomedicinefoundation.org::0d781758-f307-446f-b976-e347b4f608a0" providerId="AD" clId="Web-{2DA6C83E-4270-7EB7-1A0D-29B8757487CD}" dt="2023-10-05T08:49:13.409" v="805"/>
        <pc:sldMkLst>
          <pc:docMk/>
          <pc:sldMk cId="3294434609" sldId="280"/>
        </pc:sldMkLst>
        <pc:spChg chg="add del mod">
          <ac:chgData name="Emily Gauruhn" userId="S::egauruhn@accesstomedicinefoundation.org::0d781758-f307-446f-b976-e347b4f608a0" providerId="AD" clId="Web-{2DA6C83E-4270-7EB7-1A0D-29B8757487CD}" dt="2023-10-05T08:49:13.409" v="805"/>
          <ac:spMkLst>
            <pc:docMk/>
            <pc:sldMk cId="3294434609" sldId="280"/>
            <ac:spMk id="3" creationId="{938070DD-1E7C-7A49-FEF5-5C6D0978B120}"/>
          </ac:spMkLst>
        </pc:spChg>
        <pc:graphicFrameChg chg="del">
          <ac:chgData name="Emily Gauruhn" userId="S::egauruhn@accesstomedicinefoundation.org::0d781758-f307-446f-b976-e347b4f608a0" providerId="AD" clId="Web-{2DA6C83E-4270-7EB7-1A0D-29B8757487CD}" dt="2023-10-05T08:49:10.425" v="804"/>
          <ac:graphicFrameMkLst>
            <pc:docMk/>
            <pc:sldMk cId="3294434609" sldId="280"/>
            <ac:graphicFrameMk id="10" creationId="{9645EEF8-80FD-BCB6-37AF-C0A087010E21}"/>
          </ac:graphicFrameMkLst>
        </pc:graphicFrameChg>
      </pc:sldChg>
    </pc:docChg>
  </pc:docChgLst>
  <pc:docChgLst>
    <pc:chgData name="Emily Gauruhn" userId="S::egauruhn@accesstomedicinefoundation.org::0d781758-f307-446f-b976-e347b4f608a0" providerId="AD" clId="Web-{4E7879AC-645E-E09B-C5BB-53AE980BC435}"/>
    <pc:docChg chg="addSld delSld modSld">
      <pc:chgData name="Emily Gauruhn" userId="S::egauruhn@accesstomedicinefoundation.org::0d781758-f307-446f-b976-e347b4f608a0" providerId="AD" clId="Web-{4E7879AC-645E-E09B-C5BB-53AE980BC435}" dt="2023-10-12T11:56:23.904" v="65" actId="1076"/>
      <pc:docMkLst>
        <pc:docMk/>
      </pc:docMkLst>
      <pc:sldChg chg="modSp">
        <pc:chgData name="Emily Gauruhn" userId="S::egauruhn@accesstomedicinefoundation.org::0d781758-f307-446f-b976-e347b4f608a0" providerId="AD" clId="Web-{4E7879AC-645E-E09B-C5BB-53AE980BC435}" dt="2023-10-12T11:45:30.206" v="7" actId="1076"/>
        <pc:sldMkLst>
          <pc:docMk/>
          <pc:sldMk cId="322681559" sldId="310"/>
        </pc:sldMkLst>
        <pc:spChg chg="mod">
          <ac:chgData name="Emily Gauruhn" userId="S::egauruhn@accesstomedicinefoundation.org::0d781758-f307-446f-b976-e347b4f608a0" providerId="AD" clId="Web-{4E7879AC-645E-E09B-C5BB-53AE980BC435}" dt="2023-10-12T11:45:30.128" v="4" actId="1076"/>
          <ac:spMkLst>
            <pc:docMk/>
            <pc:sldMk cId="322681559" sldId="310"/>
            <ac:spMk id="2" creationId="{4EF9CCAB-6FF3-68AE-D020-E72F8CA62117}"/>
          </ac:spMkLst>
        </pc:spChg>
        <pc:spChg chg="mod">
          <ac:chgData name="Emily Gauruhn" userId="S::egauruhn@accesstomedicinefoundation.org::0d781758-f307-446f-b976-e347b4f608a0" providerId="AD" clId="Web-{4E7879AC-645E-E09B-C5BB-53AE980BC435}" dt="2023-10-12T11:45:30.144" v="5" actId="1076"/>
          <ac:spMkLst>
            <pc:docMk/>
            <pc:sldMk cId="322681559" sldId="310"/>
            <ac:spMk id="4" creationId="{12B9FDBE-1FBF-1D67-55E4-221E45015D25}"/>
          </ac:spMkLst>
        </pc:spChg>
        <pc:spChg chg="mod">
          <ac:chgData name="Emily Gauruhn" userId="S::egauruhn@accesstomedicinefoundation.org::0d781758-f307-446f-b976-e347b4f608a0" providerId="AD" clId="Web-{4E7879AC-645E-E09B-C5BB-53AE980BC435}" dt="2023-10-12T11:45:30.175" v="6" actId="1076"/>
          <ac:spMkLst>
            <pc:docMk/>
            <pc:sldMk cId="322681559" sldId="310"/>
            <ac:spMk id="11" creationId="{9CF85006-C42A-9BC3-8005-5CA067174A0F}"/>
          </ac:spMkLst>
        </pc:spChg>
        <pc:spChg chg="mod">
          <ac:chgData name="Emily Gauruhn" userId="S::egauruhn@accesstomedicinefoundation.org::0d781758-f307-446f-b976-e347b4f608a0" providerId="AD" clId="Web-{4E7879AC-645E-E09B-C5BB-53AE980BC435}" dt="2023-10-12T11:45:30.206" v="7" actId="1076"/>
          <ac:spMkLst>
            <pc:docMk/>
            <pc:sldMk cId="322681559" sldId="310"/>
            <ac:spMk id="12" creationId="{E9854D13-8815-3885-73E1-1430B8F933D7}"/>
          </ac:spMkLst>
        </pc:spChg>
      </pc:sldChg>
      <pc:sldChg chg="addSp modSp new">
        <pc:chgData name="Emily Gauruhn" userId="S::egauruhn@accesstomedicinefoundation.org::0d781758-f307-446f-b976-e347b4f608a0" providerId="AD" clId="Web-{4E7879AC-645E-E09B-C5BB-53AE980BC435}" dt="2023-10-12T11:56:23.904" v="65" actId="1076"/>
        <pc:sldMkLst>
          <pc:docMk/>
          <pc:sldMk cId="312568365" sldId="311"/>
        </pc:sldMkLst>
        <pc:spChg chg="mod">
          <ac:chgData name="Emily Gauruhn" userId="S::egauruhn@accesstomedicinefoundation.org::0d781758-f307-446f-b976-e347b4f608a0" providerId="AD" clId="Web-{4E7879AC-645E-E09B-C5BB-53AE980BC435}" dt="2023-10-12T11:56:21.076" v="64" actId="20577"/>
          <ac:spMkLst>
            <pc:docMk/>
            <pc:sldMk cId="312568365" sldId="311"/>
            <ac:spMk id="2" creationId="{3E02B166-A85B-30E6-D02E-A7133DDCF874}"/>
          </ac:spMkLst>
        </pc:spChg>
        <pc:picChg chg="add mod">
          <ac:chgData name="Emily Gauruhn" userId="S::egauruhn@accesstomedicinefoundation.org::0d781758-f307-446f-b976-e347b4f608a0" providerId="AD" clId="Web-{4E7879AC-645E-E09B-C5BB-53AE980BC435}" dt="2023-10-12T11:56:23.904" v="65" actId="1076"/>
          <ac:picMkLst>
            <pc:docMk/>
            <pc:sldMk cId="312568365" sldId="311"/>
            <ac:picMk id="3" creationId="{FE3120F0-FA72-DF39-9502-EE8C54FD5F1E}"/>
          </ac:picMkLst>
        </pc:picChg>
      </pc:sldChg>
      <pc:sldChg chg="addSp delSp modSp add del replId">
        <pc:chgData name="Emily Gauruhn" userId="S::egauruhn@accesstomedicinefoundation.org::0d781758-f307-446f-b976-e347b4f608a0" providerId="AD" clId="Web-{4E7879AC-645E-E09B-C5BB-53AE980BC435}" dt="2023-10-12T11:55:48.403" v="47"/>
        <pc:sldMkLst>
          <pc:docMk/>
          <pc:sldMk cId="643813381" sldId="311"/>
        </pc:sldMkLst>
        <pc:spChg chg="add">
          <ac:chgData name="Emily Gauruhn" userId="S::egauruhn@accesstomedicinefoundation.org::0d781758-f307-446f-b976-e347b4f608a0" providerId="AD" clId="Web-{4E7879AC-645E-E09B-C5BB-53AE980BC435}" dt="2023-10-12T11:54:46.119" v="21"/>
          <ac:spMkLst>
            <pc:docMk/>
            <pc:sldMk cId="643813381" sldId="311"/>
            <ac:spMk id="15" creationId="{3A4918EE-9739-3FD1-0226-1CEA68009443}"/>
          </ac:spMkLst>
        </pc:spChg>
        <pc:spChg chg="add">
          <ac:chgData name="Emily Gauruhn" userId="S::egauruhn@accesstomedicinefoundation.org::0d781758-f307-446f-b976-e347b4f608a0" providerId="AD" clId="Web-{4E7879AC-645E-E09B-C5BB-53AE980BC435}" dt="2023-10-12T11:54:46.119" v="21"/>
          <ac:spMkLst>
            <pc:docMk/>
            <pc:sldMk cId="643813381" sldId="311"/>
            <ac:spMk id="20" creationId="{BC1FE538-EB7B-81F9-E753-C2B63C3E0CB6}"/>
          </ac:spMkLst>
        </pc:spChg>
        <pc:spChg chg="add">
          <ac:chgData name="Emily Gauruhn" userId="S::egauruhn@accesstomedicinefoundation.org::0d781758-f307-446f-b976-e347b4f608a0" providerId="AD" clId="Web-{4E7879AC-645E-E09B-C5BB-53AE980BC435}" dt="2023-10-12T11:54:46.119" v="21"/>
          <ac:spMkLst>
            <pc:docMk/>
            <pc:sldMk cId="643813381" sldId="311"/>
            <ac:spMk id="21" creationId="{B11A404D-FBDE-6CAA-8FED-3185F5A27B11}"/>
          </ac:spMkLst>
        </pc:spChg>
        <pc:spChg chg="add">
          <ac:chgData name="Emily Gauruhn" userId="S::egauruhn@accesstomedicinefoundation.org::0d781758-f307-446f-b976-e347b4f608a0" providerId="AD" clId="Web-{4E7879AC-645E-E09B-C5BB-53AE980BC435}" dt="2023-10-12T11:54:46.119" v="21"/>
          <ac:spMkLst>
            <pc:docMk/>
            <pc:sldMk cId="643813381" sldId="311"/>
            <ac:spMk id="24" creationId="{22E0B37C-FCDE-8050-399B-D15BAE23A94F}"/>
          </ac:spMkLst>
        </pc:spChg>
        <pc:spChg chg="add">
          <ac:chgData name="Emily Gauruhn" userId="S::egauruhn@accesstomedicinefoundation.org::0d781758-f307-446f-b976-e347b4f608a0" providerId="AD" clId="Web-{4E7879AC-645E-E09B-C5BB-53AE980BC435}" dt="2023-10-12T11:54:46.119" v="21"/>
          <ac:spMkLst>
            <pc:docMk/>
            <pc:sldMk cId="643813381" sldId="311"/>
            <ac:spMk id="29" creationId="{7A030FC5-BD53-3E5F-BAC9-9B3A7A20D627}"/>
          </ac:spMkLst>
        </pc:spChg>
        <pc:spChg chg="add">
          <ac:chgData name="Emily Gauruhn" userId="S::egauruhn@accesstomedicinefoundation.org::0d781758-f307-446f-b976-e347b4f608a0" providerId="AD" clId="Web-{4E7879AC-645E-E09B-C5BB-53AE980BC435}" dt="2023-10-12T11:54:46.119" v="21"/>
          <ac:spMkLst>
            <pc:docMk/>
            <pc:sldMk cId="643813381" sldId="311"/>
            <ac:spMk id="32" creationId="{6FF31FC0-CE37-E453-5DB3-157D46B790D8}"/>
          </ac:spMkLst>
        </pc:spChg>
        <pc:spChg chg="add">
          <ac:chgData name="Emily Gauruhn" userId="S::egauruhn@accesstomedicinefoundation.org::0d781758-f307-446f-b976-e347b4f608a0" providerId="AD" clId="Web-{4E7879AC-645E-E09B-C5BB-53AE980BC435}" dt="2023-10-12T11:54:46.119" v="21"/>
          <ac:spMkLst>
            <pc:docMk/>
            <pc:sldMk cId="643813381" sldId="311"/>
            <ac:spMk id="35" creationId="{E2AC070A-6C0B-E478-5203-B7916BD3C838}"/>
          </ac:spMkLst>
        </pc:spChg>
        <pc:spChg chg="add">
          <ac:chgData name="Emily Gauruhn" userId="S::egauruhn@accesstomedicinefoundation.org::0d781758-f307-446f-b976-e347b4f608a0" providerId="AD" clId="Web-{4E7879AC-645E-E09B-C5BB-53AE980BC435}" dt="2023-10-12T11:54:46.119" v="21"/>
          <ac:spMkLst>
            <pc:docMk/>
            <pc:sldMk cId="643813381" sldId="311"/>
            <ac:spMk id="38" creationId="{4A7D077D-909A-6FEF-D91A-3B7742214149}"/>
          </ac:spMkLst>
        </pc:spChg>
        <pc:spChg chg="add">
          <ac:chgData name="Emily Gauruhn" userId="S::egauruhn@accesstomedicinefoundation.org::0d781758-f307-446f-b976-e347b4f608a0" providerId="AD" clId="Web-{4E7879AC-645E-E09B-C5BB-53AE980BC435}" dt="2023-10-12T11:54:46.119" v="21"/>
          <ac:spMkLst>
            <pc:docMk/>
            <pc:sldMk cId="643813381" sldId="311"/>
            <ac:spMk id="41" creationId="{E671F672-973F-D6C8-F08B-3B9EAFBFFA81}"/>
          </ac:spMkLst>
        </pc:spChg>
        <pc:spChg chg="add">
          <ac:chgData name="Emily Gauruhn" userId="S::egauruhn@accesstomedicinefoundation.org::0d781758-f307-446f-b976-e347b4f608a0" providerId="AD" clId="Web-{4E7879AC-645E-E09B-C5BB-53AE980BC435}" dt="2023-10-12T11:54:46.119" v="21"/>
          <ac:spMkLst>
            <pc:docMk/>
            <pc:sldMk cId="643813381" sldId="311"/>
            <ac:spMk id="44" creationId="{2806BC8A-5EE8-48F3-BE64-B110550FB13E}"/>
          </ac:spMkLst>
        </pc:spChg>
        <pc:spChg chg="add">
          <ac:chgData name="Emily Gauruhn" userId="S::egauruhn@accesstomedicinefoundation.org::0d781758-f307-446f-b976-e347b4f608a0" providerId="AD" clId="Web-{4E7879AC-645E-E09B-C5BB-53AE980BC435}" dt="2023-10-12T11:54:46.119" v="21"/>
          <ac:spMkLst>
            <pc:docMk/>
            <pc:sldMk cId="643813381" sldId="311"/>
            <ac:spMk id="46" creationId="{9277A272-B3B4-A028-B2AC-70F90C85E325}"/>
          </ac:spMkLst>
        </pc:spChg>
        <pc:spChg chg="add">
          <ac:chgData name="Emily Gauruhn" userId="S::egauruhn@accesstomedicinefoundation.org::0d781758-f307-446f-b976-e347b4f608a0" providerId="AD" clId="Web-{4E7879AC-645E-E09B-C5BB-53AE980BC435}" dt="2023-10-12T11:54:46.119" v="21"/>
          <ac:spMkLst>
            <pc:docMk/>
            <pc:sldMk cId="643813381" sldId="311"/>
            <ac:spMk id="50" creationId="{8815856D-639D-3574-5345-FF19D3049820}"/>
          </ac:spMkLst>
        </pc:spChg>
        <pc:grpChg chg="add del mod">
          <ac:chgData name="Emily Gauruhn" userId="S::egauruhn@accesstomedicinefoundation.org::0d781758-f307-446f-b976-e347b4f608a0" providerId="AD" clId="Web-{4E7879AC-645E-E09B-C5BB-53AE980BC435}" dt="2023-10-12T11:55:46.387" v="46"/>
          <ac:grpSpMkLst>
            <pc:docMk/>
            <pc:sldMk cId="643813381" sldId="311"/>
            <ac:grpSpMk id="3" creationId="{08C6BCE5-FA81-987F-A860-AB3937785C9E}"/>
          </ac:grpSpMkLst>
        </pc:grpChg>
        <pc:grpChg chg="add mod">
          <ac:chgData name="Emily Gauruhn" userId="S::egauruhn@accesstomedicinefoundation.org::0d781758-f307-446f-b976-e347b4f608a0" providerId="AD" clId="Web-{4E7879AC-645E-E09B-C5BB-53AE980BC435}" dt="2023-10-12T11:55:00.791" v="35" actId="1076"/>
          <ac:grpSpMkLst>
            <pc:docMk/>
            <pc:sldMk cId="643813381" sldId="311"/>
            <ac:grpSpMk id="4" creationId="{F69AE884-BE0D-0C69-E399-E0746F3F1BAF}"/>
          </ac:grpSpMkLst>
        </pc:grpChg>
        <pc:grpChg chg="add mod">
          <ac:chgData name="Emily Gauruhn" userId="S::egauruhn@accesstomedicinefoundation.org::0d781758-f307-446f-b976-e347b4f608a0" providerId="AD" clId="Web-{4E7879AC-645E-E09B-C5BB-53AE980BC435}" dt="2023-10-12T11:55:00.823" v="36" actId="1076"/>
          <ac:grpSpMkLst>
            <pc:docMk/>
            <pc:sldMk cId="643813381" sldId="311"/>
            <ac:grpSpMk id="5" creationId="{4ADFB090-EAD4-8F29-B840-22CBDC4654F3}"/>
          </ac:grpSpMkLst>
        </pc:grpChg>
        <pc:grpChg chg="add mod">
          <ac:chgData name="Emily Gauruhn" userId="S::egauruhn@accesstomedicinefoundation.org::0d781758-f307-446f-b976-e347b4f608a0" providerId="AD" clId="Web-{4E7879AC-645E-E09B-C5BB-53AE980BC435}" dt="2023-10-12T11:55:00.838" v="37" actId="1076"/>
          <ac:grpSpMkLst>
            <pc:docMk/>
            <pc:sldMk cId="643813381" sldId="311"/>
            <ac:grpSpMk id="6" creationId="{ABADA9A0-2111-A89B-816C-64EA6FFFCC8F}"/>
          </ac:grpSpMkLst>
        </pc:grpChg>
        <pc:grpChg chg="add mod">
          <ac:chgData name="Emily Gauruhn" userId="S::egauruhn@accesstomedicinefoundation.org::0d781758-f307-446f-b976-e347b4f608a0" providerId="AD" clId="Web-{4E7879AC-645E-E09B-C5BB-53AE980BC435}" dt="2023-10-12T11:55:00.870" v="38" actId="1076"/>
          <ac:grpSpMkLst>
            <pc:docMk/>
            <pc:sldMk cId="643813381" sldId="311"/>
            <ac:grpSpMk id="7" creationId="{5789CCD0-4407-F784-C2BD-74138FCC2CB1}"/>
          </ac:grpSpMkLst>
        </pc:grpChg>
        <pc:grpChg chg="add mod">
          <ac:chgData name="Emily Gauruhn" userId="S::egauruhn@accesstomedicinefoundation.org::0d781758-f307-446f-b976-e347b4f608a0" providerId="AD" clId="Web-{4E7879AC-645E-E09B-C5BB-53AE980BC435}" dt="2023-10-12T11:55:00.901" v="39" actId="1076"/>
          <ac:grpSpMkLst>
            <pc:docMk/>
            <pc:sldMk cId="643813381" sldId="311"/>
            <ac:grpSpMk id="8" creationId="{1F2E60FF-9D28-4984-D4F5-A3DFC380F636}"/>
          </ac:grpSpMkLst>
        </pc:grpChg>
        <pc:grpChg chg="add mod">
          <ac:chgData name="Emily Gauruhn" userId="S::egauruhn@accesstomedicinefoundation.org::0d781758-f307-446f-b976-e347b4f608a0" providerId="AD" clId="Web-{4E7879AC-645E-E09B-C5BB-53AE980BC435}" dt="2023-10-12T11:55:00.916" v="40" actId="1076"/>
          <ac:grpSpMkLst>
            <pc:docMk/>
            <pc:sldMk cId="643813381" sldId="311"/>
            <ac:grpSpMk id="9" creationId="{04F6AD42-8AFD-F3A7-551E-B834A4A492B0}"/>
          </ac:grpSpMkLst>
        </pc:grpChg>
        <pc:grpChg chg="add mod">
          <ac:chgData name="Emily Gauruhn" userId="S::egauruhn@accesstomedicinefoundation.org::0d781758-f307-446f-b976-e347b4f608a0" providerId="AD" clId="Web-{4E7879AC-645E-E09B-C5BB-53AE980BC435}" dt="2023-10-12T11:55:00.948" v="41" actId="1076"/>
          <ac:grpSpMkLst>
            <pc:docMk/>
            <pc:sldMk cId="643813381" sldId="311"/>
            <ac:grpSpMk id="10" creationId="{5D5D0E09-686F-38AE-A712-ED68393BB981}"/>
          </ac:grpSpMkLst>
        </pc:grpChg>
        <pc:grpChg chg="add mod">
          <ac:chgData name="Emily Gauruhn" userId="S::egauruhn@accesstomedicinefoundation.org::0d781758-f307-446f-b976-e347b4f608a0" providerId="AD" clId="Web-{4E7879AC-645E-E09B-C5BB-53AE980BC435}" dt="2023-10-12T11:55:00.979" v="42" actId="1076"/>
          <ac:grpSpMkLst>
            <pc:docMk/>
            <pc:sldMk cId="643813381" sldId="311"/>
            <ac:grpSpMk id="11" creationId="{781BF485-C2AF-1313-6B49-5DFDC88B64BF}"/>
          </ac:grpSpMkLst>
        </pc:grpChg>
        <pc:grpChg chg="add mod">
          <ac:chgData name="Emily Gauruhn" userId="S::egauruhn@accesstomedicinefoundation.org::0d781758-f307-446f-b976-e347b4f608a0" providerId="AD" clId="Web-{4E7879AC-645E-E09B-C5BB-53AE980BC435}" dt="2023-10-12T11:55:00.995" v="43" actId="1076"/>
          <ac:grpSpMkLst>
            <pc:docMk/>
            <pc:sldMk cId="643813381" sldId="311"/>
            <ac:grpSpMk id="12" creationId="{4E37CB51-332C-4EE5-31FD-B4FCE8BEB352}"/>
          </ac:grpSpMkLst>
        </pc:grpChg>
        <pc:grpChg chg="add mod">
          <ac:chgData name="Emily Gauruhn" userId="S::egauruhn@accesstomedicinefoundation.org::0d781758-f307-446f-b976-e347b4f608a0" providerId="AD" clId="Web-{4E7879AC-645E-E09B-C5BB-53AE980BC435}" dt="2023-10-12T11:55:01.026" v="44" actId="1076"/>
          <ac:grpSpMkLst>
            <pc:docMk/>
            <pc:sldMk cId="643813381" sldId="311"/>
            <ac:grpSpMk id="13" creationId="{1E430782-2733-E25C-9FCB-3E9D5F844B85}"/>
          </ac:grpSpMkLst>
        </pc:grpChg>
        <pc:grpChg chg="add mod">
          <ac:chgData name="Emily Gauruhn" userId="S::egauruhn@accesstomedicinefoundation.org::0d781758-f307-446f-b976-e347b4f608a0" providerId="AD" clId="Web-{4E7879AC-645E-E09B-C5BB-53AE980BC435}" dt="2023-10-12T11:55:01.057" v="45" actId="1076"/>
          <ac:grpSpMkLst>
            <pc:docMk/>
            <pc:sldMk cId="643813381" sldId="311"/>
            <ac:grpSpMk id="14" creationId="{99051CE1-5C75-5EAE-7BF0-6F4A3E97E74C}"/>
          </ac:grpSpMkLst>
        </pc:grpChg>
        <pc:picChg chg="add">
          <ac:chgData name="Emily Gauruhn" userId="S::egauruhn@accesstomedicinefoundation.org::0d781758-f307-446f-b976-e347b4f608a0" providerId="AD" clId="Web-{4E7879AC-645E-E09B-C5BB-53AE980BC435}" dt="2023-10-12T11:54:46.119" v="21"/>
          <ac:picMkLst>
            <pc:docMk/>
            <pc:sldMk cId="643813381" sldId="311"/>
            <ac:picMk id="16" creationId="{BA5887B1-029F-146E-8C2A-D01F007537B0}"/>
          </ac:picMkLst>
        </pc:picChg>
        <pc:picChg chg="add">
          <ac:chgData name="Emily Gauruhn" userId="S::egauruhn@accesstomedicinefoundation.org::0d781758-f307-446f-b976-e347b4f608a0" providerId="AD" clId="Web-{4E7879AC-645E-E09B-C5BB-53AE980BC435}" dt="2023-10-12T11:54:46.119" v="21"/>
          <ac:picMkLst>
            <pc:docMk/>
            <pc:sldMk cId="643813381" sldId="311"/>
            <ac:picMk id="17" creationId="{C688E61F-8EB8-C5DE-80B0-15B73DF49CEE}"/>
          </ac:picMkLst>
        </pc:picChg>
        <pc:picChg chg="add">
          <ac:chgData name="Emily Gauruhn" userId="S::egauruhn@accesstomedicinefoundation.org::0d781758-f307-446f-b976-e347b4f608a0" providerId="AD" clId="Web-{4E7879AC-645E-E09B-C5BB-53AE980BC435}" dt="2023-10-12T11:54:46.119" v="21"/>
          <ac:picMkLst>
            <pc:docMk/>
            <pc:sldMk cId="643813381" sldId="311"/>
            <ac:picMk id="18" creationId="{6205A353-578F-8869-2B7E-7019FA20DCFA}"/>
          </ac:picMkLst>
        </pc:picChg>
        <pc:picChg chg="add">
          <ac:chgData name="Emily Gauruhn" userId="S::egauruhn@accesstomedicinefoundation.org::0d781758-f307-446f-b976-e347b4f608a0" providerId="AD" clId="Web-{4E7879AC-645E-E09B-C5BB-53AE980BC435}" dt="2023-10-12T11:54:46.119" v="21"/>
          <ac:picMkLst>
            <pc:docMk/>
            <pc:sldMk cId="643813381" sldId="311"/>
            <ac:picMk id="19" creationId="{ED326D07-4EC6-7C5B-E70D-F652EA9F8D5F}"/>
          </ac:picMkLst>
        </pc:picChg>
        <pc:picChg chg="add">
          <ac:chgData name="Emily Gauruhn" userId="S::egauruhn@accesstomedicinefoundation.org::0d781758-f307-446f-b976-e347b4f608a0" providerId="AD" clId="Web-{4E7879AC-645E-E09B-C5BB-53AE980BC435}" dt="2023-10-12T11:54:46.119" v="21"/>
          <ac:picMkLst>
            <pc:docMk/>
            <pc:sldMk cId="643813381" sldId="311"/>
            <ac:picMk id="22" creationId="{D61B313E-E5A8-2F3B-6778-60A37C22037B}"/>
          </ac:picMkLst>
        </pc:picChg>
        <pc:picChg chg="add">
          <ac:chgData name="Emily Gauruhn" userId="S::egauruhn@accesstomedicinefoundation.org::0d781758-f307-446f-b976-e347b4f608a0" providerId="AD" clId="Web-{4E7879AC-645E-E09B-C5BB-53AE980BC435}" dt="2023-10-12T11:54:46.119" v="21"/>
          <ac:picMkLst>
            <pc:docMk/>
            <pc:sldMk cId="643813381" sldId="311"/>
            <ac:picMk id="23" creationId="{68693BD7-7944-FC87-DD01-7E178D54821F}"/>
          </ac:picMkLst>
        </pc:picChg>
        <pc:picChg chg="add">
          <ac:chgData name="Emily Gauruhn" userId="S::egauruhn@accesstomedicinefoundation.org::0d781758-f307-446f-b976-e347b4f608a0" providerId="AD" clId="Web-{4E7879AC-645E-E09B-C5BB-53AE980BC435}" dt="2023-10-12T11:54:46.119" v="21"/>
          <ac:picMkLst>
            <pc:docMk/>
            <pc:sldMk cId="643813381" sldId="311"/>
            <ac:picMk id="25" creationId="{26482E45-4576-BB6A-C799-C2E7A069633A}"/>
          </ac:picMkLst>
        </pc:picChg>
        <pc:picChg chg="add">
          <ac:chgData name="Emily Gauruhn" userId="S::egauruhn@accesstomedicinefoundation.org::0d781758-f307-446f-b976-e347b4f608a0" providerId="AD" clId="Web-{4E7879AC-645E-E09B-C5BB-53AE980BC435}" dt="2023-10-12T11:54:46.119" v="21"/>
          <ac:picMkLst>
            <pc:docMk/>
            <pc:sldMk cId="643813381" sldId="311"/>
            <ac:picMk id="26" creationId="{F5ECAA71-B8E4-2273-62E3-A67D907C7F72}"/>
          </ac:picMkLst>
        </pc:picChg>
        <pc:picChg chg="add">
          <ac:chgData name="Emily Gauruhn" userId="S::egauruhn@accesstomedicinefoundation.org::0d781758-f307-446f-b976-e347b4f608a0" providerId="AD" clId="Web-{4E7879AC-645E-E09B-C5BB-53AE980BC435}" dt="2023-10-12T11:54:46.119" v="21"/>
          <ac:picMkLst>
            <pc:docMk/>
            <pc:sldMk cId="643813381" sldId="311"/>
            <ac:picMk id="27" creationId="{59E1BDC3-6B6E-2D86-7B91-B473673ACA65}"/>
          </ac:picMkLst>
        </pc:picChg>
        <pc:picChg chg="add">
          <ac:chgData name="Emily Gauruhn" userId="S::egauruhn@accesstomedicinefoundation.org::0d781758-f307-446f-b976-e347b4f608a0" providerId="AD" clId="Web-{4E7879AC-645E-E09B-C5BB-53AE980BC435}" dt="2023-10-12T11:54:46.119" v="21"/>
          <ac:picMkLst>
            <pc:docMk/>
            <pc:sldMk cId="643813381" sldId="311"/>
            <ac:picMk id="28" creationId="{5F226FA0-7EFB-64D4-A47A-4DAAB998F128}"/>
          </ac:picMkLst>
        </pc:picChg>
        <pc:picChg chg="add">
          <ac:chgData name="Emily Gauruhn" userId="S::egauruhn@accesstomedicinefoundation.org::0d781758-f307-446f-b976-e347b4f608a0" providerId="AD" clId="Web-{4E7879AC-645E-E09B-C5BB-53AE980BC435}" dt="2023-10-12T11:54:46.119" v="21"/>
          <ac:picMkLst>
            <pc:docMk/>
            <pc:sldMk cId="643813381" sldId="311"/>
            <ac:picMk id="30" creationId="{33D0DC24-6095-A6C5-88D6-6B07D3188DBD}"/>
          </ac:picMkLst>
        </pc:picChg>
        <pc:picChg chg="add">
          <ac:chgData name="Emily Gauruhn" userId="S::egauruhn@accesstomedicinefoundation.org::0d781758-f307-446f-b976-e347b4f608a0" providerId="AD" clId="Web-{4E7879AC-645E-E09B-C5BB-53AE980BC435}" dt="2023-10-12T11:54:46.119" v="21"/>
          <ac:picMkLst>
            <pc:docMk/>
            <pc:sldMk cId="643813381" sldId="311"/>
            <ac:picMk id="31" creationId="{40A3FDD1-4394-8651-75BD-D4EB00106323}"/>
          </ac:picMkLst>
        </pc:picChg>
        <pc:picChg chg="add">
          <ac:chgData name="Emily Gauruhn" userId="S::egauruhn@accesstomedicinefoundation.org::0d781758-f307-446f-b976-e347b4f608a0" providerId="AD" clId="Web-{4E7879AC-645E-E09B-C5BB-53AE980BC435}" dt="2023-10-12T11:54:46.119" v="21"/>
          <ac:picMkLst>
            <pc:docMk/>
            <pc:sldMk cId="643813381" sldId="311"/>
            <ac:picMk id="33" creationId="{68B89C09-7089-F69A-BA93-68200A884AEC}"/>
          </ac:picMkLst>
        </pc:picChg>
        <pc:picChg chg="add">
          <ac:chgData name="Emily Gauruhn" userId="S::egauruhn@accesstomedicinefoundation.org::0d781758-f307-446f-b976-e347b4f608a0" providerId="AD" clId="Web-{4E7879AC-645E-E09B-C5BB-53AE980BC435}" dt="2023-10-12T11:54:46.119" v="21"/>
          <ac:picMkLst>
            <pc:docMk/>
            <pc:sldMk cId="643813381" sldId="311"/>
            <ac:picMk id="34" creationId="{6A431262-A6F5-77E6-7A09-2C727308B0C0}"/>
          </ac:picMkLst>
        </pc:picChg>
        <pc:picChg chg="add">
          <ac:chgData name="Emily Gauruhn" userId="S::egauruhn@accesstomedicinefoundation.org::0d781758-f307-446f-b976-e347b4f608a0" providerId="AD" clId="Web-{4E7879AC-645E-E09B-C5BB-53AE980BC435}" dt="2023-10-12T11:54:46.119" v="21"/>
          <ac:picMkLst>
            <pc:docMk/>
            <pc:sldMk cId="643813381" sldId="311"/>
            <ac:picMk id="36" creationId="{FCC42EFD-87EE-5D11-0298-69DDF29C7A13}"/>
          </ac:picMkLst>
        </pc:picChg>
        <pc:picChg chg="add">
          <ac:chgData name="Emily Gauruhn" userId="S::egauruhn@accesstomedicinefoundation.org::0d781758-f307-446f-b976-e347b4f608a0" providerId="AD" clId="Web-{4E7879AC-645E-E09B-C5BB-53AE980BC435}" dt="2023-10-12T11:54:46.119" v="21"/>
          <ac:picMkLst>
            <pc:docMk/>
            <pc:sldMk cId="643813381" sldId="311"/>
            <ac:picMk id="37" creationId="{93D3BCEE-831B-0D15-9C04-DC8AC5575770}"/>
          </ac:picMkLst>
        </pc:picChg>
        <pc:picChg chg="add">
          <ac:chgData name="Emily Gauruhn" userId="S::egauruhn@accesstomedicinefoundation.org::0d781758-f307-446f-b976-e347b4f608a0" providerId="AD" clId="Web-{4E7879AC-645E-E09B-C5BB-53AE980BC435}" dt="2023-10-12T11:54:46.119" v="21"/>
          <ac:picMkLst>
            <pc:docMk/>
            <pc:sldMk cId="643813381" sldId="311"/>
            <ac:picMk id="39" creationId="{ADAB0DD8-47F9-525F-EBF9-84825A100FEE}"/>
          </ac:picMkLst>
        </pc:picChg>
        <pc:picChg chg="add">
          <ac:chgData name="Emily Gauruhn" userId="S::egauruhn@accesstomedicinefoundation.org::0d781758-f307-446f-b976-e347b4f608a0" providerId="AD" clId="Web-{4E7879AC-645E-E09B-C5BB-53AE980BC435}" dt="2023-10-12T11:54:46.119" v="21"/>
          <ac:picMkLst>
            <pc:docMk/>
            <pc:sldMk cId="643813381" sldId="311"/>
            <ac:picMk id="40" creationId="{E9AE3962-C438-2C23-8716-698DAC3A7DBA}"/>
          </ac:picMkLst>
        </pc:picChg>
        <pc:picChg chg="add">
          <ac:chgData name="Emily Gauruhn" userId="S::egauruhn@accesstomedicinefoundation.org::0d781758-f307-446f-b976-e347b4f608a0" providerId="AD" clId="Web-{4E7879AC-645E-E09B-C5BB-53AE980BC435}" dt="2023-10-12T11:54:46.119" v="21"/>
          <ac:picMkLst>
            <pc:docMk/>
            <pc:sldMk cId="643813381" sldId="311"/>
            <ac:picMk id="42" creationId="{BBB03E29-DB14-99DD-7A8D-2A9BA0952908}"/>
          </ac:picMkLst>
        </pc:picChg>
        <pc:picChg chg="add">
          <ac:chgData name="Emily Gauruhn" userId="S::egauruhn@accesstomedicinefoundation.org::0d781758-f307-446f-b976-e347b4f608a0" providerId="AD" clId="Web-{4E7879AC-645E-E09B-C5BB-53AE980BC435}" dt="2023-10-12T11:54:46.119" v="21"/>
          <ac:picMkLst>
            <pc:docMk/>
            <pc:sldMk cId="643813381" sldId="311"/>
            <ac:picMk id="43" creationId="{9E1367B2-4693-9B14-1A8D-4882D1577AB1}"/>
          </ac:picMkLst>
        </pc:picChg>
        <pc:picChg chg="add">
          <ac:chgData name="Emily Gauruhn" userId="S::egauruhn@accesstomedicinefoundation.org::0d781758-f307-446f-b976-e347b4f608a0" providerId="AD" clId="Web-{4E7879AC-645E-E09B-C5BB-53AE980BC435}" dt="2023-10-12T11:54:46.119" v="21"/>
          <ac:picMkLst>
            <pc:docMk/>
            <pc:sldMk cId="643813381" sldId="311"/>
            <ac:picMk id="45" creationId="{8CF7597A-C2D3-971E-48AD-35B58189E052}"/>
          </ac:picMkLst>
        </pc:picChg>
        <pc:picChg chg="add">
          <ac:chgData name="Emily Gauruhn" userId="S::egauruhn@accesstomedicinefoundation.org::0d781758-f307-446f-b976-e347b4f608a0" providerId="AD" clId="Web-{4E7879AC-645E-E09B-C5BB-53AE980BC435}" dt="2023-10-12T11:54:46.119" v="21"/>
          <ac:picMkLst>
            <pc:docMk/>
            <pc:sldMk cId="643813381" sldId="311"/>
            <ac:picMk id="47" creationId="{02DA1009-D692-2BB9-E59F-4BF8474117F0}"/>
          </ac:picMkLst>
        </pc:picChg>
        <pc:picChg chg="add">
          <ac:chgData name="Emily Gauruhn" userId="S::egauruhn@accesstomedicinefoundation.org::0d781758-f307-446f-b976-e347b4f608a0" providerId="AD" clId="Web-{4E7879AC-645E-E09B-C5BB-53AE980BC435}" dt="2023-10-12T11:54:46.119" v="21"/>
          <ac:picMkLst>
            <pc:docMk/>
            <pc:sldMk cId="643813381" sldId="311"/>
            <ac:picMk id="48" creationId="{62225327-3824-5340-8104-99D8AB148C8B}"/>
          </ac:picMkLst>
        </pc:picChg>
        <pc:picChg chg="add">
          <ac:chgData name="Emily Gauruhn" userId="S::egauruhn@accesstomedicinefoundation.org::0d781758-f307-446f-b976-e347b4f608a0" providerId="AD" clId="Web-{4E7879AC-645E-E09B-C5BB-53AE980BC435}" dt="2023-10-12T11:54:46.119" v="21"/>
          <ac:picMkLst>
            <pc:docMk/>
            <pc:sldMk cId="643813381" sldId="311"/>
            <ac:picMk id="49" creationId="{A1A8B2AD-128E-AEB6-2D77-19A843241CB1}"/>
          </ac:picMkLst>
        </pc:picChg>
        <pc:picChg chg="del">
          <ac:chgData name="Emily Gauruhn" userId="S::egauruhn@accesstomedicinefoundation.org::0d781758-f307-446f-b976-e347b4f608a0" providerId="AD" clId="Web-{4E7879AC-645E-E09B-C5BB-53AE980BC435}" dt="2023-10-12T11:54:19.165" v="18"/>
          <ac:picMkLst>
            <pc:docMk/>
            <pc:sldMk cId="643813381" sldId="311"/>
            <ac:picMk id="4098" creationId="{0012B8ED-9AF9-6B6F-06A2-9F442243EA12}"/>
          </ac:picMkLst>
        </pc:picChg>
      </pc:sldChg>
      <pc:sldChg chg="addSp delSp modSp add del replId">
        <pc:chgData name="Emily Gauruhn" userId="S::egauruhn@accesstomedicinefoundation.org::0d781758-f307-446f-b976-e347b4f608a0" providerId="AD" clId="Web-{4E7879AC-645E-E09B-C5BB-53AE980BC435}" dt="2023-10-12T11:54:17.008" v="16"/>
        <pc:sldMkLst>
          <pc:docMk/>
          <pc:sldMk cId="1441872257" sldId="311"/>
        </pc:sldMkLst>
        <pc:spChg chg="add del mod">
          <ac:chgData name="Emily Gauruhn" userId="S::egauruhn@accesstomedicinefoundation.org::0d781758-f307-446f-b976-e347b4f608a0" providerId="AD" clId="Web-{4E7879AC-645E-E09B-C5BB-53AE980BC435}" dt="2023-10-12T11:54:14.430" v="15" actId="20577"/>
          <ac:spMkLst>
            <pc:docMk/>
            <pc:sldMk cId="1441872257" sldId="311"/>
            <ac:spMk id="2" creationId="{809AF695-2A49-5DBA-6ECF-13AC2E2E89B5}"/>
          </ac:spMkLst>
        </pc:spChg>
        <pc:spChg chg="add">
          <ac:chgData name="Emily Gauruhn" userId="S::egauruhn@accesstomedicinefoundation.org::0d781758-f307-446f-b976-e347b4f608a0" providerId="AD" clId="Web-{4E7879AC-645E-E09B-C5BB-53AE980BC435}" dt="2023-10-12T11:54:06.789" v="10"/>
          <ac:spMkLst>
            <pc:docMk/>
            <pc:sldMk cId="1441872257" sldId="311"/>
            <ac:spMk id="14" creationId="{0AA5854A-5FEA-ED9B-03D4-5AB54F014C6B}"/>
          </ac:spMkLst>
        </pc:spChg>
        <pc:spChg chg="add">
          <ac:chgData name="Emily Gauruhn" userId="S::egauruhn@accesstomedicinefoundation.org::0d781758-f307-446f-b976-e347b4f608a0" providerId="AD" clId="Web-{4E7879AC-645E-E09B-C5BB-53AE980BC435}" dt="2023-10-12T11:54:06.789" v="10"/>
          <ac:spMkLst>
            <pc:docMk/>
            <pc:sldMk cId="1441872257" sldId="311"/>
            <ac:spMk id="17" creationId="{10B0ED37-B25C-C4D5-DF5D-10BCC5ED9ED1}"/>
          </ac:spMkLst>
        </pc:spChg>
        <pc:spChg chg="add">
          <ac:chgData name="Emily Gauruhn" userId="S::egauruhn@accesstomedicinefoundation.org::0d781758-f307-446f-b976-e347b4f608a0" providerId="AD" clId="Web-{4E7879AC-645E-E09B-C5BB-53AE980BC435}" dt="2023-10-12T11:54:06.789" v="10"/>
          <ac:spMkLst>
            <pc:docMk/>
            <pc:sldMk cId="1441872257" sldId="311"/>
            <ac:spMk id="20" creationId="{4B970B95-9F03-F535-4629-C2C56D74E38E}"/>
          </ac:spMkLst>
        </pc:spChg>
        <pc:spChg chg="add">
          <ac:chgData name="Emily Gauruhn" userId="S::egauruhn@accesstomedicinefoundation.org::0d781758-f307-446f-b976-e347b4f608a0" providerId="AD" clId="Web-{4E7879AC-645E-E09B-C5BB-53AE980BC435}" dt="2023-10-12T11:54:06.789" v="10"/>
          <ac:spMkLst>
            <pc:docMk/>
            <pc:sldMk cId="1441872257" sldId="311"/>
            <ac:spMk id="25" creationId="{56CD099A-BE7F-215A-5C38-1640423E5056}"/>
          </ac:spMkLst>
        </pc:spChg>
        <pc:spChg chg="add">
          <ac:chgData name="Emily Gauruhn" userId="S::egauruhn@accesstomedicinefoundation.org::0d781758-f307-446f-b976-e347b4f608a0" providerId="AD" clId="Web-{4E7879AC-645E-E09B-C5BB-53AE980BC435}" dt="2023-10-12T11:54:06.789" v="10"/>
          <ac:spMkLst>
            <pc:docMk/>
            <pc:sldMk cId="1441872257" sldId="311"/>
            <ac:spMk id="28" creationId="{2BA0EB15-67A6-3D9C-AA36-D6DC4BE26F31}"/>
          </ac:spMkLst>
        </pc:spChg>
        <pc:spChg chg="add">
          <ac:chgData name="Emily Gauruhn" userId="S::egauruhn@accesstomedicinefoundation.org::0d781758-f307-446f-b976-e347b4f608a0" providerId="AD" clId="Web-{4E7879AC-645E-E09B-C5BB-53AE980BC435}" dt="2023-10-12T11:54:06.789" v="10"/>
          <ac:spMkLst>
            <pc:docMk/>
            <pc:sldMk cId="1441872257" sldId="311"/>
            <ac:spMk id="31" creationId="{D57C4C4A-8F28-9718-0345-0E893862B597}"/>
          </ac:spMkLst>
        </pc:spChg>
        <pc:spChg chg="add">
          <ac:chgData name="Emily Gauruhn" userId="S::egauruhn@accesstomedicinefoundation.org::0d781758-f307-446f-b976-e347b4f608a0" providerId="AD" clId="Web-{4E7879AC-645E-E09B-C5BB-53AE980BC435}" dt="2023-10-12T11:54:06.789" v="10"/>
          <ac:spMkLst>
            <pc:docMk/>
            <pc:sldMk cId="1441872257" sldId="311"/>
            <ac:spMk id="34" creationId="{79DB30F0-7F4F-370F-9109-0E10C11F4E77}"/>
          </ac:spMkLst>
        </pc:spChg>
        <pc:spChg chg="add">
          <ac:chgData name="Emily Gauruhn" userId="S::egauruhn@accesstomedicinefoundation.org::0d781758-f307-446f-b976-e347b4f608a0" providerId="AD" clId="Web-{4E7879AC-645E-E09B-C5BB-53AE980BC435}" dt="2023-10-12T11:54:06.789" v="10"/>
          <ac:spMkLst>
            <pc:docMk/>
            <pc:sldMk cId="1441872257" sldId="311"/>
            <ac:spMk id="37" creationId="{C1F4012B-A6C4-1562-A727-C541D086BDB4}"/>
          </ac:spMkLst>
        </pc:spChg>
        <pc:spChg chg="add">
          <ac:chgData name="Emily Gauruhn" userId="S::egauruhn@accesstomedicinefoundation.org::0d781758-f307-446f-b976-e347b4f608a0" providerId="AD" clId="Web-{4E7879AC-645E-E09B-C5BB-53AE980BC435}" dt="2023-10-12T11:54:06.789" v="10"/>
          <ac:spMkLst>
            <pc:docMk/>
            <pc:sldMk cId="1441872257" sldId="311"/>
            <ac:spMk id="40" creationId="{36A82172-4F30-043D-06D0-7DFED8414BD8}"/>
          </ac:spMkLst>
        </pc:spChg>
        <pc:spChg chg="add">
          <ac:chgData name="Emily Gauruhn" userId="S::egauruhn@accesstomedicinefoundation.org::0d781758-f307-446f-b976-e347b4f608a0" providerId="AD" clId="Web-{4E7879AC-645E-E09B-C5BB-53AE980BC435}" dt="2023-10-12T11:54:06.789" v="10"/>
          <ac:spMkLst>
            <pc:docMk/>
            <pc:sldMk cId="1441872257" sldId="311"/>
            <ac:spMk id="42" creationId="{6294BE33-AC02-343B-1119-7983716D22A8}"/>
          </ac:spMkLst>
        </pc:spChg>
        <pc:spChg chg="add">
          <ac:chgData name="Emily Gauruhn" userId="S::egauruhn@accesstomedicinefoundation.org::0d781758-f307-446f-b976-e347b4f608a0" providerId="AD" clId="Web-{4E7879AC-645E-E09B-C5BB-53AE980BC435}" dt="2023-10-12T11:54:06.789" v="10"/>
          <ac:spMkLst>
            <pc:docMk/>
            <pc:sldMk cId="1441872257" sldId="311"/>
            <ac:spMk id="46" creationId="{5BCB3107-D606-6A57-6094-EA03A98D2A30}"/>
          </ac:spMkLst>
        </pc:spChg>
        <pc:spChg chg="add">
          <ac:chgData name="Emily Gauruhn" userId="S::egauruhn@accesstomedicinefoundation.org::0d781758-f307-446f-b976-e347b4f608a0" providerId="AD" clId="Web-{4E7879AC-645E-E09B-C5BB-53AE980BC435}" dt="2023-10-12T11:54:09.289" v="11"/>
          <ac:spMkLst>
            <pc:docMk/>
            <pc:sldMk cId="1441872257" sldId="311"/>
            <ac:spMk id="58" creationId="{0AA5854A-5FEA-ED9B-03D4-5AB54F014C6B}"/>
          </ac:spMkLst>
        </pc:spChg>
        <pc:spChg chg="add">
          <ac:chgData name="Emily Gauruhn" userId="S::egauruhn@accesstomedicinefoundation.org::0d781758-f307-446f-b976-e347b4f608a0" providerId="AD" clId="Web-{4E7879AC-645E-E09B-C5BB-53AE980BC435}" dt="2023-10-12T11:54:09.289" v="11"/>
          <ac:spMkLst>
            <pc:docMk/>
            <pc:sldMk cId="1441872257" sldId="311"/>
            <ac:spMk id="61" creationId="{10B0ED37-B25C-C4D5-DF5D-10BCC5ED9ED1}"/>
          </ac:spMkLst>
        </pc:spChg>
        <pc:spChg chg="add">
          <ac:chgData name="Emily Gauruhn" userId="S::egauruhn@accesstomedicinefoundation.org::0d781758-f307-446f-b976-e347b4f608a0" providerId="AD" clId="Web-{4E7879AC-645E-E09B-C5BB-53AE980BC435}" dt="2023-10-12T11:54:09.289" v="11"/>
          <ac:spMkLst>
            <pc:docMk/>
            <pc:sldMk cId="1441872257" sldId="311"/>
            <ac:spMk id="4096" creationId="{4B970B95-9F03-F535-4629-C2C56D74E38E}"/>
          </ac:spMkLst>
        </pc:spChg>
        <pc:spChg chg="add">
          <ac:chgData name="Emily Gauruhn" userId="S::egauruhn@accesstomedicinefoundation.org::0d781758-f307-446f-b976-e347b4f608a0" providerId="AD" clId="Web-{4E7879AC-645E-E09B-C5BB-53AE980BC435}" dt="2023-10-12T11:54:09.289" v="11"/>
          <ac:spMkLst>
            <pc:docMk/>
            <pc:sldMk cId="1441872257" sldId="311"/>
            <ac:spMk id="4102" creationId="{56CD099A-BE7F-215A-5C38-1640423E5056}"/>
          </ac:spMkLst>
        </pc:spChg>
        <pc:spChg chg="add">
          <ac:chgData name="Emily Gauruhn" userId="S::egauruhn@accesstomedicinefoundation.org::0d781758-f307-446f-b976-e347b4f608a0" providerId="AD" clId="Web-{4E7879AC-645E-E09B-C5BB-53AE980BC435}" dt="2023-10-12T11:54:09.289" v="11"/>
          <ac:spMkLst>
            <pc:docMk/>
            <pc:sldMk cId="1441872257" sldId="311"/>
            <ac:spMk id="4105" creationId="{2BA0EB15-67A6-3D9C-AA36-D6DC4BE26F31}"/>
          </ac:spMkLst>
        </pc:spChg>
        <pc:spChg chg="add">
          <ac:chgData name="Emily Gauruhn" userId="S::egauruhn@accesstomedicinefoundation.org::0d781758-f307-446f-b976-e347b4f608a0" providerId="AD" clId="Web-{4E7879AC-645E-E09B-C5BB-53AE980BC435}" dt="2023-10-12T11:54:09.289" v="11"/>
          <ac:spMkLst>
            <pc:docMk/>
            <pc:sldMk cId="1441872257" sldId="311"/>
            <ac:spMk id="4108" creationId="{D57C4C4A-8F28-9718-0345-0E893862B597}"/>
          </ac:spMkLst>
        </pc:spChg>
        <pc:spChg chg="add">
          <ac:chgData name="Emily Gauruhn" userId="S::egauruhn@accesstomedicinefoundation.org::0d781758-f307-446f-b976-e347b4f608a0" providerId="AD" clId="Web-{4E7879AC-645E-E09B-C5BB-53AE980BC435}" dt="2023-10-12T11:54:09.289" v="11"/>
          <ac:spMkLst>
            <pc:docMk/>
            <pc:sldMk cId="1441872257" sldId="311"/>
            <ac:spMk id="4111" creationId="{79DB30F0-7F4F-370F-9109-0E10C11F4E77}"/>
          </ac:spMkLst>
        </pc:spChg>
        <pc:spChg chg="add">
          <ac:chgData name="Emily Gauruhn" userId="S::egauruhn@accesstomedicinefoundation.org::0d781758-f307-446f-b976-e347b4f608a0" providerId="AD" clId="Web-{4E7879AC-645E-E09B-C5BB-53AE980BC435}" dt="2023-10-12T11:54:09.289" v="11"/>
          <ac:spMkLst>
            <pc:docMk/>
            <pc:sldMk cId="1441872257" sldId="311"/>
            <ac:spMk id="4114" creationId="{C1F4012B-A6C4-1562-A727-C541D086BDB4}"/>
          </ac:spMkLst>
        </pc:spChg>
        <pc:spChg chg="add">
          <ac:chgData name="Emily Gauruhn" userId="S::egauruhn@accesstomedicinefoundation.org::0d781758-f307-446f-b976-e347b4f608a0" providerId="AD" clId="Web-{4E7879AC-645E-E09B-C5BB-53AE980BC435}" dt="2023-10-12T11:54:09.289" v="11"/>
          <ac:spMkLst>
            <pc:docMk/>
            <pc:sldMk cId="1441872257" sldId="311"/>
            <ac:spMk id="4117" creationId="{36A82172-4F30-043D-06D0-7DFED8414BD8}"/>
          </ac:spMkLst>
        </pc:spChg>
        <pc:spChg chg="add">
          <ac:chgData name="Emily Gauruhn" userId="S::egauruhn@accesstomedicinefoundation.org::0d781758-f307-446f-b976-e347b4f608a0" providerId="AD" clId="Web-{4E7879AC-645E-E09B-C5BB-53AE980BC435}" dt="2023-10-12T11:54:09.289" v="11"/>
          <ac:spMkLst>
            <pc:docMk/>
            <pc:sldMk cId="1441872257" sldId="311"/>
            <ac:spMk id="4119" creationId="{6294BE33-AC02-343B-1119-7983716D22A8}"/>
          </ac:spMkLst>
        </pc:spChg>
        <pc:spChg chg="add">
          <ac:chgData name="Emily Gauruhn" userId="S::egauruhn@accesstomedicinefoundation.org::0d781758-f307-446f-b976-e347b4f608a0" providerId="AD" clId="Web-{4E7879AC-645E-E09B-C5BB-53AE980BC435}" dt="2023-10-12T11:54:09.289" v="11"/>
          <ac:spMkLst>
            <pc:docMk/>
            <pc:sldMk cId="1441872257" sldId="311"/>
            <ac:spMk id="4123" creationId="{5BCB3107-D606-6A57-6094-EA03A98D2A30}"/>
          </ac:spMkLst>
        </pc:spChg>
        <pc:spChg chg="add del mod">
          <ac:chgData name="Emily Gauruhn" userId="S::egauruhn@accesstomedicinefoundation.org::0d781758-f307-446f-b976-e347b4f608a0" providerId="AD" clId="Web-{4E7879AC-645E-E09B-C5BB-53AE980BC435}" dt="2023-10-12T11:54:12.274" v="14"/>
          <ac:spMkLst>
            <pc:docMk/>
            <pc:sldMk cId="1441872257" sldId="311"/>
            <ac:spMk id="4125" creationId="{2BFE2D15-8D8A-A84D-0019-229E46E1A92D}"/>
          </ac:spMkLst>
        </pc:spChg>
        <pc:grpChg chg="add">
          <ac:chgData name="Emily Gauruhn" userId="S::egauruhn@accesstomedicinefoundation.org::0d781758-f307-446f-b976-e347b4f608a0" providerId="AD" clId="Web-{4E7879AC-645E-E09B-C5BB-53AE980BC435}" dt="2023-10-12T11:54:06.789" v="10"/>
          <ac:grpSpMkLst>
            <pc:docMk/>
            <pc:sldMk cId="1441872257" sldId="311"/>
            <ac:grpSpMk id="3" creationId="{981BFBAF-74E9-C0C2-ACC9-5A9447F64FA7}"/>
          </ac:grpSpMkLst>
        </pc:grpChg>
        <pc:grpChg chg="add">
          <ac:chgData name="Emily Gauruhn" userId="S::egauruhn@accesstomedicinefoundation.org::0d781758-f307-446f-b976-e347b4f608a0" providerId="AD" clId="Web-{4E7879AC-645E-E09B-C5BB-53AE980BC435}" dt="2023-10-12T11:54:06.789" v="10"/>
          <ac:grpSpMkLst>
            <pc:docMk/>
            <pc:sldMk cId="1441872257" sldId="311"/>
            <ac:grpSpMk id="4" creationId="{2552A290-9A99-1776-9D33-564BFB610DDA}"/>
          </ac:grpSpMkLst>
        </pc:grpChg>
        <pc:grpChg chg="add">
          <ac:chgData name="Emily Gauruhn" userId="S::egauruhn@accesstomedicinefoundation.org::0d781758-f307-446f-b976-e347b4f608a0" providerId="AD" clId="Web-{4E7879AC-645E-E09B-C5BB-53AE980BC435}" dt="2023-10-12T11:54:06.789" v="10"/>
          <ac:grpSpMkLst>
            <pc:docMk/>
            <pc:sldMk cId="1441872257" sldId="311"/>
            <ac:grpSpMk id="5" creationId="{02E6DBA7-76A7-EA4B-18FF-68074D60D613}"/>
          </ac:grpSpMkLst>
        </pc:grpChg>
        <pc:grpChg chg="add">
          <ac:chgData name="Emily Gauruhn" userId="S::egauruhn@accesstomedicinefoundation.org::0d781758-f307-446f-b976-e347b4f608a0" providerId="AD" clId="Web-{4E7879AC-645E-E09B-C5BB-53AE980BC435}" dt="2023-10-12T11:54:06.789" v="10"/>
          <ac:grpSpMkLst>
            <pc:docMk/>
            <pc:sldMk cId="1441872257" sldId="311"/>
            <ac:grpSpMk id="6" creationId="{974D02C3-408B-923F-5E15-DBF032DEF2BA}"/>
          </ac:grpSpMkLst>
        </pc:grpChg>
        <pc:grpChg chg="add">
          <ac:chgData name="Emily Gauruhn" userId="S::egauruhn@accesstomedicinefoundation.org::0d781758-f307-446f-b976-e347b4f608a0" providerId="AD" clId="Web-{4E7879AC-645E-E09B-C5BB-53AE980BC435}" dt="2023-10-12T11:54:06.789" v="10"/>
          <ac:grpSpMkLst>
            <pc:docMk/>
            <pc:sldMk cId="1441872257" sldId="311"/>
            <ac:grpSpMk id="7" creationId="{367B5611-1A29-6313-F036-995B56DE0DB2}"/>
          </ac:grpSpMkLst>
        </pc:grpChg>
        <pc:grpChg chg="add">
          <ac:chgData name="Emily Gauruhn" userId="S::egauruhn@accesstomedicinefoundation.org::0d781758-f307-446f-b976-e347b4f608a0" providerId="AD" clId="Web-{4E7879AC-645E-E09B-C5BB-53AE980BC435}" dt="2023-10-12T11:54:06.789" v="10"/>
          <ac:grpSpMkLst>
            <pc:docMk/>
            <pc:sldMk cId="1441872257" sldId="311"/>
            <ac:grpSpMk id="8" creationId="{66D6AF6A-6488-670A-E56A-860BC70818E9}"/>
          </ac:grpSpMkLst>
        </pc:grpChg>
        <pc:grpChg chg="add">
          <ac:chgData name="Emily Gauruhn" userId="S::egauruhn@accesstomedicinefoundation.org::0d781758-f307-446f-b976-e347b4f608a0" providerId="AD" clId="Web-{4E7879AC-645E-E09B-C5BB-53AE980BC435}" dt="2023-10-12T11:54:06.789" v="10"/>
          <ac:grpSpMkLst>
            <pc:docMk/>
            <pc:sldMk cId="1441872257" sldId="311"/>
            <ac:grpSpMk id="9" creationId="{A77CBDA3-8061-63EC-7A0A-2EA290A6E2CA}"/>
          </ac:grpSpMkLst>
        </pc:grpChg>
        <pc:grpChg chg="add">
          <ac:chgData name="Emily Gauruhn" userId="S::egauruhn@accesstomedicinefoundation.org::0d781758-f307-446f-b976-e347b4f608a0" providerId="AD" clId="Web-{4E7879AC-645E-E09B-C5BB-53AE980BC435}" dt="2023-10-12T11:54:06.789" v="10"/>
          <ac:grpSpMkLst>
            <pc:docMk/>
            <pc:sldMk cId="1441872257" sldId="311"/>
            <ac:grpSpMk id="10" creationId="{385DA546-C73C-506A-9E85-0A4D5D41267A}"/>
          </ac:grpSpMkLst>
        </pc:grpChg>
        <pc:grpChg chg="add">
          <ac:chgData name="Emily Gauruhn" userId="S::egauruhn@accesstomedicinefoundation.org::0d781758-f307-446f-b976-e347b4f608a0" providerId="AD" clId="Web-{4E7879AC-645E-E09B-C5BB-53AE980BC435}" dt="2023-10-12T11:54:06.789" v="10"/>
          <ac:grpSpMkLst>
            <pc:docMk/>
            <pc:sldMk cId="1441872257" sldId="311"/>
            <ac:grpSpMk id="11" creationId="{5AE5D8EC-24D8-B465-6607-D8F257C27C4D}"/>
          </ac:grpSpMkLst>
        </pc:grpChg>
        <pc:grpChg chg="add">
          <ac:chgData name="Emily Gauruhn" userId="S::egauruhn@accesstomedicinefoundation.org::0d781758-f307-446f-b976-e347b4f608a0" providerId="AD" clId="Web-{4E7879AC-645E-E09B-C5BB-53AE980BC435}" dt="2023-10-12T11:54:06.789" v="10"/>
          <ac:grpSpMkLst>
            <pc:docMk/>
            <pc:sldMk cId="1441872257" sldId="311"/>
            <ac:grpSpMk id="12" creationId="{7AEEB99B-DEA2-6615-D9F7-F7EFA8599EEA}"/>
          </ac:grpSpMkLst>
        </pc:grpChg>
        <pc:grpChg chg="add">
          <ac:chgData name="Emily Gauruhn" userId="S::egauruhn@accesstomedicinefoundation.org::0d781758-f307-446f-b976-e347b4f608a0" providerId="AD" clId="Web-{4E7879AC-645E-E09B-C5BB-53AE980BC435}" dt="2023-10-12T11:54:06.789" v="10"/>
          <ac:grpSpMkLst>
            <pc:docMk/>
            <pc:sldMk cId="1441872257" sldId="311"/>
            <ac:grpSpMk id="13" creationId="{7E4565F5-6380-CEFA-AEA4-1689307A2A82}"/>
          </ac:grpSpMkLst>
        </pc:grpChg>
        <pc:grpChg chg="add">
          <ac:chgData name="Emily Gauruhn" userId="S::egauruhn@accesstomedicinefoundation.org::0d781758-f307-446f-b976-e347b4f608a0" providerId="AD" clId="Web-{4E7879AC-645E-E09B-C5BB-53AE980BC435}" dt="2023-10-12T11:54:09.289" v="11"/>
          <ac:grpSpMkLst>
            <pc:docMk/>
            <pc:sldMk cId="1441872257" sldId="311"/>
            <ac:grpSpMk id="47" creationId="{981BFBAF-74E9-C0C2-ACC9-5A9447F64FA7}"/>
          </ac:grpSpMkLst>
        </pc:grpChg>
        <pc:grpChg chg="add">
          <ac:chgData name="Emily Gauruhn" userId="S::egauruhn@accesstomedicinefoundation.org::0d781758-f307-446f-b976-e347b4f608a0" providerId="AD" clId="Web-{4E7879AC-645E-E09B-C5BB-53AE980BC435}" dt="2023-10-12T11:54:09.289" v="11"/>
          <ac:grpSpMkLst>
            <pc:docMk/>
            <pc:sldMk cId="1441872257" sldId="311"/>
            <ac:grpSpMk id="48" creationId="{2552A290-9A99-1776-9D33-564BFB610DDA}"/>
          </ac:grpSpMkLst>
        </pc:grpChg>
        <pc:grpChg chg="add">
          <ac:chgData name="Emily Gauruhn" userId="S::egauruhn@accesstomedicinefoundation.org::0d781758-f307-446f-b976-e347b4f608a0" providerId="AD" clId="Web-{4E7879AC-645E-E09B-C5BB-53AE980BC435}" dt="2023-10-12T11:54:09.289" v="11"/>
          <ac:grpSpMkLst>
            <pc:docMk/>
            <pc:sldMk cId="1441872257" sldId="311"/>
            <ac:grpSpMk id="49" creationId="{02E6DBA7-76A7-EA4B-18FF-68074D60D613}"/>
          </ac:grpSpMkLst>
        </pc:grpChg>
        <pc:grpChg chg="add">
          <ac:chgData name="Emily Gauruhn" userId="S::egauruhn@accesstomedicinefoundation.org::0d781758-f307-446f-b976-e347b4f608a0" providerId="AD" clId="Web-{4E7879AC-645E-E09B-C5BB-53AE980BC435}" dt="2023-10-12T11:54:09.289" v="11"/>
          <ac:grpSpMkLst>
            <pc:docMk/>
            <pc:sldMk cId="1441872257" sldId="311"/>
            <ac:grpSpMk id="50" creationId="{974D02C3-408B-923F-5E15-DBF032DEF2BA}"/>
          </ac:grpSpMkLst>
        </pc:grpChg>
        <pc:grpChg chg="add">
          <ac:chgData name="Emily Gauruhn" userId="S::egauruhn@accesstomedicinefoundation.org::0d781758-f307-446f-b976-e347b4f608a0" providerId="AD" clId="Web-{4E7879AC-645E-E09B-C5BB-53AE980BC435}" dt="2023-10-12T11:54:09.289" v="11"/>
          <ac:grpSpMkLst>
            <pc:docMk/>
            <pc:sldMk cId="1441872257" sldId="311"/>
            <ac:grpSpMk id="51" creationId="{367B5611-1A29-6313-F036-995B56DE0DB2}"/>
          </ac:grpSpMkLst>
        </pc:grpChg>
        <pc:grpChg chg="add">
          <ac:chgData name="Emily Gauruhn" userId="S::egauruhn@accesstomedicinefoundation.org::0d781758-f307-446f-b976-e347b4f608a0" providerId="AD" clId="Web-{4E7879AC-645E-E09B-C5BB-53AE980BC435}" dt="2023-10-12T11:54:09.289" v="11"/>
          <ac:grpSpMkLst>
            <pc:docMk/>
            <pc:sldMk cId="1441872257" sldId="311"/>
            <ac:grpSpMk id="52" creationId="{66D6AF6A-6488-670A-E56A-860BC70818E9}"/>
          </ac:grpSpMkLst>
        </pc:grpChg>
        <pc:grpChg chg="add">
          <ac:chgData name="Emily Gauruhn" userId="S::egauruhn@accesstomedicinefoundation.org::0d781758-f307-446f-b976-e347b4f608a0" providerId="AD" clId="Web-{4E7879AC-645E-E09B-C5BB-53AE980BC435}" dt="2023-10-12T11:54:09.289" v="11"/>
          <ac:grpSpMkLst>
            <pc:docMk/>
            <pc:sldMk cId="1441872257" sldId="311"/>
            <ac:grpSpMk id="53" creationId="{A77CBDA3-8061-63EC-7A0A-2EA290A6E2CA}"/>
          </ac:grpSpMkLst>
        </pc:grpChg>
        <pc:grpChg chg="add">
          <ac:chgData name="Emily Gauruhn" userId="S::egauruhn@accesstomedicinefoundation.org::0d781758-f307-446f-b976-e347b4f608a0" providerId="AD" clId="Web-{4E7879AC-645E-E09B-C5BB-53AE980BC435}" dt="2023-10-12T11:54:09.289" v="11"/>
          <ac:grpSpMkLst>
            <pc:docMk/>
            <pc:sldMk cId="1441872257" sldId="311"/>
            <ac:grpSpMk id="54" creationId="{385DA546-C73C-506A-9E85-0A4D5D41267A}"/>
          </ac:grpSpMkLst>
        </pc:grpChg>
        <pc:grpChg chg="add">
          <ac:chgData name="Emily Gauruhn" userId="S::egauruhn@accesstomedicinefoundation.org::0d781758-f307-446f-b976-e347b4f608a0" providerId="AD" clId="Web-{4E7879AC-645E-E09B-C5BB-53AE980BC435}" dt="2023-10-12T11:54:09.289" v="11"/>
          <ac:grpSpMkLst>
            <pc:docMk/>
            <pc:sldMk cId="1441872257" sldId="311"/>
            <ac:grpSpMk id="55" creationId="{5AE5D8EC-24D8-B465-6607-D8F257C27C4D}"/>
          </ac:grpSpMkLst>
        </pc:grpChg>
        <pc:grpChg chg="add">
          <ac:chgData name="Emily Gauruhn" userId="S::egauruhn@accesstomedicinefoundation.org::0d781758-f307-446f-b976-e347b4f608a0" providerId="AD" clId="Web-{4E7879AC-645E-E09B-C5BB-53AE980BC435}" dt="2023-10-12T11:54:09.289" v="11"/>
          <ac:grpSpMkLst>
            <pc:docMk/>
            <pc:sldMk cId="1441872257" sldId="311"/>
            <ac:grpSpMk id="56" creationId="{7AEEB99B-DEA2-6615-D9F7-F7EFA8599EEA}"/>
          </ac:grpSpMkLst>
        </pc:grpChg>
        <pc:grpChg chg="add">
          <ac:chgData name="Emily Gauruhn" userId="S::egauruhn@accesstomedicinefoundation.org::0d781758-f307-446f-b976-e347b4f608a0" providerId="AD" clId="Web-{4E7879AC-645E-E09B-C5BB-53AE980BC435}" dt="2023-10-12T11:54:09.289" v="11"/>
          <ac:grpSpMkLst>
            <pc:docMk/>
            <pc:sldMk cId="1441872257" sldId="311"/>
            <ac:grpSpMk id="57" creationId="{7E4565F5-6380-CEFA-AEA4-1689307A2A82}"/>
          </ac:grpSpMkLst>
        </pc:grpChg>
        <pc:picChg chg="add">
          <ac:chgData name="Emily Gauruhn" userId="S::egauruhn@accesstomedicinefoundation.org::0d781758-f307-446f-b976-e347b4f608a0" providerId="AD" clId="Web-{4E7879AC-645E-E09B-C5BB-53AE980BC435}" dt="2023-10-12T11:54:06.789" v="10"/>
          <ac:picMkLst>
            <pc:docMk/>
            <pc:sldMk cId="1441872257" sldId="311"/>
            <ac:picMk id="15" creationId="{4D24133E-2DA1-A733-8427-0EA319D869C8}"/>
          </ac:picMkLst>
        </pc:picChg>
        <pc:picChg chg="add">
          <ac:chgData name="Emily Gauruhn" userId="S::egauruhn@accesstomedicinefoundation.org::0d781758-f307-446f-b976-e347b4f608a0" providerId="AD" clId="Web-{4E7879AC-645E-E09B-C5BB-53AE980BC435}" dt="2023-10-12T11:54:06.789" v="10"/>
          <ac:picMkLst>
            <pc:docMk/>
            <pc:sldMk cId="1441872257" sldId="311"/>
            <ac:picMk id="16" creationId="{62A49CCE-5532-366E-F5AC-4D45390C4445}"/>
          </ac:picMkLst>
        </pc:picChg>
        <pc:picChg chg="add">
          <ac:chgData name="Emily Gauruhn" userId="S::egauruhn@accesstomedicinefoundation.org::0d781758-f307-446f-b976-e347b4f608a0" providerId="AD" clId="Web-{4E7879AC-645E-E09B-C5BB-53AE980BC435}" dt="2023-10-12T11:54:06.789" v="10"/>
          <ac:picMkLst>
            <pc:docMk/>
            <pc:sldMk cId="1441872257" sldId="311"/>
            <ac:picMk id="18" creationId="{D3209C81-1CA7-7BFD-FDDB-A4657F9453C4}"/>
          </ac:picMkLst>
        </pc:picChg>
        <pc:picChg chg="add">
          <ac:chgData name="Emily Gauruhn" userId="S::egauruhn@accesstomedicinefoundation.org::0d781758-f307-446f-b976-e347b4f608a0" providerId="AD" clId="Web-{4E7879AC-645E-E09B-C5BB-53AE980BC435}" dt="2023-10-12T11:54:06.789" v="10"/>
          <ac:picMkLst>
            <pc:docMk/>
            <pc:sldMk cId="1441872257" sldId="311"/>
            <ac:picMk id="19" creationId="{398C89EF-FA1A-5FDC-72C9-F442BA11BFA1}"/>
          </ac:picMkLst>
        </pc:picChg>
        <pc:picChg chg="add">
          <ac:chgData name="Emily Gauruhn" userId="S::egauruhn@accesstomedicinefoundation.org::0d781758-f307-446f-b976-e347b4f608a0" providerId="AD" clId="Web-{4E7879AC-645E-E09B-C5BB-53AE980BC435}" dt="2023-10-12T11:54:06.789" v="10"/>
          <ac:picMkLst>
            <pc:docMk/>
            <pc:sldMk cId="1441872257" sldId="311"/>
            <ac:picMk id="21" creationId="{BCA205E0-67F2-4211-A31D-30242E1B5B64}"/>
          </ac:picMkLst>
        </pc:picChg>
        <pc:picChg chg="add">
          <ac:chgData name="Emily Gauruhn" userId="S::egauruhn@accesstomedicinefoundation.org::0d781758-f307-446f-b976-e347b4f608a0" providerId="AD" clId="Web-{4E7879AC-645E-E09B-C5BB-53AE980BC435}" dt="2023-10-12T11:54:06.789" v="10"/>
          <ac:picMkLst>
            <pc:docMk/>
            <pc:sldMk cId="1441872257" sldId="311"/>
            <ac:picMk id="22" creationId="{2C047EB9-D73D-0223-4222-9D4353D7E0DD}"/>
          </ac:picMkLst>
        </pc:picChg>
        <pc:picChg chg="add">
          <ac:chgData name="Emily Gauruhn" userId="S::egauruhn@accesstomedicinefoundation.org::0d781758-f307-446f-b976-e347b4f608a0" providerId="AD" clId="Web-{4E7879AC-645E-E09B-C5BB-53AE980BC435}" dt="2023-10-12T11:54:06.789" v="10"/>
          <ac:picMkLst>
            <pc:docMk/>
            <pc:sldMk cId="1441872257" sldId="311"/>
            <ac:picMk id="23" creationId="{56B8CCB1-FF60-A05D-6BD9-AA77A1C06262}"/>
          </ac:picMkLst>
        </pc:picChg>
        <pc:picChg chg="add">
          <ac:chgData name="Emily Gauruhn" userId="S::egauruhn@accesstomedicinefoundation.org::0d781758-f307-446f-b976-e347b4f608a0" providerId="AD" clId="Web-{4E7879AC-645E-E09B-C5BB-53AE980BC435}" dt="2023-10-12T11:54:06.789" v="10"/>
          <ac:picMkLst>
            <pc:docMk/>
            <pc:sldMk cId="1441872257" sldId="311"/>
            <ac:picMk id="24" creationId="{05441130-BCB5-9D0D-28FA-727A55C671B2}"/>
          </ac:picMkLst>
        </pc:picChg>
        <pc:picChg chg="add">
          <ac:chgData name="Emily Gauruhn" userId="S::egauruhn@accesstomedicinefoundation.org::0d781758-f307-446f-b976-e347b4f608a0" providerId="AD" clId="Web-{4E7879AC-645E-E09B-C5BB-53AE980BC435}" dt="2023-10-12T11:54:06.789" v="10"/>
          <ac:picMkLst>
            <pc:docMk/>
            <pc:sldMk cId="1441872257" sldId="311"/>
            <ac:picMk id="26" creationId="{D3AD0A0A-99A8-B9F3-612B-8EFD4F877AF5}"/>
          </ac:picMkLst>
        </pc:picChg>
        <pc:picChg chg="add">
          <ac:chgData name="Emily Gauruhn" userId="S::egauruhn@accesstomedicinefoundation.org::0d781758-f307-446f-b976-e347b4f608a0" providerId="AD" clId="Web-{4E7879AC-645E-E09B-C5BB-53AE980BC435}" dt="2023-10-12T11:54:06.789" v="10"/>
          <ac:picMkLst>
            <pc:docMk/>
            <pc:sldMk cId="1441872257" sldId="311"/>
            <ac:picMk id="27" creationId="{2687E4E9-59BC-DB67-DDE4-AFF90355A19C}"/>
          </ac:picMkLst>
        </pc:picChg>
        <pc:picChg chg="add">
          <ac:chgData name="Emily Gauruhn" userId="S::egauruhn@accesstomedicinefoundation.org::0d781758-f307-446f-b976-e347b4f608a0" providerId="AD" clId="Web-{4E7879AC-645E-E09B-C5BB-53AE980BC435}" dt="2023-10-12T11:54:06.789" v="10"/>
          <ac:picMkLst>
            <pc:docMk/>
            <pc:sldMk cId="1441872257" sldId="311"/>
            <ac:picMk id="29" creationId="{E2CA9DEC-AB05-74B0-565D-CBEC533F24A3}"/>
          </ac:picMkLst>
        </pc:picChg>
        <pc:picChg chg="add">
          <ac:chgData name="Emily Gauruhn" userId="S::egauruhn@accesstomedicinefoundation.org::0d781758-f307-446f-b976-e347b4f608a0" providerId="AD" clId="Web-{4E7879AC-645E-E09B-C5BB-53AE980BC435}" dt="2023-10-12T11:54:06.789" v="10"/>
          <ac:picMkLst>
            <pc:docMk/>
            <pc:sldMk cId="1441872257" sldId="311"/>
            <ac:picMk id="30" creationId="{49547E21-86C8-D9B0-CF28-0C444663F0B1}"/>
          </ac:picMkLst>
        </pc:picChg>
        <pc:picChg chg="add">
          <ac:chgData name="Emily Gauruhn" userId="S::egauruhn@accesstomedicinefoundation.org::0d781758-f307-446f-b976-e347b4f608a0" providerId="AD" clId="Web-{4E7879AC-645E-E09B-C5BB-53AE980BC435}" dt="2023-10-12T11:54:06.789" v="10"/>
          <ac:picMkLst>
            <pc:docMk/>
            <pc:sldMk cId="1441872257" sldId="311"/>
            <ac:picMk id="32" creationId="{164C8C62-04EE-7BBC-8812-1B1032693E3A}"/>
          </ac:picMkLst>
        </pc:picChg>
        <pc:picChg chg="add">
          <ac:chgData name="Emily Gauruhn" userId="S::egauruhn@accesstomedicinefoundation.org::0d781758-f307-446f-b976-e347b4f608a0" providerId="AD" clId="Web-{4E7879AC-645E-E09B-C5BB-53AE980BC435}" dt="2023-10-12T11:54:06.789" v="10"/>
          <ac:picMkLst>
            <pc:docMk/>
            <pc:sldMk cId="1441872257" sldId="311"/>
            <ac:picMk id="33" creationId="{7BBD7B4B-3CB1-1693-3FD3-25B3FBD105D5}"/>
          </ac:picMkLst>
        </pc:picChg>
        <pc:picChg chg="add">
          <ac:chgData name="Emily Gauruhn" userId="S::egauruhn@accesstomedicinefoundation.org::0d781758-f307-446f-b976-e347b4f608a0" providerId="AD" clId="Web-{4E7879AC-645E-E09B-C5BB-53AE980BC435}" dt="2023-10-12T11:54:06.789" v="10"/>
          <ac:picMkLst>
            <pc:docMk/>
            <pc:sldMk cId="1441872257" sldId="311"/>
            <ac:picMk id="35" creationId="{60E8E9A1-2B9B-D9D5-FBD6-2A5D81E51AF3}"/>
          </ac:picMkLst>
        </pc:picChg>
        <pc:picChg chg="add">
          <ac:chgData name="Emily Gauruhn" userId="S::egauruhn@accesstomedicinefoundation.org::0d781758-f307-446f-b976-e347b4f608a0" providerId="AD" clId="Web-{4E7879AC-645E-E09B-C5BB-53AE980BC435}" dt="2023-10-12T11:54:06.789" v="10"/>
          <ac:picMkLst>
            <pc:docMk/>
            <pc:sldMk cId="1441872257" sldId="311"/>
            <ac:picMk id="36" creationId="{6DD6C540-69CA-2D31-280E-E35F989E7363}"/>
          </ac:picMkLst>
        </pc:picChg>
        <pc:picChg chg="add">
          <ac:chgData name="Emily Gauruhn" userId="S::egauruhn@accesstomedicinefoundation.org::0d781758-f307-446f-b976-e347b4f608a0" providerId="AD" clId="Web-{4E7879AC-645E-E09B-C5BB-53AE980BC435}" dt="2023-10-12T11:54:06.789" v="10"/>
          <ac:picMkLst>
            <pc:docMk/>
            <pc:sldMk cId="1441872257" sldId="311"/>
            <ac:picMk id="38" creationId="{FAD73FE7-C267-6764-E453-A744630B070D}"/>
          </ac:picMkLst>
        </pc:picChg>
        <pc:picChg chg="add">
          <ac:chgData name="Emily Gauruhn" userId="S::egauruhn@accesstomedicinefoundation.org::0d781758-f307-446f-b976-e347b4f608a0" providerId="AD" clId="Web-{4E7879AC-645E-E09B-C5BB-53AE980BC435}" dt="2023-10-12T11:54:06.789" v="10"/>
          <ac:picMkLst>
            <pc:docMk/>
            <pc:sldMk cId="1441872257" sldId="311"/>
            <ac:picMk id="39" creationId="{D298C8F9-C497-9E1D-56E8-7FE96D9C5D13}"/>
          </ac:picMkLst>
        </pc:picChg>
        <pc:picChg chg="add">
          <ac:chgData name="Emily Gauruhn" userId="S::egauruhn@accesstomedicinefoundation.org::0d781758-f307-446f-b976-e347b4f608a0" providerId="AD" clId="Web-{4E7879AC-645E-E09B-C5BB-53AE980BC435}" dt="2023-10-12T11:54:06.789" v="10"/>
          <ac:picMkLst>
            <pc:docMk/>
            <pc:sldMk cId="1441872257" sldId="311"/>
            <ac:picMk id="41" creationId="{DD17A5FF-E6C5-6439-1E76-FEB839479F15}"/>
          </ac:picMkLst>
        </pc:picChg>
        <pc:picChg chg="add">
          <ac:chgData name="Emily Gauruhn" userId="S::egauruhn@accesstomedicinefoundation.org::0d781758-f307-446f-b976-e347b4f608a0" providerId="AD" clId="Web-{4E7879AC-645E-E09B-C5BB-53AE980BC435}" dt="2023-10-12T11:54:06.789" v="10"/>
          <ac:picMkLst>
            <pc:docMk/>
            <pc:sldMk cId="1441872257" sldId="311"/>
            <ac:picMk id="43" creationId="{F10F2585-007E-15CD-607C-DF505D502693}"/>
          </ac:picMkLst>
        </pc:picChg>
        <pc:picChg chg="add">
          <ac:chgData name="Emily Gauruhn" userId="S::egauruhn@accesstomedicinefoundation.org::0d781758-f307-446f-b976-e347b4f608a0" providerId="AD" clId="Web-{4E7879AC-645E-E09B-C5BB-53AE980BC435}" dt="2023-10-12T11:54:06.789" v="10"/>
          <ac:picMkLst>
            <pc:docMk/>
            <pc:sldMk cId="1441872257" sldId="311"/>
            <ac:picMk id="44" creationId="{1BA4772C-BA7B-4BC6-9051-CFD0E8C61442}"/>
          </ac:picMkLst>
        </pc:picChg>
        <pc:picChg chg="add">
          <ac:chgData name="Emily Gauruhn" userId="S::egauruhn@accesstomedicinefoundation.org::0d781758-f307-446f-b976-e347b4f608a0" providerId="AD" clId="Web-{4E7879AC-645E-E09B-C5BB-53AE980BC435}" dt="2023-10-12T11:54:06.789" v="10"/>
          <ac:picMkLst>
            <pc:docMk/>
            <pc:sldMk cId="1441872257" sldId="311"/>
            <ac:picMk id="45" creationId="{4F984595-AF3D-FA00-8242-937E97A20FFC}"/>
          </ac:picMkLst>
        </pc:picChg>
        <pc:picChg chg="add">
          <ac:chgData name="Emily Gauruhn" userId="S::egauruhn@accesstomedicinefoundation.org::0d781758-f307-446f-b976-e347b4f608a0" providerId="AD" clId="Web-{4E7879AC-645E-E09B-C5BB-53AE980BC435}" dt="2023-10-12T11:54:09.289" v="11"/>
          <ac:picMkLst>
            <pc:docMk/>
            <pc:sldMk cId="1441872257" sldId="311"/>
            <ac:picMk id="59" creationId="{4D24133E-2DA1-A733-8427-0EA319D869C8}"/>
          </ac:picMkLst>
        </pc:picChg>
        <pc:picChg chg="add">
          <ac:chgData name="Emily Gauruhn" userId="S::egauruhn@accesstomedicinefoundation.org::0d781758-f307-446f-b976-e347b4f608a0" providerId="AD" clId="Web-{4E7879AC-645E-E09B-C5BB-53AE980BC435}" dt="2023-10-12T11:54:09.289" v="11"/>
          <ac:picMkLst>
            <pc:docMk/>
            <pc:sldMk cId="1441872257" sldId="311"/>
            <ac:picMk id="60" creationId="{62A49CCE-5532-366E-F5AC-4D45390C4445}"/>
          </ac:picMkLst>
        </pc:picChg>
        <pc:picChg chg="add">
          <ac:chgData name="Emily Gauruhn" userId="S::egauruhn@accesstomedicinefoundation.org::0d781758-f307-446f-b976-e347b4f608a0" providerId="AD" clId="Web-{4E7879AC-645E-E09B-C5BB-53AE980BC435}" dt="2023-10-12T11:54:09.289" v="11"/>
          <ac:picMkLst>
            <pc:docMk/>
            <pc:sldMk cId="1441872257" sldId="311"/>
            <ac:picMk id="62" creationId="{D3209C81-1CA7-7BFD-FDDB-A4657F9453C4}"/>
          </ac:picMkLst>
        </pc:picChg>
        <pc:picChg chg="add">
          <ac:chgData name="Emily Gauruhn" userId="S::egauruhn@accesstomedicinefoundation.org::0d781758-f307-446f-b976-e347b4f608a0" providerId="AD" clId="Web-{4E7879AC-645E-E09B-C5BB-53AE980BC435}" dt="2023-10-12T11:54:09.289" v="11"/>
          <ac:picMkLst>
            <pc:docMk/>
            <pc:sldMk cId="1441872257" sldId="311"/>
            <ac:picMk id="63" creationId="{398C89EF-FA1A-5FDC-72C9-F442BA11BFA1}"/>
          </ac:picMkLst>
        </pc:picChg>
        <pc:picChg chg="add">
          <ac:chgData name="Emily Gauruhn" userId="S::egauruhn@accesstomedicinefoundation.org::0d781758-f307-446f-b976-e347b4f608a0" providerId="AD" clId="Web-{4E7879AC-645E-E09B-C5BB-53AE980BC435}" dt="2023-10-12T11:54:09.289" v="11"/>
          <ac:picMkLst>
            <pc:docMk/>
            <pc:sldMk cId="1441872257" sldId="311"/>
            <ac:picMk id="4097" creationId="{BCA205E0-67F2-4211-A31D-30242E1B5B64}"/>
          </ac:picMkLst>
        </pc:picChg>
        <pc:picChg chg="del">
          <ac:chgData name="Emily Gauruhn" userId="S::egauruhn@accesstomedicinefoundation.org::0d781758-f307-446f-b976-e347b4f608a0" providerId="AD" clId="Web-{4E7879AC-645E-E09B-C5BB-53AE980BC435}" dt="2023-10-12T11:54:04.508" v="9"/>
          <ac:picMkLst>
            <pc:docMk/>
            <pc:sldMk cId="1441872257" sldId="311"/>
            <ac:picMk id="4098" creationId="{0012B8ED-9AF9-6B6F-06A2-9F442243EA12}"/>
          </ac:picMkLst>
        </pc:picChg>
        <pc:picChg chg="add">
          <ac:chgData name="Emily Gauruhn" userId="S::egauruhn@accesstomedicinefoundation.org::0d781758-f307-446f-b976-e347b4f608a0" providerId="AD" clId="Web-{4E7879AC-645E-E09B-C5BB-53AE980BC435}" dt="2023-10-12T11:54:09.289" v="11"/>
          <ac:picMkLst>
            <pc:docMk/>
            <pc:sldMk cId="1441872257" sldId="311"/>
            <ac:picMk id="4099" creationId="{2C047EB9-D73D-0223-4222-9D4353D7E0DD}"/>
          </ac:picMkLst>
        </pc:picChg>
        <pc:picChg chg="add">
          <ac:chgData name="Emily Gauruhn" userId="S::egauruhn@accesstomedicinefoundation.org::0d781758-f307-446f-b976-e347b4f608a0" providerId="AD" clId="Web-{4E7879AC-645E-E09B-C5BB-53AE980BC435}" dt="2023-10-12T11:54:09.289" v="11"/>
          <ac:picMkLst>
            <pc:docMk/>
            <pc:sldMk cId="1441872257" sldId="311"/>
            <ac:picMk id="4100" creationId="{56B8CCB1-FF60-A05D-6BD9-AA77A1C06262}"/>
          </ac:picMkLst>
        </pc:picChg>
        <pc:picChg chg="add">
          <ac:chgData name="Emily Gauruhn" userId="S::egauruhn@accesstomedicinefoundation.org::0d781758-f307-446f-b976-e347b4f608a0" providerId="AD" clId="Web-{4E7879AC-645E-E09B-C5BB-53AE980BC435}" dt="2023-10-12T11:54:09.289" v="11"/>
          <ac:picMkLst>
            <pc:docMk/>
            <pc:sldMk cId="1441872257" sldId="311"/>
            <ac:picMk id="4101" creationId="{05441130-BCB5-9D0D-28FA-727A55C671B2}"/>
          </ac:picMkLst>
        </pc:picChg>
        <pc:picChg chg="add">
          <ac:chgData name="Emily Gauruhn" userId="S::egauruhn@accesstomedicinefoundation.org::0d781758-f307-446f-b976-e347b4f608a0" providerId="AD" clId="Web-{4E7879AC-645E-E09B-C5BB-53AE980BC435}" dt="2023-10-12T11:54:09.289" v="11"/>
          <ac:picMkLst>
            <pc:docMk/>
            <pc:sldMk cId="1441872257" sldId="311"/>
            <ac:picMk id="4103" creationId="{D3AD0A0A-99A8-B9F3-612B-8EFD4F877AF5}"/>
          </ac:picMkLst>
        </pc:picChg>
        <pc:picChg chg="add">
          <ac:chgData name="Emily Gauruhn" userId="S::egauruhn@accesstomedicinefoundation.org::0d781758-f307-446f-b976-e347b4f608a0" providerId="AD" clId="Web-{4E7879AC-645E-E09B-C5BB-53AE980BC435}" dt="2023-10-12T11:54:09.289" v="11"/>
          <ac:picMkLst>
            <pc:docMk/>
            <pc:sldMk cId="1441872257" sldId="311"/>
            <ac:picMk id="4104" creationId="{2687E4E9-59BC-DB67-DDE4-AFF90355A19C}"/>
          </ac:picMkLst>
        </pc:picChg>
        <pc:picChg chg="add">
          <ac:chgData name="Emily Gauruhn" userId="S::egauruhn@accesstomedicinefoundation.org::0d781758-f307-446f-b976-e347b4f608a0" providerId="AD" clId="Web-{4E7879AC-645E-E09B-C5BB-53AE980BC435}" dt="2023-10-12T11:54:09.289" v="11"/>
          <ac:picMkLst>
            <pc:docMk/>
            <pc:sldMk cId="1441872257" sldId="311"/>
            <ac:picMk id="4106" creationId="{E2CA9DEC-AB05-74B0-565D-CBEC533F24A3}"/>
          </ac:picMkLst>
        </pc:picChg>
        <pc:picChg chg="add">
          <ac:chgData name="Emily Gauruhn" userId="S::egauruhn@accesstomedicinefoundation.org::0d781758-f307-446f-b976-e347b4f608a0" providerId="AD" clId="Web-{4E7879AC-645E-E09B-C5BB-53AE980BC435}" dt="2023-10-12T11:54:09.289" v="11"/>
          <ac:picMkLst>
            <pc:docMk/>
            <pc:sldMk cId="1441872257" sldId="311"/>
            <ac:picMk id="4107" creationId="{49547E21-86C8-D9B0-CF28-0C444663F0B1}"/>
          </ac:picMkLst>
        </pc:picChg>
        <pc:picChg chg="add">
          <ac:chgData name="Emily Gauruhn" userId="S::egauruhn@accesstomedicinefoundation.org::0d781758-f307-446f-b976-e347b4f608a0" providerId="AD" clId="Web-{4E7879AC-645E-E09B-C5BB-53AE980BC435}" dt="2023-10-12T11:54:09.289" v="11"/>
          <ac:picMkLst>
            <pc:docMk/>
            <pc:sldMk cId="1441872257" sldId="311"/>
            <ac:picMk id="4109" creationId="{164C8C62-04EE-7BBC-8812-1B1032693E3A}"/>
          </ac:picMkLst>
        </pc:picChg>
        <pc:picChg chg="add">
          <ac:chgData name="Emily Gauruhn" userId="S::egauruhn@accesstomedicinefoundation.org::0d781758-f307-446f-b976-e347b4f608a0" providerId="AD" clId="Web-{4E7879AC-645E-E09B-C5BB-53AE980BC435}" dt="2023-10-12T11:54:09.289" v="11"/>
          <ac:picMkLst>
            <pc:docMk/>
            <pc:sldMk cId="1441872257" sldId="311"/>
            <ac:picMk id="4110" creationId="{7BBD7B4B-3CB1-1693-3FD3-25B3FBD105D5}"/>
          </ac:picMkLst>
        </pc:picChg>
        <pc:picChg chg="add">
          <ac:chgData name="Emily Gauruhn" userId="S::egauruhn@accesstomedicinefoundation.org::0d781758-f307-446f-b976-e347b4f608a0" providerId="AD" clId="Web-{4E7879AC-645E-E09B-C5BB-53AE980BC435}" dt="2023-10-12T11:54:09.289" v="11"/>
          <ac:picMkLst>
            <pc:docMk/>
            <pc:sldMk cId="1441872257" sldId="311"/>
            <ac:picMk id="4112" creationId="{60E8E9A1-2B9B-D9D5-FBD6-2A5D81E51AF3}"/>
          </ac:picMkLst>
        </pc:picChg>
        <pc:picChg chg="add">
          <ac:chgData name="Emily Gauruhn" userId="S::egauruhn@accesstomedicinefoundation.org::0d781758-f307-446f-b976-e347b4f608a0" providerId="AD" clId="Web-{4E7879AC-645E-E09B-C5BB-53AE980BC435}" dt="2023-10-12T11:54:09.289" v="11"/>
          <ac:picMkLst>
            <pc:docMk/>
            <pc:sldMk cId="1441872257" sldId="311"/>
            <ac:picMk id="4113" creationId="{6DD6C540-69CA-2D31-280E-E35F989E7363}"/>
          </ac:picMkLst>
        </pc:picChg>
        <pc:picChg chg="add">
          <ac:chgData name="Emily Gauruhn" userId="S::egauruhn@accesstomedicinefoundation.org::0d781758-f307-446f-b976-e347b4f608a0" providerId="AD" clId="Web-{4E7879AC-645E-E09B-C5BB-53AE980BC435}" dt="2023-10-12T11:54:09.289" v="11"/>
          <ac:picMkLst>
            <pc:docMk/>
            <pc:sldMk cId="1441872257" sldId="311"/>
            <ac:picMk id="4115" creationId="{FAD73FE7-C267-6764-E453-A744630B070D}"/>
          </ac:picMkLst>
        </pc:picChg>
        <pc:picChg chg="add">
          <ac:chgData name="Emily Gauruhn" userId="S::egauruhn@accesstomedicinefoundation.org::0d781758-f307-446f-b976-e347b4f608a0" providerId="AD" clId="Web-{4E7879AC-645E-E09B-C5BB-53AE980BC435}" dt="2023-10-12T11:54:09.289" v="11"/>
          <ac:picMkLst>
            <pc:docMk/>
            <pc:sldMk cId="1441872257" sldId="311"/>
            <ac:picMk id="4116" creationId="{D298C8F9-C497-9E1D-56E8-7FE96D9C5D13}"/>
          </ac:picMkLst>
        </pc:picChg>
        <pc:picChg chg="add">
          <ac:chgData name="Emily Gauruhn" userId="S::egauruhn@accesstomedicinefoundation.org::0d781758-f307-446f-b976-e347b4f608a0" providerId="AD" clId="Web-{4E7879AC-645E-E09B-C5BB-53AE980BC435}" dt="2023-10-12T11:54:09.289" v="11"/>
          <ac:picMkLst>
            <pc:docMk/>
            <pc:sldMk cId="1441872257" sldId="311"/>
            <ac:picMk id="4118" creationId="{DD17A5FF-E6C5-6439-1E76-FEB839479F15}"/>
          </ac:picMkLst>
        </pc:picChg>
        <pc:picChg chg="add">
          <ac:chgData name="Emily Gauruhn" userId="S::egauruhn@accesstomedicinefoundation.org::0d781758-f307-446f-b976-e347b4f608a0" providerId="AD" clId="Web-{4E7879AC-645E-E09B-C5BB-53AE980BC435}" dt="2023-10-12T11:54:09.289" v="11"/>
          <ac:picMkLst>
            <pc:docMk/>
            <pc:sldMk cId="1441872257" sldId="311"/>
            <ac:picMk id="4120" creationId="{F10F2585-007E-15CD-607C-DF505D502693}"/>
          </ac:picMkLst>
        </pc:picChg>
        <pc:picChg chg="add">
          <ac:chgData name="Emily Gauruhn" userId="S::egauruhn@accesstomedicinefoundation.org::0d781758-f307-446f-b976-e347b4f608a0" providerId="AD" clId="Web-{4E7879AC-645E-E09B-C5BB-53AE980BC435}" dt="2023-10-12T11:54:09.289" v="11"/>
          <ac:picMkLst>
            <pc:docMk/>
            <pc:sldMk cId="1441872257" sldId="311"/>
            <ac:picMk id="4121" creationId="{1BA4772C-BA7B-4BC6-9051-CFD0E8C61442}"/>
          </ac:picMkLst>
        </pc:picChg>
        <pc:picChg chg="add">
          <ac:chgData name="Emily Gauruhn" userId="S::egauruhn@accesstomedicinefoundation.org::0d781758-f307-446f-b976-e347b4f608a0" providerId="AD" clId="Web-{4E7879AC-645E-E09B-C5BB-53AE980BC435}" dt="2023-10-12T11:54:09.289" v="11"/>
          <ac:picMkLst>
            <pc:docMk/>
            <pc:sldMk cId="1441872257" sldId="311"/>
            <ac:picMk id="4122" creationId="{4F984595-AF3D-FA00-8242-937E97A20FFC}"/>
          </ac:picMkLst>
        </pc:picChg>
      </pc:sldChg>
      <pc:sldChg chg="add del replId">
        <pc:chgData name="Emily Gauruhn" userId="S::egauruhn@accesstomedicinefoundation.org::0d781758-f307-446f-b976-e347b4f608a0" providerId="AD" clId="Web-{4E7879AC-645E-E09B-C5BB-53AE980BC435}" dt="2023-10-12T11:54:29.931" v="20"/>
        <pc:sldMkLst>
          <pc:docMk/>
          <pc:sldMk cId="2861790200" sldId="312"/>
        </pc:sldMkLst>
      </pc:sldChg>
    </pc:docChg>
  </pc:docChgLst>
  <pc:docChgLst>
    <pc:chgData name="Emily Gauruhn" userId="S::egauruhn@accesstomedicinefoundation.org::0d781758-f307-446f-b976-e347b4f608a0" providerId="AD" clId="Web-{E78BE7B1-4180-1666-23FB-7A06969B80E6}"/>
    <pc:docChg chg="addSld modSld">
      <pc:chgData name="Emily Gauruhn" userId="S::egauruhn@accesstomedicinefoundation.org::0d781758-f307-446f-b976-e347b4f608a0" providerId="AD" clId="Web-{E78BE7B1-4180-1666-23FB-7A06969B80E6}" dt="2023-10-05T08:24:43.702" v="183" actId="20577"/>
      <pc:docMkLst>
        <pc:docMk/>
      </pc:docMkLst>
      <pc:sldChg chg="modSp">
        <pc:chgData name="Emily Gauruhn" userId="S::egauruhn@accesstomedicinefoundation.org::0d781758-f307-446f-b976-e347b4f608a0" providerId="AD" clId="Web-{E78BE7B1-4180-1666-23FB-7A06969B80E6}" dt="2023-10-05T08:23:11.510" v="69" actId="20577"/>
        <pc:sldMkLst>
          <pc:docMk/>
          <pc:sldMk cId="1878835253" sldId="260"/>
        </pc:sldMkLst>
        <pc:spChg chg="mod">
          <ac:chgData name="Emily Gauruhn" userId="S::egauruhn@accesstomedicinefoundation.org::0d781758-f307-446f-b976-e347b4f608a0" providerId="AD" clId="Web-{E78BE7B1-4180-1666-23FB-7A06969B80E6}" dt="2023-10-05T08:22:17.850" v="8" actId="20577"/>
          <ac:spMkLst>
            <pc:docMk/>
            <pc:sldMk cId="1878835253" sldId="260"/>
            <ac:spMk id="4" creationId="{C93E86D9-734E-CD4A-98AC-D989E4E5E744}"/>
          </ac:spMkLst>
        </pc:spChg>
        <pc:spChg chg="mod">
          <ac:chgData name="Emily Gauruhn" userId="S::egauruhn@accesstomedicinefoundation.org::0d781758-f307-446f-b976-e347b4f608a0" providerId="AD" clId="Web-{E78BE7B1-4180-1666-23FB-7A06969B80E6}" dt="2023-10-05T08:23:11.510" v="69" actId="20577"/>
          <ac:spMkLst>
            <pc:docMk/>
            <pc:sldMk cId="1878835253" sldId="260"/>
            <ac:spMk id="5" creationId="{19700112-9DA5-B142-8765-ED6A3B94F2B2}"/>
          </ac:spMkLst>
        </pc:spChg>
      </pc:sldChg>
      <pc:sldChg chg="modSp add replId">
        <pc:chgData name="Emily Gauruhn" userId="S::egauruhn@accesstomedicinefoundation.org::0d781758-f307-446f-b976-e347b4f608a0" providerId="AD" clId="Web-{E78BE7B1-4180-1666-23FB-7A06969B80E6}" dt="2023-10-05T08:22:57.993" v="57" actId="20577"/>
        <pc:sldMkLst>
          <pc:docMk/>
          <pc:sldMk cId="3354135105" sldId="275"/>
        </pc:sldMkLst>
        <pc:spChg chg="mod">
          <ac:chgData name="Emily Gauruhn" userId="S::egauruhn@accesstomedicinefoundation.org::0d781758-f307-446f-b976-e347b4f608a0" providerId="AD" clId="Web-{E78BE7B1-4180-1666-23FB-7A06969B80E6}" dt="2023-10-05T08:22:39.086" v="29" actId="20577"/>
          <ac:spMkLst>
            <pc:docMk/>
            <pc:sldMk cId="3354135105" sldId="275"/>
            <ac:spMk id="4" creationId="{C93E86D9-734E-CD4A-98AC-D989E4E5E744}"/>
          </ac:spMkLst>
        </pc:spChg>
        <pc:spChg chg="mod">
          <ac:chgData name="Emily Gauruhn" userId="S::egauruhn@accesstomedicinefoundation.org::0d781758-f307-446f-b976-e347b4f608a0" providerId="AD" clId="Web-{E78BE7B1-4180-1666-23FB-7A06969B80E6}" dt="2023-10-05T08:22:57.993" v="57" actId="20577"/>
          <ac:spMkLst>
            <pc:docMk/>
            <pc:sldMk cId="3354135105" sldId="275"/>
            <ac:spMk id="5" creationId="{19700112-9DA5-B142-8765-ED6A3B94F2B2}"/>
          </ac:spMkLst>
        </pc:spChg>
      </pc:sldChg>
      <pc:sldChg chg="modSp add replId">
        <pc:chgData name="Emily Gauruhn" userId="S::egauruhn@accesstomedicinefoundation.org::0d781758-f307-446f-b976-e347b4f608a0" providerId="AD" clId="Web-{E78BE7B1-4180-1666-23FB-7A06969B80E6}" dt="2023-10-05T08:23:54.809" v="133" actId="20577"/>
        <pc:sldMkLst>
          <pc:docMk/>
          <pc:sldMk cId="139784161" sldId="276"/>
        </pc:sldMkLst>
        <pc:spChg chg="mod">
          <ac:chgData name="Emily Gauruhn" userId="S::egauruhn@accesstomedicinefoundation.org::0d781758-f307-446f-b976-e347b4f608a0" providerId="AD" clId="Web-{E78BE7B1-4180-1666-23FB-7A06969B80E6}" dt="2023-10-05T08:23:34.870" v="98" actId="20577"/>
          <ac:spMkLst>
            <pc:docMk/>
            <pc:sldMk cId="139784161" sldId="276"/>
            <ac:spMk id="4" creationId="{C93E86D9-734E-CD4A-98AC-D989E4E5E744}"/>
          </ac:spMkLst>
        </pc:spChg>
        <pc:spChg chg="mod">
          <ac:chgData name="Emily Gauruhn" userId="S::egauruhn@accesstomedicinefoundation.org::0d781758-f307-446f-b976-e347b4f608a0" providerId="AD" clId="Web-{E78BE7B1-4180-1666-23FB-7A06969B80E6}" dt="2023-10-05T08:23:54.809" v="133" actId="20577"/>
          <ac:spMkLst>
            <pc:docMk/>
            <pc:sldMk cId="139784161" sldId="276"/>
            <ac:spMk id="5" creationId="{19700112-9DA5-B142-8765-ED6A3B94F2B2}"/>
          </ac:spMkLst>
        </pc:spChg>
      </pc:sldChg>
      <pc:sldChg chg="modSp add replId">
        <pc:chgData name="Emily Gauruhn" userId="S::egauruhn@accesstomedicinefoundation.org::0d781758-f307-446f-b976-e347b4f608a0" providerId="AD" clId="Web-{E78BE7B1-4180-1666-23FB-7A06969B80E6}" dt="2023-10-05T08:24:12.591" v="156" actId="20577"/>
        <pc:sldMkLst>
          <pc:docMk/>
          <pc:sldMk cId="4008677205" sldId="277"/>
        </pc:sldMkLst>
        <pc:spChg chg="mod">
          <ac:chgData name="Emily Gauruhn" userId="S::egauruhn@accesstomedicinefoundation.org::0d781758-f307-446f-b976-e347b4f608a0" providerId="AD" clId="Web-{E78BE7B1-4180-1666-23FB-7A06969B80E6}" dt="2023-10-05T08:24:12.591" v="156" actId="20577"/>
          <ac:spMkLst>
            <pc:docMk/>
            <pc:sldMk cId="4008677205" sldId="277"/>
            <ac:spMk id="4" creationId="{C93E86D9-734E-CD4A-98AC-D989E4E5E744}"/>
          </ac:spMkLst>
        </pc:spChg>
      </pc:sldChg>
      <pc:sldChg chg="modSp add replId">
        <pc:chgData name="Emily Gauruhn" userId="S::egauruhn@accesstomedicinefoundation.org::0d781758-f307-446f-b976-e347b4f608a0" providerId="AD" clId="Web-{E78BE7B1-4180-1666-23FB-7A06969B80E6}" dt="2023-10-05T08:24:43.702" v="183" actId="20577"/>
        <pc:sldMkLst>
          <pc:docMk/>
          <pc:sldMk cId="4154523947" sldId="278"/>
        </pc:sldMkLst>
        <pc:spChg chg="mod">
          <ac:chgData name="Emily Gauruhn" userId="S::egauruhn@accesstomedicinefoundation.org::0d781758-f307-446f-b976-e347b4f608a0" providerId="AD" clId="Web-{E78BE7B1-4180-1666-23FB-7A06969B80E6}" dt="2023-10-05T08:24:33.358" v="181" actId="20577"/>
          <ac:spMkLst>
            <pc:docMk/>
            <pc:sldMk cId="4154523947" sldId="278"/>
            <ac:spMk id="4" creationId="{C93E86D9-734E-CD4A-98AC-D989E4E5E744}"/>
          </ac:spMkLst>
        </pc:spChg>
        <pc:spChg chg="mod">
          <ac:chgData name="Emily Gauruhn" userId="S::egauruhn@accesstomedicinefoundation.org::0d781758-f307-446f-b976-e347b4f608a0" providerId="AD" clId="Web-{E78BE7B1-4180-1666-23FB-7A06969B80E6}" dt="2023-10-05T08:24:43.702" v="183" actId="20577"/>
          <ac:spMkLst>
            <pc:docMk/>
            <pc:sldMk cId="4154523947" sldId="278"/>
            <ac:spMk id="5" creationId="{19700112-9DA5-B142-8765-ED6A3B94F2B2}"/>
          </ac:spMkLst>
        </pc:spChg>
      </pc:sldChg>
    </pc:docChg>
  </pc:docChgLst>
  <pc:docChgLst>
    <pc:chgData name="Emily Gauruhn" userId="S::egauruhn@accesstomedicinefoundation.org::0d781758-f307-446f-b976-e347b4f608a0" providerId="AD" clId="Web-{8C561E32-0B94-4C27-EDD5-2AB2D0981F4B}"/>
    <pc:docChg chg="modSld">
      <pc:chgData name="Emily Gauruhn" userId="S::egauruhn@accesstomedicinefoundation.org::0d781758-f307-446f-b976-e347b4f608a0" providerId="AD" clId="Web-{8C561E32-0B94-4C27-EDD5-2AB2D0981F4B}" dt="2023-10-10T06:58:44.795" v="5" actId="20577"/>
      <pc:docMkLst>
        <pc:docMk/>
      </pc:docMkLst>
      <pc:sldChg chg="modSp">
        <pc:chgData name="Emily Gauruhn" userId="S::egauruhn@accesstomedicinefoundation.org::0d781758-f307-446f-b976-e347b4f608a0" providerId="AD" clId="Web-{8C561E32-0B94-4C27-EDD5-2AB2D0981F4B}" dt="2023-10-10T06:58:44.795" v="5" actId="20577"/>
        <pc:sldMkLst>
          <pc:docMk/>
          <pc:sldMk cId="1040118024" sldId="294"/>
        </pc:sldMkLst>
        <pc:spChg chg="mod">
          <ac:chgData name="Emily Gauruhn" userId="S::egauruhn@accesstomedicinefoundation.org::0d781758-f307-446f-b976-e347b4f608a0" providerId="AD" clId="Web-{8C561E32-0B94-4C27-EDD5-2AB2D0981F4B}" dt="2023-10-10T06:58:44.795" v="5" actId="20577"/>
          <ac:spMkLst>
            <pc:docMk/>
            <pc:sldMk cId="1040118024" sldId="294"/>
            <ac:spMk id="9" creationId="{325B259D-594D-3E82-AC9E-3172A248FC6B}"/>
          </ac:spMkLst>
        </pc:spChg>
      </pc:sldChg>
    </pc:docChg>
  </pc:docChgLst>
  <pc:docChgLst>
    <pc:chgData name="Emily Gauruhn" userId="S::egauruhn@accesstomedicinefoundation.org::0d781758-f307-446f-b976-e347b4f608a0" providerId="AD" clId="Web-{1D1BF245-9426-12EB-B777-8AA0D2B31C6F}"/>
    <pc:docChg chg="addSld delSld modSld sldOrd">
      <pc:chgData name="Emily Gauruhn" userId="S::egauruhn@accesstomedicinefoundation.org::0d781758-f307-446f-b976-e347b4f608a0" providerId="AD" clId="Web-{1D1BF245-9426-12EB-B777-8AA0D2B31C6F}" dt="2023-10-09T12:36:21.813" v="33" actId="20577"/>
      <pc:docMkLst>
        <pc:docMk/>
      </pc:docMkLst>
      <pc:sldChg chg="modSp">
        <pc:chgData name="Emily Gauruhn" userId="S::egauruhn@accesstomedicinefoundation.org::0d781758-f307-446f-b976-e347b4f608a0" providerId="AD" clId="Web-{1D1BF245-9426-12EB-B777-8AA0D2B31C6F}" dt="2023-10-09T11:33:46.795" v="1" actId="20577"/>
        <pc:sldMkLst>
          <pc:docMk/>
          <pc:sldMk cId="1311783308" sldId="266"/>
        </pc:sldMkLst>
        <pc:spChg chg="mod">
          <ac:chgData name="Emily Gauruhn" userId="S::egauruhn@accesstomedicinefoundation.org::0d781758-f307-446f-b976-e347b4f608a0" providerId="AD" clId="Web-{1D1BF245-9426-12EB-B777-8AA0D2B31C6F}" dt="2023-10-09T11:33:46.795" v="1" actId="20577"/>
          <ac:spMkLst>
            <pc:docMk/>
            <pc:sldMk cId="1311783308" sldId="266"/>
            <ac:spMk id="3" creationId="{0702E107-D69D-7F17-DCA4-9810DCD48581}"/>
          </ac:spMkLst>
        </pc:spChg>
      </pc:sldChg>
      <pc:sldChg chg="ord">
        <pc:chgData name="Emily Gauruhn" userId="S::egauruhn@accesstomedicinefoundation.org::0d781758-f307-446f-b976-e347b4f608a0" providerId="AD" clId="Web-{1D1BF245-9426-12EB-B777-8AA0D2B31C6F}" dt="2023-10-09T11:55:32.009" v="19"/>
        <pc:sldMkLst>
          <pc:docMk/>
          <pc:sldMk cId="2327092583" sldId="268"/>
        </pc:sldMkLst>
      </pc:sldChg>
      <pc:sldChg chg="modSp">
        <pc:chgData name="Emily Gauruhn" userId="S::egauruhn@accesstomedicinefoundation.org::0d781758-f307-446f-b976-e347b4f608a0" providerId="AD" clId="Web-{1D1BF245-9426-12EB-B777-8AA0D2B31C6F}" dt="2023-10-09T11:34:32.750" v="10" actId="20577"/>
        <pc:sldMkLst>
          <pc:docMk/>
          <pc:sldMk cId="300471089" sldId="283"/>
        </pc:sldMkLst>
        <pc:spChg chg="mod">
          <ac:chgData name="Emily Gauruhn" userId="S::egauruhn@accesstomedicinefoundation.org::0d781758-f307-446f-b976-e347b4f608a0" providerId="AD" clId="Web-{1D1BF245-9426-12EB-B777-8AA0D2B31C6F}" dt="2023-10-09T11:34:32.750" v="10" actId="20577"/>
          <ac:spMkLst>
            <pc:docMk/>
            <pc:sldMk cId="300471089" sldId="283"/>
            <ac:spMk id="4" creationId="{C93E86D9-734E-CD4A-98AC-D989E4E5E744}"/>
          </ac:spMkLst>
        </pc:spChg>
      </pc:sldChg>
      <pc:sldChg chg="modSp">
        <pc:chgData name="Emily Gauruhn" userId="S::egauruhn@accesstomedicinefoundation.org::0d781758-f307-446f-b976-e347b4f608a0" providerId="AD" clId="Web-{1D1BF245-9426-12EB-B777-8AA0D2B31C6F}" dt="2023-10-09T11:34:43.719" v="12" actId="20577"/>
        <pc:sldMkLst>
          <pc:docMk/>
          <pc:sldMk cId="936611525" sldId="284"/>
        </pc:sldMkLst>
        <pc:spChg chg="mod">
          <ac:chgData name="Emily Gauruhn" userId="S::egauruhn@accesstomedicinefoundation.org::0d781758-f307-446f-b976-e347b4f608a0" providerId="AD" clId="Web-{1D1BF245-9426-12EB-B777-8AA0D2B31C6F}" dt="2023-10-09T11:34:43.719" v="12" actId="20577"/>
          <ac:spMkLst>
            <pc:docMk/>
            <pc:sldMk cId="936611525" sldId="284"/>
            <ac:spMk id="4" creationId="{4A6D1EF3-464C-2441-9B81-0D92458A9140}"/>
          </ac:spMkLst>
        </pc:spChg>
      </pc:sldChg>
      <pc:sldChg chg="modSp">
        <pc:chgData name="Emily Gauruhn" userId="S::egauruhn@accesstomedicinefoundation.org::0d781758-f307-446f-b976-e347b4f608a0" providerId="AD" clId="Web-{1D1BF245-9426-12EB-B777-8AA0D2B31C6F}" dt="2023-10-09T12:36:21.813" v="33" actId="20577"/>
        <pc:sldMkLst>
          <pc:docMk/>
          <pc:sldMk cId="3312042993" sldId="289"/>
        </pc:sldMkLst>
        <pc:spChg chg="mod">
          <ac:chgData name="Emily Gauruhn" userId="S::egauruhn@accesstomedicinefoundation.org::0d781758-f307-446f-b976-e347b4f608a0" providerId="AD" clId="Web-{1D1BF245-9426-12EB-B777-8AA0D2B31C6F}" dt="2023-10-09T12:36:21.813" v="33" actId="20577"/>
          <ac:spMkLst>
            <pc:docMk/>
            <pc:sldMk cId="3312042993" sldId="289"/>
            <ac:spMk id="4" creationId="{4A6D1EF3-464C-2441-9B81-0D92458A9140}"/>
          </ac:spMkLst>
        </pc:spChg>
      </pc:sldChg>
      <pc:sldChg chg="add del replId">
        <pc:chgData name="Emily Gauruhn" userId="S::egauruhn@accesstomedicinefoundation.org::0d781758-f307-446f-b976-e347b4f608a0" providerId="AD" clId="Web-{1D1BF245-9426-12EB-B777-8AA0D2B31C6F}" dt="2023-10-09T11:47:00.680" v="14"/>
        <pc:sldMkLst>
          <pc:docMk/>
          <pc:sldMk cId="1870716102" sldId="290"/>
        </pc:sldMkLst>
      </pc:sldChg>
      <pc:sldChg chg="add del ord replId">
        <pc:chgData name="Emily Gauruhn" userId="S::egauruhn@accesstomedicinefoundation.org::0d781758-f307-446f-b976-e347b4f608a0" providerId="AD" clId="Web-{1D1BF245-9426-12EB-B777-8AA0D2B31C6F}" dt="2023-10-09T11:48:09.261" v="17"/>
        <pc:sldMkLst>
          <pc:docMk/>
          <pc:sldMk cId="3277655603" sldId="290"/>
        </pc:sldMkLst>
      </pc:sldChg>
      <pc:sldChg chg="modSp add ord replId">
        <pc:chgData name="Emily Gauruhn" userId="S::egauruhn@accesstomedicinefoundation.org::0d781758-f307-446f-b976-e347b4f608a0" providerId="AD" clId="Web-{1D1BF245-9426-12EB-B777-8AA0D2B31C6F}" dt="2023-10-09T11:55:49.151" v="32" actId="20577"/>
        <pc:sldMkLst>
          <pc:docMk/>
          <pc:sldMk cId="3882733209" sldId="290"/>
        </pc:sldMkLst>
        <pc:spChg chg="mod">
          <ac:chgData name="Emily Gauruhn" userId="S::egauruhn@accesstomedicinefoundation.org::0d781758-f307-446f-b976-e347b4f608a0" providerId="AD" clId="Web-{1D1BF245-9426-12EB-B777-8AA0D2B31C6F}" dt="2023-10-09T11:55:45.166" v="28" actId="20577"/>
          <ac:spMkLst>
            <pc:docMk/>
            <pc:sldMk cId="3882733209" sldId="290"/>
            <ac:spMk id="4" creationId="{C93E86D9-734E-CD4A-98AC-D989E4E5E744}"/>
          </ac:spMkLst>
        </pc:spChg>
        <pc:spChg chg="mod">
          <ac:chgData name="Emily Gauruhn" userId="S::egauruhn@accesstomedicinefoundation.org::0d781758-f307-446f-b976-e347b4f608a0" providerId="AD" clId="Web-{1D1BF245-9426-12EB-B777-8AA0D2B31C6F}" dt="2023-10-09T11:55:49.151" v="32" actId="20577"/>
          <ac:spMkLst>
            <pc:docMk/>
            <pc:sldMk cId="3882733209" sldId="290"/>
            <ac:spMk id="5" creationId="{19700112-9DA5-B142-8765-ED6A3B94F2B2}"/>
          </ac:spMkLst>
        </pc:spChg>
      </pc:sldChg>
    </pc:docChg>
  </pc:docChgLst>
  <pc:docChgLst>
    <pc:chgData name="Jay Iyer" userId="S::jiyer@accesstomedicinefoundation.org::3a846b8d-72cd-409e-8aff-c2f9f2bffa2c" providerId="AD" clId="Web-{29FE868B-8D98-464F-1E8E-9E8D98A431B5}"/>
    <pc:docChg chg="delSld modSld sldOrd">
      <pc:chgData name="Jay Iyer" userId="S::jiyer@accesstomedicinefoundation.org::3a846b8d-72cd-409e-8aff-c2f9f2bffa2c" providerId="AD" clId="Web-{29FE868B-8D98-464F-1E8E-9E8D98A431B5}" dt="2023-10-12T11:42:56.313" v="4"/>
      <pc:docMkLst>
        <pc:docMk/>
      </pc:docMkLst>
      <pc:sldChg chg="ord">
        <pc:chgData name="Jay Iyer" userId="S::jiyer@accesstomedicinefoundation.org::3a846b8d-72cd-409e-8aff-c2f9f2bffa2c" providerId="AD" clId="Web-{29FE868B-8D98-464F-1E8E-9E8D98A431B5}" dt="2023-10-12T11:40:37.716" v="0"/>
        <pc:sldMkLst>
          <pc:docMk/>
          <pc:sldMk cId="898561554" sldId="303"/>
        </pc:sldMkLst>
      </pc:sldChg>
      <pc:sldChg chg="del">
        <pc:chgData name="Jay Iyer" userId="S::jiyer@accesstomedicinefoundation.org::3a846b8d-72cd-409e-8aff-c2f9f2bffa2c" providerId="AD" clId="Web-{29FE868B-8D98-464F-1E8E-9E8D98A431B5}" dt="2023-10-12T11:42:56.313" v="4"/>
        <pc:sldMkLst>
          <pc:docMk/>
          <pc:sldMk cId="2324455577" sldId="305"/>
        </pc:sldMkLst>
      </pc:sldChg>
      <pc:sldChg chg="delSp">
        <pc:chgData name="Jay Iyer" userId="S::jiyer@accesstomedicinefoundation.org::3a846b8d-72cd-409e-8aff-c2f9f2bffa2c" providerId="AD" clId="Web-{29FE868B-8D98-464F-1E8E-9E8D98A431B5}" dt="2023-10-12T11:42:01.827" v="3"/>
        <pc:sldMkLst>
          <pc:docMk/>
          <pc:sldMk cId="322681559" sldId="310"/>
        </pc:sldMkLst>
        <pc:spChg chg="del">
          <ac:chgData name="Jay Iyer" userId="S::jiyer@accesstomedicinefoundation.org::3a846b8d-72cd-409e-8aff-c2f9f2bffa2c" providerId="AD" clId="Web-{29FE868B-8D98-464F-1E8E-9E8D98A431B5}" dt="2023-10-12T11:42:01.827" v="3"/>
          <ac:spMkLst>
            <pc:docMk/>
            <pc:sldMk cId="322681559" sldId="310"/>
            <ac:spMk id="13" creationId="{5786E4AB-1D48-6538-D0EE-EA33DF967894}"/>
          </ac:spMkLst>
        </pc:spChg>
        <pc:spChg chg="del">
          <ac:chgData name="Jay Iyer" userId="S::jiyer@accesstomedicinefoundation.org::3a846b8d-72cd-409e-8aff-c2f9f2bffa2c" providerId="AD" clId="Web-{29FE868B-8D98-464F-1E8E-9E8D98A431B5}" dt="2023-10-12T11:41:58.499" v="2"/>
          <ac:spMkLst>
            <pc:docMk/>
            <pc:sldMk cId="322681559" sldId="310"/>
            <ac:spMk id="15" creationId="{9B8EBF34-76E6-72A1-A883-2357904E6891}"/>
          </ac:spMkLst>
        </pc:spChg>
      </pc:sldChg>
      <pc:sldChg chg="del">
        <pc:chgData name="Jay Iyer" userId="S::jiyer@accesstomedicinefoundation.org::3a846b8d-72cd-409e-8aff-c2f9f2bffa2c" providerId="AD" clId="Web-{29FE868B-8D98-464F-1E8E-9E8D98A431B5}" dt="2023-10-12T11:41:41.249" v="1"/>
        <pc:sldMkLst>
          <pc:docMk/>
          <pc:sldMk cId="688350016" sldId="314"/>
        </pc:sldMkLst>
      </pc:sldChg>
    </pc:docChg>
  </pc:docChgLst>
  <pc:docChgLst>
    <pc:chgData name="Emily Gauruhn" userId="S::egauruhn@accesstomedicinefoundation.org::0d781758-f307-446f-b976-e347b4f608a0" providerId="AD" clId="Web-{6C485319-C99F-9A30-8FD6-CEC5CD346291}"/>
    <pc:docChg chg="modSld">
      <pc:chgData name="Emily Gauruhn" userId="S::egauruhn@accesstomedicinefoundation.org::0d781758-f307-446f-b976-e347b4f608a0" providerId="AD" clId="Web-{6C485319-C99F-9A30-8FD6-CEC5CD346291}" dt="2023-10-12T11:26:11.774" v="5" actId="1076"/>
      <pc:docMkLst>
        <pc:docMk/>
      </pc:docMkLst>
      <pc:sldChg chg="modSp">
        <pc:chgData name="Emily Gauruhn" userId="S::egauruhn@accesstomedicinefoundation.org::0d781758-f307-446f-b976-e347b4f608a0" providerId="AD" clId="Web-{6C485319-C99F-9A30-8FD6-CEC5CD346291}" dt="2023-10-12T11:26:11.774" v="5" actId="1076"/>
        <pc:sldMkLst>
          <pc:docMk/>
          <pc:sldMk cId="3882733209" sldId="290"/>
        </pc:sldMkLst>
        <pc:spChg chg="mod">
          <ac:chgData name="Emily Gauruhn" userId="S::egauruhn@accesstomedicinefoundation.org::0d781758-f307-446f-b976-e347b4f608a0" providerId="AD" clId="Web-{6C485319-C99F-9A30-8FD6-CEC5CD346291}" dt="2023-10-12T11:26:11.774" v="5" actId="1076"/>
          <ac:spMkLst>
            <pc:docMk/>
            <pc:sldMk cId="3882733209" sldId="290"/>
            <ac:spMk id="2" creationId="{CC7B1E0D-49C5-E2DA-C063-59D48BC5ADBD}"/>
          </ac:spMkLst>
        </pc:spChg>
      </pc:sldChg>
      <pc:sldChg chg="modSp">
        <pc:chgData name="Emily Gauruhn" userId="S::egauruhn@accesstomedicinefoundation.org::0d781758-f307-446f-b976-e347b4f608a0" providerId="AD" clId="Web-{6C485319-C99F-9A30-8FD6-CEC5CD346291}" dt="2023-10-12T11:25:02.162" v="3" actId="20577"/>
        <pc:sldMkLst>
          <pc:docMk/>
          <pc:sldMk cId="3895189125" sldId="301"/>
        </pc:sldMkLst>
        <pc:spChg chg="mod">
          <ac:chgData name="Emily Gauruhn" userId="S::egauruhn@accesstomedicinefoundation.org::0d781758-f307-446f-b976-e347b4f608a0" providerId="AD" clId="Web-{6C485319-C99F-9A30-8FD6-CEC5CD346291}" dt="2023-10-12T11:25:02.162" v="3" actId="20577"/>
          <ac:spMkLst>
            <pc:docMk/>
            <pc:sldMk cId="3895189125" sldId="301"/>
            <ac:spMk id="2" creationId="{6AD42C84-4E42-EBF2-39B2-878A418491FF}"/>
          </ac:spMkLst>
        </pc:spChg>
      </pc:sldChg>
    </pc:docChg>
  </pc:docChgLst>
  <pc:docChgLst>
    <pc:chgData name="Menaka Shanmuganantha" userId="S::mshanmuganantha@accesstomedicinefoundation.org::eb212469-90a7-4827-9499-22f1d22afcd2" providerId="AD" clId="Web-{9D97B2E1-28A0-4891-ABDD-52D4DE2A0ECA}"/>
    <pc:docChg chg="modSld sldOrd">
      <pc:chgData name="Menaka Shanmuganantha" userId="S::mshanmuganantha@accesstomedicinefoundation.org::eb212469-90a7-4827-9499-22f1d22afcd2" providerId="AD" clId="Web-{9D97B2E1-28A0-4891-ABDD-52D4DE2A0ECA}" dt="2023-10-12T11:47:18.943" v="11"/>
      <pc:docMkLst>
        <pc:docMk/>
      </pc:docMkLst>
      <pc:sldChg chg="modSp ord">
        <pc:chgData name="Menaka Shanmuganantha" userId="S::mshanmuganantha@accesstomedicinefoundation.org::eb212469-90a7-4827-9499-22f1d22afcd2" providerId="AD" clId="Web-{9D97B2E1-28A0-4891-ABDD-52D4DE2A0ECA}" dt="2023-10-12T11:47:18.943" v="11"/>
        <pc:sldMkLst>
          <pc:docMk/>
          <pc:sldMk cId="3507473191" sldId="299"/>
        </pc:sldMkLst>
        <pc:spChg chg="mod">
          <ac:chgData name="Menaka Shanmuganantha" userId="S::mshanmuganantha@accesstomedicinefoundation.org::eb212469-90a7-4827-9499-22f1d22afcd2" providerId="AD" clId="Web-{9D97B2E1-28A0-4891-ABDD-52D4DE2A0ECA}" dt="2023-10-12T11:47:18.943" v="11"/>
          <ac:spMkLst>
            <pc:docMk/>
            <pc:sldMk cId="3507473191" sldId="299"/>
            <ac:spMk id="3" creationId="{197D1A13-AC95-D6F3-2715-9194CA74F62A}"/>
          </ac:spMkLst>
        </pc:spChg>
      </pc:sldChg>
      <pc:sldChg chg="modSp">
        <pc:chgData name="Menaka Shanmuganantha" userId="S::mshanmuganantha@accesstomedicinefoundation.org::eb212469-90a7-4827-9499-22f1d22afcd2" providerId="AD" clId="Web-{9D97B2E1-28A0-4891-ABDD-52D4DE2A0ECA}" dt="2023-10-12T11:24:18.895" v="7" actId="20577"/>
        <pc:sldMkLst>
          <pc:docMk/>
          <pc:sldMk cId="898561554" sldId="303"/>
        </pc:sldMkLst>
        <pc:spChg chg="mod">
          <ac:chgData name="Menaka Shanmuganantha" userId="S::mshanmuganantha@accesstomedicinefoundation.org::eb212469-90a7-4827-9499-22f1d22afcd2" providerId="AD" clId="Web-{9D97B2E1-28A0-4891-ABDD-52D4DE2A0ECA}" dt="2023-10-12T11:24:06.707" v="0" actId="20577"/>
          <ac:spMkLst>
            <pc:docMk/>
            <pc:sldMk cId="898561554" sldId="303"/>
            <ac:spMk id="4" creationId="{C70B1F3E-340E-6380-D066-2C955E9C930F}"/>
          </ac:spMkLst>
        </pc:spChg>
        <pc:spChg chg="mod">
          <ac:chgData name="Menaka Shanmuganantha" userId="S::mshanmuganantha@accesstomedicinefoundation.org::eb212469-90a7-4827-9499-22f1d22afcd2" providerId="AD" clId="Web-{9D97B2E1-28A0-4891-ABDD-52D4DE2A0ECA}" dt="2023-10-12T11:24:18.895" v="7" actId="20577"/>
          <ac:spMkLst>
            <pc:docMk/>
            <pc:sldMk cId="898561554" sldId="303"/>
            <ac:spMk id="7" creationId="{E085BEF9-3B86-694C-A5FC-98DBD1A92557}"/>
          </ac:spMkLst>
        </pc:spChg>
      </pc:sldChg>
      <pc:sldChg chg="modSp">
        <pc:chgData name="Menaka Shanmuganantha" userId="S::mshanmuganantha@accesstomedicinefoundation.org::eb212469-90a7-4827-9499-22f1d22afcd2" providerId="AD" clId="Web-{9D97B2E1-28A0-4891-ABDD-52D4DE2A0ECA}" dt="2023-10-12T11:25:13.427" v="8" actId="20577"/>
        <pc:sldMkLst>
          <pc:docMk/>
          <pc:sldMk cId="688350016" sldId="314"/>
        </pc:sldMkLst>
        <pc:spChg chg="mod">
          <ac:chgData name="Menaka Shanmuganantha" userId="S::mshanmuganantha@accesstomedicinefoundation.org::eb212469-90a7-4827-9499-22f1d22afcd2" providerId="AD" clId="Web-{9D97B2E1-28A0-4891-ABDD-52D4DE2A0ECA}" dt="2023-10-12T11:25:13.427" v="8" actId="20577"/>
          <ac:spMkLst>
            <pc:docMk/>
            <pc:sldMk cId="688350016" sldId="314"/>
            <ac:spMk id="3" creationId="{6C4D5DD5-F535-659E-6EB1-49F49A028D78}"/>
          </ac:spMkLst>
        </pc:spChg>
      </pc:sldChg>
    </pc:docChg>
  </pc:docChgLst>
  <pc:docChgLst>
    <pc:chgData name="Tina Hadžić" userId="S::thadzic@accesstomedicinefoundation.org::effb9573-614d-46fa-b11f-6bc639d4d050" providerId="AD" clId="Web-{AF9E3DC5-0A43-31C4-6F61-49BFC7CD6FB8}"/>
    <pc:docChg chg="modSld">
      <pc:chgData name="Tina Hadžić" userId="S::thadzic@accesstomedicinefoundation.org::effb9573-614d-46fa-b11f-6bc639d4d050" providerId="AD" clId="Web-{AF9E3DC5-0A43-31C4-6F61-49BFC7CD6FB8}" dt="2023-10-11T15:06:40.776" v="3" actId="14100"/>
      <pc:docMkLst>
        <pc:docMk/>
      </pc:docMkLst>
      <pc:sldChg chg="modSp">
        <pc:chgData name="Tina Hadžić" userId="S::thadzic@accesstomedicinefoundation.org::effb9573-614d-46fa-b11f-6bc639d4d050" providerId="AD" clId="Web-{AF9E3DC5-0A43-31C4-6F61-49BFC7CD6FB8}" dt="2023-10-11T15:06:14.197" v="1" actId="1076"/>
        <pc:sldMkLst>
          <pc:docMk/>
          <pc:sldMk cId="3507473191" sldId="299"/>
        </pc:sldMkLst>
        <pc:picChg chg="mod">
          <ac:chgData name="Tina Hadžić" userId="S::thadzic@accesstomedicinefoundation.org::effb9573-614d-46fa-b11f-6bc639d4d050" providerId="AD" clId="Web-{AF9E3DC5-0A43-31C4-6F61-49BFC7CD6FB8}" dt="2023-10-11T15:06:14.197" v="1" actId="1076"/>
          <ac:picMkLst>
            <pc:docMk/>
            <pc:sldMk cId="3507473191" sldId="299"/>
            <ac:picMk id="4" creationId="{EFC9EA54-B18C-9211-1AD1-50E523A284C8}"/>
          </ac:picMkLst>
        </pc:picChg>
      </pc:sldChg>
      <pc:sldChg chg="modSp">
        <pc:chgData name="Tina Hadžić" userId="S::thadzic@accesstomedicinefoundation.org::effb9573-614d-46fa-b11f-6bc639d4d050" providerId="AD" clId="Web-{AF9E3DC5-0A43-31C4-6F61-49BFC7CD6FB8}" dt="2023-10-11T15:06:40.776" v="3" actId="14100"/>
        <pc:sldMkLst>
          <pc:docMk/>
          <pc:sldMk cId="2324455577" sldId="305"/>
        </pc:sldMkLst>
        <pc:picChg chg="mod">
          <ac:chgData name="Tina Hadžić" userId="S::thadzic@accesstomedicinefoundation.org::effb9573-614d-46fa-b11f-6bc639d4d050" providerId="AD" clId="Web-{AF9E3DC5-0A43-31C4-6F61-49BFC7CD6FB8}" dt="2023-10-11T15:06:40.776" v="3" actId="14100"/>
          <ac:picMkLst>
            <pc:docMk/>
            <pc:sldMk cId="2324455577" sldId="305"/>
            <ac:picMk id="6146" creationId="{4F0B832E-EC0C-4D88-E7AD-FB76018D0F48}"/>
          </ac:picMkLst>
        </pc:picChg>
      </pc:sldChg>
    </pc:docChg>
  </pc:docChgLst>
  <pc:docChgLst>
    <pc:chgData name="Tina Hadžić" userId="effb9573-614d-46fa-b11f-6bc639d4d050" providerId="ADAL" clId="{5B8221FE-3629-4C8A-956C-E4639ACFA85B}"/>
    <pc:docChg chg="undo custSel modSld">
      <pc:chgData name="Tina Hadžić" userId="effb9573-614d-46fa-b11f-6bc639d4d050" providerId="ADAL" clId="{5B8221FE-3629-4C8A-956C-E4639ACFA85B}" dt="2023-10-11T15:45:34.711" v="216" actId="1076"/>
      <pc:docMkLst>
        <pc:docMk/>
      </pc:docMkLst>
      <pc:sldChg chg="addSp delSp modSp mod">
        <pc:chgData name="Tina Hadžić" userId="effb9573-614d-46fa-b11f-6bc639d4d050" providerId="ADAL" clId="{5B8221FE-3629-4C8A-956C-E4639ACFA85B}" dt="2023-10-11T15:43:04.697" v="215" actId="1076"/>
        <pc:sldMkLst>
          <pc:docMk/>
          <pc:sldMk cId="2718892102" sldId="291"/>
        </pc:sldMkLst>
        <pc:spChg chg="add del mod">
          <ac:chgData name="Tina Hadžić" userId="effb9573-614d-46fa-b11f-6bc639d4d050" providerId="ADAL" clId="{5B8221FE-3629-4C8A-956C-E4639ACFA85B}" dt="2023-10-11T15:36:26.475" v="46"/>
          <ac:spMkLst>
            <pc:docMk/>
            <pc:sldMk cId="2718892102" sldId="291"/>
            <ac:spMk id="3" creationId="{20A78070-D1DB-05EB-882D-DD6493086F29}"/>
          </ac:spMkLst>
        </pc:spChg>
        <pc:spChg chg="add del mod">
          <ac:chgData name="Tina Hadžić" userId="effb9573-614d-46fa-b11f-6bc639d4d050" providerId="ADAL" clId="{5B8221FE-3629-4C8A-956C-E4639ACFA85B}" dt="2023-10-11T15:37:24.588" v="91"/>
          <ac:spMkLst>
            <pc:docMk/>
            <pc:sldMk cId="2718892102" sldId="291"/>
            <ac:spMk id="4" creationId="{06350476-6AFF-7487-7351-A39EF300ADAD}"/>
          </ac:spMkLst>
        </pc:spChg>
        <pc:spChg chg="del mod">
          <ac:chgData name="Tina Hadžić" userId="effb9573-614d-46fa-b11f-6bc639d4d050" providerId="ADAL" clId="{5B8221FE-3629-4C8A-956C-E4639ACFA85B}" dt="2023-10-11T15:38:23.510" v="112" actId="478"/>
          <ac:spMkLst>
            <pc:docMk/>
            <pc:sldMk cId="2718892102" sldId="291"/>
            <ac:spMk id="5" creationId="{00FCAAF4-2EFE-C1E0-CDD9-632FB3D8958B}"/>
          </ac:spMkLst>
        </pc:spChg>
        <pc:spChg chg="add mod">
          <ac:chgData name="Tina Hadžić" userId="effb9573-614d-46fa-b11f-6bc639d4d050" providerId="ADAL" clId="{5B8221FE-3629-4C8A-956C-E4639ACFA85B}" dt="2023-10-11T15:42:05.383" v="208" actId="1038"/>
          <ac:spMkLst>
            <pc:docMk/>
            <pc:sldMk cId="2718892102" sldId="291"/>
            <ac:spMk id="7" creationId="{B85AC9FF-DA93-2445-71F2-A7555D213236}"/>
          </ac:spMkLst>
        </pc:spChg>
        <pc:spChg chg="add mod">
          <ac:chgData name="Tina Hadžić" userId="effb9573-614d-46fa-b11f-6bc639d4d050" providerId="ADAL" clId="{5B8221FE-3629-4C8A-956C-E4639ACFA85B}" dt="2023-10-11T15:42:42.459" v="212" actId="1076"/>
          <ac:spMkLst>
            <pc:docMk/>
            <pc:sldMk cId="2718892102" sldId="291"/>
            <ac:spMk id="8" creationId="{F8A5588A-6BF1-75BD-7499-A55678993BAA}"/>
          </ac:spMkLst>
        </pc:spChg>
        <pc:spChg chg="add mod">
          <ac:chgData name="Tina Hadžić" userId="effb9573-614d-46fa-b11f-6bc639d4d050" providerId="ADAL" clId="{5B8221FE-3629-4C8A-956C-E4639ACFA85B}" dt="2023-10-11T15:42:45.687" v="213" actId="1076"/>
          <ac:spMkLst>
            <pc:docMk/>
            <pc:sldMk cId="2718892102" sldId="291"/>
            <ac:spMk id="9" creationId="{D51AE6B2-59CC-8553-2E49-214718DBF595}"/>
          </ac:spMkLst>
        </pc:spChg>
        <pc:spChg chg="add mod">
          <ac:chgData name="Tina Hadžić" userId="effb9573-614d-46fa-b11f-6bc639d4d050" providerId="ADAL" clId="{5B8221FE-3629-4C8A-956C-E4639ACFA85B}" dt="2023-10-11T15:42:58.622" v="214" actId="1076"/>
          <ac:spMkLst>
            <pc:docMk/>
            <pc:sldMk cId="2718892102" sldId="291"/>
            <ac:spMk id="10" creationId="{B186306A-7773-F9B2-195D-B7ABEFF771F3}"/>
          </ac:spMkLst>
        </pc:spChg>
        <pc:spChg chg="mod">
          <ac:chgData name="Tina Hadžić" userId="effb9573-614d-46fa-b11f-6bc639d4d050" providerId="ADAL" clId="{5B8221FE-3629-4C8A-956C-E4639ACFA85B}" dt="2023-10-11T15:42:42.459" v="212" actId="1076"/>
          <ac:spMkLst>
            <pc:docMk/>
            <pc:sldMk cId="2718892102" sldId="291"/>
            <ac:spMk id="16" creationId="{B5DCF431-D130-2800-3144-9041383C4900}"/>
          </ac:spMkLst>
        </pc:spChg>
        <pc:spChg chg="mod">
          <ac:chgData name="Tina Hadžić" userId="effb9573-614d-46fa-b11f-6bc639d4d050" providerId="ADAL" clId="{5B8221FE-3629-4C8A-956C-E4639ACFA85B}" dt="2023-10-11T15:42:58.622" v="214" actId="1076"/>
          <ac:spMkLst>
            <pc:docMk/>
            <pc:sldMk cId="2718892102" sldId="291"/>
            <ac:spMk id="24" creationId="{26927ED3-FE72-455F-0515-2920252446CF}"/>
          </ac:spMkLst>
        </pc:spChg>
        <pc:spChg chg="add mod">
          <ac:chgData name="Tina Hadžić" userId="effb9573-614d-46fa-b11f-6bc639d4d050" providerId="ADAL" clId="{5B8221FE-3629-4C8A-956C-E4639ACFA85B}" dt="2023-10-11T15:43:04.697" v="215" actId="1076"/>
          <ac:spMkLst>
            <pc:docMk/>
            <pc:sldMk cId="2718892102" sldId="291"/>
            <ac:spMk id="27" creationId="{7E2A0EF0-8380-2F16-500D-C851E0CA0638}"/>
          </ac:spMkLst>
        </pc:spChg>
        <pc:grpChg chg="add del mod">
          <ac:chgData name="Tina Hadžić" userId="effb9573-614d-46fa-b11f-6bc639d4d050" providerId="ADAL" clId="{5B8221FE-3629-4C8A-956C-E4639ACFA85B}" dt="2023-10-11T15:40:25.303" v="139" actId="165"/>
          <ac:grpSpMkLst>
            <pc:docMk/>
            <pc:sldMk cId="2718892102" sldId="291"/>
            <ac:grpSpMk id="18" creationId="{45FDB5FD-B406-102D-89FA-008688F249A2}"/>
          </ac:grpSpMkLst>
        </pc:grpChg>
        <pc:grpChg chg="mod topLvl">
          <ac:chgData name="Tina Hadžić" userId="effb9573-614d-46fa-b11f-6bc639d4d050" providerId="ADAL" clId="{5B8221FE-3629-4C8A-956C-E4639ACFA85B}" dt="2023-10-11T15:42:42.459" v="212" actId="1076"/>
          <ac:grpSpMkLst>
            <pc:docMk/>
            <pc:sldMk cId="2718892102" sldId="291"/>
            <ac:grpSpMk id="20" creationId="{F588474E-CBAA-C61A-4984-5837614ECDE2}"/>
          </ac:grpSpMkLst>
        </pc:grpChg>
        <pc:grpChg chg="add mod">
          <ac:chgData name="Tina Hadžić" userId="effb9573-614d-46fa-b11f-6bc639d4d050" providerId="ADAL" clId="{5B8221FE-3629-4C8A-956C-E4639ACFA85B}" dt="2023-10-11T15:42:58.622" v="214" actId="1076"/>
          <ac:grpSpMkLst>
            <pc:docMk/>
            <pc:sldMk cId="2718892102" sldId="291"/>
            <ac:grpSpMk id="23" creationId="{8B1A68F5-CC95-0034-3EA7-5CAB4DC216CF}"/>
          </ac:grpSpMkLst>
        </pc:grpChg>
        <pc:picChg chg="mod topLvl">
          <ac:chgData name="Tina Hadžić" userId="effb9573-614d-46fa-b11f-6bc639d4d050" providerId="ADAL" clId="{5B8221FE-3629-4C8A-956C-E4639ACFA85B}" dt="2023-10-11T15:42:42.459" v="212" actId="1076"/>
          <ac:picMkLst>
            <pc:docMk/>
            <pc:sldMk cId="2718892102" sldId="291"/>
            <ac:picMk id="11" creationId="{0B490E42-40AC-5052-6623-04A9FB646DA9}"/>
          </ac:picMkLst>
        </pc:picChg>
        <pc:picChg chg="mod">
          <ac:chgData name="Tina Hadžić" userId="effb9573-614d-46fa-b11f-6bc639d4d050" providerId="ADAL" clId="{5B8221FE-3629-4C8A-956C-E4639ACFA85B}" dt="2023-10-11T15:38:39.104" v="116" actId="1076"/>
          <ac:picMkLst>
            <pc:docMk/>
            <pc:sldMk cId="2718892102" sldId="291"/>
            <ac:picMk id="12" creationId="{1EC8C07E-9365-B7BA-B1CD-D0BCF6C362D8}"/>
          </ac:picMkLst>
        </pc:picChg>
        <pc:picChg chg="mod">
          <ac:chgData name="Tina Hadžić" userId="effb9573-614d-46fa-b11f-6bc639d4d050" providerId="ADAL" clId="{5B8221FE-3629-4C8A-956C-E4639ACFA85B}" dt="2023-10-11T15:42:58.622" v="214" actId="1076"/>
          <ac:picMkLst>
            <pc:docMk/>
            <pc:sldMk cId="2718892102" sldId="291"/>
            <ac:picMk id="13" creationId="{CDD89923-56C0-E1AE-46EF-3CA890E62001}"/>
          </ac:picMkLst>
        </pc:picChg>
        <pc:picChg chg="mod">
          <ac:chgData name="Tina Hadžić" userId="effb9573-614d-46fa-b11f-6bc639d4d050" providerId="ADAL" clId="{5B8221FE-3629-4C8A-956C-E4639ACFA85B}" dt="2023-10-11T15:42:42.459" v="212" actId="1076"/>
          <ac:picMkLst>
            <pc:docMk/>
            <pc:sldMk cId="2718892102" sldId="291"/>
            <ac:picMk id="19" creationId="{87E56C3F-288A-8A1A-0F7D-3CD7A3E6CF1F}"/>
          </ac:picMkLst>
        </pc:picChg>
        <pc:picChg chg="add del mod">
          <ac:chgData name="Tina Hadžić" userId="effb9573-614d-46fa-b11f-6bc639d4d050" providerId="ADAL" clId="{5B8221FE-3629-4C8A-956C-E4639ACFA85B}" dt="2023-10-11T15:40:15.750" v="135"/>
          <ac:picMkLst>
            <pc:docMk/>
            <pc:sldMk cId="2718892102" sldId="291"/>
            <ac:picMk id="21" creationId="{0B3D42D1-6D86-5B45-6DD2-22390174933D}"/>
          </ac:picMkLst>
        </pc:picChg>
        <pc:picChg chg="add del mod">
          <ac:chgData name="Tina Hadžić" userId="effb9573-614d-46fa-b11f-6bc639d4d050" providerId="ADAL" clId="{5B8221FE-3629-4C8A-956C-E4639ACFA85B}" dt="2023-10-11T15:40:19.514" v="138" actId="478"/>
          <ac:picMkLst>
            <pc:docMk/>
            <pc:sldMk cId="2718892102" sldId="291"/>
            <ac:picMk id="22" creationId="{F5DE9E06-B913-1B44-9433-B810DD3EE1D8}"/>
          </ac:picMkLst>
        </pc:picChg>
        <pc:picChg chg="mod">
          <ac:chgData name="Tina Hadžić" userId="effb9573-614d-46fa-b11f-6bc639d4d050" providerId="ADAL" clId="{5B8221FE-3629-4C8A-956C-E4639ACFA85B}" dt="2023-10-11T15:42:58.622" v="214" actId="1076"/>
          <ac:picMkLst>
            <pc:docMk/>
            <pc:sldMk cId="2718892102" sldId="291"/>
            <ac:picMk id="25" creationId="{B9D319BC-BFB1-C418-469A-BE46FB4E752B}"/>
          </ac:picMkLst>
        </pc:picChg>
        <pc:picChg chg="add mod">
          <ac:chgData name="Tina Hadžić" userId="effb9573-614d-46fa-b11f-6bc639d4d050" providerId="ADAL" clId="{5B8221FE-3629-4C8A-956C-E4639ACFA85B}" dt="2023-10-11T15:42:58.622" v="214" actId="1076"/>
          <ac:picMkLst>
            <pc:docMk/>
            <pc:sldMk cId="2718892102" sldId="291"/>
            <ac:picMk id="26" creationId="{FC5E3113-A26A-5065-6288-96CA9BD77C61}"/>
          </ac:picMkLst>
        </pc:picChg>
        <pc:picChg chg="add mod">
          <ac:chgData name="Tina Hadžić" userId="effb9573-614d-46fa-b11f-6bc639d4d050" providerId="ADAL" clId="{5B8221FE-3629-4C8A-956C-E4639ACFA85B}" dt="2023-10-11T15:42:42.459" v="212" actId="1076"/>
          <ac:picMkLst>
            <pc:docMk/>
            <pc:sldMk cId="2718892102" sldId="291"/>
            <ac:picMk id="1026" creationId="{F3D8BF0F-3B84-0612-BF2F-6D1E168AE38D}"/>
          </ac:picMkLst>
        </pc:picChg>
        <pc:picChg chg="add mod">
          <ac:chgData name="Tina Hadžić" userId="effb9573-614d-46fa-b11f-6bc639d4d050" providerId="ADAL" clId="{5B8221FE-3629-4C8A-956C-E4639ACFA85B}" dt="2023-10-11T15:43:04.697" v="215" actId="1076"/>
          <ac:picMkLst>
            <pc:docMk/>
            <pc:sldMk cId="2718892102" sldId="291"/>
            <ac:picMk id="1028" creationId="{DC055F79-9845-8426-2882-FB1789DBCD4D}"/>
          </ac:picMkLst>
        </pc:picChg>
      </pc:sldChg>
      <pc:sldChg chg="addSp modSp">
        <pc:chgData name="Tina Hadžić" userId="effb9573-614d-46fa-b11f-6bc639d4d050" providerId="ADAL" clId="{5B8221FE-3629-4C8A-956C-E4639ACFA85B}" dt="2023-10-11T15:16:54.588" v="4" actId="1076"/>
        <pc:sldMkLst>
          <pc:docMk/>
          <pc:sldMk cId="898561554" sldId="303"/>
        </pc:sldMkLst>
        <pc:picChg chg="add mod">
          <ac:chgData name="Tina Hadžić" userId="effb9573-614d-46fa-b11f-6bc639d4d050" providerId="ADAL" clId="{5B8221FE-3629-4C8A-956C-E4639ACFA85B}" dt="2023-10-11T15:16:54.588" v="4" actId="1076"/>
          <ac:picMkLst>
            <pc:docMk/>
            <pc:sldMk cId="898561554" sldId="303"/>
            <ac:picMk id="1026" creationId="{F0A79EC8-BF35-D9B6-69BF-DF237444595B}"/>
          </ac:picMkLst>
        </pc:picChg>
      </pc:sldChg>
      <pc:sldChg chg="modSp mod">
        <pc:chgData name="Tina Hadžić" userId="effb9573-614d-46fa-b11f-6bc639d4d050" providerId="ADAL" clId="{5B8221FE-3629-4C8A-956C-E4639ACFA85B}" dt="2023-10-11T15:45:34.711" v="216" actId="1076"/>
        <pc:sldMkLst>
          <pc:docMk/>
          <pc:sldMk cId="551774889" sldId="313"/>
        </pc:sldMkLst>
        <pc:picChg chg="mod">
          <ac:chgData name="Tina Hadžić" userId="effb9573-614d-46fa-b11f-6bc639d4d050" providerId="ADAL" clId="{5B8221FE-3629-4C8A-956C-E4639ACFA85B}" dt="2023-10-11T15:45:34.711" v="216" actId="1076"/>
          <ac:picMkLst>
            <pc:docMk/>
            <pc:sldMk cId="551774889" sldId="313"/>
            <ac:picMk id="11" creationId="{1F1FCB26-42DA-07C0-D550-A305D2C55A22}"/>
          </ac:picMkLst>
        </pc:picChg>
      </pc:sldChg>
    </pc:docChg>
  </pc:docChgLst>
  <pc:docChgLst>
    <pc:chgData name="Jay Iyer" userId="S::jiyer@accesstomedicinefoundation.org::3a846b8d-72cd-409e-8aff-c2f9f2bffa2c" providerId="AD" clId="Web-{C0979816-1FB4-C9CB-5740-6F96F7E3581D}"/>
    <pc:docChg chg="modSld">
      <pc:chgData name="Jay Iyer" userId="S::jiyer@accesstomedicinefoundation.org::3a846b8d-72cd-409e-8aff-c2f9f2bffa2c" providerId="AD" clId="Web-{C0979816-1FB4-C9CB-5740-6F96F7E3581D}" dt="2023-10-11T07:06:14.143" v="1" actId="20577"/>
      <pc:docMkLst>
        <pc:docMk/>
      </pc:docMkLst>
      <pc:sldChg chg="modSp">
        <pc:chgData name="Jay Iyer" userId="S::jiyer@accesstomedicinefoundation.org::3a846b8d-72cd-409e-8aff-c2f9f2bffa2c" providerId="AD" clId="Web-{C0979816-1FB4-C9CB-5740-6F96F7E3581D}" dt="2023-10-11T07:06:14.143" v="1" actId="20577"/>
        <pc:sldMkLst>
          <pc:docMk/>
          <pc:sldMk cId="2615870378" sldId="292"/>
        </pc:sldMkLst>
        <pc:spChg chg="mod">
          <ac:chgData name="Jay Iyer" userId="S::jiyer@accesstomedicinefoundation.org::3a846b8d-72cd-409e-8aff-c2f9f2bffa2c" providerId="AD" clId="Web-{C0979816-1FB4-C9CB-5740-6F96F7E3581D}" dt="2023-10-11T07:06:14.143" v="1" actId="20577"/>
          <ac:spMkLst>
            <pc:docMk/>
            <pc:sldMk cId="2615870378" sldId="292"/>
            <ac:spMk id="8" creationId="{6FEFF0B8-A877-AB9E-E220-324118F02FBE}"/>
          </ac:spMkLst>
        </pc:spChg>
      </pc:sldChg>
    </pc:docChg>
  </pc:docChgLst>
  <pc:docChgLst>
    <pc:chgData name="Emily Gauruhn" userId="S::egauruhn@accesstomedicinefoundation.org::0d781758-f307-446f-b976-e347b4f608a0" providerId="AD" clId="Web-{B770C3FB-22D0-F66F-CBAA-686AA9406A6D}"/>
    <pc:docChg chg="addSld modSld">
      <pc:chgData name="Emily Gauruhn" userId="S::egauruhn@accesstomedicinefoundation.org::0d781758-f307-446f-b976-e347b4f608a0" providerId="AD" clId="Web-{B770C3FB-22D0-F66F-CBAA-686AA9406A6D}" dt="2023-10-12T07:06:40.005" v="2"/>
      <pc:docMkLst>
        <pc:docMk/>
      </pc:docMkLst>
      <pc:sldChg chg="delSp add replId">
        <pc:chgData name="Emily Gauruhn" userId="S::egauruhn@accesstomedicinefoundation.org::0d781758-f307-446f-b976-e347b4f608a0" providerId="AD" clId="Web-{B770C3FB-22D0-F66F-CBAA-686AA9406A6D}" dt="2023-10-12T07:06:40.005" v="2"/>
        <pc:sldMkLst>
          <pc:docMk/>
          <pc:sldMk cId="688350016" sldId="314"/>
        </pc:sldMkLst>
        <pc:picChg chg="del">
          <ac:chgData name="Emily Gauruhn" userId="S::egauruhn@accesstomedicinefoundation.org::0d781758-f307-446f-b976-e347b4f608a0" providerId="AD" clId="Web-{B770C3FB-22D0-F66F-CBAA-686AA9406A6D}" dt="2023-10-12T07:06:38.708" v="1"/>
          <ac:picMkLst>
            <pc:docMk/>
            <pc:sldMk cId="688350016" sldId="314"/>
            <ac:picMk id="2" creationId="{EAB8999E-66E4-B318-0BB8-E7C1FFBE1D52}"/>
          </ac:picMkLst>
        </pc:picChg>
        <pc:picChg chg="del">
          <ac:chgData name="Emily Gauruhn" userId="S::egauruhn@accesstomedicinefoundation.org::0d781758-f307-446f-b976-e347b4f608a0" providerId="AD" clId="Web-{B770C3FB-22D0-F66F-CBAA-686AA9406A6D}" dt="2023-10-12T07:06:40.005" v="2"/>
          <ac:picMkLst>
            <pc:docMk/>
            <pc:sldMk cId="688350016" sldId="314"/>
            <ac:picMk id="11" creationId="{1F1FCB26-42DA-07C0-D550-A305D2C55A22}"/>
          </ac:picMkLst>
        </pc:picChg>
      </pc:sldChg>
    </pc:docChg>
  </pc:docChgLst>
  <pc:docChgLst>
    <pc:chgData name="Guest User" userId="S::urn:spo:anon#abb859cb4e12f2f08c4211eec74a84a0447c4630b0f37fff2fe9d32bca4e5d02::" providerId="AD" clId="Web-{3D3CD227-6DE2-9D03-0EF7-68940FCDBF09}"/>
    <pc:docChg chg="modSld">
      <pc:chgData name="Guest User" userId="S::urn:spo:anon#abb859cb4e12f2f08c4211eec74a84a0447c4630b0f37fff2fe9d32bca4e5d02::" providerId="AD" clId="Web-{3D3CD227-6DE2-9D03-0EF7-68940FCDBF09}" dt="2023-10-16T16:31:54.481" v="0"/>
      <pc:docMkLst>
        <pc:docMk/>
      </pc:docMkLst>
      <pc:sldChg chg="modSp mod modClrScheme chgLayout">
        <pc:chgData name="Guest User" userId="S::urn:spo:anon#abb859cb4e12f2f08c4211eec74a84a0447c4630b0f37fff2fe9d32bca4e5d02::" providerId="AD" clId="Web-{3D3CD227-6DE2-9D03-0EF7-68940FCDBF09}" dt="2023-10-16T16:31:54.481" v="0"/>
        <pc:sldMkLst>
          <pc:docMk/>
          <pc:sldMk cId="1311783308" sldId="266"/>
        </pc:sldMkLst>
        <pc:spChg chg="mod ord">
          <ac:chgData name="Guest User" userId="S::urn:spo:anon#abb859cb4e12f2f08c4211eec74a84a0447c4630b0f37fff2fe9d32bca4e5d02::" providerId="AD" clId="Web-{3D3CD227-6DE2-9D03-0EF7-68940FCDBF09}" dt="2023-10-16T16:31:54.481" v="0"/>
          <ac:spMkLst>
            <pc:docMk/>
            <pc:sldMk cId="1311783308" sldId="266"/>
            <ac:spMk id="2" creationId="{9E8034A3-02DF-58E8-819D-4292005088F9}"/>
          </ac:spMkLst>
        </pc:spChg>
        <pc:spChg chg="mod ord">
          <ac:chgData name="Guest User" userId="S::urn:spo:anon#abb859cb4e12f2f08c4211eec74a84a0447c4630b0f37fff2fe9d32bca4e5d02::" providerId="AD" clId="Web-{3D3CD227-6DE2-9D03-0EF7-68940FCDBF09}" dt="2023-10-16T16:31:54.481" v="0"/>
          <ac:spMkLst>
            <pc:docMk/>
            <pc:sldMk cId="1311783308" sldId="266"/>
            <ac:spMk id="3" creationId="{0702E107-D69D-7F17-DCA4-9810DCD48581}"/>
          </ac:spMkLst>
        </pc:spChg>
        <pc:spChg chg="mod ord">
          <ac:chgData name="Guest User" userId="S::urn:spo:anon#abb859cb4e12f2f08c4211eec74a84a0447c4630b0f37fff2fe9d32bca4e5d02::" providerId="AD" clId="Web-{3D3CD227-6DE2-9D03-0EF7-68940FCDBF09}" dt="2023-10-16T16:31:54.481" v="0"/>
          <ac:spMkLst>
            <pc:docMk/>
            <pc:sldMk cId="1311783308" sldId="266"/>
            <ac:spMk id="4" creationId="{30CE3675-1649-802E-6FA3-7499193C7335}"/>
          </ac:spMkLst>
        </pc:spChg>
      </pc:sldChg>
    </pc:docChg>
  </pc:docChgLst>
  <pc:docChgLst>
    <pc:chgData name="Emily Gauruhn" userId="S::egauruhn@accesstomedicinefoundation.org::0d781758-f307-446f-b976-e347b4f608a0" providerId="AD" clId="Web-{8B716A72-07A3-B4EB-D2E6-439AA26E48A2}"/>
    <pc:docChg chg="modSld">
      <pc:chgData name="Emily Gauruhn" userId="S::egauruhn@accesstomedicinefoundation.org::0d781758-f307-446f-b976-e347b4f608a0" providerId="AD" clId="Web-{8B716A72-07A3-B4EB-D2E6-439AA26E48A2}" dt="2023-10-11T11:57:06.893" v="20" actId="1076"/>
      <pc:docMkLst>
        <pc:docMk/>
      </pc:docMkLst>
      <pc:sldChg chg="addSp delSp modSp">
        <pc:chgData name="Emily Gauruhn" userId="S::egauruhn@accesstomedicinefoundation.org::0d781758-f307-446f-b976-e347b4f608a0" providerId="AD" clId="Web-{8B716A72-07A3-B4EB-D2E6-439AA26E48A2}" dt="2023-10-11T11:55:33.202" v="13" actId="1076"/>
        <pc:sldMkLst>
          <pc:docMk/>
          <pc:sldMk cId="300471089" sldId="283"/>
        </pc:sldMkLst>
        <pc:picChg chg="add del mod">
          <ac:chgData name="Emily Gauruhn" userId="S::egauruhn@accesstomedicinefoundation.org::0d781758-f307-446f-b976-e347b4f608a0" providerId="AD" clId="Web-{8B716A72-07A3-B4EB-D2E6-439AA26E48A2}" dt="2023-10-11T11:55:03.420" v="5"/>
          <ac:picMkLst>
            <pc:docMk/>
            <pc:sldMk cId="300471089" sldId="283"/>
            <ac:picMk id="2" creationId="{2DADBE3D-028C-DAF2-5C71-DF6CA781705C}"/>
          </ac:picMkLst>
        </pc:picChg>
        <pc:picChg chg="add mod">
          <ac:chgData name="Emily Gauruhn" userId="S::egauruhn@accesstomedicinefoundation.org::0d781758-f307-446f-b976-e347b4f608a0" providerId="AD" clId="Web-{8B716A72-07A3-B4EB-D2E6-439AA26E48A2}" dt="2023-10-11T11:55:33.202" v="13" actId="1076"/>
          <ac:picMkLst>
            <pc:docMk/>
            <pc:sldMk cId="300471089" sldId="283"/>
            <ac:picMk id="3" creationId="{FE4BF6A1-7B71-A7D2-CD3D-4A2160B26D74}"/>
          </ac:picMkLst>
        </pc:picChg>
      </pc:sldChg>
      <pc:sldChg chg="delSp">
        <pc:chgData name="Emily Gauruhn" userId="S::egauruhn@accesstomedicinefoundation.org::0d781758-f307-446f-b976-e347b4f608a0" providerId="AD" clId="Web-{8B716A72-07A3-B4EB-D2E6-439AA26E48A2}" dt="2023-10-11T11:54:53.935" v="0"/>
        <pc:sldMkLst>
          <pc:docMk/>
          <pc:sldMk cId="936611525" sldId="284"/>
        </pc:sldMkLst>
        <pc:picChg chg="del">
          <ac:chgData name="Emily Gauruhn" userId="S::egauruhn@accesstomedicinefoundation.org::0d781758-f307-446f-b976-e347b4f608a0" providerId="AD" clId="Web-{8B716A72-07A3-B4EB-D2E6-439AA26E48A2}" dt="2023-10-11T11:54:53.935" v="0"/>
          <ac:picMkLst>
            <pc:docMk/>
            <pc:sldMk cId="936611525" sldId="284"/>
            <ac:picMk id="2" creationId="{7FF64590-273C-43EF-452A-A192A2F7A7C7}"/>
          </ac:picMkLst>
        </pc:picChg>
      </pc:sldChg>
      <pc:sldChg chg="modSp">
        <pc:chgData name="Emily Gauruhn" userId="S::egauruhn@accesstomedicinefoundation.org::0d781758-f307-446f-b976-e347b4f608a0" providerId="AD" clId="Web-{8B716A72-07A3-B4EB-D2E6-439AA26E48A2}" dt="2023-10-11T11:57:06.893" v="20" actId="1076"/>
        <pc:sldMkLst>
          <pc:docMk/>
          <pc:sldMk cId="2718892102" sldId="291"/>
        </pc:sldMkLst>
        <pc:spChg chg="mod">
          <ac:chgData name="Emily Gauruhn" userId="S::egauruhn@accesstomedicinefoundation.org::0d781758-f307-446f-b976-e347b4f608a0" providerId="AD" clId="Web-{8B716A72-07A3-B4EB-D2E6-439AA26E48A2}" dt="2023-10-11T11:57:06.893" v="20" actId="1076"/>
          <ac:spMkLst>
            <pc:docMk/>
            <pc:sldMk cId="2718892102" sldId="291"/>
            <ac:spMk id="3" creationId="{ECAC0899-1A55-05A3-079D-CFD3E72CB460}"/>
          </ac:spMkLst>
        </pc:spChg>
        <pc:spChg chg="mod">
          <ac:chgData name="Emily Gauruhn" userId="S::egauruhn@accesstomedicinefoundation.org::0d781758-f307-446f-b976-e347b4f608a0" providerId="AD" clId="Web-{8B716A72-07A3-B4EB-D2E6-439AA26E48A2}" dt="2023-10-11T11:57:03.752" v="19" actId="20577"/>
          <ac:spMkLst>
            <pc:docMk/>
            <pc:sldMk cId="2718892102" sldId="291"/>
            <ac:spMk id="6" creationId="{E854EF28-7522-B045-8EEA-D38E9CFBEEC3}"/>
          </ac:spMkLst>
        </pc:spChg>
      </pc:sldChg>
    </pc:docChg>
  </pc:docChgLst>
  <pc:docChgLst>
    <pc:chgData name="Menaka Shanmuganantha" userId="eb212469-90a7-4827-9499-22f1d22afcd2" providerId="ADAL" clId="{EC2D3989-8286-44D0-AF75-C88797764E0E}"/>
    <pc:docChg chg="undo custSel modSld modNotesMaster modHandout">
      <pc:chgData name="Menaka Shanmuganantha" userId="eb212469-90a7-4827-9499-22f1d22afcd2" providerId="ADAL" clId="{EC2D3989-8286-44D0-AF75-C88797764E0E}" dt="2023-10-12T13:14:56.540" v="643"/>
      <pc:docMkLst>
        <pc:docMk/>
      </pc:docMkLst>
      <pc:sldChg chg="addSp delSp modSp mod modNotesTx">
        <pc:chgData name="Menaka Shanmuganantha" userId="eb212469-90a7-4827-9499-22f1d22afcd2" providerId="ADAL" clId="{EC2D3989-8286-44D0-AF75-C88797764E0E}" dt="2023-10-05T11:52:14.284" v="234" actId="20577"/>
        <pc:sldMkLst>
          <pc:docMk/>
          <pc:sldMk cId="3294434609" sldId="280"/>
        </pc:sldMkLst>
        <pc:spChg chg="add del mod topLvl">
          <ac:chgData name="Menaka Shanmuganantha" userId="eb212469-90a7-4827-9499-22f1d22afcd2" providerId="ADAL" clId="{EC2D3989-8286-44D0-AF75-C88797764E0E}" dt="2023-10-05T11:49:55.208" v="135" actId="20577"/>
          <ac:spMkLst>
            <pc:docMk/>
            <pc:sldMk cId="3294434609" sldId="280"/>
            <ac:spMk id="2" creationId="{5DB474EB-2E0D-9E2A-44F2-3E514A0498A7}"/>
          </ac:spMkLst>
        </pc:spChg>
        <pc:spChg chg="add del mod topLvl">
          <ac:chgData name="Menaka Shanmuganantha" userId="eb212469-90a7-4827-9499-22f1d22afcd2" providerId="ADAL" clId="{EC2D3989-8286-44D0-AF75-C88797764E0E}" dt="2023-10-05T11:37:56.337" v="110" actId="478"/>
          <ac:spMkLst>
            <pc:docMk/>
            <pc:sldMk cId="3294434609" sldId="280"/>
            <ac:spMk id="3" creationId="{E3E6D65C-BE50-F4D8-8A5F-E587DA64A62D}"/>
          </ac:spMkLst>
        </pc:spChg>
        <pc:spChg chg="mod">
          <ac:chgData name="Menaka Shanmuganantha" userId="eb212469-90a7-4827-9499-22f1d22afcd2" providerId="ADAL" clId="{EC2D3989-8286-44D0-AF75-C88797764E0E}" dt="2023-10-05T11:34:43.032" v="34" actId="20577"/>
          <ac:spMkLst>
            <pc:docMk/>
            <pc:sldMk cId="3294434609" sldId="280"/>
            <ac:spMk id="4" creationId="{10681640-B741-C751-BC64-8036B3868613}"/>
          </ac:spMkLst>
        </pc:spChg>
        <pc:spChg chg="mod">
          <ac:chgData name="Menaka Shanmuganantha" userId="eb212469-90a7-4827-9499-22f1d22afcd2" providerId="ADAL" clId="{EC2D3989-8286-44D0-AF75-C88797764E0E}" dt="2023-10-05T11:49:47.698" v="130" actId="20577"/>
          <ac:spMkLst>
            <pc:docMk/>
            <pc:sldMk cId="3294434609" sldId="280"/>
            <ac:spMk id="7" creationId="{A693769E-333B-236C-FB71-C0D53B999213}"/>
          </ac:spMkLst>
        </pc:spChg>
        <pc:spChg chg="mod">
          <ac:chgData name="Menaka Shanmuganantha" userId="eb212469-90a7-4827-9499-22f1d22afcd2" providerId="ADAL" clId="{EC2D3989-8286-44D0-AF75-C88797764E0E}" dt="2023-10-05T11:36:31.208" v="50" actId="20577"/>
          <ac:spMkLst>
            <pc:docMk/>
            <pc:sldMk cId="3294434609" sldId="280"/>
            <ac:spMk id="8" creationId="{F169F84A-0BB7-B8AA-9408-679DA6F03CC2}"/>
          </ac:spMkLst>
        </pc:spChg>
        <pc:spChg chg="del">
          <ac:chgData name="Menaka Shanmuganantha" userId="eb212469-90a7-4827-9499-22f1d22afcd2" providerId="ADAL" clId="{EC2D3989-8286-44D0-AF75-C88797764E0E}" dt="2023-10-05T11:29:27.888" v="1" actId="478"/>
          <ac:spMkLst>
            <pc:docMk/>
            <pc:sldMk cId="3294434609" sldId="280"/>
            <ac:spMk id="11" creationId="{9097D196-A3FB-4741-E817-8516A52B4E70}"/>
          </ac:spMkLst>
        </pc:spChg>
        <pc:spChg chg="mod">
          <ac:chgData name="Menaka Shanmuganantha" userId="eb212469-90a7-4827-9499-22f1d22afcd2" providerId="ADAL" clId="{EC2D3989-8286-44D0-AF75-C88797764E0E}" dt="2023-10-05T11:50:02.839" v="142" actId="20577"/>
          <ac:spMkLst>
            <pc:docMk/>
            <pc:sldMk cId="3294434609" sldId="280"/>
            <ac:spMk id="15" creationId="{ED3CA5FB-DADE-1B61-E3D6-6FDC678C3914}"/>
          </ac:spMkLst>
        </pc:spChg>
        <pc:spChg chg="mod">
          <ac:chgData name="Menaka Shanmuganantha" userId="eb212469-90a7-4827-9499-22f1d22afcd2" providerId="ADAL" clId="{EC2D3989-8286-44D0-AF75-C88797764E0E}" dt="2023-10-05T11:50:05.688" v="145" actId="20577"/>
          <ac:spMkLst>
            <pc:docMk/>
            <pc:sldMk cId="3294434609" sldId="280"/>
            <ac:spMk id="23" creationId="{0DB63B09-BAF9-0AD4-56D1-42096865B386}"/>
          </ac:spMkLst>
        </pc:spChg>
        <pc:grpChg chg="add del">
          <ac:chgData name="Menaka Shanmuganantha" userId="eb212469-90a7-4827-9499-22f1d22afcd2" providerId="ADAL" clId="{EC2D3989-8286-44D0-AF75-C88797764E0E}" dt="2023-10-05T11:37:56.337" v="110" actId="478"/>
          <ac:grpSpMkLst>
            <pc:docMk/>
            <pc:sldMk cId="3294434609" sldId="280"/>
            <ac:grpSpMk id="5" creationId="{5A89347B-479D-A300-66DD-B2F8DDE66EAF}"/>
          </ac:grpSpMkLst>
        </pc:grpChg>
        <pc:grpChg chg="mod">
          <ac:chgData name="Menaka Shanmuganantha" userId="eb212469-90a7-4827-9499-22f1d22afcd2" providerId="ADAL" clId="{EC2D3989-8286-44D0-AF75-C88797764E0E}" dt="2023-10-05T11:37:55.289" v="108" actId="1076"/>
          <ac:grpSpMkLst>
            <pc:docMk/>
            <pc:sldMk cId="3294434609" sldId="280"/>
            <ac:grpSpMk id="6" creationId="{32B4B547-E2F2-6C46-47AC-B434DBF55A27}"/>
          </ac:grpSpMkLst>
        </pc:grpChg>
        <pc:grpChg chg="del">
          <ac:chgData name="Menaka Shanmuganantha" userId="eb212469-90a7-4827-9499-22f1d22afcd2" providerId="ADAL" clId="{EC2D3989-8286-44D0-AF75-C88797764E0E}" dt="2023-10-05T11:36:10.240" v="35" actId="478"/>
          <ac:grpSpMkLst>
            <pc:docMk/>
            <pc:sldMk cId="3294434609" sldId="280"/>
            <ac:grpSpMk id="10" creationId="{B35A2456-63BA-C42E-26B5-AD2E075201FB}"/>
          </ac:grpSpMkLst>
        </pc:grpChg>
      </pc:sldChg>
      <pc:sldChg chg="delSp mod">
        <pc:chgData name="Menaka Shanmuganantha" userId="eb212469-90a7-4827-9499-22f1d22afcd2" providerId="ADAL" clId="{EC2D3989-8286-44D0-AF75-C88797764E0E}" dt="2023-10-05T11:29:18.137" v="0" actId="478"/>
        <pc:sldMkLst>
          <pc:docMk/>
          <pc:sldMk cId="2851992841" sldId="282"/>
        </pc:sldMkLst>
        <pc:spChg chg="del">
          <ac:chgData name="Menaka Shanmuganantha" userId="eb212469-90a7-4827-9499-22f1d22afcd2" providerId="ADAL" clId="{EC2D3989-8286-44D0-AF75-C88797764E0E}" dt="2023-10-05T11:29:18.137" v="0" actId="478"/>
          <ac:spMkLst>
            <pc:docMk/>
            <pc:sldMk cId="2851992841" sldId="282"/>
            <ac:spMk id="3" creationId="{F493D89B-697B-1463-5C2B-4184D7CE0D02}"/>
          </ac:spMkLst>
        </pc:spChg>
      </pc:sldChg>
      <pc:sldChg chg="modSp mod">
        <pc:chgData name="Menaka Shanmuganantha" userId="eb212469-90a7-4827-9499-22f1d22afcd2" providerId="ADAL" clId="{EC2D3989-8286-44D0-AF75-C88797764E0E}" dt="2023-10-10T16:48:35.695" v="278" actId="20577"/>
        <pc:sldMkLst>
          <pc:docMk/>
          <pc:sldMk cId="300471089" sldId="283"/>
        </pc:sldMkLst>
        <pc:spChg chg="mod">
          <ac:chgData name="Menaka Shanmuganantha" userId="eb212469-90a7-4827-9499-22f1d22afcd2" providerId="ADAL" clId="{EC2D3989-8286-44D0-AF75-C88797764E0E}" dt="2023-10-10T16:48:35.695" v="278" actId="20577"/>
          <ac:spMkLst>
            <pc:docMk/>
            <pc:sldMk cId="300471089" sldId="283"/>
            <ac:spMk id="5" creationId="{19700112-9DA5-B142-8765-ED6A3B94F2B2}"/>
          </ac:spMkLst>
        </pc:spChg>
      </pc:sldChg>
      <pc:sldChg chg="modSp mod">
        <pc:chgData name="Menaka Shanmuganantha" userId="eb212469-90a7-4827-9499-22f1d22afcd2" providerId="ADAL" clId="{EC2D3989-8286-44D0-AF75-C88797764E0E}" dt="2023-10-10T16:52:27.508" v="372" actId="20577"/>
        <pc:sldMkLst>
          <pc:docMk/>
          <pc:sldMk cId="3312042993" sldId="289"/>
        </pc:sldMkLst>
        <pc:spChg chg="mod">
          <ac:chgData name="Menaka Shanmuganantha" userId="eb212469-90a7-4827-9499-22f1d22afcd2" providerId="ADAL" clId="{EC2D3989-8286-44D0-AF75-C88797764E0E}" dt="2023-10-10T16:52:27.508" v="372" actId="20577"/>
          <ac:spMkLst>
            <pc:docMk/>
            <pc:sldMk cId="3312042993" sldId="289"/>
            <ac:spMk id="2" creationId="{3CD78ACE-1143-E8E8-5672-086D42255673}"/>
          </ac:spMkLst>
        </pc:spChg>
      </pc:sldChg>
      <pc:sldChg chg="modSp mod">
        <pc:chgData name="Menaka Shanmuganantha" userId="eb212469-90a7-4827-9499-22f1d22afcd2" providerId="ADAL" clId="{EC2D3989-8286-44D0-AF75-C88797764E0E}" dt="2023-10-11T15:03:07.200" v="494" actId="1035"/>
        <pc:sldMkLst>
          <pc:docMk/>
          <pc:sldMk cId="3882733209" sldId="290"/>
        </pc:sldMkLst>
        <pc:spChg chg="mod">
          <ac:chgData name="Menaka Shanmuganantha" userId="eb212469-90a7-4827-9499-22f1d22afcd2" providerId="ADAL" clId="{EC2D3989-8286-44D0-AF75-C88797764E0E}" dt="2023-10-11T15:03:07.200" v="494" actId="1035"/>
          <ac:spMkLst>
            <pc:docMk/>
            <pc:sldMk cId="3882733209" sldId="290"/>
            <ac:spMk id="10" creationId="{66AC7D9D-F8F4-76C9-2343-E767E103584D}"/>
          </ac:spMkLst>
        </pc:spChg>
      </pc:sldChg>
      <pc:sldChg chg="addSp delSp modSp mod">
        <pc:chgData name="Menaka Shanmuganantha" userId="eb212469-90a7-4827-9499-22f1d22afcd2" providerId="ADAL" clId="{EC2D3989-8286-44D0-AF75-C88797764E0E}" dt="2023-10-11T15:35:30.412" v="640" actId="14100"/>
        <pc:sldMkLst>
          <pc:docMk/>
          <pc:sldMk cId="2718892102" sldId="291"/>
        </pc:sldMkLst>
        <pc:spChg chg="add mod">
          <ac:chgData name="Menaka Shanmuganantha" userId="eb212469-90a7-4827-9499-22f1d22afcd2" providerId="ADAL" clId="{EC2D3989-8286-44D0-AF75-C88797764E0E}" dt="2023-10-10T16:54:03.842" v="434" actId="207"/>
          <ac:spMkLst>
            <pc:docMk/>
            <pc:sldMk cId="2718892102" sldId="291"/>
            <ac:spMk id="3" creationId="{ECAC0899-1A55-05A3-079D-CFD3E72CB460}"/>
          </ac:spMkLst>
        </pc:spChg>
        <pc:spChg chg="mod">
          <ac:chgData name="Menaka Shanmuganantha" userId="eb212469-90a7-4827-9499-22f1d22afcd2" providerId="ADAL" clId="{EC2D3989-8286-44D0-AF75-C88797764E0E}" dt="2023-10-11T15:35:30.412" v="640" actId="14100"/>
          <ac:spMkLst>
            <pc:docMk/>
            <pc:sldMk cId="2718892102" sldId="291"/>
            <ac:spMk id="5" creationId="{00FCAAF4-2EFE-C1E0-CDD9-632FB3D8958B}"/>
          </ac:spMkLst>
        </pc:spChg>
        <pc:spChg chg="add del mod">
          <ac:chgData name="Menaka Shanmuganantha" userId="eb212469-90a7-4827-9499-22f1d22afcd2" providerId="ADAL" clId="{EC2D3989-8286-44D0-AF75-C88797764E0E}" dt="2023-10-11T15:23:13.471" v="530" actId="1076"/>
          <ac:spMkLst>
            <pc:docMk/>
            <pc:sldMk cId="2718892102" sldId="291"/>
            <ac:spMk id="15" creationId="{8B25B55D-BED6-0C47-F13F-3828386C6D64}"/>
          </ac:spMkLst>
        </pc:spChg>
        <pc:grpChg chg="mod">
          <ac:chgData name="Menaka Shanmuganantha" userId="eb212469-90a7-4827-9499-22f1d22afcd2" providerId="ADAL" clId="{EC2D3989-8286-44D0-AF75-C88797764E0E}" dt="2023-10-11T15:31:02.631" v="585" actId="1076"/>
          <ac:grpSpMkLst>
            <pc:docMk/>
            <pc:sldMk cId="2718892102" sldId="291"/>
            <ac:grpSpMk id="20" creationId="{F588474E-CBAA-C61A-4984-5837614ECDE2}"/>
          </ac:grpSpMkLst>
        </pc:grpChg>
        <pc:picChg chg="del">
          <ac:chgData name="Menaka Shanmuganantha" userId="eb212469-90a7-4827-9499-22f1d22afcd2" providerId="ADAL" clId="{EC2D3989-8286-44D0-AF75-C88797764E0E}" dt="2023-10-11T15:22:52.368" v="525" actId="478"/>
          <ac:picMkLst>
            <pc:docMk/>
            <pc:sldMk cId="2718892102" sldId="291"/>
            <ac:picMk id="4" creationId="{B57C2847-BE67-9065-C138-52804ABE1D51}"/>
          </ac:picMkLst>
        </pc:picChg>
        <pc:picChg chg="mod">
          <ac:chgData name="Menaka Shanmuganantha" userId="eb212469-90a7-4827-9499-22f1d22afcd2" providerId="ADAL" clId="{EC2D3989-8286-44D0-AF75-C88797764E0E}" dt="2023-10-11T15:33:52.224" v="633" actId="1076"/>
          <ac:picMkLst>
            <pc:docMk/>
            <pc:sldMk cId="2718892102" sldId="291"/>
            <ac:picMk id="11" creationId="{0B490E42-40AC-5052-6623-04A9FB646DA9}"/>
          </ac:picMkLst>
        </pc:picChg>
        <pc:picChg chg="add mod">
          <ac:chgData name="Menaka Shanmuganantha" userId="eb212469-90a7-4827-9499-22f1d22afcd2" providerId="ADAL" clId="{EC2D3989-8286-44D0-AF75-C88797764E0E}" dt="2023-10-11T15:23:29.654" v="532" actId="1076"/>
          <ac:picMkLst>
            <pc:docMk/>
            <pc:sldMk cId="2718892102" sldId="291"/>
            <ac:picMk id="12" creationId="{1EC8C07E-9365-B7BA-B1CD-D0BCF6C362D8}"/>
          </ac:picMkLst>
        </pc:picChg>
        <pc:picChg chg="mod">
          <ac:chgData name="Menaka Shanmuganantha" userId="eb212469-90a7-4827-9499-22f1d22afcd2" providerId="ADAL" clId="{EC2D3989-8286-44D0-AF75-C88797764E0E}" dt="2023-10-11T15:32:11.542" v="603" actId="1076"/>
          <ac:picMkLst>
            <pc:docMk/>
            <pc:sldMk cId="2718892102" sldId="291"/>
            <ac:picMk id="13" creationId="{CDD89923-56C0-E1AE-46EF-3CA890E62001}"/>
          </ac:picMkLst>
        </pc:picChg>
      </pc:sldChg>
      <pc:sldChg chg="modSp mod">
        <pc:chgData name="Menaka Shanmuganantha" userId="eb212469-90a7-4827-9499-22f1d22afcd2" providerId="ADAL" clId="{EC2D3989-8286-44D0-AF75-C88797764E0E}" dt="2023-10-10T16:50:44.989" v="284" actId="20577"/>
        <pc:sldMkLst>
          <pc:docMk/>
          <pc:sldMk cId="568272196" sldId="296"/>
        </pc:sldMkLst>
        <pc:spChg chg="mod">
          <ac:chgData name="Menaka Shanmuganantha" userId="eb212469-90a7-4827-9499-22f1d22afcd2" providerId="ADAL" clId="{EC2D3989-8286-44D0-AF75-C88797764E0E}" dt="2023-10-10T16:50:41.840" v="283" actId="20577"/>
          <ac:spMkLst>
            <pc:docMk/>
            <pc:sldMk cId="568272196" sldId="296"/>
            <ac:spMk id="6" creationId="{75B543EB-724A-1F39-1EB8-4CE66B7CCBDE}"/>
          </ac:spMkLst>
        </pc:spChg>
        <pc:spChg chg="mod">
          <ac:chgData name="Menaka Shanmuganantha" userId="eb212469-90a7-4827-9499-22f1d22afcd2" providerId="ADAL" clId="{EC2D3989-8286-44D0-AF75-C88797764E0E}" dt="2023-10-10T16:50:44.989" v="284" actId="20577"/>
          <ac:spMkLst>
            <pc:docMk/>
            <pc:sldMk cId="568272196" sldId="296"/>
            <ac:spMk id="8" creationId="{5D6C3DB6-1A07-E13C-9480-1F58D1CD0EE4}"/>
          </ac:spMkLst>
        </pc:spChg>
      </pc:sldChg>
      <pc:sldChg chg="addSp delSp modSp mod">
        <pc:chgData name="Menaka Shanmuganantha" userId="eb212469-90a7-4827-9499-22f1d22afcd2" providerId="ADAL" clId="{EC2D3989-8286-44D0-AF75-C88797764E0E}" dt="2023-10-11T10:44:17.204" v="436" actId="478"/>
        <pc:sldMkLst>
          <pc:docMk/>
          <pc:sldMk cId="125110076" sldId="298"/>
        </pc:sldMkLst>
        <pc:spChg chg="add del">
          <ac:chgData name="Menaka Shanmuganantha" userId="eb212469-90a7-4827-9499-22f1d22afcd2" providerId="ADAL" clId="{EC2D3989-8286-44D0-AF75-C88797764E0E}" dt="2023-10-11T10:44:17.204" v="436" actId="478"/>
          <ac:spMkLst>
            <pc:docMk/>
            <pc:sldMk cId="125110076" sldId="298"/>
            <ac:spMk id="6" creationId="{6B74D5DE-26BC-0596-C360-560793DBC79A}"/>
          </ac:spMkLst>
        </pc:spChg>
        <pc:spChg chg="mod">
          <ac:chgData name="Menaka Shanmuganantha" userId="eb212469-90a7-4827-9499-22f1d22afcd2" providerId="ADAL" clId="{EC2D3989-8286-44D0-AF75-C88797764E0E}" dt="2023-10-10T16:52:45.918" v="374" actId="20577"/>
          <ac:spMkLst>
            <pc:docMk/>
            <pc:sldMk cId="125110076" sldId="298"/>
            <ac:spMk id="11" creationId="{0D345C63-6FE9-D144-DD8E-0BA850F3DAEC}"/>
          </ac:spMkLst>
        </pc:spChg>
        <pc:spChg chg="mod">
          <ac:chgData name="Menaka Shanmuganantha" userId="eb212469-90a7-4827-9499-22f1d22afcd2" providerId="ADAL" clId="{EC2D3989-8286-44D0-AF75-C88797764E0E}" dt="2023-10-10T16:52:50.236" v="378" actId="20577"/>
          <ac:spMkLst>
            <pc:docMk/>
            <pc:sldMk cId="125110076" sldId="298"/>
            <ac:spMk id="12" creationId="{7C9C66BC-13B0-EA59-15F9-B465BB76D752}"/>
          </ac:spMkLst>
        </pc:spChg>
        <pc:spChg chg="mod">
          <ac:chgData name="Menaka Shanmuganantha" userId="eb212469-90a7-4827-9499-22f1d22afcd2" providerId="ADAL" clId="{EC2D3989-8286-44D0-AF75-C88797764E0E}" dt="2023-10-10T16:52:55.604" v="382" actId="20577"/>
          <ac:spMkLst>
            <pc:docMk/>
            <pc:sldMk cId="125110076" sldId="298"/>
            <ac:spMk id="13" creationId="{36AF5CAD-AFD2-456C-B49F-2EB1C344DB6C}"/>
          </ac:spMkLst>
        </pc:spChg>
      </pc:sldChg>
      <pc:sldChg chg="addSp delSp modSp mod">
        <pc:chgData name="Menaka Shanmuganantha" userId="eb212469-90a7-4827-9499-22f1d22afcd2" providerId="ADAL" clId="{EC2D3989-8286-44D0-AF75-C88797764E0E}" dt="2023-10-12T12:53:00.210" v="642" actId="20577"/>
        <pc:sldMkLst>
          <pc:docMk/>
          <pc:sldMk cId="3507473191" sldId="299"/>
        </pc:sldMkLst>
        <pc:spChg chg="mod">
          <ac:chgData name="Menaka Shanmuganantha" userId="eb212469-90a7-4827-9499-22f1d22afcd2" providerId="ADAL" clId="{EC2D3989-8286-44D0-AF75-C88797764E0E}" dt="2023-10-12T12:53:00.210" v="642" actId="20577"/>
          <ac:spMkLst>
            <pc:docMk/>
            <pc:sldMk cId="3507473191" sldId="299"/>
            <ac:spMk id="3" creationId="{197D1A13-AC95-D6F3-2715-9194CA74F62A}"/>
          </ac:spMkLst>
        </pc:spChg>
        <pc:picChg chg="del">
          <ac:chgData name="Menaka Shanmuganantha" userId="eb212469-90a7-4827-9499-22f1d22afcd2" providerId="ADAL" clId="{EC2D3989-8286-44D0-AF75-C88797764E0E}" dt="2023-10-11T15:10:34.155" v="496" actId="478"/>
          <ac:picMkLst>
            <pc:docMk/>
            <pc:sldMk cId="3507473191" sldId="299"/>
            <ac:picMk id="4" creationId="{EFC9EA54-B18C-9211-1AD1-50E523A284C8}"/>
          </ac:picMkLst>
        </pc:picChg>
        <pc:picChg chg="add mod">
          <ac:chgData name="Menaka Shanmuganantha" userId="eb212469-90a7-4827-9499-22f1d22afcd2" providerId="ADAL" clId="{EC2D3989-8286-44D0-AF75-C88797764E0E}" dt="2023-10-11T15:13:14.955" v="505" actId="1076"/>
          <ac:picMkLst>
            <pc:docMk/>
            <pc:sldMk cId="3507473191" sldId="299"/>
            <ac:picMk id="6" creationId="{FF69E8B7-F869-A380-4EB3-E0DD627649A3}"/>
          </ac:picMkLst>
        </pc:picChg>
        <pc:picChg chg="add mod">
          <ac:chgData name="Menaka Shanmuganantha" userId="eb212469-90a7-4827-9499-22f1d22afcd2" providerId="ADAL" clId="{EC2D3989-8286-44D0-AF75-C88797764E0E}" dt="2023-10-11T15:13:09.070" v="503" actId="1076"/>
          <ac:picMkLst>
            <pc:docMk/>
            <pc:sldMk cId="3507473191" sldId="299"/>
            <ac:picMk id="7" creationId="{47D04734-4B43-C693-DDD3-CBAB682CF64D}"/>
          </ac:picMkLst>
        </pc:picChg>
        <pc:picChg chg="add mod">
          <ac:chgData name="Menaka Shanmuganantha" userId="eb212469-90a7-4827-9499-22f1d22afcd2" providerId="ADAL" clId="{EC2D3989-8286-44D0-AF75-C88797764E0E}" dt="2023-10-11T15:13:09.070" v="503" actId="1076"/>
          <ac:picMkLst>
            <pc:docMk/>
            <pc:sldMk cId="3507473191" sldId="299"/>
            <ac:picMk id="8" creationId="{5098EACB-BE24-834F-05B7-77AF91A53275}"/>
          </ac:picMkLst>
        </pc:picChg>
        <pc:picChg chg="add mod">
          <ac:chgData name="Menaka Shanmuganantha" userId="eb212469-90a7-4827-9499-22f1d22afcd2" providerId="ADAL" clId="{EC2D3989-8286-44D0-AF75-C88797764E0E}" dt="2023-10-11T15:13:09.070" v="503" actId="1076"/>
          <ac:picMkLst>
            <pc:docMk/>
            <pc:sldMk cId="3507473191" sldId="299"/>
            <ac:picMk id="9" creationId="{F4CE4C2D-5710-5266-1FB3-21A7B549E683}"/>
          </ac:picMkLst>
        </pc:picChg>
        <pc:picChg chg="add mod">
          <ac:chgData name="Menaka Shanmuganantha" userId="eb212469-90a7-4827-9499-22f1d22afcd2" providerId="ADAL" clId="{EC2D3989-8286-44D0-AF75-C88797764E0E}" dt="2023-10-11T15:13:09.070" v="503" actId="1076"/>
          <ac:picMkLst>
            <pc:docMk/>
            <pc:sldMk cId="3507473191" sldId="299"/>
            <ac:picMk id="10" creationId="{8EC2E8A9-9A98-7D5A-C17A-65C74185EBD4}"/>
          </ac:picMkLst>
        </pc:picChg>
        <pc:picChg chg="add mod">
          <ac:chgData name="Menaka Shanmuganantha" userId="eb212469-90a7-4827-9499-22f1d22afcd2" providerId="ADAL" clId="{EC2D3989-8286-44D0-AF75-C88797764E0E}" dt="2023-10-11T15:13:09.070" v="503" actId="1076"/>
          <ac:picMkLst>
            <pc:docMk/>
            <pc:sldMk cId="3507473191" sldId="299"/>
            <ac:picMk id="11" creationId="{2DF2459E-E720-C52F-8415-F93ED5F082BA}"/>
          </ac:picMkLst>
        </pc:picChg>
        <pc:picChg chg="add mod">
          <ac:chgData name="Menaka Shanmuganantha" userId="eb212469-90a7-4827-9499-22f1d22afcd2" providerId="ADAL" clId="{EC2D3989-8286-44D0-AF75-C88797764E0E}" dt="2023-10-11T15:13:09.070" v="503" actId="1076"/>
          <ac:picMkLst>
            <pc:docMk/>
            <pc:sldMk cId="3507473191" sldId="299"/>
            <ac:picMk id="12" creationId="{DE036E0B-41B5-B281-9ACB-9B579A6BF272}"/>
          </ac:picMkLst>
        </pc:picChg>
        <pc:picChg chg="add del">
          <ac:chgData name="Menaka Shanmuganantha" userId="eb212469-90a7-4827-9499-22f1d22afcd2" providerId="ADAL" clId="{EC2D3989-8286-44D0-AF75-C88797764E0E}" dt="2023-10-11T15:10:34.155" v="496" actId="478"/>
          <ac:picMkLst>
            <pc:docMk/>
            <pc:sldMk cId="3507473191" sldId="299"/>
            <ac:picMk id="1026" creationId="{8E0C03E8-9D9C-F6BB-0806-82971A95C7AC}"/>
          </ac:picMkLst>
        </pc:picChg>
        <pc:picChg chg="add del mod">
          <ac:chgData name="Menaka Shanmuganantha" userId="eb212469-90a7-4827-9499-22f1d22afcd2" providerId="ADAL" clId="{EC2D3989-8286-44D0-AF75-C88797764E0E}" dt="2023-10-11T15:13:02.355" v="501" actId="478"/>
          <ac:picMkLst>
            <pc:docMk/>
            <pc:sldMk cId="3507473191" sldId="299"/>
            <ac:picMk id="1028" creationId="{313048E0-27AC-79D5-AAB9-98E35F98E9D6}"/>
          </ac:picMkLst>
        </pc:picChg>
      </pc:sldChg>
      <pc:sldChg chg="addSp delSp modSp mod">
        <pc:chgData name="Menaka Shanmuganantha" userId="eb212469-90a7-4827-9499-22f1d22afcd2" providerId="ADAL" clId="{EC2D3989-8286-44D0-AF75-C88797764E0E}" dt="2023-10-11T15:15:38.621" v="511" actId="1076"/>
        <pc:sldMkLst>
          <pc:docMk/>
          <pc:sldMk cId="898561554" sldId="303"/>
        </pc:sldMkLst>
        <pc:picChg chg="add mod">
          <ac:chgData name="Menaka Shanmuganantha" userId="eb212469-90a7-4827-9499-22f1d22afcd2" providerId="ADAL" clId="{EC2D3989-8286-44D0-AF75-C88797764E0E}" dt="2023-10-11T15:15:38.621" v="511" actId="1076"/>
          <ac:picMkLst>
            <pc:docMk/>
            <pc:sldMk cId="898561554" sldId="303"/>
            <ac:picMk id="9" creationId="{844CC198-0D40-8289-7D75-7D18CA4D3D95}"/>
          </ac:picMkLst>
        </pc:picChg>
        <pc:picChg chg="del">
          <ac:chgData name="Menaka Shanmuganantha" userId="eb212469-90a7-4827-9499-22f1d22afcd2" providerId="ADAL" clId="{EC2D3989-8286-44D0-AF75-C88797764E0E}" dt="2023-10-11T15:15:10.846" v="506" actId="478"/>
          <ac:picMkLst>
            <pc:docMk/>
            <pc:sldMk cId="898561554" sldId="303"/>
            <ac:picMk id="2050" creationId="{73D7DF9F-4B81-DE64-E62A-1E99B2CB6DEE}"/>
          </ac:picMkLst>
        </pc:picChg>
      </pc:sldChg>
      <pc:sldChg chg="modSp mod">
        <pc:chgData name="Menaka Shanmuganantha" userId="eb212469-90a7-4827-9499-22f1d22afcd2" providerId="ADAL" clId="{EC2D3989-8286-44D0-AF75-C88797764E0E}" dt="2023-10-11T15:16:01.974" v="519" actId="1036"/>
        <pc:sldMkLst>
          <pc:docMk/>
          <pc:sldMk cId="551774889" sldId="313"/>
        </pc:sldMkLst>
        <pc:picChg chg="mod">
          <ac:chgData name="Menaka Shanmuganantha" userId="eb212469-90a7-4827-9499-22f1d22afcd2" providerId="ADAL" clId="{EC2D3989-8286-44D0-AF75-C88797764E0E}" dt="2023-10-11T15:16:01.974" v="519" actId="1036"/>
          <ac:picMkLst>
            <pc:docMk/>
            <pc:sldMk cId="551774889" sldId="313"/>
            <ac:picMk id="11" creationId="{1F1FCB26-42DA-07C0-D550-A305D2C55A22}"/>
          </ac:picMkLst>
        </pc:picChg>
      </pc:sldChg>
    </pc:docChg>
  </pc:docChgLst>
  <pc:docChgLst>
    <pc:chgData name="Menaka Shanmuganantha" userId="S::mshanmuganantha@accesstomedicinefoundation.org::eb212469-90a7-4827-9499-22f1d22afcd2" providerId="AD" clId="Web-{E450E2AF-BE72-02A9-63A4-6EB2137284C4}"/>
    <pc:docChg chg="modSld">
      <pc:chgData name="Menaka Shanmuganantha" userId="S::mshanmuganantha@accesstomedicinefoundation.org::eb212469-90a7-4827-9499-22f1d22afcd2" providerId="AD" clId="Web-{E450E2AF-BE72-02A9-63A4-6EB2137284C4}" dt="2023-10-11T07:11:33.798" v="6"/>
      <pc:docMkLst>
        <pc:docMk/>
      </pc:docMkLst>
      <pc:sldChg chg="delSp">
        <pc:chgData name="Menaka Shanmuganantha" userId="S::mshanmuganantha@accesstomedicinefoundation.org::eb212469-90a7-4827-9499-22f1d22afcd2" providerId="AD" clId="Web-{E450E2AF-BE72-02A9-63A4-6EB2137284C4}" dt="2023-10-11T07:09:25.855" v="0"/>
        <pc:sldMkLst>
          <pc:docMk/>
          <pc:sldMk cId="3312042993" sldId="289"/>
        </pc:sldMkLst>
        <pc:spChg chg="del">
          <ac:chgData name="Menaka Shanmuganantha" userId="S::mshanmuganantha@accesstomedicinefoundation.org::eb212469-90a7-4827-9499-22f1d22afcd2" providerId="AD" clId="Web-{E450E2AF-BE72-02A9-63A4-6EB2137284C4}" dt="2023-10-11T07:09:25.855" v="0"/>
          <ac:spMkLst>
            <pc:docMk/>
            <pc:sldMk cId="3312042993" sldId="289"/>
            <ac:spMk id="2" creationId="{3CD78ACE-1143-E8E8-5672-086D42255673}"/>
          </ac:spMkLst>
        </pc:spChg>
      </pc:sldChg>
      <pc:sldChg chg="modSp">
        <pc:chgData name="Menaka Shanmuganantha" userId="S::mshanmuganantha@accesstomedicinefoundation.org::eb212469-90a7-4827-9499-22f1d22afcd2" providerId="AD" clId="Web-{E450E2AF-BE72-02A9-63A4-6EB2137284C4}" dt="2023-10-11T07:11:12.516" v="4" actId="20577"/>
        <pc:sldMkLst>
          <pc:docMk/>
          <pc:sldMk cId="2615870378" sldId="292"/>
        </pc:sldMkLst>
        <pc:spChg chg="mod">
          <ac:chgData name="Menaka Shanmuganantha" userId="S::mshanmuganantha@accesstomedicinefoundation.org::eb212469-90a7-4827-9499-22f1d22afcd2" providerId="AD" clId="Web-{E450E2AF-BE72-02A9-63A4-6EB2137284C4}" dt="2023-10-11T07:11:12.516" v="4" actId="20577"/>
          <ac:spMkLst>
            <pc:docMk/>
            <pc:sldMk cId="2615870378" sldId="292"/>
            <ac:spMk id="13" creationId="{CF937CCA-5008-34F2-DBED-996112CD19BB}"/>
          </ac:spMkLst>
        </pc:spChg>
      </pc:sldChg>
      <pc:sldChg chg="delSp modSp">
        <pc:chgData name="Menaka Shanmuganantha" userId="S::mshanmuganantha@accesstomedicinefoundation.org::eb212469-90a7-4827-9499-22f1d22afcd2" providerId="AD" clId="Web-{E450E2AF-BE72-02A9-63A4-6EB2137284C4}" dt="2023-10-11T07:11:33.798" v="6"/>
        <pc:sldMkLst>
          <pc:docMk/>
          <pc:sldMk cId="125110076" sldId="298"/>
        </pc:sldMkLst>
        <pc:spChg chg="del mod">
          <ac:chgData name="Menaka Shanmuganantha" userId="S::mshanmuganantha@accesstomedicinefoundation.org::eb212469-90a7-4827-9499-22f1d22afcd2" providerId="AD" clId="Web-{E450E2AF-BE72-02A9-63A4-6EB2137284C4}" dt="2023-10-11T07:11:33.798" v="6"/>
          <ac:spMkLst>
            <pc:docMk/>
            <pc:sldMk cId="125110076" sldId="298"/>
            <ac:spMk id="19" creationId="{FC20069B-D22B-58B3-E128-FFD9E8DC07C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50EAEE-143D-776E-C9F0-489448BF1CF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528" cy="466514"/>
          </a:xfrm>
          <a:prstGeom prst="rect">
            <a:avLst/>
          </a:prstGeom>
        </p:spPr>
        <p:txBody>
          <a:bodyPr vert="horz" lIns="93196" tIns="46598" rIns="93196" bIns="4659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B0111B-CD3A-D95A-74D8-6AE66B4FAD1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1837" y="0"/>
            <a:ext cx="3038528" cy="466514"/>
          </a:xfrm>
          <a:prstGeom prst="rect">
            <a:avLst/>
          </a:prstGeom>
        </p:spPr>
        <p:txBody>
          <a:bodyPr vert="horz" lIns="93196" tIns="46598" rIns="93196" bIns="46598" rtlCol="0"/>
          <a:lstStyle>
            <a:lvl1pPr algn="r">
              <a:defRPr sz="1200"/>
            </a:lvl1pPr>
          </a:lstStyle>
          <a:p>
            <a:fld id="{BC403986-A93A-5046-AE32-21BB90437027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27EB83-AE5E-7F5A-485F-D9B839C02B0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31475"/>
            <a:ext cx="3038528" cy="466513"/>
          </a:xfrm>
          <a:prstGeom prst="rect">
            <a:avLst/>
          </a:prstGeom>
        </p:spPr>
        <p:txBody>
          <a:bodyPr vert="horz" lIns="93196" tIns="46598" rIns="93196" bIns="4659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EA90E6-EDFB-294E-B457-1EE01481D0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1837" y="8831475"/>
            <a:ext cx="3038528" cy="466513"/>
          </a:xfrm>
          <a:prstGeom prst="rect">
            <a:avLst/>
          </a:prstGeom>
        </p:spPr>
        <p:txBody>
          <a:bodyPr vert="horz" lIns="93196" tIns="46598" rIns="93196" bIns="46598" rtlCol="0" anchor="b"/>
          <a:lstStyle>
            <a:lvl1pPr algn="r">
              <a:defRPr sz="1200"/>
            </a:lvl1pPr>
          </a:lstStyle>
          <a:p>
            <a:fld id="{3C5E9475-EC2F-0342-849E-AF783A2FD5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52840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929" userDrawn="1">
          <p15:clr>
            <a:srgbClr val="F26B43"/>
          </p15:clr>
        </p15:guide>
        <p15:guide id="2" pos="2209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528" cy="466514"/>
          </a:xfrm>
          <a:prstGeom prst="rect">
            <a:avLst/>
          </a:prstGeom>
        </p:spPr>
        <p:txBody>
          <a:bodyPr vert="horz" lIns="93196" tIns="46598" rIns="93196" bIns="4659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837" y="0"/>
            <a:ext cx="3038528" cy="466514"/>
          </a:xfrm>
          <a:prstGeom prst="rect">
            <a:avLst/>
          </a:prstGeom>
        </p:spPr>
        <p:txBody>
          <a:bodyPr vert="horz" lIns="93196" tIns="46598" rIns="93196" bIns="46598" rtlCol="0"/>
          <a:lstStyle>
            <a:lvl1pPr algn="r">
              <a:defRPr sz="1200"/>
            </a:lvl1pPr>
          </a:lstStyle>
          <a:p>
            <a:fld id="{AC4D20E5-D8F7-594B-9D91-F763D43B9AF7}" type="datetimeFigureOut">
              <a:rPr lang="en-GB" smtClean="0"/>
              <a:t>31/10/2023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80062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96" tIns="46598" rIns="93196" bIns="4659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199" y="4474657"/>
            <a:ext cx="5609590" cy="3661083"/>
          </a:xfrm>
          <a:prstGeom prst="rect">
            <a:avLst/>
          </a:prstGeom>
        </p:spPr>
        <p:txBody>
          <a:bodyPr vert="horz" lIns="93196" tIns="46598" rIns="93196" bIns="46598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1475"/>
            <a:ext cx="3038528" cy="466513"/>
          </a:xfrm>
          <a:prstGeom prst="rect">
            <a:avLst/>
          </a:prstGeom>
        </p:spPr>
        <p:txBody>
          <a:bodyPr vert="horz" lIns="93196" tIns="46598" rIns="93196" bIns="4659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837" y="8831475"/>
            <a:ext cx="3038528" cy="466513"/>
          </a:xfrm>
          <a:prstGeom prst="rect">
            <a:avLst/>
          </a:prstGeom>
        </p:spPr>
        <p:txBody>
          <a:bodyPr vert="horz" lIns="93196" tIns="46598" rIns="93196" bIns="46598" rtlCol="0" anchor="b"/>
          <a:lstStyle>
            <a:lvl1pPr algn="r">
              <a:defRPr sz="1200"/>
            </a:lvl1pPr>
          </a:lstStyle>
          <a:p>
            <a:fld id="{1BE8DCDC-D13C-2549-BE6A-717E9EED41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321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446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492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411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563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8DCDC-D13C-2549-BE6A-717E9EED41A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323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2097089"/>
            <a:ext cx="7632700" cy="4319586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F2FD01-8C20-79D4-3E59-891EFF361019}"/>
              </a:ext>
            </a:extLst>
          </p:cNvPr>
          <p:cNvSpPr txBox="1"/>
          <p:nvPr/>
        </p:nvSpPr>
        <p:spPr>
          <a:xfrm>
            <a:off x="4116391" y="44132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6 – 10 October · Lima, Peru and virtual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F4BF50-D803-E77A-CBDE-FD855FFB80BD}"/>
              </a:ext>
            </a:extLst>
          </p:cNvPr>
          <p:cNvSpPr txBox="1"/>
          <p:nvPr/>
        </p:nvSpPr>
        <p:spPr>
          <a:xfrm>
            <a:off x="7789867" y="44132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hivr4p.org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F14BC9D-68F3-B392-A400-7E323AA585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1231490"/>
            <a:ext cx="7632700" cy="43379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800" b="1" i="0">
                <a:solidFill>
                  <a:schemeClr val="accent6"/>
                </a:solidFill>
                <a:latin typeface="IAS Ribbon Sans Bold" pitchFamily="2" charset="0"/>
                <a:ea typeface="IAS Ribbon Sans Bold" pitchFamily="2" charset="0"/>
              </a:defRPr>
            </a:lvl1pPr>
          </a:lstStyle>
          <a:p>
            <a:pPr lvl="0"/>
            <a:r>
              <a:rPr lang="en-GB" noProof="0"/>
              <a:t>Session name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108B38E0-2EEF-2D45-6536-DB605CB200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6388" y="765175"/>
            <a:ext cx="7632700" cy="38519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GB" noProof="0"/>
              <a:t>Presenter name &amp; affiliation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B4458C7-35C0-A6EF-F6EE-CA4C9C558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72727" y="4807130"/>
            <a:ext cx="3499714" cy="187334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EA33F76-6F02-5745-5408-92BE055654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155" t="40558"/>
          <a:stretch/>
        </p:blipFill>
        <p:spPr>
          <a:xfrm rot="10800000">
            <a:off x="-28801" y="-25400"/>
            <a:ext cx="3644305" cy="3737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223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997201"/>
            <a:ext cx="5437187" cy="32035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3006253"/>
            <a:ext cx="5437188" cy="31945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D77C5BB-ECCB-7A41-A232-01EA8F05C1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2913" y="2097088"/>
            <a:ext cx="5437187" cy="6477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accent1"/>
                </a:solidFill>
                <a:latin typeface="IAS Ribbon Sans Bold" pitchFamily="2" charset="0"/>
                <a:ea typeface="IAS Ribbon Sans 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Caption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AD9058-33A3-1840-83AB-734EB9C24F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11903" y="2097088"/>
            <a:ext cx="5437188" cy="6477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800" b="1" i="0">
                <a:solidFill>
                  <a:schemeClr val="accent1"/>
                </a:solidFill>
                <a:latin typeface="IAS Ribbon Sans Bold" pitchFamily="2" charset="0"/>
                <a:ea typeface="IAS Ribbon Sans Bold" pitchFamily="2" charset="0"/>
              </a:defRPr>
            </a:lvl1pPr>
          </a:lstStyle>
          <a:p>
            <a:pPr lvl="0"/>
            <a:r>
              <a:rPr lang="en-GB" noProof="0"/>
              <a:t>Caption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63AB3E-8BB7-2D4E-9A4B-1FA373B92B4A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6 – 10 October · Lima, Peru and virtual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C75301D-79B8-304D-A9AB-978AFF90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2E94-95BD-AF4A-8CB8-DEF6AF2D71CC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hivr4p.org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903E21-8E3C-EA42-845E-ACA01559338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65350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orient="horz" pos="172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5759450"/>
          </a:xfrm>
          <a:prstGeom prst="rect">
            <a:avLst/>
          </a:prstGeom>
        </p:spPr>
        <p:txBody>
          <a:bodyPr lIns="0" anchor="ctr">
            <a:normAutofit/>
          </a:bodyPr>
          <a:lstStyle>
            <a:lvl1pPr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309426-BA15-69DF-9DF9-E4BCD5A48083}"/>
              </a:ext>
            </a:extLst>
          </p:cNvPr>
          <p:cNvSpPr txBox="1"/>
          <p:nvPr userDrawn="1"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6 – 10 October · Lima, Peru and virtual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F1EC0E-8DD2-ACED-54B6-36F43A8AA4DD}"/>
              </a:ext>
            </a:extLst>
          </p:cNvPr>
          <p:cNvSpPr txBox="1"/>
          <p:nvPr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hivr4p.org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05B046-8380-43C5-27D1-E58BD5D92F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80"/>
          <a:stretch/>
        </p:blipFill>
        <p:spPr>
          <a:xfrm>
            <a:off x="-28800" y="1862992"/>
            <a:ext cx="3644305" cy="50204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8A86CA-ED97-4B1C-50A3-296EEB72CF4D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D4BBEB-3875-3E11-09BD-C2110D7183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580"/>
          <a:stretch/>
        </p:blipFill>
        <p:spPr>
          <a:xfrm>
            <a:off x="-28800" y="1862992"/>
            <a:ext cx="3644305" cy="502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316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DEEA7C8-5B91-9446-9E3F-8AD099C6C7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2097088"/>
            <a:ext cx="7632700" cy="4103687"/>
          </a:xfrm>
        </p:spPr>
        <p:txBody>
          <a:bodyPr>
            <a:normAutofit/>
          </a:bodyPr>
          <a:lstStyle>
            <a:lvl1pPr marL="0" indent="0">
              <a:buNone/>
              <a:defRPr sz="2800" b="1" i="0">
                <a:solidFill>
                  <a:schemeClr val="accent2"/>
                </a:solidFill>
                <a:latin typeface="+mj-lt"/>
                <a:ea typeface="IAS Ribbon Sans Bold" pitchFamily="2" charset="0"/>
              </a:defRPr>
            </a:lvl1pPr>
          </a:lstStyle>
          <a:p>
            <a:pPr lvl="0"/>
            <a:r>
              <a:rPr lang="en-GB" noProof="0"/>
              <a:t>Click to add subtitle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7B76CD7-5462-E949-A051-E9D818072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740C5B-795C-263B-EF8C-F6D6F515F11A}"/>
              </a:ext>
            </a:extLst>
          </p:cNvPr>
          <p:cNvSpPr txBox="1"/>
          <p:nvPr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6 – 10 October · Lima, Peru and virtual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3D824F-8AFF-6ADF-C6B4-0F1EB9395C31}"/>
              </a:ext>
            </a:extLst>
          </p:cNvPr>
          <p:cNvSpPr txBox="1"/>
          <p:nvPr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hivr4p.org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4AEFD4-8389-EE83-21B7-2943C3CF81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80"/>
          <a:stretch/>
        </p:blipFill>
        <p:spPr>
          <a:xfrm>
            <a:off x="-28800" y="1862992"/>
            <a:ext cx="3644305" cy="50204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A41A12-3D45-7D2B-F8D3-D598B7190B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580"/>
          <a:stretch/>
        </p:blipFill>
        <p:spPr>
          <a:xfrm>
            <a:off x="-28800" y="1862992"/>
            <a:ext cx="3644305" cy="502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447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124E970-CD7C-2893-4293-CAADEBD4D699}"/>
              </a:ext>
            </a:extLst>
          </p:cNvPr>
          <p:cNvSpPr/>
          <p:nvPr/>
        </p:nvSpPr>
        <p:spPr>
          <a:xfrm>
            <a:off x="0" y="0"/>
            <a:ext cx="12192000" cy="166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7B76CD7-5462-E949-A051-E9D818072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41325"/>
            <a:ext cx="8640762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336903-C42D-0B24-3543-E020D15776BE}"/>
              </a:ext>
            </a:extLst>
          </p:cNvPr>
          <p:cNvSpPr txBox="1"/>
          <p:nvPr userDrawn="1"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6 – 10 October · Lima, Peru and virtual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1458B3-1D91-F3A6-83FD-350154A757C1}"/>
              </a:ext>
            </a:extLst>
          </p:cNvPr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hivr4p.org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06B1D8-6A8F-870D-43B3-DFB9C45F78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458360" y="266700"/>
            <a:ext cx="2463933" cy="131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4121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2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F3D5C7-4751-A55A-E834-6BB5D0EFA3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01891" y="0"/>
            <a:ext cx="3990109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55EF3FC-D308-0EA3-B86E-FB56087D1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1891" y="0"/>
            <a:ext cx="3990109" cy="68580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</p:spPr>
        <p:txBody>
          <a:bodyPr anchor="t"/>
          <a:lstStyle>
            <a:lvl1pPr marL="0" indent="0">
              <a:buNone/>
              <a:defRPr/>
            </a:lvl1pPr>
          </a:lstStyle>
          <a:p>
            <a:pPr lvl="0"/>
            <a:r>
              <a:rPr lang="en-GB" noProof="0"/>
              <a:t>Nulla quis lorem ut libero malesuada feugiat. Curabitur non nulla sit amet nisl tempus convallis quis ac lectus.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12FA691-34E1-B147-9F45-2CFB053A59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3" y="786581"/>
            <a:ext cx="5437185" cy="5299587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2C07795-8A1B-4F48-ADAF-7475467E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lIns="0" rIns="0" anchor="b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D43CCD-AAFC-B847-BF0F-B7E2A805F6E1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56C7A6-127D-CF51-4F27-339AF6FC4035}"/>
              </a:ext>
            </a:extLst>
          </p:cNvPr>
          <p:cNvSpPr txBox="1"/>
          <p:nvPr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6 – 10 October · Lima, Peru and virtual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2CF168-ADF8-8751-9873-5D7530474886}"/>
              </a:ext>
            </a:extLst>
          </p:cNvPr>
          <p:cNvSpPr txBox="1"/>
          <p:nvPr userDrawn="1"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hivr4p.org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D1A1DD-8717-114E-6FA1-B61B541B07EB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1822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3976421-9C43-4A44-829D-511FFE02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CB34A3-C584-1046-8C17-AB1BCE2694C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1903" y="2097091"/>
            <a:ext cx="5437188" cy="4103687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1A06C6-814D-4A47-8F9A-552C373FA66E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7A1E89-D11F-7D84-9492-E321845559FA}"/>
              </a:ext>
            </a:extLst>
          </p:cNvPr>
          <p:cNvSpPr txBox="1"/>
          <p:nvPr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6 – 10 October · Lima, Peru and virtual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86112A-495D-43C0-3AC7-06A4322B48AC}"/>
              </a:ext>
            </a:extLst>
          </p:cNvPr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hivr4p.org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649B11-021B-9D5D-46F1-8BB777F17BE7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91305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D4093A-7AF9-304D-AE6D-F745B4F0164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5" y="3256767"/>
            <a:ext cx="5437188" cy="2944008"/>
          </a:xfrm>
        </p:spPr>
        <p:txBody>
          <a:bodyPr anchor="t"/>
          <a:lstStyle>
            <a:lvl1pPr marL="0" indent="0">
              <a:buNone/>
              <a:defRPr/>
            </a:lvl1pPr>
          </a:lstStyle>
          <a:p>
            <a:pPr lvl="0"/>
            <a:r>
              <a:rPr lang="en-GB" noProof="0"/>
              <a:t>Nulla quis lorem ut libero malesuada feugiat. Curabitur non nulla sit amet nisl tempus convallis quis ac lectus.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EE9A4EF-A011-1744-9932-D74E1968F6E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441325"/>
            <a:ext cx="5437188" cy="57594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itle 10">
            <a:extLst>
              <a:ext uri="{FF2B5EF4-FFF2-40B4-BE49-F238E27FC236}">
                <a16:creationId xmlns:a16="http://schemas.microsoft.com/office/drawing/2014/main" id="{091C71F5-B0A7-8745-8F8B-E636D57FA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665294"/>
            <a:ext cx="5437187" cy="1428641"/>
          </a:xfrm>
          <a:prstGeom prst="rect">
            <a:avLst/>
          </a:prstGeom>
        </p:spPr>
        <p:txBody>
          <a:bodyPr anchor="b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AD4010-0096-6B46-B74C-E77670FCDEA8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94271B-1588-8B83-AF63-19A63442EBFE}"/>
              </a:ext>
            </a:extLst>
          </p:cNvPr>
          <p:cNvSpPr txBox="1"/>
          <p:nvPr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6 – 10 October · Lima, Peru and virtual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DE700C-1910-562C-10A1-64B539DF6334}"/>
              </a:ext>
            </a:extLst>
          </p:cNvPr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hivr4p.org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B3AC93-D5FF-B99A-0595-51AF5CAB98EF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4939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D1B286-EE94-DE44-8BBB-C1AC468636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913" y="2097089"/>
            <a:ext cx="5437187" cy="410368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B53F7F2-792C-5946-B26B-153D893CB55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11903" y="2097091"/>
            <a:ext cx="5437188" cy="4103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5A67C6D-451D-6C40-B015-49D120732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1" y="441325"/>
            <a:ext cx="7632700" cy="1223964"/>
          </a:xfrm>
          <a:prstGeom prst="rect">
            <a:avLst/>
          </a:prstGeom>
        </p:spPr>
        <p:txBody>
          <a:bodyPr lIns="0" rIns="0" anchor="t"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551B1C-217B-4F4B-81FF-529B758036DF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9620CD-55F4-E7E8-E6EC-EB63F895E7BF}"/>
              </a:ext>
            </a:extLst>
          </p:cNvPr>
          <p:cNvSpPr txBox="1"/>
          <p:nvPr/>
        </p:nvSpPr>
        <p:spPr>
          <a:xfrm>
            <a:off x="442913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6 – 10 October · Lima, Peru and virtual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484B90-C316-C349-6B8A-72E2C44730B5}"/>
              </a:ext>
            </a:extLst>
          </p:cNvPr>
          <p:cNvSpPr txBox="1"/>
          <p:nvPr/>
        </p:nvSpPr>
        <p:spPr>
          <a:xfrm>
            <a:off x="4116389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hivr4p.org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E78E90-9218-9685-1D30-181ABB6A0E79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80133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slide 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9657D6E-D7A9-5757-D780-8C4C40EAF8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3580"/>
          <a:stretch/>
        </p:blipFill>
        <p:spPr>
          <a:xfrm>
            <a:off x="-28800" y="1862992"/>
            <a:ext cx="3644305" cy="502040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6281A67-EECF-3906-182B-26FC6009B376}"/>
              </a:ext>
            </a:extLst>
          </p:cNvPr>
          <p:cNvSpPr/>
          <p:nvPr userDrawn="1"/>
        </p:nvSpPr>
        <p:spPr>
          <a:xfrm>
            <a:off x="3004457" y="0"/>
            <a:ext cx="9187542" cy="62007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996E0E-C323-7488-C5C5-A730ED0AAA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80"/>
          <a:stretch/>
        </p:blipFill>
        <p:spPr>
          <a:xfrm>
            <a:off x="-28800" y="1862992"/>
            <a:ext cx="3644305" cy="502040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48307A7-7DAF-A3D0-EEA7-B63B600E8639}"/>
              </a:ext>
            </a:extLst>
          </p:cNvPr>
          <p:cNvSpPr/>
          <p:nvPr/>
        </p:nvSpPr>
        <p:spPr>
          <a:xfrm>
            <a:off x="3004457" y="0"/>
            <a:ext cx="9187542" cy="62007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EAEC98C-6D09-7F42-88C1-4A9DE5446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6391" y="441325"/>
            <a:ext cx="7632700" cy="4609306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>
              <a:defRPr sz="4800" b="0" i="0">
                <a:solidFill>
                  <a:schemeClr val="bg1"/>
                </a:solidFill>
                <a:latin typeface="IAS Ribbon Sans Regular" pitchFamily="2" charset="0"/>
                <a:ea typeface="IAS Ribbon Sans Regular" pitchFamily="2" charset="0"/>
              </a:defRPr>
            </a:lvl1pPr>
          </a:lstStyle>
          <a:p>
            <a:r>
              <a:rPr lang="en-GB" noProof="0"/>
              <a:t>“Click to edit Master title style”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9231F-CE46-B143-A02F-F3089167ACB3}"/>
              </a:ext>
            </a:extLst>
          </p:cNvPr>
          <p:cNvSpPr txBox="1"/>
          <p:nvPr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683131-2416-4447-B094-A11566C296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16388" y="5364956"/>
            <a:ext cx="7632700" cy="835818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+mj-lt"/>
                <a:ea typeface="IAS Ribbon Sans Regular" pitchFamily="2" charset="0"/>
              </a:defRPr>
            </a:lvl1pPr>
          </a:lstStyle>
          <a:p>
            <a:pPr lvl="0"/>
            <a:r>
              <a:rPr lang="en-GB" noProof="0"/>
              <a:t>Quote citation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BD2531-B330-3930-3318-0A3155709EE6}"/>
              </a:ext>
            </a:extLst>
          </p:cNvPr>
          <p:cNvSpPr txBox="1"/>
          <p:nvPr/>
        </p:nvSpPr>
        <p:spPr>
          <a:xfrm>
            <a:off x="4116388" y="6416675"/>
            <a:ext cx="3673475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6 – 10 October · Lima, Peru and virtual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2CB9AF-2DB1-B554-78D0-E26F7FBCD684}"/>
              </a:ext>
            </a:extLst>
          </p:cNvPr>
          <p:cNvSpPr txBox="1"/>
          <p:nvPr/>
        </p:nvSpPr>
        <p:spPr>
          <a:xfrm>
            <a:off x="7789864" y="6416675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GB" sz="1000" b="0" i="0" kern="1200" noProof="0">
                <a:solidFill>
                  <a:schemeClr val="tx1"/>
                </a:solidFill>
                <a:effectLst/>
                <a:latin typeface="+mn-lt"/>
                <a:ea typeface="IAS Ribbon Sans Regular" pitchFamily="2" charset="0"/>
                <a:cs typeface="+mn-cs"/>
              </a:rPr>
              <a:t>hivr4p.org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A29D02-9F95-CE08-4D0B-BA8E1DA1DF95}"/>
              </a:ext>
            </a:extLst>
          </p:cNvPr>
          <p:cNvSpPr txBox="1"/>
          <p:nvPr userDrawn="1"/>
        </p:nvSpPr>
        <p:spPr>
          <a:xfrm>
            <a:off x="6312024" y="6416676"/>
            <a:ext cx="1763711" cy="2159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endParaRPr lang="en-GB" sz="1000" kern="1200" noProof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3710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6390" y="441325"/>
            <a:ext cx="7632700" cy="12239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13" y="2097089"/>
            <a:ext cx="11306169" cy="41036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66124B-A661-D5A9-C532-18C996EA6AEA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260899" y="266700"/>
            <a:ext cx="2463935" cy="13189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64E06F-EF28-50C5-9C9E-07D58141219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260900" y="266700"/>
            <a:ext cx="2463933" cy="131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83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2" r:id="rId4"/>
    <p:sldLayoutId id="2147483703" r:id="rId5"/>
    <p:sldLayoutId id="2147483705" r:id="rId6"/>
    <p:sldLayoutId id="2147483707" r:id="rId7"/>
    <p:sldLayoutId id="2147483708" r:id="rId8"/>
    <p:sldLayoutId id="2147483710" r:id="rId9"/>
    <p:sldLayoutId id="2147483713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>
          <p15:clr>
            <a:srgbClr val="F26B43"/>
          </p15:clr>
        </p15:guide>
        <p15:guide id="2" pos="2593">
          <p15:clr>
            <a:srgbClr val="F26B43"/>
          </p15:clr>
        </p15:guide>
        <p15:guide id="3" pos="2865">
          <p15:clr>
            <a:srgbClr val="F26B43"/>
          </p15:clr>
        </p15:guide>
        <p15:guide id="4" pos="3704">
          <p15:clr>
            <a:srgbClr val="F26B43"/>
          </p15:clr>
        </p15:guide>
        <p15:guide id="5" pos="3976">
          <p15:clr>
            <a:srgbClr val="F26B43"/>
          </p15:clr>
        </p15:guide>
        <p15:guide id="6" pos="4815">
          <p15:clr>
            <a:srgbClr val="F26B43"/>
          </p15:clr>
        </p15:guide>
        <p15:guide id="7" pos="5087">
          <p15:clr>
            <a:srgbClr val="F26B43"/>
          </p15:clr>
        </p15:guide>
        <p15:guide id="8" pos="7401">
          <p15:clr>
            <a:srgbClr val="F26B43"/>
          </p15:clr>
        </p15:guide>
        <p15:guide id="9" orient="horz" pos="278">
          <p15:clr>
            <a:srgbClr val="F26B43"/>
          </p15:clr>
        </p15:guide>
        <p15:guide id="10" orient="horz" pos="1049">
          <p15:clr>
            <a:srgbClr val="F26B43"/>
          </p15:clr>
        </p15:guide>
        <p15:guide id="11" orient="horz" pos="1321">
          <p15:clr>
            <a:srgbClr val="F26B43"/>
          </p15:clr>
        </p15:guide>
        <p15:guide id="12" orient="horz" pos="3906">
          <p15:clr>
            <a:srgbClr val="F26B43"/>
          </p15:clr>
        </p15:guide>
        <p15:guide id="13" orient="horz" pos="4178">
          <p15:clr>
            <a:srgbClr val="F26B43"/>
          </p15:clr>
        </p15:guide>
        <p15:guide id="14" orient="horz" pos="404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avi.org/news-resources/expanding-access-to-monoclonal-antibody-based-products-a-global-call-to-action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accesstomedicinefoundation.org/news/is-the-generics-industry-stepping-up-on-access-to-medicine-new-analysis-spotlights-actions-of-5-major-companies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avi.org/news-resources/expanding-access-to-monoclonal-antibody-based-products-a-global-call-to-action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avi.org/news-resources/expanding-access-to-monoclonal-antibody-based-products-a-global-call-to-actio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accesstomedicinefoundation.org/news/is-the-generics-industry-stepping-up-on-access-to-medicine-new-analysis-spotlights-actions-of-5-major-companies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9.svg"/><Relationship Id="rId4" Type="http://schemas.openxmlformats.org/officeDocument/2006/relationships/image" Target="../media/image7.png"/><Relationship Id="rId9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avi.org/our-science/bnabs-for-hiv-preventio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accesstomedicinefoundation.org/resource/2022-access-to-medicine-index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svg"/><Relationship Id="rId5" Type="http://schemas.openxmlformats.org/officeDocument/2006/relationships/image" Target="../media/image26.png"/><Relationship Id="rId4" Type="http://schemas.openxmlformats.org/officeDocument/2006/relationships/image" Target="../media/image30.svg"/><Relationship Id="rId9" Type="http://schemas.openxmlformats.org/officeDocument/2006/relationships/hyperlink" Target="https://www.iavi.org/our-science/bnabs-for-hiv-prevention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2E107-D69D-7F17-DCA4-9810DCD485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>
                <a:solidFill>
                  <a:schemeClr val="tx1"/>
                </a:solidFill>
                <a:latin typeface="IAS Ribbon Sans Bold"/>
              </a:rPr>
              <a:t>The future of </a:t>
            </a:r>
            <a:r>
              <a:rPr lang="en-GB" err="1">
                <a:solidFill>
                  <a:schemeClr val="tx1"/>
                </a:solidFill>
                <a:latin typeface="IAS Ribbon Sans Bold"/>
              </a:rPr>
              <a:t>bNAbs</a:t>
            </a:r>
            <a:endParaRPr lang="en-GB">
              <a:solidFill>
                <a:schemeClr val="tx1"/>
              </a:solidFill>
              <a:latin typeface="IAS Ribbon Sans Bold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CE3675-1649-802E-6FA3-7499193C733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err="1"/>
              <a:t>Jayasree</a:t>
            </a:r>
            <a:r>
              <a:rPr lang="en-GB"/>
              <a:t> Iyer – CEO, Access to Medicine Foundation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8034A3-02DF-58E8-819D-429200508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0103" y="4127141"/>
            <a:ext cx="5437187" cy="1428641"/>
          </a:xfrm>
        </p:spPr>
        <p:txBody>
          <a:bodyPr>
            <a:normAutofit fontScale="90000"/>
          </a:bodyPr>
          <a:lstStyle/>
          <a:p>
            <a:r>
              <a:rPr lang="en-GB" sz="4400" noProof="0" dirty="0">
                <a:solidFill>
                  <a:srgbClr val="171B2E"/>
                </a:solidFill>
              </a:rPr>
              <a:t>Affordability and economic implications for </a:t>
            </a:r>
            <a:r>
              <a:rPr lang="en-GB" sz="4400" noProof="0" dirty="0" err="1">
                <a:solidFill>
                  <a:srgbClr val="171B2E"/>
                </a:solidFill>
              </a:rPr>
              <a:t>bNAbs</a:t>
            </a:r>
            <a:r>
              <a:rPr lang="en-GB" sz="4400" noProof="0" dirty="0">
                <a:solidFill>
                  <a:srgbClr val="171B2E"/>
                </a:solidFill>
              </a:rPr>
              <a:t> </a:t>
            </a:r>
            <a:endParaRPr lang="en-GB" sz="4400" dirty="0">
              <a:solidFill>
                <a:srgbClr val="171B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783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4D5DD5-F535-659E-6EB1-49F49A028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171B2E"/>
                </a:solidFill>
              </a:rPr>
              <a:t>Affordability of </a:t>
            </a:r>
            <a:r>
              <a:rPr lang="en-US" err="1">
                <a:solidFill>
                  <a:srgbClr val="171B2E"/>
                </a:solidFill>
              </a:rPr>
              <a:t>bNabs</a:t>
            </a:r>
            <a:r>
              <a:rPr lang="en-US">
                <a:solidFill>
                  <a:srgbClr val="171B2E"/>
                </a:solidFill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21951C-F142-A8E9-8E0E-A970C93D7FDC}"/>
              </a:ext>
            </a:extLst>
          </p:cNvPr>
          <p:cNvSpPr/>
          <p:nvPr/>
        </p:nvSpPr>
        <p:spPr>
          <a:xfrm>
            <a:off x="594360" y="1762877"/>
            <a:ext cx="10771631" cy="6552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 err="1">
                <a:solidFill>
                  <a:srgbClr val="171B2E"/>
                </a:solidFill>
                <a:latin typeface="+mn-lt"/>
              </a:rPr>
              <a:t>mAbs</a:t>
            </a:r>
            <a:r>
              <a:rPr lang="en-GB" sz="1800" b="1">
                <a:solidFill>
                  <a:srgbClr val="171B2E"/>
                </a:solidFill>
                <a:latin typeface="+mn-lt"/>
              </a:rPr>
              <a:t> are unaffordable for most of the world's population 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477265-3250-52A6-277D-34DD46C50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5085" y="2853765"/>
            <a:ext cx="2084831" cy="29719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C4FB0B2-1EBD-1636-4CCA-2A7AE1C466F4}"/>
              </a:ext>
            </a:extLst>
          </p:cNvPr>
          <p:cNvSpPr/>
          <p:nvPr/>
        </p:nvSpPr>
        <p:spPr>
          <a:xfrm>
            <a:off x="990094" y="2711547"/>
            <a:ext cx="4251960" cy="4754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solidFill>
                  <a:srgbClr val="45ABBF"/>
                </a:solidFill>
              </a:rPr>
              <a:t>Product Characteristics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FF27D1-D969-4C17-9A40-683E086B64AC}"/>
              </a:ext>
            </a:extLst>
          </p:cNvPr>
          <p:cNvSpPr/>
          <p:nvPr/>
        </p:nvSpPr>
        <p:spPr>
          <a:xfrm>
            <a:off x="1282629" y="3209707"/>
            <a:ext cx="4178809" cy="9741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ysClr val="windowText" lastClr="000000"/>
                </a:solidFill>
              </a:rPr>
              <a:t>Complex development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ysClr val="windowText" lastClr="000000"/>
                </a:solidFill>
              </a:rPr>
              <a:t>Expensive production and manufacturing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CA968E-9C0A-5769-D2FB-2D78D69AF947}"/>
              </a:ext>
            </a:extLst>
          </p:cNvPr>
          <p:cNvSpPr/>
          <p:nvPr/>
        </p:nvSpPr>
        <p:spPr>
          <a:xfrm>
            <a:off x="990094" y="4516886"/>
            <a:ext cx="4251960" cy="4754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b="1">
                <a:solidFill>
                  <a:srgbClr val="45ABBF"/>
                </a:solidFill>
              </a:rPr>
              <a:t>Industry Characteristics 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DED48D-09BB-0615-CD9F-18261D20E905}"/>
              </a:ext>
            </a:extLst>
          </p:cNvPr>
          <p:cNvSpPr/>
          <p:nvPr/>
        </p:nvSpPr>
        <p:spPr>
          <a:xfrm>
            <a:off x="1282629" y="4992374"/>
            <a:ext cx="4178809" cy="9741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ysClr val="windowText" lastClr="000000"/>
                </a:solidFill>
              </a:rPr>
              <a:t>Focus on markets in HICs provides little incentive for access in LMICs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AC87C5-3096-4370-6B06-1FA51416EB7C}"/>
              </a:ext>
            </a:extLst>
          </p:cNvPr>
          <p:cNvSpPr/>
          <p:nvPr/>
        </p:nvSpPr>
        <p:spPr>
          <a:xfrm>
            <a:off x="8763576" y="3780468"/>
            <a:ext cx="2780724" cy="9741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solidFill>
                  <a:sysClr val="windowText" lastClr="000000"/>
                </a:solidFill>
              </a:rPr>
              <a:t>Potential impact of biosimilar industry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907181E-96A7-C0C7-1753-C98798C13CD9}"/>
              </a:ext>
            </a:extLst>
          </p:cNvPr>
          <p:cNvCxnSpPr>
            <a:cxnSpLocks/>
          </p:cNvCxnSpPr>
          <p:nvPr/>
        </p:nvCxnSpPr>
        <p:spPr>
          <a:xfrm>
            <a:off x="990094" y="2341114"/>
            <a:ext cx="10375897" cy="0"/>
          </a:xfrm>
          <a:prstGeom prst="line">
            <a:avLst/>
          </a:prstGeom>
          <a:ln>
            <a:solidFill>
              <a:srgbClr val="171B2E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5F3540F-59FB-5688-C180-EB85B7C68D65}"/>
              </a:ext>
            </a:extLst>
          </p:cNvPr>
          <p:cNvSpPr/>
          <p:nvPr/>
        </p:nvSpPr>
        <p:spPr>
          <a:xfrm>
            <a:off x="5019679" y="6322225"/>
            <a:ext cx="6729412" cy="5562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">
                <a:solidFill>
                  <a:schemeClr val="tx1"/>
                </a:solidFill>
              </a:rPr>
              <a:t>IAVI &amp; </a:t>
            </a:r>
            <a:r>
              <a:rPr lang="en-US" sz="600" err="1">
                <a:solidFill>
                  <a:schemeClr val="tx1"/>
                </a:solidFill>
              </a:rPr>
              <a:t>Wellcome</a:t>
            </a:r>
            <a:r>
              <a:rPr lang="en-US" sz="600">
                <a:solidFill>
                  <a:schemeClr val="tx1"/>
                </a:solidFill>
              </a:rPr>
              <a:t>. </a:t>
            </a:r>
            <a:r>
              <a:rPr lang="en-US" sz="600" i="1">
                <a:solidFill>
                  <a:schemeClr val="tx1"/>
                </a:solidFill>
              </a:rPr>
              <a:t>Expanding access to monoclonal antibody-based products. </a:t>
            </a:r>
            <a:r>
              <a:rPr lang="en-US" sz="600">
                <a:solidFill>
                  <a:schemeClr val="tx1"/>
                </a:solidFill>
              </a:rPr>
              <a:t>(2020). Available from </a:t>
            </a:r>
            <a:r>
              <a:rPr lang="en-US" sz="600">
                <a:solidFill>
                  <a:srgbClr val="45ABB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https://www.iavi.org/news-resources/expanding-access-to-monoclonal-antibody-based-products-a-global-call-to-action</a:t>
            </a:r>
            <a:r>
              <a:rPr lang="en-US" sz="600">
                <a:solidFill>
                  <a:srgbClr val="45ABBF"/>
                </a:solidFill>
              </a:rPr>
              <a:t>; </a:t>
            </a:r>
            <a:r>
              <a:rPr lang="en-US" sz="600">
                <a:solidFill>
                  <a:schemeClr val="tx1"/>
                </a:solidFill>
              </a:rPr>
              <a:t>Access to Medicine Foundation. </a:t>
            </a:r>
            <a:r>
              <a:rPr lang="en-US" sz="600" i="1">
                <a:solidFill>
                  <a:schemeClr val="tx1"/>
                </a:solidFill>
              </a:rPr>
              <a:t>Generic &amp; </a:t>
            </a:r>
            <a:r>
              <a:rPr lang="en-US" sz="600" i="1" err="1">
                <a:solidFill>
                  <a:schemeClr val="tx1"/>
                </a:solidFill>
              </a:rPr>
              <a:t>Biosilimar</a:t>
            </a:r>
            <a:r>
              <a:rPr lang="en-US" sz="600" i="1">
                <a:solidFill>
                  <a:schemeClr val="tx1"/>
                </a:solidFill>
              </a:rPr>
              <a:t> </a:t>
            </a:r>
            <a:r>
              <a:rPr lang="en-US" sz="600" i="1" err="1">
                <a:solidFill>
                  <a:schemeClr val="tx1"/>
                </a:solidFill>
              </a:rPr>
              <a:t>Programme</a:t>
            </a:r>
            <a:r>
              <a:rPr lang="en-US" sz="600" i="1">
                <a:solidFill>
                  <a:schemeClr val="tx1"/>
                </a:solidFill>
              </a:rPr>
              <a:t> 2023 – Company Profiles. </a:t>
            </a:r>
            <a:r>
              <a:rPr lang="en-US" sz="600">
                <a:solidFill>
                  <a:schemeClr val="tx1"/>
                </a:solidFill>
              </a:rPr>
              <a:t>Available from: </a:t>
            </a:r>
            <a:r>
              <a:rPr lang="en-US" sz="600">
                <a:solidFill>
                  <a:srgbClr val="45ABB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https://accesstomedicinefoundation.org/news/is-the-generics-industry-stepping-up-on-access-to-medicine-new-analysis-spotlights-actions-of-5-major-companies</a:t>
            </a:r>
            <a:r>
              <a:rPr lang="en-US" sz="600">
                <a:solidFill>
                  <a:srgbClr val="45ABBF"/>
                </a:solidFill>
              </a:rPr>
              <a:t> </a:t>
            </a:r>
          </a:p>
          <a:p>
            <a:endParaRPr lang="en-US" sz="600">
              <a:solidFill>
                <a:srgbClr val="45AB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483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C4D5DD5-F535-659E-6EB1-49F49A028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171B2E"/>
                </a:solidFill>
              </a:rPr>
              <a:t>Accessibility of </a:t>
            </a:r>
            <a:r>
              <a:rPr lang="en-US" err="1">
                <a:solidFill>
                  <a:srgbClr val="171B2E"/>
                </a:solidFill>
              </a:rPr>
              <a:t>bNabs</a:t>
            </a:r>
            <a:r>
              <a:rPr lang="en-US">
                <a:solidFill>
                  <a:srgbClr val="171B2E"/>
                </a:solidFill>
              </a:rPr>
              <a:t> 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4EF9CCAB-6FF3-68AE-D020-E72F8CA62117}"/>
              </a:ext>
            </a:extLst>
          </p:cNvPr>
          <p:cNvSpPr txBox="1">
            <a:spLocks/>
          </p:cNvSpPr>
          <p:nvPr/>
        </p:nvSpPr>
        <p:spPr>
          <a:xfrm>
            <a:off x="6630168" y="3114241"/>
            <a:ext cx="5062656" cy="128563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GB" sz="1600"/>
              <a:t>Healthcare facilities (resources, equipment)</a:t>
            </a:r>
          </a:p>
          <a:p>
            <a:pPr marL="285750" indent="-285750"/>
            <a:r>
              <a:rPr lang="en-GB" sz="1600"/>
              <a:t>Cold-chain maintenance </a:t>
            </a:r>
          </a:p>
          <a:p>
            <a:pPr marL="285750" indent="-285750"/>
            <a:r>
              <a:rPr lang="en-GB" sz="1600"/>
              <a:t>Manufacturing process</a:t>
            </a:r>
          </a:p>
          <a:p>
            <a:pPr marL="285750" indent="-285750"/>
            <a:r>
              <a:rPr lang="en-GB" sz="1600"/>
              <a:t>Distribution pathways </a:t>
            </a:r>
          </a:p>
          <a:p>
            <a:pPr marL="457200" indent="-457200"/>
            <a:endParaRPr lang="en-GB" sz="1800"/>
          </a:p>
          <a:p>
            <a:pPr marL="457200" indent="-457200"/>
            <a:endParaRPr lang="en-GB" sz="180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12B9FDBE-1FBF-1D67-55E4-221E45015D25}"/>
              </a:ext>
            </a:extLst>
          </p:cNvPr>
          <p:cNvSpPr txBox="1">
            <a:spLocks/>
          </p:cNvSpPr>
          <p:nvPr/>
        </p:nvSpPr>
        <p:spPr>
          <a:xfrm>
            <a:off x="672164" y="3114241"/>
            <a:ext cx="4889670" cy="104344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GB" sz="1600"/>
              <a:t>Self-administering vs. travel to facility</a:t>
            </a:r>
          </a:p>
          <a:p>
            <a:pPr marL="285750" indent="-285750"/>
            <a:r>
              <a:rPr lang="en-GB" sz="1600"/>
              <a:t>Treatment uptake/adherence </a:t>
            </a:r>
          </a:p>
          <a:p>
            <a:pPr marL="285750" indent="-285750"/>
            <a:r>
              <a:rPr lang="en-GB" sz="1600"/>
              <a:t>Opportunity to target delivery </a:t>
            </a:r>
          </a:p>
          <a:p>
            <a:pPr marL="0" indent="0">
              <a:buNone/>
            </a:pPr>
            <a:endParaRPr lang="en-GB" sz="1800"/>
          </a:p>
          <a:p>
            <a:pPr marL="457200" indent="-457200"/>
            <a:endParaRPr lang="en-GB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F85006-C42A-9BC3-8005-5CA067174A0F}"/>
              </a:ext>
            </a:extLst>
          </p:cNvPr>
          <p:cNvSpPr/>
          <p:nvPr/>
        </p:nvSpPr>
        <p:spPr>
          <a:xfrm>
            <a:off x="6543671" y="2314063"/>
            <a:ext cx="5062655" cy="459814"/>
          </a:xfrm>
          <a:prstGeom prst="rect">
            <a:avLst/>
          </a:prstGeom>
          <a:solidFill>
            <a:srgbClr val="45ABBF"/>
          </a:solidFill>
          <a:ln>
            <a:solidFill>
              <a:srgbClr val="45ABB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>
                  <a:solidFill>
                    <a:schemeClr val="bg1"/>
                  </a:solidFill>
                </a:ln>
              </a:rPr>
              <a:t>Healthcare Infrastructure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854D13-8815-3885-73E1-1430B8F933D7}"/>
              </a:ext>
            </a:extLst>
          </p:cNvPr>
          <p:cNvSpPr/>
          <p:nvPr/>
        </p:nvSpPr>
        <p:spPr>
          <a:xfrm>
            <a:off x="585674" y="2314063"/>
            <a:ext cx="5062651" cy="459814"/>
          </a:xfrm>
          <a:prstGeom prst="rect">
            <a:avLst/>
          </a:prstGeom>
          <a:solidFill>
            <a:srgbClr val="45ABBF"/>
          </a:solidFill>
          <a:ln>
            <a:solidFill>
              <a:srgbClr val="45ABB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>
                  <a:solidFill>
                    <a:schemeClr val="bg1"/>
                  </a:solidFill>
                </a:ln>
              </a:rPr>
              <a:t>Route of Administration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1E4FBCC-C6B9-8E05-4918-AB319551279B}"/>
              </a:ext>
            </a:extLst>
          </p:cNvPr>
          <p:cNvSpPr/>
          <p:nvPr/>
        </p:nvSpPr>
        <p:spPr>
          <a:xfrm>
            <a:off x="6096000" y="6301852"/>
            <a:ext cx="5338762" cy="5562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">
                <a:solidFill>
                  <a:schemeClr val="tx1"/>
                </a:solidFill>
              </a:rPr>
              <a:t>IAVI &amp; </a:t>
            </a:r>
            <a:r>
              <a:rPr lang="en-US" sz="600" err="1">
                <a:solidFill>
                  <a:schemeClr val="tx1"/>
                </a:solidFill>
              </a:rPr>
              <a:t>Wellcome</a:t>
            </a:r>
            <a:r>
              <a:rPr lang="en-US" sz="600">
                <a:solidFill>
                  <a:schemeClr val="tx1"/>
                </a:solidFill>
              </a:rPr>
              <a:t>. </a:t>
            </a:r>
            <a:r>
              <a:rPr lang="en-US" sz="600" i="1">
                <a:solidFill>
                  <a:schemeClr val="tx1"/>
                </a:solidFill>
              </a:rPr>
              <a:t>Expanding access to monoclonal antibody-based products. </a:t>
            </a:r>
            <a:r>
              <a:rPr lang="en-US" sz="600">
                <a:solidFill>
                  <a:schemeClr val="tx1"/>
                </a:solidFill>
              </a:rPr>
              <a:t>(2020). Available from </a:t>
            </a:r>
            <a:r>
              <a:rPr lang="en-US" sz="600">
                <a:solidFill>
                  <a:srgbClr val="45ABB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https://www.iavi.org/news-resources/expanding-access-to-monoclonal-antibody-based-products-a-global-call-to-action</a:t>
            </a:r>
            <a:endParaRPr lang="en-US" sz="600">
              <a:solidFill>
                <a:srgbClr val="45ABBF"/>
              </a:solidFill>
            </a:endParaRPr>
          </a:p>
          <a:p>
            <a:endParaRPr lang="en-US" sz="600">
              <a:solidFill>
                <a:srgbClr val="45AB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81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3E86D9-734E-CD4A-98AC-D989E4E5E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5110" y="406346"/>
            <a:ext cx="8584977" cy="1223964"/>
          </a:xfrm>
        </p:spPr>
        <p:txBody>
          <a:bodyPr>
            <a:normAutofit/>
          </a:bodyPr>
          <a:lstStyle/>
          <a:p>
            <a:pPr algn="r"/>
            <a:r>
              <a:rPr lang="en-GB">
                <a:solidFill>
                  <a:sysClr val="windowText" lastClr="000000"/>
                </a:solidFill>
                <a:ea typeface="Verdana Bold"/>
              </a:rPr>
              <a:t>How to ensure access</a:t>
            </a:r>
            <a:br>
              <a:rPr lang="en-GB">
                <a:solidFill>
                  <a:sysClr val="windowText" lastClr="000000"/>
                </a:solidFill>
                <a:ea typeface="Verdana Bold"/>
              </a:rPr>
            </a:br>
            <a:r>
              <a:rPr lang="en-GB">
                <a:solidFill>
                  <a:sysClr val="windowText" lastClr="000000"/>
                </a:solidFill>
                <a:ea typeface="Verdana Bold"/>
              </a:rPr>
              <a:t> </a:t>
            </a:r>
            <a:endParaRPr lang="en-GB" noProof="0">
              <a:solidFill>
                <a:sysClr val="windowText" lastClr="000000"/>
              </a:solidFill>
              <a:ea typeface="Verdana Bold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74D5DE-26BC-0596-C360-560793DBC79A}"/>
              </a:ext>
            </a:extLst>
          </p:cNvPr>
          <p:cNvSpPr/>
          <p:nvPr/>
        </p:nvSpPr>
        <p:spPr>
          <a:xfrm>
            <a:off x="1656123" y="1630310"/>
            <a:ext cx="1977009" cy="59043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3727A6-FA0F-C3C5-3006-D1222ADED3AC}"/>
              </a:ext>
            </a:extLst>
          </p:cNvPr>
          <p:cNvSpPr/>
          <p:nvPr/>
        </p:nvSpPr>
        <p:spPr>
          <a:xfrm>
            <a:off x="3543300" y="2122370"/>
            <a:ext cx="3138432" cy="12239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solidFill>
                  <a:srgbClr val="171B2E"/>
                </a:solidFill>
              </a:rPr>
              <a:t>Consideration of </a:t>
            </a:r>
          </a:p>
          <a:p>
            <a:r>
              <a:rPr lang="en-US" b="1">
                <a:solidFill>
                  <a:srgbClr val="171B2E"/>
                </a:solidFill>
              </a:rPr>
              <a:t>access in R&amp;D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345C63-6FE9-D144-DD8E-0BA850F3DAEC}"/>
              </a:ext>
            </a:extLst>
          </p:cNvPr>
          <p:cNvSpPr/>
          <p:nvPr/>
        </p:nvSpPr>
        <p:spPr>
          <a:xfrm>
            <a:off x="7580404" y="2122370"/>
            <a:ext cx="3886407" cy="12239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solidFill>
                  <a:srgbClr val="171B2E"/>
                </a:solidFill>
              </a:rPr>
              <a:t>Product </a:t>
            </a:r>
          </a:p>
          <a:p>
            <a:r>
              <a:rPr lang="en-US" b="1">
                <a:solidFill>
                  <a:srgbClr val="171B2E"/>
                </a:solidFill>
              </a:rPr>
              <a:t>registration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9C66BC-13B0-EA59-15F9-B465BB76D752}"/>
              </a:ext>
            </a:extLst>
          </p:cNvPr>
          <p:cNvSpPr/>
          <p:nvPr/>
        </p:nvSpPr>
        <p:spPr>
          <a:xfrm>
            <a:off x="3543301" y="3838394"/>
            <a:ext cx="3138432" cy="12239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solidFill>
                  <a:srgbClr val="171B2E"/>
                </a:solidFill>
              </a:rPr>
              <a:t>Public-private </a:t>
            </a:r>
          </a:p>
          <a:p>
            <a:r>
              <a:rPr lang="en-US" b="1">
                <a:solidFill>
                  <a:srgbClr val="171B2E"/>
                </a:solidFill>
              </a:rPr>
              <a:t>partnerships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AF5CAD-AFD2-456C-B49F-2EB1C344DB6C}"/>
              </a:ext>
            </a:extLst>
          </p:cNvPr>
          <p:cNvSpPr/>
          <p:nvPr/>
        </p:nvSpPr>
        <p:spPr>
          <a:xfrm>
            <a:off x="7580404" y="3838394"/>
            <a:ext cx="3886407" cy="12239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solidFill>
                  <a:srgbClr val="171B2E"/>
                </a:solidFill>
              </a:rPr>
              <a:t>Generic &amp; biosimilar industry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53BBD21-622F-4B17-1F4E-E0211928BF7F}"/>
              </a:ext>
            </a:extLst>
          </p:cNvPr>
          <p:cNvSpPr/>
          <p:nvPr/>
        </p:nvSpPr>
        <p:spPr>
          <a:xfrm>
            <a:off x="2644627" y="2272388"/>
            <a:ext cx="914400" cy="92392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56A1CE"/>
                </a:solidFill>
              </a:rPr>
              <a:t>1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3C20BC0-0CFC-8B47-68B6-55934F5F40E0}"/>
              </a:ext>
            </a:extLst>
          </p:cNvPr>
          <p:cNvSpPr/>
          <p:nvPr/>
        </p:nvSpPr>
        <p:spPr>
          <a:xfrm>
            <a:off x="6724815" y="2272389"/>
            <a:ext cx="914400" cy="92392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56A1CE"/>
                </a:solidFill>
              </a:rPr>
              <a:t>2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59CC2C0-CA8A-49DE-CFCF-687F701DB596}"/>
              </a:ext>
            </a:extLst>
          </p:cNvPr>
          <p:cNvSpPr/>
          <p:nvPr/>
        </p:nvSpPr>
        <p:spPr>
          <a:xfrm>
            <a:off x="2718732" y="3988413"/>
            <a:ext cx="914400" cy="92392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56A1CE"/>
                </a:solidFill>
              </a:rPr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2263C0D-FB4B-D3DF-B39C-14F0C1F12027}"/>
              </a:ext>
            </a:extLst>
          </p:cNvPr>
          <p:cNvSpPr/>
          <p:nvPr/>
        </p:nvSpPr>
        <p:spPr>
          <a:xfrm>
            <a:off x="6724815" y="3988413"/>
            <a:ext cx="914400" cy="92392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56A1CE"/>
                </a:solidFill>
              </a:rPr>
              <a:t>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DFC77E3-0A1A-84EE-A7C4-706394E6379D}"/>
              </a:ext>
            </a:extLst>
          </p:cNvPr>
          <p:cNvSpPr/>
          <p:nvPr/>
        </p:nvSpPr>
        <p:spPr>
          <a:xfrm>
            <a:off x="2415110" y="1924050"/>
            <a:ext cx="3995215" cy="1685925"/>
          </a:xfrm>
          <a:prstGeom prst="rect">
            <a:avLst/>
          </a:prstGeom>
          <a:noFill/>
          <a:ln>
            <a:solidFill>
              <a:srgbClr val="171B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9B4507A-2924-BDE2-DE3F-38FBC38B272A}"/>
              </a:ext>
            </a:extLst>
          </p:cNvPr>
          <p:cNvSpPr/>
          <p:nvPr/>
        </p:nvSpPr>
        <p:spPr>
          <a:xfrm>
            <a:off x="6561262" y="1919964"/>
            <a:ext cx="3995215" cy="1685925"/>
          </a:xfrm>
          <a:prstGeom prst="rect">
            <a:avLst/>
          </a:prstGeom>
          <a:noFill/>
          <a:ln>
            <a:solidFill>
              <a:srgbClr val="171B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EDEC77-FDF0-490D-F09F-709950D06D90}"/>
              </a:ext>
            </a:extLst>
          </p:cNvPr>
          <p:cNvSpPr/>
          <p:nvPr/>
        </p:nvSpPr>
        <p:spPr>
          <a:xfrm>
            <a:off x="2415109" y="3739520"/>
            <a:ext cx="3995215" cy="1685925"/>
          </a:xfrm>
          <a:prstGeom prst="rect">
            <a:avLst/>
          </a:prstGeom>
          <a:noFill/>
          <a:ln>
            <a:solidFill>
              <a:srgbClr val="171B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4776C03-D2EC-498A-46E3-681BE90D2456}"/>
              </a:ext>
            </a:extLst>
          </p:cNvPr>
          <p:cNvSpPr/>
          <p:nvPr/>
        </p:nvSpPr>
        <p:spPr>
          <a:xfrm>
            <a:off x="6561262" y="3739520"/>
            <a:ext cx="3995215" cy="1685925"/>
          </a:xfrm>
          <a:prstGeom prst="rect">
            <a:avLst/>
          </a:prstGeom>
          <a:noFill/>
          <a:ln>
            <a:solidFill>
              <a:srgbClr val="171B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182285B-E54F-055F-85AB-171BA4361090}"/>
              </a:ext>
            </a:extLst>
          </p:cNvPr>
          <p:cNvSpPr/>
          <p:nvPr/>
        </p:nvSpPr>
        <p:spPr>
          <a:xfrm>
            <a:off x="2479799" y="6286322"/>
            <a:ext cx="8162925" cy="5562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">
                <a:solidFill>
                  <a:schemeClr val="tx1"/>
                </a:solidFill>
              </a:rPr>
              <a:t>IAVI &amp; </a:t>
            </a:r>
            <a:r>
              <a:rPr lang="en-US" sz="600" err="1">
                <a:solidFill>
                  <a:schemeClr val="tx1"/>
                </a:solidFill>
              </a:rPr>
              <a:t>Wellcome</a:t>
            </a:r>
            <a:r>
              <a:rPr lang="en-US" sz="600">
                <a:solidFill>
                  <a:schemeClr val="tx1"/>
                </a:solidFill>
              </a:rPr>
              <a:t>. </a:t>
            </a:r>
            <a:r>
              <a:rPr lang="en-US" sz="600" i="1">
                <a:solidFill>
                  <a:schemeClr val="tx1"/>
                </a:solidFill>
              </a:rPr>
              <a:t>Expanding access to monoclonal antibody-based products. </a:t>
            </a:r>
            <a:r>
              <a:rPr lang="en-US" sz="600">
                <a:solidFill>
                  <a:schemeClr val="tx1"/>
                </a:solidFill>
              </a:rPr>
              <a:t>(2020). Available from </a:t>
            </a:r>
            <a:r>
              <a:rPr lang="en-US" sz="600">
                <a:solidFill>
                  <a:srgbClr val="45ABB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https://www.iavi.org/news-resources/expanding-access-to-monoclonal-antibody-based-products-a-global-call-to-action</a:t>
            </a:r>
            <a:r>
              <a:rPr lang="en-US" sz="600">
                <a:solidFill>
                  <a:srgbClr val="45ABBF"/>
                </a:solidFill>
              </a:rPr>
              <a:t> ; </a:t>
            </a:r>
            <a:r>
              <a:rPr lang="en-US" sz="600">
                <a:solidFill>
                  <a:schemeClr val="tx1"/>
                </a:solidFill>
              </a:rPr>
              <a:t>Access to Medicine Foundation. </a:t>
            </a:r>
            <a:r>
              <a:rPr lang="en-US" sz="600" i="1">
                <a:solidFill>
                  <a:schemeClr val="tx1"/>
                </a:solidFill>
              </a:rPr>
              <a:t>Generic &amp; </a:t>
            </a:r>
            <a:r>
              <a:rPr lang="en-US" sz="600" i="1" err="1">
                <a:solidFill>
                  <a:schemeClr val="tx1"/>
                </a:solidFill>
              </a:rPr>
              <a:t>Biosilimar</a:t>
            </a:r>
            <a:r>
              <a:rPr lang="en-US" sz="600" i="1">
                <a:solidFill>
                  <a:schemeClr val="tx1"/>
                </a:solidFill>
              </a:rPr>
              <a:t> </a:t>
            </a:r>
            <a:r>
              <a:rPr lang="en-US" sz="600" i="1" err="1">
                <a:solidFill>
                  <a:schemeClr val="tx1"/>
                </a:solidFill>
              </a:rPr>
              <a:t>Programme</a:t>
            </a:r>
            <a:r>
              <a:rPr lang="en-US" sz="600" i="1">
                <a:solidFill>
                  <a:schemeClr val="tx1"/>
                </a:solidFill>
              </a:rPr>
              <a:t> 2023 – Company Profiles. </a:t>
            </a:r>
            <a:r>
              <a:rPr lang="en-US" sz="600">
                <a:solidFill>
                  <a:schemeClr val="tx1"/>
                </a:solidFill>
              </a:rPr>
              <a:t>Available from: </a:t>
            </a:r>
            <a:r>
              <a:rPr lang="en-US" sz="600">
                <a:solidFill>
                  <a:srgbClr val="45ABB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https://accesstomedicinefoundation.org/news/is-the-generics-industry-stepping-up-on-access-to-medicine-new-analysis-spotlights-actions-of-5-major-companies</a:t>
            </a:r>
            <a:r>
              <a:rPr lang="en-US" sz="600">
                <a:solidFill>
                  <a:srgbClr val="45ABBF"/>
                </a:solidFill>
              </a:rPr>
              <a:t> </a:t>
            </a:r>
          </a:p>
          <a:p>
            <a:endParaRPr lang="en-US" sz="600">
              <a:solidFill>
                <a:srgbClr val="45ABBF"/>
              </a:solidFill>
            </a:endParaRPr>
          </a:p>
          <a:p>
            <a:endParaRPr lang="en-US" sz="600">
              <a:solidFill>
                <a:srgbClr val="45AB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10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854EF28-7522-B045-8EEA-D38E9CFBE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730" y="159498"/>
            <a:ext cx="7632700" cy="1223964"/>
          </a:xfrm>
        </p:spPr>
        <p:txBody>
          <a:bodyPr anchor="b">
            <a:normAutofit/>
          </a:bodyPr>
          <a:lstStyle/>
          <a:p>
            <a:pPr algn="r"/>
            <a:r>
              <a:rPr lang="en-GB" noProof="0">
                <a:solidFill>
                  <a:srgbClr val="171B2E"/>
                </a:solidFill>
              </a:rPr>
              <a:t>Contact</a:t>
            </a:r>
            <a:endParaRPr lang="en-US">
              <a:solidFill>
                <a:srgbClr val="171B2E"/>
              </a:solidFill>
              <a:ea typeface="Verdana Bold"/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F9A1DF93-478B-7DB0-D6F3-3929512B74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39696" y="3276600"/>
            <a:ext cx="4108704" cy="410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 descr="A black and white logo&#10;&#10;Description automatically generated">
            <a:extLst>
              <a:ext uri="{FF2B5EF4-FFF2-40B4-BE49-F238E27FC236}">
                <a16:creationId xmlns:a16="http://schemas.microsoft.com/office/drawing/2014/main" id="{4D50313C-1140-EFE3-18CC-55EB14491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5514" y="3906567"/>
            <a:ext cx="495310" cy="49531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B25B55D-BED6-0C47-F13F-3828386C6D64}"/>
              </a:ext>
            </a:extLst>
          </p:cNvPr>
          <p:cNvSpPr/>
          <p:nvPr/>
        </p:nvSpPr>
        <p:spPr>
          <a:xfrm>
            <a:off x="539119" y="2153109"/>
            <a:ext cx="4377933" cy="2400769"/>
          </a:xfrm>
          <a:prstGeom prst="roundRect">
            <a:avLst/>
          </a:prstGeom>
          <a:solidFill>
            <a:srgbClr val="45ABBF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6E9F715-2049-1F85-9C05-A4AE7C73A7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0552" y="0"/>
            <a:ext cx="2889504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DD89923-56C0-E1AE-46EF-3CA890E620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5755" y="3873068"/>
            <a:ext cx="786423" cy="7912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490E42-40AC-5052-6623-04A9FB646D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5679" y="2438303"/>
            <a:ext cx="786424" cy="786424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F588474E-CBAA-C61A-4984-5837614ECDE2}"/>
              </a:ext>
            </a:extLst>
          </p:cNvPr>
          <p:cNvGrpSpPr/>
          <p:nvPr/>
        </p:nvGrpSpPr>
        <p:grpSpPr>
          <a:xfrm>
            <a:off x="5181791" y="2471500"/>
            <a:ext cx="350520" cy="333601"/>
            <a:chOff x="3329167" y="549142"/>
            <a:chExt cx="914400" cy="914400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B5DCF431-D130-2800-3144-9041383C4900}"/>
                </a:ext>
              </a:extLst>
            </p:cNvPr>
            <p:cNvSpPr/>
            <p:nvPr/>
          </p:nvSpPr>
          <p:spPr>
            <a:xfrm>
              <a:off x="3329167" y="549142"/>
              <a:ext cx="914400" cy="914400"/>
            </a:xfrm>
            <a:prstGeom prst="roundRect">
              <a:avLst/>
            </a:prstGeom>
            <a:solidFill>
              <a:srgbClr val="171B2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 descr="A black and white logo&#10;&#10;Description automatically generated">
              <a:extLst>
                <a:ext uri="{FF2B5EF4-FFF2-40B4-BE49-F238E27FC236}">
                  <a16:creationId xmlns:a16="http://schemas.microsoft.com/office/drawing/2014/main" id="{87E56C3F-288A-8A1A-0F7D-3CD7A3E6CF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64988" y="716238"/>
              <a:ext cx="642758" cy="642758"/>
            </a:xfrm>
            <a:prstGeom prst="rect">
              <a:avLst/>
            </a:prstGeom>
          </p:spPr>
        </p:pic>
      </p:grpSp>
      <p:pic>
        <p:nvPicPr>
          <p:cNvPr id="12" name="Picture 11" descr="Blue and white text on a black background&#10;&#10;Description automatically generated">
            <a:extLst>
              <a:ext uri="{FF2B5EF4-FFF2-40B4-BE49-F238E27FC236}">
                <a16:creationId xmlns:a16="http://schemas.microsoft.com/office/drawing/2014/main" id="{1EC8C07E-9365-B7BA-B1CD-D0BCF6C362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0812" y="2561484"/>
            <a:ext cx="3869855" cy="15494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5AC9FF-DA93-2445-71F2-A7555D213236}"/>
              </a:ext>
            </a:extLst>
          </p:cNvPr>
          <p:cNvSpPr txBox="1"/>
          <p:nvPr/>
        </p:nvSpPr>
        <p:spPr>
          <a:xfrm>
            <a:off x="5092562" y="1999971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err="1">
                <a:solidFill>
                  <a:schemeClr val="tx1"/>
                </a:solidFill>
              </a:rPr>
              <a:t>Jayasree</a:t>
            </a:r>
            <a:r>
              <a:rPr lang="en-US" sz="1800" b="1">
                <a:solidFill>
                  <a:schemeClr val="tx1"/>
                </a:solidFill>
              </a:rPr>
              <a:t> Iyer	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A5588A-6BF1-75BD-7499-A55678993BAA}"/>
              </a:ext>
            </a:extLst>
          </p:cNvPr>
          <p:cNvSpPr txBox="1"/>
          <p:nvPr/>
        </p:nvSpPr>
        <p:spPr>
          <a:xfrm>
            <a:off x="7139893" y="2438303"/>
            <a:ext cx="19084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solidFill>
                  <a:schemeClr val="tx1"/>
                </a:solidFill>
              </a:rPr>
              <a:t>@</a:t>
            </a:r>
            <a:r>
              <a:rPr lang="en-US" sz="1600">
                <a:solidFill>
                  <a:schemeClr val="tx1"/>
                </a:solidFill>
              </a:rPr>
              <a:t>JayasreeKIyer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1AE6B2-59CC-8553-2E49-214718DBF595}"/>
              </a:ext>
            </a:extLst>
          </p:cNvPr>
          <p:cNvSpPr txBox="1"/>
          <p:nvPr/>
        </p:nvSpPr>
        <p:spPr>
          <a:xfrm>
            <a:off x="5092562" y="3410969"/>
            <a:ext cx="4172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>
                <a:solidFill>
                  <a:schemeClr val="tx1"/>
                </a:solidFill>
              </a:rPr>
              <a:t>Access to Medicine Foundation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86306A-7773-F9B2-195D-B7ABEFF771F3}"/>
              </a:ext>
            </a:extLst>
          </p:cNvPr>
          <p:cNvSpPr txBox="1"/>
          <p:nvPr/>
        </p:nvSpPr>
        <p:spPr>
          <a:xfrm>
            <a:off x="7103368" y="3873068"/>
            <a:ext cx="14069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@ATMIndex</a:t>
            </a:r>
          </a:p>
        </p:txBody>
      </p:sp>
      <p:pic>
        <p:nvPicPr>
          <p:cNvPr id="1026" name="Picture 2" descr="Twitter logo, Twitter icon vector, Twitter symbol free vector 18757820  Vector Art at Vecteezy">
            <a:extLst>
              <a:ext uri="{FF2B5EF4-FFF2-40B4-BE49-F238E27FC236}">
                <a16:creationId xmlns:a16="http://schemas.microsoft.com/office/drawing/2014/main" id="{F3D8BF0F-3B84-0612-BF2F-6D1E168AE3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22" t="14745" r="11791" b="11728"/>
          <a:stretch/>
        </p:blipFill>
        <p:spPr bwMode="auto">
          <a:xfrm>
            <a:off x="6760482" y="2461528"/>
            <a:ext cx="397086" cy="39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8B1A68F5-CC95-0034-3EA7-5CAB4DC216CF}"/>
              </a:ext>
            </a:extLst>
          </p:cNvPr>
          <p:cNvGrpSpPr/>
          <p:nvPr/>
        </p:nvGrpSpPr>
        <p:grpSpPr>
          <a:xfrm>
            <a:off x="5181791" y="3917166"/>
            <a:ext cx="350520" cy="333601"/>
            <a:chOff x="3329167" y="549142"/>
            <a:chExt cx="914400" cy="914400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26927ED3-FE72-455F-0515-2920252446CF}"/>
                </a:ext>
              </a:extLst>
            </p:cNvPr>
            <p:cNvSpPr/>
            <p:nvPr/>
          </p:nvSpPr>
          <p:spPr>
            <a:xfrm>
              <a:off x="3329167" y="549142"/>
              <a:ext cx="914400" cy="914400"/>
            </a:xfrm>
            <a:prstGeom prst="roundRect">
              <a:avLst/>
            </a:prstGeom>
            <a:solidFill>
              <a:srgbClr val="171B2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 descr="A black and white logo&#10;&#10;Description automatically generated">
              <a:extLst>
                <a:ext uri="{FF2B5EF4-FFF2-40B4-BE49-F238E27FC236}">
                  <a16:creationId xmlns:a16="http://schemas.microsoft.com/office/drawing/2014/main" id="{B9D319BC-BFB1-C418-469A-BE46FB4E75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64988" y="716238"/>
              <a:ext cx="642758" cy="642758"/>
            </a:xfrm>
            <a:prstGeom prst="rect">
              <a:avLst/>
            </a:prstGeom>
          </p:spPr>
        </p:pic>
      </p:grpSp>
      <p:pic>
        <p:nvPicPr>
          <p:cNvPr id="26" name="Picture 2" descr="Twitter logo, Twitter icon vector, Twitter symbol free vector 18757820  Vector Art at Vecteezy">
            <a:extLst>
              <a:ext uri="{FF2B5EF4-FFF2-40B4-BE49-F238E27FC236}">
                <a16:creationId xmlns:a16="http://schemas.microsoft.com/office/drawing/2014/main" id="{FC5E3113-A26A-5065-6288-96CA9BD77C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22" t="14745" r="11791" b="11728"/>
          <a:stretch/>
        </p:blipFill>
        <p:spPr bwMode="auto">
          <a:xfrm>
            <a:off x="6760482" y="3888818"/>
            <a:ext cx="397086" cy="39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ebsite icons for free download | Freepik">
            <a:extLst>
              <a:ext uri="{FF2B5EF4-FFF2-40B4-BE49-F238E27FC236}">
                <a16:creationId xmlns:a16="http://schemas.microsoft.com/office/drawing/2014/main" id="{DC055F79-9845-8426-2882-FB1789DBC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978" y="4832467"/>
            <a:ext cx="369333" cy="36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7E2A0EF0-8380-2F16-500D-C851E0CA0638}"/>
              </a:ext>
            </a:extLst>
          </p:cNvPr>
          <p:cNvSpPr txBox="1"/>
          <p:nvPr/>
        </p:nvSpPr>
        <p:spPr>
          <a:xfrm>
            <a:off x="5532311" y="4847856"/>
            <a:ext cx="4108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www.accesstomedicinefoundation.org</a:t>
            </a:r>
          </a:p>
        </p:txBody>
      </p:sp>
    </p:spTree>
    <p:extLst>
      <p:ext uri="{BB962C8B-B14F-4D97-AF65-F5344CB8AC3E}">
        <p14:creationId xmlns:p14="http://schemas.microsoft.com/office/powerpoint/2010/main" val="2718892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A6D1EF3-464C-2441-9B81-0D92458A9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5" y="1115348"/>
            <a:ext cx="6857773" cy="1428641"/>
          </a:xfrm>
        </p:spPr>
        <p:txBody>
          <a:bodyPr/>
          <a:lstStyle/>
          <a:p>
            <a:r>
              <a:rPr lang="en-GB" noProof="0">
                <a:solidFill>
                  <a:srgbClr val="171B2E"/>
                </a:solidFill>
              </a:rPr>
              <a:t>How we drive change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D6C95D9-DE4D-0E99-E343-C7F07E1813E0}"/>
              </a:ext>
            </a:extLst>
          </p:cNvPr>
          <p:cNvSpPr/>
          <p:nvPr/>
        </p:nvSpPr>
        <p:spPr>
          <a:xfrm>
            <a:off x="8089314" y="0"/>
            <a:ext cx="2203485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38E0A5-F60D-2235-D039-7E9CC307F005}"/>
              </a:ext>
            </a:extLst>
          </p:cNvPr>
          <p:cNvSpPr/>
          <p:nvPr/>
        </p:nvSpPr>
        <p:spPr>
          <a:xfrm>
            <a:off x="553813" y="4412570"/>
            <a:ext cx="2066924" cy="13620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Building multi-stakeholder consensus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34F47F-7EB6-595A-30AA-12F3BD633269}"/>
              </a:ext>
            </a:extLst>
          </p:cNvPr>
          <p:cNvSpPr/>
          <p:nvPr/>
        </p:nvSpPr>
        <p:spPr>
          <a:xfrm>
            <a:off x="2838339" y="4441144"/>
            <a:ext cx="2066924" cy="13620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Tracking opportunities &amp; progress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73A9A8-8374-0D9C-E73C-D268DBB6B76B}"/>
              </a:ext>
            </a:extLst>
          </p:cNvPr>
          <p:cNvSpPr/>
          <p:nvPr/>
        </p:nvSpPr>
        <p:spPr>
          <a:xfrm>
            <a:off x="5219385" y="4421923"/>
            <a:ext cx="2066924" cy="13620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Sharing best practices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7F2BCD-4C12-818A-36AF-DBBFB69B2239}"/>
              </a:ext>
            </a:extLst>
          </p:cNvPr>
          <p:cNvSpPr/>
          <p:nvPr/>
        </p:nvSpPr>
        <p:spPr>
          <a:xfrm>
            <a:off x="7528548" y="4412569"/>
            <a:ext cx="2066924" cy="13620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Strategic changemaking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AF41520A-DAB7-1F68-C5EE-3E6B37C905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11463"/>
          <a:stretch/>
        </p:blipFill>
        <p:spPr>
          <a:xfrm>
            <a:off x="1015914" y="3134647"/>
            <a:ext cx="1142721" cy="1264661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F00D903-7E25-6FF5-94DF-E28298891B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b="12319"/>
          <a:stretch/>
        </p:blipFill>
        <p:spPr>
          <a:xfrm>
            <a:off x="5627227" y="3128803"/>
            <a:ext cx="1251241" cy="1376365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B9D7FE58-6224-FC77-9409-B2F53802C74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b="18707"/>
          <a:stretch/>
        </p:blipFill>
        <p:spPr>
          <a:xfrm>
            <a:off x="3242741" y="3120856"/>
            <a:ext cx="1258120" cy="1278452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C296E50C-5BD1-8325-404D-1B8555AC99A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b="15112"/>
          <a:stretch/>
        </p:blipFill>
        <p:spPr>
          <a:xfrm>
            <a:off x="7919185" y="3140968"/>
            <a:ext cx="1285650" cy="136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611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915D1-8EAF-8BE9-1AB7-EEBAF528D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171B2E"/>
                </a:solidFill>
              </a:rPr>
              <a:t>About the Access to Medicine Foundation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197D1A13-AC95-D6F3-2715-9194CA74F62A}"/>
              </a:ext>
            </a:extLst>
          </p:cNvPr>
          <p:cNvSpPr txBox="1">
            <a:spLocks/>
          </p:cNvSpPr>
          <p:nvPr/>
        </p:nvSpPr>
        <p:spPr>
          <a:xfrm>
            <a:off x="946944" y="2414133"/>
            <a:ext cx="7632700" cy="287972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1800" dirty="0"/>
              <a:t>The Foundation </a:t>
            </a:r>
            <a:r>
              <a:rPr lang="en-US" sz="1800" dirty="0" err="1"/>
              <a:t>mobilises</a:t>
            </a:r>
            <a:r>
              <a:rPr lang="en-US" sz="1800" dirty="0"/>
              <a:t> essential healthcare companies to improve access to medicine in low- and middle-income countries.</a:t>
            </a:r>
          </a:p>
          <a:p>
            <a:pPr marL="342900" indent="-342900"/>
            <a:endParaRPr lang="en-US" sz="1600" dirty="0"/>
          </a:p>
          <a:p>
            <a:pPr marL="342900" indent="-342900"/>
            <a:r>
              <a:rPr lang="en-US" sz="1800" dirty="0"/>
              <a:t>The Foundation is an independent non-profit </a:t>
            </a:r>
            <a:r>
              <a:rPr lang="en-US" sz="1800" dirty="0" err="1"/>
              <a:t>organisation</a:t>
            </a:r>
            <a:r>
              <a:rPr lang="en-US" sz="1800" dirty="0"/>
              <a:t>. It does not receive any funding from the pharmaceutical industry or any other healthcare companies.</a:t>
            </a:r>
          </a:p>
          <a:p>
            <a:endParaRPr lang="en-GB" sz="1800" dirty="0"/>
          </a:p>
        </p:txBody>
      </p:sp>
      <p:pic>
        <p:nvPicPr>
          <p:cNvPr id="6" name="Picture 5" descr="UKAID Logo PNG Vector">
            <a:extLst>
              <a:ext uri="{FF2B5EF4-FFF2-40B4-BE49-F238E27FC236}">
                <a16:creationId xmlns:a16="http://schemas.microsoft.com/office/drawing/2014/main" id="{FF69E8B7-F869-A380-4EB3-E0DD62764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5432659"/>
            <a:ext cx="773335" cy="84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black and blue logo&#10;&#10;Description automatically generated">
            <a:extLst>
              <a:ext uri="{FF2B5EF4-FFF2-40B4-BE49-F238E27FC236}">
                <a16:creationId xmlns:a16="http://schemas.microsoft.com/office/drawing/2014/main" id="{47D04734-4B43-C693-DDD3-CBAB682CF6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9" r="7506"/>
          <a:stretch/>
        </p:blipFill>
        <p:spPr>
          <a:xfrm>
            <a:off x="1394170" y="5432659"/>
            <a:ext cx="1566161" cy="849818"/>
          </a:xfrm>
          <a:prstGeom prst="rect">
            <a:avLst/>
          </a:prstGeom>
        </p:spPr>
      </p:pic>
      <p:pic>
        <p:nvPicPr>
          <p:cNvPr id="8" name="Picture 7" descr="A black and blue logo&#10;&#10;Description automatically generated">
            <a:extLst>
              <a:ext uri="{FF2B5EF4-FFF2-40B4-BE49-F238E27FC236}">
                <a16:creationId xmlns:a16="http://schemas.microsoft.com/office/drawing/2014/main" id="{5098EACB-BE24-834F-05B7-77AF91A532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144" y="5544867"/>
            <a:ext cx="1545801" cy="6254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CE4C2D-5710-5266-1FB3-21A7B549E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9867" y="5641094"/>
            <a:ext cx="1545801" cy="43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black background with red text&#10;&#10;Description automatically generated">
            <a:extLst>
              <a:ext uri="{FF2B5EF4-FFF2-40B4-BE49-F238E27FC236}">
                <a16:creationId xmlns:a16="http://schemas.microsoft.com/office/drawing/2014/main" id="{8EC2E8A9-9A98-7D5A-C17A-65C74185EBD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63" b="39111"/>
          <a:stretch/>
        </p:blipFill>
        <p:spPr>
          <a:xfrm>
            <a:off x="5389154" y="5632375"/>
            <a:ext cx="2149068" cy="471203"/>
          </a:xfrm>
          <a:prstGeom prst="rect">
            <a:avLst/>
          </a:prstGeom>
        </p:spPr>
      </p:pic>
      <p:pic>
        <p:nvPicPr>
          <p:cNvPr id="11" name="Picture 10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2DF2459E-E720-C52F-8415-F93ED5F082B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2" r="4705"/>
          <a:stretch/>
        </p:blipFill>
        <p:spPr>
          <a:xfrm>
            <a:off x="3138253" y="5432659"/>
            <a:ext cx="2072979" cy="849818"/>
          </a:xfrm>
          <a:prstGeom prst="rect">
            <a:avLst/>
          </a:prstGeom>
        </p:spPr>
      </p:pic>
      <p:pic>
        <p:nvPicPr>
          <p:cNvPr id="12" name="Picture 11" descr="A black and white logo&#10;&#10;Description automatically generated">
            <a:extLst>
              <a:ext uri="{FF2B5EF4-FFF2-40B4-BE49-F238E27FC236}">
                <a16:creationId xmlns:a16="http://schemas.microsoft.com/office/drawing/2014/main" id="{DE036E0B-41B5-B281-9ACB-9B579A6BF27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590" y="5475641"/>
            <a:ext cx="793652" cy="79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473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70B1F3E-340E-6380-D066-2C955E9C9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Our research</a:t>
            </a:r>
          </a:p>
        </p:txBody>
      </p:sp>
      <p:pic>
        <p:nvPicPr>
          <p:cNvPr id="2051" name="Picture 3" descr="2021 Antimicrobial Resistance Benchmark">
            <a:extLst>
              <a:ext uri="{FF2B5EF4-FFF2-40B4-BE49-F238E27FC236}">
                <a16:creationId xmlns:a16="http://schemas.microsoft.com/office/drawing/2014/main" id="{0C80A0E2-C141-0510-4815-BF3766D98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09" y="3529006"/>
            <a:ext cx="1367842" cy="189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he 2023 Analytical Framework for the Generic &amp; Biosimilar Medicines Programme">
            <a:extLst>
              <a:ext uri="{FF2B5EF4-FFF2-40B4-BE49-F238E27FC236}">
                <a16:creationId xmlns:a16="http://schemas.microsoft.com/office/drawing/2014/main" id="{E96FA360-4282-0E6E-1B1B-C3974E605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543" y="3529006"/>
            <a:ext cx="1367842" cy="191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What are gas companies doing to scale up access to liquid medical oxygen?">
            <a:extLst>
              <a:ext uri="{FF2B5EF4-FFF2-40B4-BE49-F238E27FC236}">
                <a16:creationId xmlns:a16="http://schemas.microsoft.com/office/drawing/2014/main" id="{A51DADF8-97F3-D390-D798-5AE9D6814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950" y="3529006"/>
            <a:ext cx="1360755" cy="191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What are pharma companies doing to expand access to insulin – and how can efforts be scaled up?">
            <a:extLst>
              <a:ext uri="{FF2B5EF4-FFF2-40B4-BE49-F238E27FC236}">
                <a16:creationId xmlns:a16="http://schemas.microsoft.com/office/drawing/2014/main" id="{B4F90DE1-7E09-7675-F11A-7A0C3C4DF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269" y="3529006"/>
            <a:ext cx="1360755" cy="189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2EDB47-A839-6C84-D07C-9784AD560036}"/>
              </a:ext>
            </a:extLst>
          </p:cNvPr>
          <p:cNvSpPr txBox="1">
            <a:spLocks/>
          </p:cNvSpPr>
          <p:nvPr/>
        </p:nvSpPr>
        <p:spPr>
          <a:xfrm>
            <a:off x="6885940" y="3429000"/>
            <a:ext cx="4580636" cy="321651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/>
              <a:t>Amongst</a:t>
            </a:r>
            <a:r>
              <a:rPr lang="en-GB" sz="1800" b="1"/>
              <a:t> </a:t>
            </a:r>
            <a:r>
              <a:rPr lang="en-GB" sz="1800"/>
              <a:t>SRHR products, HIV products…</a:t>
            </a:r>
          </a:p>
          <a:p>
            <a:pPr marL="285750" indent="-285750"/>
            <a:r>
              <a:rPr lang="en-GB" sz="1800"/>
              <a:t>dominate the pipeline &amp; portfolio; </a:t>
            </a:r>
          </a:p>
          <a:p>
            <a:pPr marL="285750" indent="-285750"/>
            <a:r>
              <a:rPr lang="en-GB" sz="1800"/>
              <a:t>get increased R&amp;D attention; </a:t>
            </a:r>
          </a:p>
          <a:p>
            <a:pPr marL="285750" indent="-285750"/>
            <a:r>
              <a:rPr lang="en-GB" sz="1800"/>
              <a:t>are more likely to be covered in LMICs.</a:t>
            </a:r>
          </a:p>
          <a:p>
            <a:pPr marL="457200" indent="-457200"/>
            <a:endParaRPr lang="en-GB" sz="1800"/>
          </a:p>
          <a:p>
            <a:pPr marL="457200" indent="-457200"/>
            <a:endParaRPr lang="en-GB" sz="180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84D2DE6E-9C3B-1456-041E-8CEB5EDBF289}"/>
              </a:ext>
            </a:extLst>
          </p:cNvPr>
          <p:cNvSpPr txBox="1">
            <a:spLocks/>
          </p:cNvSpPr>
          <p:nvPr/>
        </p:nvSpPr>
        <p:spPr>
          <a:xfrm>
            <a:off x="8352001" y="949281"/>
            <a:ext cx="3690647" cy="166216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800"/>
          </a:p>
          <a:p>
            <a:pPr marL="457200" indent="-457200"/>
            <a:endParaRPr lang="en-GB" sz="180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E085BEF9-3B86-694C-A5FC-98DBD1A92557}"/>
              </a:ext>
            </a:extLst>
          </p:cNvPr>
          <p:cNvSpPr txBox="1">
            <a:spLocks/>
          </p:cNvSpPr>
          <p:nvPr/>
        </p:nvSpPr>
        <p:spPr>
          <a:xfrm>
            <a:off x="8233129" y="719144"/>
            <a:ext cx="2885975" cy="131233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b="1">
                <a:solidFill>
                  <a:srgbClr val="45ABBF"/>
                </a:solidFill>
              </a:rPr>
              <a:t>SRHR Special Report 2022</a:t>
            </a:r>
          </a:p>
          <a:p>
            <a:pPr marL="457200" indent="-457200"/>
            <a:endParaRPr lang="en-GB" sz="1800" b="1"/>
          </a:p>
          <a:p>
            <a:pPr marL="457200" indent="-457200"/>
            <a:endParaRPr lang="en-GB" sz="1800" b="1"/>
          </a:p>
        </p:txBody>
      </p:sp>
      <p:pic>
        <p:nvPicPr>
          <p:cNvPr id="9" name="Picture 8" descr="A blue and white document&#10;&#10;Description automatically generated">
            <a:extLst>
              <a:ext uri="{FF2B5EF4-FFF2-40B4-BE49-F238E27FC236}">
                <a16:creationId xmlns:a16="http://schemas.microsoft.com/office/drawing/2014/main" id="{844CC198-0D40-8289-7D75-7D18CA4D3D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2024" y="300904"/>
            <a:ext cx="1720359" cy="2429335"/>
          </a:xfrm>
          <a:prstGeom prst="rect">
            <a:avLst/>
          </a:prstGeom>
        </p:spPr>
      </p:pic>
      <p:pic>
        <p:nvPicPr>
          <p:cNvPr id="1026" name="Picture 2" descr="2022 Access to Medicine Index">
            <a:extLst>
              <a:ext uri="{FF2B5EF4-FFF2-40B4-BE49-F238E27FC236}">
                <a16:creationId xmlns:a16="http://schemas.microsoft.com/office/drawing/2014/main" id="{F0A79EC8-BF35-D9B6-69BF-DF2374445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823" y="1515571"/>
            <a:ext cx="960026" cy="135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561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AF695-2A49-5DBA-6ECF-13AC2E2E8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>
                <a:solidFill>
                  <a:srgbClr val="171B2E"/>
                </a:solidFill>
              </a:rPr>
              <a:t>138 investors managing assets over USD 22 trillion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012B8ED-9AF9-6B6F-06A2-9F442243E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5289"/>
            <a:ext cx="12192000" cy="471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087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2B166-A85B-30E6-D02E-A7133DDCF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171B2E"/>
                </a:solidFill>
                <a:ea typeface="Verdana Bold"/>
              </a:rPr>
              <a:t>In the media</a:t>
            </a:r>
            <a:endParaRPr lang="en-US">
              <a:solidFill>
                <a:srgbClr val="171B2E"/>
              </a:solidFill>
            </a:endParaRPr>
          </a:p>
        </p:txBody>
      </p:sp>
      <p:pic>
        <p:nvPicPr>
          <p:cNvPr id="3" name="Picture 2" descr="A screenshot of a newspaper&#10;&#10;Description automatically generated">
            <a:extLst>
              <a:ext uri="{FF2B5EF4-FFF2-40B4-BE49-F238E27FC236}">
                <a16:creationId xmlns:a16="http://schemas.microsoft.com/office/drawing/2014/main" id="{FE3120F0-FA72-DF39-9502-EE8C54FD5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957" y="1538744"/>
            <a:ext cx="9695273" cy="469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68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42C84-4E42-EBF2-39B2-878A4184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171B2E"/>
                </a:solidFill>
              </a:rPr>
              <a:t>The burden of HIV in LMICs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1418565-16B6-82D1-E655-3E8E7EB12DE8}"/>
              </a:ext>
            </a:extLst>
          </p:cNvPr>
          <p:cNvSpPr/>
          <p:nvPr/>
        </p:nvSpPr>
        <p:spPr>
          <a:xfrm>
            <a:off x="6450558" y="2206691"/>
            <a:ext cx="1309232" cy="1316017"/>
          </a:xfrm>
          <a:prstGeom prst="ellipse">
            <a:avLst/>
          </a:prstGeom>
          <a:solidFill>
            <a:srgbClr val="45ABBF"/>
          </a:solidFill>
          <a:ln>
            <a:solidFill>
              <a:srgbClr val="56A1C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+mj-lt"/>
              </a:rPr>
              <a:t>60%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3EE18D-8EAC-EF92-98BB-A612E2306BEB}"/>
              </a:ext>
            </a:extLst>
          </p:cNvPr>
          <p:cNvSpPr/>
          <p:nvPr/>
        </p:nvSpPr>
        <p:spPr>
          <a:xfrm>
            <a:off x="7894216" y="2206691"/>
            <a:ext cx="2743200" cy="13620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…of new HIV infections occur in Sub-Saharan Africa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2535279-BC56-D3C7-B658-185D201EE468}"/>
              </a:ext>
            </a:extLst>
          </p:cNvPr>
          <p:cNvSpPr/>
          <p:nvPr/>
        </p:nvSpPr>
        <p:spPr>
          <a:xfrm>
            <a:off x="6450558" y="3781044"/>
            <a:ext cx="1309232" cy="1316017"/>
          </a:xfrm>
          <a:prstGeom prst="ellipse">
            <a:avLst/>
          </a:prstGeom>
          <a:solidFill>
            <a:srgbClr val="45ABBF"/>
          </a:solidFill>
          <a:ln>
            <a:solidFill>
              <a:srgbClr val="56A1C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>
                <a:latin typeface="+mj-lt"/>
              </a:rPr>
              <a:t>Number</a:t>
            </a:r>
          </a:p>
          <a:p>
            <a:pPr algn="ctr"/>
            <a:r>
              <a:rPr lang="en-US">
                <a:latin typeface="+mj-lt"/>
              </a:rPr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EA1BCF-2762-D2C8-E91D-75E1934A9E52}"/>
              </a:ext>
            </a:extLst>
          </p:cNvPr>
          <p:cNvSpPr/>
          <p:nvPr/>
        </p:nvSpPr>
        <p:spPr>
          <a:xfrm>
            <a:off x="7894216" y="3764293"/>
            <a:ext cx="2743200" cy="13620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…cause of death for women in girls (15-49) in sub-Saharan Africa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2260404-FB67-139C-D54E-D426C115F371}"/>
              </a:ext>
            </a:extLst>
          </p:cNvPr>
          <p:cNvSpPr/>
          <p:nvPr/>
        </p:nvSpPr>
        <p:spPr>
          <a:xfrm>
            <a:off x="1661383" y="2210619"/>
            <a:ext cx="1309232" cy="1316017"/>
          </a:xfrm>
          <a:prstGeom prst="ellipse">
            <a:avLst/>
          </a:prstGeom>
          <a:solidFill>
            <a:srgbClr val="45ABBF"/>
          </a:solidFill>
          <a:ln>
            <a:solidFill>
              <a:srgbClr val="56A1C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+mj-lt"/>
              </a:rPr>
              <a:t>39</a:t>
            </a:r>
            <a:r>
              <a:rPr lang="en-US" sz="1000">
                <a:latin typeface="+mj-lt"/>
              </a:rPr>
              <a:t> million</a:t>
            </a:r>
            <a:endParaRPr lang="en-US"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1AFD52-72CF-917E-860A-C89C36171E0F}"/>
              </a:ext>
            </a:extLst>
          </p:cNvPr>
          <p:cNvSpPr/>
          <p:nvPr/>
        </p:nvSpPr>
        <p:spPr>
          <a:xfrm>
            <a:off x="3105041" y="2193868"/>
            <a:ext cx="2743200" cy="13620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…people are living with HIV globally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CDC056C-4DE7-34CE-82CE-085763C4F3FC}"/>
              </a:ext>
            </a:extLst>
          </p:cNvPr>
          <p:cNvSpPr/>
          <p:nvPr/>
        </p:nvSpPr>
        <p:spPr>
          <a:xfrm>
            <a:off x="1663224" y="3751737"/>
            <a:ext cx="1309232" cy="1316017"/>
          </a:xfrm>
          <a:prstGeom prst="ellipse">
            <a:avLst/>
          </a:prstGeom>
          <a:solidFill>
            <a:srgbClr val="45ABBF"/>
          </a:solidFill>
          <a:ln>
            <a:solidFill>
              <a:srgbClr val="56A1C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+mj-lt"/>
              </a:rPr>
              <a:t>80%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AD29CA-F984-E482-66BC-CBCA069670E0}"/>
              </a:ext>
            </a:extLst>
          </p:cNvPr>
          <p:cNvSpPr/>
          <p:nvPr/>
        </p:nvSpPr>
        <p:spPr>
          <a:xfrm>
            <a:off x="3105041" y="3734986"/>
            <a:ext cx="2743200" cy="13620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…of all people with HIV are living in LMICs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526E41-5D0B-D292-8851-A7F1081B5E5D}"/>
              </a:ext>
            </a:extLst>
          </p:cNvPr>
          <p:cNvSpPr/>
          <p:nvPr/>
        </p:nvSpPr>
        <p:spPr>
          <a:xfrm>
            <a:off x="3373374" y="6214872"/>
            <a:ext cx="8271510" cy="5562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">
                <a:solidFill>
                  <a:schemeClr val="tx1"/>
                </a:solidFill>
              </a:rPr>
              <a:t>IAVI. </a:t>
            </a:r>
            <a:r>
              <a:rPr lang="en-US" sz="600" i="1">
                <a:solidFill>
                  <a:schemeClr val="tx1"/>
                </a:solidFill>
              </a:rPr>
              <a:t>Broadly Neutralizing Antibodies for HIV prevention.</a:t>
            </a:r>
            <a:r>
              <a:rPr lang="en-US" sz="600">
                <a:solidFill>
                  <a:schemeClr val="tx1"/>
                </a:solidFill>
              </a:rPr>
              <a:t> (2023) Available from: </a:t>
            </a:r>
            <a:r>
              <a:rPr lang="en-US" sz="600">
                <a:solidFill>
                  <a:srgbClr val="45ABB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https://www.iavi.org/our-science/bnabs-for-hiv-prevention</a:t>
            </a:r>
            <a:r>
              <a:rPr lang="en-US" sz="600">
                <a:solidFill>
                  <a:srgbClr val="45ABBF"/>
                </a:solidFill>
              </a:rPr>
              <a:t>; </a:t>
            </a:r>
            <a:r>
              <a:rPr lang="en-US" sz="600">
                <a:solidFill>
                  <a:schemeClr val="tx1"/>
                </a:solidFill>
              </a:rPr>
              <a:t>Access to Medicine Foundation. </a:t>
            </a:r>
            <a:r>
              <a:rPr lang="en-US" sz="600" i="1">
                <a:solidFill>
                  <a:schemeClr val="tx1"/>
                </a:solidFill>
              </a:rPr>
              <a:t>Access to Medicine Index 2022. </a:t>
            </a:r>
            <a:r>
              <a:rPr lang="en-US" sz="600">
                <a:solidFill>
                  <a:schemeClr val="tx1"/>
                </a:solidFill>
              </a:rPr>
              <a:t>(2022) Available from:</a:t>
            </a:r>
            <a:r>
              <a:rPr lang="en-US" sz="600">
                <a:solidFill>
                  <a:srgbClr val="45ABBF"/>
                </a:solidFill>
              </a:rPr>
              <a:t> </a:t>
            </a:r>
            <a:r>
              <a:rPr lang="en-US" sz="600">
                <a:solidFill>
                  <a:srgbClr val="45ABB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https://accesstomedicinefoundation.org/resource/2022-access-to-medicine-index</a:t>
            </a:r>
            <a:r>
              <a:rPr lang="en-US" sz="600">
                <a:solidFill>
                  <a:srgbClr val="45ABBF"/>
                </a:solidFill>
              </a:rPr>
              <a:t> </a:t>
            </a:r>
            <a:r>
              <a:rPr lang="en-US" sz="600">
                <a:solidFill>
                  <a:srgbClr val="171B2E"/>
                </a:solidFill>
              </a:rPr>
              <a:t>;</a:t>
            </a:r>
            <a:r>
              <a:rPr lang="en-US" sz="600">
                <a:solidFill>
                  <a:srgbClr val="45ABBF"/>
                </a:solidFill>
              </a:rPr>
              <a:t> </a:t>
            </a:r>
            <a:r>
              <a:rPr lang="en-US" sz="600" err="1">
                <a:solidFill>
                  <a:srgbClr val="171B2E"/>
                </a:solidFill>
              </a:rPr>
              <a:t>Bekker</a:t>
            </a:r>
            <a:r>
              <a:rPr lang="en-US" sz="600">
                <a:solidFill>
                  <a:srgbClr val="171B2E"/>
                </a:solidFill>
              </a:rPr>
              <a:t> et al. </a:t>
            </a:r>
            <a:r>
              <a:rPr lang="en-US" sz="600" i="1">
                <a:solidFill>
                  <a:srgbClr val="171B2E"/>
                </a:solidFill>
              </a:rPr>
              <a:t>Advancing global health and strengthening the HIV response in the era of the Sustainable Development Goals: the International AIDS Society-Lancet Commission. </a:t>
            </a:r>
            <a:r>
              <a:rPr lang="en-US" sz="600">
                <a:solidFill>
                  <a:srgbClr val="171B2E"/>
                </a:solidFill>
              </a:rPr>
              <a:t>(2018) Available from: </a:t>
            </a:r>
            <a:r>
              <a:rPr lang="en-US" sz="600" b="0" i="0" u="sng">
                <a:solidFill>
                  <a:srgbClr val="45ABBF"/>
                </a:solidFill>
                <a:effectLst/>
              </a:rPr>
              <a:t>https://doi.org/10.1016/S0140-6736(18)31070-5</a:t>
            </a:r>
            <a:endParaRPr lang="en-US" sz="600" u="sng">
              <a:solidFill>
                <a:srgbClr val="45AB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189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6AC7D9D-F8F4-76C9-2343-E767E103584D}"/>
              </a:ext>
            </a:extLst>
          </p:cNvPr>
          <p:cNvSpPr/>
          <p:nvPr/>
        </p:nvSpPr>
        <p:spPr>
          <a:xfrm>
            <a:off x="2630947" y="10542"/>
            <a:ext cx="1351621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700112-9DA5-B142-8765-ED6A3B94F2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0" tIns="0" rIns="0" bIns="0" rtlCol="0" anchor="t">
            <a:normAutofit/>
          </a:bodyPr>
          <a:lstStyle/>
          <a:p>
            <a:endParaRPr lang="en-GB" sz="1800" b="0">
              <a:solidFill>
                <a:schemeClr val="tx1"/>
              </a:solidFill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800" b="0">
              <a:solidFill>
                <a:schemeClr val="tx1"/>
              </a:solidFill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800" b="0">
              <a:solidFill>
                <a:schemeClr val="tx1"/>
              </a:solidFill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800" b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93E86D9-734E-CD4A-98AC-D989E4E5E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6355" y="228530"/>
            <a:ext cx="8584977" cy="1223964"/>
          </a:xfrm>
        </p:spPr>
        <p:txBody>
          <a:bodyPr anchor="b">
            <a:normAutofit/>
          </a:bodyPr>
          <a:lstStyle/>
          <a:p>
            <a:pPr algn="r"/>
            <a:r>
              <a:rPr lang="en-GB" err="1">
                <a:solidFill>
                  <a:srgbClr val="171B2E"/>
                </a:solidFill>
                <a:ea typeface="Verdana Bold"/>
              </a:rPr>
              <a:t>bNabs</a:t>
            </a:r>
            <a:r>
              <a:rPr lang="en-GB">
                <a:solidFill>
                  <a:srgbClr val="171B2E"/>
                </a:solidFill>
                <a:ea typeface="Verdana Bold"/>
              </a:rPr>
              <a:t> </a:t>
            </a:r>
            <a:endParaRPr lang="en-GB" noProof="0">
              <a:solidFill>
                <a:srgbClr val="171B2E"/>
              </a:solidFill>
              <a:ea typeface="Verdana Bold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C7B1E0D-49C5-E2DA-C063-59D48BC5ADBD}"/>
              </a:ext>
            </a:extLst>
          </p:cNvPr>
          <p:cNvSpPr/>
          <p:nvPr/>
        </p:nvSpPr>
        <p:spPr>
          <a:xfrm flipH="1">
            <a:off x="6494757" y="4021253"/>
            <a:ext cx="2186671" cy="1142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solidFill>
                  <a:schemeClr val="tx1"/>
                </a:solidFill>
              </a:rPr>
              <a:t>Administration</a:t>
            </a:r>
            <a:r>
              <a:rPr lang="en-US">
                <a:solidFill>
                  <a:schemeClr val="tx1"/>
                </a:solidFill>
              </a:rPr>
              <a:t> via IV route or injection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270C34F-8CA9-711D-B101-E1581F62DBC3}"/>
              </a:ext>
            </a:extLst>
          </p:cNvPr>
          <p:cNvSpPr/>
          <p:nvPr/>
        </p:nvSpPr>
        <p:spPr>
          <a:xfrm>
            <a:off x="4179816" y="2521098"/>
            <a:ext cx="1309232" cy="1316017"/>
          </a:xfrm>
          <a:prstGeom prst="ellipse">
            <a:avLst/>
          </a:prstGeom>
          <a:solidFill>
            <a:srgbClr val="45ABBF"/>
          </a:solidFill>
          <a:ln>
            <a:solidFill>
              <a:srgbClr val="45ABB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5ABBF"/>
              </a:solidFill>
              <a:latin typeface="+mj-lt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7FB8774-78B3-C41C-D82C-6FE034EBC1D5}"/>
              </a:ext>
            </a:extLst>
          </p:cNvPr>
          <p:cNvSpPr/>
          <p:nvPr/>
        </p:nvSpPr>
        <p:spPr>
          <a:xfrm>
            <a:off x="6815643" y="2521098"/>
            <a:ext cx="1309232" cy="1316017"/>
          </a:xfrm>
          <a:prstGeom prst="ellipse">
            <a:avLst/>
          </a:prstGeom>
          <a:solidFill>
            <a:srgbClr val="45ABBF"/>
          </a:solidFill>
          <a:ln>
            <a:solidFill>
              <a:srgbClr val="45ABB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5ABBF"/>
              </a:solidFill>
              <a:latin typeface="+mj-lt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BF87013-E656-9DFA-B076-97A853FCC6D3}"/>
              </a:ext>
            </a:extLst>
          </p:cNvPr>
          <p:cNvSpPr/>
          <p:nvPr/>
        </p:nvSpPr>
        <p:spPr>
          <a:xfrm>
            <a:off x="9421798" y="2521098"/>
            <a:ext cx="1309232" cy="1316017"/>
          </a:xfrm>
          <a:prstGeom prst="ellipse">
            <a:avLst/>
          </a:prstGeom>
          <a:solidFill>
            <a:srgbClr val="45ABBF"/>
          </a:solidFill>
          <a:ln>
            <a:solidFill>
              <a:srgbClr val="45ABB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5ABBF"/>
              </a:solidFill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E71CEA-D395-C718-B7DE-661C9D30D714}"/>
              </a:ext>
            </a:extLst>
          </p:cNvPr>
          <p:cNvSpPr/>
          <p:nvPr/>
        </p:nvSpPr>
        <p:spPr>
          <a:xfrm flipH="1">
            <a:off x="9224442" y="3994937"/>
            <a:ext cx="1703948" cy="1142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solidFill>
                  <a:schemeClr val="tx1"/>
                </a:solidFill>
              </a:rPr>
              <a:t>Prevention</a:t>
            </a:r>
          </a:p>
          <a:p>
            <a:r>
              <a:rPr lang="en-US">
                <a:solidFill>
                  <a:schemeClr val="tx1"/>
                </a:solidFill>
              </a:rPr>
              <a:t>Treatment</a:t>
            </a:r>
          </a:p>
          <a:p>
            <a:r>
              <a:rPr lang="en-US">
                <a:solidFill>
                  <a:schemeClr val="tx1"/>
                </a:solidFill>
              </a:rPr>
              <a:t>Cure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810653-7E30-0808-216D-FA880392798C}"/>
              </a:ext>
            </a:extLst>
          </p:cNvPr>
          <p:cNvSpPr/>
          <p:nvPr/>
        </p:nvSpPr>
        <p:spPr>
          <a:xfrm flipH="1">
            <a:off x="3900472" y="4021253"/>
            <a:ext cx="2012558" cy="1142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solidFill>
                  <a:schemeClr val="tx1"/>
                </a:solidFill>
              </a:rPr>
              <a:t>Breakthrough</a:t>
            </a:r>
          </a:p>
          <a:p>
            <a:r>
              <a:rPr lang="en-US">
                <a:solidFill>
                  <a:schemeClr val="tx1"/>
                </a:solidFill>
              </a:rPr>
              <a:t>for HIV/AIDS research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CEE1C50-712D-BEF1-6CC4-2370C14915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b="18238"/>
          <a:stretch/>
        </p:blipFill>
        <p:spPr>
          <a:xfrm>
            <a:off x="7082198" y="2830745"/>
            <a:ext cx="718947" cy="73478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8E6F31B1-4BDA-4879-9CC6-731FF142F7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b="11520"/>
          <a:stretch/>
        </p:blipFill>
        <p:spPr>
          <a:xfrm>
            <a:off x="4444061" y="2779929"/>
            <a:ext cx="789382" cy="873049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99AD8108-4D20-EB42-D3BD-3FF19BFACBA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 b="11480"/>
          <a:stretch/>
        </p:blipFill>
        <p:spPr>
          <a:xfrm>
            <a:off x="9701773" y="2717844"/>
            <a:ext cx="832009" cy="9206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BF063A6-EC8E-B986-C102-20976A14FC14}"/>
              </a:ext>
            </a:extLst>
          </p:cNvPr>
          <p:cNvSpPr/>
          <p:nvPr/>
        </p:nvSpPr>
        <p:spPr>
          <a:xfrm>
            <a:off x="8615576" y="6254116"/>
            <a:ext cx="3459162" cy="5562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">
                <a:solidFill>
                  <a:schemeClr val="tx1"/>
                </a:solidFill>
              </a:rPr>
              <a:t>IAVI. </a:t>
            </a:r>
            <a:r>
              <a:rPr lang="en-US" sz="600" i="1">
                <a:solidFill>
                  <a:schemeClr val="tx1"/>
                </a:solidFill>
              </a:rPr>
              <a:t>Broadly Neutralizing Antibodies for HIV prevention.</a:t>
            </a:r>
            <a:r>
              <a:rPr lang="en-US" sz="600">
                <a:solidFill>
                  <a:schemeClr val="tx1"/>
                </a:solidFill>
              </a:rPr>
              <a:t> (2023) Available from: </a:t>
            </a:r>
            <a:r>
              <a:rPr lang="en-US" sz="600">
                <a:solidFill>
                  <a:srgbClr val="45ABBF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https://www.iavi.org/our-science/bnabs-for-hiv-prevention</a:t>
            </a:r>
            <a:endParaRPr lang="en-US" sz="600">
              <a:solidFill>
                <a:srgbClr val="45AB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733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Hands in purple gloves holding a container with white liquid&#10;&#10;Description automatically generated">
            <a:extLst>
              <a:ext uri="{FF2B5EF4-FFF2-40B4-BE49-F238E27FC236}">
                <a16:creationId xmlns:a16="http://schemas.microsoft.com/office/drawing/2014/main" id="{2F8B244F-434B-7EAD-33B4-FFCFD64E3EC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5835" r="5835"/>
          <a:stretch>
            <a:fillRect/>
          </a:stretch>
        </p:blipFill>
        <p:spPr>
          <a:xfrm>
            <a:off x="5311336" y="1439866"/>
            <a:ext cx="6371076" cy="4808534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DA9E1D3-6184-6378-7396-216CBF5A2689}"/>
              </a:ext>
            </a:extLst>
          </p:cNvPr>
          <p:cNvSpPr/>
          <p:nvPr/>
        </p:nvSpPr>
        <p:spPr>
          <a:xfrm>
            <a:off x="685800" y="1908968"/>
            <a:ext cx="5676900" cy="3509166"/>
          </a:xfrm>
          <a:prstGeom prst="rect">
            <a:avLst/>
          </a:prstGeom>
          <a:solidFill>
            <a:srgbClr val="171B2E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68B67D8-5B3C-5816-0F22-09684F1A2AB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77913" y="2855118"/>
            <a:ext cx="5018087" cy="2378079"/>
          </a:xfrm>
        </p:spPr>
        <p:txBody>
          <a:bodyPr/>
          <a:lstStyle/>
          <a:p>
            <a:r>
              <a:rPr lang="en-GB" sz="2000" b="1" dirty="0">
                <a:solidFill>
                  <a:schemeClr val="bg1"/>
                </a:solidFill>
                <a:latin typeface="+mn-lt"/>
              </a:rPr>
              <a:t>"80% of licensed </a:t>
            </a:r>
            <a:r>
              <a:rPr lang="en-GB" sz="2000" b="1" dirty="0" err="1">
                <a:solidFill>
                  <a:schemeClr val="bg1"/>
                </a:solidFill>
                <a:latin typeface="+mn-lt"/>
              </a:rPr>
              <a:t>mAbs</a:t>
            </a:r>
            <a:r>
              <a:rPr lang="en-GB" sz="2000" b="1" dirty="0">
                <a:solidFill>
                  <a:schemeClr val="bg1"/>
                </a:solidFill>
                <a:latin typeface="+mn-lt"/>
              </a:rPr>
              <a:t> are sold in the United States, Europe, and Canada. Only 20% of </a:t>
            </a:r>
            <a:r>
              <a:rPr lang="en-GB" sz="2000" b="1" dirty="0" err="1">
                <a:solidFill>
                  <a:schemeClr val="bg1"/>
                </a:solidFill>
                <a:latin typeface="+mn-lt"/>
              </a:rPr>
              <a:t>mAbs</a:t>
            </a:r>
            <a:r>
              <a:rPr lang="en-GB" sz="2000" b="1" dirty="0">
                <a:solidFill>
                  <a:schemeClr val="bg1"/>
                </a:solidFill>
                <a:latin typeface="+mn-lt"/>
              </a:rPr>
              <a:t> are sold in countries that make up 85% of the world's population"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6F9179-CB04-29B7-DDE1-4E5479518F27}"/>
              </a:ext>
            </a:extLst>
          </p:cNvPr>
          <p:cNvSpPr/>
          <p:nvPr/>
        </p:nvSpPr>
        <p:spPr>
          <a:xfrm>
            <a:off x="11293405" y="6248400"/>
            <a:ext cx="555696" cy="2408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">
                <a:solidFill>
                  <a:sysClr val="windowText" lastClr="000000"/>
                </a:solidFill>
              </a:rPr>
              <a:t>© CDC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7F5C69-C73A-76C1-605A-39B3AA0ED9D3}"/>
              </a:ext>
            </a:extLst>
          </p:cNvPr>
          <p:cNvSpPr/>
          <p:nvPr/>
        </p:nvSpPr>
        <p:spPr>
          <a:xfrm flipH="1">
            <a:off x="685581" y="5418134"/>
            <a:ext cx="5018087" cy="3541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err="1">
                <a:solidFill>
                  <a:srgbClr val="45ABBF"/>
                </a:solidFill>
              </a:rPr>
              <a:t>Wellcome</a:t>
            </a:r>
            <a:r>
              <a:rPr lang="en-US" sz="1200">
                <a:solidFill>
                  <a:srgbClr val="45ABBF"/>
                </a:solidFill>
              </a:rPr>
              <a:t> &amp; IAVI (2020)</a:t>
            </a:r>
          </a:p>
        </p:txBody>
      </p:sp>
    </p:spTree>
    <p:extLst>
      <p:ext uri="{BB962C8B-B14F-4D97-AF65-F5344CB8AC3E}">
        <p14:creationId xmlns:p14="http://schemas.microsoft.com/office/powerpoint/2010/main" val="2425358069"/>
      </p:ext>
    </p:extLst>
  </p:cSld>
  <p:clrMapOvr>
    <a:masterClrMapping/>
  </p:clrMapOvr>
</p:sld>
</file>

<file path=ppt/theme/theme1.xml><?xml version="1.0" encoding="utf-8"?>
<a:theme xmlns:a="http://schemas.openxmlformats.org/drawingml/2006/main" name="HIVR4P2023">
  <a:themeElements>
    <a:clrScheme name="HIVR4P 2023">
      <a:dk1>
        <a:srgbClr val="000000"/>
      </a:dk1>
      <a:lt1>
        <a:srgbClr val="FFFFFF"/>
      </a:lt1>
      <a:dk2>
        <a:srgbClr val="DB2415"/>
      </a:dk2>
      <a:lt2>
        <a:srgbClr val="FFFFFF"/>
      </a:lt2>
      <a:accent1>
        <a:srgbClr val="DB2415"/>
      </a:accent1>
      <a:accent2>
        <a:srgbClr val="DE9343"/>
      </a:accent2>
      <a:accent3>
        <a:srgbClr val="45ABBF"/>
      </a:accent3>
      <a:accent4>
        <a:srgbClr val="E271A9"/>
      </a:accent4>
      <a:accent5>
        <a:srgbClr val="D80561"/>
      </a:accent5>
      <a:accent6>
        <a:srgbClr val="242C4B"/>
      </a:accent6>
      <a:hlink>
        <a:srgbClr val="E0001B"/>
      </a:hlink>
      <a:folHlink>
        <a:srgbClr val="E0001B"/>
      </a:folHlink>
    </a:clrScheme>
    <a:fontScheme name="IAS Verdana">
      <a:majorFont>
        <a:latin typeface="Verdana Bold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IVR4P-2024-Speaker_RibbonSans.potx" id="{AFD9FF25-A869-4D42-AA88-C30434704F4A}" vid="{C2656A43-8124-B740-81BA-033A31046F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DD43244790174B892FA283EAEEDD66" ma:contentTypeVersion="19" ma:contentTypeDescription="Create a new document." ma:contentTypeScope="" ma:versionID="3d42bb68d0426afcd238a47141982f15">
  <xsd:schema xmlns:xsd="http://www.w3.org/2001/XMLSchema" xmlns:xs="http://www.w3.org/2001/XMLSchema" xmlns:p="http://schemas.microsoft.com/office/2006/metadata/properties" xmlns:ns1="http://schemas.microsoft.com/sharepoint/v3" xmlns:ns2="96baf7c1-7d9f-48d3-95bc-3d60efb8f7f9" xmlns:ns3="250929fa-9806-4449-af20-7947085fa170" targetNamespace="http://schemas.microsoft.com/office/2006/metadata/properties" ma:root="true" ma:fieldsID="7d3a24471b85b01aaa6bb00261ebec48" ns1:_="" ns2:_="" ns3:_="">
    <xsd:import namespace="http://schemas.microsoft.com/sharepoint/v3"/>
    <xsd:import namespace="96baf7c1-7d9f-48d3-95bc-3d60efb8f7f9"/>
    <xsd:import namespace="250929fa-9806-4449-af20-7947085fa1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baf7c1-7d9f-48d3-95bc-3d60efb8f7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d8752f36-f899-4024-97aa-312620fde4b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0929fa-9806-4449-af20-7947085fa17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d8963c6f-ee03-4b2a-8221-928f9d265193}" ma:internalName="TaxCatchAll" ma:showField="CatchAllData" ma:web="250929fa-9806-4449-af20-7947085fa1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50929fa-9806-4449-af20-7947085fa170" xsi:nil="true"/>
    <lcf76f155ced4ddcb4097134ff3c332f xmlns="96baf7c1-7d9f-48d3-95bc-3d60efb8f7f9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712DD93-E2F0-4FC3-8475-61C514D33F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6baf7c1-7d9f-48d3-95bc-3d60efb8f7f9"/>
    <ds:schemaRef ds:uri="250929fa-9806-4449-af20-7947085fa1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13FA63B-F9CF-4CBD-8A5E-0A8EC6CEF67B}">
  <ds:schemaRefs>
    <ds:schemaRef ds:uri="250929fa-9806-4449-af20-7947085fa170"/>
    <ds:schemaRef ds:uri="http://schemas.microsoft.com/office/2006/documentManagement/types"/>
    <ds:schemaRef ds:uri="http://schemas.microsoft.com/sharepoint/v3"/>
    <ds:schemaRef ds:uri="http://schemas.microsoft.com/office/2006/metadata/properties"/>
    <ds:schemaRef ds:uri="http://purl.org/dc/terms/"/>
    <ds:schemaRef ds:uri="96baf7c1-7d9f-48d3-95bc-3d60efb8f7f9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A399841-B9F2-495F-B3C2-1A86CBD4D44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HIVR4P-PowerPoint</Template>
  <TotalTime>0</TotalTime>
  <Words>550</Words>
  <Application>Microsoft Office PowerPoint</Application>
  <PresentationFormat>Widescreen</PresentationFormat>
  <Paragraphs>88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Verdana</vt:lpstr>
      <vt:lpstr>IAS Ribbon Sans Bold</vt:lpstr>
      <vt:lpstr>Verdana Bold</vt:lpstr>
      <vt:lpstr>IAS Ribbon Sans Regular</vt:lpstr>
      <vt:lpstr>Calibri</vt:lpstr>
      <vt:lpstr>HIVR4P2023</vt:lpstr>
      <vt:lpstr>Affordability and economic implications for bNAbs </vt:lpstr>
      <vt:lpstr>How we drive change</vt:lpstr>
      <vt:lpstr>About the Access to Medicine Foundation</vt:lpstr>
      <vt:lpstr>Our research</vt:lpstr>
      <vt:lpstr>138 investors managing assets over USD 22 trillion</vt:lpstr>
      <vt:lpstr>In the media</vt:lpstr>
      <vt:lpstr>The burden of HIV in LMICs</vt:lpstr>
      <vt:lpstr>bNabs </vt:lpstr>
      <vt:lpstr>PowerPoint Presentation</vt:lpstr>
      <vt:lpstr>Affordability of bNabs </vt:lpstr>
      <vt:lpstr>Accessibility of bNabs </vt:lpstr>
      <vt:lpstr>How to ensure access  </vt:lpstr>
      <vt:lpstr>Contact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words we use matter in the response to HIV</dc:title>
  <dc:creator>Emily Gauruhn</dc:creator>
  <cp:lastModifiedBy>Sara Jändel</cp:lastModifiedBy>
  <cp:revision>3</cp:revision>
  <dcterms:created xsi:type="dcterms:W3CDTF">2023-10-03T08:45:42Z</dcterms:created>
  <dcterms:modified xsi:type="dcterms:W3CDTF">2023-10-31T14:45:37Z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0x010100ACDD43244790174B892FA283EAEEDD66</vt:lpwstr>
  </property>
  <property fmtid="{D5CDD505-2E9C-101B-9397-08002B2CF9AE}" pid="3" name="MediaServiceImageTags">
    <vt:lpwstr/>
  </property>
</Properties>
</file>