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722" r:id="rId5"/>
    <p:sldMasterId id="2147483739" r:id="rId6"/>
  </p:sldMasterIdLst>
  <p:notesMasterIdLst>
    <p:notesMasterId r:id="rId26"/>
  </p:notesMasterIdLst>
  <p:handoutMasterIdLst>
    <p:handoutMasterId r:id="rId27"/>
  </p:handoutMasterIdLst>
  <p:sldIdLst>
    <p:sldId id="1832" r:id="rId7"/>
    <p:sldId id="263" r:id="rId8"/>
    <p:sldId id="1834" r:id="rId9"/>
    <p:sldId id="270" r:id="rId10"/>
    <p:sldId id="275" r:id="rId11"/>
    <p:sldId id="278" r:id="rId12"/>
    <p:sldId id="358" r:id="rId13"/>
    <p:sldId id="2146847558" r:id="rId14"/>
    <p:sldId id="256" r:id="rId15"/>
    <p:sldId id="2146847910" r:id="rId16"/>
    <p:sldId id="2146847902" r:id="rId17"/>
    <p:sldId id="2146847912" r:id="rId18"/>
    <p:sldId id="2146847915" r:id="rId19"/>
    <p:sldId id="2146847913" r:id="rId20"/>
    <p:sldId id="2146847916" r:id="rId21"/>
    <p:sldId id="2146847914" r:id="rId22"/>
    <p:sldId id="2146847917" r:id="rId23"/>
    <p:sldId id="271" r:id="rId24"/>
    <p:sldId id="295" r:id="rId25"/>
  </p:sldIdLst>
  <p:sldSz cx="18288000" cy="10287000"/>
  <p:notesSz cx="7099300" cy="10234613"/>
  <p:custDataLst>
    <p:tags r:id="rId28"/>
  </p:custDataLst>
  <p:defaultText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2" pos="9116" userDrawn="1">
          <p15:clr>
            <a:srgbClr val="A4A3A4"/>
          </p15:clr>
        </p15:guide>
        <p15:guide id="3" orient="horz" pos="32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9F6D3F-04ED-8373-F2DE-0372D204BC2C}" name="Isaac Smith" initials="IS" userId="S::isaac@lovelivegraphics.com::2296f7d4-aa3c-4c33-998f-091724355e9e" providerId="AD"/>
  <p188:author id="{A1AA3566-C8AB-9716-5B1E-47C0DD0683E0}" name="Simon Hackett" initials="SH" userId="S::spet2633@ox.ac.uk::1f650bed-fd66-497e-a1fa-83910039d141" providerId="AD"/>
  <p188:author id="{5DBF3281-A1B3-144D-431E-0220477B888C}" name="Golding, Rebecca (LDN-DNA)" initials="GR(D" userId="Golding, Rebecca (LDN-DNA)" providerId="None"/>
  <p188:author id="{806453AD-5566-1F39-88ED-62E5FB25326D}" name="Karolina Fedorowicz" initials="KF" userId="S::Karolina@lovelivegraphics.com::c4b80673-2bca-40ca-b37c-91c76d3d2ed0" providerId="AD"/>
  <p188:author id="{4F5615C1-C406-4C43-5F61-3C94C40566EF}" name="Gooch, Daisy (LDN-DNA)" initials="DG" userId="Gooch, Daisy (LDN-DNA)" providerId="None"/>
  <p188:author id="{2474DAC6-0E3E-DBAC-90E1-74735908A215}" name="Sally Snow" initials="SS" userId="a58aab8c2c430714" providerId="Windows Live"/>
  <p188:author id="{B163DFF2-7364-2AD5-3E0C-2D3CE05A2B53}" name="Rebecca Newton" initials="RN" userId="S::Rebecca@lovelivegraphics.com::ae40a41c-ac6c-437a-8c0f-8d35b43c718a" providerId="AD"/>
  <p188:author id="{73AEF6FA-5C0A-3E08-F89B-FCCA774A565B}" name="Monica Cavaco" initials="MC" userId="S::mcavaco@gilead.com::53e1f0b7-cbe6-490e-a25e-65d713b0bfdc" providerId="AD"/>
  <p188:author id="{03F241FC-917C-924C-0123-4034FD99D59B}" name="David Thorpe" initials="DT" userId="S::david.thorpe@gilead.com::0ea01918-afd9-4b81-9ef3-85ffb13bf0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43434"/>
    <a:srgbClr val="F2F2F2"/>
    <a:srgbClr val="FFFFFF"/>
    <a:srgbClr val="F9B062"/>
    <a:srgbClr val="FCE0CC"/>
    <a:srgbClr val="E6E6E6"/>
    <a:srgbClr val="DED9D2"/>
    <a:srgbClr val="F2EEEB"/>
    <a:srgbClr val="E22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3278" autoAdjust="0"/>
  </p:normalViewPr>
  <p:slideViewPr>
    <p:cSldViewPr snapToGrid="0" showGuides="1">
      <p:cViewPr varScale="1">
        <p:scale>
          <a:sx n="72" d="100"/>
          <a:sy n="72" d="100"/>
        </p:scale>
        <p:origin x="708" y="78"/>
      </p:cViewPr>
      <p:guideLst>
        <p:guide pos="9116"/>
        <p:guide orient="horz" pos="3240"/>
      </p:guideLst>
    </p:cSldViewPr>
  </p:slideViewPr>
  <p:notesTextViewPr>
    <p:cViewPr>
      <p:scale>
        <a:sx n="1" d="1"/>
        <a:sy n="1" d="1"/>
      </p:scale>
      <p:origin x="0" y="0"/>
    </p:cViewPr>
  </p:notesTextViewPr>
  <p:sorterViewPr>
    <p:cViewPr>
      <p:scale>
        <a:sx n="75" d="100"/>
        <a:sy n="75" d="100"/>
      </p:scale>
      <p:origin x="0" y="-762"/>
    </p:cViewPr>
  </p:sorterViewPr>
  <p:notesViewPr>
    <p:cSldViewPr snapToGrid="0" showGuides="1">
      <p:cViewPr varScale="1">
        <p:scale>
          <a:sx n="97" d="100"/>
          <a:sy n="97" d="100"/>
        </p:scale>
        <p:origin x="427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1CD0B14B-9F9D-4159-98E2-8438FFA21F9F}" type="datetimeFigureOut">
              <a:rPr lang="en-GB" smtClean="0"/>
              <a:t>06/11/2023</a:t>
            </a:fld>
            <a:endParaRPr lang="en-GB" dirty="0"/>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D2B85833-60A5-4B0B-8C4D-35FDE3687518}" type="slidenum">
              <a:rPr lang="en-GB" smtClean="0"/>
              <a:t>‹#›</a:t>
            </a:fld>
            <a:endParaRPr lang="en-GB" dirty="0"/>
          </a:p>
        </p:txBody>
      </p:sp>
    </p:spTree>
    <p:extLst>
      <p:ext uri="{BB962C8B-B14F-4D97-AF65-F5344CB8AC3E}">
        <p14:creationId xmlns:p14="http://schemas.microsoft.com/office/powerpoint/2010/main" val="3478582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3508"/>
          </a:xfrm>
          <a:prstGeom prst="rect">
            <a:avLst/>
          </a:prstGeom>
        </p:spPr>
        <p:txBody>
          <a:bodyPr vert="horz" lIns="99041" tIns="49520" rIns="99041" bIns="49520" rtlCol="0"/>
          <a:lstStyle>
            <a:lvl1pPr algn="l">
              <a:defRPr sz="1200"/>
            </a:lvl1pPr>
          </a:lstStyle>
          <a:p>
            <a:endParaRPr lang="en-US" dirty="0"/>
          </a:p>
        </p:txBody>
      </p:sp>
      <p:sp>
        <p:nvSpPr>
          <p:cNvPr id="3" name="Date Placeholder 2"/>
          <p:cNvSpPr>
            <a:spLocks noGrp="1"/>
          </p:cNvSpPr>
          <p:nvPr>
            <p:ph type="dt" idx="1"/>
          </p:nvPr>
        </p:nvSpPr>
        <p:spPr>
          <a:xfrm>
            <a:off x="4021296" y="1"/>
            <a:ext cx="3076363" cy="513508"/>
          </a:xfrm>
          <a:prstGeom prst="rect">
            <a:avLst/>
          </a:prstGeom>
        </p:spPr>
        <p:txBody>
          <a:bodyPr vert="horz" lIns="99041" tIns="49520" rIns="99041" bIns="49520" rtlCol="0"/>
          <a:lstStyle>
            <a:lvl1pPr algn="r">
              <a:defRPr sz="1200"/>
            </a:lvl1pPr>
          </a:lstStyle>
          <a:p>
            <a:fld id="{A2E1BC92-AED4-4483-9BD7-5E00CFC297E5}" type="datetimeFigureOut">
              <a:rPr lang="en-US" smtClean="0"/>
              <a:t>11/6/2023</a:t>
            </a:fld>
            <a:endParaRPr lang="en-US" dirty="0"/>
          </a:p>
        </p:txBody>
      </p:sp>
      <p:sp>
        <p:nvSpPr>
          <p:cNvPr id="4" name="Slide Image Placeholder 3"/>
          <p:cNvSpPr>
            <a:spLocks noGrp="1" noRot="1" noChangeAspect="1"/>
          </p:cNvSpPr>
          <p:nvPr>
            <p:ph type="sldImg" idx="2"/>
          </p:nvPr>
        </p:nvSpPr>
        <p:spPr>
          <a:xfrm>
            <a:off x="477838" y="1279525"/>
            <a:ext cx="6143625" cy="3455988"/>
          </a:xfrm>
          <a:prstGeom prst="rect">
            <a:avLst/>
          </a:prstGeom>
          <a:noFill/>
          <a:ln w="12700">
            <a:solidFill>
              <a:prstClr val="black"/>
            </a:solidFill>
          </a:ln>
        </p:spPr>
        <p:txBody>
          <a:bodyPr vert="horz" lIns="99041" tIns="49520" rIns="99041" bIns="49520" rtlCol="0" anchor="ctr"/>
          <a:lstStyle/>
          <a:p>
            <a:endParaRPr lang="en-US"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1" tIns="49520" rIns="99041" bIns="495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8"/>
            <a:ext cx="3076363" cy="513507"/>
          </a:xfrm>
          <a:prstGeom prst="rect">
            <a:avLst/>
          </a:prstGeom>
        </p:spPr>
        <p:txBody>
          <a:bodyPr vert="horz" lIns="99041" tIns="49520" rIns="99041" bIns="495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6" y="9721108"/>
            <a:ext cx="3076363" cy="513507"/>
          </a:xfrm>
          <a:prstGeom prst="rect">
            <a:avLst/>
          </a:prstGeom>
        </p:spPr>
        <p:txBody>
          <a:bodyPr vert="horz" lIns="99041" tIns="49520" rIns="99041" bIns="49520" rtlCol="0" anchor="b"/>
          <a:lstStyle>
            <a:lvl1pPr algn="r">
              <a:defRPr sz="1200"/>
            </a:lvl1pPr>
          </a:lstStyle>
          <a:p>
            <a:fld id="{9A0FA516-1A05-4C18-9C0F-9156EA91B626}" type="slidenum">
              <a:rPr lang="en-US" smtClean="0"/>
              <a:t>‹#›</a:t>
            </a:fld>
            <a:endParaRPr lang="en-US" dirty="0"/>
          </a:p>
        </p:txBody>
      </p:sp>
    </p:spTree>
    <p:extLst>
      <p:ext uri="{BB962C8B-B14F-4D97-AF65-F5344CB8AC3E}">
        <p14:creationId xmlns:p14="http://schemas.microsoft.com/office/powerpoint/2010/main" val="2736155542"/>
      </p:ext>
    </p:extLst>
  </p:cSld>
  <p:clrMap bg1="lt1" tx1="dk1" bg2="lt2" tx2="dk2" accent1="accent1" accent2="accent2" accent3="accent3" accent4="accent4" accent5="accent5" accent6="accent6" hlink="hlink" folHlink="folHlink"/>
  <p:notesStyle>
    <a:lvl1pPr marL="0" algn="l" defTabSz="1371566" rtl="0" eaLnBrk="1" latinLnBrk="0" hangingPunct="1">
      <a:defRPr sz="1800" kern="1200">
        <a:solidFill>
          <a:schemeClr val="tx1"/>
        </a:solidFill>
        <a:latin typeface="+mn-lt"/>
        <a:ea typeface="+mn-ea"/>
        <a:cs typeface="+mn-cs"/>
      </a:defRPr>
    </a:lvl1pPr>
    <a:lvl2pPr marL="685784" algn="l" defTabSz="1371566" rtl="0" eaLnBrk="1" latinLnBrk="0" hangingPunct="1">
      <a:defRPr sz="1800" kern="1200">
        <a:solidFill>
          <a:schemeClr val="tx1"/>
        </a:solidFill>
        <a:latin typeface="+mn-lt"/>
        <a:ea typeface="+mn-ea"/>
        <a:cs typeface="+mn-cs"/>
      </a:defRPr>
    </a:lvl2pPr>
    <a:lvl3pPr marL="1371566" algn="l" defTabSz="1371566" rtl="0" eaLnBrk="1" latinLnBrk="0" hangingPunct="1">
      <a:defRPr sz="1800" kern="1200">
        <a:solidFill>
          <a:schemeClr val="tx1"/>
        </a:solidFill>
        <a:latin typeface="+mn-lt"/>
        <a:ea typeface="+mn-ea"/>
        <a:cs typeface="+mn-cs"/>
      </a:defRPr>
    </a:lvl3pPr>
    <a:lvl4pPr marL="2057350" algn="l" defTabSz="1371566" rtl="0" eaLnBrk="1" latinLnBrk="0" hangingPunct="1">
      <a:defRPr sz="1800" kern="1200">
        <a:solidFill>
          <a:schemeClr val="tx1"/>
        </a:solidFill>
        <a:latin typeface="+mn-lt"/>
        <a:ea typeface="+mn-ea"/>
        <a:cs typeface="+mn-cs"/>
      </a:defRPr>
    </a:lvl4pPr>
    <a:lvl5pPr marL="2743132" algn="l" defTabSz="1371566" rtl="0" eaLnBrk="1" latinLnBrk="0" hangingPunct="1">
      <a:defRPr sz="1800" kern="1200">
        <a:solidFill>
          <a:schemeClr val="tx1"/>
        </a:solidFill>
        <a:latin typeface="+mn-lt"/>
        <a:ea typeface="+mn-ea"/>
        <a:cs typeface="+mn-cs"/>
      </a:defRPr>
    </a:lvl5pPr>
    <a:lvl6pPr marL="3428914" algn="l" defTabSz="1371566" rtl="0" eaLnBrk="1" latinLnBrk="0" hangingPunct="1">
      <a:defRPr sz="1800" kern="1200">
        <a:solidFill>
          <a:schemeClr val="tx1"/>
        </a:solidFill>
        <a:latin typeface="+mn-lt"/>
        <a:ea typeface="+mn-ea"/>
        <a:cs typeface="+mn-cs"/>
      </a:defRPr>
    </a:lvl6pPr>
    <a:lvl7pPr marL="4114696" algn="l" defTabSz="1371566" rtl="0" eaLnBrk="1" latinLnBrk="0" hangingPunct="1">
      <a:defRPr sz="1800" kern="1200">
        <a:solidFill>
          <a:schemeClr val="tx1"/>
        </a:solidFill>
        <a:latin typeface="+mn-lt"/>
        <a:ea typeface="+mn-ea"/>
        <a:cs typeface="+mn-cs"/>
      </a:defRPr>
    </a:lvl7pPr>
    <a:lvl8pPr marL="4800480" algn="l" defTabSz="1371566" rtl="0" eaLnBrk="1" latinLnBrk="0" hangingPunct="1">
      <a:defRPr sz="1800" kern="1200">
        <a:solidFill>
          <a:schemeClr val="tx1"/>
        </a:solidFill>
        <a:latin typeface="+mn-lt"/>
        <a:ea typeface="+mn-ea"/>
        <a:cs typeface="+mn-cs"/>
      </a:defRPr>
    </a:lvl8pPr>
    <a:lvl9pPr marL="5486264" algn="l" defTabSz="1371566"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30 </a:t>
            </a:r>
            <a:r>
              <a:rPr lang="da-DK" dirty="0"/>
              <a:t>min </a:t>
            </a:r>
            <a:r>
              <a:rPr lang="da-DK" dirty="0" err="1"/>
              <a:t>presentation</a:t>
            </a:r>
            <a:endParaRPr lang="en-GB" dirty="0"/>
          </a:p>
        </p:txBody>
      </p:sp>
      <p:sp>
        <p:nvSpPr>
          <p:cNvPr id="4" name="Pladsholder til slidenummer 3"/>
          <p:cNvSpPr>
            <a:spLocks noGrp="1"/>
          </p:cNvSpPr>
          <p:nvPr>
            <p:ph type="sldNum" sz="quarter" idx="5"/>
          </p:nvPr>
        </p:nvSpPr>
        <p:spPr/>
        <p:txBody>
          <a:bodyPr/>
          <a:lstStyle/>
          <a:p>
            <a:fld id="{FCDEFC80-061D-9642-ADDA-F935C9B3ADFA}" type="slidenum">
              <a:rPr lang="en-US" smtClean="0"/>
              <a:t>1</a:t>
            </a:fld>
            <a:endParaRPr lang="en-US"/>
          </a:p>
        </p:txBody>
      </p:sp>
    </p:spTree>
    <p:extLst>
      <p:ext uri="{BB962C8B-B14F-4D97-AF65-F5344CB8AC3E}">
        <p14:creationId xmlns:p14="http://schemas.microsoft.com/office/powerpoint/2010/main" val="869492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Really</a:t>
            </a:r>
            <a:r>
              <a:rPr lang="es-ES" dirty="0"/>
              <a:t> </a:t>
            </a:r>
            <a:r>
              <a:rPr lang="es-ES" dirty="0" err="1"/>
              <a:t>going</a:t>
            </a:r>
            <a:r>
              <a:rPr lang="es-ES" dirty="0"/>
              <a:t> back </a:t>
            </a:r>
            <a:r>
              <a:rPr lang="es-ES" dirty="0" err="1"/>
              <a:t>to</a:t>
            </a:r>
            <a:r>
              <a:rPr lang="es-ES" dirty="0"/>
              <a:t> </a:t>
            </a:r>
            <a:r>
              <a:rPr lang="es-ES" dirty="0" err="1"/>
              <a:t>the</a:t>
            </a:r>
            <a:r>
              <a:rPr lang="es-ES" dirty="0"/>
              <a:t> WHO </a:t>
            </a:r>
            <a:r>
              <a:rPr lang="es-ES" dirty="0" err="1"/>
              <a:t>def</a:t>
            </a:r>
            <a:r>
              <a:rPr lang="es-ES" dirty="0"/>
              <a:t> </a:t>
            </a:r>
            <a:r>
              <a:rPr lang="es-ES" dirty="0" err="1"/>
              <a:t>of</a:t>
            </a:r>
            <a:r>
              <a:rPr lang="es-ES" dirty="0"/>
              <a:t> </a:t>
            </a:r>
            <a:r>
              <a:rPr lang="es-ES" dirty="0" err="1"/>
              <a:t>health</a:t>
            </a:r>
            <a:r>
              <a:rPr lang="es-ES" dirty="0"/>
              <a:t>, in </a:t>
            </a:r>
            <a:r>
              <a:rPr lang="es-ES" dirty="0" err="1"/>
              <a:t>their</a:t>
            </a:r>
            <a:r>
              <a:rPr lang="es-ES" dirty="0"/>
              <a:t> 1948 </a:t>
            </a:r>
            <a:r>
              <a:rPr lang="es-ES" dirty="0" err="1"/>
              <a:t>constitution</a:t>
            </a:r>
            <a:r>
              <a:rPr lang="es-ES" dirty="0"/>
              <a:t>.</a:t>
            </a:r>
          </a:p>
          <a:p>
            <a:r>
              <a:rPr lang="es-ES" dirty="0"/>
              <a:t>A </a:t>
            </a:r>
            <a:r>
              <a:rPr lang="es-ES" dirty="0" err="1"/>
              <a:t>state</a:t>
            </a:r>
            <a:r>
              <a:rPr lang="es-ES" dirty="0"/>
              <a:t> </a:t>
            </a:r>
            <a:r>
              <a:rPr lang="es-ES" dirty="0" err="1"/>
              <a:t>of</a:t>
            </a:r>
            <a:r>
              <a:rPr lang="es-ES" dirty="0"/>
              <a:t> complete… </a:t>
            </a:r>
            <a:r>
              <a:rPr lang="es-ES" dirty="0" err="1"/>
              <a:t>phys</a:t>
            </a:r>
            <a:r>
              <a:rPr lang="es-ES" dirty="0"/>
              <a:t>, mental, social</a:t>
            </a:r>
          </a:p>
        </p:txBody>
      </p:sp>
      <p:sp>
        <p:nvSpPr>
          <p:cNvPr id="4" name="Marcador de número de diapositiva 3"/>
          <p:cNvSpPr>
            <a:spLocks noGrp="1"/>
          </p:cNvSpPr>
          <p:nvPr>
            <p:ph type="sldNum" sz="quarter" idx="5"/>
          </p:nvPr>
        </p:nvSpPr>
        <p:spPr/>
        <p:txBody>
          <a:bodyPr/>
          <a:lstStyle/>
          <a:p>
            <a:fld id="{9A0FA516-1A05-4C18-9C0F-9156EA91B626}" type="slidenum">
              <a:rPr lang="en-US" smtClean="0"/>
              <a:t>14</a:t>
            </a:fld>
            <a:endParaRPr lang="en-US" dirty="0"/>
          </a:p>
        </p:txBody>
      </p:sp>
    </p:spTree>
    <p:extLst>
      <p:ext uri="{BB962C8B-B14F-4D97-AF65-F5344CB8AC3E}">
        <p14:creationId xmlns:p14="http://schemas.microsoft.com/office/powerpoint/2010/main" val="3964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Really</a:t>
            </a:r>
            <a:r>
              <a:rPr lang="es-ES" dirty="0"/>
              <a:t> </a:t>
            </a:r>
            <a:r>
              <a:rPr lang="es-ES" dirty="0" err="1"/>
              <a:t>going</a:t>
            </a:r>
            <a:r>
              <a:rPr lang="es-ES" dirty="0"/>
              <a:t> back </a:t>
            </a:r>
            <a:r>
              <a:rPr lang="es-ES" dirty="0" err="1"/>
              <a:t>to</a:t>
            </a:r>
            <a:r>
              <a:rPr lang="es-ES" dirty="0"/>
              <a:t> </a:t>
            </a:r>
            <a:r>
              <a:rPr lang="es-ES" dirty="0" err="1"/>
              <a:t>the</a:t>
            </a:r>
            <a:r>
              <a:rPr lang="es-ES" dirty="0"/>
              <a:t> WHO </a:t>
            </a:r>
            <a:r>
              <a:rPr lang="es-ES" dirty="0" err="1"/>
              <a:t>def</a:t>
            </a:r>
            <a:r>
              <a:rPr lang="es-ES" dirty="0"/>
              <a:t> </a:t>
            </a:r>
            <a:r>
              <a:rPr lang="es-ES" dirty="0" err="1"/>
              <a:t>of</a:t>
            </a:r>
            <a:r>
              <a:rPr lang="es-ES" dirty="0"/>
              <a:t> </a:t>
            </a:r>
            <a:r>
              <a:rPr lang="es-ES" dirty="0" err="1"/>
              <a:t>health</a:t>
            </a:r>
            <a:r>
              <a:rPr lang="es-ES" dirty="0"/>
              <a:t>, in </a:t>
            </a:r>
            <a:r>
              <a:rPr lang="es-ES" dirty="0" err="1"/>
              <a:t>their</a:t>
            </a:r>
            <a:r>
              <a:rPr lang="es-ES" dirty="0"/>
              <a:t> 1948 </a:t>
            </a:r>
            <a:r>
              <a:rPr lang="es-ES" dirty="0" err="1"/>
              <a:t>constitution</a:t>
            </a:r>
            <a:r>
              <a:rPr lang="es-ES" dirty="0"/>
              <a:t>.</a:t>
            </a:r>
          </a:p>
          <a:p>
            <a:r>
              <a:rPr lang="es-ES" dirty="0"/>
              <a:t>A </a:t>
            </a:r>
            <a:r>
              <a:rPr lang="es-ES" dirty="0" err="1"/>
              <a:t>state</a:t>
            </a:r>
            <a:r>
              <a:rPr lang="es-ES" dirty="0"/>
              <a:t> </a:t>
            </a:r>
            <a:r>
              <a:rPr lang="es-ES" dirty="0" err="1"/>
              <a:t>of</a:t>
            </a:r>
            <a:r>
              <a:rPr lang="es-ES" dirty="0"/>
              <a:t> complete… </a:t>
            </a:r>
            <a:r>
              <a:rPr lang="es-ES" dirty="0" err="1"/>
              <a:t>phys</a:t>
            </a:r>
            <a:r>
              <a:rPr lang="es-ES" dirty="0"/>
              <a:t>, mental, social</a:t>
            </a:r>
          </a:p>
        </p:txBody>
      </p:sp>
      <p:sp>
        <p:nvSpPr>
          <p:cNvPr id="4" name="Marcador de número de diapositiva 3"/>
          <p:cNvSpPr>
            <a:spLocks noGrp="1"/>
          </p:cNvSpPr>
          <p:nvPr>
            <p:ph type="sldNum" sz="quarter" idx="5"/>
          </p:nvPr>
        </p:nvSpPr>
        <p:spPr/>
        <p:txBody>
          <a:bodyPr/>
          <a:lstStyle/>
          <a:p>
            <a:fld id="{9A0FA516-1A05-4C18-9C0F-9156EA91B626}" type="slidenum">
              <a:rPr lang="en-US" smtClean="0"/>
              <a:t>16</a:t>
            </a:fld>
            <a:endParaRPr lang="en-US" dirty="0"/>
          </a:p>
        </p:txBody>
      </p:sp>
    </p:spTree>
    <p:extLst>
      <p:ext uri="{BB962C8B-B14F-4D97-AF65-F5344CB8AC3E}">
        <p14:creationId xmlns:p14="http://schemas.microsoft.com/office/powerpoint/2010/main" val="108310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GB" dirty="0"/>
              <a:t>Patient-reported outcome measures (PROMs) and patient-reported experience measures (PREMs)</a:t>
            </a:r>
          </a:p>
          <a:p>
            <a:pPr marL="0" indent="0">
              <a:buFont typeface="Arial" panose="020B0604020202020204" pitchFamily="34" charset="0"/>
              <a:buNone/>
            </a:pPr>
            <a:r>
              <a:rPr lang="es-ES" sz="1200" kern="1200" dirty="0" err="1">
                <a:solidFill>
                  <a:schemeClr val="tx1"/>
                </a:solidFill>
                <a:effectLst/>
                <a:latin typeface="+mn-lt"/>
                <a:ea typeface="+mn-ea"/>
                <a:cs typeface="+mn-cs"/>
              </a:rPr>
              <a:t>PROMs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PREMs</a:t>
            </a:r>
            <a:r>
              <a:rPr lang="es-ES" sz="1200" kern="1200" dirty="0">
                <a:solidFill>
                  <a:schemeClr val="tx1"/>
                </a:solidFill>
                <a:effectLst/>
                <a:latin typeface="+mn-lt"/>
                <a:ea typeface="+mn-ea"/>
                <a:cs typeface="+mn-cs"/>
              </a:rPr>
              <a:t> </a:t>
            </a:r>
            <a:r>
              <a:rPr lang="en-GB" dirty="0"/>
              <a:t>can be institutionalized in diverse ways:</a:t>
            </a:r>
          </a:p>
          <a:p>
            <a:r>
              <a:rPr lang="en-CA" sz="1200" kern="1200" dirty="0">
                <a:solidFill>
                  <a:schemeClr val="tx1"/>
                </a:solidFill>
                <a:effectLst/>
                <a:latin typeface="+mn-lt"/>
                <a:ea typeface="+mn-ea"/>
                <a:cs typeface="+mn-cs"/>
              </a:rPr>
              <a:t>The Swedish government has established the goal of having 95% of PLHIV in Sweden complete a nine-item questionnaire annually, with findings about issues such as physical, psychological and sexual health, medication adherence, and satisfaction with care intended to guide interventions to improve individual patient outcomes. There is also growing interest in using existing validated PROMs such as </a:t>
            </a:r>
            <a:r>
              <a:rPr lang="en-CA" sz="1200" kern="1200" dirty="0" err="1">
                <a:solidFill>
                  <a:schemeClr val="tx1"/>
                </a:solidFill>
                <a:effectLst/>
                <a:latin typeface="+mn-lt"/>
                <a:ea typeface="+mn-ea"/>
                <a:cs typeface="+mn-cs"/>
              </a:rPr>
              <a:t>EuroQoL</a:t>
            </a:r>
            <a:r>
              <a:rPr lang="en-CA" sz="1200" kern="1200" dirty="0">
                <a:solidFill>
                  <a:schemeClr val="tx1"/>
                </a:solidFill>
                <a:effectLst/>
                <a:latin typeface="+mn-lt"/>
                <a:ea typeface="+mn-ea"/>
                <a:cs typeface="+mn-cs"/>
              </a:rPr>
              <a:t>, PROQOL-HIV and WHOQOL-HIV-BREF to measure the self-reported health-related quality of life (</a:t>
            </a:r>
            <a:r>
              <a:rPr lang="en-CA" sz="1200" kern="1200" dirty="0" err="1">
                <a:solidFill>
                  <a:schemeClr val="tx1"/>
                </a:solidFill>
                <a:effectLst/>
                <a:latin typeface="+mn-lt"/>
                <a:ea typeface="+mn-ea"/>
                <a:cs typeface="+mn-cs"/>
              </a:rPr>
              <a:t>HRQoL</a:t>
            </a:r>
            <a:r>
              <a:rPr lang="en-CA" sz="1200" kern="1200" dirty="0">
                <a:solidFill>
                  <a:schemeClr val="tx1"/>
                </a:solidFill>
                <a:effectLst/>
                <a:latin typeface="+mn-lt"/>
                <a:ea typeface="+mn-ea"/>
                <a:cs typeface="+mn-cs"/>
              </a:rPr>
              <a:t>) of PLHIV in clinical settings (3).</a:t>
            </a:r>
            <a:endParaRPr lang="es-E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People-centred health services</a:t>
            </a:r>
          </a:p>
          <a:p>
            <a:pPr marL="171450" indent="-171450">
              <a:buFont typeface="Arial" panose="020B0604020202020204" pitchFamily="34" charset="0"/>
              <a:buChar char="•"/>
            </a:pPr>
            <a:r>
              <a:rPr lang="en-GB" dirty="0"/>
              <a:t>Digital health technology available</a:t>
            </a:r>
          </a:p>
          <a:p>
            <a:pPr marL="171450" indent="-171450">
              <a:buFont typeface="Arial" panose="020B0604020202020204" pitchFamily="34" charset="0"/>
              <a:buChar char="•"/>
            </a:pPr>
            <a:r>
              <a:rPr lang="en-GB" dirty="0"/>
              <a:t>Recognizing the importance of social determinants of health and inequity, stigma and discrimination, mental health, disability and life rehabilitation as determinant factors involved in the HIV/AIDS epidemic and PLHIV’s health outcomes. </a:t>
            </a:r>
          </a:p>
          <a:p>
            <a:endParaRPr lang="en-GB" dirty="0"/>
          </a:p>
        </p:txBody>
      </p:sp>
      <p:sp>
        <p:nvSpPr>
          <p:cNvPr id="4" name="Marcador de número de diapositiva 3"/>
          <p:cNvSpPr>
            <a:spLocks noGrp="1"/>
          </p:cNvSpPr>
          <p:nvPr>
            <p:ph type="sldNum" sz="quarter" idx="5"/>
          </p:nvPr>
        </p:nvSpPr>
        <p:spPr/>
        <p:txBody>
          <a:bodyPr/>
          <a:lstStyle/>
          <a:p>
            <a:fld id="{16535F8F-97D9-0B46-BC1C-683BCA95A96E}" type="slidenum">
              <a:rPr lang="en-GB" smtClean="0"/>
              <a:t>18</a:t>
            </a:fld>
            <a:endParaRPr lang="en-GB"/>
          </a:p>
        </p:txBody>
      </p:sp>
    </p:spTree>
    <p:extLst>
      <p:ext uri="{BB962C8B-B14F-4D97-AF65-F5344CB8AC3E}">
        <p14:creationId xmlns:p14="http://schemas.microsoft.com/office/powerpoint/2010/main" val="243712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noProof="0" dirty="0"/>
          </a:p>
        </p:txBody>
      </p:sp>
      <p:sp>
        <p:nvSpPr>
          <p:cNvPr id="4" name="Slide Number Placeholder 3"/>
          <p:cNvSpPr>
            <a:spLocks noGrp="1"/>
          </p:cNvSpPr>
          <p:nvPr>
            <p:ph type="sldNum" sz="quarter" idx="5"/>
          </p:nvPr>
        </p:nvSpPr>
        <p:spPr/>
        <p:txBody>
          <a:bodyPr/>
          <a:lstStyle/>
          <a:p>
            <a:fld id="{642F58CF-3C6F-E942-929D-A197933315A8}" type="slidenum">
              <a:rPr lang="en-US" smtClean="0"/>
              <a:t>19</a:t>
            </a:fld>
            <a:endParaRPr lang="en-US" dirty="0"/>
          </a:p>
        </p:txBody>
      </p:sp>
    </p:spTree>
    <p:extLst>
      <p:ext uri="{BB962C8B-B14F-4D97-AF65-F5344CB8AC3E}">
        <p14:creationId xmlns:p14="http://schemas.microsoft.com/office/powerpoint/2010/main" val="198270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371566" rtl="0" eaLnBrk="1" fontAlgn="auto" latinLnBrk="0" hangingPunct="1">
              <a:lnSpc>
                <a:spcPct val="100000"/>
              </a:lnSpc>
              <a:spcBef>
                <a:spcPts val="0"/>
              </a:spcBef>
              <a:spcAft>
                <a:spcPts val="0"/>
              </a:spcAft>
              <a:buClrTx/>
              <a:buSzTx/>
              <a:buFontTx/>
              <a:buNone/>
              <a:tabLst/>
              <a:defRPr/>
            </a:pPr>
            <a:r>
              <a:rPr lang="es-ES" sz="1200" dirty="0" err="1"/>
              <a:t>Mention</a:t>
            </a:r>
            <a:r>
              <a:rPr lang="es-ES" sz="1200" dirty="0"/>
              <a:t> </a:t>
            </a:r>
            <a:r>
              <a:rPr lang="en-US" sz="1200" b="1" i="0" kern="1200" dirty="0">
                <a:solidFill>
                  <a:schemeClr val="tx1"/>
                </a:solidFill>
                <a:effectLst/>
                <a:latin typeface="+mn-lt"/>
                <a:ea typeface="+mn-ea"/>
                <a:cs typeface="+mn-cs"/>
              </a:rPr>
              <a:t>Consensus statement on the role of health systems in advancing the long-term well-being of people living with HIV</a:t>
            </a:r>
          </a:p>
          <a:p>
            <a:r>
              <a:rPr lang="es-ES" sz="1200" dirty="0"/>
              <a:t> https://www.nature.com/articles/s41467-021-24673-w</a:t>
            </a:r>
          </a:p>
          <a:p>
            <a:r>
              <a:rPr lang="es-ES" sz="1200" dirty="0" err="1"/>
              <a:t>Work</a:t>
            </a:r>
            <a:r>
              <a:rPr lang="es-ES" sz="1200" dirty="0"/>
              <a:t> </a:t>
            </a:r>
            <a:r>
              <a:rPr lang="es-ES" sz="1200" dirty="0" err="1"/>
              <a:t>on</a:t>
            </a:r>
            <a:r>
              <a:rPr lang="es-ES" sz="1200" dirty="0"/>
              <a:t> </a:t>
            </a:r>
            <a:r>
              <a:rPr lang="es-ES" sz="1200" dirty="0" err="1"/>
              <a:t>these</a:t>
            </a:r>
            <a:r>
              <a:rPr lang="es-ES" sz="1200" dirty="0"/>
              <a:t> </a:t>
            </a:r>
            <a:r>
              <a:rPr lang="es-ES" sz="1200" dirty="0" err="1"/>
              <a:t>issues</a:t>
            </a:r>
            <a:r>
              <a:rPr lang="es-ES" sz="1200" dirty="0"/>
              <a:t> in AUS </a:t>
            </a:r>
            <a:r>
              <a:rPr lang="es-ES" sz="1200" dirty="0" err="1"/>
              <a:t>have</a:t>
            </a:r>
            <a:r>
              <a:rPr lang="es-ES" sz="1200" dirty="0"/>
              <a:t> </a:t>
            </a:r>
            <a:r>
              <a:rPr lang="es-ES" sz="1200" dirty="0" err="1"/>
              <a:t>been</a:t>
            </a:r>
            <a:r>
              <a:rPr lang="es-ES" sz="1200" dirty="0"/>
              <a:t> </a:t>
            </a:r>
            <a:r>
              <a:rPr lang="es-ES" sz="1200" dirty="0" err="1"/>
              <a:t>catalytic</a:t>
            </a:r>
            <a:r>
              <a:rPr lang="es-ES" sz="1200" dirty="0"/>
              <a:t> </a:t>
            </a:r>
            <a:r>
              <a:rPr lang="es-ES" sz="1200" dirty="0" err="1"/>
              <a:t>to</a:t>
            </a:r>
            <a:r>
              <a:rPr lang="es-ES" sz="1200" dirty="0"/>
              <a:t> </a:t>
            </a:r>
            <a:r>
              <a:rPr lang="es-ES" sz="1200" dirty="0" err="1"/>
              <a:t>changing</a:t>
            </a:r>
            <a:r>
              <a:rPr lang="es-ES" sz="1200" dirty="0"/>
              <a:t> </a:t>
            </a:r>
            <a:r>
              <a:rPr lang="es-ES" sz="1200" dirty="0" err="1"/>
              <a:t>the</a:t>
            </a:r>
            <a:r>
              <a:rPr lang="es-ES" sz="1200" dirty="0"/>
              <a:t> </a:t>
            </a:r>
            <a:r>
              <a:rPr lang="es-ES" sz="1200" dirty="0" err="1"/>
              <a:t>field</a:t>
            </a:r>
            <a:r>
              <a:rPr lang="es-ES" sz="1200" dirty="0"/>
              <a:t>.</a:t>
            </a:r>
          </a:p>
        </p:txBody>
      </p:sp>
      <p:sp>
        <p:nvSpPr>
          <p:cNvPr id="4" name="Marcador de número de diapositiva 3"/>
          <p:cNvSpPr>
            <a:spLocks noGrp="1"/>
          </p:cNvSpPr>
          <p:nvPr>
            <p:ph type="sldNum" sz="quarter" idx="5"/>
          </p:nvPr>
        </p:nvSpPr>
        <p:spPr/>
        <p:txBody>
          <a:bodyPr/>
          <a:lstStyle/>
          <a:p>
            <a:fld id="{9A0FA516-1A05-4C18-9C0F-9156EA91B626}" type="slidenum">
              <a:rPr lang="en-US" smtClean="0"/>
              <a:t>2</a:t>
            </a:fld>
            <a:endParaRPr lang="en-US" dirty="0"/>
          </a:p>
        </p:txBody>
      </p:sp>
    </p:spTree>
    <p:extLst>
      <p:ext uri="{BB962C8B-B14F-4D97-AF65-F5344CB8AC3E}">
        <p14:creationId xmlns:p14="http://schemas.microsoft.com/office/powerpoint/2010/main" val="22876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This omission may reflect the</a:t>
            </a:r>
            <a:r>
              <a:rPr lang="es-ES" dirty="0">
                <a:effectLst/>
              </a:rPr>
              <a:t> </a:t>
            </a:r>
            <a:r>
              <a:rPr lang="en-CA" sz="1200" kern="1200" dirty="0">
                <a:solidFill>
                  <a:schemeClr val="tx1"/>
                </a:solidFill>
                <a:effectLst/>
                <a:latin typeface="+mn-lt"/>
                <a:ea typeface="+mn-ea"/>
                <a:cs typeface="+mn-cs"/>
              </a:rPr>
              <a:t>relative newness of addressing </a:t>
            </a:r>
            <a:r>
              <a:rPr lang="en-CA" sz="1200" kern="1200" dirty="0" err="1">
                <a:solidFill>
                  <a:schemeClr val="tx1"/>
                </a:solidFill>
                <a:effectLst/>
                <a:latin typeface="+mn-lt"/>
                <a:ea typeface="+mn-ea"/>
                <a:cs typeface="+mn-cs"/>
              </a:rPr>
              <a:t>HRQoL</a:t>
            </a:r>
            <a:r>
              <a:rPr lang="en-CA" sz="1200" kern="1200" dirty="0">
                <a:solidFill>
                  <a:schemeClr val="tx1"/>
                </a:solidFill>
                <a:effectLst/>
                <a:latin typeface="+mn-lt"/>
                <a:ea typeface="+mn-ea"/>
                <a:cs typeface="+mn-cs"/>
              </a:rPr>
              <a:t> outcomes in the monitoring of health system responses to HIV. When European countries were asked to report to the European Centre for Disease Prevention and Control in 2018 on whether or not their health systems monitored </a:t>
            </a:r>
            <a:r>
              <a:rPr lang="en-CA" sz="1200" kern="1200" dirty="0" err="1">
                <a:solidFill>
                  <a:schemeClr val="tx1"/>
                </a:solidFill>
                <a:effectLst/>
                <a:latin typeface="+mn-lt"/>
                <a:ea typeface="+mn-ea"/>
                <a:cs typeface="+mn-cs"/>
              </a:rPr>
              <a:t>HRQoL</a:t>
            </a:r>
            <a:r>
              <a:rPr lang="en-CA" sz="1200" kern="1200" dirty="0">
                <a:solidFill>
                  <a:schemeClr val="tx1"/>
                </a:solidFill>
                <a:effectLst/>
                <a:latin typeface="+mn-lt"/>
                <a:ea typeface="+mn-ea"/>
                <a:cs typeface="+mn-cs"/>
              </a:rPr>
              <a:t> outcomes in PLHIV, only five of 48 responding countries answered affirmatively. In the United States, the 2022–2025 national HIV/AIDS strategy expresses a commitment to monitor quality of life (QoL) for PLHIV following work to assess potential data sources and develop a suitable indicator, with this process being required because no such indicator currently exists. </a:t>
            </a: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rPr>
              <a:t> </a:t>
            </a:r>
            <a:r>
              <a:rPr lang="en-CA" dirty="0"/>
              <a:t>The absence of a WHO-defined </a:t>
            </a:r>
            <a:r>
              <a:rPr lang="en-CA" dirty="0" err="1"/>
              <a:t>HRQoL</a:t>
            </a:r>
            <a:r>
              <a:rPr lang="en-CA" dirty="0"/>
              <a:t> target or a more general QoL target for the HIV field raises the risk that many countries may not recognize the importance of reporting on the </a:t>
            </a:r>
            <a:r>
              <a:rPr lang="en-CA" dirty="0" err="1"/>
              <a:t>HRQoL</a:t>
            </a:r>
            <a:r>
              <a:rPr lang="en-CA" dirty="0"/>
              <a:t> of PLHIV. </a:t>
            </a:r>
            <a:endParaRPr lang="en-GB" dirty="0"/>
          </a:p>
          <a:p>
            <a:endParaRPr lang="en-GB" dirty="0"/>
          </a:p>
        </p:txBody>
      </p:sp>
      <p:sp>
        <p:nvSpPr>
          <p:cNvPr id="4" name="Marcador de número de diapositiva 3"/>
          <p:cNvSpPr>
            <a:spLocks noGrp="1"/>
          </p:cNvSpPr>
          <p:nvPr>
            <p:ph type="sldNum" sz="quarter" idx="5"/>
          </p:nvPr>
        </p:nvSpPr>
        <p:spPr/>
        <p:txBody>
          <a:bodyPr/>
          <a:lstStyle/>
          <a:p>
            <a:fld id="{16535F8F-97D9-0B46-BC1C-683BCA95A96E}" type="slidenum">
              <a:rPr lang="en-GB" smtClean="0"/>
              <a:t>4</a:t>
            </a:fld>
            <a:endParaRPr lang="en-GB" dirty="0"/>
          </a:p>
        </p:txBody>
      </p:sp>
    </p:spTree>
    <p:extLst>
      <p:ext uri="{BB962C8B-B14F-4D97-AF65-F5344CB8AC3E}">
        <p14:creationId xmlns:p14="http://schemas.microsoft.com/office/powerpoint/2010/main" val="276382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Really</a:t>
            </a:r>
            <a:r>
              <a:rPr lang="es-ES" dirty="0"/>
              <a:t> </a:t>
            </a:r>
            <a:r>
              <a:rPr lang="es-ES" dirty="0" err="1"/>
              <a:t>going</a:t>
            </a:r>
            <a:r>
              <a:rPr lang="es-ES" dirty="0"/>
              <a:t> back </a:t>
            </a:r>
            <a:r>
              <a:rPr lang="es-ES" dirty="0" err="1"/>
              <a:t>to</a:t>
            </a:r>
            <a:r>
              <a:rPr lang="es-ES" dirty="0"/>
              <a:t> </a:t>
            </a:r>
            <a:r>
              <a:rPr lang="es-ES" dirty="0" err="1"/>
              <a:t>the</a:t>
            </a:r>
            <a:r>
              <a:rPr lang="es-ES" dirty="0"/>
              <a:t> WHO </a:t>
            </a:r>
            <a:r>
              <a:rPr lang="es-ES" dirty="0" err="1"/>
              <a:t>def</a:t>
            </a:r>
            <a:r>
              <a:rPr lang="es-ES" dirty="0"/>
              <a:t> </a:t>
            </a:r>
            <a:r>
              <a:rPr lang="es-ES" dirty="0" err="1"/>
              <a:t>of</a:t>
            </a:r>
            <a:r>
              <a:rPr lang="es-ES" dirty="0"/>
              <a:t> </a:t>
            </a:r>
            <a:r>
              <a:rPr lang="es-ES" dirty="0" err="1"/>
              <a:t>health</a:t>
            </a:r>
            <a:r>
              <a:rPr lang="es-ES" dirty="0"/>
              <a:t>, in </a:t>
            </a:r>
            <a:r>
              <a:rPr lang="es-ES" dirty="0" err="1"/>
              <a:t>their</a:t>
            </a:r>
            <a:r>
              <a:rPr lang="es-ES" dirty="0"/>
              <a:t> 1948 </a:t>
            </a:r>
            <a:r>
              <a:rPr lang="es-ES" dirty="0" err="1"/>
              <a:t>constitution</a:t>
            </a:r>
            <a:r>
              <a:rPr lang="es-ES" dirty="0"/>
              <a:t>.</a:t>
            </a:r>
          </a:p>
          <a:p>
            <a:r>
              <a:rPr lang="es-ES" dirty="0"/>
              <a:t>A </a:t>
            </a:r>
            <a:r>
              <a:rPr lang="es-ES" dirty="0" err="1"/>
              <a:t>state</a:t>
            </a:r>
            <a:r>
              <a:rPr lang="es-ES" dirty="0"/>
              <a:t> </a:t>
            </a:r>
            <a:r>
              <a:rPr lang="es-ES" dirty="0" err="1"/>
              <a:t>of</a:t>
            </a:r>
            <a:r>
              <a:rPr lang="es-ES" dirty="0"/>
              <a:t> complete… </a:t>
            </a:r>
            <a:r>
              <a:rPr lang="es-ES" dirty="0" err="1"/>
              <a:t>phys</a:t>
            </a:r>
            <a:r>
              <a:rPr lang="es-ES" dirty="0"/>
              <a:t>, mental, social</a:t>
            </a:r>
          </a:p>
        </p:txBody>
      </p:sp>
      <p:sp>
        <p:nvSpPr>
          <p:cNvPr id="4" name="Marcador de número de diapositiva 3"/>
          <p:cNvSpPr>
            <a:spLocks noGrp="1"/>
          </p:cNvSpPr>
          <p:nvPr>
            <p:ph type="sldNum" sz="quarter" idx="5"/>
          </p:nvPr>
        </p:nvSpPr>
        <p:spPr/>
        <p:txBody>
          <a:bodyPr/>
          <a:lstStyle/>
          <a:p>
            <a:fld id="{9A0FA516-1A05-4C18-9C0F-9156EA91B626}" type="slidenum">
              <a:rPr lang="en-US" smtClean="0"/>
              <a:t>5</a:t>
            </a:fld>
            <a:endParaRPr lang="en-US" dirty="0"/>
          </a:p>
        </p:txBody>
      </p:sp>
    </p:spTree>
    <p:extLst>
      <p:ext uri="{BB962C8B-B14F-4D97-AF65-F5344CB8AC3E}">
        <p14:creationId xmlns:p14="http://schemas.microsoft.com/office/powerpoint/2010/main" val="212498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With widespread availability anti-retroviral therapy, life expectancy among people living with HIV (PLHIV) is approaching that of the general population. Yet this does not always mean years spent in good health.</a:t>
            </a:r>
            <a:r>
              <a:rPr lang="es-E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PLHIV are at higher risk of developing a range of other physical and mental health conditions (comorbidities) – including cancers, cardiovascular disease, chronic kidney disease, diabetes, frailty and other physical disabilities, as well as depression and anxiety. Health-related quality of life (HRQoL), and mental health in particular, is lower among PLHIV than in the general population.</a:t>
            </a:r>
            <a:endParaRPr lang="en-GB" dirty="0"/>
          </a:p>
        </p:txBody>
      </p:sp>
      <p:sp>
        <p:nvSpPr>
          <p:cNvPr id="4" name="Marcador de número de diapositiva 3"/>
          <p:cNvSpPr>
            <a:spLocks noGrp="1"/>
          </p:cNvSpPr>
          <p:nvPr>
            <p:ph type="sldNum" sz="quarter" idx="5"/>
          </p:nvPr>
        </p:nvSpPr>
        <p:spPr/>
        <p:txBody>
          <a:bodyPr/>
          <a:lstStyle/>
          <a:p>
            <a:fld id="{16535F8F-97D9-0B46-BC1C-683BCA95A96E}" type="slidenum">
              <a:rPr lang="en-GB" smtClean="0"/>
              <a:t>6</a:t>
            </a:fld>
            <a:endParaRPr lang="en-GB" dirty="0"/>
          </a:p>
        </p:txBody>
      </p:sp>
    </p:spTree>
    <p:extLst>
      <p:ext uri="{BB962C8B-B14F-4D97-AF65-F5344CB8AC3E}">
        <p14:creationId xmlns:p14="http://schemas.microsoft.com/office/powerpoint/2010/main" val="253288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&gt;100 </a:t>
            </a:r>
            <a:r>
              <a:rPr lang="es-ES" dirty="0" err="1"/>
              <a:t>organisations</a:t>
            </a:r>
            <a:r>
              <a:rPr lang="es-ES" dirty="0"/>
              <a:t> </a:t>
            </a:r>
            <a:r>
              <a:rPr lang="es-ES" dirty="0" err="1"/>
              <a:t>endorsed</a:t>
            </a:r>
            <a:r>
              <a:rPr lang="es-ES" dirty="0"/>
              <a:t> </a:t>
            </a:r>
            <a:r>
              <a:rPr lang="es-ES" dirty="0" err="1"/>
              <a:t>the</a:t>
            </a:r>
            <a:r>
              <a:rPr lang="es-ES" dirty="0"/>
              <a:t> </a:t>
            </a:r>
            <a:r>
              <a:rPr lang="es-ES" dirty="0" err="1"/>
              <a:t>consensus</a:t>
            </a:r>
            <a:r>
              <a:rPr lang="es-ES" dirty="0"/>
              <a:t> </a:t>
            </a:r>
            <a:r>
              <a:rPr lang="es-ES" dirty="0" err="1"/>
              <a:t>statement</a:t>
            </a:r>
            <a:endParaRPr lang="es-ES" dirty="0"/>
          </a:p>
          <a:p>
            <a:r>
              <a:rPr lang="en-US" sz="1800" b="0" i="0" u="none" strike="noStrike" baseline="0" dirty="0">
                <a:solidFill>
                  <a:srgbClr val="000000"/>
                </a:solidFill>
                <a:latin typeface="Calibri" panose="020F0502020204030204" pitchFamily="34" charset="0"/>
              </a:rPr>
              <a:t>A multidisciplinary panel of </a:t>
            </a:r>
            <a:r>
              <a:rPr lang="en-US" sz="1800" b="1" i="0" u="none" strike="noStrike" baseline="0" dirty="0">
                <a:solidFill>
                  <a:srgbClr val="000000"/>
                </a:solidFill>
                <a:latin typeface="Calibri" panose="020F0502020204030204" pitchFamily="34" charset="0"/>
              </a:rPr>
              <a:t>44 global HIV experts, including PLHIV, clinicians and </a:t>
            </a:r>
            <a:r>
              <a:rPr lang="en-US" sz="1800" b="1" i="0" u="none" strike="noStrike" baseline="0" dirty="0" err="1">
                <a:solidFill>
                  <a:srgbClr val="000000"/>
                </a:solidFill>
                <a:latin typeface="Calibri" panose="020F0502020204030204" pitchFamily="34" charset="0"/>
              </a:rPr>
              <a:t>researchers</a:t>
            </a:r>
            <a:r>
              <a:rPr lang="en-US" sz="1800" b="0" i="0" u="none" strike="noStrike" baseline="0" dirty="0" err="1">
                <a:solidFill>
                  <a:srgbClr val="000000"/>
                </a:solidFill>
                <a:latin typeface="Calibri" panose="020F0502020204030204" pitchFamily="34" charset="0"/>
              </a:rPr>
              <a:t>,was</a:t>
            </a:r>
            <a:r>
              <a:rPr lang="en-US" sz="1800" b="0" i="0" u="none" strike="noStrike" baseline="0" dirty="0">
                <a:solidFill>
                  <a:srgbClr val="000000"/>
                </a:solidFill>
                <a:latin typeface="Calibri" panose="020F0502020204030204" pitchFamily="34" charset="0"/>
              </a:rPr>
              <a:t> convened to identify </a:t>
            </a:r>
            <a:r>
              <a:rPr lang="en-US" sz="1800" b="1" i="0" u="none" strike="noStrike" baseline="0" dirty="0">
                <a:solidFill>
                  <a:srgbClr val="000000"/>
                </a:solidFill>
                <a:latin typeface="Calibri" panose="020F0502020204030204" pitchFamily="34" charset="0"/>
              </a:rPr>
              <a:t>key issues that health systems must address </a:t>
            </a:r>
            <a:r>
              <a:rPr lang="en-US" sz="1800" b="0" i="0" u="none" strike="noStrike" baseline="0" dirty="0">
                <a:solidFill>
                  <a:srgbClr val="000000"/>
                </a:solidFill>
                <a:latin typeface="Calibri" panose="020F0502020204030204" pitchFamily="34" charset="0"/>
              </a:rPr>
              <a:t>to move beyond their focus on viral suppression and advance the long-term wellbeing of PLHIV from a patient-</a:t>
            </a:r>
            <a:r>
              <a:rPr lang="en-US" sz="1800" b="0" i="0" u="none" strike="noStrike" baseline="0" dirty="0" err="1">
                <a:solidFill>
                  <a:srgbClr val="000000"/>
                </a:solidFill>
                <a:latin typeface="Calibri" panose="020F0502020204030204" pitchFamily="34" charset="0"/>
              </a:rPr>
              <a:t>centred</a:t>
            </a:r>
            <a:r>
              <a:rPr lang="en-US" sz="1800" b="0" i="0" u="none" strike="noStrike" baseline="0" dirty="0">
                <a:solidFill>
                  <a:srgbClr val="000000"/>
                </a:solidFill>
                <a:latin typeface="Calibri" panose="020F0502020204030204" pitchFamily="34" charset="0"/>
              </a:rPr>
              <a:t> perspective*</a:t>
            </a:r>
            <a:endParaRPr lang="es-ES" dirty="0"/>
          </a:p>
        </p:txBody>
      </p:sp>
      <p:sp>
        <p:nvSpPr>
          <p:cNvPr id="4" name="Marcador de número de diapositiva 3"/>
          <p:cNvSpPr>
            <a:spLocks noGrp="1"/>
          </p:cNvSpPr>
          <p:nvPr>
            <p:ph type="sldNum" sz="quarter" idx="5"/>
          </p:nvPr>
        </p:nvSpPr>
        <p:spPr/>
        <p:txBody>
          <a:bodyPr/>
          <a:lstStyle/>
          <a:p>
            <a:fld id="{9A0FA516-1A05-4C18-9C0F-9156EA91B626}" type="slidenum">
              <a:rPr lang="en-US" smtClean="0"/>
              <a:t>7</a:t>
            </a:fld>
            <a:endParaRPr lang="en-US" dirty="0"/>
          </a:p>
        </p:txBody>
      </p:sp>
    </p:spTree>
    <p:extLst>
      <p:ext uri="{BB962C8B-B14F-4D97-AF65-F5344CB8AC3E}">
        <p14:creationId xmlns:p14="http://schemas.microsoft.com/office/powerpoint/2010/main" val="283078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A0FA516-1A05-4C18-9C0F-9156EA91B626}" type="slidenum">
              <a:rPr lang="en-US" smtClean="0"/>
              <a:t>8</a:t>
            </a:fld>
            <a:endParaRPr lang="en-US" dirty="0"/>
          </a:p>
        </p:txBody>
      </p:sp>
    </p:spTree>
    <p:extLst>
      <p:ext uri="{BB962C8B-B14F-4D97-AF65-F5344CB8AC3E}">
        <p14:creationId xmlns:p14="http://schemas.microsoft.com/office/powerpoint/2010/main" val="1381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Really</a:t>
            </a:r>
            <a:r>
              <a:rPr lang="es-ES" dirty="0"/>
              <a:t> </a:t>
            </a:r>
            <a:r>
              <a:rPr lang="es-ES" dirty="0" err="1"/>
              <a:t>going</a:t>
            </a:r>
            <a:r>
              <a:rPr lang="es-ES" dirty="0"/>
              <a:t> back </a:t>
            </a:r>
            <a:r>
              <a:rPr lang="es-ES" dirty="0" err="1"/>
              <a:t>to</a:t>
            </a:r>
            <a:r>
              <a:rPr lang="es-ES" dirty="0"/>
              <a:t> </a:t>
            </a:r>
            <a:r>
              <a:rPr lang="es-ES" dirty="0" err="1"/>
              <a:t>the</a:t>
            </a:r>
            <a:r>
              <a:rPr lang="es-ES" dirty="0"/>
              <a:t> WHO </a:t>
            </a:r>
            <a:r>
              <a:rPr lang="es-ES" dirty="0" err="1"/>
              <a:t>def</a:t>
            </a:r>
            <a:r>
              <a:rPr lang="es-ES" dirty="0"/>
              <a:t> </a:t>
            </a:r>
            <a:r>
              <a:rPr lang="es-ES" dirty="0" err="1"/>
              <a:t>of</a:t>
            </a:r>
            <a:r>
              <a:rPr lang="es-ES" dirty="0"/>
              <a:t> </a:t>
            </a:r>
            <a:r>
              <a:rPr lang="es-ES" dirty="0" err="1"/>
              <a:t>health</a:t>
            </a:r>
            <a:r>
              <a:rPr lang="es-ES" dirty="0"/>
              <a:t>, in </a:t>
            </a:r>
            <a:r>
              <a:rPr lang="es-ES" dirty="0" err="1"/>
              <a:t>their</a:t>
            </a:r>
            <a:r>
              <a:rPr lang="es-ES" dirty="0"/>
              <a:t> 1948 </a:t>
            </a:r>
            <a:r>
              <a:rPr lang="es-ES" dirty="0" err="1"/>
              <a:t>constitution</a:t>
            </a:r>
            <a:r>
              <a:rPr lang="es-ES" dirty="0"/>
              <a:t>.</a:t>
            </a:r>
          </a:p>
          <a:p>
            <a:r>
              <a:rPr lang="es-ES" dirty="0"/>
              <a:t>A </a:t>
            </a:r>
            <a:r>
              <a:rPr lang="es-ES" dirty="0" err="1"/>
              <a:t>state</a:t>
            </a:r>
            <a:r>
              <a:rPr lang="es-ES" dirty="0"/>
              <a:t> </a:t>
            </a:r>
            <a:r>
              <a:rPr lang="es-ES" dirty="0" err="1"/>
              <a:t>of</a:t>
            </a:r>
            <a:r>
              <a:rPr lang="es-ES" dirty="0"/>
              <a:t> complete… </a:t>
            </a:r>
            <a:r>
              <a:rPr lang="es-ES" dirty="0" err="1"/>
              <a:t>phys</a:t>
            </a:r>
            <a:r>
              <a:rPr lang="es-ES" dirty="0"/>
              <a:t>, mental, social</a:t>
            </a:r>
          </a:p>
        </p:txBody>
      </p:sp>
      <p:sp>
        <p:nvSpPr>
          <p:cNvPr id="4" name="Marcador de número de diapositiva 3"/>
          <p:cNvSpPr>
            <a:spLocks noGrp="1"/>
          </p:cNvSpPr>
          <p:nvPr>
            <p:ph type="sldNum" sz="quarter" idx="5"/>
          </p:nvPr>
        </p:nvSpPr>
        <p:spPr/>
        <p:txBody>
          <a:bodyPr/>
          <a:lstStyle/>
          <a:p>
            <a:fld id="{9A0FA516-1A05-4C18-9C0F-9156EA91B626}" type="slidenum">
              <a:rPr lang="en-US" smtClean="0"/>
              <a:t>10</a:t>
            </a:fld>
            <a:endParaRPr lang="en-US" dirty="0"/>
          </a:p>
        </p:txBody>
      </p:sp>
    </p:spTree>
    <p:extLst>
      <p:ext uri="{BB962C8B-B14F-4D97-AF65-F5344CB8AC3E}">
        <p14:creationId xmlns:p14="http://schemas.microsoft.com/office/powerpoint/2010/main" val="336803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Really</a:t>
            </a:r>
            <a:r>
              <a:rPr lang="es-ES" dirty="0"/>
              <a:t> </a:t>
            </a:r>
            <a:r>
              <a:rPr lang="es-ES" dirty="0" err="1"/>
              <a:t>going</a:t>
            </a:r>
            <a:r>
              <a:rPr lang="es-ES" dirty="0"/>
              <a:t> back </a:t>
            </a:r>
            <a:r>
              <a:rPr lang="es-ES" dirty="0" err="1"/>
              <a:t>to</a:t>
            </a:r>
            <a:r>
              <a:rPr lang="es-ES" dirty="0"/>
              <a:t> </a:t>
            </a:r>
            <a:r>
              <a:rPr lang="es-ES" dirty="0" err="1"/>
              <a:t>the</a:t>
            </a:r>
            <a:r>
              <a:rPr lang="es-ES" dirty="0"/>
              <a:t> WHO </a:t>
            </a:r>
            <a:r>
              <a:rPr lang="es-ES" dirty="0" err="1"/>
              <a:t>def</a:t>
            </a:r>
            <a:r>
              <a:rPr lang="es-ES" dirty="0"/>
              <a:t> </a:t>
            </a:r>
            <a:r>
              <a:rPr lang="es-ES" dirty="0" err="1"/>
              <a:t>of</a:t>
            </a:r>
            <a:r>
              <a:rPr lang="es-ES" dirty="0"/>
              <a:t> </a:t>
            </a:r>
            <a:r>
              <a:rPr lang="es-ES" dirty="0" err="1"/>
              <a:t>health</a:t>
            </a:r>
            <a:r>
              <a:rPr lang="es-ES" dirty="0"/>
              <a:t>, in </a:t>
            </a:r>
            <a:r>
              <a:rPr lang="es-ES" dirty="0" err="1"/>
              <a:t>their</a:t>
            </a:r>
            <a:r>
              <a:rPr lang="es-ES" dirty="0"/>
              <a:t> 1948 </a:t>
            </a:r>
            <a:r>
              <a:rPr lang="es-ES" dirty="0" err="1"/>
              <a:t>constitution</a:t>
            </a:r>
            <a:r>
              <a:rPr lang="es-ES" dirty="0"/>
              <a:t>.</a:t>
            </a:r>
          </a:p>
          <a:p>
            <a:r>
              <a:rPr lang="es-ES" dirty="0"/>
              <a:t>A </a:t>
            </a:r>
            <a:r>
              <a:rPr lang="es-ES" dirty="0" err="1"/>
              <a:t>state</a:t>
            </a:r>
            <a:r>
              <a:rPr lang="es-ES" dirty="0"/>
              <a:t> </a:t>
            </a:r>
            <a:r>
              <a:rPr lang="es-ES" dirty="0" err="1"/>
              <a:t>of</a:t>
            </a:r>
            <a:r>
              <a:rPr lang="es-ES" dirty="0"/>
              <a:t> complete… </a:t>
            </a:r>
            <a:r>
              <a:rPr lang="es-ES" dirty="0" err="1"/>
              <a:t>phys</a:t>
            </a:r>
            <a:r>
              <a:rPr lang="es-ES" dirty="0"/>
              <a:t>, mental, social</a:t>
            </a:r>
          </a:p>
        </p:txBody>
      </p:sp>
      <p:sp>
        <p:nvSpPr>
          <p:cNvPr id="4" name="Marcador de número de diapositiva 3"/>
          <p:cNvSpPr>
            <a:spLocks noGrp="1"/>
          </p:cNvSpPr>
          <p:nvPr>
            <p:ph type="sldNum" sz="quarter" idx="5"/>
          </p:nvPr>
        </p:nvSpPr>
        <p:spPr/>
        <p:txBody>
          <a:bodyPr/>
          <a:lstStyle/>
          <a:p>
            <a:fld id="{9A0FA516-1A05-4C18-9C0F-9156EA91B626}" type="slidenum">
              <a:rPr lang="en-US" smtClean="0"/>
              <a:t>12</a:t>
            </a:fld>
            <a:endParaRPr lang="en-US" dirty="0"/>
          </a:p>
        </p:txBody>
      </p:sp>
    </p:spTree>
    <p:extLst>
      <p:ext uri="{BB962C8B-B14F-4D97-AF65-F5344CB8AC3E}">
        <p14:creationId xmlns:p14="http://schemas.microsoft.com/office/powerpoint/2010/main" val="598679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8" name="Text Placeholder 15"/>
          <p:cNvSpPr>
            <a:spLocks noGrp="1"/>
          </p:cNvSpPr>
          <p:nvPr>
            <p:ph type="body" sz="quarter" idx="14"/>
          </p:nvPr>
        </p:nvSpPr>
        <p:spPr>
          <a:xfrm>
            <a:off x="822823" y="6766560"/>
            <a:ext cx="16931778" cy="2102012"/>
          </a:xfrm>
        </p:spPr>
        <p:txBody>
          <a:bodyPr anchor="t" anchorCtr="0"/>
          <a:lstStyle>
            <a:lvl1pPr marL="0" indent="0">
              <a:lnSpc>
                <a:spcPct val="100000"/>
              </a:lnSpc>
              <a:spcBef>
                <a:spcPts val="0"/>
              </a:spcBef>
              <a:buNone/>
              <a:defRPr sz="2400" spc="-46" baseline="0">
                <a:solidFill>
                  <a:schemeClr val="accent5"/>
                </a:solidFill>
              </a:defRPr>
            </a:lvl1pPr>
          </a:lstStyle>
          <a:p>
            <a:pPr lvl="0"/>
            <a:r>
              <a:rPr lang="en-US" dirty="0"/>
              <a:t>Click to edit Master text styles</a:t>
            </a:r>
          </a:p>
        </p:txBody>
      </p:sp>
      <p:sp>
        <p:nvSpPr>
          <p:cNvPr id="18" name="Text Placeholder 17">
            <a:extLst>
              <a:ext uri="{FF2B5EF4-FFF2-40B4-BE49-F238E27FC236}">
                <a16:creationId xmlns:a16="http://schemas.microsoft.com/office/drawing/2014/main" id="{CC0C838E-5E03-44CC-BB89-49C38C39DB07}"/>
              </a:ext>
            </a:extLst>
          </p:cNvPr>
          <p:cNvSpPr>
            <a:spLocks noGrp="1"/>
          </p:cNvSpPr>
          <p:nvPr>
            <p:ph type="body" sz="quarter" idx="16"/>
          </p:nvPr>
        </p:nvSpPr>
        <p:spPr>
          <a:xfrm>
            <a:off x="822823" y="2333628"/>
            <a:ext cx="16931778" cy="3445940"/>
          </a:xfrm>
        </p:spPr>
        <p:txBody>
          <a:bodyPr anchor="b"/>
          <a:lstStyle>
            <a:lvl1pPr>
              <a:defRPr sz="8800" b="1" cap="all" spc="-60" baseline="0">
                <a:solidFill>
                  <a:schemeClr val="accent1"/>
                </a:solidFill>
              </a:defRPr>
            </a:lvl1pPr>
            <a:lvl2pPr marL="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77CCE329-E195-4AA6-B228-CB0C8DC3D257}"/>
              </a:ext>
            </a:extLst>
          </p:cNvPr>
          <p:cNvSpPr>
            <a:spLocks noGrp="1"/>
          </p:cNvSpPr>
          <p:nvPr>
            <p:ph type="body" sz="quarter" idx="17"/>
          </p:nvPr>
        </p:nvSpPr>
        <p:spPr>
          <a:xfrm>
            <a:off x="9144000" y="9215440"/>
            <a:ext cx="8343900" cy="553404"/>
          </a:xfrm>
        </p:spPr>
        <p:txBody>
          <a:bodyPr anchor="b"/>
          <a:lstStyle>
            <a:lvl1pPr algn="r">
              <a:defRPr sz="1000">
                <a:solidFill>
                  <a:schemeClr val="accent5"/>
                </a:solidFill>
              </a:defRPr>
            </a:lvl1pPr>
            <a:lvl2pPr marL="0" indent="0" algn="r">
              <a:buNone/>
              <a:defRPr sz="800">
                <a:solidFill>
                  <a:schemeClr val="accent5"/>
                </a:solidFill>
              </a:defRPr>
            </a:lvl2pPr>
          </a:lstStyle>
          <a:p>
            <a:pPr lvl="0"/>
            <a:r>
              <a:rPr lang="en-US"/>
              <a:t>Click to edit Master text styles</a:t>
            </a:r>
          </a:p>
        </p:txBody>
      </p:sp>
      <p:sp>
        <p:nvSpPr>
          <p:cNvPr id="7" name="Text Placeholder 6">
            <a:extLst>
              <a:ext uri="{FF2B5EF4-FFF2-40B4-BE49-F238E27FC236}">
                <a16:creationId xmlns:a16="http://schemas.microsoft.com/office/drawing/2014/main" id="{544E9AFD-3B60-4986-A0B0-0246C4F42844}"/>
              </a:ext>
            </a:extLst>
          </p:cNvPr>
          <p:cNvSpPr>
            <a:spLocks noGrp="1"/>
          </p:cNvSpPr>
          <p:nvPr>
            <p:ph type="body" sz="quarter" idx="18" hasCustomPrompt="1"/>
          </p:nvPr>
        </p:nvSpPr>
        <p:spPr>
          <a:xfrm>
            <a:off x="815975" y="5751437"/>
            <a:ext cx="16931778" cy="1014278"/>
          </a:xfrm>
        </p:spPr>
        <p:txBody>
          <a:bodyPr/>
          <a:lstStyle>
            <a:lvl1pPr>
              <a:defRPr sz="3800" cap="none" baseline="0">
                <a:solidFill>
                  <a:schemeClr val="accent5"/>
                </a:solidFill>
              </a:defRPr>
            </a:lvl1pPr>
            <a:lvl2pPr marL="0" indent="0">
              <a:buNone/>
              <a:defRPr/>
            </a:lvl2pPr>
          </a:lstStyle>
          <a:p>
            <a:pPr lvl="0"/>
            <a:r>
              <a:rPr lang="en-US" dirty="0"/>
              <a:t>Click to edit master text styles</a:t>
            </a:r>
          </a:p>
        </p:txBody>
      </p:sp>
    </p:spTree>
    <p:custDataLst>
      <p:tags r:id="rId1"/>
    </p:custDataLst>
    <p:extLst>
      <p:ext uri="{BB962C8B-B14F-4D97-AF65-F5344CB8AC3E}">
        <p14:creationId xmlns:p14="http://schemas.microsoft.com/office/powerpoint/2010/main" val="25255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mp; Image 2">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10" name="Picture Placeholder 4">
            <a:extLst>
              <a:ext uri="{FF2B5EF4-FFF2-40B4-BE49-F238E27FC236}">
                <a16:creationId xmlns:a16="http://schemas.microsoft.com/office/drawing/2014/main" id="{0BC68B3D-9C3B-4F07-A7B8-8472E773254A}"/>
              </a:ext>
            </a:extLst>
          </p:cNvPr>
          <p:cNvSpPr>
            <a:spLocks noGrp="1"/>
          </p:cNvSpPr>
          <p:nvPr>
            <p:ph type="pic" sz="quarter" idx="14"/>
          </p:nvPr>
        </p:nvSpPr>
        <p:spPr>
          <a:xfrm>
            <a:off x="10149840" y="2440307"/>
            <a:ext cx="7338060" cy="5499734"/>
          </a:xfrm>
        </p:spPr>
        <p:txBody>
          <a:bodyPr/>
          <a:lstStyle/>
          <a:p>
            <a:r>
              <a:rPr lang="en-US" dirty="0"/>
              <a:t>Click icon to add picture</a:t>
            </a:r>
            <a:endParaRPr lang="en-GB" dirty="0"/>
          </a:p>
        </p:txBody>
      </p:sp>
      <p:sp>
        <p:nvSpPr>
          <p:cNvPr id="11" name="Text Placeholder 10">
            <a:extLst>
              <a:ext uri="{FF2B5EF4-FFF2-40B4-BE49-F238E27FC236}">
                <a16:creationId xmlns:a16="http://schemas.microsoft.com/office/drawing/2014/main" id="{EA76AD2A-C8BF-4332-B8A5-166515CAC474}"/>
              </a:ext>
            </a:extLst>
          </p:cNvPr>
          <p:cNvSpPr>
            <a:spLocks noGrp="1"/>
          </p:cNvSpPr>
          <p:nvPr>
            <p:ph type="body" sz="quarter" idx="13"/>
          </p:nvPr>
        </p:nvSpPr>
        <p:spPr>
          <a:xfrm>
            <a:off x="822818" y="2361600"/>
            <a:ext cx="8683132" cy="6141600"/>
          </a:xfrm>
        </p:spPr>
        <p:txBody>
          <a:bodyPr/>
          <a:lstStyle>
            <a:lvl4pPr marL="1257300" indent="-393700">
              <a:defRPr/>
            </a:lvl4pPr>
            <a:lvl5pPr marL="1752600" indent="-47625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6">
            <a:extLst>
              <a:ext uri="{FF2B5EF4-FFF2-40B4-BE49-F238E27FC236}">
                <a16:creationId xmlns:a16="http://schemas.microsoft.com/office/drawing/2014/main" id="{C0A7203F-B6D2-4386-9EFC-0EC0C367FDFF}"/>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AD38F653-E563-3461-77D5-0A419C76EEC2}"/>
              </a:ext>
            </a:extLst>
          </p:cNvPr>
          <p:cNvSpPr>
            <a:spLocks noGrp="1"/>
          </p:cNvSpPr>
          <p:nvPr>
            <p:ph type="body" sz="quarter" idx="15"/>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85506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Learning Divider">
    <p:bg>
      <p:bgPr>
        <a:solidFill>
          <a:schemeClr val="bg1"/>
        </a:solidFill>
        <a:effectLst/>
      </p:bgPr>
    </p:bg>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F82A68F5-B3B2-4392-B605-2DE146D15303}"/>
              </a:ext>
            </a:extLst>
          </p:cNvPr>
          <p:cNvSpPr>
            <a:spLocks noGrp="1"/>
          </p:cNvSpPr>
          <p:nvPr>
            <p:ph type="body" sz="quarter" idx="17"/>
          </p:nvPr>
        </p:nvSpPr>
        <p:spPr>
          <a:xfrm>
            <a:off x="9144000" y="9215440"/>
            <a:ext cx="8343900" cy="553404"/>
          </a:xfrm>
        </p:spPr>
        <p:txBody>
          <a:bodyPr anchor="b"/>
          <a:lstStyle>
            <a:lvl1pPr algn="r">
              <a:defRPr sz="1000">
                <a:solidFill>
                  <a:schemeClr val="accent5"/>
                </a:solidFill>
              </a:defRPr>
            </a:lvl1pPr>
            <a:lvl2pPr marL="0" indent="0" algn="r">
              <a:buNone/>
              <a:defRPr sz="800">
                <a:solidFill>
                  <a:schemeClr val="accent5"/>
                </a:solidFill>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17279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83545"/>
            <a:ext cx="155448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a:xfrm>
            <a:off x="1257300" y="9534527"/>
            <a:ext cx="4114800" cy="547688"/>
          </a:xfrm>
          <a:prstGeom prst="rect">
            <a:avLst/>
          </a:prstGeom>
        </p:spPr>
        <p:txBody>
          <a:bodyPr/>
          <a:lstStyle/>
          <a:p>
            <a:fld id="{27FD9D8F-40EA-B044-9577-1A904307E0E3}" type="datetimeFigureOut">
              <a:rPr lang="en-US" smtClean="0"/>
              <a:t>11/6/2023</a:t>
            </a:fld>
            <a:endParaRPr lang="en-US"/>
          </a:p>
        </p:txBody>
      </p:sp>
      <p:sp>
        <p:nvSpPr>
          <p:cNvPr id="5" name="Footer Placeholder 4"/>
          <p:cNvSpPr>
            <a:spLocks noGrp="1"/>
          </p:cNvSpPr>
          <p:nvPr>
            <p:ph type="ftr" sz="quarter" idx="11"/>
          </p:nvPr>
        </p:nvSpPr>
        <p:spPr>
          <a:xfrm>
            <a:off x="6057900" y="9534527"/>
            <a:ext cx="6172200" cy="547688"/>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4527"/>
            <a:ext cx="4114800" cy="547688"/>
          </a:xfrm>
          <a:prstGeom prst="rect">
            <a:avLst/>
          </a:prstGeom>
        </p:spPr>
        <p:txBody>
          <a:bodyPr/>
          <a:lstStyle/>
          <a:p>
            <a:fld id="{AD847606-EF18-EA48-9B1B-064E0FC62FCF}" type="slidenum">
              <a:rPr lang="en-US" smtClean="0"/>
              <a:t>‹#›</a:t>
            </a:fld>
            <a:endParaRPr lang="en-US"/>
          </a:p>
        </p:txBody>
      </p:sp>
    </p:spTree>
    <p:extLst>
      <p:ext uri="{BB962C8B-B14F-4D97-AF65-F5344CB8AC3E}">
        <p14:creationId xmlns:p14="http://schemas.microsoft.com/office/powerpoint/2010/main" val="908218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ABF0-8137-E540-92DD-69A4B833E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F3B95-1937-D04A-A790-3A0E00582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241ECD-4AEE-FF4D-B27C-01A4DAF43864}"/>
              </a:ext>
            </a:extLst>
          </p:cNvPr>
          <p:cNvSpPr>
            <a:spLocks noGrp="1"/>
          </p:cNvSpPr>
          <p:nvPr>
            <p:ph type="dt" sz="half" idx="10"/>
          </p:nvPr>
        </p:nvSpPr>
        <p:spPr/>
        <p:txBody>
          <a:bodyPr/>
          <a:lstStyle/>
          <a:p>
            <a:fld id="{10F37328-1D95-E047-A581-53723127F0C4}" type="datetimeFigureOut">
              <a:rPr lang="en-US" smtClean="0"/>
              <a:t>11/6/2023</a:t>
            </a:fld>
            <a:endParaRPr lang="en-US"/>
          </a:p>
        </p:txBody>
      </p:sp>
      <p:sp>
        <p:nvSpPr>
          <p:cNvPr id="5" name="Footer Placeholder 4">
            <a:extLst>
              <a:ext uri="{FF2B5EF4-FFF2-40B4-BE49-F238E27FC236}">
                <a16:creationId xmlns:a16="http://schemas.microsoft.com/office/drawing/2014/main" id="{9BE25FA2-F2A2-BA40-BA36-B1351C4BF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A4352-6F3E-A341-8996-7CE8B645736F}"/>
              </a:ext>
            </a:extLst>
          </p:cNvPr>
          <p:cNvSpPr>
            <a:spLocks noGrp="1"/>
          </p:cNvSpPr>
          <p:nvPr>
            <p:ph type="sldNum" sz="quarter" idx="12"/>
          </p:nvPr>
        </p:nvSpPr>
        <p:spPr/>
        <p:txBody>
          <a:bodyPr/>
          <a:lstStyle>
            <a:lvl1pPr>
              <a:defRPr sz="2100"/>
            </a:lvl1pPr>
          </a:lstStyle>
          <a:p>
            <a:endParaRPr lang="en-US" dirty="0"/>
          </a:p>
        </p:txBody>
      </p:sp>
    </p:spTree>
    <p:extLst>
      <p:ext uri="{BB962C8B-B14F-4D97-AF65-F5344CB8AC3E}">
        <p14:creationId xmlns:p14="http://schemas.microsoft.com/office/powerpoint/2010/main" val="116679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8" name="Text Placeholder 15"/>
          <p:cNvSpPr>
            <a:spLocks noGrp="1"/>
          </p:cNvSpPr>
          <p:nvPr>
            <p:ph type="body" sz="quarter" idx="14"/>
          </p:nvPr>
        </p:nvSpPr>
        <p:spPr>
          <a:xfrm>
            <a:off x="822823" y="6766560"/>
            <a:ext cx="16931778" cy="2102012"/>
          </a:xfrm>
        </p:spPr>
        <p:txBody>
          <a:bodyPr anchor="t" anchorCtr="0"/>
          <a:lstStyle>
            <a:lvl1pPr marL="0" indent="0">
              <a:lnSpc>
                <a:spcPct val="100000"/>
              </a:lnSpc>
              <a:spcBef>
                <a:spcPts val="0"/>
              </a:spcBef>
              <a:buNone/>
              <a:defRPr sz="2400" spc="-46" baseline="0">
                <a:solidFill>
                  <a:schemeClr val="accent5"/>
                </a:solidFill>
              </a:defRPr>
            </a:lvl1pPr>
          </a:lstStyle>
          <a:p>
            <a:pPr lvl="0"/>
            <a:r>
              <a:rPr lang="en-US" dirty="0"/>
              <a:t>Click to edit Master text styles</a:t>
            </a:r>
          </a:p>
        </p:txBody>
      </p:sp>
      <p:sp>
        <p:nvSpPr>
          <p:cNvPr id="18" name="Text Placeholder 17">
            <a:extLst>
              <a:ext uri="{FF2B5EF4-FFF2-40B4-BE49-F238E27FC236}">
                <a16:creationId xmlns:a16="http://schemas.microsoft.com/office/drawing/2014/main" id="{CC0C838E-5E03-44CC-BB89-49C38C39DB07}"/>
              </a:ext>
            </a:extLst>
          </p:cNvPr>
          <p:cNvSpPr>
            <a:spLocks noGrp="1"/>
          </p:cNvSpPr>
          <p:nvPr>
            <p:ph type="body" sz="quarter" idx="16"/>
          </p:nvPr>
        </p:nvSpPr>
        <p:spPr>
          <a:xfrm>
            <a:off x="822823" y="2333628"/>
            <a:ext cx="16931778" cy="3445940"/>
          </a:xfrm>
        </p:spPr>
        <p:txBody>
          <a:bodyPr anchor="b"/>
          <a:lstStyle>
            <a:lvl1pPr>
              <a:defRPr sz="8800" b="1" cap="all" spc="-60" baseline="0">
                <a:solidFill>
                  <a:schemeClr val="accent1"/>
                </a:solidFill>
              </a:defRPr>
            </a:lvl1pPr>
            <a:lvl2pPr marL="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77CCE329-E195-4AA6-B228-CB0C8DC3D257}"/>
              </a:ext>
            </a:extLst>
          </p:cNvPr>
          <p:cNvSpPr>
            <a:spLocks noGrp="1"/>
          </p:cNvSpPr>
          <p:nvPr>
            <p:ph type="body" sz="quarter" idx="17"/>
          </p:nvPr>
        </p:nvSpPr>
        <p:spPr>
          <a:xfrm>
            <a:off x="9144000" y="9215440"/>
            <a:ext cx="8343900" cy="553404"/>
          </a:xfrm>
        </p:spPr>
        <p:txBody>
          <a:bodyPr anchor="b"/>
          <a:lstStyle>
            <a:lvl1pPr algn="r">
              <a:defRPr sz="1000">
                <a:solidFill>
                  <a:schemeClr val="accent5"/>
                </a:solidFill>
              </a:defRPr>
            </a:lvl1pPr>
            <a:lvl2pPr marL="0" indent="0" algn="r">
              <a:buNone/>
              <a:defRPr sz="800">
                <a:solidFill>
                  <a:schemeClr val="accent5"/>
                </a:solidFill>
              </a:defRPr>
            </a:lvl2pPr>
          </a:lstStyle>
          <a:p>
            <a:pPr lvl="0"/>
            <a:r>
              <a:rPr lang="en-US"/>
              <a:t>Click to edit Master text styles</a:t>
            </a:r>
          </a:p>
        </p:txBody>
      </p:sp>
      <p:sp>
        <p:nvSpPr>
          <p:cNvPr id="7" name="Text Placeholder 6">
            <a:extLst>
              <a:ext uri="{FF2B5EF4-FFF2-40B4-BE49-F238E27FC236}">
                <a16:creationId xmlns:a16="http://schemas.microsoft.com/office/drawing/2014/main" id="{544E9AFD-3B60-4986-A0B0-0246C4F42844}"/>
              </a:ext>
            </a:extLst>
          </p:cNvPr>
          <p:cNvSpPr>
            <a:spLocks noGrp="1"/>
          </p:cNvSpPr>
          <p:nvPr>
            <p:ph type="body" sz="quarter" idx="18" hasCustomPrompt="1"/>
          </p:nvPr>
        </p:nvSpPr>
        <p:spPr>
          <a:xfrm>
            <a:off x="815975" y="5751437"/>
            <a:ext cx="16931778" cy="1014278"/>
          </a:xfrm>
        </p:spPr>
        <p:txBody>
          <a:bodyPr/>
          <a:lstStyle>
            <a:lvl1pPr>
              <a:defRPr sz="3800" cap="none" baseline="0">
                <a:solidFill>
                  <a:schemeClr val="accent5"/>
                </a:solidFill>
              </a:defRPr>
            </a:lvl1pPr>
            <a:lvl2pPr marL="0" indent="0">
              <a:buNone/>
              <a:defRPr/>
            </a:lvl2pPr>
          </a:lstStyle>
          <a:p>
            <a:pPr lvl="0"/>
            <a:r>
              <a:rPr lang="en-US" dirty="0"/>
              <a:t>Click to edit master text styles</a:t>
            </a:r>
          </a:p>
        </p:txBody>
      </p:sp>
    </p:spTree>
    <p:custDataLst>
      <p:tags r:id="rId1"/>
    </p:custDataLst>
    <p:extLst>
      <p:ext uri="{BB962C8B-B14F-4D97-AF65-F5344CB8AC3E}">
        <p14:creationId xmlns:p14="http://schemas.microsoft.com/office/powerpoint/2010/main" val="171705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11" name="Text Placeholder 10"/>
          <p:cNvSpPr>
            <a:spLocks noGrp="1"/>
          </p:cNvSpPr>
          <p:nvPr>
            <p:ph type="body" sz="quarter" idx="13"/>
          </p:nvPr>
        </p:nvSpPr>
        <p:spPr>
          <a:xfrm>
            <a:off x="822818" y="2361600"/>
            <a:ext cx="16668000" cy="6141600"/>
          </a:xfrm>
        </p:spPr>
        <p:txBody>
          <a:bodyPr/>
          <a:lstStyle>
            <a:lvl4pPr marL="1257300" indent="-393700">
              <a:defRPr/>
            </a:lvl4pPr>
            <a:lvl5pPr marL="1752600" indent="-47625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A99ECF55-208D-4323-97C8-3A9E0395D386}"/>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A732CAAF-802A-18DE-2466-06CE573B7ABE}"/>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87716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7" name="Text Placeholder 6"/>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5" name="Table Placeholder 4">
            <a:extLst>
              <a:ext uri="{FF2B5EF4-FFF2-40B4-BE49-F238E27FC236}">
                <a16:creationId xmlns:a16="http://schemas.microsoft.com/office/drawing/2014/main" id="{75096469-32C4-4FF6-AA3F-4ABE544B727D}"/>
              </a:ext>
            </a:extLst>
          </p:cNvPr>
          <p:cNvSpPr>
            <a:spLocks noGrp="1"/>
          </p:cNvSpPr>
          <p:nvPr>
            <p:ph type="tbl" sz="quarter" idx="18"/>
          </p:nvPr>
        </p:nvSpPr>
        <p:spPr>
          <a:xfrm>
            <a:off x="822327" y="2333627"/>
            <a:ext cx="16665574" cy="6902450"/>
          </a:xfrm>
        </p:spPr>
        <p:txBody>
          <a:bodyPr/>
          <a:lstStyle/>
          <a:p>
            <a:r>
              <a:rPr lang="en-US" dirty="0"/>
              <a:t>Click icon to add table</a:t>
            </a:r>
            <a:endParaRPr lang="en-GB" dirty="0"/>
          </a:p>
        </p:txBody>
      </p:sp>
      <p:sp>
        <p:nvSpPr>
          <p:cNvPr id="9" name="Text Placeholder 8">
            <a:extLst>
              <a:ext uri="{FF2B5EF4-FFF2-40B4-BE49-F238E27FC236}">
                <a16:creationId xmlns:a16="http://schemas.microsoft.com/office/drawing/2014/main" id="{9B94B9C7-3714-2B01-C3B1-E3BF1951C4E7}"/>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6826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mp; Table_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7" name="Text Placeholder 6"/>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5" name="Table Placeholder 4">
            <a:extLst>
              <a:ext uri="{FF2B5EF4-FFF2-40B4-BE49-F238E27FC236}">
                <a16:creationId xmlns:a16="http://schemas.microsoft.com/office/drawing/2014/main" id="{75096469-32C4-4FF6-AA3F-4ABE544B727D}"/>
              </a:ext>
            </a:extLst>
          </p:cNvPr>
          <p:cNvSpPr>
            <a:spLocks noGrp="1"/>
          </p:cNvSpPr>
          <p:nvPr>
            <p:ph type="tbl" sz="quarter" idx="18"/>
          </p:nvPr>
        </p:nvSpPr>
        <p:spPr>
          <a:xfrm>
            <a:off x="822327" y="2333627"/>
            <a:ext cx="16665574" cy="6902450"/>
          </a:xfrm>
        </p:spPr>
        <p:txBody>
          <a:bodyPr/>
          <a:lstStyle/>
          <a:p>
            <a:r>
              <a:rPr lang="en-US" dirty="0"/>
              <a:t>Click icon to add table</a:t>
            </a:r>
            <a:endParaRPr lang="en-GB" dirty="0"/>
          </a:p>
        </p:txBody>
      </p:sp>
      <p:sp>
        <p:nvSpPr>
          <p:cNvPr id="4" name="TextBox 3">
            <a:extLst>
              <a:ext uri="{FF2B5EF4-FFF2-40B4-BE49-F238E27FC236}">
                <a16:creationId xmlns:a16="http://schemas.microsoft.com/office/drawing/2014/main" id="{EA6D46D8-9556-564A-BEC2-BD255C91E31D}"/>
              </a:ext>
            </a:extLst>
          </p:cNvPr>
          <p:cNvSpPr txBox="1"/>
          <p:nvPr userDrawn="1"/>
        </p:nvSpPr>
        <p:spPr>
          <a:xfrm>
            <a:off x="1501698" y="9590048"/>
            <a:ext cx="0" cy="0"/>
          </a:xfrm>
          <a:prstGeom prst="rect">
            <a:avLst/>
          </a:prstGeom>
          <a:noFill/>
        </p:spPr>
        <p:txBody>
          <a:bodyPr wrap="none" lIns="0" tIns="0" rIns="0" bIns="0" rtlCol="0">
            <a:noAutofit/>
          </a:bodyPr>
          <a:lstStyle/>
          <a:p>
            <a:endParaRPr lang="en-GB" sz="3200" dirty="0">
              <a:solidFill>
                <a:schemeClr val="tx2"/>
              </a:solidFill>
            </a:endParaRPr>
          </a:p>
        </p:txBody>
      </p:sp>
      <p:sp>
        <p:nvSpPr>
          <p:cNvPr id="6" name="Rectangle 5">
            <a:extLst>
              <a:ext uri="{FF2B5EF4-FFF2-40B4-BE49-F238E27FC236}">
                <a16:creationId xmlns:a16="http://schemas.microsoft.com/office/drawing/2014/main" id="{0B9E70BA-2956-0647-B90C-B8C4D6F7D95F}"/>
              </a:ext>
            </a:extLst>
          </p:cNvPr>
          <p:cNvSpPr/>
          <p:nvPr userDrawn="1"/>
        </p:nvSpPr>
        <p:spPr>
          <a:xfrm>
            <a:off x="401444" y="9397825"/>
            <a:ext cx="2676292" cy="712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p>
        </p:txBody>
      </p:sp>
      <p:sp>
        <p:nvSpPr>
          <p:cNvPr id="9" name="Text Placeholder 8">
            <a:extLst>
              <a:ext uri="{FF2B5EF4-FFF2-40B4-BE49-F238E27FC236}">
                <a16:creationId xmlns:a16="http://schemas.microsoft.com/office/drawing/2014/main" id="{4F9B5F2C-C2D9-956F-4904-634E030AFEE9}"/>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605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2 x Content">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11" name="Text Placeholder 10"/>
          <p:cNvSpPr>
            <a:spLocks noGrp="1"/>
          </p:cNvSpPr>
          <p:nvPr>
            <p:ph type="body" sz="quarter" idx="13"/>
          </p:nvPr>
        </p:nvSpPr>
        <p:spPr>
          <a:xfrm>
            <a:off x="822819" y="2361600"/>
            <a:ext cx="8054482" cy="6141600"/>
          </a:xfrm>
        </p:spPr>
        <p:txBody>
          <a:bodyPr/>
          <a:lstStyle>
            <a:lvl4pPr marL="1257300" indent="-393700">
              <a:defRPr/>
            </a:lvl4pPr>
            <a:lvl5pPr marL="1752600" indent="-4762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id="{47F5377D-2162-48EC-AF3B-B878CADB72AA}"/>
              </a:ext>
            </a:extLst>
          </p:cNvPr>
          <p:cNvSpPr>
            <a:spLocks noGrp="1"/>
          </p:cNvSpPr>
          <p:nvPr>
            <p:ph type="body" sz="quarter" idx="18"/>
          </p:nvPr>
        </p:nvSpPr>
        <p:spPr>
          <a:xfrm>
            <a:off x="9433419" y="2361600"/>
            <a:ext cx="8054482" cy="6141600"/>
          </a:xfrm>
        </p:spPr>
        <p:txBody>
          <a:bodyPr/>
          <a:lstStyle>
            <a:lvl4pPr marL="1257300" indent="-393700">
              <a:defRPr/>
            </a:lvl4pPr>
            <a:lvl5pPr marL="1752600" indent="-4762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a:extLst>
              <a:ext uri="{FF2B5EF4-FFF2-40B4-BE49-F238E27FC236}">
                <a16:creationId xmlns:a16="http://schemas.microsoft.com/office/drawing/2014/main" id="{1FA18745-EE1E-4053-A6D5-FCE201D80F4A}"/>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30A98727-7687-AFBC-5425-0FCB0B07B9BA}"/>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429281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mp; Chart 1">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11" name="Text Placeholder 10"/>
          <p:cNvSpPr>
            <a:spLocks noGrp="1"/>
          </p:cNvSpPr>
          <p:nvPr>
            <p:ph type="body" sz="quarter" idx="13"/>
          </p:nvPr>
        </p:nvSpPr>
        <p:spPr>
          <a:xfrm>
            <a:off x="822818" y="2361600"/>
            <a:ext cx="8683132" cy="6141600"/>
          </a:xfrm>
        </p:spPr>
        <p:txBody>
          <a:bodyPr/>
          <a:lstStyle>
            <a:lvl4pPr marL="1257300" indent="-393700">
              <a:defRPr/>
            </a:lvl4pPr>
            <a:lvl5pPr marL="1752600" indent="-4762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hart Placeholder 11">
            <a:extLst>
              <a:ext uri="{FF2B5EF4-FFF2-40B4-BE49-F238E27FC236}">
                <a16:creationId xmlns:a16="http://schemas.microsoft.com/office/drawing/2014/main" id="{F71B39FF-607F-48A4-86EE-CB14A16545F1}"/>
              </a:ext>
            </a:extLst>
          </p:cNvPr>
          <p:cNvSpPr>
            <a:spLocks noGrp="1"/>
          </p:cNvSpPr>
          <p:nvPr>
            <p:ph type="chart" sz="quarter" idx="18"/>
          </p:nvPr>
        </p:nvSpPr>
        <p:spPr>
          <a:xfrm>
            <a:off x="10039351" y="2333627"/>
            <a:ext cx="7448550" cy="6162674"/>
          </a:xfrm>
        </p:spPr>
        <p:txBody>
          <a:bodyPr/>
          <a:lstStyle/>
          <a:p>
            <a:r>
              <a:rPr lang="en-US" dirty="0"/>
              <a:t>Click icon to add chart</a:t>
            </a:r>
            <a:endParaRPr lang="en-GB" dirty="0"/>
          </a:p>
        </p:txBody>
      </p:sp>
      <p:sp>
        <p:nvSpPr>
          <p:cNvPr id="10" name="Text Placeholder 6">
            <a:extLst>
              <a:ext uri="{FF2B5EF4-FFF2-40B4-BE49-F238E27FC236}">
                <a16:creationId xmlns:a16="http://schemas.microsoft.com/office/drawing/2014/main" id="{989CD61C-5821-4AD3-B257-CF8AA8EE8933}"/>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63FEAE8B-FC52-2EDE-5451-E236581DF33A}"/>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07196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11" name="Text Placeholder 10"/>
          <p:cNvSpPr>
            <a:spLocks noGrp="1"/>
          </p:cNvSpPr>
          <p:nvPr>
            <p:ph type="body" sz="quarter" idx="13"/>
          </p:nvPr>
        </p:nvSpPr>
        <p:spPr>
          <a:xfrm>
            <a:off x="822818" y="2361600"/>
            <a:ext cx="16668000" cy="6141600"/>
          </a:xfrm>
        </p:spPr>
        <p:txBody>
          <a:bodyPr/>
          <a:lstStyle>
            <a:lvl4pPr marL="1257300" indent="-393700">
              <a:defRPr/>
            </a:lvl4pPr>
            <a:lvl5pPr marL="1752600" indent="-47625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A99ECF55-208D-4323-97C8-3A9E0395D386}"/>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A732CAAF-802A-18DE-2466-06CE573B7ABE}"/>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76064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Chart 2">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9" name="Text Placeholder 8"/>
          <p:cNvSpPr>
            <a:spLocks noGrp="1"/>
          </p:cNvSpPr>
          <p:nvPr>
            <p:ph type="body" sz="quarter" idx="12"/>
          </p:nvPr>
        </p:nvSpPr>
        <p:spPr>
          <a:xfrm>
            <a:off x="822821" y="8503202"/>
            <a:ext cx="16665078" cy="531260"/>
          </a:xfrm>
        </p:spPr>
        <p:txBody>
          <a:bodyPr anchor="b"/>
          <a:lstStyle>
            <a:lvl1pPr>
              <a:spcBef>
                <a:spcPts val="0"/>
              </a:spcBef>
              <a:defRPr sz="1000">
                <a:solidFill>
                  <a:schemeClr val="accent5"/>
                </a:solidFill>
              </a:defRPr>
            </a:lvl1pPr>
          </a:lstStyle>
          <a:p>
            <a:pPr lvl="0"/>
            <a:r>
              <a:rPr lang="en-US"/>
              <a:t>Click to edit Master text styles</a:t>
            </a:r>
          </a:p>
        </p:txBody>
      </p:sp>
      <p:sp>
        <p:nvSpPr>
          <p:cNvPr id="11" name="Text Placeholder 10"/>
          <p:cNvSpPr>
            <a:spLocks noGrp="1"/>
          </p:cNvSpPr>
          <p:nvPr>
            <p:ph type="body" sz="quarter" idx="13"/>
          </p:nvPr>
        </p:nvSpPr>
        <p:spPr>
          <a:xfrm>
            <a:off x="822818" y="2361600"/>
            <a:ext cx="8683132" cy="6141600"/>
          </a:xfrm>
        </p:spPr>
        <p:txBody>
          <a:bodyPr/>
          <a:lstStyle>
            <a:lvl4pPr marL="1257300" indent="-393700">
              <a:defRPr/>
            </a:lvl4pPr>
            <a:lvl5pPr marL="1752600" indent="-4762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hart Placeholder 11">
            <a:extLst>
              <a:ext uri="{FF2B5EF4-FFF2-40B4-BE49-F238E27FC236}">
                <a16:creationId xmlns:a16="http://schemas.microsoft.com/office/drawing/2014/main" id="{F71B39FF-607F-48A4-86EE-CB14A16545F1}"/>
              </a:ext>
            </a:extLst>
          </p:cNvPr>
          <p:cNvSpPr>
            <a:spLocks noGrp="1"/>
          </p:cNvSpPr>
          <p:nvPr>
            <p:ph type="chart" sz="quarter" idx="18"/>
          </p:nvPr>
        </p:nvSpPr>
        <p:spPr>
          <a:xfrm>
            <a:off x="10039351" y="2333628"/>
            <a:ext cx="7448550" cy="4450720"/>
          </a:xfrm>
        </p:spPr>
        <p:txBody>
          <a:bodyPr/>
          <a:lstStyle/>
          <a:p>
            <a:r>
              <a:rPr lang="en-US" dirty="0"/>
              <a:t>Click icon to add chart</a:t>
            </a:r>
            <a:endParaRPr lang="en-GB" dirty="0"/>
          </a:p>
        </p:txBody>
      </p:sp>
      <p:sp>
        <p:nvSpPr>
          <p:cNvPr id="13" name="Text Placeholder 9">
            <a:extLst>
              <a:ext uri="{FF2B5EF4-FFF2-40B4-BE49-F238E27FC236}">
                <a16:creationId xmlns:a16="http://schemas.microsoft.com/office/drawing/2014/main" id="{A7A1A631-F43E-4061-ABED-A11C3DC12762}"/>
              </a:ext>
            </a:extLst>
          </p:cNvPr>
          <p:cNvSpPr>
            <a:spLocks noGrp="1"/>
          </p:cNvSpPr>
          <p:nvPr>
            <p:ph type="body" sz="quarter" idx="15"/>
          </p:nvPr>
        </p:nvSpPr>
        <p:spPr>
          <a:xfrm>
            <a:off x="10328768" y="6858000"/>
            <a:ext cx="7159132" cy="1682040"/>
          </a:xfrm>
        </p:spPr>
        <p:txBody>
          <a:bodyPr/>
          <a:lstStyle>
            <a:lvl1pPr>
              <a:defRPr sz="2100" i="1">
                <a:solidFill>
                  <a:schemeClr val="accent1"/>
                </a:solidFill>
              </a:defRPr>
            </a:lvl1pPr>
          </a:lstStyle>
          <a:p>
            <a:pPr lvl="0"/>
            <a:r>
              <a:rPr lang="en-US"/>
              <a:t>Click to edit Master text styles</a:t>
            </a:r>
          </a:p>
        </p:txBody>
      </p:sp>
      <p:sp>
        <p:nvSpPr>
          <p:cNvPr id="10" name="Text Placeholder 6">
            <a:extLst>
              <a:ext uri="{FF2B5EF4-FFF2-40B4-BE49-F238E27FC236}">
                <a16:creationId xmlns:a16="http://schemas.microsoft.com/office/drawing/2014/main" id="{24E0D1FC-04CB-4D19-9248-7B10BD1F1912}"/>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B43ED5B9-4382-603D-DB79-321D5D79D0D8}"/>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29650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mp; Chart 3">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9" name="Text Placeholder 8"/>
          <p:cNvSpPr>
            <a:spLocks noGrp="1"/>
          </p:cNvSpPr>
          <p:nvPr>
            <p:ph type="body" sz="quarter" idx="12"/>
          </p:nvPr>
        </p:nvSpPr>
        <p:spPr>
          <a:xfrm>
            <a:off x="822821" y="8503202"/>
            <a:ext cx="16665078" cy="531260"/>
          </a:xfrm>
        </p:spPr>
        <p:txBody>
          <a:bodyPr anchor="b"/>
          <a:lstStyle>
            <a:lvl1pPr>
              <a:spcBef>
                <a:spcPts val="0"/>
              </a:spcBef>
              <a:defRPr sz="1000">
                <a:solidFill>
                  <a:schemeClr val="accent5"/>
                </a:solidFill>
              </a:defRPr>
            </a:lvl1pPr>
          </a:lstStyle>
          <a:p>
            <a:pPr lvl="0"/>
            <a:r>
              <a:rPr lang="en-US"/>
              <a:t>Click to edit Master text styles</a:t>
            </a:r>
          </a:p>
        </p:txBody>
      </p:sp>
      <p:sp>
        <p:nvSpPr>
          <p:cNvPr id="5" name="Chart Placeholder 4">
            <a:extLst>
              <a:ext uri="{FF2B5EF4-FFF2-40B4-BE49-F238E27FC236}">
                <a16:creationId xmlns:a16="http://schemas.microsoft.com/office/drawing/2014/main" id="{748409E4-FF61-4583-85A1-BD2AA216C3CD}"/>
              </a:ext>
            </a:extLst>
          </p:cNvPr>
          <p:cNvSpPr>
            <a:spLocks noGrp="1"/>
          </p:cNvSpPr>
          <p:nvPr>
            <p:ph type="chart" sz="quarter" idx="18"/>
          </p:nvPr>
        </p:nvSpPr>
        <p:spPr>
          <a:xfrm>
            <a:off x="822327" y="2333626"/>
            <a:ext cx="16678274" cy="6146800"/>
          </a:xfrm>
        </p:spPr>
        <p:txBody>
          <a:bodyPr/>
          <a:lstStyle/>
          <a:p>
            <a:r>
              <a:rPr lang="en-US" dirty="0"/>
              <a:t>Click icon to add chart</a:t>
            </a:r>
            <a:endParaRPr lang="en-GB" dirty="0"/>
          </a:p>
        </p:txBody>
      </p:sp>
      <p:sp>
        <p:nvSpPr>
          <p:cNvPr id="10" name="Text Placeholder 6">
            <a:extLst>
              <a:ext uri="{FF2B5EF4-FFF2-40B4-BE49-F238E27FC236}">
                <a16:creationId xmlns:a16="http://schemas.microsoft.com/office/drawing/2014/main" id="{63D68903-013D-4E5F-996C-9DF40992867F}"/>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750A66C6-4B11-736A-59FA-B8B95FBF664C}"/>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4157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mp; Image 1">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9" name="Text Placeholder 8"/>
          <p:cNvSpPr>
            <a:spLocks noGrp="1"/>
          </p:cNvSpPr>
          <p:nvPr>
            <p:ph type="body" sz="quarter" idx="12"/>
          </p:nvPr>
        </p:nvSpPr>
        <p:spPr>
          <a:xfrm>
            <a:off x="822821" y="8503202"/>
            <a:ext cx="16665078" cy="531260"/>
          </a:xfrm>
        </p:spPr>
        <p:txBody>
          <a:bodyPr anchor="b"/>
          <a:lstStyle>
            <a:lvl1pPr>
              <a:spcBef>
                <a:spcPts val="0"/>
              </a:spcBef>
              <a:defRPr sz="1000">
                <a:solidFill>
                  <a:schemeClr val="accent5"/>
                </a:solidFill>
              </a:defRPr>
            </a:lvl1pPr>
          </a:lstStyle>
          <a:p>
            <a:pPr lvl="0"/>
            <a:r>
              <a:rPr lang="en-US"/>
              <a:t>Click to edit Master text styles</a:t>
            </a:r>
          </a:p>
        </p:txBody>
      </p:sp>
      <p:sp>
        <p:nvSpPr>
          <p:cNvPr id="10" name="Picture Placeholder 4">
            <a:extLst>
              <a:ext uri="{FF2B5EF4-FFF2-40B4-BE49-F238E27FC236}">
                <a16:creationId xmlns:a16="http://schemas.microsoft.com/office/drawing/2014/main" id="{0BC68B3D-9C3B-4F07-A7B8-8472E773254A}"/>
              </a:ext>
            </a:extLst>
          </p:cNvPr>
          <p:cNvSpPr>
            <a:spLocks noGrp="1"/>
          </p:cNvSpPr>
          <p:nvPr>
            <p:ph type="pic" sz="quarter" idx="14"/>
          </p:nvPr>
        </p:nvSpPr>
        <p:spPr>
          <a:xfrm>
            <a:off x="822327" y="2440801"/>
            <a:ext cx="16665574" cy="5499734"/>
          </a:xfrm>
        </p:spPr>
        <p:txBody>
          <a:bodyPr/>
          <a:lstStyle/>
          <a:p>
            <a:r>
              <a:rPr lang="en-US" dirty="0"/>
              <a:t>Click icon to add picture</a:t>
            </a:r>
            <a:endParaRPr lang="en-GB" dirty="0"/>
          </a:p>
        </p:txBody>
      </p:sp>
      <p:sp>
        <p:nvSpPr>
          <p:cNvPr id="11" name="Text Placeholder 6">
            <a:extLst>
              <a:ext uri="{FF2B5EF4-FFF2-40B4-BE49-F238E27FC236}">
                <a16:creationId xmlns:a16="http://schemas.microsoft.com/office/drawing/2014/main" id="{8A8A35CA-E096-4020-AEC1-E124AF08CA97}"/>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05C95275-A858-3D01-D54E-C9A4128BB2FC}"/>
              </a:ext>
            </a:extLst>
          </p:cNvPr>
          <p:cNvSpPr>
            <a:spLocks noGrp="1"/>
          </p:cNvSpPr>
          <p:nvPr>
            <p:ph type="body" sz="quarter" idx="15"/>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5411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Image 2">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10" name="Picture Placeholder 4">
            <a:extLst>
              <a:ext uri="{FF2B5EF4-FFF2-40B4-BE49-F238E27FC236}">
                <a16:creationId xmlns:a16="http://schemas.microsoft.com/office/drawing/2014/main" id="{0BC68B3D-9C3B-4F07-A7B8-8472E773254A}"/>
              </a:ext>
            </a:extLst>
          </p:cNvPr>
          <p:cNvSpPr>
            <a:spLocks noGrp="1"/>
          </p:cNvSpPr>
          <p:nvPr>
            <p:ph type="pic" sz="quarter" idx="14"/>
          </p:nvPr>
        </p:nvSpPr>
        <p:spPr>
          <a:xfrm>
            <a:off x="10149840" y="2440307"/>
            <a:ext cx="7338060" cy="5499734"/>
          </a:xfrm>
        </p:spPr>
        <p:txBody>
          <a:bodyPr/>
          <a:lstStyle/>
          <a:p>
            <a:r>
              <a:rPr lang="en-US" dirty="0"/>
              <a:t>Click icon to add picture</a:t>
            </a:r>
            <a:endParaRPr lang="en-GB" dirty="0"/>
          </a:p>
        </p:txBody>
      </p:sp>
      <p:sp>
        <p:nvSpPr>
          <p:cNvPr id="11" name="Text Placeholder 10">
            <a:extLst>
              <a:ext uri="{FF2B5EF4-FFF2-40B4-BE49-F238E27FC236}">
                <a16:creationId xmlns:a16="http://schemas.microsoft.com/office/drawing/2014/main" id="{EA76AD2A-C8BF-4332-B8A5-166515CAC474}"/>
              </a:ext>
            </a:extLst>
          </p:cNvPr>
          <p:cNvSpPr>
            <a:spLocks noGrp="1"/>
          </p:cNvSpPr>
          <p:nvPr>
            <p:ph type="body" sz="quarter" idx="13"/>
          </p:nvPr>
        </p:nvSpPr>
        <p:spPr>
          <a:xfrm>
            <a:off x="822818" y="2361600"/>
            <a:ext cx="8683132" cy="6141600"/>
          </a:xfrm>
        </p:spPr>
        <p:txBody>
          <a:bodyPr/>
          <a:lstStyle>
            <a:lvl4pPr marL="1257300" indent="-393700">
              <a:defRPr/>
            </a:lvl4pPr>
            <a:lvl5pPr marL="1752600" indent="-47625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6">
            <a:extLst>
              <a:ext uri="{FF2B5EF4-FFF2-40B4-BE49-F238E27FC236}">
                <a16:creationId xmlns:a16="http://schemas.microsoft.com/office/drawing/2014/main" id="{C0A7203F-B6D2-4386-9EFC-0EC0C367FDFF}"/>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AD38F653-E563-3461-77D5-0A419C76EEC2}"/>
              </a:ext>
            </a:extLst>
          </p:cNvPr>
          <p:cNvSpPr>
            <a:spLocks noGrp="1"/>
          </p:cNvSpPr>
          <p:nvPr>
            <p:ph type="body" sz="quarter" idx="15"/>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38002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Learning Divider">
    <p:bg>
      <p:bgPr>
        <a:solidFill>
          <a:schemeClr val="bg1"/>
        </a:solidFill>
        <a:effectLst/>
      </p:bgPr>
    </p:bg>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F82A68F5-B3B2-4392-B605-2DE146D15303}"/>
              </a:ext>
            </a:extLst>
          </p:cNvPr>
          <p:cNvSpPr>
            <a:spLocks noGrp="1"/>
          </p:cNvSpPr>
          <p:nvPr>
            <p:ph type="body" sz="quarter" idx="17"/>
          </p:nvPr>
        </p:nvSpPr>
        <p:spPr>
          <a:xfrm>
            <a:off x="9144000" y="9215440"/>
            <a:ext cx="8343900" cy="553404"/>
          </a:xfrm>
        </p:spPr>
        <p:txBody>
          <a:bodyPr anchor="b"/>
          <a:lstStyle>
            <a:lvl1pPr algn="r">
              <a:defRPr sz="1000">
                <a:solidFill>
                  <a:schemeClr val="accent5"/>
                </a:solidFill>
              </a:defRPr>
            </a:lvl1pPr>
            <a:lvl2pPr marL="0" indent="0" algn="r">
              <a:buNone/>
              <a:defRPr sz="800">
                <a:solidFill>
                  <a:schemeClr val="accent5"/>
                </a:solidFill>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241185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06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Intro/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042987" y="2487374"/>
            <a:ext cx="16358534" cy="3581400"/>
          </a:xfrm>
        </p:spPr>
        <p:txBody>
          <a:bodyPr anchor="b"/>
          <a:lstStyle>
            <a:lvl1pPr algn="l">
              <a:lnSpc>
                <a:spcPct val="90000"/>
              </a:lnSpc>
              <a:defRPr sz="7500" b="0" i="0" spc="0" baseline="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1042987" y="6116829"/>
            <a:ext cx="16358534" cy="2483643"/>
          </a:xfrm>
        </p:spPr>
        <p:txBody>
          <a:bodyPr anchor="t">
            <a:noAutofit/>
          </a:bodyPr>
          <a:lstStyle>
            <a:lvl1pPr marL="0" indent="0" algn="l">
              <a:lnSpc>
                <a:spcPct val="110000"/>
              </a:lnSpc>
              <a:buNone/>
              <a:defRPr sz="2250" b="0" i="0" kern="800" spc="450" baseline="0">
                <a:solidFill>
                  <a:schemeClr val="bg2">
                    <a:lumMod val="20000"/>
                    <a:lumOff val="80000"/>
                  </a:schemeClr>
                </a:solidFill>
                <a:latin typeface="Trebuchet MS" panose="020B070302020209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pic>
        <p:nvPicPr>
          <p:cNvPr id="4" name="Picture 3">
            <a:extLst>
              <a:ext uri="{FF2B5EF4-FFF2-40B4-BE49-F238E27FC236}">
                <a16:creationId xmlns:a16="http://schemas.microsoft.com/office/drawing/2014/main" id="{957D8D2A-CF58-8646-89B3-2002D024A4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852" y="928689"/>
            <a:ext cx="2278857" cy="623277"/>
          </a:xfrm>
          <a:prstGeom prst="rect">
            <a:avLst/>
          </a:prstGeom>
        </p:spPr>
      </p:pic>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676887" y="9623424"/>
            <a:ext cx="294591" cy="392787"/>
          </a:xfrm>
          <a:prstGeom prst="rect">
            <a:avLst/>
          </a:prstGeom>
        </p:spPr>
      </p:pic>
      <p:sp>
        <p:nvSpPr>
          <p:cNvPr id="7" name="Footer Placeholder 3">
            <a:extLst>
              <a:ext uri="{FF2B5EF4-FFF2-40B4-BE49-F238E27FC236}">
                <a16:creationId xmlns:a16="http://schemas.microsoft.com/office/drawing/2014/main" id="{BFE1E80C-2101-4954-8AB4-D2D518F8A307}"/>
              </a:ext>
            </a:extLst>
          </p:cNvPr>
          <p:cNvSpPr txBox="1">
            <a:spLocks/>
          </p:cNvSpPr>
          <p:nvPr userDrawn="1"/>
        </p:nvSpPr>
        <p:spPr>
          <a:xfrm>
            <a:off x="12294398" y="9564485"/>
            <a:ext cx="6523413" cy="547688"/>
          </a:xfrm>
          <a:prstGeom prst="rect">
            <a:avLst/>
          </a:prstGeom>
        </p:spPr>
        <p:txBody>
          <a:bodyPr vert="horz" lIns="137160" tIns="68580" rIns="137160" bIns="68580" rtlCol="0" anchor="ctr"/>
          <a:lstStyle>
            <a:defPPr>
              <a:defRPr lang="en-US"/>
            </a:defPPr>
            <a:lvl1pPr marL="0" algn="ctr" defTabSz="914400" rtl="0" eaLnBrk="1" latinLnBrk="0" hangingPunct="1">
              <a:defRPr sz="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Proxima Nova Regular" panose="02000506030000020004" pitchFamily="2" charset="0"/>
              </a:rPr>
              <a:t>Funded by Gilead and co-developed with an expert panel</a:t>
            </a:r>
          </a:p>
        </p:txBody>
      </p:sp>
      <p:sp>
        <p:nvSpPr>
          <p:cNvPr id="9" name="Footer Placeholder 3">
            <a:extLst>
              <a:ext uri="{FF2B5EF4-FFF2-40B4-BE49-F238E27FC236}">
                <a16:creationId xmlns:a16="http://schemas.microsoft.com/office/drawing/2014/main" id="{A8259EE1-35D4-4534-9AED-7505AE30A023}"/>
              </a:ext>
            </a:extLst>
          </p:cNvPr>
          <p:cNvSpPr txBox="1">
            <a:spLocks/>
          </p:cNvSpPr>
          <p:nvPr userDrawn="1"/>
        </p:nvSpPr>
        <p:spPr>
          <a:xfrm>
            <a:off x="5882294" y="9545974"/>
            <a:ext cx="6523413" cy="547688"/>
          </a:xfrm>
          <a:prstGeom prst="rect">
            <a:avLst/>
          </a:prstGeom>
        </p:spPr>
        <p:txBody>
          <a:bodyPr vert="horz" lIns="137160" tIns="68580" rIns="137160" bIns="68580" rtlCol="0" anchor="ctr"/>
          <a:lstStyle>
            <a:defPPr>
              <a:defRPr lang="en-US"/>
            </a:defPPr>
            <a:lvl1pPr marL="0" algn="ctr" defTabSz="914400" rtl="0" eaLnBrk="1" latinLnBrk="0" hangingPunct="1">
              <a:defRPr sz="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Proxima Nova Regular" panose="02000506030000020004" pitchFamily="2" charset="0"/>
              </a:rPr>
              <a:t>External use and distribution</a:t>
            </a:r>
          </a:p>
        </p:txBody>
      </p:sp>
    </p:spTree>
    <p:extLst>
      <p:ext uri="{BB962C8B-B14F-4D97-AF65-F5344CB8AC3E}">
        <p14:creationId xmlns:p14="http://schemas.microsoft.com/office/powerpoint/2010/main" val="2217712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336431" y="2410058"/>
            <a:ext cx="15615138" cy="5537223"/>
          </a:xfrm>
        </p:spPr>
        <p:txBody>
          <a:bodyPr anchor="ctr">
            <a:noAutofit/>
          </a:bodyPr>
          <a:lstStyle>
            <a:lvl1pPr algn="ctr">
              <a:lnSpc>
                <a:spcPct val="90000"/>
              </a:lnSpc>
              <a:defRPr sz="7500" b="0" i="0" baseline="0">
                <a:solidFill>
                  <a:schemeClr val="bg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84EDC97F-BA86-D24E-8A2F-B8960120E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76887" y="9623424"/>
            <a:ext cx="294591" cy="392787"/>
          </a:xfrm>
          <a:prstGeom prst="rect">
            <a:avLst/>
          </a:prstGeom>
        </p:spPr>
      </p:pic>
      <p:sp>
        <p:nvSpPr>
          <p:cNvPr id="4" name="Footer Placeholder 3">
            <a:extLst>
              <a:ext uri="{FF2B5EF4-FFF2-40B4-BE49-F238E27FC236}">
                <a16:creationId xmlns:a16="http://schemas.microsoft.com/office/drawing/2014/main" id="{1F89494E-7041-7F46-9204-B3D80E5E5773}"/>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r>
              <a:rPr lang="en-US">
                <a:latin typeface="Proxima Nova Regular" panose="02000506030000020004" pitchFamily="2" charset="0"/>
              </a:rPr>
              <a:t>For internal use and distribution</a:t>
            </a:r>
          </a:p>
        </p:txBody>
      </p:sp>
    </p:spTree>
    <p:extLst>
      <p:ext uri="{BB962C8B-B14F-4D97-AF65-F5344CB8AC3E}">
        <p14:creationId xmlns:p14="http://schemas.microsoft.com/office/powerpoint/2010/main" val="662139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vider-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961909" y="4322312"/>
            <a:ext cx="14364183" cy="3581400"/>
          </a:xfrm>
        </p:spPr>
        <p:txBody>
          <a:bodyPr anchor="t">
            <a:noAutofit/>
          </a:bodyPr>
          <a:lstStyle>
            <a:lvl1pPr algn="ctr">
              <a:lnSpc>
                <a:spcPct val="90000"/>
              </a:lnSpc>
              <a:defRPr sz="7500" spc="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1961909" y="1769406"/>
            <a:ext cx="14364183" cy="2483643"/>
          </a:xfrm>
        </p:spPr>
        <p:txBody>
          <a:bodyPr anchor="b">
            <a:noAutofit/>
          </a:bodyPr>
          <a:lstStyle>
            <a:lvl1pPr marL="0" indent="0" algn="ctr">
              <a:lnSpc>
                <a:spcPct val="110000"/>
              </a:lnSpc>
              <a:buNone/>
              <a:defRPr sz="2250" kern="800" spc="900" baseline="0">
                <a:solidFill>
                  <a:schemeClr val="bg2"/>
                </a:solidFill>
                <a:latin typeface="Trebuchet MS" panose="020B070302020209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pic>
        <p:nvPicPr>
          <p:cNvPr id="7" name="Picture 6">
            <a:extLst>
              <a:ext uri="{FF2B5EF4-FFF2-40B4-BE49-F238E27FC236}">
                <a16:creationId xmlns:a16="http://schemas.microsoft.com/office/drawing/2014/main" id="{7D9A9E5B-B16D-AF4D-80A3-885DDD40B5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76887" y="9623424"/>
            <a:ext cx="294591" cy="392787"/>
          </a:xfrm>
          <a:prstGeom prst="rect">
            <a:avLst/>
          </a:prstGeom>
        </p:spPr>
      </p:pic>
      <p:sp>
        <p:nvSpPr>
          <p:cNvPr id="5" name="Footer Placeholder 3">
            <a:extLst>
              <a:ext uri="{FF2B5EF4-FFF2-40B4-BE49-F238E27FC236}">
                <a16:creationId xmlns:a16="http://schemas.microsoft.com/office/drawing/2014/main" id="{F6818B3C-1321-6F42-874D-FB7ECEF043DB}"/>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1486976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Divider-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042989" y="1795463"/>
            <a:ext cx="10421130" cy="6406428"/>
          </a:xfrm>
        </p:spPr>
        <p:txBody>
          <a:bodyPr anchor="ctr">
            <a:noAutofit/>
          </a:bodyPr>
          <a:lstStyle>
            <a:lvl1pPr algn="l">
              <a:lnSpc>
                <a:spcPct val="90000"/>
              </a:lnSpc>
              <a:defRPr sz="7500" b="0" i="0">
                <a:solidFill>
                  <a:schemeClr val="bg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84EDC97F-BA86-D24E-8A2F-B8960120E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76887" y="9623424"/>
            <a:ext cx="294591" cy="392787"/>
          </a:xfrm>
          <a:prstGeom prst="rect">
            <a:avLst/>
          </a:prstGeom>
        </p:spPr>
      </p:pic>
      <p:sp>
        <p:nvSpPr>
          <p:cNvPr id="4" name="Footer Placeholder 3">
            <a:extLst>
              <a:ext uri="{FF2B5EF4-FFF2-40B4-BE49-F238E27FC236}">
                <a16:creationId xmlns:a16="http://schemas.microsoft.com/office/drawing/2014/main" id="{0B25E646-69A1-2541-B37E-0640F84D737D}"/>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
        <p:nvSpPr>
          <p:cNvPr id="5" name="Slide Number Placeholder 5">
            <a:extLst>
              <a:ext uri="{FF2B5EF4-FFF2-40B4-BE49-F238E27FC236}">
                <a16:creationId xmlns:a16="http://schemas.microsoft.com/office/drawing/2014/main" id="{F775DCFC-6A33-C841-B7AB-F0B0C72F6A22}"/>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b="0" i="0">
                <a:solidFill>
                  <a:schemeClr val="bg2"/>
                </a:solidFill>
                <a:latin typeface="Proxima Nova Regular" panose="02000506030000020004" pitchFamily="2" charset="0"/>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256340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7" name="Text Placeholder 6"/>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5" name="Table Placeholder 4">
            <a:extLst>
              <a:ext uri="{FF2B5EF4-FFF2-40B4-BE49-F238E27FC236}">
                <a16:creationId xmlns:a16="http://schemas.microsoft.com/office/drawing/2014/main" id="{75096469-32C4-4FF6-AA3F-4ABE544B727D}"/>
              </a:ext>
            </a:extLst>
          </p:cNvPr>
          <p:cNvSpPr>
            <a:spLocks noGrp="1"/>
          </p:cNvSpPr>
          <p:nvPr>
            <p:ph type="tbl" sz="quarter" idx="18"/>
          </p:nvPr>
        </p:nvSpPr>
        <p:spPr>
          <a:xfrm>
            <a:off x="822327" y="2333627"/>
            <a:ext cx="16665574" cy="6902450"/>
          </a:xfrm>
        </p:spPr>
        <p:txBody>
          <a:bodyPr/>
          <a:lstStyle/>
          <a:p>
            <a:r>
              <a:rPr lang="en-US" dirty="0"/>
              <a:t>Click icon to add table</a:t>
            </a:r>
            <a:endParaRPr lang="en-GB" dirty="0"/>
          </a:p>
        </p:txBody>
      </p:sp>
      <p:sp>
        <p:nvSpPr>
          <p:cNvPr id="9" name="Text Placeholder 8">
            <a:extLst>
              <a:ext uri="{FF2B5EF4-FFF2-40B4-BE49-F238E27FC236}">
                <a16:creationId xmlns:a16="http://schemas.microsoft.com/office/drawing/2014/main" id="{9B94B9C7-3714-2B01-C3B1-E3BF1951C4E7}"/>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93942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ubdividers">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EDC97F-BA86-D24E-8A2F-B8960120E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76887" y="9623424"/>
            <a:ext cx="294591" cy="392787"/>
          </a:xfrm>
          <a:prstGeom prst="rect">
            <a:avLst/>
          </a:prstGeom>
        </p:spPr>
      </p:pic>
      <p:sp>
        <p:nvSpPr>
          <p:cNvPr id="4" name="Footer Placeholder 3">
            <a:extLst>
              <a:ext uri="{FF2B5EF4-FFF2-40B4-BE49-F238E27FC236}">
                <a16:creationId xmlns:a16="http://schemas.microsoft.com/office/drawing/2014/main" id="{0B25E646-69A1-2541-B37E-0640F84D737D}"/>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
        <p:nvSpPr>
          <p:cNvPr id="5" name="Slide Number Placeholder 5">
            <a:extLst>
              <a:ext uri="{FF2B5EF4-FFF2-40B4-BE49-F238E27FC236}">
                <a16:creationId xmlns:a16="http://schemas.microsoft.com/office/drawing/2014/main" id="{F775DCFC-6A33-C841-B7AB-F0B0C72F6A22}"/>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b="0" i="0">
                <a:solidFill>
                  <a:schemeClr val="bg2"/>
                </a:solidFill>
                <a:latin typeface="Proxima Nova Regular" panose="02000506030000020004" pitchFamily="2" charset="0"/>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2603950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Divider-1">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0" y="0"/>
            <a:ext cx="9144000" cy="10287000"/>
          </a:xfrm>
          <a:noFill/>
        </p:spPr>
        <p:txBody>
          <a:bodyPr lIns="684000" tIns="540000" anchor="t">
            <a:noAutofit/>
          </a:bodyPr>
          <a:lstStyle>
            <a:lvl1pPr algn="l">
              <a:lnSpc>
                <a:spcPct val="80000"/>
              </a:lnSpc>
              <a:defRPr sz="7500" b="0" i="0">
                <a:solidFill>
                  <a:schemeClr val="tx2"/>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84EDC97F-BA86-D24E-8A2F-B8960120E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76887" y="9623424"/>
            <a:ext cx="294591" cy="392787"/>
          </a:xfrm>
          <a:prstGeom prst="rect">
            <a:avLst/>
          </a:prstGeom>
        </p:spPr>
      </p:pic>
      <p:sp>
        <p:nvSpPr>
          <p:cNvPr id="5" name="Footer Placeholder 3">
            <a:extLst>
              <a:ext uri="{FF2B5EF4-FFF2-40B4-BE49-F238E27FC236}">
                <a16:creationId xmlns:a16="http://schemas.microsoft.com/office/drawing/2014/main" id="{6EABCBD9-B416-E44A-B55E-19E0D91F6667}"/>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
        <p:nvSpPr>
          <p:cNvPr id="6" name="Slide Number Placeholder 5">
            <a:extLst>
              <a:ext uri="{FF2B5EF4-FFF2-40B4-BE49-F238E27FC236}">
                <a16:creationId xmlns:a16="http://schemas.microsoft.com/office/drawing/2014/main" id="{F608CFE2-8E45-4A46-87FF-054F2427912E}"/>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b="0" i="0">
                <a:solidFill>
                  <a:schemeClr val="bg2"/>
                </a:solidFill>
                <a:latin typeface="Proxima Nova Regular" panose="02000506030000020004" pitchFamily="2" charset="0"/>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3910918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Divider-1">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0" y="0"/>
            <a:ext cx="9144000" cy="10287000"/>
          </a:xfrm>
          <a:gradFill>
            <a:gsLst>
              <a:gs pos="21000">
                <a:srgbClr val="000000">
                  <a:alpha val="73516"/>
                </a:srgbClr>
              </a:gs>
              <a:gs pos="99000">
                <a:srgbClr val="000000">
                  <a:alpha val="0"/>
                </a:srgbClr>
              </a:gs>
            </a:gsLst>
            <a:lin ang="0" scaled="0"/>
          </a:gradFill>
        </p:spPr>
        <p:txBody>
          <a:bodyPr lIns="684000" tIns="540000" anchor="ctr">
            <a:noAutofit/>
          </a:bodyPr>
          <a:lstStyle>
            <a:lvl1pPr algn="l">
              <a:lnSpc>
                <a:spcPct val="90000"/>
              </a:lnSpc>
              <a:defRPr sz="9000" b="0" i="0">
                <a:solidFill>
                  <a:schemeClr val="bg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84EDC97F-BA86-D24E-8A2F-B8960120E4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76887" y="9623424"/>
            <a:ext cx="294591" cy="392787"/>
          </a:xfrm>
          <a:prstGeom prst="rect">
            <a:avLst/>
          </a:prstGeom>
        </p:spPr>
      </p:pic>
      <p:sp>
        <p:nvSpPr>
          <p:cNvPr id="5" name="Footer Placeholder 3">
            <a:extLst>
              <a:ext uri="{FF2B5EF4-FFF2-40B4-BE49-F238E27FC236}">
                <a16:creationId xmlns:a16="http://schemas.microsoft.com/office/drawing/2014/main" id="{6EABCBD9-B416-E44A-B55E-19E0D91F6667}"/>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
        <p:nvSpPr>
          <p:cNvPr id="6" name="Slide Number Placeholder 5">
            <a:extLst>
              <a:ext uri="{FF2B5EF4-FFF2-40B4-BE49-F238E27FC236}">
                <a16:creationId xmlns:a16="http://schemas.microsoft.com/office/drawing/2014/main" id="{F608CFE2-8E45-4A46-87FF-054F2427912E}"/>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b="0" i="0">
                <a:solidFill>
                  <a:schemeClr val="bg2"/>
                </a:solidFill>
                <a:latin typeface="Proxima Nova Regular" panose="02000506030000020004" pitchFamily="2" charset="0"/>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2540618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1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1042988" y="2358485"/>
            <a:ext cx="16459200" cy="68998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a:solidFill>
                  <a:schemeClr val="bg2"/>
                </a:solidFill>
              </a:defRPr>
            </a:lvl1pPr>
          </a:lstStyle>
          <a:p>
            <a:fld id="{4BEAA09E-D67E-864E-8466-C38E88600C4F}" type="slidenum">
              <a:rPr lang="en-US" smtClean="0"/>
              <a:pPr/>
              <a:t>‹#›</a:t>
            </a:fld>
            <a:endParaRPr lang="en-US"/>
          </a:p>
        </p:txBody>
      </p:sp>
      <p:sp>
        <p:nvSpPr>
          <p:cNvPr id="3" name="Title 2">
            <a:extLst>
              <a:ext uri="{FF2B5EF4-FFF2-40B4-BE49-F238E27FC236}">
                <a16:creationId xmlns:a16="http://schemas.microsoft.com/office/drawing/2014/main" id="{131B6BB4-EFE2-FD43-8E67-CF0B5C813773}"/>
              </a:ext>
            </a:extLst>
          </p:cNvPr>
          <p:cNvSpPr>
            <a:spLocks noGrp="1"/>
          </p:cNvSpPr>
          <p:nvPr>
            <p:ph type="title"/>
          </p:nvPr>
        </p:nvSpPr>
        <p:spPr/>
        <p:txBody>
          <a:bodyPr/>
          <a:lstStyle/>
          <a:p>
            <a:r>
              <a:rPr lang="en-GB"/>
              <a:t>Click to edit Master title style</a:t>
            </a:r>
          </a:p>
        </p:txBody>
      </p:sp>
      <p:sp>
        <p:nvSpPr>
          <p:cNvPr id="10" name="Footer Placeholder 3">
            <a:extLst>
              <a:ext uri="{FF2B5EF4-FFF2-40B4-BE49-F238E27FC236}">
                <a16:creationId xmlns:a16="http://schemas.microsoft.com/office/drawing/2014/main" id="{A313AAE2-1792-BF49-9BD7-765107D3CBD3}"/>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2886939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Lis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1" y="0"/>
            <a:ext cx="6374675"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535781" y="1784849"/>
            <a:ext cx="5203538" cy="6527007"/>
          </a:xfrm>
        </p:spPr>
        <p:txBody>
          <a:bodyPr anchor="ctr">
            <a:normAutofit/>
          </a:bodyPr>
          <a:lstStyle>
            <a:lvl1pPr algn="ctr">
              <a:lnSpc>
                <a:spcPct val="80000"/>
              </a:lnSpc>
              <a:defRPr sz="4800" b="0" i="0">
                <a:solidFill>
                  <a:schemeClr val="bg1"/>
                </a:solidFill>
                <a:latin typeface="+mj-lt"/>
                <a:cs typeface="Rockwell Nova Light" panose="02060303020205020403" pitchFamily="18"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12" name="Text Placeholder 11">
            <a:extLst>
              <a:ext uri="{FF2B5EF4-FFF2-40B4-BE49-F238E27FC236}">
                <a16:creationId xmlns:a16="http://schemas.microsoft.com/office/drawing/2014/main" id="{CAEB27AF-DD57-7246-971E-7506C050812B}"/>
              </a:ext>
            </a:extLst>
          </p:cNvPr>
          <p:cNvSpPr>
            <a:spLocks noGrp="1"/>
          </p:cNvSpPr>
          <p:nvPr>
            <p:ph type="body" sz="quarter" idx="13" hasCustomPrompt="1"/>
          </p:nvPr>
        </p:nvSpPr>
        <p:spPr>
          <a:xfrm>
            <a:off x="6910458" y="1172766"/>
            <a:ext cx="10736988" cy="7941468"/>
          </a:xfrm>
        </p:spPr>
        <p:txBody>
          <a:bodyPr anchor="ctr"/>
          <a:lstStyle>
            <a:lvl1pPr marL="685800" indent="-685800">
              <a:lnSpc>
                <a:spcPct val="110000"/>
              </a:lnSpc>
              <a:buFont typeface="+mj-lt"/>
              <a:buAutoNum type="arabicPeriod"/>
              <a:defRPr/>
            </a:lvl1pPr>
            <a:lvl2pPr marL="1200150" indent="-497682">
              <a:lnSpc>
                <a:spcPct val="110000"/>
              </a:lnSpc>
              <a:buFont typeface="+mj-lt"/>
              <a:buAutoNum type="alphaLcPeriod"/>
              <a:tabLst/>
              <a:defRPr/>
            </a:lvl2pPr>
            <a:lvl3pPr marL="1297782" indent="-514350">
              <a:buFont typeface="+mj-lt"/>
              <a:buAutoNum type="arabicPeriod"/>
              <a:defRPr/>
            </a:lvl3pPr>
            <a:lvl4pPr marL="1807370" indent="-514350">
              <a:buFont typeface="+mj-lt"/>
              <a:buAutoNum type="arabicPeriod"/>
              <a:defRPr/>
            </a:lvl4pPr>
            <a:lvl5pPr marL="2145507" indent="-342900">
              <a:buFont typeface="+mj-lt"/>
              <a:buAutoNum type="arabicPeriod"/>
              <a:defRPr/>
            </a:lvl5pPr>
            <a:lvl6pPr marL="3429000" indent="0">
              <a:buNone/>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63B77970-E80C-8C41-9E5A-454EA133BE8B}"/>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4160492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genda/Lis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1" y="0"/>
            <a:ext cx="6374675"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535781" y="1784849"/>
            <a:ext cx="5203538" cy="6527007"/>
          </a:xfrm>
        </p:spPr>
        <p:txBody>
          <a:bodyPr anchor="ctr">
            <a:normAutofit/>
          </a:bodyPr>
          <a:lstStyle>
            <a:lvl1pPr algn="ctr">
              <a:lnSpc>
                <a:spcPct val="80000"/>
              </a:lnSpc>
              <a:defRPr sz="4800" b="0" i="0">
                <a:solidFill>
                  <a:schemeClr val="bg1"/>
                </a:solidFill>
                <a:latin typeface="+mj-lt"/>
                <a:cs typeface="Rockwell Nova Light" panose="02060303020205020403" pitchFamily="18"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6" name="Footer Placeholder 3">
            <a:extLst>
              <a:ext uri="{FF2B5EF4-FFF2-40B4-BE49-F238E27FC236}">
                <a16:creationId xmlns:a16="http://schemas.microsoft.com/office/drawing/2014/main" id="{11732446-7025-DD46-99BE-08995A24EF29}"/>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2117567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Left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1042988" y="2358483"/>
            <a:ext cx="7824368" cy="68998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a:solidFill>
                  <a:schemeClr val="bg2"/>
                </a:solidFill>
              </a:defRPr>
            </a:lvl1pPr>
          </a:lstStyle>
          <a:p>
            <a:fld id="{4BEAA09E-D67E-864E-8466-C38E88600C4F}" type="slidenum">
              <a:rPr lang="en-US" smtClean="0"/>
              <a:pPr/>
              <a:t>‹#›</a:t>
            </a:fld>
            <a:endParaRPr lang="en-US"/>
          </a:p>
        </p:txBody>
      </p:sp>
      <p:sp>
        <p:nvSpPr>
          <p:cNvPr id="3" name="Title 2">
            <a:extLst>
              <a:ext uri="{FF2B5EF4-FFF2-40B4-BE49-F238E27FC236}">
                <a16:creationId xmlns:a16="http://schemas.microsoft.com/office/drawing/2014/main" id="{7F809CF1-5EAF-B149-9D48-CA8A099FE3DA}"/>
              </a:ext>
            </a:extLst>
          </p:cNvPr>
          <p:cNvSpPr>
            <a:spLocks noGrp="1"/>
          </p:cNvSpPr>
          <p:nvPr>
            <p:ph type="title"/>
          </p:nvPr>
        </p:nvSpPr>
        <p:spPr/>
        <p:txBody>
          <a:bodyPr/>
          <a:lstStyle/>
          <a:p>
            <a:r>
              <a:rPr lang="en-GB"/>
              <a:t>Click to edit Master title style</a:t>
            </a:r>
          </a:p>
        </p:txBody>
      </p:sp>
      <p:sp>
        <p:nvSpPr>
          <p:cNvPr id="10" name="Footer Placeholder 3">
            <a:extLst>
              <a:ext uri="{FF2B5EF4-FFF2-40B4-BE49-F238E27FC236}">
                <a16:creationId xmlns:a16="http://schemas.microsoft.com/office/drawing/2014/main" id="{169FB6D4-0BA6-8540-9DC3-AC1C45F8CAAF}"/>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587833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a:solidFill>
                  <a:schemeClr val="bg2"/>
                </a:solidFill>
              </a:defRPr>
            </a:lvl1pPr>
          </a:lstStyle>
          <a:p>
            <a:fld id="{4BEAA09E-D67E-864E-8466-C38E88600C4F}" type="slidenum">
              <a:rPr lang="en-US" smtClean="0"/>
              <a:pPr/>
              <a:t>‹#›</a:t>
            </a:fld>
            <a:endParaRPr lang="en-US"/>
          </a:p>
        </p:txBody>
      </p:sp>
      <p:sp>
        <p:nvSpPr>
          <p:cNvPr id="3" name="Title 2">
            <a:extLst>
              <a:ext uri="{FF2B5EF4-FFF2-40B4-BE49-F238E27FC236}">
                <a16:creationId xmlns:a16="http://schemas.microsoft.com/office/drawing/2014/main" id="{7F809CF1-5EAF-B149-9D48-CA8A099FE3DA}"/>
              </a:ext>
            </a:extLst>
          </p:cNvPr>
          <p:cNvSpPr>
            <a:spLocks noGrp="1"/>
          </p:cNvSpPr>
          <p:nvPr>
            <p:ph type="title"/>
          </p:nvPr>
        </p:nvSpPr>
        <p:spPr/>
        <p:txBody>
          <a:bodyPr/>
          <a:lstStyle/>
          <a:p>
            <a:r>
              <a:rPr lang="en-GB"/>
              <a:t>Click to edit Master title style</a:t>
            </a:r>
          </a:p>
        </p:txBody>
      </p:sp>
      <p:sp>
        <p:nvSpPr>
          <p:cNvPr id="10" name="Footer Placeholder 3">
            <a:extLst>
              <a:ext uri="{FF2B5EF4-FFF2-40B4-BE49-F238E27FC236}">
                <a16:creationId xmlns:a16="http://schemas.microsoft.com/office/drawing/2014/main" id="{169FB6D4-0BA6-8540-9DC3-AC1C45F8CAAF}"/>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1596315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a:solidFill>
                  <a:schemeClr val="bg2"/>
                </a:solidFill>
              </a:defRPr>
            </a:lvl1pPr>
          </a:lstStyle>
          <a:p>
            <a:fld id="{4BEAA09E-D67E-864E-8466-C38E88600C4F}" type="slidenum">
              <a:rPr lang="en-US" smtClean="0"/>
              <a:pPr/>
              <a:t>‹#›</a:t>
            </a:fld>
            <a:endParaRPr lang="en-US"/>
          </a:p>
        </p:txBody>
      </p:sp>
      <p:sp>
        <p:nvSpPr>
          <p:cNvPr id="3" name="Title 2">
            <a:extLst>
              <a:ext uri="{FF2B5EF4-FFF2-40B4-BE49-F238E27FC236}">
                <a16:creationId xmlns:a16="http://schemas.microsoft.com/office/drawing/2014/main" id="{7F809CF1-5EAF-B149-9D48-CA8A099FE3DA}"/>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10" name="Footer Placeholder 3">
            <a:extLst>
              <a:ext uri="{FF2B5EF4-FFF2-40B4-BE49-F238E27FC236}">
                <a16:creationId xmlns:a16="http://schemas.microsoft.com/office/drawing/2014/main" id="{169FB6D4-0BA6-8540-9DC3-AC1C45F8CAAF}"/>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2099928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a:solidFill>
                  <a:schemeClr val="bg2"/>
                </a:solidFill>
              </a:defRPr>
            </a:lvl1pPr>
          </a:lstStyle>
          <a:p>
            <a:fld id="{4BEAA09E-D67E-864E-8466-C38E88600C4F}" type="slidenum">
              <a:rPr lang="en-US" smtClean="0"/>
              <a:pPr/>
              <a:t>‹#›</a:t>
            </a:fld>
            <a:endParaRPr lang="en-US"/>
          </a:p>
        </p:txBody>
      </p:sp>
      <p:sp>
        <p:nvSpPr>
          <p:cNvPr id="3" name="Title 2">
            <a:extLst>
              <a:ext uri="{FF2B5EF4-FFF2-40B4-BE49-F238E27FC236}">
                <a16:creationId xmlns:a16="http://schemas.microsoft.com/office/drawing/2014/main" id="{7F809CF1-5EAF-B149-9D48-CA8A099FE3DA}"/>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10" name="Footer Placeholder 3">
            <a:extLst>
              <a:ext uri="{FF2B5EF4-FFF2-40B4-BE49-F238E27FC236}">
                <a16:creationId xmlns:a16="http://schemas.microsoft.com/office/drawing/2014/main" id="{169FB6D4-0BA6-8540-9DC3-AC1C45F8CAAF}"/>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pic>
        <p:nvPicPr>
          <p:cNvPr id="6" name="Picture 5">
            <a:extLst>
              <a:ext uri="{FF2B5EF4-FFF2-40B4-BE49-F238E27FC236}">
                <a16:creationId xmlns:a16="http://schemas.microsoft.com/office/drawing/2014/main" id="{FD6D57D4-0DCE-5E40-9173-4F6614C67D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76887" y="9623424"/>
            <a:ext cx="294591" cy="392787"/>
          </a:xfrm>
          <a:prstGeom prst="rect">
            <a:avLst/>
          </a:prstGeom>
        </p:spPr>
      </p:pic>
    </p:spTree>
    <p:extLst>
      <p:ext uri="{BB962C8B-B14F-4D97-AF65-F5344CB8AC3E}">
        <p14:creationId xmlns:p14="http://schemas.microsoft.com/office/powerpoint/2010/main" val="280473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Table_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7" name="Text Placeholder 6"/>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5" name="Table Placeholder 4">
            <a:extLst>
              <a:ext uri="{FF2B5EF4-FFF2-40B4-BE49-F238E27FC236}">
                <a16:creationId xmlns:a16="http://schemas.microsoft.com/office/drawing/2014/main" id="{75096469-32C4-4FF6-AA3F-4ABE544B727D}"/>
              </a:ext>
            </a:extLst>
          </p:cNvPr>
          <p:cNvSpPr>
            <a:spLocks noGrp="1"/>
          </p:cNvSpPr>
          <p:nvPr>
            <p:ph type="tbl" sz="quarter" idx="18"/>
          </p:nvPr>
        </p:nvSpPr>
        <p:spPr>
          <a:xfrm>
            <a:off x="822327" y="2333627"/>
            <a:ext cx="16665574" cy="6902450"/>
          </a:xfrm>
        </p:spPr>
        <p:txBody>
          <a:bodyPr/>
          <a:lstStyle/>
          <a:p>
            <a:r>
              <a:rPr lang="en-US" dirty="0"/>
              <a:t>Click icon to add table</a:t>
            </a:r>
            <a:endParaRPr lang="en-GB" dirty="0"/>
          </a:p>
        </p:txBody>
      </p:sp>
      <p:sp>
        <p:nvSpPr>
          <p:cNvPr id="4" name="TextBox 3">
            <a:extLst>
              <a:ext uri="{FF2B5EF4-FFF2-40B4-BE49-F238E27FC236}">
                <a16:creationId xmlns:a16="http://schemas.microsoft.com/office/drawing/2014/main" id="{EA6D46D8-9556-564A-BEC2-BD255C91E31D}"/>
              </a:ext>
            </a:extLst>
          </p:cNvPr>
          <p:cNvSpPr txBox="1"/>
          <p:nvPr userDrawn="1"/>
        </p:nvSpPr>
        <p:spPr>
          <a:xfrm>
            <a:off x="1501698" y="9590048"/>
            <a:ext cx="0" cy="0"/>
          </a:xfrm>
          <a:prstGeom prst="rect">
            <a:avLst/>
          </a:prstGeom>
          <a:noFill/>
        </p:spPr>
        <p:txBody>
          <a:bodyPr wrap="none" lIns="0" tIns="0" rIns="0" bIns="0" rtlCol="0">
            <a:noAutofit/>
          </a:bodyPr>
          <a:lstStyle/>
          <a:p>
            <a:endParaRPr lang="en-GB" sz="3200" dirty="0">
              <a:solidFill>
                <a:schemeClr val="tx2"/>
              </a:solidFill>
            </a:endParaRPr>
          </a:p>
        </p:txBody>
      </p:sp>
      <p:sp>
        <p:nvSpPr>
          <p:cNvPr id="6" name="Rectangle 5">
            <a:extLst>
              <a:ext uri="{FF2B5EF4-FFF2-40B4-BE49-F238E27FC236}">
                <a16:creationId xmlns:a16="http://schemas.microsoft.com/office/drawing/2014/main" id="{0B9E70BA-2956-0647-B90C-B8C4D6F7D95F}"/>
              </a:ext>
            </a:extLst>
          </p:cNvPr>
          <p:cNvSpPr/>
          <p:nvPr userDrawn="1"/>
        </p:nvSpPr>
        <p:spPr>
          <a:xfrm>
            <a:off x="401444" y="9397825"/>
            <a:ext cx="2676292" cy="712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p>
        </p:txBody>
      </p:sp>
      <p:sp>
        <p:nvSpPr>
          <p:cNvPr id="9" name="Text Placeholder 8">
            <a:extLst>
              <a:ext uri="{FF2B5EF4-FFF2-40B4-BE49-F238E27FC236}">
                <a16:creationId xmlns:a16="http://schemas.microsoft.com/office/drawing/2014/main" id="{4F9B5F2C-C2D9-956F-4904-634E030AFEE9}"/>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0046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Right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9501107" y="2358483"/>
            <a:ext cx="7824368" cy="689981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a:solidFill>
                  <a:schemeClr val="bg2"/>
                </a:solidFill>
              </a:defRPr>
            </a:lvl1pPr>
          </a:lstStyle>
          <a:p>
            <a:fld id="{4BEAA09E-D67E-864E-8466-C38E88600C4F}" type="slidenum">
              <a:rPr lang="en-US" smtClean="0"/>
              <a:pPr/>
              <a:t>‹#›</a:t>
            </a:fld>
            <a:endParaRPr lang="en-US"/>
          </a:p>
        </p:txBody>
      </p:sp>
      <p:sp>
        <p:nvSpPr>
          <p:cNvPr id="3" name="Title 2">
            <a:extLst>
              <a:ext uri="{FF2B5EF4-FFF2-40B4-BE49-F238E27FC236}">
                <a16:creationId xmlns:a16="http://schemas.microsoft.com/office/drawing/2014/main" id="{8619DA35-4F34-E048-B01A-33113294DB33}"/>
              </a:ext>
            </a:extLst>
          </p:cNvPr>
          <p:cNvSpPr>
            <a:spLocks noGrp="1"/>
          </p:cNvSpPr>
          <p:nvPr>
            <p:ph type="title"/>
          </p:nvPr>
        </p:nvSpPr>
        <p:spPr/>
        <p:txBody>
          <a:bodyPr/>
          <a:lstStyle/>
          <a:p>
            <a:r>
              <a:rPr lang="en-GB"/>
              <a:t>Click to edit Master title style</a:t>
            </a:r>
          </a:p>
        </p:txBody>
      </p:sp>
      <p:sp>
        <p:nvSpPr>
          <p:cNvPr id="10" name="Footer Placeholder 3">
            <a:extLst>
              <a:ext uri="{FF2B5EF4-FFF2-40B4-BE49-F238E27FC236}">
                <a16:creationId xmlns:a16="http://schemas.microsoft.com/office/drawing/2014/main" id="{926EF86F-32CC-5149-8292-499972703738}"/>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413039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2 Colum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lvl1pPr>
              <a:defRPr>
                <a:solidFill>
                  <a:schemeClr val="tx1">
                    <a:lumMod val="40000"/>
                    <a:lumOff val="60000"/>
                  </a:schemeClr>
                </a:solidFill>
              </a:defRPr>
            </a:lvl1pPr>
          </a:lstStyle>
          <a:p>
            <a:fld id="{4BEAA09E-D67E-864E-8466-C38E88600C4F}" type="slidenum">
              <a:rPr lang="en-US" smtClean="0"/>
              <a:pPr/>
              <a:t>‹#›</a:t>
            </a:fld>
            <a:endParaRPr lang="en-US"/>
          </a:p>
        </p:txBody>
      </p:sp>
      <p:pic>
        <p:nvPicPr>
          <p:cNvPr id="9" name="Picture 8">
            <a:extLst>
              <a:ext uri="{FF2B5EF4-FFF2-40B4-BE49-F238E27FC236}">
                <a16:creationId xmlns:a16="http://schemas.microsoft.com/office/drawing/2014/main" id="{85A1851B-19A8-724D-ADB2-135B9A94EB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3" name="Text Placeholder 2">
            <a:extLst>
              <a:ext uri="{FF2B5EF4-FFF2-40B4-BE49-F238E27FC236}">
                <a16:creationId xmlns:a16="http://schemas.microsoft.com/office/drawing/2014/main" id="{44A00EED-1BDC-4543-A5C0-28870C93B69E}"/>
              </a:ext>
            </a:extLst>
          </p:cNvPr>
          <p:cNvSpPr>
            <a:spLocks noGrp="1"/>
          </p:cNvSpPr>
          <p:nvPr>
            <p:ph type="body" sz="quarter" idx="13"/>
          </p:nvPr>
        </p:nvSpPr>
        <p:spPr>
          <a:xfrm>
            <a:off x="1042988" y="2358482"/>
            <a:ext cx="7970456" cy="66875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96051E95-B26B-834D-A433-2F502795B9AA}"/>
              </a:ext>
            </a:extLst>
          </p:cNvPr>
          <p:cNvSpPr>
            <a:spLocks noGrp="1"/>
          </p:cNvSpPr>
          <p:nvPr>
            <p:ph type="body" sz="quarter" idx="14"/>
          </p:nvPr>
        </p:nvSpPr>
        <p:spPr>
          <a:xfrm>
            <a:off x="9531734" y="2358482"/>
            <a:ext cx="7970456" cy="66875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A9AD44-E178-BE4B-B5FD-5D41DDE66EB3}"/>
              </a:ext>
            </a:extLst>
          </p:cNvPr>
          <p:cNvSpPr>
            <a:spLocks noGrp="1"/>
          </p:cNvSpPr>
          <p:nvPr>
            <p:ph type="title"/>
          </p:nvPr>
        </p:nvSpPr>
        <p:spPr/>
        <p:txBody>
          <a:bodyPr/>
          <a:lstStyle/>
          <a:p>
            <a:r>
              <a:rPr lang="en-GB"/>
              <a:t>Click to edit Master title style</a:t>
            </a:r>
          </a:p>
        </p:txBody>
      </p:sp>
      <p:sp>
        <p:nvSpPr>
          <p:cNvPr id="8" name="Footer Placeholder 3">
            <a:extLst>
              <a:ext uri="{FF2B5EF4-FFF2-40B4-BE49-F238E27FC236}">
                <a16:creationId xmlns:a16="http://schemas.microsoft.com/office/drawing/2014/main" id="{9569981A-6FC7-9B4B-8706-2857412DDCB3}"/>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1714614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3 Colum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lvl1pPr>
              <a:defRPr>
                <a:solidFill>
                  <a:schemeClr val="tx1">
                    <a:lumMod val="40000"/>
                    <a:lumOff val="60000"/>
                  </a:schemeClr>
                </a:solidFill>
              </a:defRPr>
            </a:lvl1pPr>
          </a:lstStyle>
          <a:p>
            <a:fld id="{4BEAA09E-D67E-864E-8466-C38E88600C4F}" type="slidenum">
              <a:rPr lang="en-US" smtClean="0"/>
              <a:pPr/>
              <a:t>‹#›</a:t>
            </a:fld>
            <a:endParaRPr lang="en-US"/>
          </a:p>
        </p:txBody>
      </p:sp>
      <p:pic>
        <p:nvPicPr>
          <p:cNvPr id="9" name="Picture 8">
            <a:extLst>
              <a:ext uri="{FF2B5EF4-FFF2-40B4-BE49-F238E27FC236}">
                <a16:creationId xmlns:a16="http://schemas.microsoft.com/office/drawing/2014/main" id="{85A1851B-19A8-724D-ADB2-135B9A94EB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5" name="Text Placeholder 4">
            <a:extLst>
              <a:ext uri="{FF2B5EF4-FFF2-40B4-BE49-F238E27FC236}">
                <a16:creationId xmlns:a16="http://schemas.microsoft.com/office/drawing/2014/main" id="{CEC29494-ED64-A24F-BE3A-FF8414A1EDB1}"/>
              </a:ext>
            </a:extLst>
          </p:cNvPr>
          <p:cNvSpPr>
            <a:spLocks noGrp="1"/>
          </p:cNvSpPr>
          <p:nvPr>
            <p:ph type="body" sz="quarter" idx="15"/>
          </p:nvPr>
        </p:nvSpPr>
        <p:spPr>
          <a:xfrm>
            <a:off x="1042988" y="2358483"/>
            <a:ext cx="5274989" cy="66875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71265AF3-C38C-444D-8A95-8F9E93A88A0B}"/>
              </a:ext>
            </a:extLst>
          </p:cNvPr>
          <p:cNvSpPr>
            <a:spLocks noGrp="1"/>
          </p:cNvSpPr>
          <p:nvPr>
            <p:ph type="body" sz="quarter" idx="16"/>
          </p:nvPr>
        </p:nvSpPr>
        <p:spPr>
          <a:xfrm>
            <a:off x="12227201" y="2358483"/>
            <a:ext cx="5274989" cy="66875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600B550-4C5A-3347-BFB7-613C63E6BE31}"/>
              </a:ext>
            </a:extLst>
          </p:cNvPr>
          <p:cNvSpPr>
            <a:spLocks noGrp="1"/>
          </p:cNvSpPr>
          <p:nvPr>
            <p:ph type="body" sz="quarter" idx="17"/>
          </p:nvPr>
        </p:nvSpPr>
        <p:spPr>
          <a:xfrm>
            <a:off x="6635095" y="2358483"/>
            <a:ext cx="5274989" cy="66875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8A6C9C8-AD46-6B42-9020-E9686F22AF53}"/>
              </a:ext>
            </a:extLst>
          </p:cNvPr>
          <p:cNvSpPr>
            <a:spLocks noGrp="1"/>
          </p:cNvSpPr>
          <p:nvPr>
            <p:ph type="title"/>
          </p:nvPr>
        </p:nvSpPr>
        <p:spPr/>
        <p:txBody>
          <a:bodyPr/>
          <a:lstStyle/>
          <a:p>
            <a:r>
              <a:rPr lang="en-GB"/>
              <a:t>Click to edit Master title style</a:t>
            </a:r>
          </a:p>
        </p:txBody>
      </p:sp>
      <p:sp>
        <p:nvSpPr>
          <p:cNvPr id="11" name="Footer Placeholder 3">
            <a:extLst>
              <a:ext uri="{FF2B5EF4-FFF2-40B4-BE49-F238E27FC236}">
                <a16:creationId xmlns:a16="http://schemas.microsoft.com/office/drawing/2014/main" id="{7DBD70B4-28C3-3B4D-B812-16CE30225379}"/>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3828042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535782" y="1784849"/>
            <a:ext cx="5316378" cy="6527007"/>
          </a:xfrm>
        </p:spPr>
        <p:txBody>
          <a:bodyPr anchor="ctr">
            <a:noAutofit/>
          </a:bodyPr>
          <a:lstStyle>
            <a:lvl1pPr algn="r">
              <a:lnSpc>
                <a:spcPct val="80000"/>
              </a:lnSpc>
              <a:defRPr sz="4800" b="0" i="0">
                <a:solidFill>
                  <a:srgbClr val="C50F3C"/>
                </a:solidFill>
                <a:latin typeface="+mj-lt"/>
                <a:cs typeface="Rockwell Nova Light" panose="02060303020205020403" pitchFamily="18"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6390752" y="2442755"/>
            <a:ext cx="0" cy="521208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hasCustomPrompt="1"/>
          </p:nvPr>
        </p:nvSpPr>
        <p:spPr>
          <a:xfrm>
            <a:off x="6910458" y="1105343"/>
            <a:ext cx="10736988" cy="7886019"/>
          </a:xfrm>
        </p:spPr>
        <p:txBody>
          <a:bodyPr anchor="ct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8F56A3F-5A2F-DF4C-8531-9765BE13BE71}"/>
              </a:ext>
            </a:extLst>
          </p:cNvPr>
          <p:cNvSpPr txBox="1">
            <a:spLocks/>
          </p:cNvSpPr>
          <p:nvPr userDrawn="1"/>
        </p:nvSpPr>
        <p:spPr>
          <a:xfrm>
            <a:off x="6910458" y="9601199"/>
            <a:ext cx="4114800" cy="437238"/>
          </a:xfrm>
          <a:prstGeom prst="rect">
            <a:avLst/>
          </a:prstGeom>
        </p:spPr>
        <p:txBody>
          <a:bodyPr vert="horz" lIns="137160" tIns="68580" rIns="137160" bIns="6858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0" i="0">
                <a:latin typeface="Proxima Nova Regular" panose="02000506030000020004" pitchFamily="2" charset="0"/>
              </a:rPr>
              <a:t>Confidential – Internal Use Only</a:t>
            </a:r>
          </a:p>
        </p:txBody>
      </p:sp>
      <p:sp>
        <p:nvSpPr>
          <p:cNvPr id="10" name="Footer Placeholder 3">
            <a:extLst>
              <a:ext uri="{FF2B5EF4-FFF2-40B4-BE49-F238E27FC236}">
                <a16:creationId xmlns:a16="http://schemas.microsoft.com/office/drawing/2014/main" id="{637582B7-8E36-024D-96B9-A8288EA54C3D}"/>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4083742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1247775" y="1953449"/>
            <a:ext cx="15773400" cy="6311322"/>
          </a:xfrm>
          <a:ln w="3175">
            <a:noFill/>
          </a:ln>
        </p:spPr>
        <p:txBody>
          <a:bodyPr anchor="ctr"/>
          <a:lstStyle>
            <a:lvl1pPr algn="ctr">
              <a:lnSpc>
                <a:spcPct val="80000"/>
              </a:lnSpc>
              <a:defRPr sz="7500">
                <a:solidFill>
                  <a:srgbClr val="C50F3C"/>
                </a:solidFill>
              </a:defRPr>
            </a:lvl1pPr>
          </a:lstStyle>
          <a:p>
            <a:r>
              <a:rPr lang="en-US"/>
              <a:t>Click to edit master title style</a:t>
            </a:r>
          </a:p>
        </p:txBody>
      </p:sp>
      <p:pic>
        <p:nvPicPr>
          <p:cNvPr id="5" name="Picture 4">
            <a:extLst>
              <a:ext uri="{FF2B5EF4-FFF2-40B4-BE49-F238E27FC236}">
                <a16:creationId xmlns:a16="http://schemas.microsoft.com/office/drawing/2014/main" id="{E4C15627-71F4-D94E-9E76-16A5E0A7B8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4" name="Footer Placeholder 3">
            <a:extLst>
              <a:ext uri="{FF2B5EF4-FFF2-40B4-BE49-F238E27FC236}">
                <a16:creationId xmlns:a16="http://schemas.microsoft.com/office/drawing/2014/main" id="{2701BBE1-4A46-154E-B36C-1ABD92CC5CD9}"/>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1884132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9144000" cy="10287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0" i="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535783" y="1784849"/>
            <a:ext cx="7830005" cy="6527007"/>
          </a:xfrm>
        </p:spPr>
        <p:txBody>
          <a:bodyPr anchor="ctr">
            <a:normAutofit/>
          </a:bodyPr>
          <a:lstStyle>
            <a:lvl1pPr algn="r">
              <a:lnSpc>
                <a:spcPct val="80000"/>
              </a:lnSpc>
              <a:defRPr sz="4800" b="0" i="0">
                <a:solidFill>
                  <a:srgbClr val="C50F3C"/>
                </a:solidFill>
                <a:latin typeface="+mn-lt"/>
                <a:cs typeface="Rockwell Nova Light" panose="02060303020205020403" pitchFamily="18"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a:solidFill>
                  <a:schemeClr val="bg2"/>
                </a:solidFill>
              </a:defRPr>
            </a:lvl1pPr>
          </a:lstStyle>
          <a:p>
            <a:fld id="{4BEAA09E-D67E-864E-8466-C38E88600C4F}" type="slidenum">
              <a:rPr lang="en-US" smtClean="0"/>
              <a:pPr/>
              <a:t>‹#›</a:t>
            </a:fld>
            <a:endParaRPr lang="en-US"/>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9922214" y="1784849"/>
            <a:ext cx="7726263" cy="6527007"/>
          </a:xfrm>
        </p:spPr>
        <p:txBody>
          <a:bodyPr anchor="ctr">
            <a:normAutofit/>
          </a:bodyPr>
          <a:lstStyle>
            <a:lvl1pPr algn="l">
              <a:lnSpc>
                <a:spcPct val="80000"/>
              </a:lnSpc>
              <a:defRPr sz="4800" b="0" i="0">
                <a:solidFill>
                  <a:schemeClr val="tx1"/>
                </a:solidFill>
                <a:latin typeface="+mn-lt"/>
                <a:cs typeface="Rockwell Nova Light" panose="02060303020205020403" pitchFamily="18" charset="0"/>
              </a:defRPr>
            </a:lvl1pPr>
          </a:lstStyle>
          <a:p>
            <a:pPr lvl="0"/>
            <a:r>
              <a:rPr lang="en-US"/>
              <a:t>Edit master text styles</a:t>
            </a:r>
          </a:p>
        </p:txBody>
      </p:sp>
      <p:sp>
        <p:nvSpPr>
          <p:cNvPr id="13" name="Footer Placeholder 3">
            <a:extLst>
              <a:ext uri="{FF2B5EF4-FFF2-40B4-BE49-F238E27FC236}">
                <a16:creationId xmlns:a16="http://schemas.microsoft.com/office/drawing/2014/main" id="{A8F38DA1-E38E-AE41-BEF3-73233AECE259}"/>
              </a:ext>
            </a:extLst>
          </p:cNvPr>
          <p:cNvSpPr>
            <a:spLocks noGrp="1"/>
          </p:cNvSpPr>
          <p:nvPr>
            <p:ph type="ftr" sz="quarter" idx="3"/>
          </p:nvPr>
        </p:nvSpPr>
        <p:spPr>
          <a:xfrm>
            <a:off x="9534254" y="9545035"/>
            <a:ext cx="4078877" cy="547688"/>
          </a:xfrm>
          <a:prstGeom prst="rect">
            <a:avLst/>
          </a:prstGeom>
        </p:spPr>
        <p:txBody>
          <a:bodyPr vert="horz" lIns="91440" tIns="45720" rIns="91440" bIns="45720" rtlCol="0" anchor="ctr"/>
          <a:lstStyle>
            <a:lvl1pPr algn="l">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1631614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icture Split-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9143999" y="0"/>
            <a:ext cx="9143999" cy="10287000"/>
          </a:xfrm>
        </p:spPr>
        <p:txBody>
          <a:bodyPr/>
          <a:lstStyle/>
          <a:p>
            <a:r>
              <a:rPr lang="en-US"/>
              <a:t>Click icon to add picture</a:t>
            </a:r>
          </a:p>
        </p:txBody>
      </p:sp>
      <p:sp>
        <p:nvSpPr>
          <p:cNvPr id="2" name="Rectangle 1">
            <a:extLst>
              <a:ext uri="{FF2B5EF4-FFF2-40B4-BE49-F238E27FC236}">
                <a16:creationId xmlns:a16="http://schemas.microsoft.com/office/drawing/2014/main" id="{5549406C-54AA-BB4A-A894-DCE9A23B31DE}"/>
              </a:ext>
            </a:extLst>
          </p:cNvPr>
          <p:cNvSpPr/>
          <p:nvPr userDrawn="1"/>
        </p:nvSpPr>
        <p:spPr>
          <a:xfrm>
            <a:off x="0" y="0"/>
            <a:ext cx="9144000" cy="10287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0" i="0">
              <a:latin typeface="Proxima Nova Regular" panose="02000506030000020004" pitchFamily="2" charset="0"/>
            </a:endParaRP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316523" y="9601199"/>
            <a:ext cx="462795" cy="437238"/>
          </a:xfrm>
          <a:prstGeom prst="rect">
            <a:avLst/>
          </a:prstGeom>
        </p:spPr>
        <p:txBody>
          <a:bodyPr vert="horz" lIns="91440" tIns="45720" rIns="91440" bIns="45720" rtlCol="0" anchor="ctr"/>
          <a:lstStyle>
            <a:lvl1pPr algn="l">
              <a:defRPr sz="1200">
                <a:solidFill>
                  <a:schemeClr val="bg2"/>
                </a:solidFill>
              </a:defRPr>
            </a:lvl1pPr>
          </a:lstStyle>
          <a:p>
            <a:fld id="{4BEAA09E-D67E-864E-8466-C38E88600C4F}" type="slidenum">
              <a:rPr lang="en-US" smtClean="0"/>
              <a:pPr/>
              <a:t>‹#›</a:t>
            </a:fld>
            <a:endParaRPr lang="en-US"/>
          </a:p>
        </p:txBody>
      </p:sp>
      <p:pic>
        <p:nvPicPr>
          <p:cNvPr id="15" name="Picture 14">
            <a:extLst>
              <a:ext uri="{FF2B5EF4-FFF2-40B4-BE49-F238E27FC236}">
                <a16:creationId xmlns:a16="http://schemas.microsoft.com/office/drawing/2014/main" id="{F8C30483-00F3-D64E-AAE5-F07B9B5C01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91609" y="9613226"/>
            <a:ext cx="309888" cy="413184"/>
          </a:xfrm>
          <a:prstGeom prst="rect">
            <a:avLst/>
          </a:prstGeom>
        </p:spPr>
      </p:pic>
      <p:sp>
        <p:nvSpPr>
          <p:cNvPr id="8" name="Content Placeholder 2">
            <a:extLst>
              <a:ext uri="{FF2B5EF4-FFF2-40B4-BE49-F238E27FC236}">
                <a16:creationId xmlns:a16="http://schemas.microsoft.com/office/drawing/2014/main" id="{A0ECE671-F431-CD4B-9BF1-7FDB1F327553}"/>
              </a:ext>
            </a:extLst>
          </p:cNvPr>
          <p:cNvSpPr>
            <a:spLocks noGrp="1"/>
          </p:cNvSpPr>
          <p:nvPr>
            <p:ph sz="half" idx="1" hasCustomPrompt="1"/>
          </p:nvPr>
        </p:nvSpPr>
        <p:spPr>
          <a:xfrm>
            <a:off x="535783" y="1784849"/>
            <a:ext cx="7830005" cy="6527007"/>
          </a:xfrm>
        </p:spPr>
        <p:txBody>
          <a:bodyPr anchor="ctr">
            <a:normAutofit/>
          </a:bodyPr>
          <a:lstStyle>
            <a:lvl1pPr algn="r">
              <a:lnSpc>
                <a:spcPct val="80000"/>
              </a:lnSpc>
              <a:defRPr sz="4800" b="0" i="0">
                <a:solidFill>
                  <a:srgbClr val="C50F3C"/>
                </a:solidFill>
                <a:latin typeface="+mj-lt"/>
                <a:cs typeface="Rockwell Nova Light" panose="02060303020205020403" pitchFamily="18" charset="0"/>
              </a:defRPr>
            </a:lvl1pPr>
          </a:lstStyle>
          <a:p>
            <a:pPr lvl="0"/>
            <a:r>
              <a:rPr lang="en-US"/>
              <a:t>Edit master text styles</a:t>
            </a:r>
          </a:p>
        </p:txBody>
      </p:sp>
      <p:sp>
        <p:nvSpPr>
          <p:cNvPr id="13" name="Footer Placeholder 3">
            <a:extLst>
              <a:ext uri="{FF2B5EF4-FFF2-40B4-BE49-F238E27FC236}">
                <a16:creationId xmlns:a16="http://schemas.microsoft.com/office/drawing/2014/main" id="{1EBC1154-ED99-C141-A322-A6F7673F21F4}"/>
              </a:ext>
            </a:extLst>
          </p:cNvPr>
          <p:cNvSpPr>
            <a:spLocks noGrp="1"/>
          </p:cNvSpPr>
          <p:nvPr>
            <p:ph type="ftr" sz="quarter" idx="3"/>
          </p:nvPr>
        </p:nvSpPr>
        <p:spPr>
          <a:xfrm>
            <a:off x="1042988" y="9545035"/>
            <a:ext cx="7163753" cy="547688"/>
          </a:xfrm>
          <a:prstGeom prst="rect">
            <a:avLst/>
          </a:prstGeom>
        </p:spPr>
        <p:txBody>
          <a:bodyPr vert="horz" lIns="91440" tIns="45720" rIns="91440" bIns="45720" rtlCol="0" anchor="ctr"/>
          <a:lstStyle>
            <a:lvl1pPr algn="l">
              <a:defRPr sz="1200">
                <a:solidFill>
                  <a:schemeClr val="bg2"/>
                </a:solidFill>
                <a:latin typeface="+mj-lt"/>
              </a:defRPr>
            </a:lvl1pPr>
          </a:lstStyle>
          <a:p>
            <a:pPr algn="ctr"/>
            <a:endParaRPr lang="en-US">
              <a:latin typeface="Proxima Nova Regular" panose="02000506030000020004" pitchFamily="2" charset="0"/>
            </a:endParaRPr>
          </a:p>
        </p:txBody>
      </p:sp>
    </p:spTree>
    <p:extLst>
      <p:ext uri="{BB962C8B-B14F-4D97-AF65-F5344CB8AC3E}">
        <p14:creationId xmlns:p14="http://schemas.microsoft.com/office/powerpoint/2010/main" val="2190123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icture Split-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7217924" y="0"/>
            <a:ext cx="11070074" cy="10287000"/>
          </a:xfrm>
        </p:spPr>
        <p:txBody>
          <a:bodyPr/>
          <a:lstStyle/>
          <a:p>
            <a:r>
              <a:rPr lang="en-US"/>
              <a:t>Click icon to add picture</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316523" y="9601199"/>
            <a:ext cx="462795" cy="437238"/>
          </a:xfrm>
          <a:prstGeom prst="rect">
            <a:avLst/>
          </a:prstGeom>
        </p:spPr>
        <p:txBody>
          <a:bodyPr vert="horz" lIns="91440" tIns="45720" rIns="91440" bIns="45720" rtlCol="0" anchor="ctr"/>
          <a:lstStyle>
            <a:lvl1pPr algn="l">
              <a:defRPr sz="1200">
                <a:solidFill>
                  <a:schemeClr val="bg2"/>
                </a:solidFill>
              </a:defRPr>
            </a:lvl1pPr>
          </a:lstStyle>
          <a:p>
            <a:fld id="{4BEAA09E-D67E-864E-8466-C38E88600C4F}" type="slidenum">
              <a:rPr lang="en-US" smtClean="0"/>
              <a:pPr/>
              <a:t>‹#›</a:t>
            </a:fld>
            <a:endParaRPr lang="en-US"/>
          </a:p>
        </p:txBody>
      </p:sp>
      <p:pic>
        <p:nvPicPr>
          <p:cNvPr id="15" name="Picture 14">
            <a:extLst>
              <a:ext uri="{FF2B5EF4-FFF2-40B4-BE49-F238E27FC236}">
                <a16:creationId xmlns:a16="http://schemas.microsoft.com/office/drawing/2014/main" id="{F8C30483-00F3-D64E-AAE5-F07B9B5C01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6152" y="9613226"/>
            <a:ext cx="309888" cy="413184"/>
          </a:xfrm>
          <a:prstGeom prst="rect">
            <a:avLst/>
          </a:prstGeom>
        </p:spPr>
      </p:pic>
      <p:sp>
        <p:nvSpPr>
          <p:cNvPr id="8" name="Content Placeholder 2">
            <a:extLst>
              <a:ext uri="{FF2B5EF4-FFF2-40B4-BE49-F238E27FC236}">
                <a16:creationId xmlns:a16="http://schemas.microsoft.com/office/drawing/2014/main" id="{F33E1CBD-1A22-C34C-8DC4-474E34B2CDFB}"/>
              </a:ext>
            </a:extLst>
          </p:cNvPr>
          <p:cNvSpPr>
            <a:spLocks noGrp="1"/>
          </p:cNvSpPr>
          <p:nvPr>
            <p:ph sz="half" idx="1" hasCustomPrompt="1"/>
          </p:nvPr>
        </p:nvSpPr>
        <p:spPr>
          <a:xfrm>
            <a:off x="1" y="1436046"/>
            <a:ext cx="8909825" cy="7414908"/>
          </a:xfrm>
          <a:solidFill>
            <a:schemeClr val="tx2"/>
          </a:solidFill>
        </p:spPr>
        <p:txBody>
          <a:bodyPr lIns="914400" tIns="914400" rIns="914400" bIns="914400" anchor="ctr">
            <a:normAutofit/>
          </a:bodyPr>
          <a:lstStyle>
            <a:lvl1pPr algn="ctr">
              <a:lnSpc>
                <a:spcPct val="80000"/>
              </a:lnSpc>
              <a:defRPr sz="4800" b="0" i="0">
                <a:solidFill>
                  <a:schemeClr val="bg1"/>
                </a:solidFill>
                <a:latin typeface="+mj-lt"/>
                <a:cs typeface="Rockwell Nova Light" panose="02060303020205020403" pitchFamily="18" charset="0"/>
              </a:defRPr>
            </a:lvl1pPr>
          </a:lstStyle>
          <a:p>
            <a:pPr lvl="0"/>
            <a:r>
              <a:rPr lang="en-US"/>
              <a:t>Edit master text styles</a:t>
            </a:r>
          </a:p>
        </p:txBody>
      </p:sp>
      <p:sp>
        <p:nvSpPr>
          <p:cNvPr id="7" name="Footer Placeholder 3">
            <a:extLst>
              <a:ext uri="{FF2B5EF4-FFF2-40B4-BE49-F238E27FC236}">
                <a16:creationId xmlns:a16="http://schemas.microsoft.com/office/drawing/2014/main" id="{F1AC5502-4CD2-804C-A430-E0D07C120272}"/>
              </a:ext>
            </a:extLst>
          </p:cNvPr>
          <p:cNvSpPr>
            <a:spLocks noGrp="1"/>
          </p:cNvSpPr>
          <p:nvPr>
            <p:ph type="ftr" sz="quarter" idx="3"/>
          </p:nvPr>
        </p:nvSpPr>
        <p:spPr>
          <a:xfrm>
            <a:off x="1042988" y="9545035"/>
            <a:ext cx="7163753" cy="547688"/>
          </a:xfrm>
          <a:prstGeom prst="rect">
            <a:avLst/>
          </a:prstGeom>
        </p:spPr>
        <p:txBody>
          <a:bodyPr vert="horz" lIns="91440" tIns="45720" rIns="91440" bIns="45720" rtlCol="0" anchor="ctr"/>
          <a:lstStyle>
            <a:lvl1pPr algn="l">
              <a:defRPr sz="1200">
                <a:solidFill>
                  <a:schemeClr val="bg2"/>
                </a:solidFill>
                <a:latin typeface="+mj-lt"/>
              </a:defRPr>
            </a:lvl1pPr>
          </a:lstStyle>
          <a:p>
            <a:pPr algn="ctr"/>
            <a:endParaRPr lang="en-US">
              <a:latin typeface="Proxima Nova Regular" panose="02000506030000020004" pitchFamily="2" charset="0"/>
            </a:endParaRPr>
          </a:p>
        </p:txBody>
      </p:sp>
    </p:spTree>
    <p:extLst>
      <p:ext uri="{BB962C8B-B14F-4D97-AF65-F5344CB8AC3E}">
        <p14:creationId xmlns:p14="http://schemas.microsoft.com/office/powerpoint/2010/main" val="2251851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Point-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CF386F-4435-1E40-A8ED-AFFEAC3031C6}"/>
              </a:ext>
            </a:extLst>
          </p:cNvPr>
          <p:cNvSpPr>
            <a:spLocks noGrp="1"/>
          </p:cNvSpPr>
          <p:nvPr>
            <p:ph type="pic" sz="quarter" idx="13"/>
          </p:nvPr>
        </p:nvSpPr>
        <p:spPr>
          <a:xfrm>
            <a:off x="0" y="0"/>
            <a:ext cx="18288000" cy="10287000"/>
          </a:xfrm>
        </p:spPr>
        <p:txBody>
          <a:bodyPr/>
          <a:lstStyle/>
          <a:p>
            <a:r>
              <a:rPr lang="en-US"/>
              <a:t>Click icon to add picture</a:t>
            </a:r>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1257300" y="5898724"/>
            <a:ext cx="15773400" cy="2842664"/>
          </a:xfrm>
          <a:ln w="3175">
            <a:noFill/>
          </a:ln>
        </p:spPr>
        <p:txBody>
          <a:bodyPr anchor="ctr"/>
          <a:lstStyle>
            <a:lvl1pPr algn="ctr">
              <a:lnSpc>
                <a:spcPct val="80000"/>
              </a:lnSpc>
              <a:defRPr sz="7500" spc="0">
                <a:solidFill>
                  <a:schemeClr val="bg1"/>
                </a:solidFill>
                <a:effectLst>
                  <a:outerShdw blurRad="127000" dist="38100" dir="5400000" algn="t" rotWithShape="0">
                    <a:prstClr val="black"/>
                  </a:outerShdw>
                </a:effectLst>
              </a:defRPr>
            </a:lvl1pPr>
          </a:lstStyle>
          <a:p>
            <a:r>
              <a:rPr lang="en-US"/>
              <a:t>Click to edit master title style</a:t>
            </a:r>
          </a:p>
        </p:txBody>
      </p:sp>
      <p:pic>
        <p:nvPicPr>
          <p:cNvPr id="7" name="Picture 6">
            <a:extLst>
              <a:ext uri="{FF2B5EF4-FFF2-40B4-BE49-F238E27FC236}">
                <a16:creationId xmlns:a16="http://schemas.microsoft.com/office/drawing/2014/main" id="{833D4413-B16E-B048-AA99-4B9BAA9B4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76887" y="9623424"/>
            <a:ext cx="294591" cy="392787"/>
          </a:xfrm>
          <a:prstGeom prst="rect">
            <a:avLst/>
          </a:prstGeom>
        </p:spPr>
      </p:pic>
      <p:sp>
        <p:nvSpPr>
          <p:cNvPr id="5" name="Footer Placeholder 3">
            <a:extLst>
              <a:ext uri="{FF2B5EF4-FFF2-40B4-BE49-F238E27FC236}">
                <a16:creationId xmlns:a16="http://schemas.microsoft.com/office/drawing/2014/main" id="{96363B24-3750-684A-B501-B92701B38110}"/>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757439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With Foot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0E1FAF-85CD-FA4B-81FE-A9FD82D22E2F}"/>
              </a:ext>
            </a:extLst>
          </p:cNvPr>
          <p:cNvSpPr>
            <a:spLocks noGrp="1"/>
          </p:cNvSpPr>
          <p:nvPr>
            <p:ph type="sldNum" sz="quarter" idx="12"/>
          </p:nvPr>
        </p:nvSpPr>
        <p:spPr/>
        <p:txBody>
          <a:bodyPr/>
          <a:lstStyle>
            <a:lvl1pPr>
              <a:defRPr>
                <a:solidFill>
                  <a:schemeClr val="tx1">
                    <a:lumMod val="40000"/>
                    <a:lumOff val="60000"/>
                  </a:schemeClr>
                </a:solidFill>
              </a:defRPr>
            </a:lvl1pPr>
          </a:lstStyle>
          <a:p>
            <a:fld id="{4BEAA09E-D67E-864E-8466-C38E88600C4F}" type="slidenum">
              <a:rPr lang="en-US" smtClean="0"/>
              <a:pPr/>
              <a:t>‹#›</a:t>
            </a:fld>
            <a:endParaRPr lang="en-US"/>
          </a:p>
        </p:txBody>
      </p:sp>
      <p:pic>
        <p:nvPicPr>
          <p:cNvPr id="5" name="Picture 4">
            <a:extLst>
              <a:ext uri="{FF2B5EF4-FFF2-40B4-BE49-F238E27FC236}">
                <a16:creationId xmlns:a16="http://schemas.microsoft.com/office/drawing/2014/main" id="{F7216341-DBB4-0D4B-B285-B706134D81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48477" y="9613226"/>
            <a:ext cx="309888" cy="413184"/>
          </a:xfrm>
          <a:prstGeom prst="rect">
            <a:avLst/>
          </a:prstGeom>
        </p:spPr>
      </p:pic>
      <p:sp>
        <p:nvSpPr>
          <p:cNvPr id="6" name="Footer Placeholder 3">
            <a:extLst>
              <a:ext uri="{FF2B5EF4-FFF2-40B4-BE49-F238E27FC236}">
                <a16:creationId xmlns:a16="http://schemas.microsoft.com/office/drawing/2014/main" id="{37E04711-F0AE-9E49-B234-F561BB99830F}"/>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114323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 x Content">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11" name="Text Placeholder 10"/>
          <p:cNvSpPr>
            <a:spLocks noGrp="1"/>
          </p:cNvSpPr>
          <p:nvPr>
            <p:ph type="body" sz="quarter" idx="13"/>
          </p:nvPr>
        </p:nvSpPr>
        <p:spPr>
          <a:xfrm>
            <a:off x="822819" y="2361600"/>
            <a:ext cx="8054482" cy="6141600"/>
          </a:xfrm>
        </p:spPr>
        <p:txBody>
          <a:bodyPr/>
          <a:lstStyle>
            <a:lvl4pPr marL="1257300" indent="-393700">
              <a:defRPr/>
            </a:lvl4pPr>
            <a:lvl5pPr marL="1752600" indent="-4762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id="{47F5377D-2162-48EC-AF3B-B878CADB72AA}"/>
              </a:ext>
            </a:extLst>
          </p:cNvPr>
          <p:cNvSpPr>
            <a:spLocks noGrp="1"/>
          </p:cNvSpPr>
          <p:nvPr>
            <p:ph type="body" sz="quarter" idx="18"/>
          </p:nvPr>
        </p:nvSpPr>
        <p:spPr>
          <a:xfrm>
            <a:off x="9433419" y="2361600"/>
            <a:ext cx="8054482" cy="6141600"/>
          </a:xfrm>
        </p:spPr>
        <p:txBody>
          <a:bodyPr/>
          <a:lstStyle>
            <a:lvl4pPr marL="1257300" indent="-393700">
              <a:defRPr/>
            </a:lvl4pPr>
            <a:lvl5pPr marL="1752600" indent="-4762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a:extLst>
              <a:ext uri="{FF2B5EF4-FFF2-40B4-BE49-F238E27FC236}">
                <a16:creationId xmlns:a16="http://schemas.microsoft.com/office/drawing/2014/main" id="{1FA18745-EE1E-4053-A6D5-FCE201D80F4A}"/>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30A98727-7687-AFBC-5425-0FCB0B07B9BA}"/>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86936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526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d Background">
    <p:bg>
      <p:bgPr>
        <a:solidFill>
          <a:schemeClr val="tx2"/>
        </a:solidFill>
        <a:effectLst/>
      </p:bgPr>
    </p:bg>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2C3501E-B550-B148-855A-D79D35D1FAA2}"/>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4291547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137BC8A8-3539-3843-A38D-38F646DC4CBD}"/>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3119944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rgbClr val="000000"/>
        </a:solidFill>
        <a:effectLst/>
      </p:bgPr>
    </p:bg>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BAC88562-00E6-6948-8951-948D0DF8184E}"/>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234270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Chart 1">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11" name="Text Placeholder 10"/>
          <p:cNvSpPr>
            <a:spLocks noGrp="1"/>
          </p:cNvSpPr>
          <p:nvPr>
            <p:ph type="body" sz="quarter" idx="13"/>
          </p:nvPr>
        </p:nvSpPr>
        <p:spPr>
          <a:xfrm>
            <a:off x="822818" y="2361600"/>
            <a:ext cx="8683132" cy="6141600"/>
          </a:xfrm>
        </p:spPr>
        <p:txBody>
          <a:bodyPr/>
          <a:lstStyle>
            <a:lvl4pPr marL="1257300" indent="-393700">
              <a:defRPr/>
            </a:lvl4pPr>
            <a:lvl5pPr marL="1752600" indent="-4762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hart Placeholder 11">
            <a:extLst>
              <a:ext uri="{FF2B5EF4-FFF2-40B4-BE49-F238E27FC236}">
                <a16:creationId xmlns:a16="http://schemas.microsoft.com/office/drawing/2014/main" id="{F71B39FF-607F-48A4-86EE-CB14A16545F1}"/>
              </a:ext>
            </a:extLst>
          </p:cNvPr>
          <p:cNvSpPr>
            <a:spLocks noGrp="1"/>
          </p:cNvSpPr>
          <p:nvPr>
            <p:ph type="chart" sz="quarter" idx="18"/>
          </p:nvPr>
        </p:nvSpPr>
        <p:spPr>
          <a:xfrm>
            <a:off x="10039351" y="2333627"/>
            <a:ext cx="7448550" cy="6162674"/>
          </a:xfrm>
        </p:spPr>
        <p:txBody>
          <a:bodyPr/>
          <a:lstStyle/>
          <a:p>
            <a:r>
              <a:rPr lang="en-US" dirty="0"/>
              <a:t>Click icon to add chart</a:t>
            </a:r>
            <a:endParaRPr lang="en-GB" dirty="0"/>
          </a:p>
        </p:txBody>
      </p:sp>
      <p:sp>
        <p:nvSpPr>
          <p:cNvPr id="10" name="Text Placeholder 6">
            <a:extLst>
              <a:ext uri="{FF2B5EF4-FFF2-40B4-BE49-F238E27FC236}">
                <a16:creationId xmlns:a16="http://schemas.microsoft.com/office/drawing/2014/main" id="{989CD61C-5821-4AD3-B257-CF8AA8EE8933}"/>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63FEAE8B-FC52-2EDE-5451-E236581DF33A}"/>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617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mp; Chart 2">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9" name="Text Placeholder 8"/>
          <p:cNvSpPr>
            <a:spLocks noGrp="1"/>
          </p:cNvSpPr>
          <p:nvPr>
            <p:ph type="body" sz="quarter" idx="12"/>
          </p:nvPr>
        </p:nvSpPr>
        <p:spPr>
          <a:xfrm>
            <a:off x="822821" y="8503202"/>
            <a:ext cx="16665078" cy="531260"/>
          </a:xfrm>
        </p:spPr>
        <p:txBody>
          <a:bodyPr anchor="b"/>
          <a:lstStyle>
            <a:lvl1pPr>
              <a:spcBef>
                <a:spcPts val="0"/>
              </a:spcBef>
              <a:defRPr sz="1000">
                <a:solidFill>
                  <a:schemeClr val="accent5"/>
                </a:solidFill>
              </a:defRPr>
            </a:lvl1pPr>
          </a:lstStyle>
          <a:p>
            <a:pPr lvl="0"/>
            <a:r>
              <a:rPr lang="en-US"/>
              <a:t>Click to edit Master text styles</a:t>
            </a:r>
          </a:p>
        </p:txBody>
      </p:sp>
      <p:sp>
        <p:nvSpPr>
          <p:cNvPr id="11" name="Text Placeholder 10"/>
          <p:cNvSpPr>
            <a:spLocks noGrp="1"/>
          </p:cNvSpPr>
          <p:nvPr>
            <p:ph type="body" sz="quarter" idx="13"/>
          </p:nvPr>
        </p:nvSpPr>
        <p:spPr>
          <a:xfrm>
            <a:off x="822818" y="2361600"/>
            <a:ext cx="8683132" cy="6141600"/>
          </a:xfrm>
        </p:spPr>
        <p:txBody>
          <a:bodyPr/>
          <a:lstStyle>
            <a:lvl4pPr marL="1257300" indent="-393700">
              <a:defRPr/>
            </a:lvl4pPr>
            <a:lvl5pPr marL="1752600" indent="-47625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hart Placeholder 11">
            <a:extLst>
              <a:ext uri="{FF2B5EF4-FFF2-40B4-BE49-F238E27FC236}">
                <a16:creationId xmlns:a16="http://schemas.microsoft.com/office/drawing/2014/main" id="{F71B39FF-607F-48A4-86EE-CB14A16545F1}"/>
              </a:ext>
            </a:extLst>
          </p:cNvPr>
          <p:cNvSpPr>
            <a:spLocks noGrp="1"/>
          </p:cNvSpPr>
          <p:nvPr>
            <p:ph type="chart" sz="quarter" idx="18"/>
          </p:nvPr>
        </p:nvSpPr>
        <p:spPr>
          <a:xfrm>
            <a:off x="10039351" y="2333628"/>
            <a:ext cx="7448550" cy="4450720"/>
          </a:xfrm>
        </p:spPr>
        <p:txBody>
          <a:bodyPr/>
          <a:lstStyle/>
          <a:p>
            <a:r>
              <a:rPr lang="en-US" dirty="0"/>
              <a:t>Click icon to add chart</a:t>
            </a:r>
            <a:endParaRPr lang="en-GB" dirty="0"/>
          </a:p>
        </p:txBody>
      </p:sp>
      <p:sp>
        <p:nvSpPr>
          <p:cNvPr id="13" name="Text Placeholder 9">
            <a:extLst>
              <a:ext uri="{FF2B5EF4-FFF2-40B4-BE49-F238E27FC236}">
                <a16:creationId xmlns:a16="http://schemas.microsoft.com/office/drawing/2014/main" id="{A7A1A631-F43E-4061-ABED-A11C3DC12762}"/>
              </a:ext>
            </a:extLst>
          </p:cNvPr>
          <p:cNvSpPr>
            <a:spLocks noGrp="1"/>
          </p:cNvSpPr>
          <p:nvPr>
            <p:ph type="body" sz="quarter" idx="15"/>
          </p:nvPr>
        </p:nvSpPr>
        <p:spPr>
          <a:xfrm>
            <a:off x="10328768" y="6858000"/>
            <a:ext cx="7159132" cy="1682040"/>
          </a:xfrm>
        </p:spPr>
        <p:txBody>
          <a:bodyPr/>
          <a:lstStyle>
            <a:lvl1pPr>
              <a:defRPr sz="2100" i="1">
                <a:solidFill>
                  <a:schemeClr val="accent1"/>
                </a:solidFill>
              </a:defRPr>
            </a:lvl1pPr>
          </a:lstStyle>
          <a:p>
            <a:pPr lvl="0"/>
            <a:r>
              <a:rPr lang="en-US"/>
              <a:t>Click to edit Master text styles</a:t>
            </a:r>
          </a:p>
        </p:txBody>
      </p:sp>
      <p:sp>
        <p:nvSpPr>
          <p:cNvPr id="10" name="Text Placeholder 6">
            <a:extLst>
              <a:ext uri="{FF2B5EF4-FFF2-40B4-BE49-F238E27FC236}">
                <a16:creationId xmlns:a16="http://schemas.microsoft.com/office/drawing/2014/main" id="{24E0D1FC-04CB-4D19-9248-7B10BD1F1912}"/>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B43ED5B9-4382-603D-DB79-321D5D79D0D8}"/>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40337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mp; Chart 3">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9" name="Text Placeholder 8"/>
          <p:cNvSpPr>
            <a:spLocks noGrp="1"/>
          </p:cNvSpPr>
          <p:nvPr>
            <p:ph type="body" sz="quarter" idx="12"/>
          </p:nvPr>
        </p:nvSpPr>
        <p:spPr>
          <a:xfrm>
            <a:off x="822821" y="8503202"/>
            <a:ext cx="16665078" cy="531260"/>
          </a:xfrm>
        </p:spPr>
        <p:txBody>
          <a:bodyPr anchor="b"/>
          <a:lstStyle>
            <a:lvl1pPr>
              <a:spcBef>
                <a:spcPts val="0"/>
              </a:spcBef>
              <a:defRPr sz="1000">
                <a:solidFill>
                  <a:schemeClr val="accent5"/>
                </a:solidFill>
              </a:defRPr>
            </a:lvl1pPr>
          </a:lstStyle>
          <a:p>
            <a:pPr lvl="0"/>
            <a:r>
              <a:rPr lang="en-US"/>
              <a:t>Click to edit Master text styles</a:t>
            </a:r>
          </a:p>
        </p:txBody>
      </p:sp>
      <p:sp>
        <p:nvSpPr>
          <p:cNvPr id="5" name="Chart Placeholder 4">
            <a:extLst>
              <a:ext uri="{FF2B5EF4-FFF2-40B4-BE49-F238E27FC236}">
                <a16:creationId xmlns:a16="http://schemas.microsoft.com/office/drawing/2014/main" id="{748409E4-FF61-4583-85A1-BD2AA216C3CD}"/>
              </a:ext>
            </a:extLst>
          </p:cNvPr>
          <p:cNvSpPr>
            <a:spLocks noGrp="1"/>
          </p:cNvSpPr>
          <p:nvPr>
            <p:ph type="chart" sz="quarter" idx="18"/>
          </p:nvPr>
        </p:nvSpPr>
        <p:spPr>
          <a:xfrm>
            <a:off x="822327" y="2333626"/>
            <a:ext cx="16678274" cy="6146800"/>
          </a:xfrm>
        </p:spPr>
        <p:txBody>
          <a:bodyPr/>
          <a:lstStyle/>
          <a:p>
            <a:r>
              <a:rPr lang="en-US" dirty="0"/>
              <a:t>Click icon to add chart</a:t>
            </a:r>
            <a:endParaRPr lang="en-GB" dirty="0"/>
          </a:p>
        </p:txBody>
      </p:sp>
      <p:sp>
        <p:nvSpPr>
          <p:cNvPr id="10" name="Text Placeholder 6">
            <a:extLst>
              <a:ext uri="{FF2B5EF4-FFF2-40B4-BE49-F238E27FC236}">
                <a16:creationId xmlns:a16="http://schemas.microsoft.com/office/drawing/2014/main" id="{63D68903-013D-4E5F-996C-9DF40992867F}"/>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750A66C6-4B11-736A-59FA-B8B95FBF664C}"/>
              </a:ext>
            </a:extLst>
          </p:cNvPr>
          <p:cNvSpPr>
            <a:spLocks noGrp="1"/>
          </p:cNvSpPr>
          <p:nvPr>
            <p:ph type="body" sz="quarter" idx="14"/>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270044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mp; Image 1">
    <p:spTree>
      <p:nvGrpSpPr>
        <p:cNvPr id="1" name=""/>
        <p:cNvGrpSpPr/>
        <p:nvPr/>
      </p:nvGrpSpPr>
      <p:grpSpPr>
        <a:xfrm>
          <a:off x="0" y="0"/>
          <a:ext cx="0" cy="0"/>
          <a:chOff x="0" y="0"/>
          <a:chExt cx="0" cy="0"/>
        </a:xfrm>
      </p:grpSpPr>
      <p:sp>
        <p:nvSpPr>
          <p:cNvPr id="2" name="Title 1"/>
          <p:cNvSpPr>
            <a:spLocks noGrp="1"/>
          </p:cNvSpPr>
          <p:nvPr>
            <p:ph type="title"/>
          </p:nvPr>
        </p:nvSpPr>
        <p:spPr>
          <a:xfrm>
            <a:off x="820800" y="432000"/>
            <a:ext cx="14392800" cy="1159200"/>
          </a:xfrm>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5261DC1A-9F2C-4D83-BFD6-BB6C53BB5F2D}" type="slidenum">
              <a:rPr lang="en-GB" smtClean="0"/>
              <a:pPr/>
              <a:t>‹#›</a:t>
            </a:fld>
            <a:endParaRPr lang="en-GB" dirty="0"/>
          </a:p>
        </p:txBody>
      </p:sp>
      <p:sp>
        <p:nvSpPr>
          <p:cNvPr id="9" name="Text Placeholder 8"/>
          <p:cNvSpPr>
            <a:spLocks noGrp="1"/>
          </p:cNvSpPr>
          <p:nvPr>
            <p:ph type="body" sz="quarter" idx="12"/>
          </p:nvPr>
        </p:nvSpPr>
        <p:spPr>
          <a:xfrm>
            <a:off x="822821" y="8503202"/>
            <a:ext cx="16665078" cy="531260"/>
          </a:xfrm>
        </p:spPr>
        <p:txBody>
          <a:bodyPr anchor="b"/>
          <a:lstStyle>
            <a:lvl1pPr>
              <a:spcBef>
                <a:spcPts val="0"/>
              </a:spcBef>
              <a:defRPr sz="1000">
                <a:solidFill>
                  <a:schemeClr val="accent5"/>
                </a:solidFill>
              </a:defRPr>
            </a:lvl1pPr>
          </a:lstStyle>
          <a:p>
            <a:pPr lvl="0"/>
            <a:r>
              <a:rPr lang="en-US"/>
              <a:t>Click to edit Master text styles</a:t>
            </a:r>
          </a:p>
        </p:txBody>
      </p:sp>
      <p:sp>
        <p:nvSpPr>
          <p:cNvPr id="10" name="Picture Placeholder 4">
            <a:extLst>
              <a:ext uri="{FF2B5EF4-FFF2-40B4-BE49-F238E27FC236}">
                <a16:creationId xmlns:a16="http://schemas.microsoft.com/office/drawing/2014/main" id="{0BC68B3D-9C3B-4F07-A7B8-8472E773254A}"/>
              </a:ext>
            </a:extLst>
          </p:cNvPr>
          <p:cNvSpPr>
            <a:spLocks noGrp="1"/>
          </p:cNvSpPr>
          <p:nvPr>
            <p:ph type="pic" sz="quarter" idx="14"/>
          </p:nvPr>
        </p:nvSpPr>
        <p:spPr>
          <a:xfrm>
            <a:off x="822327" y="2440801"/>
            <a:ext cx="16665574" cy="5499734"/>
          </a:xfrm>
        </p:spPr>
        <p:txBody>
          <a:bodyPr/>
          <a:lstStyle/>
          <a:p>
            <a:r>
              <a:rPr lang="en-US" dirty="0"/>
              <a:t>Click icon to add picture</a:t>
            </a:r>
            <a:endParaRPr lang="en-GB" dirty="0"/>
          </a:p>
        </p:txBody>
      </p:sp>
      <p:sp>
        <p:nvSpPr>
          <p:cNvPr id="11" name="Text Placeholder 6">
            <a:extLst>
              <a:ext uri="{FF2B5EF4-FFF2-40B4-BE49-F238E27FC236}">
                <a16:creationId xmlns:a16="http://schemas.microsoft.com/office/drawing/2014/main" id="{8A8A35CA-E096-4020-AEC1-E124AF08CA97}"/>
              </a:ext>
            </a:extLst>
          </p:cNvPr>
          <p:cNvSpPr>
            <a:spLocks noGrp="1"/>
          </p:cNvSpPr>
          <p:nvPr>
            <p:ph type="body" sz="quarter" idx="11" hasCustomPrompt="1"/>
          </p:nvPr>
        </p:nvSpPr>
        <p:spPr>
          <a:xfrm>
            <a:off x="822823" y="911295"/>
            <a:ext cx="14390778" cy="701506"/>
          </a:xfrm>
        </p:spPr>
        <p:txBody>
          <a:bodyPr/>
          <a:lstStyle>
            <a:lvl1pPr>
              <a:defRPr sz="2400" cap="none" baseline="0">
                <a:solidFill>
                  <a:schemeClr val="bg1"/>
                </a:solidFill>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05C95275-A858-3D01-D54E-C9A4128BB2FC}"/>
              </a:ext>
            </a:extLst>
          </p:cNvPr>
          <p:cNvSpPr>
            <a:spLocks noGrp="1"/>
          </p:cNvSpPr>
          <p:nvPr>
            <p:ph type="body" sz="quarter" idx="15"/>
          </p:nvPr>
        </p:nvSpPr>
        <p:spPr>
          <a:xfrm>
            <a:off x="3179669" y="9239802"/>
            <a:ext cx="14308229" cy="531260"/>
          </a:xfrm>
        </p:spPr>
        <p:txBody>
          <a:bodyPr anchor="b"/>
          <a:lstStyle>
            <a:lvl1pPr algn="r">
              <a:spcBef>
                <a:spcPts val="0"/>
              </a:spcBef>
              <a:defRPr sz="1000">
                <a:solidFill>
                  <a:schemeClr val="accent5"/>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388704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822823" y="432000"/>
            <a:ext cx="14394930" cy="1162052"/>
          </a:xfrm>
          <a:prstGeom prst="rect">
            <a:avLst/>
          </a:prstGeom>
        </p:spPr>
        <p:txBody>
          <a:bodyPr vert="horz" lIns="0" tIns="0" rIns="0" bIns="0" rtlCol="0" anchor="t" anchorCtr="0">
            <a:noAutofit/>
          </a:bodyPr>
          <a:lstStyle/>
          <a:p>
            <a:r>
              <a:rPr lang="en-GB" dirty="0"/>
              <a:t>Click To Edit Text</a:t>
            </a:r>
            <a:endParaRPr lang="en-US" dirty="0"/>
          </a:p>
        </p:txBody>
      </p:sp>
      <p:sp>
        <p:nvSpPr>
          <p:cNvPr id="15" name="Text Placeholder 2"/>
          <p:cNvSpPr>
            <a:spLocks noGrp="1"/>
          </p:cNvSpPr>
          <p:nvPr>
            <p:ph type="body" idx="1"/>
          </p:nvPr>
        </p:nvSpPr>
        <p:spPr>
          <a:xfrm>
            <a:off x="822822" y="2362203"/>
            <a:ext cx="16665080" cy="61410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17500350" y="9397826"/>
            <a:ext cx="540000" cy="378000"/>
          </a:xfrm>
          <a:prstGeom prst="rect">
            <a:avLst/>
          </a:prstGeom>
        </p:spPr>
        <p:txBody>
          <a:bodyPr vert="horz" lIns="0" tIns="0" rIns="0" bIns="0" rtlCol="0" anchor="b" anchorCtr="0">
            <a:noAutofit/>
          </a:bodyPr>
          <a:lstStyle>
            <a:lvl1pPr algn="r">
              <a:defRPr sz="1400">
                <a:solidFill>
                  <a:schemeClr val="tx2"/>
                </a:solidFill>
              </a:defRPr>
            </a:lvl1pPr>
          </a:lstStyle>
          <a:p>
            <a:fld id="{5261DC1A-9F2C-4D83-BFD6-BB6C53BB5F2D}" type="slidenum">
              <a:rPr lang="en-GB" smtClean="0"/>
              <a:pPr/>
              <a:t>‹#›</a:t>
            </a:fld>
            <a:endParaRPr lang="en-GB" dirty="0"/>
          </a:p>
        </p:txBody>
      </p:sp>
    </p:spTree>
    <p:custDataLst>
      <p:tags r:id="rId15"/>
    </p:custDataLst>
    <p:extLst>
      <p:ext uri="{BB962C8B-B14F-4D97-AF65-F5344CB8AC3E}">
        <p14:creationId xmlns:p14="http://schemas.microsoft.com/office/powerpoint/2010/main" val="1699891762"/>
      </p:ext>
    </p:extLst>
  </p:cSld>
  <p:clrMap bg1="lt1" tx1="dk1" bg2="lt2" tx2="dk2" accent1="accent1" accent2="accent2" accent3="accent3" accent4="accent4" accent5="accent5" accent6="accent6" hlink="hlink" folHlink="folHlink"/>
  <p:sldLayoutIdLst>
    <p:sldLayoutId id="2147483709" r:id="rId1"/>
    <p:sldLayoutId id="2147483692" r:id="rId2"/>
    <p:sldLayoutId id="2147483713" r:id="rId3"/>
    <p:sldLayoutId id="2147483717" r:id="rId4"/>
    <p:sldLayoutId id="2147483710" r:id="rId5"/>
    <p:sldLayoutId id="2147483711" r:id="rId6"/>
    <p:sldLayoutId id="2147483712" r:id="rId7"/>
    <p:sldLayoutId id="2147483714" r:id="rId8"/>
    <p:sldLayoutId id="2147483715" r:id="rId9"/>
    <p:sldLayoutId id="2147483716" r:id="rId10"/>
    <p:sldLayoutId id="2147483718" r:id="rId11"/>
    <p:sldLayoutId id="2147483719" r:id="rId12"/>
    <p:sldLayoutId id="214748372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371566" rtl="0" eaLnBrk="1" latinLnBrk="0" hangingPunct="1">
        <a:lnSpc>
          <a:spcPct val="100000"/>
        </a:lnSpc>
        <a:spcBef>
          <a:spcPct val="0"/>
        </a:spcBef>
        <a:buNone/>
        <a:defRPr sz="3200" b="1" kern="1200" cap="all" spc="-76" baseline="0">
          <a:solidFill>
            <a:schemeClr val="bg1"/>
          </a:solidFill>
          <a:latin typeface="+mj-lt"/>
          <a:ea typeface="+mj-ea"/>
          <a:cs typeface="+mj-cs"/>
        </a:defRPr>
      </a:lvl1pPr>
    </p:titleStyle>
    <p:bodyStyle>
      <a:lvl1pPr marL="0" indent="0" algn="l" defTabSz="1371566" rtl="0" eaLnBrk="1" latinLnBrk="0" hangingPunct="1">
        <a:lnSpc>
          <a:spcPct val="100000"/>
        </a:lnSpc>
        <a:spcBef>
          <a:spcPts val="0"/>
        </a:spcBef>
        <a:buFont typeface="Arial" panose="020B0604020202020204" pitchFamily="34" charset="0"/>
        <a:buNone/>
        <a:defRPr sz="2200" kern="1200">
          <a:solidFill>
            <a:schemeClr val="tx2"/>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240" userDrawn="1">
          <p15:clr>
            <a:srgbClr val="F26B43"/>
          </p15:clr>
        </p15:guide>
        <p15:guide id="6" orient="horz" pos="6152" userDrawn="1">
          <p15:clr>
            <a:srgbClr val="F26B43"/>
          </p15:clr>
        </p15:guide>
        <p15:guide id="7" pos="521" userDrawn="1">
          <p15:clr>
            <a:srgbClr val="F26B43"/>
          </p15:clr>
        </p15:guide>
        <p15:guide id="9" pos="10999" userDrawn="1">
          <p15:clr>
            <a:srgbClr val="F26B43"/>
          </p15:clr>
        </p15:guide>
        <p15:guide id="10" pos="5760" userDrawn="1">
          <p15:clr>
            <a:srgbClr val="F26B43"/>
          </p15:clr>
        </p15:guide>
        <p15:guide id="11" orient="horz" pos="1494" userDrawn="1">
          <p15:clr>
            <a:srgbClr val="F26B43"/>
          </p15:clr>
        </p15:guide>
        <p15:guide id="12" orient="horz" pos="5712" userDrawn="1">
          <p15:clr>
            <a:srgbClr val="F26B43"/>
          </p15:clr>
        </p15:guide>
        <p15:guide id="13" pos="5919" userDrawn="1">
          <p15:clr>
            <a:srgbClr val="F26B43"/>
          </p15:clr>
        </p15:guide>
        <p15:guide id="14" pos="56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822823" y="432000"/>
            <a:ext cx="14394930" cy="1162052"/>
          </a:xfrm>
          <a:prstGeom prst="rect">
            <a:avLst/>
          </a:prstGeom>
        </p:spPr>
        <p:txBody>
          <a:bodyPr vert="horz" lIns="0" tIns="0" rIns="0" bIns="0" rtlCol="0" anchor="t" anchorCtr="0">
            <a:noAutofit/>
          </a:bodyPr>
          <a:lstStyle/>
          <a:p>
            <a:r>
              <a:rPr lang="en-GB" dirty="0"/>
              <a:t>Click To Edit Text</a:t>
            </a:r>
            <a:endParaRPr lang="en-US" dirty="0"/>
          </a:p>
        </p:txBody>
      </p:sp>
      <p:sp>
        <p:nvSpPr>
          <p:cNvPr id="15" name="Text Placeholder 2"/>
          <p:cNvSpPr>
            <a:spLocks noGrp="1"/>
          </p:cNvSpPr>
          <p:nvPr>
            <p:ph type="body" idx="1"/>
          </p:nvPr>
        </p:nvSpPr>
        <p:spPr>
          <a:xfrm>
            <a:off x="822822" y="2362203"/>
            <a:ext cx="16665080" cy="61410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17500350" y="9397826"/>
            <a:ext cx="540000" cy="378000"/>
          </a:xfrm>
          <a:prstGeom prst="rect">
            <a:avLst/>
          </a:prstGeom>
        </p:spPr>
        <p:txBody>
          <a:bodyPr vert="horz" lIns="0" tIns="0" rIns="0" bIns="0" rtlCol="0" anchor="b" anchorCtr="0">
            <a:noAutofit/>
          </a:bodyPr>
          <a:lstStyle>
            <a:lvl1pPr algn="r">
              <a:defRPr sz="1400">
                <a:solidFill>
                  <a:schemeClr val="tx2"/>
                </a:solidFill>
              </a:defRPr>
            </a:lvl1pPr>
          </a:lstStyle>
          <a:p>
            <a:fld id="{5261DC1A-9F2C-4D83-BFD6-BB6C53BB5F2D}" type="slidenum">
              <a:rPr lang="en-GB" smtClean="0"/>
              <a:pPr/>
              <a:t>‹#›</a:t>
            </a:fld>
            <a:endParaRPr lang="en-GB" dirty="0"/>
          </a:p>
        </p:txBody>
      </p:sp>
    </p:spTree>
    <p:custDataLst>
      <p:tags r:id="rId14"/>
    </p:custDataLst>
    <p:extLst>
      <p:ext uri="{BB962C8B-B14F-4D97-AF65-F5344CB8AC3E}">
        <p14:creationId xmlns:p14="http://schemas.microsoft.com/office/powerpoint/2010/main" val="92886927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371566" rtl="0" eaLnBrk="1" latinLnBrk="0" hangingPunct="1">
        <a:lnSpc>
          <a:spcPct val="100000"/>
        </a:lnSpc>
        <a:spcBef>
          <a:spcPct val="0"/>
        </a:spcBef>
        <a:buNone/>
        <a:defRPr sz="3200" b="1" kern="1200" cap="all" spc="-76" baseline="0">
          <a:solidFill>
            <a:schemeClr val="bg1"/>
          </a:solidFill>
          <a:latin typeface="+mj-lt"/>
          <a:ea typeface="+mj-ea"/>
          <a:cs typeface="+mj-cs"/>
        </a:defRPr>
      </a:lvl1pPr>
    </p:titleStyle>
    <p:bodyStyle>
      <a:lvl1pPr marL="0" indent="0" algn="l" defTabSz="1371566" rtl="0" eaLnBrk="1" latinLnBrk="0" hangingPunct="1">
        <a:lnSpc>
          <a:spcPct val="100000"/>
        </a:lnSpc>
        <a:spcBef>
          <a:spcPts val="0"/>
        </a:spcBef>
        <a:buFont typeface="Arial" panose="020B0604020202020204" pitchFamily="34" charset="0"/>
        <a:buNone/>
        <a:defRPr sz="2200" kern="1200">
          <a:solidFill>
            <a:schemeClr val="tx2"/>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50" algn="l" defTabSz="1371566" rtl="0" eaLnBrk="1" latinLnBrk="0" hangingPunct="1">
        <a:defRPr sz="2700" kern="1200">
          <a:solidFill>
            <a:schemeClr val="tx1"/>
          </a:solidFill>
          <a:latin typeface="+mn-lt"/>
          <a:ea typeface="+mn-ea"/>
          <a:cs typeface="+mn-cs"/>
        </a:defRPr>
      </a:lvl4pPr>
      <a:lvl5pPr marL="2743132" algn="l" defTabSz="1371566" rtl="0" eaLnBrk="1" latinLnBrk="0" hangingPunct="1">
        <a:defRPr sz="2700" kern="1200">
          <a:solidFill>
            <a:schemeClr val="tx1"/>
          </a:solidFill>
          <a:latin typeface="+mn-lt"/>
          <a:ea typeface="+mn-ea"/>
          <a:cs typeface="+mn-cs"/>
        </a:defRPr>
      </a:lvl5pPr>
      <a:lvl6pPr marL="3428914" algn="l" defTabSz="1371566" rtl="0" eaLnBrk="1" latinLnBrk="0" hangingPunct="1">
        <a:defRPr sz="2700" kern="1200">
          <a:solidFill>
            <a:schemeClr val="tx1"/>
          </a:solidFill>
          <a:latin typeface="+mn-lt"/>
          <a:ea typeface="+mn-ea"/>
          <a:cs typeface="+mn-cs"/>
        </a:defRPr>
      </a:lvl6pPr>
      <a:lvl7pPr marL="4114696"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240">
          <p15:clr>
            <a:srgbClr val="F26B43"/>
          </p15:clr>
        </p15:guide>
        <p15:guide id="6" orient="horz" pos="6152">
          <p15:clr>
            <a:srgbClr val="F26B43"/>
          </p15:clr>
        </p15:guide>
        <p15:guide id="7" pos="521">
          <p15:clr>
            <a:srgbClr val="F26B43"/>
          </p15:clr>
        </p15:guide>
        <p15:guide id="9" pos="10999">
          <p15:clr>
            <a:srgbClr val="F26B43"/>
          </p15:clr>
        </p15:guide>
        <p15:guide id="10" pos="5760">
          <p15:clr>
            <a:srgbClr val="F26B43"/>
          </p15:clr>
        </p15:guide>
        <p15:guide id="11" orient="horz" pos="1494">
          <p15:clr>
            <a:srgbClr val="F26B43"/>
          </p15:clr>
        </p15:guide>
        <p15:guide id="12" orient="horz" pos="5712">
          <p15:clr>
            <a:srgbClr val="F26B43"/>
          </p15:clr>
        </p15:guide>
        <p15:guide id="13" pos="5919">
          <p15:clr>
            <a:srgbClr val="F26B43"/>
          </p15:clr>
        </p15:guide>
        <p15:guide id="14" pos="560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D506E-9CFA-5744-8CC1-366D985D6FC1}"/>
              </a:ext>
            </a:extLst>
          </p:cNvPr>
          <p:cNvSpPr>
            <a:spLocks noGrp="1"/>
          </p:cNvSpPr>
          <p:nvPr>
            <p:ph type="title"/>
          </p:nvPr>
        </p:nvSpPr>
        <p:spPr>
          <a:xfrm>
            <a:off x="1041665" y="502412"/>
            <a:ext cx="16387011" cy="1451346"/>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A4A9B1D-8809-B740-A68B-9969B712A0DA}"/>
              </a:ext>
            </a:extLst>
          </p:cNvPr>
          <p:cNvSpPr>
            <a:spLocks noGrp="1"/>
          </p:cNvSpPr>
          <p:nvPr>
            <p:ph type="body" idx="1"/>
          </p:nvPr>
        </p:nvSpPr>
        <p:spPr>
          <a:xfrm>
            <a:off x="1041665" y="2303653"/>
            <a:ext cx="16387011" cy="70183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316523" y="9601199"/>
            <a:ext cx="4114800" cy="437238"/>
          </a:xfrm>
          <a:prstGeom prst="rect">
            <a:avLst/>
          </a:prstGeom>
        </p:spPr>
        <p:txBody>
          <a:bodyPr vert="horz" lIns="91440" tIns="45720" rIns="91440" bIns="45720" rtlCol="0" anchor="ctr"/>
          <a:lstStyle>
            <a:lvl1pPr algn="l">
              <a:defRPr sz="1200" b="0" i="0">
                <a:solidFill>
                  <a:schemeClr val="bg2"/>
                </a:solidFill>
                <a:latin typeface="Proxima Nova Regular" panose="02000506030000020004" pitchFamily="2" charset="0"/>
              </a:defRPr>
            </a:lvl1pPr>
          </a:lstStyle>
          <a:p>
            <a:fld id="{4BEAA09E-D67E-864E-8466-C38E88600C4F}" type="slidenum">
              <a:rPr lang="en-US" smtClean="0"/>
              <a:pPr/>
              <a:t>‹#›</a:t>
            </a:fld>
            <a:endParaRPr lang="en-US"/>
          </a:p>
        </p:txBody>
      </p:sp>
      <p:sp>
        <p:nvSpPr>
          <p:cNvPr id="7" name="Footer Placeholder 3">
            <a:extLst>
              <a:ext uri="{FF2B5EF4-FFF2-40B4-BE49-F238E27FC236}">
                <a16:creationId xmlns:a16="http://schemas.microsoft.com/office/drawing/2014/main" id="{2D834ED6-53A3-E84F-9EB2-D76B9E1CDFCE}"/>
              </a:ext>
            </a:extLst>
          </p:cNvPr>
          <p:cNvSpPr>
            <a:spLocks noGrp="1"/>
          </p:cNvSpPr>
          <p:nvPr>
            <p:ph type="ftr" sz="quarter" idx="3"/>
          </p:nvPr>
        </p:nvSpPr>
        <p:spPr>
          <a:xfrm>
            <a:off x="6057900" y="9545035"/>
            <a:ext cx="6172200" cy="547688"/>
          </a:xfrm>
          <a:prstGeom prst="rect">
            <a:avLst/>
          </a:prstGeom>
        </p:spPr>
        <p:txBody>
          <a:bodyPr vert="horz" lIns="91440" tIns="45720" rIns="91440" bIns="45720" rtlCol="0" anchor="ctr"/>
          <a:lstStyle>
            <a:lvl1pPr algn="ctr">
              <a:defRPr sz="1200">
                <a:solidFill>
                  <a:schemeClr val="bg2"/>
                </a:solidFill>
                <a:latin typeface="+mj-lt"/>
              </a:defRPr>
            </a:lvl1pPr>
          </a:lstStyle>
          <a:p>
            <a:endParaRPr lang="en-US">
              <a:latin typeface="Proxima Nova Regular" panose="02000506030000020004" pitchFamily="2" charset="0"/>
            </a:endParaRPr>
          </a:p>
        </p:txBody>
      </p:sp>
    </p:spTree>
    <p:extLst>
      <p:ext uri="{BB962C8B-B14F-4D97-AF65-F5344CB8AC3E}">
        <p14:creationId xmlns:p14="http://schemas.microsoft.com/office/powerpoint/2010/main" val="201840082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Lst>
  <p:hf hdr="0" ftr="0" dt="0"/>
  <p:txStyles>
    <p:titleStyle>
      <a:lvl1pPr algn="l" defTabSz="1371600" rtl="0" eaLnBrk="1" latinLnBrk="0" hangingPunct="1">
        <a:lnSpc>
          <a:spcPct val="90000"/>
        </a:lnSpc>
        <a:spcBef>
          <a:spcPct val="0"/>
        </a:spcBef>
        <a:buNone/>
        <a:defRPr sz="5400" b="0" i="0" kern="800" spc="0" baseline="0">
          <a:solidFill>
            <a:schemeClr val="tx2"/>
          </a:solidFill>
          <a:latin typeface="+mj-lt"/>
          <a:ea typeface="+mj-ea"/>
          <a:cs typeface="Rockwell Nova Light" panose="02060303020205020403" pitchFamily="18" charset="0"/>
        </a:defRPr>
      </a:lvl1pPr>
    </p:titleStyle>
    <p:bodyStyle>
      <a:lvl1pPr marL="0" indent="0" algn="l" defTabSz="1371600" rtl="0" eaLnBrk="1" latinLnBrk="0" hangingPunct="1">
        <a:lnSpc>
          <a:spcPct val="114000"/>
        </a:lnSpc>
        <a:spcBef>
          <a:spcPts val="0"/>
        </a:spcBef>
        <a:spcAft>
          <a:spcPts val="900"/>
        </a:spcAft>
        <a:buFont typeface="Arial" panose="020B0604020202020204" pitchFamily="34" charset="0"/>
        <a:buNone/>
        <a:defRPr sz="3000" b="0" i="0" kern="1600" spc="0" baseline="0">
          <a:solidFill>
            <a:schemeClr val="tx1"/>
          </a:solidFill>
          <a:latin typeface="+mn-lt"/>
          <a:ea typeface="+mn-ea"/>
          <a:cs typeface="+mn-cs"/>
        </a:defRPr>
      </a:lvl1pPr>
      <a:lvl2pPr marL="435770" indent="-261938" algn="l" defTabSz="1371600" rtl="0" eaLnBrk="1" latinLnBrk="0" hangingPunct="1">
        <a:lnSpc>
          <a:spcPct val="114000"/>
        </a:lnSpc>
        <a:spcBef>
          <a:spcPts val="0"/>
        </a:spcBef>
        <a:spcAft>
          <a:spcPts val="900"/>
        </a:spcAft>
        <a:buFont typeface="Apple Symbols" panose="02000000000000000000" pitchFamily="2" charset="-79"/>
        <a:buChar char="⎼"/>
        <a:tabLst/>
        <a:defRPr sz="2700" b="0" i="0" kern="1600" spc="0" baseline="0">
          <a:solidFill>
            <a:schemeClr val="tx1"/>
          </a:solidFill>
          <a:latin typeface="+mn-lt"/>
          <a:ea typeface="+mn-ea"/>
          <a:cs typeface="+mn-cs"/>
        </a:defRPr>
      </a:lvl2pPr>
      <a:lvl3pPr marL="1031082" indent="-247650" algn="l" defTabSz="1371600" rtl="0" eaLnBrk="1" latinLnBrk="0" hangingPunct="1">
        <a:lnSpc>
          <a:spcPct val="114000"/>
        </a:lnSpc>
        <a:spcBef>
          <a:spcPts val="0"/>
        </a:spcBef>
        <a:spcAft>
          <a:spcPts val="900"/>
        </a:spcAft>
        <a:buFont typeface="Apple Symbols" panose="02000000000000000000" pitchFamily="2" charset="-79"/>
        <a:buChar char="⎼"/>
        <a:tabLst/>
        <a:defRPr sz="2400" b="0" i="0" kern="1600" spc="0" baseline="0">
          <a:solidFill>
            <a:schemeClr val="tx1"/>
          </a:solidFill>
          <a:latin typeface="+mn-lt"/>
          <a:ea typeface="+mn-ea"/>
          <a:cs typeface="+mn-cs"/>
        </a:defRPr>
      </a:lvl3pPr>
      <a:lvl4pPr marL="1554957" indent="-261938" algn="l" defTabSz="1371600" rtl="0" eaLnBrk="1" latinLnBrk="0" hangingPunct="1">
        <a:lnSpc>
          <a:spcPct val="114000"/>
        </a:lnSpc>
        <a:spcBef>
          <a:spcPts val="0"/>
        </a:spcBef>
        <a:spcAft>
          <a:spcPts val="900"/>
        </a:spcAft>
        <a:buFont typeface="Apple Symbols" panose="02000000000000000000" pitchFamily="2" charset="-79"/>
        <a:buChar char="⎼"/>
        <a:tabLst/>
        <a:defRPr sz="2100" b="0" i="0" kern="1600" spc="0" baseline="0">
          <a:solidFill>
            <a:schemeClr val="tx1"/>
          </a:solidFill>
          <a:latin typeface="+mn-lt"/>
          <a:ea typeface="+mn-ea"/>
          <a:cs typeface="+mn-cs"/>
        </a:defRPr>
      </a:lvl4pPr>
      <a:lvl5pPr marL="2064545" indent="-261938" algn="l" defTabSz="1371600" rtl="0" eaLnBrk="1" latinLnBrk="0" hangingPunct="1">
        <a:lnSpc>
          <a:spcPct val="114000"/>
        </a:lnSpc>
        <a:spcBef>
          <a:spcPts val="0"/>
        </a:spcBef>
        <a:spcAft>
          <a:spcPts val="900"/>
        </a:spcAft>
        <a:buFont typeface="Apple Symbols" panose="02000000000000000000" pitchFamily="2" charset="-79"/>
        <a:buChar char="⎼"/>
        <a:tabLst/>
        <a:defRPr sz="1800" b="0" i="0" kern="1600" spc="0" baseline="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4" orient="horz" pos="754">
          <p15:clr>
            <a:srgbClr val="F26B43"/>
          </p15:clr>
        </p15:guide>
        <p15:guide id="5" orient="horz" pos="1009">
          <p15:clr>
            <a:srgbClr val="F26B43"/>
          </p15:clr>
        </p15:guide>
        <p15:guide id="6" pos="7406">
          <p15:clr>
            <a:srgbClr val="F26B43"/>
          </p15:clr>
        </p15:guide>
        <p15:guide id="7" orient="horz" pos="39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s://apps.who.int/iris/rest/bitstreams/1451670/retriev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7.png"/><Relationship Id="rId18" Type="http://schemas.openxmlformats.org/officeDocument/2006/relationships/image" Target="../media/image28.jpeg"/><Relationship Id="rId3" Type="http://schemas.openxmlformats.org/officeDocument/2006/relationships/image" Target="../media/image15.png"/><Relationship Id="rId21" Type="http://schemas.openxmlformats.org/officeDocument/2006/relationships/image" Target="../media/image8.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notesSlide" Target="../notesSlides/notesSlide13.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8.jp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29.png"/><Relationship Id="rId4" Type="http://schemas.openxmlformats.org/officeDocument/2006/relationships/image" Target="../media/image16.tiff"/><Relationship Id="rId9" Type="http://schemas.openxmlformats.org/officeDocument/2006/relationships/image" Target="../media/image21.jp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9.png"/><Relationship Id="rId4" Type="http://schemas.openxmlformats.org/officeDocument/2006/relationships/hyperlink" Target="https://apps.who.int/iris/rest/bitstreams/1451670/retriev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628E-DBD8-C64C-9C0B-2BFB57F03440}"/>
              </a:ext>
            </a:extLst>
          </p:cNvPr>
          <p:cNvSpPr>
            <a:spLocks noGrp="1"/>
          </p:cNvSpPr>
          <p:nvPr>
            <p:ph type="ctrTitle"/>
          </p:nvPr>
        </p:nvSpPr>
        <p:spPr>
          <a:xfrm>
            <a:off x="2693462" y="2388644"/>
            <a:ext cx="12903474" cy="1383074"/>
          </a:xfrm>
        </p:spPr>
        <p:txBody>
          <a:bodyPr>
            <a:noAutofit/>
          </a:bodyPr>
          <a:lstStyle/>
          <a:p>
            <a:r>
              <a:rPr lang="en-GB" sz="4500" dirty="0"/>
              <a:t>Viral hepatitis elimination – reaching the people</a:t>
            </a:r>
            <a:endParaRPr lang="en-US" sz="4500" spc="45" dirty="0">
              <a:solidFill>
                <a:srgbClr val="283653"/>
              </a:solidFill>
              <a:latin typeface="Arial Black"/>
              <a:cs typeface="Arial Black"/>
            </a:endParaRPr>
          </a:p>
        </p:txBody>
      </p:sp>
      <p:sp>
        <p:nvSpPr>
          <p:cNvPr id="6" name="Rounded Rectangle 2">
            <a:extLst>
              <a:ext uri="{FF2B5EF4-FFF2-40B4-BE49-F238E27FC236}">
                <a16:creationId xmlns:a16="http://schemas.microsoft.com/office/drawing/2014/main" id="{1EDC4D16-49D2-4368-AE10-F13C6DE0B52E}"/>
              </a:ext>
            </a:extLst>
          </p:cNvPr>
          <p:cNvSpPr/>
          <p:nvPr/>
        </p:nvSpPr>
        <p:spPr>
          <a:xfrm>
            <a:off x="949684" y="2124390"/>
            <a:ext cx="16394419" cy="2264730"/>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40" dirty="0">
              <a:solidFill>
                <a:prstClr val="black"/>
              </a:solidFill>
            </a:endParaRPr>
          </a:p>
        </p:txBody>
      </p:sp>
      <p:sp>
        <p:nvSpPr>
          <p:cNvPr id="14" name="TextBox 4">
            <a:extLst>
              <a:ext uri="{FF2B5EF4-FFF2-40B4-BE49-F238E27FC236}">
                <a16:creationId xmlns:a16="http://schemas.microsoft.com/office/drawing/2014/main" id="{597F7DFC-6349-4852-BA91-273DAB7F0DC2}"/>
              </a:ext>
            </a:extLst>
          </p:cNvPr>
          <p:cNvSpPr txBox="1">
            <a:spLocks noChangeArrowheads="1"/>
          </p:cNvSpPr>
          <p:nvPr/>
        </p:nvSpPr>
        <p:spPr bwMode="auto">
          <a:xfrm>
            <a:off x="949684" y="6799061"/>
            <a:ext cx="10479614" cy="179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itchFamily="34" charset="0"/>
                <a:cs typeface="Arial" pitchFamily="34" charset="0"/>
              </a:defRPr>
            </a:lvl1pPr>
            <a:lvl2pPr marL="742950" indent="-285750">
              <a:defRPr sz="1000" b="1">
                <a:solidFill>
                  <a:schemeClr val="tx1"/>
                </a:solidFill>
                <a:latin typeface="Arial" pitchFamily="34" charset="0"/>
                <a:cs typeface="Arial" pitchFamily="34" charset="0"/>
              </a:defRPr>
            </a:lvl2pPr>
            <a:lvl3pPr marL="1143000" indent="-228600">
              <a:defRPr sz="1000" b="1">
                <a:solidFill>
                  <a:schemeClr val="tx1"/>
                </a:solidFill>
                <a:latin typeface="Arial" pitchFamily="34" charset="0"/>
                <a:cs typeface="Arial" pitchFamily="34" charset="0"/>
              </a:defRPr>
            </a:lvl3pPr>
            <a:lvl4pPr marL="1600200" indent="-228600">
              <a:defRPr sz="1000" b="1">
                <a:solidFill>
                  <a:schemeClr val="tx1"/>
                </a:solidFill>
                <a:latin typeface="Arial" pitchFamily="34" charset="0"/>
                <a:cs typeface="Arial" pitchFamily="34" charset="0"/>
              </a:defRPr>
            </a:lvl4pPr>
            <a:lvl5pPr marL="2057400" indent="-22860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a:lnSpc>
                <a:spcPct val="110000"/>
              </a:lnSpc>
              <a:spcAft>
                <a:spcPts val="507"/>
              </a:spcAft>
            </a:pPr>
            <a:r>
              <a:rPr lang="en-GB" altLang="en-US" sz="2400" dirty="0" err="1">
                <a:latin typeface="Calibri" panose="020F0502020204030204" pitchFamily="34" charset="0"/>
                <a:ea typeface="MS PGothic" pitchFamily="34" charset="-128"/>
                <a:cs typeface="Calibri" panose="020F0502020204030204" pitchFamily="34" charset="0"/>
              </a:rPr>
              <a:t>Prof.</a:t>
            </a:r>
            <a:r>
              <a:rPr lang="en-GB" altLang="en-US" sz="2400" dirty="0">
                <a:latin typeface="Calibri" panose="020F0502020204030204" pitchFamily="34" charset="0"/>
                <a:ea typeface="MS PGothic" pitchFamily="34" charset="-128"/>
                <a:cs typeface="Calibri" panose="020F0502020204030204" pitchFamily="34" charset="0"/>
              </a:rPr>
              <a:t> Jeffrey V. Lazarus [Jeffrey.Lazarus@</a:t>
            </a:r>
            <a:r>
              <a:rPr lang="en-GB" altLang="en-US" sz="2400" dirty="0">
                <a:solidFill>
                  <a:schemeClr val="accent3"/>
                </a:solidFill>
                <a:latin typeface="Calibri" panose="020F0502020204030204" pitchFamily="34" charset="0"/>
                <a:ea typeface="MS PGothic" pitchFamily="34" charset="-128"/>
                <a:cs typeface="Calibri" panose="020F0502020204030204" pitchFamily="34" charset="0"/>
              </a:rPr>
              <a:t>ISGlobal</a:t>
            </a:r>
            <a:r>
              <a:rPr lang="en-GB" altLang="en-US" sz="2400" dirty="0">
                <a:latin typeface="Calibri" panose="020F0502020204030204" pitchFamily="34" charset="0"/>
                <a:ea typeface="MS PGothic" pitchFamily="34" charset="-128"/>
                <a:cs typeface="Calibri" panose="020F0502020204030204" pitchFamily="34" charset="0"/>
              </a:rPr>
              <a:t>.org]</a:t>
            </a:r>
          </a:p>
          <a:p>
            <a:r>
              <a:rPr lang="es-ES" sz="2000" b="0" dirty="0" err="1">
                <a:latin typeface="Calibri" panose="020F0502020204030204" pitchFamily="34" charset="0"/>
                <a:cs typeface="Calibri" panose="020F0502020204030204" pitchFamily="34" charset="0"/>
              </a:rPr>
              <a:t>Professor</a:t>
            </a:r>
            <a:r>
              <a:rPr lang="es-ES" sz="2000" b="0" dirty="0">
                <a:latin typeface="Calibri" panose="020F0502020204030204" pitchFamily="34" charset="0"/>
                <a:cs typeface="Calibri" panose="020F0502020204030204" pitchFamily="34" charset="0"/>
              </a:rPr>
              <a:t>, CUNY </a:t>
            </a:r>
            <a:r>
              <a:rPr lang="es-ES" sz="2000" b="0" dirty="0" err="1">
                <a:latin typeface="Calibri" panose="020F0502020204030204" pitchFamily="34" charset="0"/>
                <a:cs typeface="Calibri" panose="020F0502020204030204" pitchFamily="34" charset="0"/>
              </a:rPr>
              <a:t>Graduate</a:t>
            </a:r>
            <a:r>
              <a:rPr lang="es-ES" sz="2000" b="0" dirty="0">
                <a:latin typeface="Calibri" panose="020F0502020204030204" pitchFamily="34" charset="0"/>
                <a:cs typeface="Calibri" panose="020F0502020204030204" pitchFamily="34" charset="0"/>
              </a:rPr>
              <a:t> </a:t>
            </a:r>
            <a:r>
              <a:rPr lang="es-ES" sz="2000" b="0" dirty="0" err="1">
                <a:latin typeface="Calibri" panose="020F0502020204030204" pitchFamily="34" charset="0"/>
                <a:cs typeface="Calibri" panose="020F0502020204030204" pitchFamily="34" charset="0"/>
              </a:rPr>
              <a:t>School</a:t>
            </a:r>
            <a:r>
              <a:rPr lang="es-ES" sz="2000" b="0" dirty="0">
                <a:latin typeface="Calibri" panose="020F0502020204030204" pitchFamily="34" charset="0"/>
                <a:cs typeface="Calibri" panose="020F0502020204030204" pitchFamily="34" charset="0"/>
              </a:rPr>
              <a:t> </a:t>
            </a:r>
            <a:r>
              <a:rPr lang="es-ES" sz="2000" b="0" dirty="0" err="1">
                <a:latin typeface="Calibri" panose="020F0502020204030204" pitchFamily="34" charset="0"/>
                <a:cs typeface="Calibri" panose="020F0502020204030204" pitchFamily="34" charset="0"/>
              </a:rPr>
              <a:t>of</a:t>
            </a:r>
            <a:r>
              <a:rPr lang="es-ES" sz="2000" b="0" dirty="0">
                <a:latin typeface="Calibri" panose="020F0502020204030204" pitchFamily="34" charset="0"/>
                <a:cs typeface="Calibri" panose="020F0502020204030204" pitchFamily="34" charset="0"/>
              </a:rPr>
              <a:t> </a:t>
            </a:r>
            <a:r>
              <a:rPr lang="es-ES" sz="2000" b="0" dirty="0" err="1">
                <a:latin typeface="Calibri" panose="020F0502020204030204" pitchFamily="34" charset="0"/>
                <a:cs typeface="Calibri" panose="020F0502020204030204" pitchFamily="34" charset="0"/>
              </a:rPr>
              <a:t>Public</a:t>
            </a:r>
            <a:r>
              <a:rPr lang="es-ES" sz="2000" b="0" dirty="0">
                <a:latin typeface="Calibri" panose="020F0502020204030204" pitchFamily="34" charset="0"/>
                <a:cs typeface="Calibri" panose="020F0502020204030204" pitchFamily="34" charset="0"/>
              </a:rPr>
              <a:t> </a:t>
            </a:r>
            <a:r>
              <a:rPr lang="es-ES" sz="2000" b="0" dirty="0" err="1">
                <a:latin typeface="Calibri" panose="020F0502020204030204" pitchFamily="34" charset="0"/>
                <a:cs typeface="Calibri" panose="020F0502020204030204" pitchFamily="34" charset="0"/>
              </a:rPr>
              <a:t>Health</a:t>
            </a:r>
            <a:r>
              <a:rPr lang="es-ES" sz="2000" b="0" dirty="0">
                <a:latin typeface="Calibri" panose="020F0502020204030204" pitchFamily="34" charset="0"/>
                <a:cs typeface="Calibri" panose="020F0502020204030204" pitchFamily="34" charset="0"/>
              </a:rPr>
              <a:t> and </a:t>
            </a:r>
            <a:r>
              <a:rPr lang="es-ES" sz="2000" b="0" dirty="0" err="1">
                <a:latin typeface="Calibri" panose="020F0502020204030204" pitchFamily="34" charset="0"/>
                <a:cs typeface="Calibri" panose="020F0502020204030204" pitchFamily="34" charset="0"/>
              </a:rPr>
              <a:t>Health</a:t>
            </a:r>
            <a:r>
              <a:rPr lang="es-ES" sz="2000" b="0" dirty="0">
                <a:latin typeface="Calibri" panose="020F0502020204030204" pitchFamily="34" charset="0"/>
                <a:cs typeface="Calibri" panose="020F0502020204030204" pitchFamily="34" charset="0"/>
              </a:rPr>
              <a:t> </a:t>
            </a:r>
            <a:r>
              <a:rPr lang="es-ES" sz="2000" b="0" dirty="0" err="1">
                <a:latin typeface="Calibri" panose="020F0502020204030204" pitchFamily="34" charset="0"/>
                <a:cs typeface="Calibri" panose="020F0502020204030204" pitchFamily="34" charset="0"/>
              </a:rPr>
              <a:t>Policy</a:t>
            </a:r>
            <a:endParaRPr lang="da-DK" sz="2000" b="0" dirty="0">
              <a:latin typeface="Calibri" panose="020F0502020204030204" pitchFamily="34" charset="0"/>
              <a:cs typeface="Calibri" panose="020F0502020204030204" pitchFamily="34" charset="0"/>
            </a:endParaRPr>
          </a:p>
          <a:p>
            <a:r>
              <a:rPr lang="en-GB" sz="2000" b="0" dirty="0">
                <a:latin typeface="Calibri" panose="020F0502020204030204" pitchFamily="34" charset="0"/>
                <a:cs typeface="Calibri" panose="020F0502020204030204" pitchFamily="34" charset="0"/>
              </a:rPr>
              <a:t>Associate Research Professor, ISGlobal, Hospital Clínic, Barcelona, Spain</a:t>
            </a:r>
          </a:p>
          <a:p>
            <a:r>
              <a:rPr lang="en-GB" sz="2000" b="0" dirty="0">
                <a:latin typeface="Calibri" panose="020F0502020204030204" pitchFamily="34" charset="0"/>
                <a:cs typeface="Calibri" panose="020F0502020204030204" pitchFamily="34" charset="0"/>
              </a:rPr>
              <a:t>Associate Professor, Faculty of Medicine, University of Barcelona</a:t>
            </a:r>
            <a:endParaRPr lang="es-ES" sz="2000" b="0" dirty="0">
              <a:latin typeface="Calibri" panose="020F0502020204030204" pitchFamily="34" charset="0"/>
              <a:cs typeface="Calibri" panose="020F0502020204030204" pitchFamily="34" charset="0"/>
            </a:endParaRPr>
          </a:p>
          <a:p>
            <a:r>
              <a:rPr lang="da-DK" sz="2000" b="0" dirty="0">
                <a:latin typeface="Calibri" panose="020F0502020204030204" pitchFamily="34" charset="0"/>
                <a:cs typeface="Calibri" panose="020F0502020204030204" pitchFamily="34" charset="0"/>
              </a:rPr>
              <a:t>Member, Policy and Public Health </a:t>
            </a:r>
            <a:r>
              <a:rPr lang="en-GB" sz="2000" b="0" dirty="0">
                <a:latin typeface="Calibri" panose="020F0502020204030204" pitchFamily="34" charset="0"/>
                <a:cs typeface="Calibri" panose="020F0502020204030204" pitchFamily="34" charset="0"/>
              </a:rPr>
              <a:t>Committee</a:t>
            </a:r>
            <a:r>
              <a:rPr lang="da-DK" sz="2000" b="0" dirty="0">
                <a:latin typeface="Calibri" panose="020F0502020204030204" pitchFamily="34" charset="0"/>
                <a:cs typeface="Calibri" panose="020F0502020204030204" pitchFamily="34" charset="0"/>
              </a:rPr>
              <a:t>, EASL</a:t>
            </a:r>
          </a:p>
        </p:txBody>
      </p:sp>
      <p:pic>
        <p:nvPicPr>
          <p:cNvPr id="16" name="Picture 6">
            <a:extLst>
              <a:ext uri="{FF2B5EF4-FFF2-40B4-BE49-F238E27FC236}">
                <a16:creationId xmlns:a16="http://schemas.microsoft.com/office/drawing/2014/main" id="{6D58E119-D06D-4347-928F-DE4ACDCDE8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5071" y="8935020"/>
            <a:ext cx="1543636" cy="9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a16="http://schemas.microsoft.com/office/drawing/2014/main" id="{DCD8D57B-5274-4A3C-9348-DAB903B8A3AF}"/>
              </a:ext>
            </a:extLst>
          </p:cNvPr>
          <p:cNvPicPr>
            <a:picLocks noChangeAspect="1"/>
          </p:cNvPicPr>
          <p:nvPr/>
        </p:nvPicPr>
        <p:blipFill rotWithShape="1">
          <a:blip r:embed="rId4"/>
          <a:srcRect l="3523" t="32965" r="3157" b="35489"/>
          <a:stretch/>
        </p:blipFill>
        <p:spPr>
          <a:xfrm>
            <a:off x="4338099" y="8965000"/>
            <a:ext cx="3171935" cy="715581"/>
          </a:xfrm>
          <a:prstGeom prst="rect">
            <a:avLst/>
          </a:prstGeom>
        </p:spPr>
      </p:pic>
      <p:pic>
        <p:nvPicPr>
          <p:cNvPr id="20" name="Imagen 5">
            <a:extLst>
              <a:ext uri="{FF2B5EF4-FFF2-40B4-BE49-F238E27FC236}">
                <a16:creationId xmlns:a16="http://schemas.microsoft.com/office/drawing/2014/main" id="{07BAED3D-87AF-4B1F-8B8B-789B5CE3D8B6}"/>
              </a:ext>
            </a:extLst>
          </p:cNvPr>
          <p:cNvPicPr>
            <a:picLocks noChangeAspect="1"/>
          </p:cNvPicPr>
          <p:nvPr/>
        </p:nvPicPr>
        <p:blipFill rotWithShape="1">
          <a:blip r:embed="rId5">
            <a:extLst>
              <a:ext uri="{28A0092B-C50C-407E-A947-70E740481C1C}">
                <a14:useLocalDpi xmlns:a14="http://schemas.microsoft.com/office/drawing/2010/main" val="0"/>
              </a:ext>
            </a:extLst>
          </a:blip>
          <a:srcRect l="10722" t="25837" r="9119" b="26610"/>
          <a:stretch/>
        </p:blipFill>
        <p:spPr>
          <a:xfrm>
            <a:off x="10070731" y="8922323"/>
            <a:ext cx="3004623" cy="905368"/>
          </a:xfrm>
          <a:prstGeom prst="rect">
            <a:avLst/>
          </a:prstGeom>
        </p:spPr>
      </p:pic>
      <p:sp>
        <p:nvSpPr>
          <p:cNvPr id="4" name="Rectángulo 3">
            <a:extLst>
              <a:ext uri="{FF2B5EF4-FFF2-40B4-BE49-F238E27FC236}">
                <a16:creationId xmlns:a16="http://schemas.microsoft.com/office/drawing/2014/main" id="{7E52C2C4-B1C8-4541-8EDF-06E478198B78}"/>
              </a:ext>
            </a:extLst>
          </p:cNvPr>
          <p:cNvSpPr/>
          <p:nvPr/>
        </p:nvSpPr>
        <p:spPr>
          <a:xfrm>
            <a:off x="0" y="2510759"/>
            <a:ext cx="18288000" cy="1569660"/>
          </a:xfrm>
          <a:prstGeom prst="rect">
            <a:avLst/>
          </a:prstGeom>
        </p:spPr>
        <p:txBody>
          <a:bodyPr wrap="square">
            <a:spAutoFit/>
          </a:bodyPr>
          <a:lstStyle/>
          <a:p>
            <a:pPr algn="ctr"/>
            <a:r>
              <a:rPr lang="en-US" sz="4800" b="1" spc="40" dirty="0">
                <a:latin typeface="Calibri" panose="020F0502020204030204" pitchFamily="34" charset="0"/>
                <a:ea typeface="Verdana" panose="020B0604030504040204" pitchFamily="34" charset="0"/>
                <a:cs typeface="Calibri" panose="020F0502020204030204" pitchFamily="34" charset="0"/>
              </a:rPr>
              <a:t>HIV updates:</a:t>
            </a:r>
          </a:p>
          <a:p>
            <a:pPr algn="ctr"/>
            <a:r>
              <a:rPr lang="en-US" sz="4800" b="1" spc="40" dirty="0">
                <a:latin typeface="Calibri" panose="020F0502020204030204" pitchFamily="34" charset="0"/>
                <a:ea typeface="Verdana" panose="020B0604030504040204" pitchFamily="34" charset="0"/>
                <a:cs typeface="Calibri" panose="020F0502020204030204" pitchFamily="34" charset="0"/>
              </a:rPr>
              <a:t> Strategies for long-term success</a:t>
            </a:r>
            <a:endParaRPr lang="en-GB" sz="4800" b="1" spc="40" dirty="0">
              <a:latin typeface="Calibri" panose="020F0502020204030204" pitchFamily="34" charset="0"/>
              <a:ea typeface="Verdana" panose="020B0604030504040204" pitchFamily="34" charset="0"/>
              <a:cs typeface="Calibri" panose="020F0502020204030204" pitchFamily="34" charset="0"/>
            </a:endParaRPr>
          </a:p>
        </p:txBody>
      </p:sp>
      <p:pic>
        <p:nvPicPr>
          <p:cNvPr id="9" name="Picture 10" descr="School of Public Health">
            <a:extLst>
              <a:ext uri="{FF2B5EF4-FFF2-40B4-BE49-F238E27FC236}">
                <a16:creationId xmlns:a16="http://schemas.microsoft.com/office/drawing/2014/main" id="{1F4E3AFC-7131-408F-AE64-7175C4DE30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173" y="8848087"/>
            <a:ext cx="2918405" cy="7155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twitter icon">
            <a:extLst>
              <a:ext uri="{FF2B5EF4-FFF2-40B4-BE49-F238E27FC236}">
                <a16:creationId xmlns:a16="http://schemas.microsoft.com/office/drawing/2014/main" id="{82FE7B7B-ABBE-4F61-970D-DB6E9E2712B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973860" y="9519778"/>
            <a:ext cx="584510" cy="58450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5">
            <a:extLst>
              <a:ext uri="{FF2B5EF4-FFF2-40B4-BE49-F238E27FC236}">
                <a16:creationId xmlns:a16="http://schemas.microsoft.com/office/drawing/2014/main" id="{09FB4589-08D3-4ED2-B6B9-92FF282D8635}"/>
              </a:ext>
            </a:extLst>
          </p:cNvPr>
          <p:cNvSpPr/>
          <p:nvPr/>
        </p:nvSpPr>
        <p:spPr>
          <a:xfrm>
            <a:off x="16497023" y="9586917"/>
            <a:ext cx="1663917" cy="461665"/>
          </a:xfrm>
          <a:prstGeom prst="rect">
            <a:avLst/>
          </a:prstGeom>
        </p:spPr>
        <p:txBody>
          <a:bodyPr wrap="none">
            <a:spAutoFit/>
          </a:bodyPr>
          <a:lstStyle/>
          <a:p>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JVLazarus</a:t>
            </a:r>
            <a:endParaRPr lang="en-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739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8F6BD-E34A-0E7E-C997-B0886C270E74}"/>
              </a:ext>
            </a:extLst>
          </p:cNvPr>
          <p:cNvSpPr>
            <a:spLocks noGrp="1"/>
          </p:cNvSpPr>
          <p:nvPr>
            <p:ph type="body" sz="quarter" idx="17"/>
          </p:nvPr>
        </p:nvSpPr>
        <p:spPr/>
        <p:txBody>
          <a:bodyPr/>
          <a:lstStyle/>
          <a:p>
            <a:endParaRPr lang="en-GB" dirty="0">
              <a:latin typeface="Calibri" panose="020F0502020204030204" pitchFamily="34" charset="0"/>
              <a:cs typeface="Calibri" panose="020F0502020204030204" pitchFamily="34" charset="0"/>
            </a:endParaRPr>
          </a:p>
        </p:txBody>
      </p:sp>
      <p:sp>
        <p:nvSpPr>
          <p:cNvPr id="5" name="Text Placeholder 17">
            <a:extLst>
              <a:ext uri="{FF2B5EF4-FFF2-40B4-BE49-F238E27FC236}">
                <a16:creationId xmlns:a16="http://schemas.microsoft.com/office/drawing/2014/main" id="{D926CCD1-1118-82FB-4ABA-76B44E94510B}"/>
              </a:ext>
            </a:extLst>
          </p:cNvPr>
          <p:cNvSpPr txBox="1">
            <a:spLocks/>
          </p:cNvSpPr>
          <p:nvPr/>
        </p:nvSpPr>
        <p:spPr>
          <a:xfrm>
            <a:off x="822823" y="2333628"/>
            <a:ext cx="16931778" cy="3445940"/>
          </a:xfrm>
          <a:prstGeom prst="rect">
            <a:avLst/>
          </a:prstGeom>
        </p:spPr>
        <p:txBody>
          <a:bodyPr vert="horz" lIns="0" tIns="0" rIns="0" bIns="0" rtlCol="0" anchor="b">
            <a:noAutofit/>
          </a:bodyPr>
          <a:lstStyle>
            <a:lvl1pPr indent="0">
              <a:lnSpc>
                <a:spcPct val="100000"/>
              </a:lnSpc>
              <a:spcBef>
                <a:spcPts val="0"/>
              </a:spcBef>
              <a:buFont typeface="Arial" panose="020B0604020202020204" pitchFamily="34" charset="0"/>
              <a:buNone/>
              <a:defRPr sz="8000" b="1" cap="all" spc="-60" baseline="0">
                <a:solidFill>
                  <a:schemeClr val="accent1"/>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sz="6600" dirty="0">
                <a:solidFill>
                  <a:schemeClr val="accent3"/>
                </a:solidFill>
                <a:latin typeface="Calibri" panose="020F0502020204030204" pitchFamily="34" charset="0"/>
                <a:cs typeface="Calibri" panose="020F0502020204030204" pitchFamily="34" charset="0"/>
              </a:rPr>
              <a:t>ENHANCING LONG-TERM HEALTH AND WELL-BEING AMONG PEOPLE LIVING WITH HIV: </a:t>
            </a:r>
          </a:p>
        </p:txBody>
      </p:sp>
      <p:sp>
        <p:nvSpPr>
          <p:cNvPr id="6" name="Text Placeholder 4">
            <a:extLst>
              <a:ext uri="{FF2B5EF4-FFF2-40B4-BE49-F238E27FC236}">
                <a16:creationId xmlns:a16="http://schemas.microsoft.com/office/drawing/2014/main" id="{6651274F-2A72-8EAE-3114-26850FF59A85}"/>
              </a:ext>
            </a:extLst>
          </p:cNvPr>
          <p:cNvSpPr txBox="1">
            <a:spLocks/>
          </p:cNvSpPr>
          <p:nvPr/>
        </p:nvSpPr>
        <p:spPr>
          <a:xfrm>
            <a:off x="815975" y="5976087"/>
            <a:ext cx="15046877" cy="1513284"/>
          </a:xfrm>
          <a:prstGeom prst="rect">
            <a:avLst/>
          </a:prstGeom>
        </p:spPr>
        <p:txBody>
          <a:bodyPr vert="horz" lIns="0" tIns="0" rIns="0" bIns="0" rtlCol="0">
            <a:noAutofit/>
          </a:bodyPr>
          <a:lstStyle>
            <a:lvl1pPr indent="0">
              <a:lnSpc>
                <a:spcPct val="100000"/>
              </a:lnSpc>
              <a:spcBef>
                <a:spcPts val="0"/>
              </a:spcBef>
              <a:buFont typeface="Arial" panose="020B0604020202020204" pitchFamily="34" charset="0"/>
              <a:buNone/>
              <a:defRPr sz="3800" cap="none" baseline="0">
                <a:solidFill>
                  <a:schemeClr val="accent5"/>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sz="3600" cap="all" dirty="0">
                <a:solidFill>
                  <a:schemeClr val="tx2"/>
                </a:solidFill>
                <a:latin typeface="Calibri" panose="020F0502020204030204" pitchFamily="34" charset="0"/>
                <a:cs typeface="Calibri" panose="020F0502020204030204" pitchFamily="34" charset="0"/>
              </a:rPr>
              <a:t>Key area 1:</a:t>
            </a:r>
            <a:br>
              <a:rPr lang="en-US" sz="3600" cap="all" dirty="0">
                <a:solidFill>
                  <a:schemeClr val="tx2"/>
                </a:solidFill>
                <a:latin typeface="Calibri" panose="020F0502020204030204" pitchFamily="34" charset="0"/>
                <a:cs typeface="Calibri" panose="020F0502020204030204" pitchFamily="34" charset="0"/>
              </a:rPr>
            </a:br>
            <a:r>
              <a:rPr lang="en-US" sz="3600" cap="all" dirty="0">
                <a:solidFill>
                  <a:schemeClr val="tx2"/>
                </a:solidFill>
                <a:latin typeface="Calibri" panose="020F0502020204030204" pitchFamily="34" charset="0"/>
                <a:cs typeface="Calibri" panose="020F0502020204030204" pitchFamily="34" charset="0"/>
              </a:rPr>
              <a:t>Comorbidity prevention, treatment and management</a:t>
            </a:r>
          </a:p>
        </p:txBody>
      </p:sp>
    </p:spTree>
    <p:custDataLst>
      <p:tags r:id="rId1"/>
    </p:custDataLst>
    <p:extLst>
      <p:ext uri="{BB962C8B-B14F-4D97-AF65-F5344CB8AC3E}">
        <p14:creationId xmlns:p14="http://schemas.microsoft.com/office/powerpoint/2010/main" val="392049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9E12B1-4F1A-458F-B562-11319DEA461A}"/>
              </a:ext>
            </a:extLst>
          </p:cNvPr>
          <p:cNvSpPr txBox="1"/>
          <p:nvPr/>
        </p:nvSpPr>
        <p:spPr>
          <a:xfrm>
            <a:off x="722910" y="884791"/>
            <a:ext cx="15643524" cy="646331"/>
          </a:xfrm>
          <a:prstGeom prst="rect">
            <a:avLst/>
          </a:prstGeom>
          <a:noFill/>
        </p:spPr>
        <p:txBody>
          <a:bodyPr wrap="square" rtlCol="0">
            <a:spAutoFit/>
          </a:bodyPr>
          <a:lstStyle/>
          <a:p>
            <a:r>
              <a:rPr lang="en-GB" sz="3600" b="1" dirty="0">
                <a:latin typeface="Calibri" panose="020F0502020204030204" pitchFamily="34" charset="0"/>
                <a:cs typeface="Calibri" panose="020F0502020204030204" pitchFamily="34" charset="0"/>
              </a:rPr>
              <a:t>Policy recommendations: Comorbidity prevention, treatment and management</a:t>
            </a:r>
          </a:p>
        </p:txBody>
      </p:sp>
      <p:sp>
        <p:nvSpPr>
          <p:cNvPr id="6" name="Text Placeholder 9">
            <a:extLst>
              <a:ext uri="{FF2B5EF4-FFF2-40B4-BE49-F238E27FC236}">
                <a16:creationId xmlns:a16="http://schemas.microsoft.com/office/drawing/2014/main" id="{2646DBA6-6876-477E-98C1-CDC6B432D884}"/>
              </a:ext>
            </a:extLst>
          </p:cNvPr>
          <p:cNvSpPr txBox="1">
            <a:spLocks/>
          </p:cNvSpPr>
          <p:nvPr/>
        </p:nvSpPr>
        <p:spPr>
          <a:xfrm>
            <a:off x="1120476" y="1752357"/>
            <a:ext cx="16359141" cy="7411535"/>
          </a:xfrm>
          <a:prstGeom prst="rect">
            <a:avLst/>
          </a:prstGeom>
        </p:spPr>
        <p:txBody>
          <a:bodyPr/>
          <a:lstStyle>
            <a:lvl1pPr marL="0" indent="0" algn="l" defTabSz="1371566" rtl="0" eaLnBrk="1" latinLnBrk="0" hangingPunct="1">
              <a:lnSpc>
                <a:spcPct val="100000"/>
              </a:lnSpc>
              <a:spcBef>
                <a:spcPts val="0"/>
              </a:spcBef>
              <a:buFont typeface="Arial" panose="020B0604020202020204" pitchFamily="34" charset="0"/>
              <a:buNone/>
              <a:defRPr sz="2200" kern="1200">
                <a:solidFill>
                  <a:schemeClr val="tx2"/>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lvl="1">
              <a:spcBef>
                <a:spcPts val="2400"/>
              </a:spcBef>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THE EUROPEAN UNION</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t>
            </a:r>
            <a:r>
              <a:rPr lang="en-US" sz="2800" dirty="0">
                <a:solidFill>
                  <a:schemeClr val="accent3"/>
                </a:solidFill>
                <a:latin typeface="Calibri" panose="020F0502020204030204" pitchFamily="34" charset="0"/>
                <a:cs typeface="Calibri" panose="020F0502020204030204" pitchFamily="34" charset="0"/>
              </a:rPr>
              <a:t>Expand the mandate </a:t>
            </a:r>
            <a:r>
              <a:rPr lang="en-US" sz="2800" b="0" dirty="0">
                <a:solidFill>
                  <a:schemeClr val="tx1"/>
                </a:solidFill>
                <a:latin typeface="Calibri" panose="020F0502020204030204" pitchFamily="34" charset="0"/>
                <a:cs typeface="Calibri" panose="020F0502020204030204" pitchFamily="34" charset="0"/>
              </a:rPr>
              <a:t>of the Steering Group on Health Promotion, Disease Prevention, and Non-	Communicable Diseases(NCDs) management to initiate work </a:t>
            </a:r>
            <a:r>
              <a:rPr lang="en-US" sz="2800" b="0" dirty="0" err="1">
                <a:solidFill>
                  <a:schemeClr val="tx1"/>
                </a:solidFill>
                <a:latin typeface="Calibri" panose="020F0502020204030204" pitchFamily="34" charset="0"/>
                <a:cs typeface="Calibri" panose="020F0502020204030204" pitchFamily="34" charset="0"/>
              </a:rPr>
              <a:t>programmes</a:t>
            </a:r>
            <a:r>
              <a:rPr lang="en-US" sz="2800" b="0" dirty="0">
                <a:solidFill>
                  <a:schemeClr val="tx1"/>
                </a:solidFill>
                <a:latin typeface="Calibri" panose="020F0502020204030204" pitchFamily="34" charset="0"/>
                <a:cs typeface="Calibri" panose="020F0502020204030204" pitchFamily="34" charset="0"/>
              </a:rPr>
              <a:t> on </a:t>
            </a:r>
            <a:r>
              <a:rPr lang="en-US" sz="2800" dirty="0">
                <a:solidFill>
                  <a:schemeClr val="accent3"/>
                </a:solidFill>
                <a:latin typeface="Calibri" panose="020F0502020204030204" pitchFamily="34" charset="0"/>
                <a:cs typeface="Calibri" panose="020F0502020204030204" pitchFamily="34" charset="0"/>
              </a:rPr>
              <a:t>communicable diseases</a:t>
            </a:r>
            <a:r>
              <a:rPr lang="en-US" sz="2800" b="0" dirty="0">
                <a:solidFill>
                  <a:schemeClr val="tx1"/>
                </a:solidFill>
                <a:latin typeface="Calibri" panose="020F0502020204030204" pitchFamily="34" charset="0"/>
                <a:cs typeface="Calibri" panose="020F0502020204030204" pitchFamily="34" charset="0"/>
              </a:rPr>
              <a:t>, 	such as HIV, including prevention, diagnosis and coordinated management of comorbidities.</a:t>
            </a:r>
            <a:br>
              <a:rPr lang="en-US" sz="2800" b="0" dirty="0">
                <a:solidFill>
                  <a:schemeClr val="tx1"/>
                </a:solidFill>
                <a:latin typeface="Calibri" panose="020F0502020204030204" pitchFamily="34" charset="0"/>
                <a:cs typeface="Calibri" panose="020F0502020204030204" pitchFamily="34" charset="0"/>
              </a:rPr>
            </a:br>
            <a:endParaRPr lang="en-US" sz="2800" b="0" dirty="0">
              <a:solidFill>
                <a:schemeClr val="tx1"/>
              </a:solidFill>
              <a:latin typeface="Calibri" panose="020F0502020204030204" pitchFamily="34" charset="0"/>
              <a:cs typeface="Calibri" panose="020F0502020204030204" pitchFamily="34" charset="0"/>
            </a:endParaRPr>
          </a:p>
          <a:p>
            <a:pPr lvl="1">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NATIONAL AND REGIONAL HEALTH AUTHORITIES</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cs typeface="Calibri" panose="020F0502020204030204" pitchFamily="34" charset="0"/>
              </a:rPr>
              <a:t>Develop/update a monitoring and evaluation </a:t>
            </a:r>
            <a:r>
              <a:rPr lang="en-US" sz="2800" dirty="0">
                <a:solidFill>
                  <a:schemeClr val="accent3"/>
                </a:solidFill>
                <a:latin typeface="Calibri" panose="020F0502020204030204" pitchFamily="34" charset="0"/>
                <a:cs typeface="Calibri" panose="020F0502020204030204" pitchFamily="34" charset="0"/>
              </a:rPr>
              <a:t>framework for HIV care</a:t>
            </a:r>
            <a:r>
              <a:rPr lang="en-US" sz="2800" b="0" dirty="0">
                <a:solidFill>
                  <a:schemeClr val="tx1"/>
                </a:solidFill>
                <a:latin typeface="Calibri" panose="020F0502020204030204" pitchFamily="34" charset="0"/>
                <a:cs typeface="Calibri" panose="020F0502020204030204" pitchFamily="34" charset="0"/>
              </a:rPr>
              <a:t>, incorporating indicators on 	comorbidities, leading causes of mortality and </a:t>
            </a:r>
            <a:r>
              <a:rPr lang="en-US" sz="2800" b="0" dirty="0" err="1">
                <a:solidFill>
                  <a:schemeClr val="tx1"/>
                </a:solidFill>
                <a:latin typeface="Calibri" panose="020F0502020204030204" pitchFamily="34" charset="0"/>
                <a:cs typeface="Calibri" panose="020F0502020204030204" pitchFamily="34" charset="0"/>
              </a:rPr>
              <a:t>hospitalisation</a:t>
            </a:r>
            <a:r>
              <a:rPr lang="en-US" sz="2800" b="0" dirty="0">
                <a:solidFill>
                  <a:schemeClr val="tx1"/>
                </a:solidFill>
                <a:latin typeface="Calibri" panose="020F0502020204030204" pitchFamily="34" charset="0"/>
                <a:cs typeface="Calibri" panose="020F0502020204030204" pitchFamily="34" charset="0"/>
              </a:rPr>
              <a:t>, and person-reported outcomes (PROs) 	including health-related quality of life (</a:t>
            </a:r>
            <a:r>
              <a:rPr lang="en-US" sz="2800" b="0" dirty="0" err="1">
                <a:solidFill>
                  <a:schemeClr val="tx1"/>
                </a:solidFill>
                <a:latin typeface="Calibri" panose="020F0502020204030204" pitchFamily="34" charset="0"/>
                <a:cs typeface="Calibri" panose="020F0502020204030204" pitchFamily="34" charset="0"/>
              </a:rPr>
              <a:t>HRQoL</a:t>
            </a:r>
            <a:r>
              <a:rPr lang="en-US" sz="2800" b="0" dirty="0">
                <a:solidFill>
                  <a:schemeClr val="tx1"/>
                </a:solidFill>
                <a:latin typeface="Calibri" panose="020F0502020204030204" pitchFamily="34" charset="0"/>
                <a:cs typeface="Calibri" panose="020F0502020204030204" pitchFamily="34" charset="0"/>
              </a:rPr>
              <a:t>).</a:t>
            </a:r>
            <a:br>
              <a:rPr lang="en-US" sz="2800" b="0" dirty="0">
                <a:solidFill>
                  <a:schemeClr val="tx1"/>
                </a:solidFill>
                <a:latin typeface="Calibri" panose="020F0502020204030204" pitchFamily="34" charset="0"/>
                <a:cs typeface="Calibri" panose="020F0502020204030204" pitchFamily="34" charset="0"/>
              </a:rPr>
            </a:br>
            <a:endParaRPr lang="en-US" sz="2800" b="0" dirty="0">
              <a:solidFill>
                <a:schemeClr val="tx1"/>
              </a:solidFill>
              <a:latin typeface="Calibri" panose="020F0502020204030204" pitchFamily="34" charset="0"/>
              <a:cs typeface="Calibri" panose="020F0502020204030204" pitchFamily="34" charset="0"/>
            </a:endParaRPr>
          </a:p>
          <a:p>
            <a:pPr lvl="1">
              <a:spcAft>
                <a:spcPts val="1800"/>
              </a:spcAft>
              <a:buClr>
                <a:schemeClr val="accent3"/>
              </a:buClr>
              <a:buFont typeface="Wingdings" panose="05000000000000000000" pitchFamily="2" charset="2"/>
              <a:buChar char="§"/>
            </a:pPr>
            <a:r>
              <a:rPr lang="en-US" sz="2800" b="0" dirty="0">
                <a:solidFill>
                  <a:schemeClr val="tx1"/>
                </a:solidFill>
                <a:latin typeface="Calibri" panose="020F0502020204030204" pitchFamily="34" charset="0"/>
                <a:cs typeface="Calibri" panose="020F0502020204030204" pitchFamily="34" charset="0"/>
              </a:rPr>
              <a:t>HIV CLINICS / CARE PROVIDERS</a:t>
            </a:r>
            <a:br>
              <a:rPr lang="en-US" sz="2800" b="0" dirty="0">
                <a:solidFill>
                  <a:schemeClr val="tx1"/>
                </a:solidFill>
                <a:latin typeface="Calibri" panose="020F0502020204030204" pitchFamily="34" charset="0"/>
                <a:cs typeface="Calibri" panose="020F0502020204030204" pitchFamily="34" charset="0"/>
              </a:rPr>
            </a:br>
            <a:r>
              <a:rPr lang="en-US" sz="2800" b="0" dirty="0">
                <a:solidFill>
                  <a:schemeClr val="tx1"/>
                </a:solidFill>
                <a:latin typeface="Calibri" panose="020F0502020204030204" pitchFamily="34" charset="0"/>
                <a:cs typeface="Calibri" panose="020F0502020204030204" pitchFamily="34" charset="0"/>
              </a:rPr>
              <a:t/>
            </a:r>
            <a:br>
              <a:rPr lang="en-US" sz="2800" b="0" dirty="0">
                <a:solidFill>
                  <a:schemeClr val="tx1"/>
                </a:solidFill>
                <a:latin typeface="Calibri" panose="020F0502020204030204" pitchFamily="34" charset="0"/>
                <a:cs typeface="Calibri" panose="020F0502020204030204" pitchFamily="34" charset="0"/>
              </a:rPr>
            </a:br>
            <a:r>
              <a:rPr lang="en-US" sz="2800" b="0" dirty="0">
                <a:solidFill>
                  <a:schemeClr val="tx1"/>
                </a:solidFill>
                <a:latin typeface="Calibri" panose="020F0502020204030204" pitchFamily="34" charset="0"/>
                <a:cs typeface="Calibri" panose="020F0502020204030204" pitchFamily="34" charset="0"/>
              </a:rPr>
              <a:t>	</a:t>
            </a:r>
            <a:r>
              <a:rPr lang="en-GB" sz="2800" b="0" dirty="0">
                <a:solidFill>
                  <a:schemeClr val="tx1"/>
                </a:solidFill>
                <a:latin typeface="Calibri" panose="020F0502020204030204" pitchFamily="34" charset="0"/>
                <a:cs typeface="Calibri" panose="020F0502020204030204" pitchFamily="34" charset="0"/>
              </a:rPr>
              <a:t>Implement </a:t>
            </a:r>
            <a:r>
              <a:rPr lang="en-GB" sz="2800" dirty="0">
                <a:solidFill>
                  <a:schemeClr val="accent3"/>
                </a:solidFill>
                <a:latin typeface="Calibri" panose="020F0502020204030204" pitchFamily="34" charset="0"/>
                <a:cs typeface="Calibri" panose="020F0502020204030204" pitchFamily="34" charset="0"/>
              </a:rPr>
              <a:t>routine screening for all relevant comorbidities </a:t>
            </a:r>
            <a:r>
              <a:rPr lang="en-GB" sz="2800" b="0" dirty="0">
                <a:solidFill>
                  <a:schemeClr val="tx1"/>
                </a:solidFill>
                <a:latin typeface="Calibri" panose="020F0502020204030204" pitchFamily="34" charset="0"/>
                <a:cs typeface="Calibri" panose="020F0502020204030204" pitchFamily="34" charset="0"/>
              </a:rPr>
              <a:t>based on individual characteristics and 	needs, in line with national and international guidelines, using short, easy to administer, validated 	screening instruments.</a:t>
            </a:r>
          </a:p>
          <a:p>
            <a:pPr lvl="1">
              <a:spcAft>
                <a:spcPts val="1800"/>
              </a:spcAft>
              <a:buClr>
                <a:schemeClr val="accent3"/>
              </a:buClr>
              <a:buFont typeface="Wingdings" panose="05000000000000000000" pitchFamily="2" charset="2"/>
              <a:buChar char="§"/>
            </a:pPr>
            <a:endParaRPr lang="en-US" sz="2800" b="0" dirty="0">
              <a:solidFill>
                <a:schemeClr val="tx1"/>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21097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8F6BD-E34A-0E7E-C997-B0886C270E74}"/>
              </a:ext>
            </a:extLst>
          </p:cNvPr>
          <p:cNvSpPr>
            <a:spLocks noGrp="1"/>
          </p:cNvSpPr>
          <p:nvPr>
            <p:ph type="body" sz="quarter" idx="17"/>
          </p:nvPr>
        </p:nvSpPr>
        <p:spPr/>
        <p:txBody>
          <a:bodyPr/>
          <a:lstStyle/>
          <a:p>
            <a:endParaRPr lang="en-GB" dirty="0">
              <a:latin typeface="Calibri" panose="020F0502020204030204" pitchFamily="34" charset="0"/>
              <a:cs typeface="Calibri" panose="020F0502020204030204" pitchFamily="34" charset="0"/>
            </a:endParaRPr>
          </a:p>
        </p:txBody>
      </p:sp>
      <p:sp>
        <p:nvSpPr>
          <p:cNvPr id="5" name="Text Placeholder 17">
            <a:extLst>
              <a:ext uri="{FF2B5EF4-FFF2-40B4-BE49-F238E27FC236}">
                <a16:creationId xmlns:a16="http://schemas.microsoft.com/office/drawing/2014/main" id="{D926CCD1-1118-82FB-4ABA-76B44E94510B}"/>
              </a:ext>
            </a:extLst>
          </p:cNvPr>
          <p:cNvSpPr txBox="1">
            <a:spLocks/>
          </p:cNvSpPr>
          <p:nvPr/>
        </p:nvSpPr>
        <p:spPr>
          <a:xfrm>
            <a:off x="822823" y="2333628"/>
            <a:ext cx="16931778" cy="3445940"/>
          </a:xfrm>
          <a:prstGeom prst="rect">
            <a:avLst/>
          </a:prstGeom>
        </p:spPr>
        <p:txBody>
          <a:bodyPr vert="horz" lIns="0" tIns="0" rIns="0" bIns="0" rtlCol="0" anchor="b">
            <a:noAutofit/>
          </a:bodyPr>
          <a:lstStyle>
            <a:lvl1pPr indent="0">
              <a:lnSpc>
                <a:spcPct val="100000"/>
              </a:lnSpc>
              <a:spcBef>
                <a:spcPts val="0"/>
              </a:spcBef>
              <a:buFont typeface="Arial" panose="020B0604020202020204" pitchFamily="34" charset="0"/>
              <a:buNone/>
              <a:defRPr sz="8000" b="1" cap="all" spc="-60" baseline="0">
                <a:solidFill>
                  <a:schemeClr val="accent1"/>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sz="6600" dirty="0">
                <a:solidFill>
                  <a:schemeClr val="accent3"/>
                </a:solidFill>
                <a:latin typeface="Calibri" panose="020F0502020204030204" pitchFamily="34" charset="0"/>
                <a:cs typeface="Calibri" panose="020F0502020204030204" pitchFamily="34" charset="0"/>
              </a:rPr>
              <a:t>ENHANCING LONG-TERM HEALTH AND WELL-BEING AMONG PEOPLE LIVING WITH HIV: </a:t>
            </a:r>
          </a:p>
        </p:txBody>
      </p:sp>
      <p:sp>
        <p:nvSpPr>
          <p:cNvPr id="6" name="Text Placeholder 4">
            <a:extLst>
              <a:ext uri="{FF2B5EF4-FFF2-40B4-BE49-F238E27FC236}">
                <a16:creationId xmlns:a16="http://schemas.microsoft.com/office/drawing/2014/main" id="{6651274F-2A72-8EAE-3114-26850FF59A85}"/>
              </a:ext>
            </a:extLst>
          </p:cNvPr>
          <p:cNvSpPr txBox="1">
            <a:spLocks/>
          </p:cNvSpPr>
          <p:nvPr/>
        </p:nvSpPr>
        <p:spPr>
          <a:xfrm>
            <a:off x="815975" y="5976087"/>
            <a:ext cx="15046877" cy="1513284"/>
          </a:xfrm>
          <a:prstGeom prst="rect">
            <a:avLst/>
          </a:prstGeom>
        </p:spPr>
        <p:txBody>
          <a:bodyPr vert="horz" lIns="0" tIns="0" rIns="0" bIns="0" rtlCol="0">
            <a:noAutofit/>
          </a:bodyPr>
          <a:lstStyle>
            <a:lvl1pPr indent="0">
              <a:lnSpc>
                <a:spcPct val="100000"/>
              </a:lnSpc>
              <a:spcBef>
                <a:spcPts val="0"/>
              </a:spcBef>
              <a:buFont typeface="Arial" panose="020B0604020202020204" pitchFamily="34" charset="0"/>
              <a:buNone/>
              <a:defRPr sz="3800" cap="none" baseline="0">
                <a:solidFill>
                  <a:schemeClr val="accent5"/>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sz="3600" cap="all" dirty="0">
                <a:solidFill>
                  <a:schemeClr val="tx2"/>
                </a:solidFill>
                <a:latin typeface="Calibri" panose="020F0502020204030204" pitchFamily="34" charset="0"/>
                <a:cs typeface="Calibri" panose="020F0502020204030204" pitchFamily="34" charset="0"/>
              </a:rPr>
              <a:t>Key area 2:</a:t>
            </a:r>
            <a:br>
              <a:rPr lang="en-US" sz="3600" cap="all" dirty="0">
                <a:solidFill>
                  <a:schemeClr val="tx2"/>
                </a:solidFill>
                <a:latin typeface="Calibri" panose="020F0502020204030204" pitchFamily="34" charset="0"/>
                <a:cs typeface="Calibri" panose="020F0502020204030204" pitchFamily="34" charset="0"/>
              </a:rPr>
            </a:br>
            <a:r>
              <a:rPr lang="en-US" sz="3600" cap="all" dirty="0">
                <a:solidFill>
                  <a:schemeClr val="tx2"/>
                </a:solidFill>
                <a:latin typeface="Calibri" panose="020F0502020204030204" pitchFamily="34" charset="0"/>
                <a:cs typeface="Calibri" panose="020F0502020204030204" pitchFamily="34" charset="0"/>
              </a:rPr>
              <a:t>AGEING WITH HIV</a:t>
            </a:r>
          </a:p>
        </p:txBody>
      </p:sp>
    </p:spTree>
    <p:custDataLst>
      <p:tags r:id="rId1"/>
    </p:custDataLst>
    <p:extLst>
      <p:ext uri="{BB962C8B-B14F-4D97-AF65-F5344CB8AC3E}">
        <p14:creationId xmlns:p14="http://schemas.microsoft.com/office/powerpoint/2010/main" val="324171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9E12B1-4F1A-458F-B562-11319DEA461A}"/>
              </a:ext>
            </a:extLst>
          </p:cNvPr>
          <p:cNvSpPr txBox="1"/>
          <p:nvPr/>
        </p:nvSpPr>
        <p:spPr>
          <a:xfrm>
            <a:off x="722910" y="884791"/>
            <a:ext cx="15643524" cy="646331"/>
          </a:xfrm>
          <a:prstGeom prst="rect">
            <a:avLst/>
          </a:prstGeom>
          <a:noFill/>
        </p:spPr>
        <p:txBody>
          <a:bodyPr wrap="square" rtlCol="0">
            <a:spAutoFit/>
          </a:bodyPr>
          <a:lstStyle/>
          <a:p>
            <a:r>
              <a:rPr lang="en-GB" sz="3600" b="1" dirty="0">
                <a:latin typeface="Calibri" panose="020F0502020204030204" pitchFamily="34" charset="0"/>
                <a:cs typeface="Calibri" panose="020F0502020204030204" pitchFamily="34" charset="0"/>
              </a:rPr>
              <a:t>Policy recommendations: Ageing with HIV</a:t>
            </a:r>
          </a:p>
        </p:txBody>
      </p:sp>
      <p:sp>
        <p:nvSpPr>
          <p:cNvPr id="6" name="Text Placeholder 9">
            <a:extLst>
              <a:ext uri="{FF2B5EF4-FFF2-40B4-BE49-F238E27FC236}">
                <a16:creationId xmlns:a16="http://schemas.microsoft.com/office/drawing/2014/main" id="{2646DBA6-6876-477E-98C1-CDC6B432D884}"/>
              </a:ext>
            </a:extLst>
          </p:cNvPr>
          <p:cNvSpPr txBox="1">
            <a:spLocks/>
          </p:cNvSpPr>
          <p:nvPr/>
        </p:nvSpPr>
        <p:spPr>
          <a:xfrm>
            <a:off x="1120476" y="1752357"/>
            <a:ext cx="16359141" cy="7411535"/>
          </a:xfrm>
          <a:prstGeom prst="rect">
            <a:avLst/>
          </a:prstGeom>
        </p:spPr>
        <p:txBody>
          <a:bodyPr/>
          <a:lstStyle>
            <a:lvl1pPr marL="0" indent="0" algn="l" defTabSz="1371566" rtl="0" eaLnBrk="1" latinLnBrk="0" hangingPunct="1">
              <a:lnSpc>
                <a:spcPct val="100000"/>
              </a:lnSpc>
              <a:spcBef>
                <a:spcPts val="0"/>
              </a:spcBef>
              <a:buFont typeface="Arial" panose="020B0604020202020204" pitchFamily="34" charset="0"/>
              <a:buNone/>
              <a:defRPr sz="2200" kern="1200">
                <a:solidFill>
                  <a:schemeClr val="tx2"/>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lvl="1">
              <a:spcBef>
                <a:spcPts val="2400"/>
              </a:spcBef>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THE EUROPEAN UNION</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cs typeface="Calibri" panose="020F0502020204030204" pitchFamily="34" charset="0"/>
              </a:rPr>
              <a:t>Provide </a:t>
            </a:r>
            <a:r>
              <a:rPr lang="en-US" sz="2800" dirty="0">
                <a:solidFill>
                  <a:schemeClr val="accent3"/>
                </a:solidFill>
                <a:latin typeface="Calibri" panose="020F0502020204030204" pitchFamily="34" charset="0"/>
                <a:cs typeface="Calibri" panose="020F0502020204030204" pitchFamily="34" charset="0"/>
              </a:rPr>
              <a:t>funding for pilot studies </a:t>
            </a:r>
            <a:r>
              <a:rPr lang="en-US" sz="2800" b="0" dirty="0">
                <a:solidFill>
                  <a:schemeClr val="tx1"/>
                </a:solidFill>
                <a:latin typeface="Calibri" panose="020F0502020204030204" pitchFamily="34" charset="0"/>
                <a:cs typeface="Calibri" panose="020F0502020204030204" pitchFamily="34" charset="0"/>
              </a:rPr>
              <a:t>on models of HIV care that employ or develop frameworks for 	healthy ageing, frailty, functional ability, and other dimensions of health that are relevant to people 	with HIV, using </a:t>
            </a:r>
            <a:r>
              <a:rPr lang="en-US" sz="2800" b="0" dirty="0" err="1">
                <a:solidFill>
                  <a:schemeClr val="tx1"/>
                </a:solidFill>
                <a:latin typeface="Calibri" panose="020F0502020204030204" pitchFamily="34" charset="0"/>
                <a:cs typeface="Calibri" panose="020F0502020204030204" pitchFamily="34" charset="0"/>
              </a:rPr>
              <a:t>HRQoL</a:t>
            </a:r>
            <a:r>
              <a:rPr lang="en-US" sz="2800" b="0" dirty="0">
                <a:solidFill>
                  <a:schemeClr val="tx1"/>
                </a:solidFill>
                <a:latin typeface="Calibri" panose="020F0502020204030204" pitchFamily="34" charset="0"/>
                <a:cs typeface="Calibri" panose="020F0502020204030204" pitchFamily="34" charset="0"/>
              </a:rPr>
              <a:t> as a key outcome measure. People with HIV should be meaningfully involved in 	these efforts.</a:t>
            </a:r>
            <a:br>
              <a:rPr lang="en-US" sz="2800" b="0" dirty="0">
                <a:solidFill>
                  <a:schemeClr val="tx1"/>
                </a:solidFill>
                <a:latin typeface="Calibri" panose="020F0502020204030204" pitchFamily="34" charset="0"/>
                <a:cs typeface="Calibri" panose="020F0502020204030204" pitchFamily="34" charset="0"/>
              </a:rPr>
            </a:br>
            <a:endParaRPr lang="en-US" sz="2800" b="0" dirty="0">
              <a:solidFill>
                <a:schemeClr val="tx1"/>
              </a:solidFill>
              <a:latin typeface="Calibri" panose="020F0502020204030204" pitchFamily="34" charset="0"/>
              <a:cs typeface="Calibri" panose="020F0502020204030204" pitchFamily="34" charset="0"/>
            </a:endParaRPr>
          </a:p>
          <a:p>
            <a:pPr lvl="1">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NATIONAL AND REGIONAL HEALTH AUTHORITIES</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cs typeface="Calibri" panose="020F0502020204030204" pitchFamily="34" charset="0"/>
              </a:rPr>
              <a:t>Develop and implement </a:t>
            </a:r>
            <a:r>
              <a:rPr lang="en-US" sz="2800" dirty="0">
                <a:solidFill>
                  <a:schemeClr val="accent3"/>
                </a:solidFill>
                <a:latin typeface="Calibri" panose="020F0502020204030204" pitchFamily="34" charset="0"/>
                <a:cs typeface="Calibri" panose="020F0502020204030204" pitchFamily="34" charset="0"/>
              </a:rPr>
              <a:t>training </a:t>
            </a:r>
            <a:r>
              <a:rPr lang="en-US" sz="2800" dirty="0" err="1">
                <a:solidFill>
                  <a:schemeClr val="accent3"/>
                </a:solidFill>
                <a:latin typeface="Calibri" panose="020F0502020204030204" pitchFamily="34" charset="0"/>
                <a:cs typeface="Calibri" panose="020F0502020204030204" pitchFamily="34" charset="0"/>
              </a:rPr>
              <a:t>programmes</a:t>
            </a:r>
            <a:r>
              <a:rPr lang="en-US" sz="2800" dirty="0">
                <a:solidFill>
                  <a:schemeClr val="accent3"/>
                </a:solidFill>
                <a:latin typeface="Calibri" panose="020F0502020204030204" pitchFamily="34" charset="0"/>
                <a:cs typeface="Calibri" panose="020F0502020204030204" pitchFamily="34" charset="0"/>
              </a:rPr>
              <a:t> for </a:t>
            </a:r>
            <a:r>
              <a:rPr lang="en-US" sz="2800" dirty="0" err="1">
                <a:solidFill>
                  <a:schemeClr val="accent3"/>
                </a:solidFill>
                <a:latin typeface="Calibri" panose="020F0502020204030204" pitchFamily="34" charset="0"/>
                <a:cs typeface="Calibri" panose="020F0502020204030204" pitchFamily="34" charset="0"/>
              </a:rPr>
              <a:t>carers</a:t>
            </a:r>
            <a:r>
              <a:rPr lang="en-US" sz="2800" b="0" dirty="0">
                <a:solidFill>
                  <a:schemeClr val="tx1"/>
                </a:solidFill>
                <a:latin typeface="Calibri" panose="020F0502020204030204" pitchFamily="34" charset="0"/>
                <a:cs typeface="Calibri" panose="020F0502020204030204" pitchFamily="34" charset="0"/>
              </a:rPr>
              <a:t>, in particular those working in retirement 	homes, focused on the specific health and well-being needs of older people with HIV – including 	mental health.</a:t>
            </a:r>
            <a:br>
              <a:rPr lang="en-US" sz="2800" b="0" dirty="0">
                <a:solidFill>
                  <a:schemeClr val="tx1"/>
                </a:solidFill>
                <a:latin typeface="Calibri" panose="020F0502020204030204" pitchFamily="34" charset="0"/>
                <a:cs typeface="Calibri" panose="020F0502020204030204" pitchFamily="34" charset="0"/>
              </a:rPr>
            </a:br>
            <a:endParaRPr lang="en-US" sz="2800" b="0" dirty="0">
              <a:solidFill>
                <a:schemeClr val="tx1"/>
              </a:solidFill>
              <a:latin typeface="Calibri" panose="020F0502020204030204" pitchFamily="34" charset="0"/>
              <a:cs typeface="Calibri" panose="020F0502020204030204" pitchFamily="34" charset="0"/>
            </a:endParaRPr>
          </a:p>
          <a:p>
            <a:pPr lvl="1">
              <a:spcAft>
                <a:spcPts val="1800"/>
              </a:spcAft>
              <a:buClr>
                <a:schemeClr val="accent3"/>
              </a:buClr>
              <a:buFont typeface="Wingdings" panose="05000000000000000000" pitchFamily="2" charset="2"/>
              <a:buChar char="§"/>
            </a:pPr>
            <a:r>
              <a:rPr lang="en-US" sz="2800" b="0" dirty="0">
                <a:solidFill>
                  <a:schemeClr val="tx1"/>
                </a:solidFill>
                <a:latin typeface="Calibri" panose="020F0502020204030204" pitchFamily="34" charset="0"/>
                <a:cs typeface="Calibri" panose="020F0502020204030204" pitchFamily="34" charset="0"/>
              </a:rPr>
              <a:t>HIV CLINICS / CARE PROVIDERS</a:t>
            </a:r>
            <a:br>
              <a:rPr lang="en-US" sz="2800" b="0" dirty="0">
                <a:solidFill>
                  <a:schemeClr val="tx1"/>
                </a:solidFill>
                <a:latin typeface="Calibri" panose="020F0502020204030204" pitchFamily="34" charset="0"/>
                <a:cs typeface="Calibri" panose="020F0502020204030204" pitchFamily="34" charset="0"/>
              </a:rPr>
            </a:br>
            <a:r>
              <a:rPr lang="en-US" sz="2800" b="0" dirty="0">
                <a:solidFill>
                  <a:schemeClr val="tx1"/>
                </a:solidFill>
                <a:latin typeface="Calibri" panose="020F0502020204030204" pitchFamily="34" charset="0"/>
                <a:cs typeface="Calibri" panose="020F0502020204030204" pitchFamily="34" charset="0"/>
              </a:rPr>
              <a:t/>
            </a:r>
            <a:br>
              <a:rPr lang="en-US" sz="2800" b="0" dirty="0">
                <a:solidFill>
                  <a:schemeClr val="tx1"/>
                </a:solidFill>
                <a:latin typeface="Calibri" panose="020F0502020204030204" pitchFamily="34" charset="0"/>
                <a:cs typeface="Calibri" panose="020F0502020204030204" pitchFamily="34" charset="0"/>
              </a:rPr>
            </a:br>
            <a:r>
              <a:rPr lang="en-US" sz="2800" b="0" dirty="0">
                <a:solidFill>
                  <a:schemeClr val="tx1"/>
                </a:solidFill>
                <a:latin typeface="Calibri" panose="020F0502020204030204" pitchFamily="34" charset="0"/>
                <a:cs typeface="Calibri" panose="020F0502020204030204" pitchFamily="34" charset="0"/>
              </a:rPr>
              <a:t>	Provide </a:t>
            </a:r>
            <a:r>
              <a:rPr lang="en-US" sz="2800" dirty="0" err="1">
                <a:solidFill>
                  <a:schemeClr val="accent3"/>
                </a:solidFill>
                <a:latin typeface="Calibri" panose="020F0502020204030204" pitchFamily="34" charset="0"/>
                <a:cs typeface="Calibri" panose="020F0502020204030204" pitchFamily="34" charset="0"/>
              </a:rPr>
              <a:t>specialised</a:t>
            </a:r>
            <a:r>
              <a:rPr lang="en-US" sz="2800" dirty="0">
                <a:solidFill>
                  <a:schemeClr val="accent3"/>
                </a:solidFill>
                <a:latin typeface="Calibri" panose="020F0502020204030204" pitchFamily="34" charset="0"/>
                <a:cs typeface="Calibri" panose="020F0502020204030204" pitchFamily="34" charset="0"/>
              </a:rPr>
              <a:t>, integrated healthcare services </a:t>
            </a:r>
            <a:r>
              <a:rPr lang="en-US" sz="2800" b="0" dirty="0">
                <a:solidFill>
                  <a:schemeClr val="tx1"/>
                </a:solidFill>
                <a:latin typeface="Calibri" panose="020F0502020204030204" pitchFamily="34" charset="0"/>
                <a:cs typeface="Calibri" panose="020F0502020204030204" pitchFamily="34" charset="0"/>
              </a:rPr>
              <a:t>focused on the needs of older adults with HIV, 	including frailty and other geriatric syndromes, disability, age-related comorbidities, and mental health 	(e.g. depression).</a:t>
            </a:r>
          </a:p>
          <a:p>
            <a:pPr marL="0" lvl="1" indent="0">
              <a:spcAft>
                <a:spcPts val="1800"/>
              </a:spcAft>
              <a:buClr>
                <a:schemeClr val="accent3"/>
              </a:buClr>
              <a:buNone/>
            </a:pPr>
            <a:endParaRPr lang="en-US" sz="2800" b="0" dirty="0">
              <a:solidFill>
                <a:schemeClr val="tx1"/>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01945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8F6BD-E34A-0E7E-C997-B0886C270E74}"/>
              </a:ext>
            </a:extLst>
          </p:cNvPr>
          <p:cNvSpPr>
            <a:spLocks noGrp="1"/>
          </p:cNvSpPr>
          <p:nvPr>
            <p:ph type="body" sz="quarter" idx="17"/>
          </p:nvPr>
        </p:nvSpPr>
        <p:spPr/>
        <p:txBody>
          <a:bodyPr/>
          <a:lstStyle/>
          <a:p>
            <a:endParaRPr lang="en-GB" dirty="0">
              <a:latin typeface="Calibri" panose="020F0502020204030204" pitchFamily="34" charset="0"/>
              <a:cs typeface="Calibri" panose="020F0502020204030204" pitchFamily="34" charset="0"/>
            </a:endParaRPr>
          </a:p>
        </p:txBody>
      </p:sp>
      <p:sp>
        <p:nvSpPr>
          <p:cNvPr id="5" name="Text Placeholder 17">
            <a:extLst>
              <a:ext uri="{FF2B5EF4-FFF2-40B4-BE49-F238E27FC236}">
                <a16:creationId xmlns:a16="http://schemas.microsoft.com/office/drawing/2014/main" id="{D926CCD1-1118-82FB-4ABA-76B44E94510B}"/>
              </a:ext>
            </a:extLst>
          </p:cNvPr>
          <p:cNvSpPr txBox="1">
            <a:spLocks/>
          </p:cNvSpPr>
          <p:nvPr/>
        </p:nvSpPr>
        <p:spPr>
          <a:xfrm>
            <a:off x="822823" y="2333628"/>
            <a:ext cx="16931778" cy="3445940"/>
          </a:xfrm>
          <a:prstGeom prst="rect">
            <a:avLst/>
          </a:prstGeom>
        </p:spPr>
        <p:txBody>
          <a:bodyPr vert="horz" lIns="0" tIns="0" rIns="0" bIns="0" rtlCol="0" anchor="b">
            <a:noAutofit/>
          </a:bodyPr>
          <a:lstStyle>
            <a:lvl1pPr indent="0">
              <a:lnSpc>
                <a:spcPct val="100000"/>
              </a:lnSpc>
              <a:spcBef>
                <a:spcPts val="0"/>
              </a:spcBef>
              <a:buFont typeface="Arial" panose="020B0604020202020204" pitchFamily="34" charset="0"/>
              <a:buNone/>
              <a:defRPr sz="8000" b="1" cap="all" spc="-60" baseline="0">
                <a:solidFill>
                  <a:schemeClr val="accent1"/>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sz="6600" dirty="0">
                <a:solidFill>
                  <a:schemeClr val="accent3"/>
                </a:solidFill>
                <a:latin typeface="Calibri" panose="020F0502020204030204" pitchFamily="34" charset="0"/>
                <a:cs typeface="Calibri" panose="020F0502020204030204" pitchFamily="34" charset="0"/>
              </a:rPr>
              <a:t>ENHANCING LONG-TERM HEALTH AND WELL-BEING AMONG PEOPLE LIVING WITH HIV: </a:t>
            </a:r>
          </a:p>
        </p:txBody>
      </p:sp>
      <p:sp>
        <p:nvSpPr>
          <p:cNvPr id="6" name="Text Placeholder 4">
            <a:extLst>
              <a:ext uri="{FF2B5EF4-FFF2-40B4-BE49-F238E27FC236}">
                <a16:creationId xmlns:a16="http://schemas.microsoft.com/office/drawing/2014/main" id="{6651274F-2A72-8EAE-3114-26850FF59A85}"/>
              </a:ext>
            </a:extLst>
          </p:cNvPr>
          <p:cNvSpPr txBox="1">
            <a:spLocks/>
          </p:cNvSpPr>
          <p:nvPr/>
        </p:nvSpPr>
        <p:spPr>
          <a:xfrm>
            <a:off x="815975" y="5976087"/>
            <a:ext cx="15046877" cy="1513284"/>
          </a:xfrm>
          <a:prstGeom prst="rect">
            <a:avLst/>
          </a:prstGeom>
        </p:spPr>
        <p:txBody>
          <a:bodyPr vert="horz" lIns="0" tIns="0" rIns="0" bIns="0" rtlCol="0">
            <a:noAutofit/>
          </a:bodyPr>
          <a:lstStyle>
            <a:lvl1pPr indent="0">
              <a:lnSpc>
                <a:spcPct val="100000"/>
              </a:lnSpc>
              <a:spcBef>
                <a:spcPts val="0"/>
              </a:spcBef>
              <a:buFont typeface="Arial" panose="020B0604020202020204" pitchFamily="34" charset="0"/>
              <a:buNone/>
              <a:defRPr sz="3800" cap="none" baseline="0">
                <a:solidFill>
                  <a:schemeClr val="accent5"/>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sz="3600" cap="all" dirty="0">
                <a:solidFill>
                  <a:schemeClr val="tx2"/>
                </a:solidFill>
                <a:latin typeface="Calibri" panose="020F0502020204030204" pitchFamily="34" charset="0"/>
                <a:cs typeface="Calibri" panose="020F0502020204030204" pitchFamily="34" charset="0"/>
              </a:rPr>
              <a:t>Key area 3:</a:t>
            </a:r>
            <a:br>
              <a:rPr lang="en-US" sz="3600" cap="all" dirty="0">
                <a:solidFill>
                  <a:schemeClr val="tx2"/>
                </a:solidFill>
                <a:latin typeface="Calibri" panose="020F0502020204030204" pitchFamily="34" charset="0"/>
                <a:cs typeface="Calibri" panose="020F0502020204030204" pitchFamily="34" charset="0"/>
              </a:rPr>
            </a:br>
            <a:r>
              <a:rPr lang="en-US" sz="3600" cap="all" dirty="0">
                <a:solidFill>
                  <a:schemeClr val="tx2"/>
                </a:solidFill>
                <a:latin typeface="Calibri" panose="020F0502020204030204" pitchFamily="34" charset="0"/>
                <a:cs typeface="Calibri" panose="020F0502020204030204" pitchFamily="34" charset="0"/>
              </a:rPr>
              <a:t>measurement of pros and monitoring of </a:t>
            </a:r>
            <a:r>
              <a:rPr lang="en-US" sz="3600" cap="all" dirty="0" err="1">
                <a:solidFill>
                  <a:schemeClr val="tx2"/>
                </a:solidFill>
                <a:latin typeface="Calibri" panose="020F0502020204030204" pitchFamily="34" charset="0"/>
                <a:cs typeface="Calibri" panose="020F0502020204030204" pitchFamily="34" charset="0"/>
              </a:rPr>
              <a:t>hrqol</a:t>
            </a:r>
            <a:endParaRPr lang="en-US" sz="3600" cap="all" dirty="0">
              <a:solidFill>
                <a:schemeClr val="tx2"/>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404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9E12B1-4F1A-458F-B562-11319DEA461A}"/>
              </a:ext>
            </a:extLst>
          </p:cNvPr>
          <p:cNvSpPr txBox="1"/>
          <p:nvPr/>
        </p:nvSpPr>
        <p:spPr>
          <a:xfrm>
            <a:off x="722910" y="884791"/>
            <a:ext cx="15643524" cy="646331"/>
          </a:xfrm>
          <a:prstGeom prst="rect">
            <a:avLst/>
          </a:prstGeom>
          <a:noFill/>
        </p:spPr>
        <p:txBody>
          <a:bodyPr wrap="square" rtlCol="0">
            <a:spAutoFit/>
          </a:bodyPr>
          <a:lstStyle/>
          <a:p>
            <a:r>
              <a:rPr lang="en-GB" sz="3600" b="1" dirty="0">
                <a:latin typeface="Calibri" panose="020F0502020204030204" pitchFamily="34" charset="0"/>
                <a:cs typeface="Calibri" panose="020F0502020204030204" pitchFamily="34" charset="0"/>
              </a:rPr>
              <a:t>Policy recommendations: Measurement of PROs and monitoring of </a:t>
            </a:r>
            <a:r>
              <a:rPr lang="en-GB" sz="3600" b="1" dirty="0" err="1">
                <a:latin typeface="Calibri" panose="020F0502020204030204" pitchFamily="34" charset="0"/>
                <a:cs typeface="Calibri" panose="020F0502020204030204" pitchFamily="34" charset="0"/>
              </a:rPr>
              <a:t>HRQoL</a:t>
            </a:r>
            <a:endParaRPr lang="en-GB" sz="3600" b="1" dirty="0">
              <a:latin typeface="Calibri" panose="020F0502020204030204" pitchFamily="34" charset="0"/>
              <a:cs typeface="Calibri" panose="020F0502020204030204" pitchFamily="34" charset="0"/>
            </a:endParaRPr>
          </a:p>
        </p:txBody>
      </p:sp>
      <p:sp>
        <p:nvSpPr>
          <p:cNvPr id="6" name="Text Placeholder 9">
            <a:extLst>
              <a:ext uri="{FF2B5EF4-FFF2-40B4-BE49-F238E27FC236}">
                <a16:creationId xmlns:a16="http://schemas.microsoft.com/office/drawing/2014/main" id="{2646DBA6-6876-477E-98C1-CDC6B432D884}"/>
              </a:ext>
            </a:extLst>
          </p:cNvPr>
          <p:cNvSpPr txBox="1">
            <a:spLocks/>
          </p:cNvSpPr>
          <p:nvPr/>
        </p:nvSpPr>
        <p:spPr>
          <a:xfrm>
            <a:off x="1120476" y="1752357"/>
            <a:ext cx="16359141" cy="7411535"/>
          </a:xfrm>
          <a:prstGeom prst="rect">
            <a:avLst/>
          </a:prstGeom>
        </p:spPr>
        <p:txBody>
          <a:bodyPr/>
          <a:lstStyle>
            <a:lvl1pPr marL="0" indent="0" algn="l" defTabSz="1371566" rtl="0" eaLnBrk="1" latinLnBrk="0" hangingPunct="1">
              <a:lnSpc>
                <a:spcPct val="100000"/>
              </a:lnSpc>
              <a:spcBef>
                <a:spcPts val="0"/>
              </a:spcBef>
              <a:buFont typeface="Arial" panose="020B0604020202020204" pitchFamily="34" charset="0"/>
              <a:buNone/>
              <a:defRPr sz="2200" kern="1200">
                <a:solidFill>
                  <a:schemeClr val="tx2"/>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lvl="1">
              <a:spcBef>
                <a:spcPts val="2400"/>
              </a:spcBef>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THE EUROPEAN UNION</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t>
            </a:r>
            <a:r>
              <a:rPr lang="en-US" sz="2800" dirty="0">
                <a:solidFill>
                  <a:schemeClr val="accent3"/>
                </a:solidFill>
                <a:latin typeface="Calibri" panose="020F0502020204030204" pitchFamily="34" charset="0"/>
                <a:cs typeface="Calibri" panose="020F0502020204030204" pitchFamily="34" charset="0"/>
              </a:rPr>
              <a:t>Allocate funding</a:t>
            </a:r>
            <a:r>
              <a:rPr lang="en-US" sz="2800" b="0" dirty="0">
                <a:solidFill>
                  <a:schemeClr val="tx1"/>
                </a:solidFill>
                <a:latin typeface="Calibri" panose="020F0502020204030204" pitchFamily="34" charset="0"/>
                <a:cs typeface="Calibri" panose="020F0502020204030204" pitchFamily="34" charset="0"/>
              </a:rPr>
              <a:t> for the inclusion of HIV within the </a:t>
            </a:r>
            <a:r>
              <a:rPr lang="en-US" sz="2800" dirty="0">
                <a:solidFill>
                  <a:schemeClr val="accent3"/>
                </a:solidFill>
                <a:latin typeface="Calibri" panose="020F0502020204030204" pitchFamily="34" charset="0"/>
                <a:cs typeface="Calibri" panose="020F0502020204030204" pitchFamily="34" charset="0"/>
              </a:rPr>
              <a:t>OECD Paris Initiative </a:t>
            </a:r>
            <a:r>
              <a:rPr lang="en-US" sz="2800" b="0" dirty="0">
                <a:solidFill>
                  <a:schemeClr val="tx1"/>
                </a:solidFill>
                <a:latin typeface="Calibri" panose="020F0502020204030204" pitchFamily="34" charset="0"/>
                <a:cs typeface="Calibri" panose="020F0502020204030204" pitchFamily="34" charset="0"/>
              </a:rPr>
              <a:t>to provide </a:t>
            </a:r>
            <a:r>
              <a:rPr lang="en-US" sz="2800" b="0" dirty="0" err="1">
                <a:solidFill>
                  <a:schemeClr val="tx1"/>
                </a:solidFill>
                <a:latin typeface="Calibri" panose="020F0502020204030204" pitchFamily="34" charset="0"/>
                <a:cs typeface="Calibri" panose="020F0502020204030204" pitchFamily="34" charset="0"/>
              </a:rPr>
              <a:t>standardised</a:t>
            </a:r>
            <a:r>
              <a:rPr lang="en-US" sz="2800" b="0" dirty="0">
                <a:solidFill>
                  <a:schemeClr val="tx1"/>
                </a:solidFill>
                <a:latin typeface="Calibri" panose="020F0502020204030204" pitchFamily="34" charset="0"/>
                <a:cs typeface="Calibri" panose="020F0502020204030204" pitchFamily="34" charset="0"/>
              </a:rPr>
              <a:t>, 	comparable data on PROs and experiences across countries.</a:t>
            </a:r>
            <a:br>
              <a:rPr lang="en-US" sz="2800" b="0" dirty="0">
                <a:solidFill>
                  <a:schemeClr val="tx1"/>
                </a:solidFill>
                <a:latin typeface="Calibri" panose="020F0502020204030204" pitchFamily="34" charset="0"/>
                <a:cs typeface="Calibri" panose="020F0502020204030204" pitchFamily="34" charset="0"/>
              </a:rPr>
            </a:br>
            <a:endParaRPr lang="en-US" sz="2800" b="0" dirty="0">
              <a:solidFill>
                <a:schemeClr val="tx1"/>
              </a:solidFill>
              <a:latin typeface="Calibri" panose="020F0502020204030204" pitchFamily="34" charset="0"/>
              <a:cs typeface="Calibri" panose="020F0502020204030204" pitchFamily="34" charset="0"/>
            </a:endParaRPr>
          </a:p>
          <a:p>
            <a:pPr lvl="1">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NATIONAL AND REGIONAL HEALTH AUTHORITIES</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cs typeface="Calibri" panose="020F0502020204030204" pitchFamily="34" charset="0"/>
              </a:rPr>
              <a:t>Establish </a:t>
            </a:r>
            <a:r>
              <a:rPr lang="en-US" sz="2800" dirty="0">
                <a:solidFill>
                  <a:schemeClr val="accent3"/>
                </a:solidFill>
                <a:latin typeface="Calibri" panose="020F0502020204030204" pitchFamily="34" charset="0"/>
                <a:cs typeface="Calibri" panose="020F0502020204030204" pitchFamily="34" charset="0"/>
              </a:rPr>
              <a:t>annual surveys of people with HIV</a:t>
            </a:r>
            <a:r>
              <a:rPr lang="en-US" sz="2800" b="0" dirty="0">
                <a:solidFill>
                  <a:schemeClr val="tx1"/>
                </a:solidFill>
                <a:latin typeface="Calibri" panose="020F0502020204030204" pitchFamily="34" charset="0"/>
                <a:cs typeface="Calibri" panose="020F0502020204030204" pitchFamily="34" charset="0"/>
              </a:rPr>
              <a:t> to collect and document data on </a:t>
            </a:r>
            <a:r>
              <a:rPr lang="en-US" sz="2800" b="0" dirty="0" err="1">
                <a:solidFill>
                  <a:schemeClr val="tx1"/>
                </a:solidFill>
                <a:latin typeface="Calibri" panose="020F0502020204030204" pitchFamily="34" charset="0"/>
                <a:cs typeface="Calibri" panose="020F0502020204030204" pitchFamily="34" charset="0"/>
              </a:rPr>
              <a:t>HRQoL</a:t>
            </a:r>
            <a:r>
              <a:rPr lang="en-US" sz="2800" b="0" dirty="0">
                <a:solidFill>
                  <a:schemeClr val="tx1"/>
                </a:solidFill>
                <a:latin typeface="Calibri" panose="020F0502020204030204" pitchFamily="34" charset="0"/>
                <a:cs typeface="Calibri" panose="020F0502020204030204" pitchFamily="34" charset="0"/>
              </a:rPr>
              <a:t> and on 	experiences of </a:t>
            </a:r>
            <a:r>
              <a:rPr lang="en-US" sz="2800" dirty="0">
                <a:solidFill>
                  <a:schemeClr val="accent3"/>
                </a:solidFill>
                <a:latin typeface="Calibri" panose="020F0502020204030204" pitchFamily="34" charset="0"/>
                <a:cs typeface="Calibri" panose="020F0502020204030204" pitchFamily="34" charset="0"/>
              </a:rPr>
              <a:t>stigma and discrimination </a:t>
            </a:r>
            <a:r>
              <a:rPr lang="en-US" sz="2800" b="0" dirty="0">
                <a:solidFill>
                  <a:schemeClr val="tx1"/>
                </a:solidFill>
                <a:latin typeface="Calibri" panose="020F0502020204030204" pitchFamily="34" charset="0"/>
                <a:cs typeface="Calibri" panose="020F0502020204030204" pitchFamily="34" charset="0"/>
              </a:rPr>
              <a:t>in healthcare settings.</a:t>
            </a:r>
            <a:br>
              <a:rPr lang="en-US" sz="2800" b="0" dirty="0">
                <a:solidFill>
                  <a:schemeClr val="tx1"/>
                </a:solidFill>
                <a:latin typeface="Calibri" panose="020F0502020204030204" pitchFamily="34" charset="0"/>
                <a:cs typeface="Calibri" panose="020F0502020204030204" pitchFamily="34" charset="0"/>
              </a:rPr>
            </a:br>
            <a:endParaRPr lang="en-US" sz="2800" b="0" dirty="0">
              <a:solidFill>
                <a:schemeClr val="tx1"/>
              </a:solidFill>
              <a:latin typeface="Calibri" panose="020F0502020204030204" pitchFamily="34" charset="0"/>
              <a:cs typeface="Calibri" panose="020F0502020204030204" pitchFamily="34" charset="0"/>
            </a:endParaRPr>
          </a:p>
          <a:p>
            <a:pPr lvl="1">
              <a:spcAft>
                <a:spcPts val="1800"/>
              </a:spcAft>
              <a:buClr>
                <a:schemeClr val="accent3"/>
              </a:buClr>
              <a:buFont typeface="Wingdings" panose="05000000000000000000" pitchFamily="2" charset="2"/>
              <a:buChar char="§"/>
            </a:pPr>
            <a:r>
              <a:rPr lang="en-US" sz="2800" b="0" dirty="0">
                <a:solidFill>
                  <a:schemeClr val="tx1"/>
                </a:solidFill>
                <a:latin typeface="Calibri" panose="020F0502020204030204" pitchFamily="34" charset="0"/>
                <a:cs typeface="Calibri" panose="020F0502020204030204" pitchFamily="34" charset="0"/>
              </a:rPr>
              <a:t>HIV CLINICS / CARE PROVIDERS</a:t>
            </a:r>
            <a:br>
              <a:rPr lang="en-US" sz="2800" b="0" dirty="0">
                <a:solidFill>
                  <a:schemeClr val="tx1"/>
                </a:solidFill>
                <a:latin typeface="Calibri" panose="020F0502020204030204" pitchFamily="34" charset="0"/>
                <a:cs typeface="Calibri" panose="020F0502020204030204" pitchFamily="34" charset="0"/>
              </a:rPr>
            </a:br>
            <a:r>
              <a:rPr lang="en-US" sz="2800" b="0" dirty="0">
                <a:solidFill>
                  <a:schemeClr val="tx1"/>
                </a:solidFill>
                <a:latin typeface="Calibri" panose="020F0502020204030204" pitchFamily="34" charset="0"/>
                <a:cs typeface="Calibri" panose="020F0502020204030204" pitchFamily="34" charset="0"/>
              </a:rPr>
              <a:t/>
            </a:r>
            <a:br>
              <a:rPr lang="en-US" sz="2800" b="0" dirty="0">
                <a:solidFill>
                  <a:schemeClr val="tx1"/>
                </a:solidFill>
                <a:latin typeface="Calibri" panose="020F0502020204030204" pitchFamily="34" charset="0"/>
                <a:cs typeface="Calibri" panose="020F0502020204030204" pitchFamily="34" charset="0"/>
              </a:rPr>
            </a:br>
            <a:r>
              <a:rPr lang="en-US" sz="2800" b="0" dirty="0">
                <a:solidFill>
                  <a:schemeClr val="tx1"/>
                </a:solidFill>
                <a:latin typeface="Calibri" panose="020F0502020204030204" pitchFamily="34" charset="0"/>
                <a:cs typeface="Calibri" panose="020F0502020204030204" pitchFamily="34" charset="0"/>
              </a:rPr>
              <a:t>	</a:t>
            </a:r>
            <a:r>
              <a:rPr lang="en-US" sz="2800" dirty="0">
                <a:solidFill>
                  <a:schemeClr val="accent3"/>
                </a:solidFill>
                <a:latin typeface="Calibri" panose="020F0502020204030204" pitchFamily="34" charset="0"/>
                <a:cs typeface="Calibri" panose="020F0502020204030204" pitchFamily="34" charset="0"/>
              </a:rPr>
              <a:t>Integrate person-reported outcomes measurement (PROMs) </a:t>
            </a:r>
            <a:r>
              <a:rPr lang="en-US" sz="2800" b="0" dirty="0">
                <a:solidFill>
                  <a:schemeClr val="tx1"/>
                </a:solidFill>
                <a:latin typeface="Calibri" panose="020F0502020204030204" pitchFamily="34" charset="0"/>
                <a:cs typeface="Calibri" panose="020F0502020204030204" pitchFamily="34" charset="0"/>
              </a:rPr>
              <a:t>into clinical practice, which can then be 	used for shared decision-making with those living with HIV, to tailor interventions to individual needs 	and preferences, and for monitoring of health outcomes.</a:t>
            </a:r>
          </a:p>
          <a:p>
            <a:pPr marL="0" lvl="1" indent="0">
              <a:spcAft>
                <a:spcPts val="1800"/>
              </a:spcAft>
              <a:buClr>
                <a:schemeClr val="accent3"/>
              </a:buClr>
              <a:buNone/>
            </a:pPr>
            <a:endParaRPr lang="en-US" sz="2800" b="0" dirty="0">
              <a:solidFill>
                <a:schemeClr val="tx1"/>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21811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8F6BD-E34A-0E7E-C997-B0886C270E74}"/>
              </a:ext>
            </a:extLst>
          </p:cNvPr>
          <p:cNvSpPr>
            <a:spLocks noGrp="1"/>
          </p:cNvSpPr>
          <p:nvPr>
            <p:ph type="body" sz="quarter" idx="17"/>
          </p:nvPr>
        </p:nvSpPr>
        <p:spPr/>
        <p:txBody>
          <a:bodyPr/>
          <a:lstStyle/>
          <a:p>
            <a:endParaRPr lang="en-GB" dirty="0">
              <a:latin typeface="Calibri" panose="020F0502020204030204" pitchFamily="34" charset="0"/>
              <a:cs typeface="Calibri" panose="020F0502020204030204" pitchFamily="34" charset="0"/>
            </a:endParaRPr>
          </a:p>
        </p:txBody>
      </p:sp>
      <p:sp>
        <p:nvSpPr>
          <p:cNvPr id="5" name="Text Placeholder 17">
            <a:extLst>
              <a:ext uri="{FF2B5EF4-FFF2-40B4-BE49-F238E27FC236}">
                <a16:creationId xmlns:a16="http://schemas.microsoft.com/office/drawing/2014/main" id="{D926CCD1-1118-82FB-4ABA-76B44E94510B}"/>
              </a:ext>
            </a:extLst>
          </p:cNvPr>
          <p:cNvSpPr txBox="1">
            <a:spLocks/>
          </p:cNvSpPr>
          <p:nvPr/>
        </p:nvSpPr>
        <p:spPr>
          <a:xfrm>
            <a:off x="822823" y="2333628"/>
            <a:ext cx="16931778" cy="3445940"/>
          </a:xfrm>
          <a:prstGeom prst="rect">
            <a:avLst/>
          </a:prstGeom>
        </p:spPr>
        <p:txBody>
          <a:bodyPr vert="horz" lIns="0" tIns="0" rIns="0" bIns="0" rtlCol="0" anchor="b">
            <a:noAutofit/>
          </a:bodyPr>
          <a:lstStyle>
            <a:lvl1pPr indent="0">
              <a:lnSpc>
                <a:spcPct val="100000"/>
              </a:lnSpc>
              <a:spcBef>
                <a:spcPts val="0"/>
              </a:spcBef>
              <a:buFont typeface="Arial" panose="020B0604020202020204" pitchFamily="34" charset="0"/>
              <a:buNone/>
              <a:defRPr sz="8000" b="1" cap="all" spc="-60" baseline="0">
                <a:solidFill>
                  <a:schemeClr val="accent1"/>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sz="6600" dirty="0">
                <a:solidFill>
                  <a:schemeClr val="accent3"/>
                </a:solidFill>
                <a:latin typeface="Calibri" panose="020F0502020204030204" pitchFamily="34" charset="0"/>
                <a:cs typeface="Calibri" panose="020F0502020204030204" pitchFamily="34" charset="0"/>
              </a:rPr>
              <a:t>ENHANCING LONG-TERM HEALTH AND WELL-BEING AMONG PEOPLE LIVING WITH HIV: </a:t>
            </a:r>
          </a:p>
        </p:txBody>
      </p:sp>
      <p:sp>
        <p:nvSpPr>
          <p:cNvPr id="6" name="Text Placeholder 4">
            <a:extLst>
              <a:ext uri="{FF2B5EF4-FFF2-40B4-BE49-F238E27FC236}">
                <a16:creationId xmlns:a16="http://schemas.microsoft.com/office/drawing/2014/main" id="{6651274F-2A72-8EAE-3114-26850FF59A85}"/>
              </a:ext>
            </a:extLst>
          </p:cNvPr>
          <p:cNvSpPr txBox="1">
            <a:spLocks/>
          </p:cNvSpPr>
          <p:nvPr/>
        </p:nvSpPr>
        <p:spPr>
          <a:xfrm>
            <a:off x="815975" y="5976087"/>
            <a:ext cx="15046877" cy="1513284"/>
          </a:xfrm>
          <a:prstGeom prst="rect">
            <a:avLst/>
          </a:prstGeom>
        </p:spPr>
        <p:txBody>
          <a:bodyPr vert="horz" lIns="0" tIns="0" rIns="0" bIns="0" rtlCol="0">
            <a:noAutofit/>
          </a:bodyPr>
          <a:lstStyle>
            <a:lvl1pPr indent="0">
              <a:lnSpc>
                <a:spcPct val="100000"/>
              </a:lnSpc>
              <a:spcBef>
                <a:spcPts val="0"/>
              </a:spcBef>
              <a:buFont typeface="Arial" panose="020B0604020202020204" pitchFamily="34" charset="0"/>
              <a:buNone/>
              <a:defRPr sz="3800" cap="none" baseline="0">
                <a:solidFill>
                  <a:schemeClr val="accent5"/>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sz="3600" cap="all" dirty="0">
                <a:solidFill>
                  <a:schemeClr val="tx2"/>
                </a:solidFill>
                <a:latin typeface="Calibri" panose="020F0502020204030204" pitchFamily="34" charset="0"/>
                <a:cs typeface="Calibri" panose="020F0502020204030204" pitchFamily="34" charset="0"/>
              </a:rPr>
              <a:t>Key area 4:</a:t>
            </a:r>
            <a:br>
              <a:rPr lang="en-US" sz="3600" cap="all" dirty="0">
                <a:solidFill>
                  <a:schemeClr val="tx2"/>
                </a:solidFill>
                <a:latin typeface="Calibri" panose="020F0502020204030204" pitchFamily="34" charset="0"/>
                <a:cs typeface="Calibri" panose="020F0502020204030204" pitchFamily="34" charset="0"/>
              </a:rPr>
            </a:br>
            <a:r>
              <a:rPr lang="en-US" sz="3600" cap="all" dirty="0">
                <a:solidFill>
                  <a:schemeClr val="tx2"/>
                </a:solidFill>
                <a:latin typeface="Calibri" panose="020F0502020204030204" pitchFamily="34" charset="0"/>
                <a:cs typeface="Calibri" panose="020F0502020204030204" pitchFamily="34" charset="0"/>
              </a:rPr>
              <a:t>combatting stigma and discrimination</a:t>
            </a:r>
          </a:p>
        </p:txBody>
      </p:sp>
    </p:spTree>
    <p:custDataLst>
      <p:tags r:id="rId1"/>
    </p:custDataLst>
    <p:extLst>
      <p:ext uri="{BB962C8B-B14F-4D97-AF65-F5344CB8AC3E}">
        <p14:creationId xmlns:p14="http://schemas.microsoft.com/office/powerpoint/2010/main" val="427788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9E12B1-4F1A-458F-B562-11319DEA461A}"/>
              </a:ext>
            </a:extLst>
          </p:cNvPr>
          <p:cNvSpPr txBox="1"/>
          <p:nvPr/>
        </p:nvSpPr>
        <p:spPr>
          <a:xfrm>
            <a:off x="722910" y="884791"/>
            <a:ext cx="15643524" cy="646331"/>
          </a:xfrm>
          <a:prstGeom prst="rect">
            <a:avLst/>
          </a:prstGeom>
          <a:noFill/>
        </p:spPr>
        <p:txBody>
          <a:bodyPr wrap="square" rtlCol="0">
            <a:spAutoFit/>
          </a:bodyPr>
          <a:lstStyle/>
          <a:p>
            <a:r>
              <a:rPr lang="en-GB" sz="3600" b="1" dirty="0">
                <a:latin typeface="Calibri" panose="020F0502020204030204" pitchFamily="34" charset="0"/>
                <a:cs typeface="Calibri" panose="020F0502020204030204" pitchFamily="34" charset="0"/>
              </a:rPr>
              <a:t>Policy recommendations: Combatting stigma and discrimination</a:t>
            </a:r>
          </a:p>
        </p:txBody>
      </p:sp>
      <p:sp>
        <p:nvSpPr>
          <p:cNvPr id="6" name="Text Placeholder 9">
            <a:extLst>
              <a:ext uri="{FF2B5EF4-FFF2-40B4-BE49-F238E27FC236}">
                <a16:creationId xmlns:a16="http://schemas.microsoft.com/office/drawing/2014/main" id="{2646DBA6-6876-477E-98C1-CDC6B432D884}"/>
              </a:ext>
            </a:extLst>
          </p:cNvPr>
          <p:cNvSpPr txBox="1">
            <a:spLocks/>
          </p:cNvSpPr>
          <p:nvPr/>
        </p:nvSpPr>
        <p:spPr>
          <a:xfrm>
            <a:off x="1120476" y="1752357"/>
            <a:ext cx="16359141" cy="7411535"/>
          </a:xfrm>
          <a:prstGeom prst="rect">
            <a:avLst/>
          </a:prstGeom>
        </p:spPr>
        <p:txBody>
          <a:bodyPr/>
          <a:lstStyle>
            <a:lvl1pPr marL="0" indent="0" algn="l" defTabSz="1371566" rtl="0" eaLnBrk="1" latinLnBrk="0" hangingPunct="1">
              <a:lnSpc>
                <a:spcPct val="100000"/>
              </a:lnSpc>
              <a:spcBef>
                <a:spcPts val="0"/>
              </a:spcBef>
              <a:buFont typeface="Arial" panose="020B0604020202020204" pitchFamily="34" charset="0"/>
              <a:buNone/>
              <a:defRPr sz="2200" kern="1200">
                <a:solidFill>
                  <a:schemeClr val="tx2"/>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lvl="1">
              <a:spcBef>
                <a:spcPts val="2400"/>
              </a:spcBef>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THE EUROPEAN UNION</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cs typeface="Calibri" panose="020F0502020204030204" pitchFamily="34" charset="0"/>
              </a:rPr>
              <a:t>Given the negative impact of stigma and discrimination on mental health, ensure that any future EU 	mental health strategy includes a focus on reducing stigma and discrimination among groups at risk, 	including people with HIV.</a:t>
            </a:r>
            <a:br>
              <a:rPr lang="en-US" sz="2800" b="0" dirty="0">
                <a:solidFill>
                  <a:schemeClr val="tx1"/>
                </a:solidFill>
                <a:latin typeface="Calibri" panose="020F0502020204030204" pitchFamily="34" charset="0"/>
                <a:cs typeface="Calibri" panose="020F0502020204030204" pitchFamily="34" charset="0"/>
              </a:rPr>
            </a:br>
            <a:endParaRPr lang="en-US" sz="2800" b="0" dirty="0">
              <a:solidFill>
                <a:schemeClr val="tx1"/>
              </a:solidFill>
              <a:latin typeface="Calibri" panose="020F0502020204030204" pitchFamily="34" charset="0"/>
              <a:cs typeface="Calibri" panose="020F0502020204030204" pitchFamily="34" charset="0"/>
            </a:endParaRPr>
          </a:p>
          <a:p>
            <a:pPr lvl="1">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NATIONAL AND REGIONAL HEALTH AUTHORITIES</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r>
            <a:br>
              <a:rPr lang="en-GB" sz="2800" b="0" dirty="0">
                <a:solidFill>
                  <a:schemeClr val="tx1"/>
                </a:solidFill>
                <a:latin typeface="Calibri" panose="020F0502020204030204" pitchFamily="34" charset="0"/>
                <a:cs typeface="Calibri" panose="020F0502020204030204" pitchFamily="34" charset="0"/>
              </a:rPr>
            </a:br>
            <a:r>
              <a:rPr lang="en-GB" sz="2800" b="0" dirty="0">
                <a:solidFill>
                  <a:schemeClr val="tx1"/>
                </a:solidFill>
                <a:latin typeface="Calibri" panose="020F0502020204030204" pitchFamily="34" charset="0"/>
                <a:cs typeface="Calibri" panose="020F0502020204030204" pitchFamily="34" charset="0"/>
              </a:rPr>
              <a:t>	</a:t>
            </a:r>
            <a:r>
              <a:rPr lang="en-US" sz="2800" b="0" dirty="0">
                <a:solidFill>
                  <a:schemeClr val="tx1"/>
                </a:solidFill>
                <a:latin typeface="Calibri" panose="020F0502020204030204" pitchFamily="34" charset="0"/>
                <a:cs typeface="Calibri" panose="020F0502020204030204" pitchFamily="34" charset="0"/>
              </a:rPr>
              <a:t>Design and implement interventions that can strengthen empathy towards people with HIV among 	healthcare staff and decrease stigma and discrimination in healthcare settings. Monitor and regularly 	review the effectiveness of these interventions.</a:t>
            </a:r>
            <a:br>
              <a:rPr lang="en-US" sz="2800" b="0" dirty="0">
                <a:solidFill>
                  <a:schemeClr val="tx1"/>
                </a:solidFill>
                <a:latin typeface="Calibri" panose="020F0502020204030204" pitchFamily="34" charset="0"/>
                <a:cs typeface="Calibri" panose="020F0502020204030204" pitchFamily="34" charset="0"/>
              </a:rPr>
            </a:br>
            <a:endParaRPr lang="en-US" sz="2800" b="0" dirty="0">
              <a:solidFill>
                <a:schemeClr val="tx1"/>
              </a:solidFill>
              <a:latin typeface="Calibri" panose="020F0502020204030204" pitchFamily="34" charset="0"/>
              <a:cs typeface="Calibri" panose="020F0502020204030204" pitchFamily="34" charset="0"/>
            </a:endParaRPr>
          </a:p>
          <a:p>
            <a:pPr lvl="1">
              <a:spcAft>
                <a:spcPts val="1800"/>
              </a:spcAft>
              <a:buClr>
                <a:schemeClr val="accent3"/>
              </a:buClr>
              <a:buFont typeface="Wingdings" panose="05000000000000000000" pitchFamily="2" charset="2"/>
              <a:buChar char="§"/>
            </a:pPr>
            <a:r>
              <a:rPr lang="en-US" sz="2800" b="0" dirty="0">
                <a:solidFill>
                  <a:schemeClr val="tx1"/>
                </a:solidFill>
                <a:latin typeface="Calibri" panose="020F0502020204030204" pitchFamily="34" charset="0"/>
                <a:cs typeface="Calibri" panose="020F0502020204030204" pitchFamily="34" charset="0"/>
              </a:rPr>
              <a:t>HIV CLINICS / CARE PROVIDERS</a:t>
            </a:r>
            <a:br>
              <a:rPr lang="en-US" sz="2800" b="0" dirty="0">
                <a:solidFill>
                  <a:schemeClr val="tx1"/>
                </a:solidFill>
                <a:latin typeface="Calibri" panose="020F0502020204030204" pitchFamily="34" charset="0"/>
                <a:cs typeface="Calibri" panose="020F0502020204030204" pitchFamily="34" charset="0"/>
              </a:rPr>
            </a:br>
            <a:r>
              <a:rPr lang="en-US" sz="2800" b="0" dirty="0">
                <a:solidFill>
                  <a:schemeClr val="tx1"/>
                </a:solidFill>
                <a:latin typeface="Calibri" panose="020F0502020204030204" pitchFamily="34" charset="0"/>
                <a:cs typeface="Calibri" panose="020F0502020204030204" pitchFamily="34" charset="0"/>
              </a:rPr>
              <a:t/>
            </a:r>
            <a:br>
              <a:rPr lang="en-US" sz="2800" b="0" dirty="0">
                <a:solidFill>
                  <a:schemeClr val="tx1"/>
                </a:solidFill>
                <a:latin typeface="Calibri" panose="020F0502020204030204" pitchFamily="34" charset="0"/>
                <a:cs typeface="Calibri" panose="020F0502020204030204" pitchFamily="34" charset="0"/>
              </a:rPr>
            </a:br>
            <a:r>
              <a:rPr lang="en-US" sz="2800" b="0" dirty="0">
                <a:solidFill>
                  <a:schemeClr val="tx1"/>
                </a:solidFill>
                <a:latin typeface="Calibri" panose="020F0502020204030204" pitchFamily="34" charset="0"/>
                <a:cs typeface="Calibri" panose="020F0502020204030204" pitchFamily="34" charset="0"/>
              </a:rPr>
              <a:t>	</a:t>
            </a:r>
            <a:r>
              <a:rPr lang="en-GB" sz="2800" b="0" dirty="0">
                <a:solidFill>
                  <a:schemeClr val="tx1"/>
                </a:solidFill>
                <a:latin typeface="Calibri" panose="020F0502020204030204" pitchFamily="34" charset="0"/>
                <a:cs typeface="Calibri" panose="020F0502020204030204" pitchFamily="34" charset="0"/>
              </a:rPr>
              <a:t>Offer peer-to-peer and community-based interventions to address stigma and discrimination 	experienced by people with HIV, including a focus on the fact that an undetectable viral load means 	untransmissible virus.</a:t>
            </a:r>
          </a:p>
          <a:p>
            <a:pPr marL="0" lvl="1" indent="0">
              <a:spcAft>
                <a:spcPts val="1800"/>
              </a:spcAft>
              <a:buClr>
                <a:schemeClr val="accent3"/>
              </a:buClr>
              <a:buNone/>
            </a:pPr>
            <a:endParaRPr lang="en-US" sz="2800" b="0" dirty="0">
              <a:solidFill>
                <a:schemeClr val="tx1"/>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58945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CEDFD5-FAE6-6448-887B-F898A49C5D87}"/>
              </a:ext>
            </a:extLst>
          </p:cNvPr>
          <p:cNvSpPr>
            <a:spLocks noGrp="1"/>
          </p:cNvSpPr>
          <p:nvPr>
            <p:ph type="body" sz="quarter" idx="14"/>
          </p:nvPr>
        </p:nvSpPr>
        <p:spPr>
          <a:xfrm>
            <a:off x="1746795" y="9239802"/>
            <a:ext cx="15741104" cy="531260"/>
          </a:xfrm>
        </p:spPr>
        <p:txBody>
          <a:bodyPr/>
          <a:lstStyle/>
          <a:p>
            <a:r>
              <a:rPr lang="en-GB" dirty="0">
                <a:latin typeface="Calibri" panose="020F0502020204030204" pitchFamily="34" charset="0"/>
                <a:cs typeface="Calibri" panose="020F0502020204030204" pitchFamily="34" charset="0"/>
              </a:rPr>
              <a:t>PREM, patient-reported experience measure; PROM, patient-reported outcome measure.</a:t>
            </a:r>
          </a:p>
          <a:p>
            <a:r>
              <a:rPr lang="en-GB" b="1" i="1" dirty="0" err="1">
                <a:latin typeface="Calibri" panose="020F0502020204030204" pitchFamily="34" charset="0"/>
                <a:cs typeface="Calibri" panose="020F0502020204030204" pitchFamily="34" charset="0"/>
              </a:rPr>
              <a:t>SourceL</a:t>
            </a:r>
            <a:r>
              <a:rPr lang="en-GB" b="1" i="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Lazarus JV et al. </a:t>
            </a:r>
            <a:r>
              <a:rPr lang="en-GB" i="1" dirty="0">
                <a:latin typeface="Calibri" panose="020F0502020204030204" pitchFamily="34" charset="0"/>
                <a:cs typeface="Calibri" panose="020F0502020204030204" pitchFamily="34" charset="0"/>
              </a:rPr>
              <a:t>JIAS Viewpoint </a:t>
            </a:r>
            <a:r>
              <a:rPr lang="en-GB" dirty="0">
                <a:latin typeface="Calibri" panose="020F0502020204030204" pitchFamily="34" charset="0"/>
                <a:cs typeface="Calibri" panose="020F0502020204030204" pitchFamily="34" charset="0"/>
              </a:rPr>
              <a:t>2022 (submitted). 2. WHO. The 2022–2030 global health sector strategies on, respectively, HIV, viral hepatitis and sexually transmitted infections. Published 18 July 2022. Available at: </a:t>
            </a:r>
            <a:r>
              <a:rPr lang="en-GB" dirty="0">
                <a:latin typeface="Calibri" panose="020F0502020204030204" pitchFamily="34" charset="0"/>
                <a:cs typeface="Calibri" panose="020F0502020204030204" pitchFamily="34" charset="0"/>
                <a:hlinkClick r:id="rId4"/>
              </a:rPr>
              <a:t>https://apps.who.int/iris/rest/bitstreams/1451670/retrieve</a:t>
            </a:r>
            <a:r>
              <a:rPr lang="en-GB" dirty="0">
                <a:latin typeface="Calibri" panose="020F0502020204030204" pitchFamily="34" charset="0"/>
                <a:cs typeface="Calibri" panose="020F0502020204030204" pitchFamily="34" charset="0"/>
              </a:rPr>
              <a:t> [Accessed July 2022].</a:t>
            </a:r>
          </a:p>
        </p:txBody>
      </p:sp>
      <p:sp>
        <p:nvSpPr>
          <p:cNvPr id="19" name="TextBox 18">
            <a:extLst>
              <a:ext uri="{FF2B5EF4-FFF2-40B4-BE49-F238E27FC236}">
                <a16:creationId xmlns:a16="http://schemas.microsoft.com/office/drawing/2014/main" id="{9FDBB9BF-156B-7776-AFC2-8CFC68106C95}"/>
              </a:ext>
            </a:extLst>
          </p:cNvPr>
          <p:cNvSpPr txBox="1"/>
          <p:nvPr/>
        </p:nvSpPr>
        <p:spPr>
          <a:xfrm>
            <a:off x="896145" y="5391100"/>
            <a:ext cx="3760590" cy="1938992"/>
          </a:xfrm>
          <a:prstGeom prst="rect">
            <a:avLst/>
          </a:prstGeom>
          <a:noFill/>
        </p:spPr>
        <p:txBody>
          <a:bodyPr wrap="square">
            <a:spAutoFit/>
          </a:bodyPr>
          <a:lstStyle/>
          <a:p>
            <a:pPr algn="ctr">
              <a:spcBef>
                <a:spcPts val="2400"/>
              </a:spcBef>
            </a:pPr>
            <a:r>
              <a:rPr lang="en-GB" sz="2400" dirty="0">
                <a:solidFill>
                  <a:schemeClr val="tx2"/>
                </a:solidFill>
                <a:latin typeface="Calibri" panose="020F0502020204030204" pitchFamily="34" charset="0"/>
                <a:cs typeface="Calibri" panose="020F0502020204030204" pitchFamily="34" charset="0"/>
              </a:rPr>
              <a:t>Integrate patient-reported outcome measures (PROMs) and patient-reported experience measures (PREMs) into clinical practice</a:t>
            </a:r>
          </a:p>
        </p:txBody>
      </p:sp>
      <p:sp>
        <p:nvSpPr>
          <p:cNvPr id="21" name="TextBox 20">
            <a:extLst>
              <a:ext uri="{FF2B5EF4-FFF2-40B4-BE49-F238E27FC236}">
                <a16:creationId xmlns:a16="http://schemas.microsoft.com/office/drawing/2014/main" id="{57E7F560-3813-D476-B99D-6ED6B99AFEFB}"/>
              </a:ext>
            </a:extLst>
          </p:cNvPr>
          <p:cNvSpPr txBox="1"/>
          <p:nvPr/>
        </p:nvSpPr>
        <p:spPr>
          <a:xfrm>
            <a:off x="5141185" y="5391100"/>
            <a:ext cx="3760590" cy="1200329"/>
          </a:xfrm>
          <a:prstGeom prst="rect">
            <a:avLst/>
          </a:prstGeom>
          <a:noFill/>
        </p:spPr>
        <p:txBody>
          <a:bodyPr wrap="square">
            <a:spAutoFit/>
          </a:bodyPr>
          <a:lstStyle/>
          <a:p>
            <a:pPr algn="ctr">
              <a:spcBef>
                <a:spcPts val="2400"/>
              </a:spcBef>
            </a:pPr>
            <a:r>
              <a:rPr lang="en-GB" sz="2400" dirty="0">
                <a:solidFill>
                  <a:schemeClr val="tx2"/>
                </a:solidFill>
                <a:latin typeface="Calibri" panose="020F0502020204030204" pitchFamily="34" charset="0"/>
                <a:cs typeface="Calibri" panose="020F0502020204030204" pitchFamily="34" charset="0"/>
              </a:rPr>
              <a:t>People-centred, integrated health service delivery models</a:t>
            </a:r>
          </a:p>
        </p:txBody>
      </p:sp>
      <p:sp>
        <p:nvSpPr>
          <p:cNvPr id="39" name="TextBox 38">
            <a:extLst>
              <a:ext uri="{FF2B5EF4-FFF2-40B4-BE49-F238E27FC236}">
                <a16:creationId xmlns:a16="http://schemas.microsoft.com/office/drawing/2014/main" id="{21A6DBD1-90E4-1457-1BFF-2D3EA01B2FC1}"/>
              </a:ext>
            </a:extLst>
          </p:cNvPr>
          <p:cNvSpPr txBox="1"/>
          <p:nvPr/>
        </p:nvSpPr>
        <p:spPr>
          <a:xfrm>
            <a:off x="9386225" y="5391100"/>
            <a:ext cx="3760590" cy="830997"/>
          </a:xfrm>
          <a:prstGeom prst="rect">
            <a:avLst/>
          </a:prstGeom>
          <a:noFill/>
        </p:spPr>
        <p:txBody>
          <a:bodyPr wrap="square">
            <a:spAutoFit/>
          </a:bodyPr>
          <a:lstStyle/>
          <a:p>
            <a:pPr algn="ctr"/>
            <a:r>
              <a:rPr lang="en-GB" sz="2400" dirty="0">
                <a:solidFill>
                  <a:schemeClr val="tx2"/>
                </a:solidFill>
                <a:latin typeface="Calibri" panose="020F0502020204030204" pitchFamily="34" charset="0"/>
                <a:cs typeface="Calibri" panose="020F0502020204030204" pitchFamily="34" charset="0"/>
              </a:rPr>
              <a:t>Availability of digital health technologies and tools</a:t>
            </a:r>
          </a:p>
        </p:txBody>
      </p:sp>
      <p:sp>
        <p:nvSpPr>
          <p:cNvPr id="24" name="TextBox 23">
            <a:extLst>
              <a:ext uri="{FF2B5EF4-FFF2-40B4-BE49-F238E27FC236}">
                <a16:creationId xmlns:a16="http://schemas.microsoft.com/office/drawing/2014/main" id="{391FDEE3-5E06-836D-ECBE-741452BA33DB}"/>
              </a:ext>
            </a:extLst>
          </p:cNvPr>
          <p:cNvSpPr txBox="1"/>
          <p:nvPr/>
        </p:nvSpPr>
        <p:spPr>
          <a:xfrm>
            <a:off x="13631266" y="5391100"/>
            <a:ext cx="3760590" cy="2308324"/>
          </a:xfrm>
          <a:prstGeom prst="rect">
            <a:avLst/>
          </a:prstGeom>
          <a:noFill/>
        </p:spPr>
        <p:txBody>
          <a:bodyPr wrap="square">
            <a:spAutoFit/>
          </a:bodyPr>
          <a:lstStyle/>
          <a:p>
            <a:pPr algn="ctr"/>
            <a:r>
              <a:rPr lang="en-GB" sz="2400" dirty="0">
                <a:solidFill>
                  <a:schemeClr val="tx2"/>
                </a:solidFill>
                <a:latin typeface="Calibri" panose="020F0502020204030204" pitchFamily="34" charset="0"/>
                <a:cs typeface="Calibri" panose="020F0502020204030204" pitchFamily="34" charset="0"/>
              </a:rPr>
              <a:t>Recognising the importance of social determinants of health and inequity, stigma and discrimination, mental health, disability and </a:t>
            </a:r>
            <a:br>
              <a:rPr lang="en-GB" sz="2400" dirty="0">
                <a:solidFill>
                  <a:schemeClr val="tx2"/>
                </a:solidFill>
                <a:latin typeface="Calibri" panose="020F0502020204030204" pitchFamily="34" charset="0"/>
                <a:cs typeface="Calibri" panose="020F0502020204030204" pitchFamily="34" charset="0"/>
              </a:rPr>
            </a:br>
            <a:r>
              <a:rPr lang="en-GB" sz="2400" dirty="0">
                <a:solidFill>
                  <a:schemeClr val="tx2"/>
                </a:solidFill>
                <a:latin typeface="Calibri" panose="020F0502020204030204" pitchFamily="34" charset="0"/>
                <a:cs typeface="Calibri" panose="020F0502020204030204" pitchFamily="34" charset="0"/>
              </a:rPr>
              <a:t>life rehabilitation</a:t>
            </a:r>
          </a:p>
        </p:txBody>
      </p:sp>
      <p:grpSp>
        <p:nvGrpSpPr>
          <p:cNvPr id="129" name="Group 128">
            <a:extLst>
              <a:ext uri="{FF2B5EF4-FFF2-40B4-BE49-F238E27FC236}">
                <a16:creationId xmlns:a16="http://schemas.microsoft.com/office/drawing/2014/main" id="{E8D0088C-4D6D-7C06-4CBD-371F6082EEA9}"/>
              </a:ext>
            </a:extLst>
          </p:cNvPr>
          <p:cNvGrpSpPr/>
          <p:nvPr/>
        </p:nvGrpSpPr>
        <p:grpSpPr>
          <a:xfrm>
            <a:off x="5991834" y="2792655"/>
            <a:ext cx="2059293" cy="2059293"/>
            <a:chOff x="5991834" y="2792655"/>
            <a:chExt cx="2059293" cy="2059293"/>
          </a:xfrm>
        </p:grpSpPr>
        <p:sp>
          <p:nvSpPr>
            <p:cNvPr id="74" name="Freeform: Shape 73">
              <a:extLst>
                <a:ext uri="{FF2B5EF4-FFF2-40B4-BE49-F238E27FC236}">
                  <a16:creationId xmlns:a16="http://schemas.microsoft.com/office/drawing/2014/main" id="{9A97A585-0B74-E9EC-EC60-ABFD4E8CC9FF}"/>
                </a:ext>
              </a:extLst>
            </p:cNvPr>
            <p:cNvSpPr/>
            <p:nvPr/>
          </p:nvSpPr>
          <p:spPr>
            <a:xfrm>
              <a:off x="5991834" y="2792655"/>
              <a:ext cx="2059293" cy="2059293"/>
            </a:xfrm>
            <a:custGeom>
              <a:avLst/>
              <a:gdLst>
                <a:gd name="connsiteX0" fmla="*/ 392621 w 785336"/>
                <a:gd name="connsiteY0" fmla="*/ 0 h 785241"/>
                <a:gd name="connsiteX1" fmla="*/ 0 w 785336"/>
                <a:gd name="connsiteY1" fmla="*/ 392621 h 785241"/>
                <a:gd name="connsiteX2" fmla="*/ 392621 w 785336"/>
                <a:gd name="connsiteY2" fmla="*/ 785241 h 785241"/>
                <a:gd name="connsiteX3" fmla="*/ 785336 w 785336"/>
                <a:gd name="connsiteY3" fmla="*/ 392621 h 785241"/>
                <a:gd name="connsiteX4" fmla="*/ 392621 w 785336"/>
                <a:gd name="connsiteY4" fmla="*/ 0 h 785241"/>
                <a:gd name="connsiteX5" fmla="*/ 392621 w 785336"/>
                <a:gd name="connsiteY5" fmla="*/ 761524 h 785241"/>
                <a:gd name="connsiteX6" fmla="*/ 23813 w 785336"/>
                <a:gd name="connsiteY6" fmla="*/ 392621 h 785241"/>
                <a:gd name="connsiteX7" fmla="*/ 392621 w 785336"/>
                <a:gd name="connsiteY7" fmla="*/ 23813 h 785241"/>
                <a:gd name="connsiteX8" fmla="*/ 761524 w 785336"/>
                <a:gd name="connsiteY8" fmla="*/ 392621 h 785241"/>
                <a:gd name="connsiteX9" fmla="*/ 392621 w 785336"/>
                <a:gd name="connsiteY9" fmla="*/ 761524 h 78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336" h="785241">
                  <a:moveTo>
                    <a:pt x="392621" y="0"/>
                  </a:moveTo>
                  <a:cubicBezTo>
                    <a:pt x="176117" y="0"/>
                    <a:pt x="0" y="176117"/>
                    <a:pt x="0" y="392621"/>
                  </a:cubicBezTo>
                  <a:cubicBezTo>
                    <a:pt x="0" y="609124"/>
                    <a:pt x="176117" y="785241"/>
                    <a:pt x="392621" y="785241"/>
                  </a:cubicBezTo>
                  <a:cubicBezTo>
                    <a:pt x="609124" y="785241"/>
                    <a:pt x="785336" y="609124"/>
                    <a:pt x="785336" y="392621"/>
                  </a:cubicBezTo>
                  <a:cubicBezTo>
                    <a:pt x="785336" y="176117"/>
                    <a:pt x="609219" y="0"/>
                    <a:pt x="392621" y="0"/>
                  </a:cubicBezTo>
                  <a:close/>
                  <a:moveTo>
                    <a:pt x="392621" y="761524"/>
                  </a:moveTo>
                  <a:cubicBezTo>
                    <a:pt x="189262" y="761524"/>
                    <a:pt x="23813" y="596075"/>
                    <a:pt x="23813" y="392621"/>
                  </a:cubicBezTo>
                  <a:cubicBezTo>
                    <a:pt x="23813" y="189167"/>
                    <a:pt x="189262" y="23813"/>
                    <a:pt x="392621" y="23813"/>
                  </a:cubicBezTo>
                  <a:cubicBezTo>
                    <a:pt x="595979" y="23813"/>
                    <a:pt x="761524" y="189262"/>
                    <a:pt x="761524" y="392621"/>
                  </a:cubicBezTo>
                  <a:cubicBezTo>
                    <a:pt x="761524" y="595979"/>
                    <a:pt x="596075" y="761524"/>
                    <a:pt x="392621" y="761524"/>
                  </a:cubicBezTo>
                  <a:close/>
                </a:path>
              </a:pathLst>
            </a:custGeom>
            <a:solidFill>
              <a:schemeClr val="tx2"/>
            </a:solidFill>
            <a:ln w="9525"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grpSp>
          <p:nvGrpSpPr>
            <p:cNvPr id="81" name="Graphic 8">
              <a:extLst>
                <a:ext uri="{FF2B5EF4-FFF2-40B4-BE49-F238E27FC236}">
                  <a16:creationId xmlns:a16="http://schemas.microsoft.com/office/drawing/2014/main" id="{BDBBE883-4BA8-C258-3083-EB3D7EEB7881}"/>
                </a:ext>
              </a:extLst>
            </p:cNvPr>
            <p:cNvGrpSpPr/>
            <p:nvPr/>
          </p:nvGrpSpPr>
          <p:grpSpPr>
            <a:xfrm>
              <a:off x="6417559" y="3110473"/>
              <a:ext cx="1207842" cy="1354139"/>
              <a:chOff x="6517892" y="3009093"/>
              <a:chExt cx="1207842" cy="1354139"/>
            </a:xfrm>
            <a:solidFill>
              <a:schemeClr val="tx2"/>
            </a:solidFill>
          </p:grpSpPr>
          <p:grpSp>
            <p:nvGrpSpPr>
              <p:cNvPr id="82" name="Graphic 8">
                <a:extLst>
                  <a:ext uri="{FF2B5EF4-FFF2-40B4-BE49-F238E27FC236}">
                    <a16:creationId xmlns:a16="http://schemas.microsoft.com/office/drawing/2014/main" id="{69A91D94-148C-2292-2E53-A3019A595A2A}"/>
                  </a:ext>
                </a:extLst>
              </p:cNvPr>
              <p:cNvGrpSpPr/>
              <p:nvPr/>
            </p:nvGrpSpPr>
            <p:grpSpPr>
              <a:xfrm>
                <a:off x="6868469" y="3009093"/>
                <a:ext cx="507190" cy="1354139"/>
                <a:chOff x="6868469" y="3009093"/>
                <a:chExt cx="507190" cy="1354139"/>
              </a:xfrm>
              <a:grpFill/>
            </p:grpSpPr>
            <p:sp>
              <p:nvSpPr>
                <p:cNvPr id="83" name="Freeform: Shape 82">
                  <a:extLst>
                    <a:ext uri="{FF2B5EF4-FFF2-40B4-BE49-F238E27FC236}">
                      <a16:creationId xmlns:a16="http://schemas.microsoft.com/office/drawing/2014/main" id="{2317C9D8-7F95-3392-4865-516BCDFA6057}"/>
                    </a:ext>
                  </a:extLst>
                </p:cNvPr>
                <p:cNvSpPr/>
                <p:nvPr/>
              </p:nvSpPr>
              <p:spPr>
                <a:xfrm>
                  <a:off x="6951155" y="3009093"/>
                  <a:ext cx="342076" cy="342076"/>
                </a:xfrm>
                <a:custGeom>
                  <a:avLst/>
                  <a:gdLst>
                    <a:gd name="connsiteX0" fmla="*/ 171038 w 342076"/>
                    <a:gd name="connsiteY0" fmla="*/ 342077 h 342076"/>
                    <a:gd name="connsiteX1" fmla="*/ 0 w 342076"/>
                    <a:gd name="connsiteY1" fmla="*/ 171038 h 342076"/>
                    <a:gd name="connsiteX2" fmla="*/ 171038 w 342076"/>
                    <a:gd name="connsiteY2" fmla="*/ 0 h 342076"/>
                    <a:gd name="connsiteX3" fmla="*/ 342077 w 342076"/>
                    <a:gd name="connsiteY3" fmla="*/ 171038 h 342076"/>
                    <a:gd name="connsiteX4" fmla="*/ 171038 w 342076"/>
                    <a:gd name="connsiteY4" fmla="*/ 342077 h 342076"/>
                    <a:gd name="connsiteX5" fmla="*/ 171038 w 342076"/>
                    <a:gd name="connsiteY5" fmla="*/ 61306 h 342076"/>
                    <a:gd name="connsiteX6" fmla="*/ 61048 w 342076"/>
                    <a:gd name="connsiteY6" fmla="*/ 171296 h 342076"/>
                    <a:gd name="connsiteX7" fmla="*/ 171038 w 342076"/>
                    <a:gd name="connsiteY7" fmla="*/ 281286 h 342076"/>
                    <a:gd name="connsiteX8" fmla="*/ 281028 w 342076"/>
                    <a:gd name="connsiteY8" fmla="*/ 171296 h 342076"/>
                    <a:gd name="connsiteX9" fmla="*/ 171038 w 342076"/>
                    <a:gd name="connsiteY9" fmla="*/ 61306 h 3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076" h="342076">
                      <a:moveTo>
                        <a:pt x="171038" y="342077"/>
                      </a:moveTo>
                      <a:cubicBezTo>
                        <a:pt x="76761" y="342077"/>
                        <a:pt x="0" y="265315"/>
                        <a:pt x="0" y="171038"/>
                      </a:cubicBezTo>
                      <a:cubicBezTo>
                        <a:pt x="0" y="76761"/>
                        <a:pt x="76761" y="0"/>
                        <a:pt x="171038" y="0"/>
                      </a:cubicBezTo>
                      <a:cubicBezTo>
                        <a:pt x="265315" y="0"/>
                        <a:pt x="342077" y="76761"/>
                        <a:pt x="342077" y="171038"/>
                      </a:cubicBezTo>
                      <a:cubicBezTo>
                        <a:pt x="342077" y="265315"/>
                        <a:pt x="265315" y="342077"/>
                        <a:pt x="171038" y="342077"/>
                      </a:cubicBezTo>
                      <a:close/>
                      <a:moveTo>
                        <a:pt x="171038" y="61306"/>
                      </a:moveTo>
                      <a:cubicBezTo>
                        <a:pt x="110505" y="61306"/>
                        <a:pt x="61048" y="110763"/>
                        <a:pt x="61048" y="171296"/>
                      </a:cubicBezTo>
                      <a:cubicBezTo>
                        <a:pt x="61048" y="231829"/>
                        <a:pt x="110505" y="281286"/>
                        <a:pt x="171038" y="281286"/>
                      </a:cubicBezTo>
                      <a:cubicBezTo>
                        <a:pt x="231571" y="281286"/>
                        <a:pt x="281028" y="231829"/>
                        <a:pt x="281028" y="171296"/>
                      </a:cubicBezTo>
                      <a:cubicBezTo>
                        <a:pt x="281028" y="110763"/>
                        <a:pt x="231571" y="61306"/>
                        <a:pt x="171038" y="61306"/>
                      </a:cubicBezTo>
                      <a:close/>
                    </a:path>
                  </a:pathLst>
                </a:custGeom>
                <a:solidFill>
                  <a:schemeClr val="accent1"/>
                </a:solidFill>
                <a:ln w="25671"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sp>
              <p:nvSpPr>
                <p:cNvPr id="84" name="Freeform: Shape 83">
                  <a:extLst>
                    <a:ext uri="{FF2B5EF4-FFF2-40B4-BE49-F238E27FC236}">
                      <a16:creationId xmlns:a16="http://schemas.microsoft.com/office/drawing/2014/main" id="{DC8AF149-4CC1-217E-609B-C0DE946E67B3}"/>
                    </a:ext>
                  </a:extLst>
                </p:cNvPr>
                <p:cNvSpPr/>
                <p:nvPr/>
              </p:nvSpPr>
              <p:spPr>
                <a:xfrm>
                  <a:off x="6868469" y="3419430"/>
                  <a:ext cx="507190" cy="943801"/>
                </a:xfrm>
                <a:custGeom>
                  <a:avLst/>
                  <a:gdLst>
                    <a:gd name="connsiteX0" fmla="*/ 367063 w 507190"/>
                    <a:gd name="connsiteY0" fmla="*/ 943802 h 943801"/>
                    <a:gd name="connsiteX1" fmla="*/ 336667 w 507190"/>
                    <a:gd name="connsiteY1" fmla="*/ 913406 h 943801"/>
                    <a:gd name="connsiteX2" fmla="*/ 336152 w 507190"/>
                    <a:gd name="connsiteY2" fmla="*/ 554844 h 943801"/>
                    <a:gd name="connsiteX3" fmla="*/ 345168 w 507190"/>
                    <a:gd name="connsiteY3" fmla="*/ 533207 h 943801"/>
                    <a:gd name="connsiteX4" fmla="*/ 366805 w 507190"/>
                    <a:gd name="connsiteY4" fmla="*/ 524191 h 943801"/>
                    <a:gd name="connsiteX5" fmla="*/ 422959 w 507190"/>
                    <a:gd name="connsiteY5" fmla="*/ 500751 h 943801"/>
                    <a:gd name="connsiteX6" fmla="*/ 446142 w 507190"/>
                    <a:gd name="connsiteY6" fmla="*/ 444339 h 943801"/>
                    <a:gd name="connsiteX7" fmla="*/ 446142 w 507190"/>
                    <a:gd name="connsiteY7" fmla="*/ 140901 h 943801"/>
                    <a:gd name="connsiteX8" fmla="*/ 422702 w 507190"/>
                    <a:gd name="connsiteY8" fmla="*/ 84489 h 943801"/>
                    <a:gd name="connsiteX9" fmla="*/ 366290 w 507190"/>
                    <a:gd name="connsiteY9" fmla="*/ 61048 h 943801"/>
                    <a:gd name="connsiteX10" fmla="*/ 140643 w 507190"/>
                    <a:gd name="connsiteY10" fmla="*/ 61048 h 943801"/>
                    <a:gd name="connsiteX11" fmla="*/ 84489 w 507190"/>
                    <a:gd name="connsiteY11" fmla="*/ 84746 h 943801"/>
                    <a:gd name="connsiteX12" fmla="*/ 61048 w 507190"/>
                    <a:gd name="connsiteY12" fmla="*/ 141158 h 943801"/>
                    <a:gd name="connsiteX13" fmla="*/ 61048 w 507190"/>
                    <a:gd name="connsiteY13" fmla="*/ 444597 h 943801"/>
                    <a:gd name="connsiteX14" fmla="*/ 141158 w 507190"/>
                    <a:gd name="connsiteY14" fmla="*/ 524449 h 943801"/>
                    <a:gd name="connsiteX15" fmla="*/ 141158 w 507190"/>
                    <a:gd name="connsiteY15" fmla="*/ 524449 h 943801"/>
                    <a:gd name="connsiteX16" fmla="*/ 171553 w 507190"/>
                    <a:gd name="connsiteY16" fmla="*/ 554844 h 943801"/>
                    <a:gd name="connsiteX17" fmla="*/ 172069 w 507190"/>
                    <a:gd name="connsiteY17" fmla="*/ 913149 h 943801"/>
                    <a:gd name="connsiteX18" fmla="*/ 141673 w 507190"/>
                    <a:gd name="connsiteY18" fmla="*/ 943802 h 943801"/>
                    <a:gd name="connsiteX19" fmla="*/ 141673 w 507190"/>
                    <a:gd name="connsiteY19" fmla="*/ 943802 h 943801"/>
                    <a:gd name="connsiteX20" fmla="*/ 111278 w 507190"/>
                    <a:gd name="connsiteY20" fmla="*/ 913406 h 943801"/>
                    <a:gd name="connsiteX21" fmla="*/ 110763 w 507190"/>
                    <a:gd name="connsiteY21" fmla="*/ 582148 h 943801"/>
                    <a:gd name="connsiteX22" fmla="*/ 0 w 507190"/>
                    <a:gd name="connsiteY22" fmla="*/ 444854 h 943801"/>
                    <a:gd name="connsiteX23" fmla="*/ 0 w 507190"/>
                    <a:gd name="connsiteY23" fmla="*/ 141416 h 943801"/>
                    <a:gd name="connsiteX24" fmla="*/ 41214 w 507190"/>
                    <a:gd name="connsiteY24" fmla="*/ 41729 h 943801"/>
                    <a:gd name="connsiteX25" fmla="*/ 140643 w 507190"/>
                    <a:gd name="connsiteY25" fmla="*/ 0 h 943801"/>
                    <a:gd name="connsiteX26" fmla="*/ 366290 w 507190"/>
                    <a:gd name="connsiteY26" fmla="*/ 0 h 943801"/>
                    <a:gd name="connsiteX27" fmla="*/ 465719 w 507190"/>
                    <a:gd name="connsiteY27" fmla="*/ 41214 h 943801"/>
                    <a:gd name="connsiteX28" fmla="*/ 507190 w 507190"/>
                    <a:gd name="connsiteY28" fmla="*/ 140643 h 943801"/>
                    <a:gd name="connsiteX29" fmla="*/ 507190 w 507190"/>
                    <a:gd name="connsiteY29" fmla="*/ 444081 h 943801"/>
                    <a:gd name="connsiteX30" fmla="*/ 466234 w 507190"/>
                    <a:gd name="connsiteY30" fmla="*/ 543510 h 943801"/>
                    <a:gd name="connsiteX31" fmla="*/ 397458 w 507190"/>
                    <a:gd name="connsiteY31" fmla="*/ 581633 h 943801"/>
                    <a:gd name="connsiteX32" fmla="*/ 397973 w 507190"/>
                    <a:gd name="connsiteY32" fmla="*/ 913149 h 943801"/>
                    <a:gd name="connsiteX33" fmla="*/ 367578 w 507190"/>
                    <a:gd name="connsiteY33" fmla="*/ 943802 h 943801"/>
                    <a:gd name="connsiteX34" fmla="*/ 367578 w 507190"/>
                    <a:gd name="connsiteY34" fmla="*/ 94380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7190" h="943801">
                      <a:moveTo>
                        <a:pt x="367063" y="943802"/>
                      </a:moveTo>
                      <a:cubicBezTo>
                        <a:pt x="350319" y="943802"/>
                        <a:pt x="336667" y="930150"/>
                        <a:pt x="336667" y="913406"/>
                      </a:cubicBezTo>
                      <a:lnTo>
                        <a:pt x="336152" y="554844"/>
                      </a:lnTo>
                      <a:cubicBezTo>
                        <a:pt x="336152" y="546859"/>
                        <a:pt x="339243" y="538874"/>
                        <a:pt x="345168" y="533207"/>
                      </a:cubicBezTo>
                      <a:cubicBezTo>
                        <a:pt x="350835" y="527540"/>
                        <a:pt x="358562" y="524191"/>
                        <a:pt x="366805" y="524191"/>
                      </a:cubicBezTo>
                      <a:cubicBezTo>
                        <a:pt x="387927" y="524191"/>
                        <a:pt x="408019" y="515948"/>
                        <a:pt x="422959" y="500751"/>
                      </a:cubicBezTo>
                      <a:cubicBezTo>
                        <a:pt x="437899" y="485553"/>
                        <a:pt x="446400" y="465719"/>
                        <a:pt x="446142" y="444339"/>
                      </a:cubicBezTo>
                      <a:lnTo>
                        <a:pt x="446142" y="140901"/>
                      </a:lnTo>
                      <a:cubicBezTo>
                        <a:pt x="446142" y="119778"/>
                        <a:pt x="437642" y="99687"/>
                        <a:pt x="422702" y="84489"/>
                      </a:cubicBezTo>
                      <a:cubicBezTo>
                        <a:pt x="407504" y="69291"/>
                        <a:pt x="387670" y="61048"/>
                        <a:pt x="366290" y="61048"/>
                      </a:cubicBezTo>
                      <a:lnTo>
                        <a:pt x="140643" y="61048"/>
                      </a:lnTo>
                      <a:cubicBezTo>
                        <a:pt x="119521" y="61048"/>
                        <a:pt x="99429" y="69549"/>
                        <a:pt x="84489" y="84746"/>
                      </a:cubicBezTo>
                      <a:cubicBezTo>
                        <a:pt x="69291" y="99944"/>
                        <a:pt x="61048" y="120036"/>
                        <a:pt x="61048" y="141158"/>
                      </a:cubicBezTo>
                      <a:lnTo>
                        <a:pt x="61048" y="444597"/>
                      </a:lnTo>
                      <a:cubicBezTo>
                        <a:pt x="61048" y="488644"/>
                        <a:pt x="97111" y="524449"/>
                        <a:pt x="141158" y="524449"/>
                      </a:cubicBezTo>
                      <a:lnTo>
                        <a:pt x="141158" y="524449"/>
                      </a:lnTo>
                      <a:cubicBezTo>
                        <a:pt x="157901" y="524449"/>
                        <a:pt x="171553" y="538101"/>
                        <a:pt x="171553" y="554844"/>
                      </a:cubicBezTo>
                      <a:lnTo>
                        <a:pt x="172069" y="913149"/>
                      </a:lnTo>
                      <a:cubicBezTo>
                        <a:pt x="172069" y="929892"/>
                        <a:pt x="158416" y="943544"/>
                        <a:pt x="141673" y="943802"/>
                      </a:cubicBezTo>
                      <a:lnTo>
                        <a:pt x="141673" y="943802"/>
                      </a:lnTo>
                      <a:cubicBezTo>
                        <a:pt x="124930" y="943802"/>
                        <a:pt x="111278" y="930150"/>
                        <a:pt x="111278" y="913406"/>
                      </a:cubicBezTo>
                      <a:lnTo>
                        <a:pt x="110763" y="582148"/>
                      </a:lnTo>
                      <a:cubicBezTo>
                        <a:pt x="47396" y="568239"/>
                        <a:pt x="0" y="512085"/>
                        <a:pt x="0" y="444854"/>
                      </a:cubicBezTo>
                      <a:lnTo>
                        <a:pt x="0" y="141416"/>
                      </a:lnTo>
                      <a:cubicBezTo>
                        <a:pt x="0" y="104065"/>
                        <a:pt x="14682" y="68518"/>
                        <a:pt x="41214" y="41729"/>
                      </a:cubicBezTo>
                      <a:cubicBezTo>
                        <a:pt x="67746" y="14940"/>
                        <a:pt x="103293" y="258"/>
                        <a:pt x="140643" y="0"/>
                      </a:cubicBezTo>
                      <a:lnTo>
                        <a:pt x="366290" y="0"/>
                      </a:lnTo>
                      <a:cubicBezTo>
                        <a:pt x="403640" y="0"/>
                        <a:pt x="438930" y="14682"/>
                        <a:pt x="465719" y="41214"/>
                      </a:cubicBezTo>
                      <a:cubicBezTo>
                        <a:pt x="492508" y="67746"/>
                        <a:pt x="507190" y="103293"/>
                        <a:pt x="507190" y="140643"/>
                      </a:cubicBezTo>
                      <a:lnTo>
                        <a:pt x="507190" y="444081"/>
                      </a:lnTo>
                      <a:cubicBezTo>
                        <a:pt x="507190" y="481432"/>
                        <a:pt x="492765" y="516721"/>
                        <a:pt x="466234" y="543510"/>
                      </a:cubicBezTo>
                      <a:cubicBezTo>
                        <a:pt x="447172" y="562829"/>
                        <a:pt x="423217" y="575966"/>
                        <a:pt x="397458" y="581633"/>
                      </a:cubicBezTo>
                      <a:lnTo>
                        <a:pt x="397973" y="913149"/>
                      </a:lnTo>
                      <a:cubicBezTo>
                        <a:pt x="397973" y="929892"/>
                        <a:pt x="384321" y="943544"/>
                        <a:pt x="367578" y="943802"/>
                      </a:cubicBezTo>
                      <a:lnTo>
                        <a:pt x="367578" y="943802"/>
                      </a:lnTo>
                      <a:close/>
                    </a:path>
                  </a:pathLst>
                </a:custGeom>
                <a:solidFill>
                  <a:schemeClr val="accent1"/>
                </a:solidFill>
                <a:ln w="25671"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grpSp>
          <p:grpSp>
            <p:nvGrpSpPr>
              <p:cNvPr id="85" name="Graphic 8">
                <a:extLst>
                  <a:ext uri="{FF2B5EF4-FFF2-40B4-BE49-F238E27FC236}">
                    <a16:creationId xmlns:a16="http://schemas.microsoft.com/office/drawing/2014/main" id="{7546C329-8FA2-CDEC-6AD3-9FB044910EF7}"/>
                  </a:ext>
                </a:extLst>
              </p:cNvPr>
              <p:cNvGrpSpPr/>
              <p:nvPr/>
            </p:nvGrpSpPr>
            <p:grpSpPr>
              <a:xfrm>
                <a:off x="7357886" y="3152569"/>
                <a:ext cx="367848" cy="1210662"/>
                <a:chOff x="7357886" y="3152569"/>
                <a:chExt cx="367848" cy="1210662"/>
              </a:xfrm>
              <a:grpFill/>
            </p:grpSpPr>
            <p:sp>
              <p:nvSpPr>
                <p:cNvPr id="86" name="Freeform: Shape 85">
                  <a:extLst>
                    <a:ext uri="{FF2B5EF4-FFF2-40B4-BE49-F238E27FC236}">
                      <a16:creationId xmlns:a16="http://schemas.microsoft.com/office/drawing/2014/main" id="{6999F8E8-0E2F-8374-25F3-2715576D07B2}"/>
                    </a:ext>
                  </a:extLst>
                </p:cNvPr>
                <p:cNvSpPr/>
                <p:nvPr/>
              </p:nvSpPr>
              <p:spPr>
                <a:xfrm>
                  <a:off x="7357886" y="3152569"/>
                  <a:ext cx="342076" cy="342076"/>
                </a:xfrm>
                <a:custGeom>
                  <a:avLst/>
                  <a:gdLst>
                    <a:gd name="connsiteX0" fmla="*/ 171038 w 342076"/>
                    <a:gd name="connsiteY0" fmla="*/ 342077 h 342076"/>
                    <a:gd name="connsiteX1" fmla="*/ 0 w 342076"/>
                    <a:gd name="connsiteY1" fmla="*/ 171038 h 342076"/>
                    <a:gd name="connsiteX2" fmla="*/ 171038 w 342076"/>
                    <a:gd name="connsiteY2" fmla="*/ 0 h 342076"/>
                    <a:gd name="connsiteX3" fmla="*/ 342077 w 342076"/>
                    <a:gd name="connsiteY3" fmla="*/ 171038 h 342076"/>
                    <a:gd name="connsiteX4" fmla="*/ 171038 w 342076"/>
                    <a:gd name="connsiteY4" fmla="*/ 342077 h 342076"/>
                    <a:gd name="connsiteX5" fmla="*/ 171038 w 342076"/>
                    <a:gd name="connsiteY5" fmla="*/ 61048 h 342076"/>
                    <a:gd name="connsiteX6" fmla="*/ 61048 w 342076"/>
                    <a:gd name="connsiteY6" fmla="*/ 171038 h 342076"/>
                    <a:gd name="connsiteX7" fmla="*/ 171038 w 342076"/>
                    <a:gd name="connsiteY7" fmla="*/ 281028 h 342076"/>
                    <a:gd name="connsiteX8" fmla="*/ 281028 w 342076"/>
                    <a:gd name="connsiteY8" fmla="*/ 171038 h 342076"/>
                    <a:gd name="connsiteX9" fmla="*/ 171038 w 342076"/>
                    <a:gd name="connsiteY9" fmla="*/ 61048 h 3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076" h="342076">
                      <a:moveTo>
                        <a:pt x="171038" y="342077"/>
                      </a:moveTo>
                      <a:cubicBezTo>
                        <a:pt x="76761" y="342077"/>
                        <a:pt x="0" y="265315"/>
                        <a:pt x="0" y="171038"/>
                      </a:cubicBezTo>
                      <a:cubicBezTo>
                        <a:pt x="0" y="76761"/>
                        <a:pt x="76761" y="0"/>
                        <a:pt x="171038" y="0"/>
                      </a:cubicBezTo>
                      <a:cubicBezTo>
                        <a:pt x="265315" y="0"/>
                        <a:pt x="342077" y="76761"/>
                        <a:pt x="342077" y="171038"/>
                      </a:cubicBezTo>
                      <a:cubicBezTo>
                        <a:pt x="342077" y="265315"/>
                        <a:pt x="265315" y="342077"/>
                        <a:pt x="171038" y="342077"/>
                      </a:cubicBezTo>
                      <a:close/>
                      <a:moveTo>
                        <a:pt x="171038" y="61048"/>
                      </a:moveTo>
                      <a:cubicBezTo>
                        <a:pt x="110505" y="61048"/>
                        <a:pt x="61048" y="110505"/>
                        <a:pt x="61048" y="171038"/>
                      </a:cubicBezTo>
                      <a:cubicBezTo>
                        <a:pt x="61048" y="231571"/>
                        <a:pt x="110505" y="281028"/>
                        <a:pt x="171038" y="281028"/>
                      </a:cubicBezTo>
                      <a:cubicBezTo>
                        <a:pt x="231571" y="281028"/>
                        <a:pt x="281028" y="231571"/>
                        <a:pt x="281028" y="171038"/>
                      </a:cubicBezTo>
                      <a:cubicBezTo>
                        <a:pt x="281028" y="110505"/>
                        <a:pt x="231571" y="61048"/>
                        <a:pt x="171038" y="61048"/>
                      </a:cubicBezTo>
                      <a:close/>
                    </a:path>
                  </a:pathLst>
                </a:custGeom>
                <a:grpFill/>
                <a:ln w="25671"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sp>
              <p:nvSpPr>
                <p:cNvPr id="87" name="Freeform: Shape 86">
                  <a:extLst>
                    <a:ext uri="{FF2B5EF4-FFF2-40B4-BE49-F238E27FC236}">
                      <a16:creationId xmlns:a16="http://schemas.microsoft.com/office/drawing/2014/main" id="{7B90158B-26D4-B4DF-BDE5-2446D8B21BC4}"/>
                    </a:ext>
                  </a:extLst>
                </p:cNvPr>
                <p:cNvSpPr/>
                <p:nvPr/>
              </p:nvSpPr>
              <p:spPr>
                <a:xfrm>
                  <a:off x="7420480" y="3566255"/>
                  <a:ext cx="305254" cy="796976"/>
                </a:xfrm>
                <a:custGeom>
                  <a:avLst/>
                  <a:gdLst>
                    <a:gd name="connsiteX0" fmla="*/ 165114 w 305254"/>
                    <a:gd name="connsiteY0" fmla="*/ 796977 h 796976"/>
                    <a:gd name="connsiteX1" fmla="*/ 134718 w 305254"/>
                    <a:gd name="connsiteY1" fmla="*/ 766581 h 796976"/>
                    <a:gd name="connsiteX2" fmla="*/ 134203 w 305254"/>
                    <a:gd name="connsiteY2" fmla="*/ 475765 h 796976"/>
                    <a:gd name="connsiteX3" fmla="*/ 143219 w 305254"/>
                    <a:gd name="connsiteY3" fmla="*/ 454127 h 796976"/>
                    <a:gd name="connsiteX4" fmla="*/ 164856 w 305254"/>
                    <a:gd name="connsiteY4" fmla="*/ 445112 h 796976"/>
                    <a:gd name="connsiteX5" fmla="*/ 221268 w 305254"/>
                    <a:gd name="connsiteY5" fmla="*/ 421671 h 796976"/>
                    <a:gd name="connsiteX6" fmla="*/ 244708 w 305254"/>
                    <a:gd name="connsiteY6" fmla="*/ 365260 h 796976"/>
                    <a:gd name="connsiteX7" fmla="*/ 244708 w 305254"/>
                    <a:gd name="connsiteY7" fmla="*/ 140643 h 796976"/>
                    <a:gd name="connsiteX8" fmla="*/ 220753 w 305254"/>
                    <a:gd name="connsiteY8" fmla="*/ 84231 h 796976"/>
                    <a:gd name="connsiteX9" fmla="*/ 164599 w 305254"/>
                    <a:gd name="connsiteY9" fmla="*/ 60791 h 796976"/>
                    <a:gd name="connsiteX10" fmla="*/ 30395 w 305254"/>
                    <a:gd name="connsiteY10" fmla="*/ 60791 h 796976"/>
                    <a:gd name="connsiteX11" fmla="*/ 0 w 305254"/>
                    <a:gd name="connsiteY11" fmla="*/ 30395 h 796976"/>
                    <a:gd name="connsiteX12" fmla="*/ 30395 w 305254"/>
                    <a:gd name="connsiteY12" fmla="*/ 0 h 796976"/>
                    <a:gd name="connsiteX13" fmla="*/ 164599 w 305254"/>
                    <a:gd name="connsiteY13" fmla="*/ 0 h 796976"/>
                    <a:gd name="connsiteX14" fmla="*/ 263770 w 305254"/>
                    <a:gd name="connsiteY14" fmla="*/ 41214 h 796976"/>
                    <a:gd name="connsiteX15" fmla="*/ 305242 w 305254"/>
                    <a:gd name="connsiteY15" fmla="*/ 140643 h 796976"/>
                    <a:gd name="connsiteX16" fmla="*/ 305242 w 305254"/>
                    <a:gd name="connsiteY16" fmla="*/ 365260 h 796976"/>
                    <a:gd name="connsiteX17" fmla="*/ 264285 w 305254"/>
                    <a:gd name="connsiteY17" fmla="*/ 464688 h 796976"/>
                    <a:gd name="connsiteX18" fmla="*/ 195252 w 305254"/>
                    <a:gd name="connsiteY18" fmla="*/ 502811 h 796976"/>
                    <a:gd name="connsiteX19" fmla="*/ 195767 w 305254"/>
                    <a:gd name="connsiteY19" fmla="*/ 766324 h 796976"/>
                    <a:gd name="connsiteX20" fmla="*/ 165371 w 305254"/>
                    <a:gd name="connsiteY20" fmla="*/ 796977 h 796976"/>
                    <a:gd name="connsiteX21" fmla="*/ 165371 w 305254"/>
                    <a:gd name="connsiteY21" fmla="*/ 796977 h 79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5254" h="796976">
                      <a:moveTo>
                        <a:pt x="165114" y="796977"/>
                      </a:moveTo>
                      <a:cubicBezTo>
                        <a:pt x="148371" y="796977"/>
                        <a:pt x="134718" y="783325"/>
                        <a:pt x="134718" y="766581"/>
                      </a:cubicBezTo>
                      <a:lnTo>
                        <a:pt x="134203" y="475765"/>
                      </a:lnTo>
                      <a:cubicBezTo>
                        <a:pt x="134203" y="467779"/>
                        <a:pt x="137294" y="460052"/>
                        <a:pt x="143219" y="454127"/>
                      </a:cubicBezTo>
                      <a:cubicBezTo>
                        <a:pt x="149143" y="448203"/>
                        <a:pt x="156613" y="445112"/>
                        <a:pt x="164856" y="445112"/>
                      </a:cubicBezTo>
                      <a:cubicBezTo>
                        <a:pt x="185978" y="445112"/>
                        <a:pt x="206070" y="436611"/>
                        <a:pt x="221268" y="421671"/>
                      </a:cubicBezTo>
                      <a:cubicBezTo>
                        <a:pt x="236466" y="406474"/>
                        <a:pt x="244708" y="386382"/>
                        <a:pt x="244708" y="365260"/>
                      </a:cubicBezTo>
                      <a:lnTo>
                        <a:pt x="244708" y="140643"/>
                      </a:lnTo>
                      <a:cubicBezTo>
                        <a:pt x="244451" y="119521"/>
                        <a:pt x="235950" y="99429"/>
                        <a:pt x="220753" y="84231"/>
                      </a:cubicBezTo>
                      <a:cubicBezTo>
                        <a:pt x="205555" y="69034"/>
                        <a:pt x="185721" y="60791"/>
                        <a:pt x="164599" y="60791"/>
                      </a:cubicBezTo>
                      <a:lnTo>
                        <a:pt x="30395" y="60791"/>
                      </a:lnTo>
                      <a:cubicBezTo>
                        <a:pt x="13652" y="60791"/>
                        <a:pt x="0" y="47139"/>
                        <a:pt x="0" y="30395"/>
                      </a:cubicBezTo>
                      <a:cubicBezTo>
                        <a:pt x="0" y="13652"/>
                        <a:pt x="13652" y="0"/>
                        <a:pt x="30395" y="0"/>
                      </a:cubicBezTo>
                      <a:lnTo>
                        <a:pt x="164599" y="0"/>
                      </a:lnTo>
                      <a:cubicBezTo>
                        <a:pt x="201949" y="0"/>
                        <a:pt x="237238" y="14682"/>
                        <a:pt x="263770" y="41214"/>
                      </a:cubicBezTo>
                      <a:cubicBezTo>
                        <a:pt x="290559" y="67746"/>
                        <a:pt x="305242" y="103293"/>
                        <a:pt x="305242" y="140643"/>
                      </a:cubicBezTo>
                      <a:lnTo>
                        <a:pt x="305242" y="365260"/>
                      </a:lnTo>
                      <a:cubicBezTo>
                        <a:pt x="305757" y="402867"/>
                        <a:pt x="291074" y="438157"/>
                        <a:pt x="264285" y="464688"/>
                      </a:cubicBezTo>
                      <a:cubicBezTo>
                        <a:pt x="244966" y="484008"/>
                        <a:pt x="221268" y="497144"/>
                        <a:pt x="195252" y="502811"/>
                      </a:cubicBezTo>
                      <a:lnTo>
                        <a:pt x="195767" y="766324"/>
                      </a:lnTo>
                      <a:cubicBezTo>
                        <a:pt x="195767" y="783067"/>
                        <a:pt x="182115" y="796719"/>
                        <a:pt x="165371" y="796977"/>
                      </a:cubicBezTo>
                      <a:lnTo>
                        <a:pt x="165371" y="796977"/>
                      </a:lnTo>
                      <a:close/>
                    </a:path>
                  </a:pathLst>
                </a:custGeom>
                <a:grpFill/>
                <a:ln w="25671"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grpSp>
          <p:grpSp>
            <p:nvGrpSpPr>
              <p:cNvPr id="88" name="Graphic 8">
                <a:extLst>
                  <a:ext uri="{FF2B5EF4-FFF2-40B4-BE49-F238E27FC236}">
                    <a16:creationId xmlns:a16="http://schemas.microsoft.com/office/drawing/2014/main" id="{D5803F20-99BC-61A8-DFEA-2CBE204CAA55}"/>
                  </a:ext>
                </a:extLst>
              </p:cNvPr>
              <p:cNvGrpSpPr/>
              <p:nvPr/>
            </p:nvGrpSpPr>
            <p:grpSpPr>
              <a:xfrm>
                <a:off x="6517892" y="3152569"/>
                <a:ext cx="367835" cy="1210662"/>
                <a:chOff x="6517892" y="3152569"/>
                <a:chExt cx="367835" cy="1210662"/>
              </a:xfrm>
              <a:grpFill/>
            </p:grpSpPr>
            <p:sp>
              <p:nvSpPr>
                <p:cNvPr id="89" name="Freeform: Shape 88">
                  <a:extLst>
                    <a:ext uri="{FF2B5EF4-FFF2-40B4-BE49-F238E27FC236}">
                      <a16:creationId xmlns:a16="http://schemas.microsoft.com/office/drawing/2014/main" id="{198D66A3-7C59-FEE5-CFCB-71B98A3385D6}"/>
                    </a:ext>
                  </a:extLst>
                </p:cNvPr>
                <p:cNvSpPr/>
                <p:nvPr/>
              </p:nvSpPr>
              <p:spPr>
                <a:xfrm>
                  <a:off x="6543651" y="3152569"/>
                  <a:ext cx="342076" cy="342076"/>
                </a:xfrm>
                <a:custGeom>
                  <a:avLst/>
                  <a:gdLst>
                    <a:gd name="connsiteX0" fmla="*/ 171038 w 342076"/>
                    <a:gd name="connsiteY0" fmla="*/ 342077 h 342076"/>
                    <a:gd name="connsiteX1" fmla="*/ 0 w 342076"/>
                    <a:gd name="connsiteY1" fmla="*/ 171038 h 342076"/>
                    <a:gd name="connsiteX2" fmla="*/ 171038 w 342076"/>
                    <a:gd name="connsiteY2" fmla="*/ 0 h 342076"/>
                    <a:gd name="connsiteX3" fmla="*/ 342077 w 342076"/>
                    <a:gd name="connsiteY3" fmla="*/ 171038 h 342076"/>
                    <a:gd name="connsiteX4" fmla="*/ 171038 w 342076"/>
                    <a:gd name="connsiteY4" fmla="*/ 342077 h 342076"/>
                    <a:gd name="connsiteX5" fmla="*/ 171038 w 342076"/>
                    <a:gd name="connsiteY5" fmla="*/ 61048 h 342076"/>
                    <a:gd name="connsiteX6" fmla="*/ 61048 w 342076"/>
                    <a:gd name="connsiteY6" fmla="*/ 171038 h 342076"/>
                    <a:gd name="connsiteX7" fmla="*/ 171038 w 342076"/>
                    <a:gd name="connsiteY7" fmla="*/ 281028 h 342076"/>
                    <a:gd name="connsiteX8" fmla="*/ 281028 w 342076"/>
                    <a:gd name="connsiteY8" fmla="*/ 171038 h 342076"/>
                    <a:gd name="connsiteX9" fmla="*/ 171038 w 342076"/>
                    <a:gd name="connsiteY9" fmla="*/ 61048 h 3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076" h="342076">
                      <a:moveTo>
                        <a:pt x="171038" y="342077"/>
                      </a:moveTo>
                      <a:cubicBezTo>
                        <a:pt x="76761" y="342077"/>
                        <a:pt x="0" y="265315"/>
                        <a:pt x="0" y="171038"/>
                      </a:cubicBezTo>
                      <a:cubicBezTo>
                        <a:pt x="0" y="76761"/>
                        <a:pt x="76761" y="0"/>
                        <a:pt x="171038" y="0"/>
                      </a:cubicBezTo>
                      <a:cubicBezTo>
                        <a:pt x="265315" y="0"/>
                        <a:pt x="342077" y="76761"/>
                        <a:pt x="342077" y="171038"/>
                      </a:cubicBezTo>
                      <a:cubicBezTo>
                        <a:pt x="342077" y="265315"/>
                        <a:pt x="265315" y="342077"/>
                        <a:pt x="171038" y="342077"/>
                      </a:cubicBezTo>
                      <a:close/>
                      <a:moveTo>
                        <a:pt x="171038" y="61048"/>
                      </a:moveTo>
                      <a:cubicBezTo>
                        <a:pt x="110505" y="61048"/>
                        <a:pt x="61048" y="110505"/>
                        <a:pt x="61048" y="171038"/>
                      </a:cubicBezTo>
                      <a:cubicBezTo>
                        <a:pt x="61048" y="231571"/>
                        <a:pt x="110505" y="281028"/>
                        <a:pt x="171038" y="281028"/>
                      </a:cubicBezTo>
                      <a:cubicBezTo>
                        <a:pt x="231571" y="281028"/>
                        <a:pt x="281028" y="231571"/>
                        <a:pt x="281028" y="171038"/>
                      </a:cubicBezTo>
                      <a:cubicBezTo>
                        <a:pt x="281028" y="110505"/>
                        <a:pt x="231571" y="61048"/>
                        <a:pt x="171038" y="61048"/>
                      </a:cubicBezTo>
                      <a:close/>
                    </a:path>
                  </a:pathLst>
                </a:custGeom>
                <a:grpFill/>
                <a:ln w="25671"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sp>
              <p:nvSpPr>
                <p:cNvPr id="90" name="Freeform: Shape 89">
                  <a:extLst>
                    <a:ext uri="{FF2B5EF4-FFF2-40B4-BE49-F238E27FC236}">
                      <a16:creationId xmlns:a16="http://schemas.microsoft.com/office/drawing/2014/main" id="{CEC30E01-06FC-8425-6000-7CEF75DBB70F}"/>
                    </a:ext>
                  </a:extLst>
                </p:cNvPr>
                <p:cNvSpPr/>
                <p:nvPr/>
              </p:nvSpPr>
              <p:spPr>
                <a:xfrm>
                  <a:off x="6517892" y="3566255"/>
                  <a:ext cx="305756" cy="796976"/>
                </a:xfrm>
                <a:custGeom>
                  <a:avLst/>
                  <a:gdLst>
                    <a:gd name="connsiteX0" fmla="*/ 140128 w 305756"/>
                    <a:gd name="connsiteY0" fmla="*/ 796977 h 796976"/>
                    <a:gd name="connsiteX1" fmla="*/ 140128 w 305756"/>
                    <a:gd name="connsiteY1" fmla="*/ 796977 h 796976"/>
                    <a:gd name="connsiteX2" fmla="*/ 109732 w 305756"/>
                    <a:gd name="connsiteY2" fmla="*/ 766324 h 796976"/>
                    <a:gd name="connsiteX3" fmla="*/ 110248 w 305756"/>
                    <a:gd name="connsiteY3" fmla="*/ 502811 h 796976"/>
                    <a:gd name="connsiteX4" fmla="*/ 41214 w 305756"/>
                    <a:gd name="connsiteY4" fmla="*/ 464688 h 796976"/>
                    <a:gd name="connsiteX5" fmla="*/ 0 w 305756"/>
                    <a:gd name="connsiteY5" fmla="*/ 365260 h 796976"/>
                    <a:gd name="connsiteX6" fmla="*/ 0 w 305756"/>
                    <a:gd name="connsiteY6" fmla="*/ 140643 h 796976"/>
                    <a:gd name="connsiteX7" fmla="*/ 41729 w 305756"/>
                    <a:gd name="connsiteY7" fmla="*/ 41214 h 796976"/>
                    <a:gd name="connsiteX8" fmla="*/ 141158 w 305756"/>
                    <a:gd name="connsiteY8" fmla="*/ 0 h 796976"/>
                    <a:gd name="connsiteX9" fmla="*/ 275361 w 305756"/>
                    <a:gd name="connsiteY9" fmla="*/ 0 h 796976"/>
                    <a:gd name="connsiteX10" fmla="*/ 305757 w 305756"/>
                    <a:gd name="connsiteY10" fmla="*/ 30395 h 796976"/>
                    <a:gd name="connsiteX11" fmla="*/ 275361 w 305756"/>
                    <a:gd name="connsiteY11" fmla="*/ 60791 h 796976"/>
                    <a:gd name="connsiteX12" fmla="*/ 141158 w 305756"/>
                    <a:gd name="connsiteY12" fmla="*/ 60791 h 796976"/>
                    <a:gd name="connsiteX13" fmla="*/ 84746 w 305756"/>
                    <a:gd name="connsiteY13" fmla="*/ 84231 h 796976"/>
                    <a:gd name="connsiteX14" fmla="*/ 61306 w 305756"/>
                    <a:gd name="connsiteY14" fmla="*/ 140643 h 796976"/>
                    <a:gd name="connsiteX15" fmla="*/ 61306 w 305756"/>
                    <a:gd name="connsiteY15" fmla="*/ 365260 h 796976"/>
                    <a:gd name="connsiteX16" fmla="*/ 84489 w 305756"/>
                    <a:gd name="connsiteY16" fmla="*/ 421671 h 796976"/>
                    <a:gd name="connsiteX17" fmla="*/ 140901 w 305756"/>
                    <a:gd name="connsiteY17" fmla="*/ 445112 h 796976"/>
                    <a:gd name="connsiteX18" fmla="*/ 162538 w 305756"/>
                    <a:gd name="connsiteY18" fmla="*/ 454127 h 796976"/>
                    <a:gd name="connsiteX19" fmla="*/ 171553 w 305756"/>
                    <a:gd name="connsiteY19" fmla="*/ 475765 h 796976"/>
                    <a:gd name="connsiteX20" fmla="*/ 171038 w 305756"/>
                    <a:gd name="connsiteY20" fmla="*/ 766581 h 796976"/>
                    <a:gd name="connsiteX21" fmla="*/ 140643 w 305756"/>
                    <a:gd name="connsiteY21" fmla="*/ 796977 h 79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5756" h="796976">
                      <a:moveTo>
                        <a:pt x="140128" y="796977"/>
                      </a:moveTo>
                      <a:lnTo>
                        <a:pt x="140128" y="796977"/>
                      </a:lnTo>
                      <a:cubicBezTo>
                        <a:pt x="123385" y="796977"/>
                        <a:pt x="109732" y="783325"/>
                        <a:pt x="109732" y="766324"/>
                      </a:cubicBezTo>
                      <a:lnTo>
                        <a:pt x="110248" y="502811"/>
                      </a:lnTo>
                      <a:cubicBezTo>
                        <a:pt x="84231" y="497144"/>
                        <a:pt x="60533" y="484008"/>
                        <a:pt x="41214" y="464688"/>
                      </a:cubicBezTo>
                      <a:cubicBezTo>
                        <a:pt x="14682" y="437899"/>
                        <a:pt x="0" y="402610"/>
                        <a:pt x="0" y="365260"/>
                      </a:cubicBezTo>
                      <a:lnTo>
                        <a:pt x="0" y="140643"/>
                      </a:lnTo>
                      <a:cubicBezTo>
                        <a:pt x="258" y="103035"/>
                        <a:pt x="15198" y="67746"/>
                        <a:pt x="41729" y="41214"/>
                      </a:cubicBezTo>
                      <a:cubicBezTo>
                        <a:pt x="68261" y="14682"/>
                        <a:pt x="103550" y="0"/>
                        <a:pt x="141158" y="0"/>
                      </a:cubicBezTo>
                      <a:lnTo>
                        <a:pt x="275361" y="0"/>
                      </a:lnTo>
                      <a:cubicBezTo>
                        <a:pt x="292105" y="0"/>
                        <a:pt x="305757" y="13652"/>
                        <a:pt x="305757" y="30395"/>
                      </a:cubicBezTo>
                      <a:cubicBezTo>
                        <a:pt x="305757" y="47139"/>
                        <a:pt x="292105" y="60791"/>
                        <a:pt x="275361" y="60791"/>
                      </a:cubicBezTo>
                      <a:lnTo>
                        <a:pt x="141158" y="60791"/>
                      </a:lnTo>
                      <a:cubicBezTo>
                        <a:pt x="120036" y="60791"/>
                        <a:pt x="99944" y="69034"/>
                        <a:pt x="84746" y="84231"/>
                      </a:cubicBezTo>
                      <a:cubicBezTo>
                        <a:pt x="69549" y="99429"/>
                        <a:pt x="61306" y="119263"/>
                        <a:pt x="61306" y="140643"/>
                      </a:cubicBezTo>
                      <a:lnTo>
                        <a:pt x="61306" y="365260"/>
                      </a:lnTo>
                      <a:cubicBezTo>
                        <a:pt x="61048" y="386382"/>
                        <a:pt x="69291" y="406474"/>
                        <a:pt x="84489" y="421671"/>
                      </a:cubicBezTo>
                      <a:cubicBezTo>
                        <a:pt x="99686" y="436869"/>
                        <a:pt x="119521" y="445112"/>
                        <a:pt x="140901" y="445112"/>
                      </a:cubicBezTo>
                      <a:cubicBezTo>
                        <a:pt x="148886" y="445112"/>
                        <a:pt x="156871" y="448460"/>
                        <a:pt x="162538" y="454127"/>
                      </a:cubicBezTo>
                      <a:cubicBezTo>
                        <a:pt x="168205" y="459794"/>
                        <a:pt x="171553" y="467522"/>
                        <a:pt x="171553" y="475765"/>
                      </a:cubicBezTo>
                      <a:lnTo>
                        <a:pt x="171038" y="766581"/>
                      </a:lnTo>
                      <a:cubicBezTo>
                        <a:pt x="171038" y="783325"/>
                        <a:pt x="157386" y="796977"/>
                        <a:pt x="140643" y="796977"/>
                      </a:cubicBezTo>
                      <a:close/>
                    </a:path>
                  </a:pathLst>
                </a:custGeom>
                <a:grpFill/>
                <a:ln w="25671"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grpSp>
        </p:grpSp>
      </p:grpSp>
      <p:grpSp>
        <p:nvGrpSpPr>
          <p:cNvPr id="130" name="Group 129">
            <a:extLst>
              <a:ext uri="{FF2B5EF4-FFF2-40B4-BE49-F238E27FC236}">
                <a16:creationId xmlns:a16="http://schemas.microsoft.com/office/drawing/2014/main" id="{EA426BB4-A402-BC68-2D38-AA0432C16A13}"/>
              </a:ext>
            </a:extLst>
          </p:cNvPr>
          <p:cNvGrpSpPr/>
          <p:nvPr/>
        </p:nvGrpSpPr>
        <p:grpSpPr>
          <a:xfrm>
            <a:off x="1746794" y="2792655"/>
            <a:ext cx="2059293" cy="2059293"/>
            <a:chOff x="1746794" y="2792655"/>
            <a:chExt cx="2059293" cy="2059293"/>
          </a:xfrm>
        </p:grpSpPr>
        <p:sp>
          <p:nvSpPr>
            <p:cNvPr id="73" name="Freeform: Shape 72">
              <a:extLst>
                <a:ext uri="{FF2B5EF4-FFF2-40B4-BE49-F238E27FC236}">
                  <a16:creationId xmlns:a16="http://schemas.microsoft.com/office/drawing/2014/main" id="{BF0EA4AE-10B2-4CDC-9D66-47A8635AEB30}"/>
                </a:ext>
              </a:extLst>
            </p:cNvPr>
            <p:cNvSpPr/>
            <p:nvPr/>
          </p:nvSpPr>
          <p:spPr>
            <a:xfrm>
              <a:off x="1746794" y="2792655"/>
              <a:ext cx="2059293" cy="2059293"/>
            </a:xfrm>
            <a:custGeom>
              <a:avLst/>
              <a:gdLst>
                <a:gd name="connsiteX0" fmla="*/ 392621 w 785336"/>
                <a:gd name="connsiteY0" fmla="*/ 0 h 785241"/>
                <a:gd name="connsiteX1" fmla="*/ 0 w 785336"/>
                <a:gd name="connsiteY1" fmla="*/ 392621 h 785241"/>
                <a:gd name="connsiteX2" fmla="*/ 392621 w 785336"/>
                <a:gd name="connsiteY2" fmla="*/ 785241 h 785241"/>
                <a:gd name="connsiteX3" fmla="*/ 785336 w 785336"/>
                <a:gd name="connsiteY3" fmla="*/ 392621 h 785241"/>
                <a:gd name="connsiteX4" fmla="*/ 392621 w 785336"/>
                <a:gd name="connsiteY4" fmla="*/ 0 h 785241"/>
                <a:gd name="connsiteX5" fmla="*/ 392621 w 785336"/>
                <a:gd name="connsiteY5" fmla="*/ 761524 h 785241"/>
                <a:gd name="connsiteX6" fmla="*/ 23813 w 785336"/>
                <a:gd name="connsiteY6" fmla="*/ 392621 h 785241"/>
                <a:gd name="connsiteX7" fmla="*/ 392621 w 785336"/>
                <a:gd name="connsiteY7" fmla="*/ 23813 h 785241"/>
                <a:gd name="connsiteX8" fmla="*/ 761524 w 785336"/>
                <a:gd name="connsiteY8" fmla="*/ 392621 h 785241"/>
                <a:gd name="connsiteX9" fmla="*/ 392621 w 785336"/>
                <a:gd name="connsiteY9" fmla="*/ 761524 h 78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336" h="785241">
                  <a:moveTo>
                    <a:pt x="392621" y="0"/>
                  </a:moveTo>
                  <a:cubicBezTo>
                    <a:pt x="176117" y="0"/>
                    <a:pt x="0" y="176117"/>
                    <a:pt x="0" y="392621"/>
                  </a:cubicBezTo>
                  <a:cubicBezTo>
                    <a:pt x="0" y="609124"/>
                    <a:pt x="176117" y="785241"/>
                    <a:pt x="392621" y="785241"/>
                  </a:cubicBezTo>
                  <a:cubicBezTo>
                    <a:pt x="609124" y="785241"/>
                    <a:pt x="785336" y="609124"/>
                    <a:pt x="785336" y="392621"/>
                  </a:cubicBezTo>
                  <a:cubicBezTo>
                    <a:pt x="785336" y="176117"/>
                    <a:pt x="609219" y="0"/>
                    <a:pt x="392621" y="0"/>
                  </a:cubicBezTo>
                  <a:close/>
                  <a:moveTo>
                    <a:pt x="392621" y="761524"/>
                  </a:moveTo>
                  <a:cubicBezTo>
                    <a:pt x="189262" y="761524"/>
                    <a:pt x="23813" y="596075"/>
                    <a:pt x="23813" y="392621"/>
                  </a:cubicBezTo>
                  <a:cubicBezTo>
                    <a:pt x="23813" y="189167"/>
                    <a:pt x="189262" y="23813"/>
                    <a:pt x="392621" y="23813"/>
                  </a:cubicBezTo>
                  <a:cubicBezTo>
                    <a:pt x="595979" y="23813"/>
                    <a:pt x="761524" y="189262"/>
                    <a:pt x="761524" y="392621"/>
                  </a:cubicBezTo>
                  <a:cubicBezTo>
                    <a:pt x="761524" y="595979"/>
                    <a:pt x="596075" y="761524"/>
                    <a:pt x="392621" y="761524"/>
                  </a:cubicBezTo>
                  <a:close/>
                </a:path>
              </a:pathLst>
            </a:custGeom>
            <a:solidFill>
              <a:schemeClr val="tx2"/>
            </a:solidFill>
            <a:ln w="9525"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grpSp>
          <p:nvGrpSpPr>
            <p:cNvPr id="117" name="Group 116">
              <a:extLst>
                <a:ext uri="{FF2B5EF4-FFF2-40B4-BE49-F238E27FC236}">
                  <a16:creationId xmlns:a16="http://schemas.microsoft.com/office/drawing/2014/main" id="{E11C7F39-7110-2820-D7C7-2124ADF1A3B4}"/>
                </a:ext>
              </a:extLst>
            </p:cNvPr>
            <p:cNvGrpSpPr/>
            <p:nvPr/>
          </p:nvGrpSpPr>
          <p:grpSpPr>
            <a:xfrm>
              <a:off x="2229064" y="3287806"/>
              <a:ext cx="1092174" cy="1075428"/>
              <a:chOff x="2229064" y="3287806"/>
              <a:chExt cx="1092174" cy="1075428"/>
            </a:xfrm>
          </p:grpSpPr>
          <p:grpSp>
            <p:nvGrpSpPr>
              <p:cNvPr id="107" name="Graphic 12">
                <a:extLst>
                  <a:ext uri="{FF2B5EF4-FFF2-40B4-BE49-F238E27FC236}">
                    <a16:creationId xmlns:a16="http://schemas.microsoft.com/office/drawing/2014/main" id="{16494E95-47CA-CCD3-7243-F0AD38600022}"/>
                  </a:ext>
                </a:extLst>
              </p:cNvPr>
              <p:cNvGrpSpPr/>
              <p:nvPr/>
            </p:nvGrpSpPr>
            <p:grpSpPr>
              <a:xfrm>
                <a:off x="2229064" y="3287806"/>
                <a:ext cx="425793" cy="425792"/>
                <a:chOff x="2229064" y="3287806"/>
                <a:chExt cx="425793" cy="425792"/>
              </a:xfrm>
              <a:noFill/>
            </p:grpSpPr>
            <p:sp>
              <p:nvSpPr>
                <p:cNvPr id="108" name="Freeform: Shape 107">
                  <a:extLst>
                    <a:ext uri="{FF2B5EF4-FFF2-40B4-BE49-F238E27FC236}">
                      <a16:creationId xmlns:a16="http://schemas.microsoft.com/office/drawing/2014/main" id="{B6E02057-0AAC-A613-3377-7275F148ECBF}"/>
                    </a:ext>
                  </a:extLst>
                </p:cNvPr>
                <p:cNvSpPr/>
                <p:nvPr/>
              </p:nvSpPr>
              <p:spPr>
                <a:xfrm>
                  <a:off x="2229064" y="3287806"/>
                  <a:ext cx="425793" cy="425792"/>
                </a:xfrm>
                <a:custGeom>
                  <a:avLst/>
                  <a:gdLst>
                    <a:gd name="connsiteX0" fmla="*/ 0 w 425793"/>
                    <a:gd name="connsiteY0" fmla="*/ 0 h 425792"/>
                    <a:gd name="connsiteX1" fmla="*/ 425794 w 425793"/>
                    <a:gd name="connsiteY1" fmla="*/ 0 h 425792"/>
                    <a:gd name="connsiteX2" fmla="*/ 425794 w 425793"/>
                    <a:gd name="connsiteY2" fmla="*/ 425793 h 425792"/>
                    <a:gd name="connsiteX3" fmla="*/ 0 w 425793"/>
                    <a:gd name="connsiteY3" fmla="*/ 425793 h 425792"/>
                  </a:gdLst>
                  <a:ahLst/>
                  <a:cxnLst>
                    <a:cxn ang="0">
                      <a:pos x="connsiteX0" y="connsiteY0"/>
                    </a:cxn>
                    <a:cxn ang="0">
                      <a:pos x="connsiteX1" y="connsiteY1"/>
                    </a:cxn>
                    <a:cxn ang="0">
                      <a:pos x="connsiteX2" y="connsiteY2"/>
                    </a:cxn>
                    <a:cxn ang="0">
                      <a:pos x="connsiteX3" y="connsiteY3"/>
                    </a:cxn>
                  </a:cxnLst>
                  <a:rect l="l" t="t" r="r" b="b"/>
                  <a:pathLst>
                    <a:path w="425793" h="425792">
                      <a:moveTo>
                        <a:pt x="0" y="0"/>
                      </a:moveTo>
                      <a:lnTo>
                        <a:pt x="425794" y="0"/>
                      </a:lnTo>
                      <a:lnTo>
                        <a:pt x="425794" y="425793"/>
                      </a:lnTo>
                      <a:lnTo>
                        <a:pt x="0" y="425793"/>
                      </a:lnTo>
                      <a:close/>
                    </a:path>
                  </a:pathLst>
                </a:custGeom>
                <a:noFill/>
                <a:ln w="64029" cap="rnd">
                  <a:solidFill>
                    <a:schemeClr val="accent1"/>
                  </a:solidFill>
                  <a:prstDash val="solid"/>
                  <a:round/>
                </a:ln>
              </p:spPr>
              <p:txBody>
                <a:bodyPr rtlCol="0" anchor="ctr"/>
                <a:lstStyle/>
                <a:p>
                  <a:endParaRPr lang="en-GB" dirty="0">
                    <a:latin typeface="Calibri" panose="020F0502020204030204" pitchFamily="34" charset="0"/>
                    <a:cs typeface="Calibri" panose="020F0502020204030204" pitchFamily="34" charset="0"/>
                  </a:endParaRPr>
                </a:p>
              </p:txBody>
            </p:sp>
            <p:sp>
              <p:nvSpPr>
                <p:cNvPr id="109" name="Freeform: Shape 108">
                  <a:extLst>
                    <a:ext uri="{FF2B5EF4-FFF2-40B4-BE49-F238E27FC236}">
                      <a16:creationId xmlns:a16="http://schemas.microsoft.com/office/drawing/2014/main" id="{20B5F641-1C40-821B-9280-DD8DB1EC89ED}"/>
                    </a:ext>
                  </a:extLst>
                </p:cNvPr>
                <p:cNvSpPr/>
                <p:nvPr/>
              </p:nvSpPr>
              <p:spPr>
                <a:xfrm>
                  <a:off x="2357601" y="3455753"/>
                  <a:ext cx="184433" cy="112050"/>
                </a:xfrm>
                <a:custGeom>
                  <a:avLst/>
                  <a:gdLst>
                    <a:gd name="connsiteX0" fmla="*/ 0 w 184433"/>
                    <a:gd name="connsiteY0" fmla="*/ 55897 h 112050"/>
                    <a:gd name="connsiteX1" fmla="*/ 35032 w 184433"/>
                    <a:gd name="connsiteY1" fmla="*/ 112051 h 112050"/>
                    <a:gd name="connsiteX2" fmla="*/ 184433 w 184433"/>
                    <a:gd name="connsiteY2" fmla="*/ 0 h 112050"/>
                  </a:gdLst>
                  <a:ahLst/>
                  <a:cxnLst>
                    <a:cxn ang="0">
                      <a:pos x="connsiteX0" y="connsiteY0"/>
                    </a:cxn>
                    <a:cxn ang="0">
                      <a:pos x="connsiteX1" y="connsiteY1"/>
                    </a:cxn>
                    <a:cxn ang="0">
                      <a:pos x="connsiteX2" y="connsiteY2"/>
                    </a:cxn>
                  </a:cxnLst>
                  <a:rect l="l" t="t" r="r" b="b"/>
                  <a:pathLst>
                    <a:path w="184433" h="112050">
                      <a:moveTo>
                        <a:pt x="0" y="55897"/>
                      </a:moveTo>
                      <a:lnTo>
                        <a:pt x="35032" y="112051"/>
                      </a:lnTo>
                      <a:lnTo>
                        <a:pt x="184433" y="0"/>
                      </a:lnTo>
                    </a:path>
                  </a:pathLst>
                </a:custGeom>
                <a:noFill/>
                <a:ln w="64029"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grpSp>
          <p:grpSp>
            <p:nvGrpSpPr>
              <p:cNvPr id="110" name="Graphic 12">
                <a:extLst>
                  <a:ext uri="{FF2B5EF4-FFF2-40B4-BE49-F238E27FC236}">
                    <a16:creationId xmlns:a16="http://schemas.microsoft.com/office/drawing/2014/main" id="{7C292B52-0EC6-01CD-FC4E-4F3D424CE908}"/>
                  </a:ext>
                </a:extLst>
              </p:cNvPr>
              <p:cNvGrpSpPr/>
              <p:nvPr/>
            </p:nvGrpSpPr>
            <p:grpSpPr>
              <a:xfrm>
                <a:off x="2229064" y="3937442"/>
                <a:ext cx="425793" cy="425792"/>
                <a:chOff x="2229064" y="3937442"/>
                <a:chExt cx="425793" cy="425792"/>
              </a:xfrm>
              <a:noFill/>
            </p:grpSpPr>
            <p:sp>
              <p:nvSpPr>
                <p:cNvPr id="111" name="Freeform: Shape 110">
                  <a:extLst>
                    <a:ext uri="{FF2B5EF4-FFF2-40B4-BE49-F238E27FC236}">
                      <a16:creationId xmlns:a16="http://schemas.microsoft.com/office/drawing/2014/main" id="{5DFF0132-075A-1A3A-0631-8EFC87736209}"/>
                    </a:ext>
                  </a:extLst>
                </p:cNvPr>
                <p:cNvSpPr/>
                <p:nvPr/>
              </p:nvSpPr>
              <p:spPr>
                <a:xfrm>
                  <a:off x="2229064" y="3937442"/>
                  <a:ext cx="425793" cy="425792"/>
                </a:xfrm>
                <a:custGeom>
                  <a:avLst/>
                  <a:gdLst>
                    <a:gd name="connsiteX0" fmla="*/ 0 w 425793"/>
                    <a:gd name="connsiteY0" fmla="*/ 0 h 425792"/>
                    <a:gd name="connsiteX1" fmla="*/ 425794 w 425793"/>
                    <a:gd name="connsiteY1" fmla="*/ 0 h 425792"/>
                    <a:gd name="connsiteX2" fmla="*/ 425794 w 425793"/>
                    <a:gd name="connsiteY2" fmla="*/ 425793 h 425792"/>
                    <a:gd name="connsiteX3" fmla="*/ 0 w 425793"/>
                    <a:gd name="connsiteY3" fmla="*/ 425793 h 425792"/>
                  </a:gdLst>
                  <a:ahLst/>
                  <a:cxnLst>
                    <a:cxn ang="0">
                      <a:pos x="connsiteX0" y="connsiteY0"/>
                    </a:cxn>
                    <a:cxn ang="0">
                      <a:pos x="connsiteX1" y="connsiteY1"/>
                    </a:cxn>
                    <a:cxn ang="0">
                      <a:pos x="connsiteX2" y="connsiteY2"/>
                    </a:cxn>
                    <a:cxn ang="0">
                      <a:pos x="connsiteX3" y="connsiteY3"/>
                    </a:cxn>
                  </a:cxnLst>
                  <a:rect l="l" t="t" r="r" b="b"/>
                  <a:pathLst>
                    <a:path w="425793" h="425792">
                      <a:moveTo>
                        <a:pt x="0" y="0"/>
                      </a:moveTo>
                      <a:lnTo>
                        <a:pt x="425794" y="0"/>
                      </a:lnTo>
                      <a:lnTo>
                        <a:pt x="425794" y="425793"/>
                      </a:lnTo>
                      <a:lnTo>
                        <a:pt x="0" y="425793"/>
                      </a:lnTo>
                      <a:close/>
                    </a:path>
                  </a:pathLst>
                </a:custGeom>
                <a:noFill/>
                <a:ln w="64029"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12" name="Freeform: Shape 111">
                  <a:extLst>
                    <a:ext uri="{FF2B5EF4-FFF2-40B4-BE49-F238E27FC236}">
                      <a16:creationId xmlns:a16="http://schemas.microsoft.com/office/drawing/2014/main" id="{AF7FB94D-E321-167C-2D9E-07D4EA4A59B3}"/>
                    </a:ext>
                  </a:extLst>
                </p:cNvPr>
                <p:cNvSpPr/>
                <p:nvPr/>
              </p:nvSpPr>
              <p:spPr>
                <a:xfrm>
                  <a:off x="2357601" y="4105389"/>
                  <a:ext cx="184433" cy="112050"/>
                </a:xfrm>
                <a:custGeom>
                  <a:avLst/>
                  <a:gdLst>
                    <a:gd name="connsiteX0" fmla="*/ 0 w 184433"/>
                    <a:gd name="connsiteY0" fmla="*/ 56154 h 112050"/>
                    <a:gd name="connsiteX1" fmla="*/ 35032 w 184433"/>
                    <a:gd name="connsiteY1" fmla="*/ 112051 h 112050"/>
                    <a:gd name="connsiteX2" fmla="*/ 184433 w 184433"/>
                    <a:gd name="connsiteY2" fmla="*/ 0 h 112050"/>
                  </a:gdLst>
                  <a:ahLst/>
                  <a:cxnLst>
                    <a:cxn ang="0">
                      <a:pos x="connsiteX0" y="connsiteY0"/>
                    </a:cxn>
                    <a:cxn ang="0">
                      <a:pos x="connsiteX1" y="connsiteY1"/>
                    </a:cxn>
                    <a:cxn ang="0">
                      <a:pos x="connsiteX2" y="connsiteY2"/>
                    </a:cxn>
                  </a:cxnLst>
                  <a:rect l="l" t="t" r="r" b="b"/>
                  <a:pathLst>
                    <a:path w="184433" h="112050">
                      <a:moveTo>
                        <a:pt x="0" y="56154"/>
                      </a:moveTo>
                      <a:lnTo>
                        <a:pt x="35032" y="112051"/>
                      </a:lnTo>
                      <a:lnTo>
                        <a:pt x="184433" y="0"/>
                      </a:lnTo>
                    </a:path>
                  </a:pathLst>
                </a:custGeom>
                <a:noFill/>
                <a:ln w="64029"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grpSp>
          <p:sp>
            <p:nvSpPr>
              <p:cNvPr id="113" name="Freeform: Shape 112">
                <a:extLst>
                  <a:ext uri="{FF2B5EF4-FFF2-40B4-BE49-F238E27FC236}">
                    <a16:creationId xmlns:a16="http://schemas.microsoft.com/office/drawing/2014/main" id="{8B2F47B6-48C3-C927-A004-C6D1127AB297}"/>
                  </a:ext>
                </a:extLst>
              </p:cNvPr>
              <p:cNvSpPr/>
              <p:nvPr/>
            </p:nvSpPr>
            <p:spPr>
              <a:xfrm>
                <a:off x="2800910" y="3418145"/>
                <a:ext cx="520328" cy="25758"/>
              </a:xfrm>
              <a:custGeom>
                <a:avLst/>
                <a:gdLst>
                  <a:gd name="connsiteX0" fmla="*/ 0 w 520328"/>
                  <a:gd name="connsiteY0" fmla="*/ 0 h 25758"/>
                  <a:gd name="connsiteX1" fmla="*/ 520329 w 520328"/>
                  <a:gd name="connsiteY1" fmla="*/ 0 h 25758"/>
                </a:gdLst>
                <a:ahLst/>
                <a:cxnLst>
                  <a:cxn ang="0">
                    <a:pos x="connsiteX0" y="connsiteY0"/>
                  </a:cxn>
                  <a:cxn ang="0">
                    <a:pos x="connsiteX1" y="connsiteY1"/>
                  </a:cxn>
                </a:cxnLst>
                <a:rect l="l" t="t" r="r" b="b"/>
                <a:pathLst>
                  <a:path w="520328" h="25758">
                    <a:moveTo>
                      <a:pt x="0" y="0"/>
                    </a:moveTo>
                    <a:lnTo>
                      <a:pt x="520329" y="0"/>
                    </a:lnTo>
                  </a:path>
                </a:pathLst>
              </a:custGeom>
              <a:ln w="64029" cap="rnd">
                <a:solidFill>
                  <a:schemeClr val="tx2"/>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14" name="Freeform: Shape 113">
                <a:extLst>
                  <a:ext uri="{FF2B5EF4-FFF2-40B4-BE49-F238E27FC236}">
                    <a16:creationId xmlns:a16="http://schemas.microsoft.com/office/drawing/2014/main" id="{F2146ABD-CED2-1528-38EC-A6D158EE81F7}"/>
                  </a:ext>
                </a:extLst>
              </p:cNvPr>
              <p:cNvSpPr/>
              <p:nvPr/>
            </p:nvSpPr>
            <p:spPr>
              <a:xfrm>
                <a:off x="2800910" y="3583002"/>
                <a:ext cx="520328" cy="25758"/>
              </a:xfrm>
              <a:custGeom>
                <a:avLst/>
                <a:gdLst>
                  <a:gd name="connsiteX0" fmla="*/ 0 w 520328"/>
                  <a:gd name="connsiteY0" fmla="*/ 0 h 25758"/>
                  <a:gd name="connsiteX1" fmla="*/ 520329 w 520328"/>
                  <a:gd name="connsiteY1" fmla="*/ 0 h 25758"/>
                </a:gdLst>
                <a:ahLst/>
                <a:cxnLst>
                  <a:cxn ang="0">
                    <a:pos x="connsiteX0" y="connsiteY0"/>
                  </a:cxn>
                  <a:cxn ang="0">
                    <a:pos x="connsiteX1" y="connsiteY1"/>
                  </a:cxn>
                </a:cxnLst>
                <a:rect l="l" t="t" r="r" b="b"/>
                <a:pathLst>
                  <a:path w="520328" h="25758">
                    <a:moveTo>
                      <a:pt x="0" y="0"/>
                    </a:moveTo>
                    <a:lnTo>
                      <a:pt x="520329" y="0"/>
                    </a:lnTo>
                  </a:path>
                </a:pathLst>
              </a:custGeom>
              <a:ln w="64029" cap="rnd">
                <a:solidFill>
                  <a:schemeClr val="tx2"/>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15" name="Freeform: Shape 114">
                <a:extLst>
                  <a:ext uri="{FF2B5EF4-FFF2-40B4-BE49-F238E27FC236}">
                    <a16:creationId xmlns:a16="http://schemas.microsoft.com/office/drawing/2014/main" id="{50382FF8-AFD4-A637-130B-7AFF5401B863}"/>
                  </a:ext>
                </a:extLst>
              </p:cNvPr>
              <p:cNvSpPr/>
              <p:nvPr/>
            </p:nvSpPr>
            <p:spPr>
              <a:xfrm>
                <a:off x="2800910" y="4068039"/>
                <a:ext cx="520328" cy="25758"/>
              </a:xfrm>
              <a:custGeom>
                <a:avLst/>
                <a:gdLst>
                  <a:gd name="connsiteX0" fmla="*/ 0 w 520328"/>
                  <a:gd name="connsiteY0" fmla="*/ 0 h 25758"/>
                  <a:gd name="connsiteX1" fmla="*/ 520329 w 520328"/>
                  <a:gd name="connsiteY1" fmla="*/ 0 h 25758"/>
                </a:gdLst>
                <a:ahLst/>
                <a:cxnLst>
                  <a:cxn ang="0">
                    <a:pos x="connsiteX0" y="connsiteY0"/>
                  </a:cxn>
                  <a:cxn ang="0">
                    <a:pos x="connsiteX1" y="connsiteY1"/>
                  </a:cxn>
                </a:cxnLst>
                <a:rect l="l" t="t" r="r" b="b"/>
                <a:pathLst>
                  <a:path w="520328" h="25758">
                    <a:moveTo>
                      <a:pt x="0" y="0"/>
                    </a:moveTo>
                    <a:lnTo>
                      <a:pt x="520329" y="0"/>
                    </a:lnTo>
                  </a:path>
                </a:pathLst>
              </a:custGeom>
              <a:ln w="64029" cap="rnd">
                <a:solidFill>
                  <a:schemeClr val="tx2"/>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16" name="Freeform: Shape 115">
                <a:extLst>
                  <a:ext uri="{FF2B5EF4-FFF2-40B4-BE49-F238E27FC236}">
                    <a16:creationId xmlns:a16="http://schemas.microsoft.com/office/drawing/2014/main" id="{13342222-77A0-C8BD-266D-B305394F72D2}"/>
                  </a:ext>
                </a:extLst>
              </p:cNvPr>
              <p:cNvSpPr/>
              <p:nvPr/>
            </p:nvSpPr>
            <p:spPr>
              <a:xfrm>
                <a:off x="2800910" y="4232895"/>
                <a:ext cx="520328" cy="25758"/>
              </a:xfrm>
              <a:custGeom>
                <a:avLst/>
                <a:gdLst>
                  <a:gd name="connsiteX0" fmla="*/ 0 w 520328"/>
                  <a:gd name="connsiteY0" fmla="*/ 0 h 25758"/>
                  <a:gd name="connsiteX1" fmla="*/ 520329 w 520328"/>
                  <a:gd name="connsiteY1" fmla="*/ 0 h 25758"/>
                </a:gdLst>
                <a:ahLst/>
                <a:cxnLst>
                  <a:cxn ang="0">
                    <a:pos x="connsiteX0" y="connsiteY0"/>
                  </a:cxn>
                  <a:cxn ang="0">
                    <a:pos x="connsiteX1" y="connsiteY1"/>
                  </a:cxn>
                </a:cxnLst>
                <a:rect l="l" t="t" r="r" b="b"/>
                <a:pathLst>
                  <a:path w="520328" h="25758">
                    <a:moveTo>
                      <a:pt x="0" y="0"/>
                    </a:moveTo>
                    <a:lnTo>
                      <a:pt x="520329" y="0"/>
                    </a:lnTo>
                  </a:path>
                </a:pathLst>
              </a:custGeom>
              <a:ln w="64029" cap="rnd">
                <a:solidFill>
                  <a:schemeClr val="tx2"/>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grpSp>
      </p:grpSp>
      <p:grpSp>
        <p:nvGrpSpPr>
          <p:cNvPr id="131" name="Group 130">
            <a:extLst>
              <a:ext uri="{FF2B5EF4-FFF2-40B4-BE49-F238E27FC236}">
                <a16:creationId xmlns:a16="http://schemas.microsoft.com/office/drawing/2014/main" id="{DB8891C6-C13D-8C3A-0F28-F675ADB55F7D}"/>
              </a:ext>
            </a:extLst>
          </p:cNvPr>
          <p:cNvGrpSpPr/>
          <p:nvPr/>
        </p:nvGrpSpPr>
        <p:grpSpPr>
          <a:xfrm>
            <a:off x="10236874" y="2792655"/>
            <a:ext cx="2059293" cy="2059293"/>
            <a:chOff x="10236874" y="2792655"/>
            <a:chExt cx="2059293" cy="2059293"/>
          </a:xfrm>
        </p:grpSpPr>
        <p:sp>
          <p:nvSpPr>
            <p:cNvPr id="75" name="Freeform: Shape 74">
              <a:extLst>
                <a:ext uri="{FF2B5EF4-FFF2-40B4-BE49-F238E27FC236}">
                  <a16:creationId xmlns:a16="http://schemas.microsoft.com/office/drawing/2014/main" id="{A4739926-5A4E-7AF3-174D-B2CDE61D9DAE}"/>
                </a:ext>
              </a:extLst>
            </p:cNvPr>
            <p:cNvSpPr/>
            <p:nvPr/>
          </p:nvSpPr>
          <p:spPr>
            <a:xfrm>
              <a:off x="10236874" y="2792655"/>
              <a:ext cx="2059293" cy="2059293"/>
            </a:xfrm>
            <a:custGeom>
              <a:avLst/>
              <a:gdLst>
                <a:gd name="connsiteX0" fmla="*/ 392621 w 785336"/>
                <a:gd name="connsiteY0" fmla="*/ 0 h 785241"/>
                <a:gd name="connsiteX1" fmla="*/ 0 w 785336"/>
                <a:gd name="connsiteY1" fmla="*/ 392621 h 785241"/>
                <a:gd name="connsiteX2" fmla="*/ 392621 w 785336"/>
                <a:gd name="connsiteY2" fmla="*/ 785241 h 785241"/>
                <a:gd name="connsiteX3" fmla="*/ 785336 w 785336"/>
                <a:gd name="connsiteY3" fmla="*/ 392621 h 785241"/>
                <a:gd name="connsiteX4" fmla="*/ 392621 w 785336"/>
                <a:gd name="connsiteY4" fmla="*/ 0 h 785241"/>
                <a:gd name="connsiteX5" fmla="*/ 392621 w 785336"/>
                <a:gd name="connsiteY5" fmla="*/ 761524 h 785241"/>
                <a:gd name="connsiteX6" fmla="*/ 23813 w 785336"/>
                <a:gd name="connsiteY6" fmla="*/ 392621 h 785241"/>
                <a:gd name="connsiteX7" fmla="*/ 392621 w 785336"/>
                <a:gd name="connsiteY7" fmla="*/ 23813 h 785241"/>
                <a:gd name="connsiteX8" fmla="*/ 761524 w 785336"/>
                <a:gd name="connsiteY8" fmla="*/ 392621 h 785241"/>
                <a:gd name="connsiteX9" fmla="*/ 392621 w 785336"/>
                <a:gd name="connsiteY9" fmla="*/ 761524 h 78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336" h="785241">
                  <a:moveTo>
                    <a:pt x="392621" y="0"/>
                  </a:moveTo>
                  <a:cubicBezTo>
                    <a:pt x="176117" y="0"/>
                    <a:pt x="0" y="176117"/>
                    <a:pt x="0" y="392621"/>
                  </a:cubicBezTo>
                  <a:cubicBezTo>
                    <a:pt x="0" y="609124"/>
                    <a:pt x="176117" y="785241"/>
                    <a:pt x="392621" y="785241"/>
                  </a:cubicBezTo>
                  <a:cubicBezTo>
                    <a:pt x="609124" y="785241"/>
                    <a:pt x="785336" y="609124"/>
                    <a:pt x="785336" y="392621"/>
                  </a:cubicBezTo>
                  <a:cubicBezTo>
                    <a:pt x="785336" y="176117"/>
                    <a:pt x="609219" y="0"/>
                    <a:pt x="392621" y="0"/>
                  </a:cubicBezTo>
                  <a:close/>
                  <a:moveTo>
                    <a:pt x="392621" y="761524"/>
                  </a:moveTo>
                  <a:cubicBezTo>
                    <a:pt x="189262" y="761524"/>
                    <a:pt x="23813" y="596075"/>
                    <a:pt x="23813" y="392621"/>
                  </a:cubicBezTo>
                  <a:cubicBezTo>
                    <a:pt x="23813" y="189167"/>
                    <a:pt x="189262" y="23813"/>
                    <a:pt x="392621" y="23813"/>
                  </a:cubicBezTo>
                  <a:cubicBezTo>
                    <a:pt x="595979" y="23813"/>
                    <a:pt x="761524" y="189262"/>
                    <a:pt x="761524" y="392621"/>
                  </a:cubicBezTo>
                  <a:cubicBezTo>
                    <a:pt x="761524" y="595979"/>
                    <a:pt x="596075" y="761524"/>
                    <a:pt x="392621" y="761524"/>
                  </a:cubicBezTo>
                  <a:close/>
                </a:path>
              </a:pathLst>
            </a:custGeom>
            <a:solidFill>
              <a:schemeClr val="tx2"/>
            </a:solidFill>
            <a:ln w="9525"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grpSp>
          <p:nvGrpSpPr>
            <p:cNvPr id="127" name="Group 126">
              <a:extLst>
                <a:ext uri="{FF2B5EF4-FFF2-40B4-BE49-F238E27FC236}">
                  <a16:creationId xmlns:a16="http://schemas.microsoft.com/office/drawing/2014/main" id="{99A03B0B-201B-C806-97F6-BA381096E3E9}"/>
                </a:ext>
              </a:extLst>
            </p:cNvPr>
            <p:cNvGrpSpPr/>
            <p:nvPr/>
          </p:nvGrpSpPr>
          <p:grpSpPr>
            <a:xfrm>
              <a:off x="10641868" y="3155938"/>
              <a:ext cx="1255484" cy="1298757"/>
              <a:chOff x="10641868" y="3184513"/>
              <a:chExt cx="1255484" cy="1298757"/>
            </a:xfrm>
          </p:grpSpPr>
          <p:sp>
            <p:nvSpPr>
              <p:cNvPr id="119" name="Freeform: Shape 118">
                <a:extLst>
                  <a:ext uri="{FF2B5EF4-FFF2-40B4-BE49-F238E27FC236}">
                    <a16:creationId xmlns:a16="http://schemas.microsoft.com/office/drawing/2014/main" id="{D26FAB8F-A19D-9796-821A-F190E47AC0DE}"/>
                  </a:ext>
                </a:extLst>
              </p:cNvPr>
              <p:cNvSpPr/>
              <p:nvPr/>
            </p:nvSpPr>
            <p:spPr>
              <a:xfrm>
                <a:off x="10641868" y="3798345"/>
                <a:ext cx="705019" cy="497917"/>
              </a:xfrm>
              <a:custGeom>
                <a:avLst/>
                <a:gdLst>
                  <a:gd name="connsiteX0" fmla="*/ 663290 w 705019"/>
                  <a:gd name="connsiteY0" fmla="*/ 0 h 497917"/>
                  <a:gd name="connsiteX1" fmla="*/ 705019 w 705019"/>
                  <a:gd name="connsiteY1" fmla="*/ 41729 h 497917"/>
                  <a:gd name="connsiteX2" fmla="*/ 705019 w 705019"/>
                  <a:gd name="connsiteY2" fmla="*/ 456188 h 497917"/>
                  <a:gd name="connsiteX3" fmla="*/ 663290 w 705019"/>
                  <a:gd name="connsiteY3" fmla="*/ 497917 h 497917"/>
                  <a:gd name="connsiteX4" fmla="*/ 41729 w 705019"/>
                  <a:gd name="connsiteY4" fmla="*/ 497917 h 497917"/>
                  <a:gd name="connsiteX5" fmla="*/ 0 w 705019"/>
                  <a:gd name="connsiteY5" fmla="*/ 456188 h 497917"/>
                  <a:gd name="connsiteX6" fmla="*/ 0 w 705019"/>
                  <a:gd name="connsiteY6" fmla="*/ 41729 h 497917"/>
                  <a:gd name="connsiteX7" fmla="*/ 41729 w 705019"/>
                  <a:gd name="connsiteY7" fmla="*/ 0 h 49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019" h="497917">
                    <a:moveTo>
                      <a:pt x="663290" y="0"/>
                    </a:moveTo>
                    <a:cubicBezTo>
                      <a:pt x="686336" y="0"/>
                      <a:pt x="705019" y="18683"/>
                      <a:pt x="705019" y="41729"/>
                    </a:cubicBezTo>
                    <a:lnTo>
                      <a:pt x="705019" y="456188"/>
                    </a:lnTo>
                    <a:cubicBezTo>
                      <a:pt x="705019" y="479234"/>
                      <a:pt x="686336" y="497917"/>
                      <a:pt x="663290" y="497917"/>
                    </a:cubicBezTo>
                    <a:lnTo>
                      <a:pt x="41729" y="497917"/>
                    </a:lnTo>
                    <a:cubicBezTo>
                      <a:pt x="18683" y="497917"/>
                      <a:pt x="0" y="479234"/>
                      <a:pt x="0" y="456188"/>
                    </a:cubicBezTo>
                    <a:lnTo>
                      <a:pt x="0" y="41729"/>
                    </a:lnTo>
                    <a:cubicBezTo>
                      <a:pt x="0" y="18683"/>
                      <a:pt x="18683" y="0"/>
                      <a:pt x="41729" y="0"/>
                    </a:cubicBezTo>
                    <a:close/>
                  </a:path>
                </a:pathLst>
              </a:custGeom>
              <a:noFill/>
              <a:ln w="63967" cap="rnd">
                <a:solidFill>
                  <a:schemeClr val="tx2"/>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20" name="Freeform: Shape 119">
                <a:extLst>
                  <a:ext uri="{FF2B5EF4-FFF2-40B4-BE49-F238E27FC236}">
                    <a16:creationId xmlns:a16="http://schemas.microsoft.com/office/drawing/2014/main" id="{B3EB57B1-C172-36AB-BC5C-BC8DE01B658F}"/>
                  </a:ext>
                </a:extLst>
              </p:cNvPr>
              <p:cNvSpPr/>
              <p:nvPr/>
            </p:nvSpPr>
            <p:spPr>
              <a:xfrm>
                <a:off x="10994506" y="4296262"/>
                <a:ext cx="25758" cy="161249"/>
              </a:xfrm>
              <a:custGeom>
                <a:avLst/>
                <a:gdLst>
                  <a:gd name="connsiteX0" fmla="*/ 0 w 25758"/>
                  <a:gd name="connsiteY0" fmla="*/ 161250 h 161249"/>
                  <a:gd name="connsiteX1" fmla="*/ 0 w 25758"/>
                  <a:gd name="connsiteY1" fmla="*/ 0 h 161249"/>
                </a:gdLst>
                <a:ahLst/>
                <a:cxnLst>
                  <a:cxn ang="0">
                    <a:pos x="connsiteX0" y="connsiteY0"/>
                  </a:cxn>
                  <a:cxn ang="0">
                    <a:pos x="connsiteX1" y="connsiteY1"/>
                  </a:cxn>
                </a:cxnLst>
                <a:rect l="l" t="t" r="r" b="b"/>
                <a:pathLst>
                  <a:path w="25758" h="161249">
                    <a:moveTo>
                      <a:pt x="0" y="161250"/>
                    </a:moveTo>
                    <a:lnTo>
                      <a:pt x="0" y="0"/>
                    </a:lnTo>
                  </a:path>
                </a:pathLst>
              </a:custGeom>
              <a:ln w="63967" cap="rnd">
                <a:solidFill>
                  <a:schemeClr val="tx2"/>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21" name="Freeform: Shape 120">
                <a:extLst>
                  <a:ext uri="{FF2B5EF4-FFF2-40B4-BE49-F238E27FC236}">
                    <a16:creationId xmlns:a16="http://schemas.microsoft.com/office/drawing/2014/main" id="{D7ACA9A2-BD5F-EEC1-413E-9FDE63081A72}"/>
                  </a:ext>
                </a:extLst>
              </p:cNvPr>
              <p:cNvSpPr/>
              <p:nvPr/>
            </p:nvSpPr>
            <p:spPr>
              <a:xfrm>
                <a:off x="10805179" y="4457512"/>
                <a:ext cx="378654" cy="25758"/>
              </a:xfrm>
              <a:custGeom>
                <a:avLst/>
                <a:gdLst>
                  <a:gd name="connsiteX0" fmla="*/ 378655 w 378654"/>
                  <a:gd name="connsiteY0" fmla="*/ 0 h 25758"/>
                  <a:gd name="connsiteX1" fmla="*/ 0 w 378654"/>
                  <a:gd name="connsiteY1" fmla="*/ 0 h 25758"/>
                </a:gdLst>
                <a:ahLst/>
                <a:cxnLst>
                  <a:cxn ang="0">
                    <a:pos x="connsiteX0" y="connsiteY0"/>
                  </a:cxn>
                  <a:cxn ang="0">
                    <a:pos x="connsiteX1" y="connsiteY1"/>
                  </a:cxn>
                </a:cxnLst>
                <a:rect l="l" t="t" r="r" b="b"/>
                <a:pathLst>
                  <a:path w="378654" h="25758">
                    <a:moveTo>
                      <a:pt x="378655" y="0"/>
                    </a:moveTo>
                    <a:lnTo>
                      <a:pt x="0" y="0"/>
                    </a:lnTo>
                  </a:path>
                </a:pathLst>
              </a:custGeom>
              <a:ln w="63967" cap="rnd">
                <a:solidFill>
                  <a:schemeClr val="tx2"/>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22" name="Freeform: Shape 121">
                <a:extLst>
                  <a:ext uri="{FF2B5EF4-FFF2-40B4-BE49-F238E27FC236}">
                    <a16:creationId xmlns:a16="http://schemas.microsoft.com/office/drawing/2014/main" id="{729811FE-5BCE-A47C-286F-80EAA88185BB}"/>
                  </a:ext>
                </a:extLst>
              </p:cNvPr>
              <p:cNvSpPr/>
              <p:nvPr/>
            </p:nvSpPr>
            <p:spPr>
              <a:xfrm>
                <a:off x="11147771" y="3184513"/>
                <a:ext cx="749581" cy="433262"/>
              </a:xfrm>
              <a:custGeom>
                <a:avLst/>
                <a:gdLst>
                  <a:gd name="connsiteX0" fmla="*/ 645259 w 749581"/>
                  <a:gd name="connsiteY0" fmla="*/ 433263 h 433262"/>
                  <a:gd name="connsiteX1" fmla="*/ 749582 w 749581"/>
                  <a:gd name="connsiteY1" fmla="*/ 328940 h 433262"/>
                  <a:gd name="connsiteX2" fmla="*/ 645259 w 749581"/>
                  <a:gd name="connsiteY2" fmla="*/ 224616 h 433262"/>
                  <a:gd name="connsiteX3" fmla="*/ 637016 w 749581"/>
                  <a:gd name="connsiteY3" fmla="*/ 225389 h 433262"/>
                  <a:gd name="connsiteX4" fmla="*/ 640107 w 749581"/>
                  <a:gd name="connsiteY4" fmla="*/ 197570 h 433262"/>
                  <a:gd name="connsiteX5" fmla="*/ 513116 w 749581"/>
                  <a:gd name="connsiteY5" fmla="*/ 70579 h 433262"/>
                  <a:gd name="connsiteX6" fmla="*/ 460568 w 749581"/>
                  <a:gd name="connsiteY6" fmla="*/ 82170 h 433262"/>
                  <a:gd name="connsiteX7" fmla="*/ 321985 w 749581"/>
                  <a:gd name="connsiteY7" fmla="*/ 0 h 433262"/>
                  <a:gd name="connsiteX8" fmla="*/ 164084 w 749581"/>
                  <a:gd name="connsiteY8" fmla="*/ 157901 h 433262"/>
                  <a:gd name="connsiteX9" fmla="*/ 164599 w 749581"/>
                  <a:gd name="connsiteY9" fmla="*/ 168205 h 433262"/>
                  <a:gd name="connsiteX10" fmla="*/ 134204 w 749581"/>
                  <a:gd name="connsiteY10" fmla="*/ 164599 h 433262"/>
                  <a:gd name="connsiteX11" fmla="*/ 0 w 749581"/>
                  <a:gd name="connsiteY11" fmla="*/ 298802 h 433262"/>
                  <a:gd name="connsiteX12" fmla="*/ 134204 w 749581"/>
                  <a:gd name="connsiteY12" fmla="*/ 433005 h 433262"/>
                  <a:gd name="connsiteX13" fmla="*/ 645259 w 749581"/>
                  <a:gd name="connsiteY13" fmla="*/ 433005 h 43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581" h="433262">
                    <a:moveTo>
                      <a:pt x="645259" y="433263"/>
                    </a:moveTo>
                    <a:cubicBezTo>
                      <a:pt x="702958" y="433263"/>
                      <a:pt x="749582" y="386639"/>
                      <a:pt x="749582" y="328940"/>
                    </a:cubicBezTo>
                    <a:cubicBezTo>
                      <a:pt x="749582" y="271240"/>
                      <a:pt x="702958" y="224616"/>
                      <a:pt x="645259" y="224616"/>
                    </a:cubicBezTo>
                    <a:cubicBezTo>
                      <a:pt x="642425" y="224616"/>
                      <a:pt x="639849" y="225132"/>
                      <a:pt x="637016" y="225389"/>
                    </a:cubicBezTo>
                    <a:cubicBezTo>
                      <a:pt x="639076" y="216374"/>
                      <a:pt x="640107" y="207101"/>
                      <a:pt x="640107" y="197570"/>
                    </a:cubicBezTo>
                    <a:cubicBezTo>
                      <a:pt x="640107" y="127506"/>
                      <a:pt x="583180" y="70579"/>
                      <a:pt x="513116" y="70579"/>
                    </a:cubicBezTo>
                    <a:cubicBezTo>
                      <a:pt x="494312" y="70579"/>
                      <a:pt x="476538" y="74700"/>
                      <a:pt x="460568" y="82170"/>
                    </a:cubicBezTo>
                    <a:cubicBezTo>
                      <a:pt x="433779" y="33229"/>
                      <a:pt x="381746" y="0"/>
                      <a:pt x="321985" y="0"/>
                    </a:cubicBezTo>
                    <a:cubicBezTo>
                      <a:pt x="234663" y="0"/>
                      <a:pt x="164084" y="70837"/>
                      <a:pt x="164084" y="157901"/>
                    </a:cubicBezTo>
                    <a:cubicBezTo>
                      <a:pt x="164084" y="161250"/>
                      <a:pt x="164341" y="164856"/>
                      <a:pt x="164599" y="168205"/>
                    </a:cubicBezTo>
                    <a:cubicBezTo>
                      <a:pt x="154811" y="165886"/>
                      <a:pt x="144765" y="164599"/>
                      <a:pt x="134204" y="164599"/>
                    </a:cubicBezTo>
                    <a:cubicBezTo>
                      <a:pt x="60018" y="164599"/>
                      <a:pt x="0" y="224616"/>
                      <a:pt x="0" y="298802"/>
                    </a:cubicBezTo>
                    <a:cubicBezTo>
                      <a:pt x="0" y="372987"/>
                      <a:pt x="60018" y="433005"/>
                      <a:pt x="134204" y="433005"/>
                    </a:cubicBezTo>
                    <a:lnTo>
                      <a:pt x="645259" y="433005"/>
                    </a:lnTo>
                    <a:close/>
                  </a:path>
                </a:pathLst>
              </a:custGeom>
              <a:noFill/>
              <a:ln w="63967" cap="rnd">
                <a:solidFill>
                  <a:schemeClr val="tx2"/>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23" name="Freeform: Shape 122">
                <a:extLst>
                  <a:ext uri="{FF2B5EF4-FFF2-40B4-BE49-F238E27FC236}">
                    <a16:creationId xmlns:a16="http://schemas.microsoft.com/office/drawing/2014/main" id="{A209EB12-611E-DB16-A68D-BE85912489B3}"/>
                  </a:ext>
                </a:extLst>
              </p:cNvPr>
              <p:cNvSpPr/>
              <p:nvPr/>
            </p:nvSpPr>
            <p:spPr>
              <a:xfrm>
                <a:off x="11479803" y="3816118"/>
                <a:ext cx="226302" cy="198195"/>
              </a:xfrm>
              <a:custGeom>
                <a:avLst/>
                <a:gdLst>
                  <a:gd name="connsiteX0" fmla="*/ 225647 w 226302"/>
                  <a:gd name="connsiteY0" fmla="*/ 0 h 198195"/>
                  <a:gd name="connsiteX1" fmla="*/ 0 w 226302"/>
                  <a:gd name="connsiteY1" fmla="*/ 195509 h 198195"/>
                </a:gdLst>
                <a:ahLst/>
                <a:cxnLst>
                  <a:cxn ang="0">
                    <a:pos x="connsiteX0" y="connsiteY0"/>
                  </a:cxn>
                  <a:cxn ang="0">
                    <a:pos x="connsiteX1" y="connsiteY1"/>
                  </a:cxn>
                </a:cxnLst>
                <a:rect l="l" t="t" r="r" b="b"/>
                <a:pathLst>
                  <a:path w="226302" h="198195">
                    <a:moveTo>
                      <a:pt x="225647" y="0"/>
                    </a:moveTo>
                    <a:cubicBezTo>
                      <a:pt x="225647" y="0"/>
                      <a:pt x="250118" y="225132"/>
                      <a:pt x="0" y="195509"/>
                    </a:cubicBezTo>
                  </a:path>
                </a:pathLst>
              </a:custGeom>
              <a:noFill/>
              <a:ln w="63967"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24" name="Freeform: Shape 123">
                <a:extLst>
                  <a:ext uri="{FF2B5EF4-FFF2-40B4-BE49-F238E27FC236}">
                    <a16:creationId xmlns:a16="http://schemas.microsoft.com/office/drawing/2014/main" id="{DD3CA81D-06BE-AF79-A068-F6006692DDA4}"/>
                  </a:ext>
                </a:extLst>
              </p:cNvPr>
              <p:cNvSpPr/>
              <p:nvPr/>
            </p:nvSpPr>
            <p:spPr>
              <a:xfrm>
                <a:off x="11474651" y="3928684"/>
                <a:ext cx="75730" cy="163053"/>
              </a:xfrm>
              <a:custGeom>
                <a:avLst/>
                <a:gdLst>
                  <a:gd name="connsiteX0" fmla="*/ 72640 w 75730"/>
                  <a:gd name="connsiteY0" fmla="*/ 0 h 163053"/>
                  <a:gd name="connsiteX1" fmla="*/ 0 w 75730"/>
                  <a:gd name="connsiteY1" fmla="*/ 82943 h 163053"/>
                  <a:gd name="connsiteX2" fmla="*/ 75731 w 75730"/>
                  <a:gd name="connsiteY2" fmla="*/ 163053 h 163053"/>
                </a:gdLst>
                <a:ahLst/>
                <a:cxnLst>
                  <a:cxn ang="0">
                    <a:pos x="connsiteX0" y="connsiteY0"/>
                  </a:cxn>
                  <a:cxn ang="0">
                    <a:pos x="connsiteX1" y="connsiteY1"/>
                  </a:cxn>
                  <a:cxn ang="0">
                    <a:pos x="connsiteX2" y="connsiteY2"/>
                  </a:cxn>
                </a:cxnLst>
                <a:rect l="l" t="t" r="r" b="b"/>
                <a:pathLst>
                  <a:path w="75730" h="163053">
                    <a:moveTo>
                      <a:pt x="72640" y="0"/>
                    </a:moveTo>
                    <a:lnTo>
                      <a:pt x="0" y="82943"/>
                    </a:lnTo>
                    <a:lnTo>
                      <a:pt x="75731" y="163053"/>
                    </a:lnTo>
                  </a:path>
                </a:pathLst>
              </a:custGeom>
              <a:noFill/>
              <a:ln w="63967"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25" name="Freeform: Shape 124">
                <a:extLst>
                  <a:ext uri="{FF2B5EF4-FFF2-40B4-BE49-F238E27FC236}">
                    <a16:creationId xmlns:a16="http://schemas.microsoft.com/office/drawing/2014/main" id="{50D20DC8-BD9F-6E5E-C9FC-C87C092366B6}"/>
                  </a:ext>
                </a:extLst>
              </p:cNvPr>
              <p:cNvSpPr/>
              <p:nvPr/>
            </p:nvSpPr>
            <p:spPr>
              <a:xfrm>
                <a:off x="10763052" y="3448173"/>
                <a:ext cx="226302" cy="198195"/>
              </a:xfrm>
              <a:custGeom>
                <a:avLst/>
                <a:gdLst>
                  <a:gd name="connsiteX0" fmla="*/ 655 w 226302"/>
                  <a:gd name="connsiteY0" fmla="*/ 198195 h 198195"/>
                  <a:gd name="connsiteX1" fmla="*/ 226303 w 226302"/>
                  <a:gd name="connsiteY1" fmla="*/ 2686 h 198195"/>
                </a:gdLst>
                <a:ahLst/>
                <a:cxnLst>
                  <a:cxn ang="0">
                    <a:pos x="connsiteX0" y="connsiteY0"/>
                  </a:cxn>
                  <a:cxn ang="0">
                    <a:pos x="connsiteX1" y="connsiteY1"/>
                  </a:cxn>
                </a:cxnLst>
                <a:rect l="l" t="t" r="r" b="b"/>
                <a:pathLst>
                  <a:path w="226302" h="198195">
                    <a:moveTo>
                      <a:pt x="655" y="198195"/>
                    </a:moveTo>
                    <a:cubicBezTo>
                      <a:pt x="655" y="198195"/>
                      <a:pt x="-23815" y="-26936"/>
                      <a:pt x="226303" y="2686"/>
                    </a:cubicBezTo>
                  </a:path>
                </a:pathLst>
              </a:custGeom>
              <a:noFill/>
              <a:ln w="63967"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26" name="Freeform: Shape 125">
                <a:extLst>
                  <a:ext uri="{FF2B5EF4-FFF2-40B4-BE49-F238E27FC236}">
                    <a16:creationId xmlns:a16="http://schemas.microsoft.com/office/drawing/2014/main" id="{C40F3F46-41E9-4374-F585-4AC2FC6301D3}"/>
                  </a:ext>
                </a:extLst>
              </p:cNvPr>
              <p:cNvSpPr/>
              <p:nvPr/>
            </p:nvSpPr>
            <p:spPr>
              <a:xfrm>
                <a:off x="10918775" y="3371007"/>
                <a:ext cx="75730" cy="163053"/>
              </a:xfrm>
              <a:custGeom>
                <a:avLst/>
                <a:gdLst>
                  <a:gd name="connsiteX0" fmla="*/ 3349 w 75730"/>
                  <a:gd name="connsiteY0" fmla="*/ 163053 h 163053"/>
                  <a:gd name="connsiteX1" fmla="*/ 75731 w 75730"/>
                  <a:gd name="connsiteY1" fmla="*/ 80110 h 163053"/>
                  <a:gd name="connsiteX2" fmla="*/ 0 w 75730"/>
                  <a:gd name="connsiteY2" fmla="*/ 0 h 163053"/>
                </a:gdLst>
                <a:ahLst/>
                <a:cxnLst>
                  <a:cxn ang="0">
                    <a:pos x="connsiteX0" y="connsiteY0"/>
                  </a:cxn>
                  <a:cxn ang="0">
                    <a:pos x="connsiteX1" y="connsiteY1"/>
                  </a:cxn>
                  <a:cxn ang="0">
                    <a:pos x="connsiteX2" y="connsiteY2"/>
                  </a:cxn>
                </a:cxnLst>
                <a:rect l="l" t="t" r="r" b="b"/>
                <a:pathLst>
                  <a:path w="75730" h="163053">
                    <a:moveTo>
                      <a:pt x="3349" y="163053"/>
                    </a:moveTo>
                    <a:lnTo>
                      <a:pt x="75731" y="80110"/>
                    </a:lnTo>
                    <a:lnTo>
                      <a:pt x="0" y="0"/>
                    </a:lnTo>
                  </a:path>
                </a:pathLst>
              </a:custGeom>
              <a:noFill/>
              <a:ln w="63967"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1017BA29-2F10-A78B-9B8F-1898CA87D842}"/>
              </a:ext>
            </a:extLst>
          </p:cNvPr>
          <p:cNvGrpSpPr/>
          <p:nvPr/>
        </p:nvGrpSpPr>
        <p:grpSpPr>
          <a:xfrm>
            <a:off x="14481915" y="2792655"/>
            <a:ext cx="2059293" cy="2059293"/>
            <a:chOff x="14481915" y="2792655"/>
            <a:chExt cx="2059293" cy="2059293"/>
          </a:xfrm>
        </p:grpSpPr>
        <p:sp>
          <p:nvSpPr>
            <p:cNvPr id="76" name="Freeform: Shape 75">
              <a:extLst>
                <a:ext uri="{FF2B5EF4-FFF2-40B4-BE49-F238E27FC236}">
                  <a16:creationId xmlns:a16="http://schemas.microsoft.com/office/drawing/2014/main" id="{9803ED1E-5FF3-35FF-860C-271D17CB3109}"/>
                </a:ext>
              </a:extLst>
            </p:cNvPr>
            <p:cNvSpPr/>
            <p:nvPr/>
          </p:nvSpPr>
          <p:spPr>
            <a:xfrm>
              <a:off x="14481915" y="2792655"/>
              <a:ext cx="2059293" cy="2059293"/>
            </a:xfrm>
            <a:custGeom>
              <a:avLst/>
              <a:gdLst>
                <a:gd name="connsiteX0" fmla="*/ 392621 w 785336"/>
                <a:gd name="connsiteY0" fmla="*/ 0 h 785241"/>
                <a:gd name="connsiteX1" fmla="*/ 0 w 785336"/>
                <a:gd name="connsiteY1" fmla="*/ 392621 h 785241"/>
                <a:gd name="connsiteX2" fmla="*/ 392621 w 785336"/>
                <a:gd name="connsiteY2" fmla="*/ 785241 h 785241"/>
                <a:gd name="connsiteX3" fmla="*/ 785336 w 785336"/>
                <a:gd name="connsiteY3" fmla="*/ 392621 h 785241"/>
                <a:gd name="connsiteX4" fmla="*/ 392621 w 785336"/>
                <a:gd name="connsiteY4" fmla="*/ 0 h 785241"/>
                <a:gd name="connsiteX5" fmla="*/ 392621 w 785336"/>
                <a:gd name="connsiteY5" fmla="*/ 761524 h 785241"/>
                <a:gd name="connsiteX6" fmla="*/ 23813 w 785336"/>
                <a:gd name="connsiteY6" fmla="*/ 392621 h 785241"/>
                <a:gd name="connsiteX7" fmla="*/ 392621 w 785336"/>
                <a:gd name="connsiteY7" fmla="*/ 23813 h 785241"/>
                <a:gd name="connsiteX8" fmla="*/ 761524 w 785336"/>
                <a:gd name="connsiteY8" fmla="*/ 392621 h 785241"/>
                <a:gd name="connsiteX9" fmla="*/ 392621 w 785336"/>
                <a:gd name="connsiteY9" fmla="*/ 761524 h 78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336" h="785241">
                  <a:moveTo>
                    <a:pt x="392621" y="0"/>
                  </a:moveTo>
                  <a:cubicBezTo>
                    <a:pt x="176117" y="0"/>
                    <a:pt x="0" y="176117"/>
                    <a:pt x="0" y="392621"/>
                  </a:cubicBezTo>
                  <a:cubicBezTo>
                    <a:pt x="0" y="609124"/>
                    <a:pt x="176117" y="785241"/>
                    <a:pt x="392621" y="785241"/>
                  </a:cubicBezTo>
                  <a:cubicBezTo>
                    <a:pt x="609124" y="785241"/>
                    <a:pt x="785336" y="609124"/>
                    <a:pt x="785336" y="392621"/>
                  </a:cubicBezTo>
                  <a:cubicBezTo>
                    <a:pt x="785336" y="176117"/>
                    <a:pt x="609219" y="0"/>
                    <a:pt x="392621" y="0"/>
                  </a:cubicBezTo>
                  <a:close/>
                  <a:moveTo>
                    <a:pt x="392621" y="761524"/>
                  </a:moveTo>
                  <a:cubicBezTo>
                    <a:pt x="189262" y="761524"/>
                    <a:pt x="23813" y="596075"/>
                    <a:pt x="23813" y="392621"/>
                  </a:cubicBezTo>
                  <a:cubicBezTo>
                    <a:pt x="23813" y="189167"/>
                    <a:pt x="189262" y="23813"/>
                    <a:pt x="392621" y="23813"/>
                  </a:cubicBezTo>
                  <a:cubicBezTo>
                    <a:pt x="595979" y="23813"/>
                    <a:pt x="761524" y="189262"/>
                    <a:pt x="761524" y="392621"/>
                  </a:cubicBezTo>
                  <a:cubicBezTo>
                    <a:pt x="761524" y="595979"/>
                    <a:pt x="596075" y="761524"/>
                    <a:pt x="392621" y="761524"/>
                  </a:cubicBezTo>
                  <a:close/>
                </a:path>
              </a:pathLst>
            </a:custGeom>
            <a:solidFill>
              <a:schemeClr val="tx2"/>
            </a:solidFill>
            <a:ln w="9525" cap="flat">
              <a:noFill/>
              <a:prstDash val="solid"/>
              <a:miter/>
            </a:ln>
          </p:spPr>
          <p:txBody>
            <a:bodyPr rtlCol="0" anchor="ctr"/>
            <a:lstStyle/>
            <a:p>
              <a:endParaRPr lang="en-GB" dirty="0">
                <a:latin typeface="Calibri" panose="020F0502020204030204" pitchFamily="34" charset="0"/>
                <a:cs typeface="Calibri" panose="020F0502020204030204" pitchFamily="34" charset="0"/>
              </a:endParaRPr>
            </a:p>
          </p:txBody>
        </p:sp>
        <p:grpSp>
          <p:nvGrpSpPr>
            <p:cNvPr id="128" name="Group 127">
              <a:extLst>
                <a:ext uri="{FF2B5EF4-FFF2-40B4-BE49-F238E27FC236}">
                  <a16:creationId xmlns:a16="http://schemas.microsoft.com/office/drawing/2014/main" id="{5AA2AB18-F92A-D35E-0E4B-4F013AC60FFA}"/>
                </a:ext>
              </a:extLst>
            </p:cNvPr>
            <p:cNvGrpSpPr/>
            <p:nvPr/>
          </p:nvGrpSpPr>
          <p:grpSpPr>
            <a:xfrm>
              <a:off x="14752942" y="3059122"/>
              <a:ext cx="1517238" cy="1391263"/>
              <a:chOff x="14752942" y="3126670"/>
              <a:chExt cx="1517238" cy="1391263"/>
            </a:xfrm>
          </p:grpSpPr>
          <p:sp>
            <p:nvSpPr>
              <p:cNvPr id="93" name="Freeform: Shape 92">
                <a:extLst>
                  <a:ext uri="{FF2B5EF4-FFF2-40B4-BE49-F238E27FC236}">
                    <a16:creationId xmlns:a16="http://schemas.microsoft.com/office/drawing/2014/main" id="{78E4F131-AEB1-507E-B3F7-F7EA3EFACAEA}"/>
                  </a:ext>
                </a:extLst>
              </p:cNvPr>
              <p:cNvSpPr/>
              <p:nvPr/>
            </p:nvSpPr>
            <p:spPr>
              <a:xfrm>
                <a:off x="14752942" y="3126670"/>
                <a:ext cx="1517238" cy="1391263"/>
              </a:xfrm>
              <a:custGeom>
                <a:avLst/>
                <a:gdLst>
                  <a:gd name="connsiteX0" fmla="*/ 1257438 w 1517238"/>
                  <a:gd name="connsiteY0" fmla="*/ 1391264 h 1391263"/>
                  <a:gd name="connsiteX1" fmla="*/ 260315 w 1517238"/>
                  <a:gd name="connsiteY1" fmla="*/ 1391264 h 1391263"/>
                  <a:gd name="connsiteX2" fmla="*/ 177630 w 1517238"/>
                  <a:gd name="connsiteY2" fmla="*/ 1308578 h 1391263"/>
                  <a:gd name="connsiteX3" fmla="*/ 177630 w 1517238"/>
                  <a:gd name="connsiteY3" fmla="*/ 746007 h 1391263"/>
                  <a:gd name="connsiteX4" fmla="*/ 92111 w 1517238"/>
                  <a:gd name="connsiteY4" fmla="*/ 746007 h 1391263"/>
                  <a:gd name="connsiteX5" fmla="*/ 6076 w 1517238"/>
                  <a:gd name="connsiteY5" fmla="*/ 686761 h 1391263"/>
                  <a:gd name="connsiteX6" fmla="*/ 31062 w 1517238"/>
                  <a:gd name="connsiteY6" fmla="*/ 585787 h 1391263"/>
                  <a:gd name="connsiteX7" fmla="*/ 659577 w 1517238"/>
                  <a:gd name="connsiteY7" fmla="*/ 36610 h 1391263"/>
                  <a:gd name="connsiteX8" fmla="*/ 857662 w 1517238"/>
                  <a:gd name="connsiteY8" fmla="*/ 36610 h 1391263"/>
                  <a:gd name="connsiteX9" fmla="*/ 1486176 w 1517238"/>
                  <a:gd name="connsiteY9" fmla="*/ 585787 h 1391263"/>
                  <a:gd name="connsiteX10" fmla="*/ 1486176 w 1517238"/>
                  <a:gd name="connsiteY10" fmla="*/ 585787 h 1391263"/>
                  <a:gd name="connsiteX11" fmla="*/ 1511162 w 1517238"/>
                  <a:gd name="connsiteY11" fmla="*/ 688049 h 1391263"/>
                  <a:gd name="connsiteX12" fmla="*/ 1425127 w 1517238"/>
                  <a:gd name="connsiteY12" fmla="*/ 747552 h 1391263"/>
                  <a:gd name="connsiteX13" fmla="*/ 1339608 w 1517238"/>
                  <a:gd name="connsiteY13" fmla="*/ 747552 h 1391263"/>
                  <a:gd name="connsiteX14" fmla="*/ 1339608 w 1517238"/>
                  <a:gd name="connsiteY14" fmla="*/ 1308578 h 1391263"/>
                  <a:gd name="connsiteX15" fmla="*/ 1256923 w 1517238"/>
                  <a:gd name="connsiteY15" fmla="*/ 1391264 h 1391263"/>
                  <a:gd name="connsiteX16" fmla="*/ 759005 w 1517238"/>
                  <a:gd name="connsiteY16" fmla="*/ 64172 h 1391263"/>
                  <a:gd name="connsiteX17" fmla="*/ 702079 w 1517238"/>
                  <a:gd name="connsiteY17" fmla="*/ 85294 h 1391263"/>
                  <a:gd name="connsiteX18" fmla="*/ 73564 w 1517238"/>
                  <a:gd name="connsiteY18" fmla="*/ 633956 h 1391263"/>
                  <a:gd name="connsiteX19" fmla="*/ 66094 w 1517238"/>
                  <a:gd name="connsiteY19" fmla="*/ 663836 h 1391263"/>
                  <a:gd name="connsiteX20" fmla="*/ 92111 w 1517238"/>
                  <a:gd name="connsiteY20" fmla="*/ 681610 h 1391263"/>
                  <a:gd name="connsiteX21" fmla="*/ 209828 w 1517238"/>
                  <a:gd name="connsiteY21" fmla="*/ 681610 h 1391263"/>
                  <a:gd name="connsiteX22" fmla="*/ 242027 w 1517238"/>
                  <a:gd name="connsiteY22" fmla="*/ 713808 h 1391263"/>
                  <a:gd name="connsiteX23" fmla="*/ 242027 w 1517238"/>
                  <a:gd name="connsiteY23" fmla="*/ 1308578 h 1391263"/>
                  <a:gd name="connsiteX24" fmla="*/ 260315 w 1517238"/>
                  <a:gd name="connsiteY24" fmla="*/ 1326867 h 1391263"/>
                  <a:gd name="connsiteX25" fmla="*/ 1257438 w 1517238"/>
                  <a:gd name="connsiteY25" fmla="*/ 1326867 h 1391263"/>
                  <a:gd name="connsiteX26" fmla="*/ 1275727 w 1517238"/>
                  <a:gd name="connsiteY26" fmla="*/ 1308578 h 1391263"/>
                  <a:gd name="connsiteX27" fmla="*/ 1275727 w 1517238"/>
                  <a:gd name="connsiteY27" fmla="*/ 715354 h 1391263"/>
                  <a:gd name="connsiteX28" fmla="*/ 1307925 w 1517238"/>
                  <a:gd name="connsiteY28" fmla="*/ 683155 h 1391263"/>
                  <a:gd name="connsiteX29" fmla="*/ 1425643 w 1517238"/>
                  <a:gd name="connsiteY29" fmla="*/ 683155 h 1391263"/>
                  <a:gd name="connsiteX30" fmla="*/ 1451401 w 1517238"/>
                  <a:gd name="connsiteY30" fmla="*/ 665124 h 1391263"/>
                  <a:gd name="connsiteX31" fmla="*/ 1443931 w 1517238"/>
                  <a:gd name="connsiteY31" fmla="*/ 633956 h 1391263"/>
                  <a:gd name="connsiteX32" fmla="*/ 815675 w 1517238"/>
                  <a:gd name="connsiteY32" fmla="*/ 85036 h 1391263"/>
                  <a:gd name="connsiteX33" fmla="*/ 759005 w 1517238"/>
                  <a:gd name="connsiteY33" fmla="*/ 64172 h 139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7238" h="1391263">
                    <a:moveTo>
                      <a:pt x="1257438" y="1391264"/>
                    </a:moveTo>
                    <a:lnTo>
                      <a:pt x="260315" y="1391264"/>
                    </a:lnTo>
                    <a:cubicBezTo>
                      <a:pt x="214722" y="1391264"/>
                      <a:pt x="177630" y="1354172"/>
                      <a:pt x="177630" y="1308578"/>
                    </a:cubicBezTo>
                    <a:lnTo>
                      <a:pt x="177630" y="746007"/>
                    </a:lnTo>
                    <a:lnTo>
                      <a:pt x="92111" y="746007"/>
                    </a:lnTo>
                    <a:cubicBezTo>
                      <a:pt x="53472" y="746007"/>
                      <a:pt x="19728" y="722824"/>
                      <a:pt x="6076" y="686761"/>
                    </a:cubicBezTo>
                    <a:cubicBezTo>
                      <a:pt x="-7576" y="650957"/>
                      <a:pt x="2212" y="611288"/>
                      <a:pt x="31062" y="585787"/>
                    </a:cubicBezTo>
                    <a:lnTo>
                      <a:pt x="659577" y="36610"/>
                    </a:lnTo>
                    <a:cubicBezTo>
                      <a:pt x="716246" y="-12332"/>
                      <a:pt x="801250" y="-12074"/>
                      <a:pt x="857662" y="36610"/>
                    </a:cubicBezTo>
                    <a:lnTo>
                      <a:pt x="1486176" y="585787"/>
                    </a:lnTo>
                    <a:lnTo>
                      <a:pt x="1486176" y="585787"/>
                    </a:lnTo>
                    <a:cubicBezTo>
                      <a:pt x="1515026" y="611546"/>
                      <a:pt x="1524814" y="651729"/>
                      <a:pt x="1511162" y="688049"/>
                    </a:cubicBezTo>
                    <a:cubicBezTo>
                      <a:pt x="1497510" y="724369"/>
                      <a:pt x="1463508" y="747552"/>
                      <a:pt x="1425127" y="747552"/>
                    </a:cubicBezTo>
                    <a:lnTo>
                      <a:pt x="1339608" y="747552"/>
                    </a:lnTo>
                    <a:lnTo>
                      <a:pt x="1339608" y="1308578"/>
                    </a:lnTo>
                    <a:cubicBezTo>
                      <a:pt x="1339608" y="1354172"/>
                      <a:pt x="1302516" y="1391264"/>
                      <a:pt x="1256923" y="1391264"/>
                    </a:cubicBezTo>
                    <a:close/>
                    <a:moveTo>
                      <a:pt x="759005" y="64172"/>
                    </a:moveTo>
                    <a:cubicBezTo>
                      <a:pt x="738656" y="64172"/>
                      <a:pt x="718307" y="71127"/>
                      <a:pt x="702079" y="85294"/>
                    </a:cubicBezTo>
                    <a:lnTo>
                      <a:pt x="73564" y="633956"/>
                    </a:lnTo>
                    <a:cubicBezTo>
                      <a:pt x="60685" y="645547"/>
                      <a:pt x="64549" y="659715"/>
                      <a:pt x="66094" y="663836"/>
                    </a:cubicBezTo>
                    <a:cubicBezTo>
                      <a:pt x="67640" y="667957"/>
                      <a:pt x="74079" y="681610"/>
                      <a:pt x="92111" y="681610"/>
                    </a:cubicBezTo>
                    <a:lnTo>
                      <a:pt x="209828" y="681610"/>
                    </a:lnTo>
                    <a:cubicBezTo>
                      <a:pt x="227602" y="681610"/>
                      <a:pt x="242027" y="696035"/>
                      <a:pt x="242027" y="713808"/>
                    </a:cubicBezTo>
                    <a:lnTo>
                      <a:pt x="242027" y="1308578"/>
                    </a:lnTo>
                    <a:cubicBezTo>
                      <a:pt x="242027" y="1318367"/>
                      <a:pt x="250527" y="1326867"/>
                      <a:pt x="260315" y="1326867"/>
                    </a:cubicBezTo>
                    <a:lnTo>
                      <a:pt x="1257438" y="1326867"/>
                    </a:lnTo>
                    <a:cubicBezTo>
                      <a:pt x="1267226" y="1326867"/>
                      <a:pt x="1275727" y="1318367"/>
                      <a:pt x="1275727" y="1308578"/>
                    </a:cubicBezTo>
                    <a:lnTo>
                      <a:pt x="1275727" y="715354"/>
                    </a:lnTo>
                    <a:cubicBezTo>
                      <a:pt x="1275727" y="697580"/>
                      <a:pt x="1290151" y="683155"/>
                      <a:pt x="1307925" y="683155"/>
                    </a:cubicBezTo>
                    <a:lnTo>
                      <a:pt x="1425643" y="683155"/>
                    </a:lnTo>
                    <a:cubicBezTo>
                      <a:pt x="1443159" y="683155"/>
                      <a:pt x="1449856" y="669245"/>
                      <a:pt x="1451401" y="665124"/>
                    </a:cubicBezTo>
                    <a:cubicBezTo>
                      <a:pt x="1452947" y="660745"/>
                      <a:pt x="1457326" y="646063"/>
                      <a:pt x="1443931" y="633956"/>
                    </a:cubicBezTo>
                    <a:lnTo>
                      <a:pt x="815675" y="85036"/>
                    </a:lnTo>
                    <a:cubicBezTo>
                      <a:pt x="799447" y="71127"/>
                      <a:pt x="779355" y="64172"/>
                      <a:pt x="759005" y="64172"/>
                    </a:cubicBezTo>
                    <a:close/>
                  </a:path>
                </a:pathLst>
              </a:custGeom>
              <a:solidFill>
                <a:schemeClr val="tx2"/>
              </a:solidFill>
              <a:ln w="25671"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grpSp>
            <p:nvGrpSpPr>
              <p:cNvPr id="94" name="Graphic 77">
                <a:extLst>
                  <a:ext uri="{FF2B5EF4-FFF2-40B4-BE49-F238E27FC236}">
                    <a16:creationId xmlns:a16="http://schemas.microsoft.com/office/drawing/2014/main" id="{6562A9EA-F858-27E5-A2F9-2921AC5DE0C0}"/>
                  </a:ext>
                </a:extLst>
              </p:cNvPr>
              <p:cNvGrpSpPr/>
              <p:nvPr/>
            </p:nvGrpSpPr>
            <p:grpSpPr>
              <a:xfrm>
                <a:off x="15183825" y="3582890"/>
                <a:ext cx="656168" cy="663288"/>
                <a:chOff x="14872355" y="3351656"/>
                <a:chExt cx="656168" cy="663288"/>
              </a:xfrm>
              <a:noFill/>
            </p:grpSpPr>
            <p:sp>
              <p:nvSpPr>
                <p:cNvPr id="95" name="Freeform: Shape 94">
                  <a:extLst>
                    <a:ext uri="{FF2B5EF4-FFF2-40B4-BE49-F238E27FC236}">
                      <a16:creationId xmlns:a16="http://schemas.microsoft.com/office/drawing/2014/main" id="{2808E5A4-9249-B7B8-3EA9-CD241E8236E1}"/>
                    </a:ext>
                  </a:extLst>
                </p:cNvPr>
                <p:cNvSpPr/>
                <p:nvPr/>
              </p:nvSpPr>
              <p:spPr>
                <a:xfrm>
                  <a:off x="14979982" y="3351656"/>
                  <a:ext cx="143733" cy="143733"/>
                </a:xfrm>
                <a:custGeom>
                  <a:avLst/>
                  <a:gdLst>
                    <a:gd name="connsiteX0" fmla="*/ 143734 w 143733"/>
                    <a:gd name="connsiteY0" fmla="*/ 71867 h 143733"/>
                    <a:gd name="connsiteX1" fmla="*/ 71867 w 143733"/>
                    <a:gd name="connsiteY1" fmla="*/ 143734 h 143733"/>
                    <a:gd name="connsiteX2" fmla="*/ 0 w 143733"/>
                    <a:gd name="connsiteY2" fmla="*/ 71867 h 143733"/>
                    <a:gd name="connsiteX3" fmla="*/ 71867 w 143733"/>
                    <a:gd name="connsiteY3" fmla="*/ 0 h 143733"/>
                    <a:gd name="connsiteX4" fmla="*/ 143734 w 143733"/>
                    <a:gd name="connsiteY4" fmla="*/ 71867 h 1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33" h="143733">
                      <a:moveTo>
                        <a:pt x="143734" y="71867"/>
                      </a:moveTo>
                      <a:cubicBezTo>
                        <a:pt x="143734" y="111558"/>
                        <a:pt x="111558" y="143734"/>
                        <a:pt x="71867" y="143734"/>
                      </a:cubicBezTo>
                      <a:cubicBezTo>
                        <a:pt x="32176" y="143734"/>
                        <a:pt x="0" y="111558"/>
                        <a:pt x="0" y="71867"/>
                      </a:cubicBezTo>
                      <a:cubicBezTo>
                        <a:pt x="0" y="32176"/>
                        <a:pt x="32176" y="0"/>
                        <a:pt x="71867" y="0"/>
                      </a:cubicBezTo>
                      <a:cubicBezTo>
                        <a:pt x="111558" y="0"/>
                        <a:pt x="143734" y="32176"/>
                        <a:pt x="143734" y="71867"/>
                      </a:cubicBezTo>
                      <a:close/>
                    </a:path>
                  </a:pathLst>
                </a:custGeom>
                <a:noFill/>
                <a:ln w="44450"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96" name="Freeform: Shape 95">
                  <a:extLst>
                    <a:ext uri="{FF2B5EF4-FFF2-40B4-BE49-F238E27FC236}">
                      <a16:creationId xmlns:a16="http://schemas.microsoft.com/office/drawing/2014/main" id="{02E83D0F-541E-DDCE-CCB1-54EC54E8C8BD}"/>
                    </a:ext>
                  </a:extLst>
                </p:cNvPr>
                <p:cNvSpPr/>
                <p:nvPr/>
              </p:nvSpPr>
              <p:spPr>
                <a:xfrm>
                  <a:off x="14872355" y="3559272"/>
                  <a:ext cx="358912" cy="455672"/>
                </a:xfrm>
                <a:custGeom>
                  <a:avLst/>
                  <a:gdLst>
                    <a:gd name="connsiteX0" fmla="*/ 110203 w 358912"/>
                    <a:gd name="connsiteY0" fmla="*/ 455673 h 455672"/>
                    <a:gd name="connsiteX1" fmla="*/ 110203 w 358912"/>
                    <a:gd name="connsiteY1" fmla="*/ 94792 h 455672"/>
                    <a:gd name="connsiteX2" fmla="*/ 63837 w 358912"/>
                    <a:gd name="connsiteY2" fmla="*/ 234147 h 455672"/>
                    <a:gd name="connsiteX3" fmla="*/ 32669 w 358912"/>
                    <a:gd name="connsiteY3" fmla="*/ 257073 h 455672"/>
                    <a:gd name="connsiteX4" fmla="*/ 32669 w 358912"/>
                    <a:gd name="connsiteY4" fmla="*/ 257073 h 455672"/>
                    <a:gd name="connsiteX5" fmla="*/ 985 w 358912"/>
                    <a:gd name="connsiteY5" fmla="*/ 216631 h 455672"/>
                    <a:gd name="connsiteX6" fmla="*/ 46578 w 358912"/>
                    <a:gd name="connsiteY6" fmla="*/ 49972 h 455672"/>
                    <a:gd name="connsiteX7" fmla="*/ 110203 w 358912"/>
                    <a:gd name="connsiteY7" fmla="*/ 0 h 455672"/>
                    <a:gd name="connsiteX8" fmla="*/ 248785 w 358912"/>
                    <a:gd name="connsiteY8" fmla="*/ 0 h 455672"/>
                    <a:gd name="connsiteX9" fmla="*/ 312409 w 358912"/>
                    <a:gd name="connsiteY9" fmla="*/ 49972 h 455672"/>
                    <a:gd name="connsiteX10" fmla="*/ 358002 w 358912"/>
                    <a:gd name="connsiteY10" fmla="*/ 216631 h 455672"/>
                    <a:gd name="connsiteX11" fmla="*/ 326319 w 358912"/>
                    <a:gd name="connsiteY11" fmla="*/ 257073 h 455672"/>
                    <a:gd name="connsiteX12" fmla="*/ 326319 w 358912"/>
                    <a:gd name="connsiteY12" fmla="*/ 257073 h 455672"/>
                    <a:gd name="connsiteX13" fmla="*/ 295151 w 358912"/>
                    <a:gd name="connsiteY13" fmla="*/ 234147 h 455672"/>
                    <a:gd name="connsiteX14" fmla="*/ 248785 w 358912"/>
                    <a:gd name="connsiteY14" fmla="*/ 94792 h 455672"/>
                    <a:gd name="connsiteX15" fmla="*/ 248785 w 358912"/>
                    <a:gd name="connsiteY15" fmla="*/ 455673 h 45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8912" h="455672">
                      <a:moveTo>
                        <a:pt x="110203" y="455673"/>
                      </a:moveTo>
                      <a:lnTo>
                        <a:pt x="110203" y="94792"/>
                      </a:lnTo>
                      <a:lnTo>
                        <a:pt x="63837" y="234147"/>
                      </a:lnTo>
                      <a:cubicBezTo>
                        <a:pt x="59715" y="247799"/>
                        <a:pt x="47094" y="257073"/>
                        <a:pt x="32669" y="257073"/>
                      </a:cubicBezTo>
                      <a:lnTo>
                        <a:pt x="32669" y="257073"/>
                      </a:lnTo>
                      <a:cubicBezTo>
                        <a:pt x="11546" y="257073"/>
                        <a:pt x="-4166" y="237238"/>
                        <a:pt x="985" y="216631"/>
                      </a:cubicBezTo>
                      <a:lnTo>
                        <a:pt x="46578" y="49972"/>
                      </a:lnTo>
                      <a:cubicBezTo>
                        <a:pt x="53791" y="20607"/>
                        <a:pt x="80065" y="0"/>
                        <a:pt x="110203" y="0"/>
                      </a:cubicBezTo>
                      <a:lnTo>
                        <a:pt x="248785" y="0"/>
                      </a:lnTo>
                      <a:cubicBezTo>
                        <a:pt x="278923" y="0"/>
                        <a:pt x="305197" y="20607"/>
                        <a:pt x="312409" y="49972"/>
                      </a:cubicBezTo>
                      <a:lnTo>
                        <a:pt x="358002" y="216631"/>
                      </a:lnTo>
                      <a:cubicBezTo>
                        <a:pt x="362896" y="237238"/>
                        <a:pt x="347441" y="257073"/>
                        <a:pt x="326319" y="257073"/>
                      </a:cubicBezTo>
                      <a:lnTo>
                        <a:pt x="326319" y="257073"/>
                      </a:lnTo>
                      <a:cubicBezTo>
                        <a:pt x="311894" y="257073"/>
                        <a:pt x="299272" y="247799"/>
                        <a:pt x="295151" y="234147"/>
                      </a:cubicBezTo>
                      <a:lnTo>
                        <a:pt x="248785" y="94792"/>
                      </a:lnTo>
                      <a:lnTo>
                        <a:pt x="248785" y="455673"/>
                      </a:lnTo>
                    </a:path>
                  </a:pathLst>
                </a:custGeom>
                <a:noFill/>
                <a:ln w="44450"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grpSp>
              <p:nvGrpSpPr>
                <p:cNvPr id="97" name="Graphic 77">
                  <a:extLst>
                    <a:ext uri="{FF2B5EF4-FFF2-40B4-BE49-F238E27FC236}">
                      <a16:creationId xmlns:a16="http://schemas.microsoft.com/office/drawing/2014/main" id="{5CC63D4D-F6D7-C71C-6122-343675215EB7}"/>
                    </a:ext>
                  </a:extLst>
                </p:cNvPr>
                <p:cNvGrpSpPr/>
                <p:nvPr/>
              </p:nvGrpSpPr>
              <p:grpSpPr>
                <a:xfrm>
                  <a:off x="15200477" y="3351656"/>
                  <a:ext cx="328046" cy="663288"/>
                  <a:chOff x="15200477" y="3351656"/>
                  <a:chExt cx="328046" cy="663288"/>
                </a:xfrm>
                <a:noFill/>
              </p:grpSpPr>
              <p:sp>
                <p:nvSpPr>
                  <p:cNvPr id="98" name="Freeform: Shape 97">
                    <a:extLst>
                      <a:ext uri="{FF2B5EF4-FFF2-40B4-BE49-F238E27FC236}">
                        <a16:creationId xmlns:a16="http://schemas.microsoft.com/office/drawing/2014/main" id="{1E80DEE2-2CEC-F4A9-FBF2-214446E8F466}"/>
                      </a:ext>
                    </a:extLst>
                  </p:cNvPr>
                  <p:cNvSpPr/>
                  <p:nvPr/>
                </p:nvSpPr>
                <p:spPr>
                  <a:xfrm>
                    <a:off x="15275693" y="3351656"/>
                    <a:ext cx="143733" cy="143733"/>
                  </a:xfrm>
                  <a:custGeom>
                    <a:avLst/>
                    <a:gdLst>
                      <a:gd name="connsiteX0" fmla="*/ 143734 w 143733"/>
                      <a:gd name="connsiteY0" fmla="*/ 71867 h 143733"/>
                      <a:gd name="connsiteX1" fmla="*/ 71867 w 143733"/>
                      <a:gd name="connsiteY1" fmla="*/ 143734 h 143733"/>
                      <a:gd name="connsiteX2" fmla="*/ 0 w 143733"/>
                      <a:gd name="connsiteY2" fmla="*/ 71867 h 143733"/>
                      <a:gd name="connsiteX3" fmla="*/ 71867 w 143733"/>
                      <a:gd name="connsiteY3" fmla="*/ 0 h 143733"/>
                      <a:gd name="connsiteX4" fmla="*/ 143734 w 143733"/>
                      <a:gd name="connsiteY4" fmla="*/ 71867 h 1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33" h="143733">
                        <a:moveTo>
                          <a:pt x="143734" y="71867"/>
                        </a:moveTo>
                        <a:cubicBezTo>
                          <a:pt x="143734" y="111558"/>
                          <a:pt x="111558" y="143734"/>
                          <a:pt x="71867" y="143734"/>
                        </a:cubicBezTo>
                        <a:cubicBezTo>
                          <a:pt x="32176" y="143734"/>
                          <a:pt x="0" y="111558"/>
                          <a:pt x="0" y="71867"/>
                        </a:cubicBezTo>
                        <a:cubicBezTo>
                          <a:pt x="0" y="32176"/>
                          <a:pt x="32176" y="0"/>
                          <a:pt x="71867" y="0"/>
                        </a:cubicBezTo>
                        <a:cubicBezTo>
                          <a:pt x="111558" y="0"/>
                          <a:pt x="143734" y="32176"/>
                          <a:pt x="143734" y="71867"/>
                        </a:cubicBezTo>
                        <a:close/>
                      </a:path>
                    </a:pathLst>
                  </a:custGeom>
                  <a:noFill/>
                  <a:ln w="44450"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99" name="Freeform: Shape 98">
                    <a:extLst>
                      <a:ext uri="{FF2B5EF4-FFF2-40B4-BE49-F238E27FC236}">
                        <a16:creationId xmlns:a16="http://schemas.microsoft.com/office/drawing/2014/main" id="{FA40E9EF-9E4D-29A3-3B38-E29B1070D330}"/>
                      </a:ext>
                    </a:extLst>
                  </p:cNvPr>
                  <p:cNvSpPr/>
                  <p:nvPr/>
                </p:nvSpPr>
                <p:spPr>
                  <a:xfrm>
                    <a:off x="15405259" y="3852922"/>
                    <a:ext cx="25758" cy="162022"/>
                  </a:xfrm>
                  <a:custGeom>
                    <a:avLst/>
                    <a:gdLst>
                      <a:gd name="connsiteX0" fmla="*/ 0 w 25758"/>
                      <a:gd name="connsiteY0" fmla="*/ 0 h 162022"/>
                      <a:gd name="connsiteX1" fmla="*/ 0 w 25758"/>
                      <a:gd name="connsiteY1" fmla="*/ 162023 h 162022"/>
                    </a:gdLst>
                    <a:ahLst/>
                    <a:cxnLst>
                      <a:cxn ang="0">
                        <a:pos x="connsiteX0" y="connsiteY0"/>
                      </a:cxn>
                      <a:cxn ang="0">
                        <a:pos x="connsiteX1" y="connsiteY1"/>
                      </a:cxn>
                    </a:cxnLst>
                    <a:rect l="l" t="t" r="r" b="b"/>
                    <a:pathLst>
                      <a:path w="25758" h="162022">
                        <a:moveTo>
                          <a:pt x="0" y="0"/>
                        </a:moveTo>
                        <a:lnTo>
                          <a:pt x="0" y="162023"/>
                        </a:lnTo>
                      </a:path>
                    </a:pathLst>
                  </a:custGeom>
                  <a:ln w="51342"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00" name="Freeform: Shape 99">
                    <a:extLst>
                      <a:ext uri="{FF2B5EF4-FFF2-40B4-BE49-F238E27FC236}">
                        <a16:creationId xmlns:a16="http://schemas.microsoft.com/office/drawing/2014/main" id="{D1C094F4-CAC5-3F68-3255-F4C6AF6B6B82}"/>
                      </a:ext>
                    </a:extLst>
                  </p:cNvPr>
                  <p:cNvSpPr/>
                  <p:nvPr/>
                </p:nvSpPr>
                <p:spPr>
                  <a:xfrm>
                    <a:off x="15200477" y="3559530"/>
                    <a:ext cx="328046" cy="257072"/>
                  </a:xfrm>
                  <a:custGeom>
                    <a:avLst/>
                    <a:gdLst>
                      <a:gd name="connsiteX0" fmla="*/ 0 w 328046"/>
                      <a:gd name="connsiteY0" fmla="*/ 106899 h 257072"/>
                      <a:gd name="connsiteX1" fmla="*/ 15713 w 328046"/>
                      <a:gd name="connsiteY1" fmla="*/ 49972 h 257072"/>
                      <a:gd name="connsiteX2" fmla="*/ 79337 w 328046"/>
                      <a:gd name="connsiteY2" fmla="*/ 0 h 257072"/>
                      <a:gd name="connsiteX3" fmla="*/ 217919 w 328046"/>
                      <a:gd name="connsiteY3" fmla="*/ 0 h 257072"/>
                      <a:gd name="connsiteX4" fmla="*/ 281543 w 328046"/>
                      <a:gd name="connsiteY4" fmla="*/ 49972 h 257072"/>
                      <a:gd name="connsiteX5" fmla="*/ 327137 w 328046"/>
                      <a:gd name="connsiteY5" fmla="*/ 216631 h 257072"/>
                      <a:gd name="connsiteX6" fmla="*/ 295453 w 328046"/>
                      <a:gd name="connsiteY6" fmla="*/ 257073 h 257072"/>
                      <a:gd name="connsiteX7" fmla="*/ 295453 w 328046"/>
                      <a:gd name="connsiteY7" fmla="*/ 257073 h 257072"/>
                      <a:gd name="connsiteX8" fmla="*/ 264285 w 328046"/>
                      <a:gd name="connsiteY8" fmla="*/ 234147 h 257072"/>
                      <a:gd name="connsiteX9" fmla="*/ 217919 w 328046"/>
                      <a:gd name="connsiteY9" fmla="*/ 94792 h 25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046" h="257072">
                        <a:moveTo>
                          <a:pt x="0" y="106899"/>
                        </a:moveTo>
                        <a:lnTo>
                          <a:pt x="15713" y="49972"/>
                        </a:lnTo>
                        <a:cubicBezTo>
                          <a:pt x="22925" y="20607"/>
                          <a:pt x="49199" y="0"/>
                          <a:pt x="79337" y="0"/>
                        </a:cubicBezTo>
                        <a:lnTo>
                          <a:pt x="217919" y="0"/>
                        </a:lnTo>
                        <a:cubicBezTo>
                          <a:pt x="248057" y="0"/>
                          <a:pt x="274331" y="20607"/>
                          <a:pt x="281543" y="49972"/>
                        </a:cubicBezTo>
                        <a:lnTo>
                          <a:pt x="327137" y="216631"/>
                        </a:lnTo>
                        <a:cubicBezTo>
                          <a:pt x="332031" y="237238"/>
                          <a:pt x="316575" y="257073"/>
                          <a:pt x="295453" y="257073"/>
                        </a:cubicBezTo>
                        <a:lnTo>
                          <a:pt x="295453" y="257073"/>
                        </a:lnTo>
                        <a:cubicBezTo>
                          <a:pt x="281028" y="257073"/>
                          <a:pt x="268407" y="247800"/>
                          <a:pt x="264285" y="234147"/>
                        </a:cubicBezTo>
                        <a:lnTo>
                          <a:pt x="217919" y="94792"/>
                        </a:lnTo>
                      </a:path>
                    </a:pathLst>
                  </a:custGeom>
                  <a:noFill/>
                  <a:ln w="44450"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01" name="Freeform: Shape 100">
                    <a:extLst>
                      <a:ext uri="{FF2B5EF4-FFF2-40B4-BE49-F238E27FC236}">
                        <a16:creationId xmlns:a16="http://schemas.microsoft.com/office/drawing/2014/main" id="{27662ADB-CB0D-7E8A-9C60-47E0A68C0CD1}"/>
                      </a:ext>
                    </a:extLst>
                  </p:cNvPr>
                  <p:cNvSpPr/>
                  <p:nvPr/>
                </p:nvSpPr>
                <p:spPr>
                  <a:xfrm>
                    <a:off x="15233191" y="3654064"/>
                    <a:ext cx="46365" cy="139355"/>
                  </a:xfrm>
                  <a:custGeom>
                    <a:avLst/>
                    <a:gdLst>
                      <a:gd name="connsiteX0" fmla="*/ 46366 w 46365"/>
                      <a:gd name="connsiteY0" fmla="*/ 0 h 139355"/>
                      <a:gd name="connsiteX1" fmla="*/ 0 w 46365"/>
                      <a:gd name="connsiteY1" fmla="*/ 139355 h 139355"/>
                    </a:gdLst>
                    <a:ahLst/>
                    <a:cxnLst>
                      <a:cxn ang="0">
                        <a:pos x="connsiteX0" y="connsiteY0"/>
                      </a:cxn>
                      <a:cxn ang="0">
                        <a:pos x="connsiteX1" y="connsiteY1"/>
                      </a:cxn>
                    </a:cxnLst>
                    <a:rect l="l" t="t" r="r" b="b"/>
                    <a:pathLst>
                      <a:path w="46365" h="139355">
                        <a:moveTo>
                          <a:pt x="46366" y="0"/>
                        </a:moveTo>
                        <a:lnTo>
                          <a:pt x="0" y="139355"/>
                        </a:lnTo>
                      </a:path>
                    </a:pathLst>
                  </a:custGeom>
                  <a:ln w="51342"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02" name="Freeform: Shape 101">
                    <a:extLst>
                      <a:ext uri="{FF2B5EF4-FFF2-40B4-BE49-F238E27FC236}">
                        <a16:creationId xmlns:a16="http://schemas.microsoft.com/office/drawing/2014/main" id="{090F0359-1A0B-5661-1344-6AE3A0503FE4}"/>
                      </a:ext>
                    </a:extLst>
                  </p:cNvPr>
                  <p:cNvSpPr/>
                  <p:nvPr/>
                </p:nvSpPr>
                <p:spPr>
                  <a:xfrm>
                    <a:off x="15292436" y="3852922"/>
                    <a:ext cx="25758" cy="162022"/>
                  </a:xfrm>
                  <a:custGeom>
                    <a:avLst/>
                    <a:gdLst>
                      <a:gd name="connsiteX0" fmla="*/ 0 w 25758"/>
                      <a:gd name="connsiteY0" fmla="*/ 162023 h 162022"/>
                      <a:gd name="connsiteX1" fmla="*/ 0 w 25758"/>
                      <a:gd name="connsiteY1" fmla="*/ 0 h 162022"/>
                    </a:gdLst>
                    <a:ahLst/>
                    <a:cxnLst>
                      <a:cxn ang="0">
                        <a:pos x="connsiteX0" y="connsiteY0"/>
                      </a:cxn>
                      <a:cxn ang="0">
                        <a:pos x="connsiteX1" y="connsiteY1"/>
                      </a:cxn>
                    </a:cxnLst>
                    <a:rect l="l" t="t" r="r" b="b"/>
                    <a:pathLst>
                      <a:path w="25758" h="162022">
                        <a:moveTo>
                          <a:pt x="0" y="162023"/>
                        </a:moveTo>
                        <a:lnTo>
                          <a:pt x="0" y="0"/>
                        </a:lnTo>
                      </a:path>
                    </a:pathLst>
                  </a:custGeom>
                  <a:ln w="51342"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03" name="Freeform: Shape 102">
                    <a:extLst>
                      <a:ext uri="{FF2B5EF4-FFF2-40B4-BE49-F238E27FC236}">
                        <a16:creationId xmlns:a16="http://schemas.microsoft.com/office/drawing/2014/main" id="{A876B0FE-F526-C3AB-06BF-821E31277DA5}"/>
                      </a:ext>
                    </a:extLst>
                  </p:cNvPr>
                  <p:cNvSpPr/>
                  <p:nvPr/>
                </p:nvSpPr>
                <p:spPr>
                  <a:xfrm>
                    <a:off x="15405259" y="3654064"/>
                    <a:ext cx="54351" cy="198857"/>
                  </a:xfrm>
                  <a:custGeom>
                    <a:avLst/>
                    <a:gdLst>
                      <a:gd name="connsiteX0" fmla="*/ 0 w 54351"/>
                      <a:gd name="connsiteY0" fmla="*/ 198858 h 198857"/>
                      <a:gd name="connsiteX1" fmla="*/ 54351 w 54351"/>
                      <a:gd name="connsiteY1" fmla="*/ 198858 h 198857"/>
                      <a:gd name="connsiteX2" fmla="*/ 12879 w 54351"/>
                      <a:gd name="connsiteY2" fmla="*/ 0 h 198857"/>
                    </a:gdLst>
                    <a:ahLst/>
                    <a:cxnLst>
                      <a:cxn ang="0">
                        <a:pos x="connsiteX0" y="connsiteY0"/>
                      </a:cxn>
                      <a:cxn ang="0">
                        <a:pos x="connsiteX1" y="connsiteY1"/>
                      </a:cxn>
                      <a:cxn ang="0">
                        <a:pos x="connsiteX2" y="connsiteY2"/>
                      </a:cxn>
                    </a:cxnLst>
                    <a:rect l="l" t="t" r="r" b="b"/>
                    <a:pathLst>
                      <a:path w="54351" h="198857">
                        <a:moveTo>
                          <a:pt x="0" y="198858"/>
                        </a:moveTo>
                        <a:lnTo>
                          <a:pt x="54351" y="198858"/>
                        </a:lnTo>
                        <a:lnTo>
                          <a:pt x="12879" y="0"/>
                        </a:lnTo>
                      </a:path>
                    </a:pathLst>
                  </a:custGeom>
                  <a:noFill/>
                  <a:ln w="51342"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sp>
                <p:nvSpPr>
                  <p:cNvPr id="104" name="Freeform: Shape 103">
                    <a:extLst>
                      <a:ext uri="{FF2B5EF4-FFF2-40B4-BE49-F238E27FC236}">
                        <a16:creationId xmlns:a16="http://schemas.microsoft.com/office/drawing/2014/main" id="{8370A0EA-7960-162D-F77D-B499B3CC74E3}"/>
                      </a:ext>
                    </a:extLst>
                  </p:cNvPr>
                  <p:cNvSpPr/>
                  <p:nvPr/>
                </p:nvSpPr>
                <p:spPr>
                  <a:xfrm>
                    <a:off x="15238342" y="3654064"/>
                    <a:ext cx="54093" cy="198857"/>
                  </a:xfrm>
                  <a:custGeom>
                    <a:avLst/>
                    <a:gdLst>
                      <a:gd name="connsiteX0" fmla="*/ 54093 w 54093"/>
                      <a:gd name="connsiteY0" fmla="*/ 198858 h 198857"/>
                      <a:gd name="connsiteX1" fmla="*/ 0 w 54093"/>
                      <a:gd name="connsiteY1" fmla="*/ 198858 h 198857"/>
                      <a:gd name="connsiteX2" fmla="*/ 41214 w 54093"/>
                      <a:gd name="connsiteY2" fmla="*/ 0 h 198857"/>
                    </a:gdLst>
                    <a:ahLst/>
                    <a:cxnLst>
                      <a:cxn ang="0">
                        <a:pos x="connsiteX0" y="connsiteY0"/>
                      </a:cxn>
                      <a:cxn ang="0">
                        <a:pos x="connsiteX1" y="connsiteY1"/>
                      </a:cxn>
                      <a:cxn ang="0">
                        <a:pos x="connsiteX2" y="connsiteY2"/>
                      </a:cxn>
                    </a:cxnLst>
                    <a:rect l="l" t="t" r="r" b="b"/>
                    <a:pathLst>
                      <a:path w="54093" h="198857">
                        <a:moveTo>
                          <a:pt x="54093" y="198858"/>
                        </a:moveTo>
                        <a:lnTo>
                          <a:pt x="0" y="198858"/>
                        </a:lnTo>
                        <a:lnTo>
                          <a:pt x="41214" y="0"/>
                        </a:lnTo>
                      </a:path>
                    </a:pathLst>
                  </a:custGeom>
                  <a:noFill/>
                  <a:ln w="51342" cap="rnd">
                    <a:solidFill>
                      <a:schemeClr val="accent1"/>
                    </a:solidFill>
                    <a:prstDash val="solid"/>
                    <a:round/>
                  </a:ln>
                </p:spPr>
                <p:txBody>
                  <a:bodyPr rtlCol="0" anchor="ctr"/>
                  <a:lstStyle/>
                  <a:p>
                    <a:endParaRPr lang="en-GB">
                      <a:latin typeface="Calibri" panose="020F0502020204030204" pitchFamily="34" charset="0"/>
                      <a:cs typeface="Calibri" panose="020F0502020204030204" pitchFamily="34" charset="0"/>
                    </a:endParaRPr>
                  </a:p>
                </p:txBody>
              </p:sp>
            </p:grpSp>
          </p:grpSp>
        </p:grpSp>
      </p:grpSp>
      <p:sp>
        <p:nvSpPr>
          <p:cNvPr id="66" name="Text Placeholder 24">
            <a:extLst>
              <a:ext uri="{FF2B5EF4-FFF2-40B4-BE49-F238E27FC236}">
                <a16:creationId xmlns:a16="http://schemas.microsoft.com/office/drawing/2014/main" id="{111CD90C-868F-4A4A-A739-141EACCCFE0B}"/>
              </a:ext>
            </a:extLst>
          </p:cNvPr>
          <p:cNvSpPr txBox="1">
            <a:spLocks/>
          </p:cNvSpPr>
          <p:nvPr/>
        </p:nvSpPr>
        <p:spPr>
          <a:xfrm>
            <a:off x="822823" y="911295"/>
            <a:ext cx="14390778" cy="701506"/>
          </a:xfrm>
          <a:prstGeom prst="rect">
            <a:avLst/>
          </a:prstGeom>
        </p:spPr>
        <p:txBody>
          <a:bodyPr vert="horz" lIns="0" tIns="0" rIns="0" bIns="0" rtlCol="0">
            <a:noAutofit/>
          </a:bodyPr>
          <a:lstStyle>
            <a:lvl1pPr marL="0" indent="0" algn="l" defTabSz="1371566" rtl="0" eaLnBrk="1" latinLnBrk="0" hangingPunct="1">
              <a:lnSpc>
                <a:spcPct val="100000"/>
              </a:lnSpc>
              <a:spcBef>
                <a:spcPts val="0"/>
              </a:spcBef>
              <a:buFont typeface="Arial" panose="020B0604020202020204" pitchFamily="34" charset="0"/>
              <a:buNone/>
              <a:defRPr sz="2400" kern="1200" cap="none" baseline="0">
                <a:solidFill>
                  <a:schemeClr val="bg1"/>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defRPr/>
            </a:pPr>
            <a:r>
              <a:rPr lang="en-GB" sz="3600" b="1" dirty="0">
                <a:solidFill>
                  <a:schemeClr val="tx1"/>
                </a:solidFill>
                <a:latin typeface="Calibri" panose="020F0502020204030204" pitchFamily="34" charset="0"/>
                <a:cs typeface="Calibri" panose="020F0502020204030204" pitchFamily="34" charset="0"/>
              </a:rPr>
              <a:t>Priority areas moving forward</a:t>
            </a:r>
          </a:p>
        </p:txBody>
      </p:sp>
    </p:spTree>
    <p:custDataLst>
      <p:tags r:id="rId1"/>
    </p:custDataLst>
    <p:extLst>
      <p:ext uri="{BB962C8B-B14F-4D97-AF65-F5344CB8AC3E}">
        <p14:creationId xmlns:p14="http://schemas.microsoft.com/office/powerpoint/2010/main" val="421273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C1322C4-5E7A-4916-BFB0-6BDEF06BE7BD}"/>
              </a:ext>
            </a:extLst>
          </p:cNvPr>
          <p:cNvSpPr/>
          <p:nvPr/>
        </p:nvSpPr>
        <p:spPr>
          <a:xfrm>
            <a:off x="2274617" y="9135251"/>
            <a:ext cx="13715999" cy="713090"/>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25"/>
          </a:p>
        </p:txBody>
      </p:sp>
      <p:sp>
        <p:nvSpPr>
          <p:cNvPr id="3" name="Título 2">
            <a:extLst>
              <a:ext uri="{FF2B5EF4-FFF2-40B4-BE49-F238E27FC236}">
                <a16:creationId xmlns:a16="http://schemas.microsoft.com/office/drawing/2014/main" id="{57714565-747D-4FC1-A55D-37553A2FC53F}"/>
              </a:ext>
            </a:extLst>
          </p:cNvPr>
          <p:cNvSpPr>
            <a:spLocks noGrp="1"/>
          </p:cNvSpPr>
          <p:nvPr>
            <p:ph type="title"/>
          </p:nvPr>
        </p:nvSpPr>
        <p:spPr>
          <a:xfrm>
            <a:off x="2605880" y="254717"/>
            <a:ext cx="13487399" cy="1004751"/>
          </a:xfrm>
        </p:spPr>
        <p:txBody>
          <a:bodyPr>
            <a:noAutofit/>
          </a:bodyPr>
          <a:lstStyle/>
          <a:p>
            <a:r>
              <a:rPr lang="en-US" sz="4800" dirty="0"/>
              <a:t>Acknowledgements</a:t>
            </a:r>
          </a:p>
        </p:txBody>
      </p:sp>
      <p:sp>
        <p:nvSpPr>
          <p:cNvPr id="2" name="Rectangle 1">
            <a:extLst>
              <a:ext uri="{FF2B5EF4-FFF2-40B4-BE49-F238E27FC236}">
                <a16:creationId xmlns:a16="http://schemas.microsoft.com/office/drawing/2014/main" id="{510216B9-E365-6760-754E-3ECC097E7758}"/>
              </a:ext>
            </a:extLst>
          </p:cNvPr>
          <p:cNvSpPr/>
          <p:nvPr/>
        </p:nvSpPr>
        <p:spPr>
          <a:xfrm>
            <a:off x="11168847" y="5149500"/>
            <a:ext cx="4821769" cy="413779"/>
          </a:xfrm>
          <a:prstGeom prst="rect">
            <a:avLst/>
          </a:prstGeom>
        </p:spPr>
        <p:txBody>
          <a:bodyPr wrap="square">
            <a:spAutoFit/>
          </a:bodyPr>
          <a:lstStyle/>
          <a:p>
            <a:pPr>
              <a:spcAft>
                <a:spcPts val="1350"/>
              </a:spcAft>
              <a:buClr>
                <a:srgbClr val="00B050"/>
              </a:buClr>
            </a:pPr>
            <a:r>
              <a:rPr lang="es-ES_tradnl" sz="2025" b="1" i="1" dirty="0"/>
              <a:t>Contact: </a:t>
            </a:r>
            <a:r>
              <a:rPr lang="es-ES_tradnl" sz="2025" u="sng" dirty="0"/>
              <a:t>Jeffrey.Lazarus@</a:t>
            </a:r>
            <a:r>
              <a:rPr lang="es-ES_tradnl" sz="2025" u="sng" dirty="0">
                <a:solidFill>
                  <a:schemeClr val="accent3"/>
                </a:solidFill>
              </a:rPr>
              <a:t>ISGlobal</a:t>
            </a:r>
            <a:r>
              <a:rPr lang="es-ES_tradnl" sz="2025" u="sng" dirty="0"/>
              <a:t>.org</a:t>
            </a:r>
          </a:p>
        </p:txBody>
      </p:sp>
      <p:pic>
        <p:nvPicPr>
          <p:cNvPr id="22" name="Imagen 3">
            <a:extLst>
              <a:ext uri="{FF2B5EF4-FFF2-40B4-BE49-F238E27FC236}">
                <a16:creationId xmlns:a16="http://schemas.microsoft.com/office/drawing/2014/main" id="{FB4131C8-52D7-4487-806E-269665163220}"/>
              </a:ext>
            </a:extLst>
          </p:cNvPr>
          <p:cNvPicPr>
            <a:picLocks noChangeAspect="1"/>
          </p:cNvPicPr>
          <p:nvPr/>
        </p:nvPicPr>
        <p:blipFill>
          <a:blip r:embed="rId3"/>
          <a:stretch>
            <a:fillRect/>
          </a:stretch>
        </p:blipFill>
        <p:spPr>
          <a:xfrm>
            <a:off x="2470044" y="7560720"/>
            <a:ext cx="4794039" cy="761295"/>
          </a:xfrm>
          <a:prstGeom prst="rect">
            <a:avLst/>
          </a:prstGeom>
        </p:spPr>
      </p:pic>
      <p:pic>
        <p:nvPicPr>
          <p:cNvPr id="23" name="Picture 2">
            <a:extLst>
              <a:ext uri="{FF2B5EF4-FFF2-40B4-BE49-F238E27FC236}">
                <a16:creationId xmlns:a16="http://schemas.microsoft.com/office/drawing/2014/main" id="{444EDCC0-DA0B-4C09-9E23-01C0547BF89C}"/>
              </a:ext>
            </a:extLst>
          </p:cNvPr>
          <p:cNvPicPr>
            <a:picLocks noChangeAspect="1"/>
          </p:cNvPicPr>
          <p:nvPr/>
        </p:nvPicPr>
        <p:blipFill>
          <a:blip r:embed="rId4"/>
          <a:stretch>
            <a:fillRect/>
          </a:stretch>
        </p:blipFill>
        <p:spPr>
          <a:xfrm>
            <a:off x="13966591" y="5942702"/>
            <a:ext cx="1307204" cy="1276497"/>
          </a:xfrm>
          <a:prstGeom prst="rect">
            <a:avLst/>
          </a:prstGeom>
        </p:spPr>
      </p:pic>
      <p:pic>
        <p:nvPicPr>
          <p:cNvPr id="24" name="Imagen 2">
            <a:extLst>
              <a:ext uri="{FF2B5EF4-FFF2-40B4-BE49-F238E27FC236}">
                <a16:creationId xmlns:a16="http://schemas.microsoft.com/office/drawing/2014/main" id="{CF75DCF0-EDCB-488A-A3F1-1840CC1FEF0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87913" y="6128466"/>
            <a:ext cx="2155983" cy="904968"/>
          </a:xfrm>
          <a:prstGeom prst="rect">
            <a:avLst/>
          </a:prstGeom>
          <a:noFill/>
        </p:spPr>
      </p:pic>
      <p:pic>
        <p:nvPicPr>
          <p:cNvPr id="25" name="Imagen 6">
            <a:extLst>
              <a:ext uri="{FF2B5EF4-FFF2-40B4-BE49-F238E27FC236}">
                <a16:creationId xmlns:a16="http://schemas.microsoft.com/office/drawing/2014/main" id="{9BC59192-B3EB-4A17-87C3-25009C9ACDB6}"/>
              </a:ext>
            </a:extLst>
          </p:cNvPr>
          <p:cNvPicPr>
            <a:picLocks noChangeAspect="1"/>
          </p:cNvPicPr>
          <p:nvPr/>
        </p:nvPicPr>
        <p:blipFill>
          <a:blip r:embed="rId6"/>
          <a:stretch>
            <a:fillRect/>
          </a:stretch>
        </p:blipFill>
        <p:spPr>
          <a:xfrm>
            <a:off x="12063953" y="5787953"/>
            <a:ext cx="1403774" cy="1501694"/>
          </a:xfrm>
          <a:prstGeom prst="rect">
            <a:avLst/>
          </a:prstGeom>
        </p:spPr>
      </p:pic>
      <p:pic>
        <p:nvPicPr>
          <p:cNvPr id="26" name="Imagen 7">
            <a:extLst>
              <a:ext uri="{FF2B5EF4-FFF2-40B4-BE49-F238E27FC236}">
                <a16:creationId xmlns:a16="http://schemas.microsoft.com/office/drawing/2014/main" id="{AC54A216-1759-444D-BBF3-A54FC513B7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1848" y="5952354"/>
            <a:ext cx="2263371" cy="1257192"/>
          </a:xfrm>
          <a:prstGeom prst="rect">
            <a:avLst/>
          </a:prstGeom>
        </p:spPr>
      </p:pic>
      <p:pic>
        <p:nvPicPr>
          <p:cNvPr id="27" name="Picture 4" descr="A screenshot of a cell phone&#10;&#10;Description automatically generated">
            <a:extLst>
              <a:ext uri="{FF2B5EF4-FFF2-40B4-BE49-F238E27FC236}">
                <a16:creationId xmlns:a16="http://schemas.microsoft.com/office/drawing/2014/main" id="{7F5247EB-E3C1-4EF7-A0F6-6355A4D677BA}"/>
              </a:ext>
            </a:extLst>
          </p:cNvPr>
          <p:cNvPicPr>
            <a:picLocks noChangeAspect="1"/>
          </p:cNvPicPr>
          <p:nvPr/>
        </p:nvPicPr>
        <p:blipFill rotWithShape="1">
          <a:blip r:embed="rId8"/>
          <a:srcRect t="62243" r="41542"/>
          <a:stretch/>
        </p:blipFill>
        <p:spPr>
          <a:xfrm>
            <a:off x="12169120" y="7512057"/>
            <a:ext cx="3196058" cy="1186941"/>
          </a:xfrm>
          <a:prstGeom prst="rect">
            <a:avLst/>
          </a:prstGeom>
          <a:noFill/>
        </p:spPr>
      </p:pic>
      <p:sp>
        <p:nvSpPr>
          <p:cNvPr id="28" name="Rectangle 27">
            <a:extLst>
              <a:ext uri="{FF2B5EF4-FFF2-40B4-BE49-F238E27FC236}">
                <a16:creationId xmlns:a16="http://schemas.microsoft.com/office/drawing/2014/main" id="{E613BDF2-27DF-4871-B1EC-9D5934E88D1B}"/>
              </a:ext>
            </a:extLst>
          </p:cNvPr>
          <p:cNvSpPr/>
          <p:nvPr/>
        </p:nvSpPr>
        <p:spPr>
          <a:xfrm>
            <a:off x="2274617" y="5675373"/>
            <a:ext cx="13601450" cy="3239843"/>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025"/>
          </a:p>
        </p:txBody>
      </p:sp>
      <p:pic>
        <p:nvPicPr>
          <p:cNvPr id="29" name="Imagen 6">
            <a:extLst>
              <a:ext uri="{FF2B5EF4-FFF2-40B4-BE49-F238E27FC236}">
                <a16:creationId xmlns:a16="http://schemas.microsoft.com/office/drawing/2014/main" id="{3328626B-F71C-418B-90DA-95A564105D6A}"/>
              </a:ext>
            </a:extLst>
          </p:cNvPr>
          <p:cNvPicPr>
            <a:picLocks noChangeAspect="1"/>
          </p:cNvPicPr>
          <p:nvPr/>
        </p:nvPicPr>
        <p:blipFill>
          <a:blip r:embed="rId9"/>
          <a:stretch>
            <a:fillRect/>
          </a:stretch>
        </p:blipFill>
        <p:spPr>
          <a:xfrm>
            <a:off x="7504082" y="5883194"/>
            <a:ext cx="1484967" cy="1395512"/>
          </a:xfrm>
          <a:prstGeom prst="rect">
            <a:avLst/>
          </a:prstGeom>
        </p:spPr>
      </p:pic>
      <p:pic>
        <p:nvPicPr>
          <p:cNvPr id="37" name="Picture 4" descr="Nobody Left Outside Voices">
            <a:extLst>
              <a:ext uri="{FF2B5EF4-FFF2-40B4-BE49-F238E27FC236}">
                <a16:creationId xmlns:a16="http://schemas.microsoft.com/office/drawing/2014/main" id="{AC9C636B-0ADD-430C-AEF6-99AC7801B3F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612345" y="9097212"/>
            <a:ext cx="1449489" cy="78916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IV Outcomes - Beyond Viral Suppression">
            <a:extLst>
              <a:ext uri="{FF2B5EF4-FFF2-40B4-BE49-F238E27FC236}">
                <a16:creationId xmlns:a16="http://schemas.microsoft.com/office/drawing/2014/main" id="{2E259B6A-B46D-4239-84F3-FF06390BE26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6249" y="9389467"/>
            <a:ext cx="1328403" cy="3578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Post-graduate fellowship Sheila Sherlock - EASL-The Home of Hepatology.">
            <a:extLst>
              <a:ext uri="{FF2B5EF4-FFF2-40B4-BE49-F238E27FC236}">
                <a16:creationId xmlns:a16="http://schemas.microsoft.com/office/drawing/2014/main" id="{B320D6F4-CADA-4EFE-A521-A0A74B5536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06167" y="9161597"/>
            <a:ext cx="1161111" cy="7418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School of Public Health">
            <a:extLst>
              <a:ext uri="{FF2B5EF4-FFF2-40B4-BE49-F238E27FC236}">
                <a16:creationId xmlns:a16="http://schemas.microsoft.com/office/drawing/2014/main" id="{6AD388C9-3E0D-4E66-8C61-53453DA1861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313947" y="9323816"/>
            <a:ext cx="1473315" cy="417440"/>
          </a:xfrm>
          <a:prstGeom prst="rect">
            <a:avLst/>
          </a:prstGeom>
          <a:noFill/>
          <a:extLst>
            <a:ext uri="{909E8E84-426E-40DD-AFC4-6F175D3DCCD1}">
              <a14:hiddenFill xmlns:a14="http://schemas.microsoft.com/office/drawing/2010/main">
                <a:solidFill>
                  <a:srgbClr val="FFFFFF"/>
                </a:solidFill>
              </a14:hiddenFill>
            </a:ext>
          </a:extLst>
        </p:spPr>
      </p:pic>
      <p:pic>
        <p:nvPicPr>
          <p:cNvPr id="41" name="Gráfico 19">
            <a:extLst>
              <a:ext uri="{FF2B5EF4-FFF2-40B4-BE49-F238E27FC236}">
                <a16:creationId xmlns:a16="http://schemas.microsoft.com/office/drawing/2014/main" id="{80E9DC54-B981-42D7-9482-2BC148F0663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8899236" y="9340709"/>
            <a:ext cx="852717" cy="383723"/>
          </a:xfrm>
          <a:prstGeom prst="rect">
            <a:avLst/>
          </a:prstGeom>
        </p:spPr>
      </p:pic>
      <p:pic>
        <p:nvPicPr>
          <p:cNvPr id="42" name="Picture 41">
            <a:extLst>
              <a:ext uri="{FF2B5EF4-FFF2-40B4-BE49-F238E27FC236}">
                <a16:creationId xmlns:a16="http://schemas.microsoft.com/office/drawing/2014/main" id="{0D851C40-38DE-4B82-AE32-CCE7F00E1965}"/>
              </a:ext>
            </a:extLst>
          </p:cNvPr>
          <p:cNvPicPr>
            <a:picLocks noChangeAspect="1"/>
          </p:cNvPicPr>
          <p:nvPr/>
        </p:nvPicPr>
        <p:blipFill>
          <a:blip r:embed="rId16"/>
          <a:stretch>
            <a:fillRect/>
          </a:stretch>
        </p:blipFill>
        <p:spPr>
          <a:xfrm>
            <a:off x="2478323" y="9345058"/>
            <a:ext cx="1624797" cy="374954"/>
          </a:xfrm>
          <a:prstGeom prst="rect">
            <a:avLst/>
          </a:prstGeom>
        </p:spPr>
      </p:pic>
      <p:sp>
        <p:nvSpPr>
          <p:cNvPr id="6" name="Rectangle 5">
            <a:extLst>
              <a:ext uri="{FF2B5EF4-FFF2-40B4-BE49-F238E27FC236}">
                <a16:creationId xmlns:a16="http://schemas.microsoft.com/office/drawing/2014/main" id="{1BE54789-BA6A-47F9-A989-8A64F2ACF69C}"/>
              </a:ext>
            </a:extLst>
          </p:cNvPr>
          <p:cNvSpPr/>
          <p:nvPr/>
        </p:nvSpPr>
        <p:spPr>
          <a:xfrm>
            <a:off x="2264660" y="5189138"/>
            <a:ext cx="5695790" cy="403957"/>
          </a:xfrm>
          <a:prstGeom prst="rect">
            <a:avLst/>
          </a:prstGeom>
        </p:spPr>
        <p:txBody>
          <a:bodyPr wrap="none">
            <a:spAutoFit/>
          </a:bodyPr>
          <a:lstStyle/>
          <a:p>
            <a:r>
              <a:rPr lang="en-GB" sz="2025" b="1" dirty="0">
                <a:solidFill>
                  <a:schemeClr val="accent3"/>
                </a:solidFill>
              </a:rPr>
              <a:t>The ISGlobal Health Systems Research team</a:t>
            </a:r>
          </a:p>
        </p:txBody>
      </p:sp>
      <p:sp>
        <p:nvSpPr>
          <p:cNvPr id="44" name="Rectangle 43">
            <a:extLst>
              <a:ext uri="{FF2B5EF4-FFF2-40B4-BE49-F238E27FC236}">
                <a16:creationId xmlns:a16="http://schemas.microsoft.com/office/drawing/2014/main" id="{6C3AC684-1D1E-446B-8528-BF0F489E909C}"/>
              </a:ext>
            </a:extLst>
          </p:cNvPr>
          <p:cNvSpPr/>
          <p:nvPr/>
        </p:nvSpPr>
        <p:spPr>
          <a:xfrm>
            <a:off x="2400913" y="8476385"/>
            <a:ext cx="9777677" cy="338554"/>
          </a:xfrm>
          <a:prstGeom prst="rect">
            <a:avLst/>
          </a:prstGeom>
        </p:spPr>
        <p:txBody>
          <a:bodyPr wrap="none">
            <a:spAutoFit/>
          </a:bodyPr>
          <a:lstStyle/>
          <a:p>
            <a:r>
              <a:rPr lang="en-US" sz="1600" dirty="0"/>
              <a:t>Partner in the following 4 multi-country EU-funded projects: </a:t>
            </a:r>
            <a:r>
              <a:rPr lang="en-US" sz="1600" b="1" dirty="0"/>
              <a:t>BOOST, CATALYSE, META-Trial and SEMID</a:t>
            </a:r>
          </a:p>
        </p:txBody>
      </p:sp>
      <p:pic>
        <p:nvPicPr>
          <p:cNvPr id="1026" name="Picture 2" descr="AEHVE – Alianza para la Eliminación de las Hepatitis Víricas en España Logo">
            <a:extLst>
              <a:ext uri="{FF2B5EF4-FFF2-40B4-BE49-F238E27FC236}">
                <a16:creationId xmlns:a16="http://schemas.microsoft.com/office/drawing/2014/main" id="{49AB775B-A36A-4842-A011-47A124B8F56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09099" y="9391564"/>
            <a:ext cx="2633778" cy="2819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A222082-259C-4990-9F87-E6E4AF7A4EC6}"/>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8544" t="33198" r="8125" b="32993"/>
          <a:stretch/>
        </p:blipFill>
        <p:spPr>
          <a:xfrm>
            <a:off x="7531343" y="7383283"/>
            <a:ext cx="4370517" cy="1086053"/>
          </a:xfrm>
          <a:prstGeom prst="rect">
            <a:avLst/>
          </a:prstGeom>
        </p:spPr>
      </p:pic>
      <p:pic>
        <p:nvPicPr>
          <p:cNvPr id="9" name="Picture 8">
            <a:extLst>
              <a:ext uri="{FF2B5EF4-FFF2-40B4-BE49-F238E27FC236}">
                <a16:creationId xmlns:a16="http://schemas.microsoft.com/office/drawing/2014/main" id="{B30CAA3E-7D06-4174-8430-115D3F36BB98}"/>
              </a:ext>
            </a:extLst>
          </p:cNvPr>
          <p:cNvPicPr>
            <a:picLocks noChangeAspect="1"/>
          </p:cNvPicPr>
          <p:nvPr/>
        </p:nvPicPr>
        <p:blipFill>
          <a:blip r:embed="rId19"/>
          <a:stretch>
            <a:fillRect/>
          </a:stretch>
        </p:blipFill>
        <p:spPr>
          <a:xfrm>
            <a:off x="2879726" y="5914773"/>
            <a:ext cx="1363259" cy="1332354"/>
          </a:xfrm>
          <a:prstGeom prst="rect">
            <a:avLst/>
          </a:prstGeom>
        </p:spPr>
      </p:pic>
      <p:pic>
        <p:nvPicPr>
          <p:cNvPr id="10" name="Picture 2" descr="ICE-HBV">
            <a:extLst>
              <a:ext uri="{FF2B5EF4-FFF2-40B4-BE49-F238E27FC236}">
                <a16:creationId xmlns:a16="http://schemas.microsoft.com/office/drawing/2014/main" id="{1CAD14CB-4BF5-465E-B737-C8B981879BB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378651" y="9379082"/>
            <a:ext cx="948086" cy="33183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a:extLst>
              <a:ext uri="{FF2B5EF4-FFF2-40B4-BE49-F238E27FC236}">
                <a16:creationId xmlns:a16="http://schemas.microsoft.com/office/drawing/2014/main" id="{B0CA53C5-DB4E-4878-A05F-3AF99C5B189E}"/>
              </a:ext>
            </a:extLst>
          </p:cNvPr>
          <p:cNvSpPr/>
          <p:nvPr/>
        </p:nvSpPr>
        <p:spPr>
          <a:xfrm>
            <a:off x="1166190" y="1857704"/>
            <a:ext cx="16222649" cy="2527808"/>
          </a:xfrm>
          <a:prstGeom prst="rect">
            <a:avLst/>
          </a:prstGeom>
        </p:spPr>
        <p:txBody>
          <a:bodyPr wrap="square">
            <a:spAutoFit/>
          </a:bodyPr>
          <a:lstStyle/>
          <a:p>
            <a:pPr>
              <a:lnSpc>
                <a:spcPct val="115000"/>
              </a:lnSpc>
            </a:pPr>
            <a:r>
              <a:rPr lang="en-GB" sz="2800" b="1" i="1" dirty="0">
                <a:solidFill>
                  <a:srgbClr val="000000"/>
                </a:solidFill>
                <a:ea typeface="Times New Roman" panose="02020603050405020304" pitchFamily="18" charset="0"/>
              </a:rPr>
              <a:t>Everyone </a:t>
            </a:r>
            <a:r>
              <a:rPr lang="en-GB" sz="2800" i="1" dirty="0">
                <a:solidFill>
                  <a:srgbClr val="000000"/>
                </a:solidFill>
                <a:ea typeface="Times New Roman" panose="02020603050405020304" pitchFamily="18" charset="0"/>
              </a:rPr>
              <a:t>who has contributed to the cited slides, the WHO Global Health Sector Strategy on HIV team</a:t>
            </a:r>
            <a:r>
              <a:rPr lang="en-GB" sz="2800" dirty="0">
                <a:solidFill>
                  <a:srgbClr val="000000"/>
                </a:solidFill>
                <a:ea typeface="Times New Roman" panose="02020603050405020304" pitchFamily="18" charset="0"/>
              </a:rPr>
              <a:t>.</a:t>
            </a:r>
          </a:p>
          <a:p>
            <a:pPr>
              <a:lnSpc>
                <a:spcPct val="115000"/>
              </a:lnSpc>
            </a:pPr>
            <a:endParaRPr lang="en-GB" sz="2800" dirty="0">
              <a:solidFill>
                <a:srgbClr val="000000"/>
              </a:solidFill>
              <a:ea typeface="Times New Roman" panose="02020603050405020304" pitchFamily="18" charset="0"/>
            </a:endParaRPr>
          </a:p>
          <a:p>
            <a:pPr>
              <a:lnSpc>
                <a:spcPct val="115000"/>
              </a:lnSpc>
            </a:pPr>
            <a:r>
              <a:rPr lang="en-GB" sz="2800" b="1" i="1" dirty="0">
                <a:solidFill>
                  <a:srgbClr val="000000"/>
                </a:solidFill>
                <a:ea typeface="Times New Roman" panose="02020603050405020304" pitchFamily="18" charset="0"/>
              </a:rPr>
              <a:t>And everyone </a:t>
            </a:r>
            <a:r>
              <a:rPr lang="en-GB" sz="2800" i="1" dirty="0">
                <a:solidFill>
                  <a:srgbClr val="000000"/>
                </a:solidFill>
                <a:ea typeface="Times New Roman" panose="02020603050405020304" pitchFamily="18" charset="0"/>
              </a:rPr>
              <a:t>who continues to fight to for people living with HIV and communities at risk.– we </a:t>
            </a:r>
            <a:r>
              <a:rPr lang="en-GB" sz="2800" dirty="0">
                <a:solidFill>
                  <a:srgbClr val="000000"/>
                </a:solidFill>
                <a:ea typeface="Times New Roman" panose="02020603050405020304" pitchFamily="18" charset="0"/>
              </a:rPr>
              <a:t>can</a:t>
            </a:r>
            <a:r>
              <a:rPr lang="en-GB" sz="2800" i="1" dirty="0">
                <a:solidFill>
                  <a:srgbClr val="000000"/>
                </a:solidFill>
                <a:ea typeface="Times New Roman" panose="02020603050405020304" pitchFamily="18" charset="0"/>
              </a:rPr>
              <a:t> end this persistent public health threat.</a:t>
            </a:r>
            <a:endParaRPr lang="en-US" sz="2800" i="1" dirty="0">
              <a:ea typeface="Times New Roman" panose="02020603050405020304" pitchFamily="18" charset="0"/>
            </a:endParaRPr>
          </a:p>
        </p:txBody>
      </p:sp>
      <p:pic>
        <p:nvPicPr>
          <p:cNvPr id="31" name="Picture 2" descr="Image result for twitter icon">
            <a:extLst>
              <a:ext uri="{FF2B5EF4-FFF2-40B4-BE49-F238E27FC236}">
                <a16:creationId xmlns:a16="http://schemas.microsoft.com/office/drawing/2014/main" id="{284BEDA4-9BC7-4053-BB42-98D60180B8A7}"/>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6095780" y="9611218"/>
            <a:ext cx="584510" cy="58450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5">
            <a:extLst>
              <a:ext uri="{FF2B5EF4-FFF2-40B4-BE49-F238E27FC236}">
                <a16:creationId xmlns:a16="http://schemas.microsoft.com/office/drawing/2014/main" id="{80609FDE-4C2A-4B6F-B154-959F6A95DAE6}"/>
              </a:ext>
            </a:extLst>
          </p:cNvPr>
          <p:cNvSpPr/>
          <p:nvPr/>
        </p:nvSpPr>
        <p:spPr>
          <a:xfrm>
            <a:off x="16573223" y="9678357"/>
            <a:ext cx="1663917" cy="461665"/>
          </a:xfrm>
          <a:prstGeom prst="rect">
            <a:avLst/>
          </a:prstGeom>
        </p:spPr>
        <p:txBody>
          <a:bodyPr wrap="none">
            <a:spAutoFit/>
          </a:bodyPr>
          <a:lstStyle/>
          <a:p>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JVLazarus</a:t>
            </a:r>
            <a:endParaRPr lang="en-NL" sz="2400" dirty="0">
              <a:latin typeface="Calibri" panose="020F0502020204030204" pitchFamily="34" charset="0"/>
              <a:cs typeface="Calibri" panose="020F0502020204030204" pitchFamily="34" charset="0"/>
            </a:endParaRPr>
          </a:p>
        </p:txBody>
      </p:sp>
      <p:sp>
        <p:nvSpPr>
          <p:cNvPr id="33" name="Text Placeholder 24">
            <a:extLst>
              <a:ext uri="{FF2B5EF4-FFF2-40B4-BE49-F238E27FC236}">
                <a16:creationId xmlns:a16="http://schemas.microsoft.com/office/drawing/2014/main" id="{5365D278-3CDC-47FE-8E58-FBE23943BCAF}"/>
              </a:ext>
            </a:extLst>
          </p:cNvPr>
          <p:cNvSpPr txBox="1">
            <a:spLocks/>
          </p:cNvSpPr>
          <p:nvPr/>
        </p:nvSpPr>
        <p:spPr>
          <a:xfrm>
            <a:off x="822823" y="911295"/>
            <a:ext cx="14390778" cy="701506"/>
          </a:xfrm>
          <a:prstGeom prst="rect">
            <a:avLst/>
          </a:prstGeom>
        </p:spPr>
        <p:txBody>
          <a:bodyPr vert="horz" lIns="0" tIns="0" rIns="0" bIns="0" rtlCol="0">
            <a:noAutofit/>
          </a:bodyPr>
          <a:lstStyle>
            <a:lvl1pPr marL="0" indent="0" algn="l" defTabSz="1371566" rtl="0" eaLnBrk="1" latinLnBrk="0" hangingPunct="1">
              <a:lnSpc>
                <a:spcPct val="100000"/>
              </a:lnSpc>
              <a:spcBef>
                <a:spcPts val="0"/>
              </a:spcBef>
              <a:buFont typeface="Arial" panose="020B0604020202020204" pitchFamily="34" charset="0"/>
              <a:buNone/>
              <a:defRPr sz="2400" kern="1200" cap="none" baseline="0">
                <a:solidFill>
                  <a:schemeClr val="bg1"/>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defRPr/>
            </a:pPr>
            <a:r>
              <a:rPr lang="en-GB" sz="3600" b="1" dirty="0">
                <a:solidFill>
                  <a:schemeClr val="tx1"/>
                </a:solidFill>
                <a:latin typeface="Calibri" panose="020F0502020204030204" pitchFamily="34" charset="0"/>
                <a:cs typeface="Calibri" panose="020F0502020204030204" pitchFamily="34" charset="0"/>
              </a:rPr>
              <a:t>Acknowledgements</a:t>
            </a:r>
          </a:p>
        </p:txBody>
      </p:sp>
    </p:spTree>
    <p:extLst>
      <p:ext uri="{BB962C8B-B14F-4D97-AF65-F5344CB8AC3E}">
        <p14:creationId xmlns:p14="http://schemas.microsoft.com/office/powerpoint/2010/main" val="374369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039BE-AD7E-754B-0777-2BFF0BD05A6E}"/>
              </a:ext>
            </a:extLst>
          </p:cNvPr>
          <p:cNvSpPr>
            <a:spLocks noGrp="1"/>
          </p:cNvSpPr>
          <p:nvPr>
            <p:ph type="title"/>
          </p:nvPr>
        </p:nvSpPr>
        <p:spPr/>
        <p:txBody>
          <a:bodyPr/>
          <a:lstStyle/>
          <a:p>
            <a:r>
              <a:rPr lang="en-GB" dirty="0"/>
              <a:t>a new global health era </a:t>
            </a:r>
          </a:p>
        </p:txBody>
      </p:sp>
      <p:sp>
        <p:nvSpPr>
          <p:cNvPr id="10" name="Text Placeholder 9">
            <a:extLst>
              <a:ext uri="{FF2B5EF4-FFF2-40B4-BE49-F238E27FC236}">
                <a16:creationId xmlns:a16="http://schemas.microsoft.com/office/drawing/2014/main" id="{2BE3C341-D9D2-8F33-572D-417A2A8C6794}"/>
              </a:ext>
            </a:extLst>
          </p:cNvPr>
          <p:cNvSpPr>
            <a:spLocks noGrp="1"/>
          </p:cNvSpPr>
          <p:nvPr>
            <p:ph type="body" sz="quarter" idx="13"/>
          </p:nvPr>
        </p:nvSpPr>
        <p:spPr>
          <a:xfrm>
            <a:off x="1094281" y="2648961"/>
            <a:ext cx="11013582" cy="6141600"/>
          </a:xfrm>
        </p:spPr>
        <p:txBody>
          <a:bodyPr/>
          <a:lstStyle/>
          <a:p>
            <a:pPr lvl="1">
              <a:spcBef>
                <a:spcPts val="2400"/>
              </a:spcBef>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The WHO strategy calls for a more precise </a:t>
            </a:r>
            <a:r>
              <a:rPr lang="en-GB" sz="2800" dirty="0">
                <a:solidFill>
                  <a:schemeClr val="accent3"/>
                </a:solidFill>
                <a:latin typeface="Calibri" panose="020F0502020204030204" pitchFamily="34" charset="0"/>
                <a:cs typeface="Calibri" panose="020F0502020204030204" pitchFamily="34" charset="0"/>
              </a:rPr>
              <a:t>focus to reach the most affected and at-risk of HIV and AIDS </a:t>
            </a:r>
            <a:r>
              <a:rPr lang="en-GB" sz="2800" b="0" dirty="0">
                <a:solidFill>
                  <a:schemeClr val="tx1"/>
                </a:solidFill>
                <a:latin typeface="Calibri" panose="020F0502020204030204" pitchFamily="34" charset="0"/>
                <a:cs typeface="Calibri" panose="020F0502020204030204" pitchFamily="34" charset="0"/>
              </a:rPr>
              <a:t>to address inequities, as they prevent the world from ending the HIV and AIDS epidemic</a:t>
            </a:r>
          </a:p>
          <a:p>
            <a:pPr lvl="1">
              <a:spcAft>
                <a:spcPts val="1800"/>
              </a:spcAft>
              <a:buClr>
                <a:schemeClr val="accent3"/>
              </a:buClr>
              <a:buFont typeface="Wingdings" panose="05000000000000000000" pitchFamily="2" charset="2"/>
              <a:buChar char="§"/>
            </a:pPr>
            <a:r>
              <a:rPr lang="en-GB" sz="2800" b="0" dirty="0">
                <a:solidFill>
                  <a:schemeClr val="tx1"/>
                </a:solidFill>
                <a:latin typeface="Calibri" panose="020F0502020204030204" pitchFamily="34" charset="0"/>
                <a:cs typeface="Calibri" panose="020F0502020204030204" pitchFamily="34" charset="0"/>
              </a:rPr>
              <a:t>An opportunity to go beyond ART and viral suppression: </a:t>
            </a:r>
            <a:r>
              <a:rPr lang="en-GB" sz="2800" dirty="0">
                <a:solidFill>
                  <a:schemeClr val="accent3"/>
                </a:solidFill>
                <a:latin typeface="Calibri" panose="020F0502020204030204" pitchFamily="34" charset="0"/>
                <a:cs typeface="Calibri" panose="020F0502020204030204" pitchFamily="34" charset="0"/>
              </a:rPr>
              <a:t>a more holistic, people-centred HIV care approach focused on long-term well-being </a:t>
            </a:r>
            <a:r>
              <a:rPr lang="en-GB" sz="2800" b="0" dirty="0">
                <a:solidFill>
                  <a:schemeClr val="tx1"/>
                </a:solidFill>
                <a:latin typeface="Calibri" panose="020F0502020204030204" pitchFamily="34" charset="0"/>
                <a:cs typeface="Calibri" panose="020F0502020204030204" pitchFamily="34" charset="0"/>
              </a:rPr>
              <a:t>addressing HRQoL, multimorbidity in people living with HIV (NCDs, mental health, etc.) and stigma and discrimination</a:t>
            </a:r>
          </a:p>
          <a:p>
            <a:endParaRPr lang="en-GB" dirty="0"/>
          </a:p>
        </p:txBody>
      </p:sp>
      <p:sp>
        <p:nvSpPr>
          <p:cNvPr id="25" name="Text Placeholder 24">
            <a:extLst>
              <a:ext uri="{FF2B5EF4-FFF2-40B4-BE49-F238E27FC236}">
                <a16:creationId xmlns:a16="http://schemas.microsoft.com/office/drawing/2014/main" id="{33E72520-EAC9-BD4A-A4D9-9AB7873E2832}"/>
              </a:ext>
            </a:extLst>
          </p:cNvPr>
          <p:cNvSpPr>
            <a:spLocks noGrp="1"/>
          </p:cNvSpPr>
          <p:nvPr>
            <p:ph type="body" sz="quarter" idx="11"/>
          </p:nvPr>
        </p:nvSpPr>
        <p:spPr/>
        <p:txBody>
          <a:bodyPr/>
          <a:lstStyle/>
          <a:p>
            <a:r>
              <a:rPr lang="en-GB" sz="3600" b="1" dirty="0">
                <a:solidFill>
                  <a:schemeClr val="tx1"/>
                </a:solidFill>
                <a:latin typeface="Calibri" panose="020F0502020204030204" pitchFamily="34" charset="0"/>
                <a:cs typeface="Calibri" panose="020F0502020204030204" pitchFamily="34" charset="0"/>
              </a:rPr>
              <a:t>WHO Global health sector strategy on HIV for the period 2022–2030</a:t>
            </a:r>
          </a:p>
          <a:p>
            <a:endParaRPr lang="en-GB" sz="3200" b="1" dirty="0">
              <a:solidFill>
                <a:schemeClr val="tx1"/>
              </a:solidFill>
              <a:latin typeface="+mj-lt"/>
            </a:endParaRPr>
          </a:p>
        </p:txBody>
      </p:sp>
      <p:sp>
        <p:nvSpPr>
          <p:cNvPr id="16" name="Text Placeholder 15">
            <a:extLst>
              <a:ext uri="{FF2B5EF4-FFF2-40B4-BE49-F238E27FC236}">
                <a16:creationId xmlns:a16="http://schemas.microsoft.com/office/drawing/2014/main" id="{27510675-FB38-C01B-60DD-94FB8858B65B}"/>
              </a:ext>
            </a:extLst>
          </p:cNvPr>
          <p:cNvSpPr>
            <a:spLocks noGrp="1"/>
          </p:cNvSpPr>
          <p:nvPr>
            <p:ph type="body" sz="quarter" idx="14"/>
          </p:nvPr>
        </p:nvSpPr>
        <p:spPr/>
        <p:txBody>
          <a:bodyPr/>
          <a:lstStyle/>
          <a:p>
            <a:r>
              <a:rPr lang="en-GB" dirty="0">
                <a:solidFill>
                  <a:schemeClr val="tx1"/>
                </a:solidFill>
                <a:latin typeface="Calibri" panose="020F0502020204030204" pitchFamily="34" charset="0"/>
                <a:cs typeface="Calibri" panose="020F0502020204030204" pitchFamily="34" charset="0"/>
              </a:rPr>
              <a:t>ART, antiretroviral therapy; HRQoL, health-related quality of life; NCD, non-communicable disease.</a:t>
            </a:r>
          </a:p>
          <a:p>
            <a:r>
              <a:rPr lang="en-GB" b="1" i="1" dirty="0">
                <a:solidFill>
                  <a:schemeClr val="tx1"/>
                </a:solidFill>
                <a:latin typeface="Calibri" panose="020F0502020204030204" pitchFamily="34" charset="0"/>
                <a:cs typeface="Calibri" panose="020F0502020204030204" pitchFamily="34" charset="0"/>
              </a:rPr>
              <a:t>Source: </a:t>
            </a:r>
            <a:r>
              <a:rPr lang="en-GB" dirty="0">
                <a:solidFill>
                  <a:schemeClr val="tx1"/>
                </a:solidFill>
                <a:latin typeface="Calibri" panose="020F0502020204030204" pitchFamily="34" charset="0"/>
                <a:cs typeface="Calibri" panose="020F0502020204030204" pitchFamily="34" charset="0"/>
              </a:rPr>
              <a:t>WHO. The 2022–2030 global health sector strategies on, respectively, HIV, viral hepatitis and sexually transmitted infections. Published 18 July 2022. Available at: </a:t>
            </a:r>
            <a:r>
              <a:rPr lang="en-GB"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https://apps.who.int/iris/rest/bitstreams/1451670/retrieve</a:t>
            </a:r>
            <a:r>
              <a:rPr lang="en-GB" dirty="0">
                <a:solidFill>
                  <a:schemeClr val="tx1"/>
                </a:solidFill>
                <a:latin typeface="Calibri" panose="020F0502020204030204" pitchFamily="34" charset="0"/>
                <a:cs typeface="Calibri" panose="020F0502020204030204" pitchFamily="34" charset="0"/>
              </a:rPr>
              <a:t> [Accessed July 2022].</a:t>
            </a:r>
          </a:p>
        </p:txBody>
      </p:sp>
      <p:pic>
        <p:nvPicPr>
          <p:cNvPr id="13" name="Picture 12">
            <a:extLst>
              <a:ext uri="{FF2B5EF4-FFF2-40B4-BE49-F238E27FC236}">
                <a16:creationId xmlns:a16="http://schemas.microsoft.com/office/drawing/2014/main" id="{89CA636F-39C7-44FD-D164-F4DA9AABCB47}"/>
              </a:ext>
            </a:extLst>
          </p:cNvPr>
          <p:cNvPicPr>
            <a:picLocks noChangeAspect="1"/>
          </p:cNvPicPr>
          <p:nvPr/>
        </p:nvPicPr>
        <p:blipFill>
          <a:blip r:embed="rId5"/>
          <a:stretch>
            <a:fillRect/>
          </a:stretch>
        </p:blipFill>
        <p:spPr>
          <a:xfrm>
            <a:off x="12796980" y="2371724"/>
            <a:ext cx="4663933" cy="6696075"/>
          </a:xfrm>
          <a:prstGeom prst="rect">
            <a:avLst/>
          </a:prstGeom>
        </p:spPr>
      </p:pic>
    </p:spTree>
    <p:custDataLst>
      <p:tags r:id="rId1"/>
    </p:custDataLst>
    <p:extLst>
      <p:ext uri="{BB962C8B-B14F-4D97-AF65-F5344CB8AC3E}">
        <p14:creationId xmlns:p14="http://schemas.microsoft.com/office/powerpoint/2010/main" val="21770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Timeline&#10;&#10;Description automatically generated">
            <a:extLst>
              <a:ext uri="{FF2B5EF4-FFF2-40B4-BE49-F238E27FC236}">
                <a16:creationId xmlns:a16="http://schemas.microsoft.com/office/drawing/2014/main" id="{3F60D6C3-5C66-40DD-923F-F2885E28D7DA}"/>
              </a:ext>
            </a:extLst>
          </p:cNvPr>
          <p:cNvPicPr/>
          <p:nvPr/>
        </p:nvPicPr>
        <p:blipFill>
          <a:blip r:embed="rId2"/>
          <a:stretch>
            <a:fillRect/>
          </a:stretch>
        </p:blipFill>
        <p:spPr>
          <a:xfrm>
            <a:off x="3663157" y="1892563"/>
            <a:ext cx="9844087" cy="6501873"/>
          </a:xfrm>
          <a:prstGeom prst="rect">
            <a:avLst/>
          </a:prstGeom>
          <a:ln>
            <a:solidFill>
              <a:schemeClr val="tx1"/>
            </a:solidFill>
          </a:ln>
        </p:spPr>
      </p:pic>
      <p:sp>
        <p:nvSpPr>
          <p:cNvPr id="7" name="Text Placeholder 24">
            <a:extLst>
              <a:ext uri="{FF2B5EF4-FFF2-40B4-BE49-F238E27FC236}">
                <a16:creationId xmlns:a16="http://schemas.microsoft.com/office/drawing/2014/main" id="{77F7A72A-56AA-4C99-9DAA-7966CC2F4F3B}"/>
              </a:ext>
            </a:extLst>
          </p:cNvPr>
          <p:cNvSpPr txBox="1">
            <a:spLocks/>
          </p:cNvSpPr>
          <p:nvPr/>
        </p:nvSpPr>
        <p:spPr>
          <a:xfrm>
            <a:off x="822823" y="911295"/>
            <a:ext cx="14390778" cy="701506"/>
          </a:xfrm>
          <a:prstGeom prst="rect">
            <a:avLst/>
          </a:prstGeom>
        </p:spPr>
        <p:txBody>
          <a:bodyPr vert="horz" lIns="0" tIns="0" rIns="0" bIns="0" rtlCol="0">
            <a:noAutofit/>
          </a:bodyPr>
          <a:lstStyle>
            <a:lvl1pPr marL="0" indent="0" algn="l" defTabSz="1371566" rtl="0" eaLnBrk="1" latinLnBrk="0" hangingPunct="1">
              <a:lnSpc>
                <a:spcPct val="100000"/>
              </a:lnSpc>
              <a:spcBef>
                <a:spcPts val="0"/>
              </a:spcBef>
              <a:buFont typeface="Arial" panose="020B0604020202020204" pitchFamily="34" charset="0"/>
              <a:buNone/>
              <a:defRPr sz="2400" kern="1200" cap="none" baseline="0">
                <a:solidFill>
                  <a:schemeClr val="bg1"/>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3600" b="1" dirty="0">
                <a:solidFill>
                  <a:schemeClr val="tx1"/>
                </a:solidFill>
                <a:latin typeface="Calibri" panose="020F0502020204030204" pitchFamily="34" charset="0"/>
                <a:cs typeface="Calibri" panose="020F0502020204030204" pitchFamily="34" charset="0"/>
              </a:rPr>
              <a:t>HRQoL in the WHO GHSS 2022-2030</a:t>
            </a:r>
          </a:p>
        </p:txBody>
      </p:sp>
      <p:sp>
        <p:nvSpPr>
          <p:cNvPr id="10" name="Rectángulo 9">
            <a:extLst>
              <a:ext uri="{FF2B5EF4-FFF2-40B4-BE49-F238E27FC236}">
                <a16:creationId xmlns:a16="http://schemas.microsoft.com/office/drawing/2014/main" id="{968ACBF3-5171-4BDC-834F-5B524BCE789F}"/>
              </a:ext>
            </a:extLst>
          </p:cNvPr>
          <p:cNvSpPr/>
          <p:nvPr/>
        </p:nvSpPr>
        <p:spPr>
          <a:xfrm>
            <a:off x="3663157" y="8551087"/>
            <a:ext cx="9144000" cy="246221"/>
          </a:xfrm>
          <a:prstGeom prst="rect">
            <a:avLst/>
          </a:prstGeom>
        </p:spPr>
        <p:txBody>
          <a:bodyPr>
            <a:spAutoFit/>
          </a:bodyPr>
          <a:lstStyle/>
          <a:p>
            <a:r>
              <a:rPr lang="en-GB" sz="1000" b="1" i="1" dirty="0">
                <a:latin typeface="Calibri" panose="020F0502020204030204" pitchFamily="34" charset="0"/>
                <a:cs typeface="Calibri" panose="020F0502020204030204" pitchFamily="34" charset="0"/>
              </a:rPr>
              <a:t>Source:</a:t>
            </a:r>
            <a:r>
              <a:rPr lang="en-GB" sz="1000" b="1" dirty="0">
                <a:latin typeface="Calibri" panose="020F0502020204030204" pitchFamily="34" charset="0"/>
                <a:cs typeface="Calibri" panose="020F0502020204030204" pitchFamily="34" charset="0"/>
              </a:rPr>
              <a:t> </a:t>
            </a:r>
            <a:r>
              <a:rPr lang="en-GB" sz="1000" dirty="0">
                <a:latin typeface="Calibri" panose="020F0502020204030204" pitchFamily="34" charset="0"/>
                <a:cs typeface="Calibri" panose="020F0502020204030204" pitchFamily="34" charset="0"/>
              </a:rPr>
              <a:t>WHO Global health sector strategy on HIV for the period 2022–2030</a:t>
            </a:r>
          </a:p>
        </p:txBody>
      </p:sp>
      <p:sp>
        <p:nvSpPr>
          <p:cNvPr id="2" name="Elipse 1">
            <a:extLst>
              <a:ext uri="{FF2B5EF4-FFF2-40B4-BE49-F238E27FC236}">
                <a16:creationId xmlns:a16="http://schemas.microsoft.com/office/drawing/2014/main" id="{8163D0C6-A21A-4D58-8F19-383713C881ED}"/>
              </a:ext>
            </a:extLst>
          </p:cNvPr>
          <p:cNvSpPr/>
          <p:nvPr/>
        </p:nvSpPr>
        <p:spPr>
          <a:xfrm>
            <a:off x="8585200" y="7700855"/>
            <a:ext cx="3336758" cy="92586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2597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B8BC2B0-6A13-485E-AAFA-EA4E59800552}"/>
              </a:ext>
            </a:extLst>
          </p:cNvPr>
          <p:cNvSpPr/>
          <p:nvPr/>
        </p:nvSpPr>
        <p:spPr>
          <a:xfrm>
            <a:off x="1567723" y="3097320"/>
            <a:ext cx="15027875" cy="11592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ítulo 1">
            <a:extLst>
              <a:ext uri="{FF2B5EF4-FFF2-40B4-BE49-F238E27FC236}">
                <a16:creationId xmlns:a16="http://schemas.microsoft.com/office/drawing/2014/main" id="{E803271F-104F-6064-5F85-788B1B4DDAB4}"/>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ROOM FOR IMPROVEMENT</a:t>
            </a:r>
          </a:p>
        </p:txBody>
      </p:sp>
      <p:sp>
        <p:nvSpPr>
          <p:cNvPr id="8" name="Text Placeholder 7">
            <a:extLst>
              <a:ext uri="{FF2B5EF4-FFF2-40B4-BE49-F238E27FC236}">
                <a16:creationId xmlns:a16="http://schemas.microsoft.com/office/drawing/2014/main" id="{F92F9C18-D58D-CDEF-B2C8-966CA11B8975}"/>
              </a:ext>
            </a:extLst>
          </p:cNvPr>
          <p:cNvSpPr>
            <a:spLocks noGrp="1"/>
          </p:cNvSpPr>
          <p:nvPr>
            <p:ph type="body" sz="quarter" idx="13"/>
          </p:nvPr>
        </p:nvSpPr>
        <p:spPr>
          <a:xfrm>
            <a:off x="2382102" y="3223139"/>
            <a:ext cx="14064397" cy="914400"/>
          </a:xfrm>
        </p:spPr>
        <p:txBody>
          <a:bodyPr/>
          <a:lstStyle/>
          <a:p>
            <a:pPr marL="0" lvl="1" indent="0">
              <a:spcBef>
                <a:spcPts val="2400"/>
              </a:spcBef>
              <a:spcAft>
                <a:spcPts val="1800"/>
              </a:spcAft>
              <a:buNone/>
            </a:pPr>
            <a:r>
              <a:rPr lang="en-CA" sz="2800" b="0" dirty="0">
                <a:solidFill>
                  <a:schemeClr val="tx1"/>
                </a:solidFill>
                <a:latin typeface="Calibri" panose="020F0502020204030204" pitchFamily="34" charset="0"/>
                <a:cs typeface="Calibri" panose="020F0502020204030204" pitchFamily="34" charset="0"/>
              </a:rPr>
              <a:t>The strategy falls short of making a commitment to monitoring global progress toward improving HRQoL outcomes in people living with HIV and assessing impact and service coverage</a:t>
            </a:r>
          </a:p>
        </p:txBody>
      </p:sp>
      <p:sp>
        <p:nvSpPr>
          <p:cNvPr id="17" name="Text Placeholder 16">
            <a:extLst>
              <a:ext uri="{FF2B5EF4-FFF2-40B4-BE49-F238E27FC236}">
                <a16:creationId xmlns:a16="http://schemas.microsoft.com/office/drawing/2014/main" id="{7A13633E-FC8E-4E1B-6911-93083BA58858}"/>
              </a:ext>
            </a:extLst>
          </p:cNvPr>
          <p:cNvSpPr>
            <a:spLocks noGrp="1"/>
          </p:cNvSpPr>
          <p:nvPr>
            <p:ph type="body" sz="quarter" idx="11"/>
          </p:nvPr>
        </p:nvSpPr>
        <p:spPr/>
        <p:txBody>
          <a:bodyPr/>
          <a:lstStyle/>
          <a:p>
            <a:r>
              <a:rPr lang="en-CA" sz="3600" b="1" dirty="0">
                <a:solidFill>
                  <a:schemeClr val="tx1"/>
                </a:solidFill>
                <a:latin typeface="Calibri" panose="020F0502020204030204" pitchFamily="34" charset="0"/>
                <a:cs typeface="Calibri" panose="020F0502020204030204" pitchFamily="34" charset="0"/>
              </a:rPr>
              <a:t>HRQoL is not addressed as a quantitative target on the WHO’s </a:t>
            </a:r>
            <a:r>
              <a:rPr lang="en-GB" sz="3600" b="1" dirty="0">
                <a:solidFill>
                  <a:schemeClr val="tx1"/>
                </a:solidFill>
                <a:latin typeface="Calibri" panose="020F0502020204030204" pitchFamily="34" charset="0"/>
                <a:cs typeface="Calibri" panose="020F0502020204030204" pitchFamily="34" charset="0"/>
              </a:rPr>
              <a:t>2022–2030 global health sector strategies on HIV</a:t>
            </a:r>
            <a:endParaRPr lang="en-CA" sz="3600" b="1" dirty="0">
              <a:solidFill>
                <a:schemeClr val="tx1"/>
              </a:solidFill>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101617EB-9BD3-204B-463D-D7EE0D98D8DF}"/>
              </a:ext>
            </a:extLst>
          </p:cNvPr>
          <p:cNvSpPr>
            <a:spLocks noGrp="1"/>
          </p:cNvSpPr>
          <p:nvPr>
            <p:ph type="body" sz="quarter" idx="14"/>
          </p:nvPr>
        </p:nvSpPr>
        <p:spPr/>
        <p:txBody>
          <a:bodyPr/>
          <a:lstStyle/>
          <a:p>
            <a:r>
              <a:rPr lang="en-GB" dirty="0">
                <a:solidFill>
                  <a:schemeClr val="tx1"/>
                </a:solidFill>
                <a:latin typeface="Calibri" panose="020F0502020204030204" pitchFamily="34" charset="0"/>
                <a:cs typeface="Calibri" panose="020F0502020204030204" pitchFamily="34" charset="0"/>
              </a:rPr>
              <a:t>HRQoL, health related quality of life; WHO, World Health Organization.</a:t>
            </a:r>
          </a:p>
          <a:p>
            <a:r>
              <a:rPr lang="en-GB" b="1" i="1" dirty="0">
                <a:solidFill>
                  <a:schemeClr val="tx1"/>
                </a:solidFill>
                <a:latin typeface="Calibri" panose="020F0502020204030204" pitchFamily="34" charset="0"/>
                <a:cs typeface="Calibri" panose="020F0502020204030204" pitchFamily="34" charset="0"/>
              </a:rPr>
              <a:t>Source:</a:t>
            </a:r>
            <a:r>
              <a:rPr lang="en-GB" dirty="0">
                <a:solidFill>
                  <a:schemeClr val="tx1"/>
                </a:solidFill>
                <a:latin typeface="Calibri" panose="020F0502020204030204" pitchFamily="34" charset="0"/>
                <a:cs typeface="Calibri" panose="020F0502020204030204" pitchFamily="34" charset="0"/>
              </a:rPr>
              <a:t>. Lazarus JV et al. </a:t>
            </a:r>
            <a:r>
              <a:rPr lang="en-GB" i="1" dirty="0">
                <a:solidFill>
                  <a:schemeClr val="tx1"/>
                </a:solidFill>
                <a:latin typeface="Calibri" panose="020F0502020204030204" pitchFamily="34" charset="0"/>
                <a:cs typeface="Calibri" panose="020F0502020204030204" pitchFamily="34" charset="0"/>
              </a:rPr>
              <a:t>JIAS Viewpoint </a:t>
            </a:r>
            <a:r>
              <a:rPr lang="en-GB" dirty="0">
                <a:solidFill>
                  <a:schemeClr val="tx1"/>
                </a:solidFill>
                <a:latin typeface="Calibri" panose="020F0502020204030204" pitchFamily="34" charset="0"/>
                <a:cs typeface="Calibri" panose="020F0502020204030204" pitchFamily="34" charset="0"/>
              </a:rPr>
              <a:t>2022 (submitted). </a:t>
            </a:r>
          </a:p>
        </p:txBody>
      </p:sp>
      <p:sp>
        <p:nvSpPr>
          <p:cNvPr id="10" name="Text Placeholder 4">
            <a:extLst>
              <a:ext uri="{FF2B5EF4-FFF2-40B4-BE49-F238E27FC236}">
                <a16:creationId xmlns:a16="http://schemas.microsoft.com/office/drawing/2014/main" id="{9A922FCB-048F-C596-C207-38A3AC612469}"/>
              </a:ext>
            </a:extLst>
          </p:cNvPr>
          <p:cNvSpPr txBox="1">
            <a:spLocks/>
          </p:cNvSpPr>
          <p:nvPr/>
        </p:nvSpPr>
        <p:spPr>
          <a:xfrm>
            <a:off x="1025442" y="5143500"/>
            <a:ext cx="14308229" cy="3208181"/>
          </a:xfrm>
          <a:prstGeom prst="rect">
            <a:avLst/>
          </a:prstGeom>
          <a:noFill/>
        </p:spPr>
        <p:txBody>
          <a:bodyPr vert="horz" lIns="252000" tIns="216000" rIns="144000" bIns="216000" rtlCol="0">
            <a:noAutofit/>
          </a:bodyPr>
          <a:lstStyle>
            <a:lvl1pPr marL="0" indent="0" algn="l" defTabSz="1371566" rtl="0" eaLnBrk="1" latinLnBrk="0" hangingPunct="1">
              <a:lnSpc>
                <a:spcPct val="100000"/>
              </a:lnSpc>
              <a:spcBef>
                <a:spcPts val="0"/>
              </a:spcBef>
              <a:buFont typeface="Arial" panose="020B0604020202020204" pitchFamily="34" charset="0"/>
              <a:buNone/>
              <a:defRPr sz="2200" kern="1200">
                <a:solidFill>
                  <a:schemeClr val="tx2"/>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257300" indent="-39370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752600" indent="-476250" algn="l" defTabSz="1371566" rtl="0" eaLnBrk="1" latinLnBrk="0" hangingPunct="1">
              <a:lnSpc>
                <a:spcPct val="100000"/>
              </a:lnSpc>
              <a:spcBef>
                <a:spcPts val="0"/>
              </a:spcBef>
              <a:buClr>
                <a:schemeClr val="accent1"/>
              </a:buClr>
              <a:buFont typeface="Arial" panose="020B0604020202020204" pitchFamily="34" charset="0"/>
              <a:buChar char="−"/>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lvl="1">
              <a:spcAft>
                <a:spcPts val="1200"/>
              </a:spcAft>
              <a:buClr>
                <a:schemeClr val="accent3"/>
              </a:buClr>
              <a:buFont typeface="Wingdings" panose="05000000000000000000" pitchFamily="2" charset="2"/>
              <a:buChar char="§"/>
            </a:pPr>
            <a:r>
              <a:rPr lang="en-CA" sz="2800" b="0" dirty="0">
                <a:solidFill>
                  <a:schemeClr val="tx1"/>
                </a:solidFill>
                <a:latin typeface="Calibri" panose="020F0502020204030204" pitchFamily="34" charset="0"/>
                <a:cs typeface="Calibri" panose="020F0502020204030204" pitchFamily="34" charset="0"/>
              </a:rPr>
              <a:t>Addressing </a:t>
            </a:r>
            <a:r>
              <a:rPr lang="en-CA" sz="2800" b="0" dirty="0" err="1">
                <a:solidFill>
                  <a:schemeClr val="tx1"/>
                </a:solidFill>
                <a:latin typeface="Calibri" panose="020F0502020204030204" pitchFamily="34" charset="0"/>
                <a:cs typeface="Calibri" panose="020F0502020204030204" pitchFamily="34" charset="0"/>
              </a:rPr>
              <a:t>HRQoL</a:t>
            </a:r>
            <a:r>
              <a:rPr lang="en-CA" sz="2800" b="0" dirty="0">
                <a:solidFill>
                  <a:schemeClr val="tx1"/>
                </a:solidFill>
                <a:latin typeface="Calibri" panose="020F0502020204030204" pitchFamily="34" charset="0"/>
                <a:cs typeface="Calibri" panose="020F0502020204030204" pitchFamily="34" charset="0"/>
              </a:rPr>
              <a:t> related to people living with HIV can be relatively new for health systems</a:t>
            </a:r>
          </a:p>
          <a:p>
            <a:pPr lvl="1">
              <a:spcAft>
                <a:spcPts val="1200"/>
              </a:spcAft>
              <a:buClr>
                <a:schemeClr val="accent3"/>
              </a:buClr>
              <a:buFont typeface="Wingdings" panose="05000000000000000000" pitchFamily="2" charset="2"/>
              <a:buChar char="§"/>
            </a:pPr>
            <a:r>
              <a:rPr lang="en-CA" sz="2800" b="0" dirty="0">
                <a:solidFill>
                  <a:schemeClr val="tx1"/>
                </a:solidFill>
                <a:latin typeface="Calibri" panose="020F0502020204030204" pitchFamily="34" charset="0"/>
                <a:cs typeface="Calibri" panose="020F0502020204030204" pitchFamily="34" charset="0"/>
              </a:rPr>
              <a:t>Without institutionalised targets, health systems may not recognise the importance of reporting on the </a:t>
            </a:r>
            <a:r>
              <a:rPr lang="en-CA" sz="2800" b="0" dirty="0" err="1">
                <a:solidFill>
                  <a:schemeClr val="tx1"/>
                </a:solidFill>
                <a:latin typeface="Calibri" panose="020F0502020204030204" pitchFamily="34" charset="0"/>
                <a:cs typeface="Calibri" panose="020F0502020204030204" pitchFamily="34" charset="0"/>
              </a:rPr>
              <a:t>HRQoL</a:t>
            </a:r>
            <a:r>
              <a:rPr lang="en-CA" sz="2800" b="0" dirty="0">
                <a:solidFill>
                  <a:schemeClr val="tx1"/>
                </a:solidFill>
                <a:latin typeface="Calibri" panose="020F0502020204030204" pitchFamily="34" charset="0"/>
                <a:cs typeface="Calibri" panose="020F0502020204030204" pitchFamily="34" charset="0"/>
              </a:rPr>
              <a:t> of people living with HIV</a:t>
            </a:r>
          </a:p>
        </p:txBody>
      </p:sp>
      <p:grpSp>
        <p:nvGrpSpPr>
          <p:cNvPr id="38" name="Group 37">
            <a:extLst>
              <a:ext uri="{FF2B5EF4-FFF2-40B4-BE49-F238E27FC236}">
                <a16:creationId xmlns:a16="http://schemas.microsoft.com/office/drawing/2014/main" id="{FBCFB5E4-E334-4FAA-A06F-E96565968BA8}"/>
              </a:ext>
            </a:extLst>
          </p:cNvPr>
          <p:cNvGrpSpPr/>
          <p:nvPr/>
        </p:nvGrpSpPr>
        <p:grpSpPr>
          <a:xfrm>
            <a:off x="1025442" y="3075719"/>
            <a:ext cx="1209241" cy="1209241"/>
            <a:chOff x="1025442" y="3075719"/>
            <a:chExt cx="1209241" cy="1209241"/>
          </a:xfrm>
        </p:grpSpPr>
        <p:sp>
          <p:nvSpPr>
            <p:cNvPr id="37" name="Oval 36">
              <a:extLst>
                <a:ext uri="{FF2B5EF4-FFF2-40B4-BE49-F238E27FC236}">
                  <a16:creationId xmlns:a16="http://schemas.microsoft.com/office/drawing/2014/main" id="{8838C40D-07AF-402A-A585-93ADCC69B3DE}"/>
                </a:ext>
              </a:extLst>
            </p:cNvPr>
            <p:cNvSpPr/>
            <p:nvPr/>
          </p:nvSpPr>
          <p:spPr>
            <a:xfrm>
              <a:off x="1025442" y="3075719"/>
              <a:ext cx="1209241" cy="1209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Graphic 3" descr="Bullseye">
              <a:extLst>
                <a:ext uri="{FF2B5EF4-FFF2-40B4-BE49-F238E27FC236}">
                  <a16:creationId xmlns:a16="http://schemas.microsoft.com/office/drawing/2014/main" id="{B040A62E-A1CF-46BA-8B8D-F7417B34E1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72862" y="3223139"/>
              <a:ext cx="914400" cy="914400"/>
            </a:xfrm>
            <a:prstGeom prst="rect">
              <a:avLst/>
            </a:prstGeom>
          </p:spPr>
        </p:pic>
        <p:sp>
          <p:nvSpPr>
            <p:cNvPr id="26" name="Freeform: Shape 25">
              <a:extLst>
                <a:ext uri="{FF2B5EF4-FFF2-40B4-BE49-F238E27FC236}">
                  <a16:creationId xmlns:a16="http://schemas.microsoft.com/office/drawing/2014/main" id="{28B399F5-7697-465F-9FFD-2B0211E81CD4}"/>
                </a:ext>
              </a:extLst>
            </p:cNvPr>
            <p:cNvSpPr/>
            <p:nvPr/>
          </p:nvSpPr>
          <p:spPr>
            <a:xfrm>
              <a:off x="1025442" y="3075719"/>
              <a:ext cx="1209241" cy="1209241"/>
            </a:xfrm>
            <a:custGeom>
              <a:avLst/>
              <a:gdLst>
                <a:gd name="connsiteX0" fmla="*/ 392621 w 785336"/>
                <a:gd name="connsiteY0" fmla="*/ 0 h 785241"/>
                <a:gd name="connsiteX1" fmla="*/ 0 w 785336"/>
                <a:gd name="connsiteY1" fmla="*/ 392621 h 785241"/>
                <a:gd name="connsiteX2" fmla="*/ 392621 w 785336"/>
                <a:gd name="connsiteY2" fmla="*/ 785241 h 785241"/>
                <a:gd name="connsiteX3" fmla="*/ 785336 w 785336"/>
                <a:gd name="connsiteY3" fmla="*/ 392621 h 785241"/>
                <a:gd name="connsiteX4" fmla="*/ 392621 w 785336"/>
                <a:gd name="connsiteY4" fmla="*/ 0 h 785241"/>
                <a:gd name="connsiteX5" fmla="*/ 392621 w 785336"/>
                <a:gd name="connsiteY5" fmla="*/ 761524 h 785241"/>
                <a:gd name="connsiteX6" fmla="*/ 23813 w 785336"/>
                <a:gd name="connsiteY6" fmla="*/ 392621 h 785241"/>
                <a:gd name="connsiteX7" fmla="*/ 392621 w 785336"/>
                <a:gd name="connsiteY7" fmla="*/ 23813 h 785241"/>
                <a:gd name="connsiteX8" fmla="*/ 761524 w 785336"/>
                <a:gd name="connsiteY8" fmla="*/ 392621 h 785241"/>
                <a:gd name="connsiteX9" fmla="*/ 392621 w 785336"/>
                <a:gd name="connsiteY9" fmla="*/ 761524 h 78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336" h="785241">
                  <a:moveTo>
                    <a:pt x="392621" y="0"/>
                  </a:moveTo>
                  <a:cubicBezTo>
                    <a:pt x="176117" y="0"/>
                    <a:pt x="0" y="176117"/>
                    <a:pt x="0" y="392621"/>
                  </a:cubicBezTo>
                  <a:cubicBezTo>
                    <a:pt x="0" y="609124"/>
                    <a:pt x="176117" y="785241"/>
                    <a:pt x="392621" y="785241"/>
                  </a:cubicBezTo>
                  <a:cubicBezTo>
                    <a:pt x="609124" y="785241"/>
                    <a:pt x="785336" y="609124"/>
                    <a:pt x="785336" y="392621"/>
                  </a:cubicBezTo>
                  <a:cubicBezTo>
                    <a:pt x="785336" y="176117"/>
                    <a:pt x="609219" y="0"/>
                    <a:pt x="392621" y="0"/>
                  </a:cubicBezTo>
                  <a:close/>
                  <a:moveTo>
                    <a:pt x="392621" y="761524"/>
                  </a:moveTo>
                  <a:cubicBezTo>
                    <a:pt x="189262" y="761524"/>
                    <a:pt x="23813" y="596075"/>
                    <a:pt x="23813" y="392621"/>
                  </a:cubicBezTo>
                  <a:cubicBezTo>
                    <a:pt x="23813" y="189167"/>
                    <a:pt x="189262" y="23813"/>
                    <a:pt x="392621" y="23813"/>
                  </a:cubicBezTo>
                  <a:cubicBezTo>
                    <a:pt x="595979" y="23813"/>
                    <a:pt x="761524" y="189262"/>
                    <a:pt x="761524" y="392621"/>
                  </a:cubicBezTo>
                  <a:cubicBezTo>
                    <a:pt x="761524" y="595979"/>
                    <a:pt x="596075" y="761524"/>
                    <a:pt x="392621" y="761524"/>
                  </a:cubicBezTo>
                  <a:close/>
                </a:path>
              </a:pathLst>
            </a:custGeom>
            <a:solidFill>
              <a:schemeClr val="tx2"/>
            </a:solidFill>
            <a:ln w="9525" cap="flat">
              <a:noFill/>
              <a:prstDash val="solid"/>
              <a:miter/>
            </a:ln>
          </p:spPr>
          <p:txBody>
            <a:bodyPr rtlCol="0" anchor="ctr"/>
            <a:lstStyle/>
            <a:p>
              <a:endParaRPr lang="en-GB">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92971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98F6BD-E34A-0E7E-C997-B0886C270E74}"/>
              </a:ext>
            </a:extLst>
          </p:cNvPr>
          <p:cNvSpPr>
            <a:spLocks noGrp="1"/>
          </p:cNvSpPr>
          <p:nvPr>
            <p:ph type="body" sz="quarter" idx="17"/>
          </p:nvPr>
        </p:nvSpPr>
        <p:spPr/>
        <p:txBody>
          <a:bodyPr/>
          <a:lstStyle/>
          <a:p>
            <a:endParaRPr lang="en-GB" dirty="0">
              <a:latin typeface="Calibri" panose="020F0502020204030204" pitchFamily="34" charset="0"/>
              <a:cs typeface="Calibri" panose="020F0502020204030204" pitchFamily="34" charset="0"/>
            </a:endParaRPr>
          </a:p>
        </p:txBody>
      </p:sp>
      <p:sp>
        <p:nvSpPr>
          <p:cNvPr id="5" name="Text Placeholder 17">
            <a:extLst>
              <a:ext uri="{FF2B5EF4-FFF2-40B4-BE49-F238E27FC236}">
                <a16:creationId xmlns:a16="http://schemas.microsoft.com/office/drawing/2014/main" id="{D926CCD1-1118-82FB-4ABA-76B44E94510B}"/>
              </a:ext>
            </a:extLst>
          </p:cNvPr>
          <p:cNvSpPr txBox="1">
            <a:spLocks/>
          </p:cNvSpPr>
          <p:nvPr/>
        </p:nvSpPr>
        <p:spPr>
          <a:xfrm>
            <a:off x="822823" y="2333628"/>
            <a:ext cx="16931778" cy="3445940"/>
          </a:xfrm>
          <a:prstGeom prst="rect">
            <a:avLst/>
          </a:prstGeom>
        </p:spPr>
        <p:txBody>
          <a:bodyPr vert="horz" lIns="0" tIns="0" rIns="0" bIns="0" rtlCol="0" anchor="b">
            <a:noAutofit/>
          </a:bodyPr>
          <a:lstStyle>
            <a:lvl1pPr indent="0">
              <a:lnSpc>
                <a:spcPct val="100000"/>
              </a:lnSpc>
              <a:spcBef>
                <a:spcPts val="0"/>
              </a:spcBef>
              <a:buFont typeface="Arial" panose="020B0604020202020204" pitchFamily="34" charset="0"/>
              <a:buNone/>
              <a:defRPr sz="8000" b="1" cap="all" spc="-60" baseline="0">
                <a:solidFill>
                  <a:schemeClr val="accent1"/>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sz="6600" dirty="0">
                <a:solidFill>
                  <a:schemeClr val="accent3"/>
                </a:solidFill>
                <a:latin typeface="Calibri" panose="020F0502020204030204" pitchFamily="34" charset="0"/>
                <a:cs typeface="Calibri" panose="020F0502020204030204" pitchFamily="34" charset="0"/>
              </a:rPr>
              <a:t>PARADIGM SHIFT: </a:t>
            </a:r>
            <a:br>
              <a:rPr lang="en-US" sz="6600" dirty="0">
                <a:solidFill>
                  <a:schemeClr val="accent3"/>
                </a:solidFill>
                <a:latin typeface="Calibri" panose="020F0502020204030204" pitchFamily="34" charset="0"/>
                <a:cs typeface="Calibri" panose="020F0502020204030204" pitchFamily="34" charset="0"/>
              </a:rPr>
            </a:br>
            <a:r>
              <a:rPr lang="en-US" sz="6600" dirty="0">
                <a:solidFill>
                  <a:schemeClr val="accent3"/>
                </a:solidFill>
                <a:latin typeface="Calibri" panose="020F0502020204030204" pitchFamily="34" charset="0"/>
                <a:cs typeface="Calibri" panose="020F0502020204030204" pitchFamily="34" charset="0"/>
              </a:rPr>
              <a:t>A NEW ERA FOR HIV CARE </a:t>
            </a:r>
          </a:p>
        </p:txBody>
      </p:sp>
      <p:sp>
        <p:nvSpPr>
          <p:cNvPr id="6" name="Text Placeholder 4">
            <a:extLst>
              <a:ext uri="{FF2B5EF4-FFF2-40B4-BE49-F238E27FC236}">
                <a16:creationId xmlns:a16="http://schemas.microsoft.com/office/drawing/2014/main" id="{6651274F-2A72-8EAE-3114-26850FF59A85}"/>
              </a:ext>
            </a:extLst>
          </p:cNvPr>
          <p:cNvSpPr txBox="1">
            <a:spLocks/>
          </p:cNvSpPr>
          <p:nvPr/>
        </p:nvSpPr>
        <p:spPr>
          <a:xfrm>
            <a:off x="815975" y="5976087"/>
            <a:ext cx="15046877" cy="1513284"/>
          </a:xfrm>
          <a:prstGeom prst="rect">
            <a:avLst/>
          </a:prstGeom>
        </p:spPr>
        <p:txBody>
          <a:bodyPr vert="horz" lIns="0" tIns="0" rIns="0" bIns="0" rtlCol="0">
            <a:noAutofit/>
          </a:bodyPr>
          <a:lstStyle>
            <a:lvl1pPr indent="0">
              <a:lnSpc>
                <a:spcPct val="100000"/>
              </a:lnSpc>
              <a:spcBef>
                <a:spcPts val="0"/>
              </a:spcBef>
              <a:buFont typeface="Arial" panose="020B0604020202020204" pitchFamily="34" charset="0"/>
              <a:buNone/>
              <a:defRPr sz="3800" cap="none" baseline="0">
                <a:solidFill>
                  <a:schemeClr val="accent5"/>
                </a:solidFill>
              </a:defRPr>
            </a:lvl1pPr>
            <a:lvl2pPr marL="0" indent="0">
              <a:lnSpc>
                <a:spcPct val="100000"/>
              </a:lnSpc>
              <a:spcBef>
                <a:spcPts val="0"/>
              </a:spcBef>
              <a:buClr>
                <a:schemeClr val="accent1"/>
              </a:buClr>
              <a:buFont typeface="Arial" panose="020B0604020202020204" pitchFamily="34" charset="0"/>
              <a:buNone/>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346200" indent="-488950">
              <a:lnSpc>
                <a:spcPct val="100000"/>
              </a:lnSpc>
              <a:spcBef>
                <a:spcPts val="0"/>
              </a:spcBef>
              <a:buClr>
                <a:schemeClr val="accent1"/>
              </a:buClr>
              <a:buFont typeface="Arial" panose="020B0604020202020204" pitchFamily="34" charset="0"/>
              <a:buChar char="−"/>
              <a:defRPr sz="2000">
                <a:solidFill>
                  <a:schemeClr val="tx2"/>
                </a:solidFill>
              </a:defRPr>
            </a:lvl4pPr>
            <a:lvl5pPr marL="1974850" indent="-609600">
              <a:lnSpc>
                <a:spcPct val="100000"/>
              </a:lnSpc>
              <a:spcBef>
                <a:spcPts val="0"/>
              </a:spcBef>
              <a:buClr>
                <a:schemeClr val="accent1"/>
              </a:buClr>
              <a:buFont typeface="Arial" panose="020B0604020202020204" pitchFamily="34" charset="0"/>
              <a:buChar char="−"/>
              <a:tabLst>
                <a:tab pos="1974850" algn="l"/>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GB" sz="3600" cap="all" dirty="0">
                <a:solidFill>
                  <a:schemeClr val="tx2"/>
                </a:solidFill>
                <a:latin typeface="Calibri" panose="020F0502020204030204" pitchFamily="34" charset="0"/>
                <a:cs typeface="Calibri" panose="020F0502020204030204" pitchFamily="34" charset="0"/>
              </a:rPr>
              <a:t>The transition from disease-centred health systems and HIV care to holistic, people-centred HIV care within integrated health systems</a:t>
            </a:r>
          </a:p>
        </p:txBody>
      </p:sp>
    </p:spTree>
    <p:custDataLst>
      <p:tags r:id="rId1"/>
    </p:custDataLst>
    <p:extLst>
      <p:ext uri="{BB962C8B-B14F-4D97-AF65-F5344CB8AC3E}">
        <p14:creationId xmlns:p14="http://schemas.microsoft.com/office/powerpoint/2010/main" val="190722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33BC781-FCEA-7770-3CE4-25810FC1BEF8}"/>
              </a:ext>
            </a:extLst>
          </p:cNvPr>
          <p:cNvSpPr>
            <a:spLocks noGrp="1"/>
          </p:cNvSpPr>
          <p:nvPr>
            <p:ph type="body" sz="quarter" idx="14"/>
          </p:nvPr>
        </p:nvSpPr>
        <p:spPr/>
        <p:txBody>
          <a:bodyPr/>
          <a:lstStyle/>
          <a:p>
            <a:r>
              <a:rPr lang="en-GB" dirty="0">
                <a:solidFill>
                  <a:schemeClr val="tx1"/>
                </a:solidFill>
                <a:latin typeface="Calibri" panose="020F0502020204030204" pitchFamily="34" charset="0"/>
                <a:cs typeface="Calibri" panose="020F0502020204030204" pitchFamily="34" charset="0"/>
              </a:rPr>
              <a:t>ART, antiretroviral therapy; HRQoL, health-related quality of life.</a:t>
            </a:r>
          </a:p>
        </p:txBody>
      </p:sp>
      <p:sp>
        <p:nvSpPr>
          <p:cNvPr id="5" name="Freeform: Shape 4">
            <a:extLst>
              <a:ext uri="{FF2B5EF4-FFF2-40B4-BE49-F238E27FC236}">
                <a16:creationId xmlns:a16="http://schemas.microsoft.com/office/drawing/2014/main" id="{9818C360-5A87-F36D-C14C-DC9658262E84}"/>
              </a:ext>
            </a:extLst>
          </p:cNvPr>
          <p:cNvSpPr/>
          <p:nvPr/>
        </p:nvSpPr>
        <p:spPr>
          <a:xfrm>
            <a:off x="3131650" y="4250106"/>
            <a:ext cx="3777668" cy="1171228"/>
          </a:xfrm>
          <a:custGeom>
            <a:avLst/>
            <a:gdLst>
              <a:gd name="connsiteX0" fmla="*/ 0 w 3554072"/>
              <a:gd name="connsiteY0" fmla="*/ 0 h 1171228"/>
              <a:gd name="connsiteX1" fmla="*/ 3554072 w 3554072"/>
              <a:gd name="connsiteY1" fmla="*/ 0 h 1171228"/>
              <a:gd name="connsiteX2" fmla="*/ 3554072 w 3554072"/>
              <a:gd name="connsiteY2" fmla="*/ 1171228 h 1171228"/>
              <a:gd name="connsiteX3" fmla="*/ 0 w 3554072"/>
              <a:gd name="connsiteY3" fmla="*/ 1171228 h 1171228"/>
              <a:gd name="connsiteX4" fmla="*/ 0 w 3554072"/>
              <a:gd name="connsiteY4" fmla="*/ 0 h 1171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4072" h="1171228">
                <a:moveTo>
                  <a:pt x="0" y="0"/>
                </a:moveTo>
                <a:lnTo>
                  <a:pt x="3554072" y="0"/>
                </a:lnTo>
                <a:lnTo>
                  <a:pt x="3554072" y="1171228"/>
                </a:lnTo>
                <a:lnTo>
                  <a:pt x="0" y="11712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600" b="1" kern="1200" noProof="0" dirty="0">
                <a:solidFill>
                  <a:schemeClr val="accent3"/>
                </a:solidFill>
                <a:latin typeface="Calibri" panose="020F0502020204030204" pitchFamily="34" charset="0"/>
                <a:cs typeface="Calibri" panose="020F0502020204030204" pitchFamily="34" charset="0"/>
              </a:rPr>
              <a:t>Disease-centred HIV care</a:t>
            </a:r>
          </a:p>
        </p:txBody>
      </p:sp>
      <p:sp>
        <p:nvSpPr>
          <p:cNvPr id="6" name="Freeform: Shape 5">
            <a:extLst>
              <a:ext uri="{FF2B5EF4-FFF2-40B4-BE49-F238E27FC236}">
                <a16:creationId xmlns:a16="http://schemas.microsoft.com/office/drawing/2014/main" id="{70F9410D-2941-B501-5DDF-534BBA25B6A2}"/>
              </a:ext>
            </a:extLst>
          </p:cNvPr>
          <p:cNvSpPr/>
          <p:nvPr/>
        </p:nvSpPr>
        <p:spPr>
          <a:xfrm>
            <a:off x="3243448" y="7286114"/>
            <a:ext cx="3554072" cy="837152"/>
          </a:xfrm>
          <a:custGeom>
            <a:avLst/>
            <a:gdLst>
              <a:gd name="connsiteX0" fmla="*/ 0 w 3554072"/>
              <a:gd name="connsiteY0" fmla="*/ 0 h 2194311"/>
              <a:gd name="connsiteX1" fmla="*/ 3554072 w 3554072"/>
              <a:gd name="connsiteY1" fmla="*/ 0 h 2194311"/>
              <a:gd name="connsiteX2" fmla="*/ 3554072 w 3554072"/>
              <a:gd name="connsiteY2" fmla="*/ 2194311 h 2194311"/>
              <a:gd name="connsiteX3" fmla="*/ 0 w 3554072"/>
              <a:gd name="connsiteY3" fmla="*/ 2194311 h 2194311"/>
              <a:gd name="connsiteX4" fmla="*/ 0 w 3554072"/>
              <a:gd name="connsiteY4" fmla="*/ 0 h 2194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4072" h="2194311">
                <a:moveTo>
                  <a:pt x="0" y="0"/>
                </a:moveTo>
                <a:lnTo>
                  <a:pt x="3554072" y="0"/>
                </a:lnTo>
                <a:lnTo>
                  <a:pt x="3554072" y="2194311"/>
                </a:lnTo>
                <a:lnTo>
                  <a:pt x="0" y="21943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es-ES" sz="2800" kern="1200" dirty="0">
                <a:solidFill>
                  <a:schemeClr val="tx1"/>
                </a:solidFill>
                <a:latin typeface="Calibri" panose="020F0502020204030204" pitchFamily="34" charset="0"/>
                <a:cs typeface="Calibri" panose="020F0502020204030204" pitchFamily="34" charset="0"/>
              </a:rPr>
              <a:t>Focus on ART and viral </a:t>
            </a:r>
            <a:r>
              <a:rPr lang="en-GB" sz="2800" kern="1200" noProof="0" dirty="0">
                <a:solidFill>
                  <a:schemeClr val="tx1"/>
                </a:solidFill>
                <a:latin typeface="Calibri" panose="020F0502020204030204" pitchFamily="34" charset="0"/>
                <a:cs typeface="Calibri" panose="020F0502020204030204" pitchFamily="34" charset="0"/>
              </a:rPr>
              <a:t>suppression</a:t>
            </a:r>
          </a:p>
        </p:txBody>
      </p:sp>
      <p:sp>
        <p:nvSpPr>
          <p:cNvPr id="7" name="Oval 6">
            <a:extLst>
              <a:ext uri="{FF2B5EF4-FFF2-40B4-BE49-F238E27FC236}">
                <a16:creationId xmlns:a16="http://schemas.microsoft.com/office/drawing/2014/main" id="{B2D5767A-58AB-C755-71B4-E2C3F646BF6C}"/>
              </a:ext>
            </a:extLst>
          </p:cNvPr>
          <p:cNvSpPr/>
          <p:nvPr/>
        </p:nvSpPr>
        <p:spPr>
          <a:xfrm>
            <a:off x="2821339" y="3658077"/>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a:extLst>
              <a:ext uri="{FF2B5EF4-FFF2-40B4-BE49-F238E27FC236}">
                <a16:creationId xmlns:a16="http://schemas.microsoft.com/office/drawing/2014/main" id="{7C49C6DC-B640-52AC-FCDB-47649E5EBADE}"/>
              </a:ext>
            </a:extLst>
          </p:cNvPr>
          <p:cNvSpPr/>
          <p:nvPr/>
        </p:nvSpPr>
        <p:spPr>
          <a:xfrm>
            <a:off x="3070606" y="3159544"/>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98BC27DA-BEF2-3B50-B0B0-1D2CD120E836}"/>
              </a:ext>
            </a:extLst>
          </p:cNvPr>
          <p:cNvSpPr/>
          <p:nvPr/>
        </p:nvSpPr>
        <p:spPr>
          <a:xfrm>
            <a:off x="3668846" y="3259250"/>
            <a:ext cx="559579" cy="559579"/>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61C0FC9D-DA61-54B3-D2D4-7FD3D1978A0D}"/>
              </a:ext>
            </a:extLst>
          </p:cNvPr>
          <p:cNvSpPr/>
          <p:nvPr/>
        </p:nvSpPr>
        <p:spPr>
          <a:xfrm>
            <a:off x="4167381" y="2710863"/>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4286FCC3-83A4-AE8B-3052-FEA7DD1555D2}"/>
              </a:ext>
            </a:extLst>
          </p:cNvPr>
          <p:cNvSpPr/>
          <p:nvPr/>
        </p:nvSpPr>
        <p:spPr>
          <a:xfrm>
            <a:off x="4815474" y="2511449"/>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903C44E5-3621-01F9-17D1-6F95FEE3C003}"/>
              </a:ext>
            </a:extLst>
          </p:cNvPr>
          <p:cNvSpPr/>
          <p:nvPr/>
        </p:nvSpPr>
        <p:spPr>
          <a:xfrm>
            <a:off x="5613130" y="2860423"/>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D37E3E53-DA18-88E0-D7AE-92C995FBD8AF}"/>
              </a:ext>
            </a:extLst>
          </p:cNvPr>
          <p:cNvSpPr/>
          <p:nvPr/>
        </p:nvSpPr>
        <p:spPr>
          <a:xfrm>
            <a:off x="6111664" y="3109691"/>
            <a:ext cx="559579" cy="559579"/>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22A84EEC-F4E7-1AF4-49B4-5C10E0EAD5C2}"/>
              </a:ext>
            </a:extLst>
          </p:cNvPr>
          <p:cNvSpPr/>
          <p:nvPr/>
        </p:nvSpPr>
        <p:spPr>
          <a:xfrm>
            <a:off x="6809611" y="3658077"/>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FFE3D1A5-CDD7-F2D7-BF43-474A57A73986}"/>
              </a:ext>
            </a:extLst>
          </p:cNvPr>
          <p:cNvSpPr/>
          <p:nvPr/>
        </p:nvSpPr>
        <p:spPr>
          <a:xfrm>
            <a:off x="7108732" y="4206465"/>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a:extLst>
              <a:ext uri="{FF2B5EF4-FFF2-40B4-BE49-F238E27FC236}">
                <a16:creationId xmlns:a16="http://schemas.microsoft.com/office/drawing/2014/main" id="{74F7793D-5E05-71B4-C337-339ACD32C5DB}"/>
              </a:ext>
            </a:extLst>
          </p:cNvPr>
          <p:cNvSpPr/>
          <p:nvPr/>
        </p:nvSpPr>
        <p:spPr>
          <a:xfrm>
            <a:off x="4516355" y="2970548"/>
            <a:ext cx="915674" cy="915674"/>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NL" dirty="0"/>
          </a:p>
        </p:txBody>
      </p:sp>
      <p:sp>
        <p:nvSpPr>
          <p:cNvPr id="20" name="Oval 19">
            <a:extLst>
              <a:ext uri="{FF2B5EF4-FFF2-40B4-BE49-F238E27FC236}">
                <a16:creationId xmlns:a16="http://schemas.microsoft.com/office/drawing/2014/main" id="{FF194D3E-3450-2628-65E2-C0BEB3135E19}"/>
              </a:ext>
            </a:extLst>
          </p:cNvPr>
          <p:cNvSpPr/>
          <p:nvPr/>
        </p:nvSpPr>
        <p:spPr>
          <a:xfrm>
            <a:off x="2572071" y="5053973"/>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E5942EB0-2185-63DB-9D57-511CC933B99B}"/>
              </a:ext>
            </a:extLst>
          </p:cNvPr>
          <p:cNvSpPr/>
          <p:nvPr/>
        </p:nvSpPr>
        <p:spPr>
          <a:xfrm>
            <a:off x="2871192" y="5502654"/>
            <a:ext cx="559579" cy="559579"/>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a:extLst>
              <a:ext uri="{FF2B5EF4-FFF2-40B4-BE49-F238E27FC236}">
                <a16:creationId xmlns:a16="http://schemas.microsoft.com/office/drawing/2014/main" id="{58D26678-7D4A-E94D-0320-27FCAB3C3429}"/>
              </a:ext>
            </a:extLst>
          </p:cNvPr>
          <p:cNvSpPr/>
          <p:nvPr/>
        </p:nvSpPr>
        <p:spPr>
          <a:xfrm>
            <a:off x="3618993" y="5901481"/>
            <a:ext cx="813933" cy="813933"/>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A0F2D342-1B56-4B76-2DA2-991117E47173}"/>
              </a:ext>
            </a:extLst>
          </p:cNvPr>
          <p:cNvSpPr/>
          <p:nvPr/>
        </p:nvSpPr>
        <p:spPr>
          <a:xfrm>
            <a:off x="4665915" y="6549575"/>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10175A38-DBB7-C5A5-C429-18A99CB86975}"/>
              </a:ext>
            </a:extLst>
          </p:cNvPr>
          <p:cNvSpPr/>
          <p:nvPr/>
        </p:nvSpPr>
        <p:spPr>
          <a:xfrm>
            <a:off x="4865329" y="5901481"/>
            <a:ext cx="559579" cy="559579"/>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a:extLst>
              <a:ext uri="{FF2B5EF4-FFF2-40B4-BE49-F238E27FC236}">
                <a16:creationId xmlns:a16="http://schemas.microsoft.com/office/drawing/2014/main" id="{DAEB1168-76B7-B7FA-A16D-E1BE370CC770}"/>
              </a:ext>
            </a:extLst>
          </p:cNvPr>
          <p:cNvSpPr/>
          <p:nvPr/>
        </p:nvSpPr>
        <p:spPr>
          <a:xfrm>
            <a:off x="5363862" y="6599429"/>
            <a:ext cx="356095" cy="35609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a:extLst>
              <a:ext uri="{FF2B5EF4-FFF2-40B4-BE49-F238E27FC236}">
                <a16:creationId xmlns:a16="http://schemas.microsoft.com/office/drawing/2014/main" id="{3259A1CE-ADA3-CBF9-2506-C487A6F92E89}"/>
              </a:ext>
            </a:extLst>
          </p:cNvPr>
          <p:cNvSpPr/>
          <p:nvPr/>
        </p:nvSpPr>
        <p:spPr>
          <a:xfrm>
            <a:off x="5812543" y="5801774"/>
            <a:ext cx="813933" cy="813933"/>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6">
            <a:extLst>
              <a:ext uri="{FF2B5EF4-FFF2-40B4-BE49-F238E27FC236}">
                <a16:creationId xmlns:a16="http://schemas.microsoft.com/office/drawing/2014/main" id="{A34D84DC-6E67-50ED-9563-22110256E433}"/>
              </a:ext>
            </a:extLst>
          </p:cNvPr>
          <p:cNvSpPr/>
          <p:nvPr/>
        </p:nvSpPr>
        <p:spPr>
          <a:xfrm>
            <a:off x="6909318" y="5602360"/>
            <a:ext cx="559579" cy="559579"/>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624DAE77-1D0D-5087-FBB8-0EEBDA45E634}"/>
              </a:ext>
            </a:extLst>
          </p:cNvPr>
          <p:cNvSpPr/>
          <p:nvPr/>
        </p:nvSpPr>
        <p:spPr>
          <a:xfrm>
            <a:off x="11368405" y="2690546"/>
            <a:ext cx="4024440" cy="4024868"/>
          </a:xfrm>
          <a:custGeom>
            <a:avLst/>
            <a:gdLst>
              <a:gd name="connsiteX0" fmla="*/ 0 w 4319539"/>
              <a:gd name="connsiteY0" fmla="*/ 2133471 h 4266942"/>
              <a:gd name="connsiteX1" fmla="*/ 2159770 w 4319539"/>
              <a:gd name="connsiteY1" fmla="*/ 0 h 4266942"/>
              <a:gd name="connsiteX2" fmla="*/ 4319540 w 4319539"/>
              <a:gd name="connsiteY2" fmla="*/ 2133471 h 4266942"/>
              <a:gd name="connsiteX3" fmla="*/ 2159770 w 4319539"/>
              <a:gd name="connsiteY3" fmla="*/ 4266942 h 4266942"/>
              <a:gd name="connsiteX4" fmla="*/ 0 w 4319539"/>
              <a:gd name="connsiteY4" fmla="*/ 2133471 h 426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539" h="4266942">
                <a:moveTo>
                  <a:pt x="0" y="2133471"/>
                </a:moveTo>
                <a:cubicBezTo>
                  <a:pt x="0" y="955188"/>
                  <a:pt x="966962" y="0"/>
                  <a:pt x="2159770" y="0"/>
                </a:cubicBezTo>
                <a:cubicBezTo>
                  <a:pt x="3352578" y="0"/>
                  <a:pt x="4319540" y="955188"/>
                  <a:pt x="4319540" y="2133471"/>
                </a:cubicBezTo>
                <a:cubicBezTo>
                  <a:pt x="4319540" y="3311754"/>
                  <a:pt x="3352578" y="4266942"/>
                  <a:pt x="2159770" y="4266942"/>
                </a:cubicBezTo>
                <a:cubicBezTo>
                  <a:pt x="966962" y="4266942"/>
                  <a:pt x="0" y="3311754"/>
                  <a:pt x="0" y="2133471"/>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582" tIns="624879" rIns="632582" bIns="624879" numCol="1" spcCol="1270" anchor="ctr" anchorCtr="0">
            <a:noAutofit/>
          </a:bodyPr>
          <a:lstStyle/>
          <a:p>
            <a:pPr marL="0" lvl="0" indent="0" algn="ctr" defTabSz="2711450">
              <a:lnSpc>
                <a:spcPct val="90000"/>
              </a:lnSpc>
              <a:spcBef>
                <a:spcPct val="0"/>
              </a:spcBef>
              <a:spcAft>
                <a:spcPct val="35000"/>
              </a:spcAft>
              <a:buNone/>
            </a:pPr>
            <a:r>
              <a:rPr lang="en-GB" sz="4000" b="1" kern="1200" noProof="0" dirty="0">
                <a:latin typeface="Calibri" panose="020F0502020204030204" pitchFamily="34" charset="0"/>
                <a:cs typeface="Calibri" panose="020F0502020204030204" pitchFamily="34" charset="0"/>
              </a:rPr>
              <a:t>People-centred </a:t>
            </a:r>
            <a:br>
              <a:rPr lang="en-GB" sz="4000" b="1" kern="1200" noProof="0" dirty="0">
                <a:latin typeface="Calibri" panose="020F0502020204030204" pitchFamily="34" charset="0"/>
                <a:cs typeface="Calibri" panose="020F0502020204030204" pitchFamily="34" charset="0"/>
              </a:rPr>
            </a:br>
            <a:r>
              <a:rPr lang="en-GB" sz="4000" b="1" kern="1200" noProof="0" dirty="0">
                <a:latin typeface="Calibri" panose="020F0502020204030204" pitchFamily="34" charset="0"/>
                <a:cs typeface="Calibri" panose="020F0502020204030204" pitchFamily="34" charset="0"/>
              </a:rPr>
              <a:t>HIV care</a:t>
            </a:r>
          </a:p>
        </p:txBody>
      </p:sp>
      <p:sp>
        <p:nvSpPr>
          <p:cNvPr id="31" name="Freeform: Shape 30">
            <a:extLst>
              <a:ext uri="{FF2B5EF4-FFF2-40B4-BE49-F238E27FC236}">
                <a16:creationId xmlns:a16="http://schemas.microsoft.com/office/drawing/2014/main" id="{331060C7-0730-0C44-E395-DF61134CEA97}"/>
              </a:ext>
            </a:extLst>
          </p:cNvPr>
          <p:cNvSpPr/>
          <p:nvPr/>
        </p:nvSpPr>
        <p:spPr>
          <a:xfrm>
            <a:off x="11045320" y="7286114"/>
            <a:ext cx="4670610" cy="837152"/>
          </a:xfrm>
          <a:custGeom>
            <a:avLst/>
            <a:gdLst>
              <a:gd name="connsiteX0" fmla="*/ 0 w 3558342"/>
              <a:gd name="connsiteY0" fmla="*/ 0 h 2194311"/>
              <a:gd name="connsiteX1" fmla="*/ 3558342 w 3558342"/>
              <a:gd name="connsiteY1" fmla="*/ 0 h 2194311"/>
              <a:gd name="connsiteX2" fmla="*/ 3558342 w 3558342"/>
              <a:gd name="connsiteY2" fmla="*/ 2194311 h 2194311"/>
              <a:gd name="connsiteX3" fmla="*/ 0 w 3558342"/>
              <a:gd name="connsiteY3" fmla="*/ 2194311 h 2194311"/>
              <a:gd name="connsiteX4" fmla="*/ 0 w 3558342"/>
              <a:gd name="connsiteY4" fmla="*/ 0 h 2194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342" h="2194311">
                <a:moveTo>
                  <a:pt x="0" y="0"/>
                </a:moveTo>
                <a:lnTo>
                  <a:pt x="3558342" y="0"/>
                </a:lnTo>
                <a:lnTo>
                  <a:pt x="3558342" y="2194311"/>
                </a:lnTo>
                <a:lnTo>
                  <a:pt x="0" y="21943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r>
              <a:rPr lang="en-GB" sz="2800" kern="1200" noProof="0" dirty="0">
                <a:solidFill>
                  <a:schemeClr val="tx1"/>
                </a:solidFill>
                <a:latin typeface="Calibri" panose="020F0502020204030204" pitchFamily="34" charset="0"/>
                <a:cs typeface="Calibri" panose="020F0502020204030204" pitchFamily="34" charset="0"/>
              </a:rPr>
              <a:t>Focus on long-term well-being and HRQoL</a:t>
            </a:r>
          </a:p>
        </p:txBody>
      </p:sp>
      <p:sp>
        <p:nvSpPr>
          <p:cNvPr id="33" name="Arrow: Chevron 32">
            <a:extLst>
              <a:ext uri="{FF2B5EF4-FFF2-40B4-BE49-F238E27FC236}">
                <a16:creationId xmlns:a16="http://schemas.microsoft.com/office/drawing/2014/main" id="{865FCEF5-31AC-E6BF-3772-B125C060F666}"/>
              </a:ext>
            </a:extLst>
          </p:cNvPr>
          <p:cNvSpPr/>
          <p:nvPr/>
        </p:nvSpPr>
        <p:spPr>
          <a:xfrm>
            <a:off x="8199724" y="4414885"/>
            <a:ext cx="2437854" cy="880497"/>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cs typeface="Calibri" panose="020F0502020204030204" pitchFamily="34" charset="0"/>
            </a:endParaRPr>
          </a:p>
        </p:txBody>
      </p:sp>
      <p:sp>
        <p:nvSpPr>
          <p:cNvPr id="28" name="Text Placeholder 24">
            <a:extLst>
              <a:ext uri="{FF2B5EF4-FFF2-40B4-BE49-F238E27FC236}">
                <a16:creationId xmlns:a16="http://schemas.microsoft.com/office/drawing/2014/main" id="{939C4809-8C1D-4B91-919F-3C1D6893CA5D}"/>
              </a:ext>
            </a:extLst>
          </p:cNvPr>
          <p:cNvSpPr txBox="1">
            <a:spLocks/>
          </p:cNvSpPr>
          <p:nvPr/>
        </p:nvSpPr>
        <p:spPr>
          <a:xfrm>
            <a:off x="822823" y="911295"/>
            <a:ext cx="14390778" cy="701506"/>
          </a:xfrm>
          <a:prstGeom prst="rect">
            <a:avLst/>
          </a:prstGeom>
        </p:spPr>
        <p:txBody>
          <a:bodyPr vert="horz" lIns="0" tIns="0" rIns="0" bIns="0" rtlCol="0">
            <a:noAutofit/>
          </a:bodyPr>
          <a:lstStyle>
            <a:lvl1pPr marL="0" indent="0" algn="l" defTabSz="1371566" rtl="0" eaLnBrk="1" latinLnBrk="0" hangingPunct="1">
              <a:lnSpc>
                <a:spcPct val="100000"/>
              </a:lnSpc>
              <a:spcBef>
                <a:spcPts val="0"/>
              </a:spcBef>
              <a:buFont typeface="Arial" panose="020B0604020202020204" pitchFamily="34" charset="0"/>
              <a:buNone/>
              <a:defRPr sz="2400" kern="1200" cap="none" baseline="0">
                <a:solidFill>
                  <a:schemeClr val="bg1"/>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3600" b="1" dirty="0">
                <a:solidFill>
                  <a:schemeClr val="tx1"/>
                </a:solidFill>
                <a:latin typeface="Calibri" panose="020F0502020204030204" pitchFamily="34" charset="0"/>
                <a:cs typeface="Calibri" panose="020F0502020204030204" pitchFamily="34" charset="0"/>
              </a:rPr>
              <a:t>Paradigm shift: beyond viral suppression</a:t>
            </a:r>
            <a:endParaRPr lang="en-GB" sz="3600" b="1" dirty="0">
              <a:solidFill>
                <a:schemeClr val="tx1"/>
              </a:solidFill>
              <a:latin typeface="+mj-lt"/>
            </a:endParaRPr>
          </a:p>
        </p:txBody>
      </p:sp>
      <p:sp>
        <p:nvSpPr>
          <p:cNvPr id="29" name="Text Placeholder 17">
            <a:extLst>
              <a:ext uri="{FF2B5EF4-FFF2-40B4-BE49-F238E27FC236}">
                <a16:creationId xmlns:a16="http://schemas.microsoft.com/office/drawing/2014/main" id="{C97E7655-F747-41ED-8160-5AFF473B52CB}"/>
              </a:ext>
            </a:extLst>
          </p:cNvPr>
          <p:cNvSpPr txBox="1">
            <a:spLocks/>
          </p:cNvSpPr>
          <p:nvPr/>
        </p:nvSpPr>
        <p:spPr>
          <a:xfrm>
            <a:off x="8573851" y="9757252"/>
            <a:ext cx="8940798" cy="271462"/>
          </a:xfrm>
          <a:prstGeom prst="rect">
            <a:avLst/>
          </a:prstGeom>
        </p:spPr>
        <p:txBody>
          <a:bodyPr vert="horz" lIns="0" tIns="0" rIns="0" bIns="0" rtlCol="0" anchor="b">
            <a:noAutofit/>
          </a:bodyPr>
          <a:lstStyle>
            <a:lvl1pPr marL="0" indent="0" algn="r" defTabSz="1371566" rtl="0" eaLnBrk="1" latinLnBrk="0" hangingPunct="1">
              <a:lnSpc>
                <a:spcPct val="100000"/>
              </a:lnSpc>
              <a:spcBef>
                <a:spcPts val="0"/>
              </a:spcBef>
              <a:buFont typeface="Arial" panose="020B0604020202020204" pitchFamily="34" charset="0"/>
              <a:buNone/>
              <a:defRPr sz="1000" kern="1200">
                <a:solidFill>
                  <a:schemeClr val="accent5"/>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b="1" i="1" dirty="0">
                <a:solidFill>
                  <a:schemeClr val="tx1"/>
                </a:solidFill>
                <a:latin typeface="Calibri" panose="020F0502020204030204" pitchFamily="34" charset="0"/>
                <a:cs typeface="Calibri" panose="020F0502020204030204" pitchFamily="34" charset="0"/>
              </a:rPr>
              <a:t>Source: </a:t>
            </a:r>
            <a:r>
              <a:rPr lang="en-GB" dirty="0">
                <a:solidFill>
                  <a:schemeClr val="tx1"/>
                </a:solidFill>
                <a:latin typeface="Calibri" panose="020F0502020204030204" pitchFamily="34" charset="0"/>
                <a:cs typeface="Calibri" panose="020F0502020204030204" pitchFamily="34" charset="0"/>
              </a:rPr>
              <a:t>Lazarus JV et al. </a:t>
            </a:r>
            <a:r>
              <a:rPr lang="en-US" dirty="0">
                <a:solidFill>
                  <a:schemeClr val="tx1"/>
                </a:solidFill>
                <a:latin typeface="Calibri" panose="020F0502020204030204" pitchFamily="34" charset="0"/>
                <a:cs typeface="Calibri" panose="020F0502020204030204" pitchFamily="34" charset="0"/>
              </a:rPr>
              <a:t>Consensus statement on the role of health systems in advancing the long-term well-being of people living with HIV.</a:t>
            </a:r>
            <a:r>
              <a:rPr lang="en-GB" dirty="0">
                <a:solidFill>
                  <a:schemeClr val="tx1"/>
                </a:solidFill>
                <a:latin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cs typeface="Calibri" panose="020F0502020204030204" pitchFamily="34" charset="0"/>
              </a:rPr>
              <a:t>Nat </a:t>
            </a:r>
            <a:r>
              <a:rPr lang="en-GB" i="1" dirty="0" err="1">
                <a:solidFill>
                  <a:schemeClr val="tx1"/>
                </a:solidFill>
                <a:latin typeface="Calibri" panose="020F0502020204030204" pitchFamily="34" charset="0"/>
                <a:cs typeface="Calibri" panose="020F0502020204030204" pitchFamily="34" charset="0"/>
              </a:rPr>
              <a:t>Commun</a:t>
            </a:r>
            <a:r>
              <a:rPr lang="en-GB" i="1" dirty="0">
                <a:solidFill>
                  <a:schemeClr val="tx1"/>
                </a:solidFill>
                <a:latin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cs typeface="Calibri" panose="020F0502020204030204" pitchFamily="34" charset="0"/>
              </a:rPr>
              <a:t>2021;12(1):4450.</a:t>
            </a:r>
          </a:p>
        </p:txBody>
      </p:sp>
    </p:spTree>
    <p:custDataLst>
      <p:tags r:id="rId1"/>
    </p:custDataLst>
    <p:extLst>
      <p:ext uri="{BB962C8B-B14F-4D97-AF65-F5344CB8AC3E}">
        <p14:creationId xmlns:p14="http://schemas.microsoft.com/office/powerpoint/2010/main" val="5159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74ADC-AAA7-410D-8C6D-3FCAD1D7B202}"/>
              </a:ext>
            </a:extLst>
          </p:cNvPr>
          <p:cNvSpPr>
            <a:spLocks noGrp="1"/>
          </p:cNvSpPr>
          <p:nvPr>
            <p:ph type="title"/>
          </p:nvPr>
        </p:nvSpPr>
        <p:spPr/>
        <p:txBody>
          <a:bodyPr/>
          <a:lstStyle/>
          <a:p>
            <a:r>
              <a:rPr lang="es-ES_tradnl" dirty="0">
                <a:latin typeface="Calibri" panose="020F0502020204030204" pitchFamily="34" charset="0"/>
                <a:cs typeface="Calibri" panose="020F0502020204030204" pitchFamily="34" charset="0"/>
                <a:sym typeface="Arial" pitchFamily="-65" charset="0"/>
              </a:rPr>
              <a:t>A global consensus for </a:t>
            </a:r>
            <a:br>
              <a:rPr lang="es-ES_tradnl" dirty="0">
                <a:latin typeface="Calibri" panose="020F0502020204030204" pitchFamily="34" charset="0"/>
                <a:cs typeface="Calibri" panose="020F0502020204030204" pitchFamily="34" charset="0"/>
                <a:sym typeface="Arial" pitchFamily="-65" charset="0"/>
              </a:rPr>
            </a:br>
            <a:r>
              <a:rPr lang="es-ES_tradnl" dirty="0">
                <a:latin typeface="Calibri" panose="020F0502020204030204" pitchFamily="34" charset="0"/>
                <a:cs typeface="Calibri" panose="020F0502020204030204" pitchFamily="34" charset="0"/>
                <a:sym typeface="Arial" pitchFamily="-65" charset="0"/>
              </a:rPr>
              <a:t>the new era of HIV</a:t>
            </a:r>
            <a:endParaRPr lang="es-ES"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BA401997-E0F4-BE01-694D-58EB342CBB6F}"/>
              </a:ext>
            </a:extLst>
          </p:cNvPr>
          <p:cNvSpPr>
            <a:spLocks noGrp="1"/>
          </p:cNvSpPr>
          <p:nvPr>
            <p:ph type="body" sz="quarter" idx="13"/>
          </p:nvPr>
        </p:nvSpPr>
        <p:spPr>
          <a:xfrm>
            <a:off x="7211834" y="2445496"/>
            <a:ext cx="5887083" cy="6141600"/>
          </a:xfrm>
        </p:spPr>
        <p:txBody>
          <a:bodyPr/>
          <a:lstStyle/>
          <a:p>
            <a:r>
              <a:rPr lang="en-US" sz="1600" b="1" dirty="0">
                <a:solidFill>
                  <a:schemeClr val="tx1"/>
                </a:solidFill>
                <a:latin typeface="Calibri" panose="020F0502020204030204" pitchFamily="34" charset="0"/>
                <a:cs typeface="Calibri" panose="020F0502020204030204" pitchFamily="34" charset="0"/>
              </a:rPr>
              <a:t>Jane Anderson</a:t>
            </a:r>
          </a:p>
          <a:p>
            <a:r>
              <a:rPr lang="en-US" sz="1600" dirty="0">
                <a:solidFill>
                  <a:schemeClr val="tx1"/>
                </a:solidFill>
                <a:latin typeface="Calibri" panose="020F0502020204030204" pitchFamily="34" charset="0"/>
                <a:cs typeface="Calibri" panose="020F0502020204030204" pitchFamily="34" charset="0"/>
              </a:rPr>
              <a:t>Homerton University Hospital NHS Foundation Trust</a:t>
            </a:r>
          </a:p>
          <a:p>
            <a:r>
              <a:rPr lang="en-US" sz="1600" i="1" dirty="0">
                <a:solidFill>
                  <a:schemeClr val="tx1"/>
                </a:solidFill>
                <a:latin typeface="Calibri" panose="020F0502020204030204" pitchFamily="34" charset="0"/>
                <a:cs typeface="Calibri" panose="020F0502020204030204" pitchFamily="34" charset="0"/>
              </a:rPr>
              <a:t>United Kingdom</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Ricardo Baptista </a:t>
            </a:r>
            <a:r>
              <a:rPr lang="en-US" sz="1600" b="1" dirty="0" err="1">
                <a:solidFill>
                  <a:schemeClr val="tx1"/>
                </a:solidFill>
                <a:latin typeface="Calibri" panose="020F0502020204030204" pitchFamily="34" charset="0"/>
                <a:cs typeface="Calibri" panose="020F0502020204030204" pitchFamily="34" charset="0"/>
              </a:rPr>
              <a:t>Leite</a:t>
            </a:r>
            <a:endParaRPr lang="en-US" sz="1600" b="1"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UNITE Global Parliamentarians Network to End Infectious Diseases (President)</a:t>
            </a:r>
          </a:p>
          <a:p>
            <a:r>
              <a:rPr lang="en-US" sz="1600" i="1" dirty="0">
                <a:solidFill>
                  <a:schemeClr val="tx1"/>
                </a:solidFill>
                <a:latin typeface="Calibri" panose="020F0502020204030204" pitchFamily="34" charset="0"/>
                <a:cs typeface="Calibri" panose="020F0502020204030204" pitchFamily="34" charset="0"/>
              </a:rPr>
              <a:t>Portugal</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Georg Behrens</a:t>
            </a:r>
          </a:p>
          <a:p>
            <a:r>
              <a:rPr lang="en-US" sz="1600" dirty="0">
                <a:solidFill>
                  <a:schemeClr val="tx1"/>
                </a:solidFill>
                <a:latin typeface="Calibri" panose="020F0502020204030204" pitchFamily="34" charset="0"/>
                <a:cs typeface="Calibri" panose="020F0502020204030204" pitchFamily="34" charset="0"/>
              </a:rPr>
              <a:t>European AIDS Clinical Society (Governing Board); </a:t>
            </a:r>
            <a:br>
              <a:rPr lang="en-US" sz="1600"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rPr>
              <a:t>Hannover Medical School</a:t>
            </a:r>
          </a:p>
          <a:p>
            <a:r>
              <a:rPr lang="en-US" sz="1600" i="1" dirty="0">
                <a:solidFill>
                  <a:schemeClr val="tx1"/>
                </a:solidFill>
                <a:latin typeface="Calibri" panose="020F0502020204030204" pitchFamily="34" charset="0"/>
                <a:cs typeface="Calibri" panose="020F0502020204030204" pitchFamily="34" charset="0"/>
              </a:rPr>
              <a:t>Germany</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Georgina Caswell</a:t>
            </a:r>
          </a:p>
          <a:p>
            <a:r>
              <a:rPr lang="en-US" sz="1600" dirty="0">
                <a:solidFill>
                  <a:schemeClr val="tx1"/>
                </a:solidFill>
                <a:latin typeface="Calibri" panose="020F0502020204030204" pitchFamily="34" charset="0"/>
                <a:cs typeface="Calibri" panose="020F0502020204030204" pitchFamily="34" charset="0"/>
              </a:rPr>
              <a:t>Global Network of People Living with HIV (Head of Programmes)</a:t>
            </a:r>
          </a:p>
          <a:p>
            <a:r>
              <a:rPr lang="en-US" sz="1600" i="1" dirty="0">
                <a:solidFill>
                  <a:schemeClr val="tx1"/>
                </a:solidFill>
                <a:latin typeface="Calibri" panose="020F0502020204030204" pitchFamily="34" charset="0"/>
                <a:cs typeface="Calibri" panose="020F0502020204030204" pitchFamily="34" charset="0"/>
              </a:rPr>
              <a:t>Netherlands</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Nikos </a:t>
            </a:r>
            <a:r>
              <a:rPr lang="en-US" sz="1600" b="1" dirty="0" err="1">
                <a:solidFill>
                  <a:schemeClr val="tx1"/>
                </a:solidFill>
                <a:latin typeface="Calibri" panose="020F0502020204030204" pitchFamily="34" charset="0"/>
                <a:cs typeface="Calibri" panose="020F0502020204030204" pitchFamily="34" charset="0"/>
              </a:rPr>
              <a:t>Dedes</a:t>
            </a:r>
            <a:endParaRPr lang="en-US" sz="1600" b="1"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European AIDS Treatment Group </a:t>
            </a:r>
          </a:p>
          <a:p>
            <a:r>
              <a:rPr lang="en-US" sz="1600" i="1" dirty="0">
                <a:solidFill>
                  <a:schemeClr val="tx1"/>
                </a:solidFill>
                <a:latin typeface="Calibri" panose="020F0502020204030204" pitchFamily="34" charset="0"/>
                <a:cs typeface="Calibri" panose="020F0502020204030204" pitchFamily="34" charset="0"/>
              </a:rPr>
              <a:t>Greece</a:t>
            </a:r>
          </a:p>
          <a:p>
            <a:endParaRPr lang="en-US" sz="1600" b="1" i="1"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María José </a:t>
            </a:r>
            <a:r>
              <a:rPr lang="en-US" sz="1600" b="1" dirty="0" err="1">
                <a:solidFill>
                  <a:schemeClr val="tx1"/>
                </a:solidFill>
                <a:latin typeface="Calibri" panose="020F0502020204030204" pitchFamily="34" charset="0"/>
                <a:cs typeface="Calibri" panose="020F0502020204030204" pitchFamily="34" charset="0"/>
              </a:rPr>
              <a:t>Fuster</a:t>
            </a:r>
            <a:r>
              <a:rPr lang="en-US" sz="1600" b="1" dirty="0">
                <a:solidFill>
                  <a:schemeClr val="tx1"/>
                </a:solidFill>
                <a:latin typeface="Calibri" panose="020F0502020204030204" pitchFamily="34" charset="0"/>
                <a:cs typeface="Calibri" panose="020F0502020204030204" pitchFamily="34" charset="0"/>
              </a:rPr>
              <a:t>-Ruiz de Apodaca	</a:t>
            </a:r>
          </a:p>
          <a:p>
            <a:r>
              <a:rPr lang="en-US" sz="1600" dirty="0">
                <a:solidFill>
                  <a:schemeClr val="tx1"/>
                </a:solidFill>
                <a:latin typeface="Calibri" panose="020F0502020204030204" pitchFamily="34" charset="0"/>
                <a:cs typeface="Calibri" panose="020F0502020204030204" pitchFamily="34" charset="0"/>
              </a:rPr>
              <a:t>Spanish Interdisciplinary AIDS Society (Manager and Scientific Coordinator); Universidad Nacional de </a:t>
            </a:r>
            <a:r>
              <a:rPr lang="en-US" sz="1600" dirty="0" err="1">
                <a:solidFill>
                  <a:schemeClr val="tx1"/>
                </a:solidFill>
                <a:latin typeface="Calibri" panose="020F0502020204030204" pitchFamily="34" charset="0"/>
                <a:cs typeface="Calibri" panose="020F0502020204030204" pitchFamily="34" charset="0"/>
              </a:rPr>
              <a:t>Educación</a:t>
            </a:r>
            <a:r>
              <a:rPr lang="en-US" sz="1600" dirty="0">
                <a:solidFill>
                  <a:schemeClr val="tx1"/>
                </a:solidFill>
                <a:latin typeface="Calibri" panose="020F0502020204030204" pitchFamily="34" charset="0"/>
                <a:cs typeface="Calibri" panose="020F0502020204030204" pitchFamily="34" charset="0"/>
              </a:rPr>
              <a:t> a </a:t>
            </a:r>
            <a:r>
              <a:rPr lang="en-US" sz="1600" dirty="0" err="1">
                <a:solidFill>
                  <a:schemeClr val="tx1"/>
                </a:solidFill>
                <a:latin typeface="Calibri" panose="020F0502020204030204" pitchFamily="34" charset="0"/>
                <a:cs typeface="Calibri" panose="020F0502020204030204" pitchFamily="34" charset="0"/>
              </a:rPr>
              <a:t>Distancia</a:t>
            </a:r>
            <a:endParaRPr lang="en-US" sz="1600" dirty="0">
              <a:solidFill>
                <a:schemeClr val="tx1"/>
              </a:solidFill>
              <a:latin typeface="Calibri" panose="020F0502020204030204" pitchFamily="34" charset="0"/>
              <a:cs typeface="Calibri" panose="020F0502020204030204" pitchFamily="34" charset="0"/>
            </a:endParaRPr>
          </a:p>
          <a:p>
            <a:r>
              <a:rPr lang="en-US" sz="1600" i="1" dirty="0">
                <a:solidFill>
                  <a:schemeClr val="tx1"/>
                </a:solidFill>
                <a:latin typeface="Calibri" panose="020F0502020204030204" pitchFamily="34" charset="0"/>
                <a:cs typeface="Calibri" panose="020F0502020204030204" pitchFamily="34" charset="0"/>
              </a:rPr>
              <a:t>Spain</a:t>
            </a:r>
          </a:p>
        </p:txBody>
      </p:sp>
      <p:sp>
        <p:nvSpPr>
          <p:cNvPr id="18" name="Text Placeholder 17">
            <a:extLst>
              <a:ext uri="{FF2B5EF4-FFF2-40B4-BE49-F238E27FC236}">
                <a16:creationId xmlns:a16="http://schemas.microsoft.com/office/drawing/2014/main" id="{8A321423-3114-22C2-4EBB-F2019936E666}"/>
              </a:ext>
            </a:extLst>
          </p:cNvPr>
          <p:cNvSpPr>
            <a:spLocks noGrp="1"/>
          </p:cNvSpPr>
          <p:nvPr>
            <p:ph type="body" sz="quarter" idx="14"/>
          </p:nvPr>
        </p:nvSpPr>
        <p:spPr>
          <a:xfrm>
            <a:off x="8628518" y="9779608"/>
            <a:ext cx="8940798" cy="271462"/>
          </a:xfrm>
        </p:spPr>
        <p:txBody>
          <a:bodyPr/>
          <a:lstStyle/>
          <a:p>
            <a:r>
              <a:rPr lang="en-GB" b="1" i="1" dirty="0">
                <a:solidFill>
                  <a:schemeClr val="tx1"/>
                </a:solidFill>
                <a:latin typeface="Calibri" panose="020F0502020204030204" pitchFamily="34" charset="0"/>
                <a:cs typeface="Calibri" panose="020F0502020204030204" pitchFamily="34" charset="0"/>
              </a:rPr>
              <a:t>Source: </a:t>
            </a:r>
            <a:r>
              <a:rPr lang="en-GB" dirty="0">
                <a:solidFill>
                  <a:schemeClr val="tx1"/>
                </a:solidFill>
                <a:latin typeface="Calibri" panose="020F0502020204030204" pitchFamily="34" charset="0"/>
                <a:cs typeface="Calibri" panose="020F0502020204030204" pitchFamily="34" charset="0"/>
              </a:rPr>
              <a:t>Lazarus JV et al. </a:t>
            </a:r>
            <a:r>
              <a:rPr lang="en-US" dirty="0">
                <a:solidFill>
                  <a:schemeClr val="tx1"/>
                </a:solidFill>
                <a:latin typeface="Calibri" panose="020F0502020204030204" pitchFamily="34" charset="0"/>
                <a:cs typeface="Calibri" panose="020F0502020204030204" pitchFamily="34" charset="0"/>
              </a:rPr>
              <a:t>Consensus statement on the role of health systems in advancing the long-term well-being of people living with HIV.</a:t>
            </a:r>
            <a:r>
              <a:rPr lang="en-GB" dirty="0">
                <a:solidFill>
                  <a:schemeClr val="tx1"/>
                </a:solidFill>
                <a:latin typeface="Calibri" panose="020F0502020204030204" pitchFamily="34" charset="0"/>
                <a:cs typeface="Calibri" panose="020F0502020204030204" pitchFamily="34" charset="0"/>
              </a:rPr>
              <a:t> </a:t>
            </a:r>
            <a:r>
              <a:rPr lang="en-GB" i="1" dirty="0">
                <a:solidFill>
                  <a:schemeClr val="tx1"/>
                </a:solidFill>
                <a:latin typeface="Calibri" panose="020F0502020204030204" pitchFamily="34" charset="0"/>
                <a:cs typeface="Calibri" panose="020F0502020204030204" pitchFamily="34" charset="0"/>
              </a:rPr>
              <a:t>Nat </a:t>
            </a:r>
            <a:r>
              <a:rPr lang="en-GB" i="1" dirty="0" err="1">
                <a:solidFill>
                  <a:schemeClr val="tx1"/>
                </a:solidFill>
                <a:latin typeface="Calibri" panose="020F0502020204030204" pitchFamily="34" charset="0"/>
                <a:cs typeface="Calibri" panose="020F0502020204030204" pitchFamily="34" charset="0"/>
              </a:rPr>
              <a:t>Commun</a:t>
            </a:r>
            <a:r>
              <a:rPr lang="en-GB" i="1" dirty="0">
                <a:solidFill>
                  <a:schemeClr val="tx1"/>
                </a:solidFill>
                <a:latin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cs typeface="Calibri" panose="020F0502020204030204" pitchFamily="34" charset="0"/>
              </a:rPr>
              <a:t>2021;12(1):4450.</a:t>
            </a:r>
          </a:p>
        </p:txBody>
      </p:sp>
      <p:pic>
        <p:nvPicPr>
          <p:cNvPr id="6" name="Billede 7">
            <a:extLst>
              <a:ext uri="{FF2B5EF4-FFF2-40B4-BE49-F238E27FC236}">
                <a16:creationId xmlns:a16="http://schemas.microsoft.com/office/drawing/2014/main" id="{A9B772F4-4C14-4BA4-B8DC-756C0125F3EF}"/>
              </a:ext>
            </a:extLst>
          </p:cNvPr>
          <p:cNvPicPr>
            <a:picLocks noChangeAspect="1"/>
          </p:cNvPicPr>
          <p:nvPr/>
        </p:nvPicPr>
        <p:blipFill rotWithShape="1">
          <a:blip r:embed="rId4"/>
          <a:srcRect l="32790" t="22481" r="34245" b="12248"/>
          <a:stretch/>
        </p:blipFill>
        <p:spPr>
          <a:xfrm>
            <a:off x="836613" y="1840234"/>
            <a:ext cx="6007178" cy="6690538"/>
          </a:xfrm>
          <a:prstGeom prst="rect">
            <a:avLst/>
          </a:prstGeom>
        </p:spPr>
      </p:pic>
      <p:sp>
        <p:nvSpPr>
          <p:cNvPr id="7" name="Tekstfelt 11">
            <a:extLst>
              <a:ext uri="{FF2B5EF4-FFF2-40B4-BE49-F238E27FC236}">
                <a16:creationId xmlns:a16="http://schemas.microsoft.com/office/drawing/2014/main" id="{77F9A5B6-E773-497F-A1A5-03E729A03322}"/>
              </a:ext>
            </a:extLst>
          </p:cNvPr>
          <p:cNvSpPr txBox="1"/>
          <p:nvPr/>
        </p:nvSpPr>
        <p:spPr>
          <a:xfrm>
            <a:off x="7211834" y="1813705"/>
            <a:ext cx="10239553" cy="430887"/>
          </a:xfrm>
          <a:prstGeom prst="rect">
            <a:avLst/>
          </a:prstGeom>
        </p:spPr>
        <p:txBody>
          <a:bodyPr vert="horz" wrap="square" lIns="0" tIns="0" rIns="0" bIns="0" rtlCol="0">
            <a:spAutoFit/>
          </a:bodyPr>
          <a:lstStyle>
            <a:lvl1pPr indent="0">
              <a:lnSpc>
                <a:spcPct val="100000"/>
              </a:lnSpc>
              <a:spcBef>
                <a:spcPts val="0"/>
              </a:spcBef>
              <a:buFont typeface="Arial" panose="020B0604020202020204" pitchFamily="34" charset="0"/>
              <a:buNone/>
              <a:defRPr sz="2800" b="1">
                <a:solidFill>
                  <a:schemeClr val="accent1"/>
                </a:solidFill>
              </a:defRPr>
            </a:lvl1pPr>
            <a:lvl2pPr marL="361950" indent="-361950">
              <a:lnSpc>
                <a:spcPct val="100000"/>
              </a:lnSpc>
              <a:spcBef>
                <a:spcPts val="0"/>
              </a:spcBef>
              <a:buClr>
                <a:schemeClr val="accent1"/>
              </a:buClr>
              <a:buFont typeface="Arial" panose="020B0604020202020204" pitchFamily="34" charset="0"/>
              <a:buChar char="•"/>
              <a:defRPr sz="2200" b="1">
                <a:solidFill>
                  <a:schemeClr val="accent1"/>
                </a:solidFill>
              </a:defRPr>
            </a:lvl2pPr>
            <a:lvl3pPr marL="857250" indent="-495300">
              <a:lnSpc>
                <a:spcPct val="100000"/>
              </a:lnSpc>
              <a:spcBef>
                <a:spcPts val="0"/>
              </a:spcBef>
              <a:buClr>
                <a:schemeClr val="accent1"/>
              </a:buClr>
              <a:buFont typeface="Arial" panose="020B0604020202020204" pitchFamily="34" charset="0"/>
              <a:buChar char="•"/>
              <a:defRPr sz="2200">
                <a:solidFill>
                  <a:schemeClr val="tx2"/>
                </a:solidFill>
              </a:defRPr>
            </a:lvl3pPr>
            <a:lvl4pPr marL="1257300" indent="-393700">
              <a:lnSpc>
                <a:spcPct val="100000"/>
              </a:lnSpc>
              <a:spcBef>
                <a:spcPts val="0"/>
              </a:spcBef>
              <a:buClr>
                <a:schemeClr val="accent1"/>
              </a:buClr>
              <a:buFont typeface="Arial" panose="020B0604020202020204" pitchFamily="34" charset="0"/>
              <a:buChar char="−"/>
              <a:defRPr sz="2000">
                <a:solidFill>
                  <a:schemeClr val="tx2"/>
                </a:solidFill>
              </a:defRPr>
            </a:lvl4pPr>
            <a:lvl5pPr marL="1752600" indent="-476250">
              <a:lnSpc>
                <a:spcPct val="100000"/>
              </a:lnSpc>
              <a:spcBef>
                <a:spcPts val="0"/>
              </a:spcBef>
              <a:buClr>
                <a:schemeClr val="accent1"/>
              </a:buClr>
              <a:buFont typeface="Arial" panose="020B0604020202020204" pitchFamily="34" charset="0"/>
              <a:buChar char="−"/>
              <a:tabLst/>
              <a:defRPr sz="2000">
                <a:solidFill>
                  <a:schemeClr val="tx2"/>
                </a:solidFill>
              </a:defRPr>
            </a:lvl5pPr>
            <a:lvl6pPr marL="3771806" indent="-342892">
              <a:lnSpc>
                <a:spcPct val="90000"/>
              </a:lnSpc>
              <a:spcBef>
                <a:spcPts val="750"/>
              </a:spcBef>
              <a:buFont typeface="Arial" panose="020B0604020202020204" pitchFamily="34" charset="0"/>
              <a:buChar char="•"/>
            </a:lvl6pPr>
            <a:lvl7pPr marL="4457590" indent="-342892">
              <a:lnSpc>
                <a:spcPct val="90000"/>
              </a:lnSpc>
              <a:spcBef>
                <a:spcPts val="750"/>
              </a:spcBef>
              <a:buFont typeface="Arial" panose="020B0604020202020204" pitchFamily="34" charset="0"/>
              <a:buChar char="•"/>
            </a:lvl7pPr>
            <a:lvl8pPr marL="5143372" indent="-342892">
              <a:lnSpc>
                <a:spcPct val="90000"/>
              </a:lnSpc>
              <a:spcBef>
                <a:spcPts val="750"/>
              </a:spcBef>
              <a:buFont typeface="Arial" panose="020B0604020202020204" pitchFamily="34" charset="0"/>
              <a:buChar char="•"/>
            </a:lvl8pPr>
            <a:lvl9pPr marL="5829154" indent="-342892">
              <a:lnSpc>
                <a:spcPct val="90000"/>
              </a:lnSpc>
              <a:spcBef>
                <a:spcPts val="750"/>
              </a:spcBef>
              <a:buFont typeface="Arial" panose="020B0604020202020204" pitchFamily="34" charset="0"/>
              <a:buChar char="•"/>
            </a:lvl9pPr>
          </a:lstStyle>
          <a:p>
            <a:r>
              <a:rPr lang="en-US" dirty="0">
                <a:solidFill>
                  <a:schemeClr val="accent3"/>
                </a:solidFill>
                <a:latin typeface="Calibri" panose="020F0502020204030204" pitchFamily="34" charset="0"/>
                <a:cs typeface="Calibri" panose="020F0502020204030204" pitchFamily="34" charset="0"/>
              </a:rPr>
              <a:t>Steering committee</a:t>
            </a:r>
          </a:p>
        </p:txBody>
      </p:sp>
      <p:sp>
        <p:nvSpPr>
          <p:cNvPr id="14" name="Text Placeholder 2">
            <a:extLst>
              <a:ext uri="{FF2B5EF4-FFF2-40B4-BE49-F238E27FC236}">
                <a16:creationId xmlns:a16="http://schemas.microsoft.com/office/drawing/2014/main" id="{3BB7480E-21AB-7168-5E69-3915C6A142B2}"/>
              </a:ext>
            </a:extLst>
          </p:cNvPr>
          <p:cNvSpPr txBox="1">
            <a:spLocks/>
          </p:cNvSpPr>
          <p:nvPr/>
        </p:nvSpPr>
        <p:spPr>
          <a:xfrm>
            <a:off x="13382192" y="2380050"/>
            <a:ext cx="3662816" cy="6141600"/>
          </a:xfrm>
          <a:prstGeom prst="rect">
            <a:avLst/>
          </a:prstGeom>
        </p:spPr>
        <p:txBody>
          <a:bodyPr vert="horz" lIns="0" tIns="0" rIns="0" bIns="0" rtlCol="0">
            <a:noAutofit/>
          </a:bodyPr>
          <a:lstStyle>
            <a:lvl1pPr marL="0" indent="0" algn="l" defTabSz="1371566" rtl="0" eaLnBrk="1" latinLnBrk="0" hangingPunct="1">
              <a:lnSpc>
                <a:spcPct val="100000"/>
              </a:lnSpc>
              <a:spcBef>
                <a:spcPts val="0"/>
              </a:spcBef>
              <a:buFont typeface="Arial" panose="020B0604020202020204" pitchFamily="34" charset="0"/>
              <a:buNone/>
              <a:defRPr sz="2200" kern="1200">
                <a:solidFill>
                  <a:schemeClr val="tx2"/>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257300" indent="-39370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752600" indent="-476250" algn="l" defTabSz="1371566" rtl="0" eaLnBrk="1" latinLnBrk="0" hangingPunct="1">
              <a:lnSpc>
                <a:spcPct val="100000"/>
              </a:lnSpc>
              <a:spcBef>
                <a:spcPts val="0"/>
              </a:spcBef>
              <a:buClr>
                <a:schemeClr val="accent1"/>
              </a:buClr>
              <a:buFont typeface="Arial" panose="020B0604020202020204" pitchFamily="34" charset="0"/>
              <a:buChar char="−"/>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1600" b="1" dirty="0">
                <a:solidFill>
                  <a:schemeClr val="tx1"/>
                </a:solidFill>
                <a:latin typeface="Calibri" panose="020F0502020204030204" pitchFamily="34" charset="0"/>
                <a:cs typeface="Calibri" panose="020F0502020204030204" pitchFamily="34" charset="0"/>
              </a:rPr>
              <a:t>Richard Harding</a:t>
            </a:r>
          </a:p>
          <a:p>
            <a:r>
              <a:rPr lang="en-US" sz="1600" dirty="0">
                <a:solidFill>
                  <a:schemeClr val="tx1"/>
                </a:solidFill>
                <a:latin typeface="Calibri" panose="020F0502020204030204" pitchFamily="34" charset="0"/>
                <a:cs typeface="Calibri" panose="020F0502020204030204" pitchFamily="34" charset="0"/>
              </a:rPr>
              <a:t>King’s College London</a:t>
            </a:r>
          </a:p>
          <a:p>
            <a:r>
              <a:rPr lang="en-US" sz="1600" i="1" dirty="0">
                <a:solidFill>
                  <a:schemeClr val="tx1"/>
                </a:solidFill>
                <a:latin typeface="Calibri" panose="020F0502020204030204" pitchFamily="34" charset="0"/>
                <a:cs typeface="Calibri" panose="020F0502020204030204" pitchFamily="34" charset="0"/>
              </a:rPr>
              <a:t>United Kingdom</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err="1">
                <a:solidFill>
                  <a:schemeClr val="tx1"/>
                </a:solidFill>
                <a:latin typeface="Calibri" panose="020F0502020204030204" pitchFamily="34" charset="0"/>
                <a:cs typeface="Calibri" panose="020F0502020204030204" pitchFamily="34" charset="0"/>
              </a:rPr>
              <a:t>Adeeba</a:t>
            </a:r>
            <a:r>
              <a:rPr lang="en-US" sz="1600" b="1" dirty="0">
                <a:solidFill>
                  <a:schemeClr val="tx1"/>
                </a:solidFill>
                <a:latin typeface="Calibri" panose="020F0502020204030204" pitchFamily="34" charset="0"/>
                <a:cs typeface="Calibri" panose="020F0502020204030204" pitchFamily="34" charset="0"/>
              </a:rPr>
              <a:t> </a:t>
            </a:r>
            <a:r>
              <a:rPr lang="en-US" sz="1600" b="1" dirty="0" err="1">
                <a:solidFill>
                  <a:schemeClr val="tx1"/>
                </a:solidFill>
                <a:latin typeface="Calibri" panose="020F0502020204030204" pitchFamily="34" charset="0"/>
                <a:cs typeface="Calibri" panose="020F0502020204030204" pitchFamily="34" charset="0"/>
              </a:rPr>
              <a:t>Kamarulzaman</a:t>
            </a:r>
            <a:endParaRPr lang="en-US" sz="1600" b="1"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International AIDS Society (President); University of Malaya</a:t>
            </a:r>
          </a:p>
          <a:p>
            <a:r>
              <a:rPr lang="en-US" sz="1600" i="1" dirty="0">
                <a:solidFill>
                  <a:schemeClr val="tx1"/>
                </a:solidFill>
                <a:latin typeface="Calibri" panose="020F0502020204030204" pitchFamily="34" charset="0"/>
                <a:cs typeface="Calibri" panose="020F0502020204030204" pitchFamily="34" charset="0"/>
              </a:rPr>
              <a:t>Malaysia</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Jeffrey Lazarus (Chair)</a:t>
            </a:r>
          </a:p>
          <a:p>
            <a:r>
              <a:rPr lang="en-US" sz="1600" dirty="0">
                <a:solidFill>
                  <a:schemeClr val="tx1"/>
                </a:solidFill>
                <a:latin typeface="Calibri" panose="020F0502020204030204" pitchFamily="34" charset="0"/>
                <a:cs typeface="Calibri" panose="020F0502020204030204" pitchFamily="34" charset="0"/>
              </a:rPr>
              <a:t>Barcelona Institute for Global Health (ISGlobal)</a:t>
            </a:r>
          </a:p>
          <a:p>
            <a:r>
              <a:rPr lang="en-US" sz="1600" i="1" dirty="0">
                <a:solidFill>
                  <a:schemeClr val="tx1"/>
                </a:solidFill>
                <a:latin typeface="Calibri" panose="020F0502020204030204" pitchFamily="34" charset="0"/>
                <a:cs typeface="Calibri" panose="020F0502020204030204" pitchFamily="34" charset="0"/>
              </a:rPr>
              <a:t>Spain</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Caroline Sabin</a:t>
            </a:r>
          </a:p>
          <a:p>
            <a:r>
              <a:rPr lang="en-US" sz="1600" dirty="0">
                <a:solidFill>
                  <a:schemeClr val="tx1"/>
                </a:solidFill>
                <a:latin typeface="Calibri" panose="020F0502020204030204" pitchFamily="34" charset="0"/>
                <a:cs typeface="Calibri" panose="020F0502020204030204" pitchFamily="34" charset="0"/>
              </a:rPr>
              <a:t>University College London</a:t>
            </a:r>
          </a:p>
          <a:p>
            <a:r>
              <a:rPr lang="en-US" sz="1600" i="1" dirty="0">
                <a:solidFill>
                  <a:schemeClr val="tx1"/>
                </a:solidFill>
                <a:latin typeface="Calibri" panose="020F0502020204030204" pitchFamily="34" charset="0"/>
                <a:cs typeface="Calibri" panose="020F0502020204030204" pitchFamily="34" charset="0"/>
              </a:rPr>
              <a:t>United Kingdom</a:t>
            </a:r>
          </a:p>
          <a:p>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chemeClr val="tx1"/>
                </a:solidFill>
                <a:latin typeface="Calibri" panose="020F0502020204030204" pitchFamily="34" charset="0"/>
                <a:cs typeface="Calibri" panose="020F0502020204030204" pitchFamily="34" charset="0"/>
              </a:rPr>
              <a:t>Kelly </a:t>
            </a:r>
            <a:r>
              <a:rPr lang="en-US" sz="1600" b="1" dirty="0" err="1">
                <a:solidFill>
                  <a:schemeClr val="tx1"/>
                </a:solidFill>
                <a:latin typeface="Calibri" panose="020F0502020204030204" pitchFamily="34" charset="0"/>
                <a:cs typeface="Calibri" panose="020F0502020204030204" pitchFamily="34" charset="0"/>
              </a:rPr>
              <a:t>Safreed</a:t>
            </a:r>
            <a:r>
              <a:rPr lang="en-US" sz="1600" b="1" dirty="0">
                <a:solidFill>
                  <a:schemeClr val="tx1"/>
                </a:solidFill>
                <a:latin typeface="Calibri" panose="020F0502020204030204" pitchFamily="34" charset="0"/>
                <a:cs typeface="Calibri" panose="020F0502020204030204" pitchFamily="34" charset="0"/>
              </a:rPr>
              <a:t>-Harmon</a:t>
            </a:r>
          </a:p>
          <a:p>
            <a:r>
              <a:rPr lang="en-US" sz="1600" dirty="0" err="1">
                <a:solidFill>
                  <a:schemeClr val="tx1"/>
                </a:solidFill>
                <a:latin typeface="Calibri" panose="020F0502020204030204" pitchFamily="34" charset="0"/>
                <a:cs typeface="Calibri" panose="020F0502020204030204" pitchFamily="34" charset="0"/>
              </a:rPr>
              <a:t>ISGlobal</a:t>
            </a:r>
            <a:endParaRPr lang="en-US" sz="1600" dirty="0">
              <a:solidFill>
                <a:schemeClr val="tx1"/>
              </a:solidFill>
              <a:latin typeface="Calibri" panose="020F0502020204030204" pitchFamily="34" charset="0"/>
              <a:cs typeface="Calibri" panose="020F0502020204030204" pitchFamily="34" charset="0"/>
            </a:endParaRPr>
          </a:p>
          <a:p>
            <a:r>
              <a:rPr lang="en-US" sz="1600" i="1" dirty="0">
                <a:solidFill>
                  <a:schemeClr val="tx1"/>
                </a:solidFill>
                <a:latin typeface="Calibri" panose="020F0502020204030204" pitchFamily="34" charset="0"/>
                <a:cs typeface="Calibri" panose="020F0502020204030204" pitchFamily="34" charset="0"/>
              </a:rPr>
              <a:t>Spain</a:t>
            </a:r>
          </a:p>
          <a:p>
            <a:endParaRPr lang="en-US" sz="1600" dirty="0">
              <a:solidFill>
                <a:schemeClr val="tx1"/>
              </a:solidFill>
              <a:latin typeface="Calibri" panose="020F0502020204030204" pitchFamily="34" charset="0"/>
              <a:cs typeface="Calibri" panose="020F0502020204030204" pitchFamily="34" charset="0"/>
            </a:endParaRPr>
          </a:p>
        </p:txBody>
      </p:sp>
      <p:sp>
        <p:nvSpPr>
          <p:cNvPr id="11" name="Text Placeholder 24">
            <a:extLst>
              <a:ext uri="{FF2B5EF4-FFF2-40B4-BE49-F238E27FC236}">
                <a16:creationId xmlns:a16="http://schemas.microsoft.com/office/drawing/2014/main" id="{32C105EB-198E-40B4-B044-3623DE268E30}"/>
              </a:ext>
            </a:extLst>
          </p:cNvPr>
          <p:cNvSpPr txBox="1">
            <a:spLocks/>
          </p:cNvSpPr>
          <p:nvPr/>
        </p:nvSpPr>
        <p:spPr>
          <a:xfrm>
            <a:off x="822823" y="911295"/>
            <a:ext cx="14390778" cy="701506"/>
          </a:xfrm>
          <a:prstGeom prst="rect">
            <a:avLst/>
          </a:prstGeom>
        </p:spPr>
        <p:txBody>
          <a:bodyPr vert="horz" lIns="0" tIns="0" rIns="0" bIns="0" rtlCol="0">
            <a:noAutofit/>
          </a:bodyPr>
          <a:lstStyle>
            <a:lvl1pPr marL="0" indent="0" algn="l" defTabSz="1371566" rtl="0" eaLnBrk="1" latinLnBrk="0" hangingPunct="1">
              <a:lnSpc>
                <a:spcPct val="100000"/>
              </a:lnSpc>
              <a:spcBef>
                <a:spcPts val="0"/>
              </a:spcBef>
              <a:buFont typeface="Arial" panose="020B0604020202020204" pitchFamily="34" charset="0"/>
              <a:buNone/>
              <a:defRPr sz="2400" kern="1200" cap="none" baseline="0">
                <a:solidFill>
                  <a:schemeClr val="bg1"/>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defRPr/>
            </a:pPr>
            <a:r>
              <a:rPr lang="en-GB" sz="3600" b="1" dirty="0">
                <a:solidFill>
                  <a:schemeClr val="tx1"/>
                </a:solidFill>
                <a:latin typeface="Calibri" panose="020F0502020204030204" pitchFamily="34" charset="0"/>
                <a:cs typeface="Calibri" panose="020F0502020204030204" pitchFamily="34" charset="0"/>
              </a:rPr>
              <a:t>A global consensus on advancing the long-term well-being of PLHIV</a:t>
            </a:r>
          </a:p>
        </p:txBody>
      </p:sp>
      <p:sp>
        <p:nvSpPr>
          <p:cNvPr id="10" name="CuadroTexto 9">
            <a:extLst>
              <a:ext uri="{FF2B5EF4-FFF2-40B4-BE49-F238E27FC236}">
                <a16:creationId xmlns:a16="http://schemas.microsoft.com/office/drawing/2014/main" id="{1E1CD588-D371-46BC-845F-E35EE0DB54C6}"/>
              </a:ext>
            </a:extLst>
          </p:cNvPr>
          <p:cNvSpPr txBox="1"/>
          <p:nvPr/>
        </p:nvSpPr>
        <p:spPr>
          <a:xfrm>
            <a:off x="820800" y="9083317"/>
            <a:ext cx="16518906" cy="738664"/>
          </a:xfrm>
          <a:prstGeom prst="rect">
            <a:avLst/>
          </a:prstGeom>
          <a:noFill/>
        </p:spPr>
        <p:txBody>
          <a:bodyPr wrap="square">
            <a:spAutoFit/>
          </a:bodyPr>
          <a:lstStyle/>
          <a:p>
            <a:r>
              <a:rPr lang="en-US" sz="2100" b="0" i="0" u="none" strike="noStrike" baseline="0" dirty="0">
                <a:solidFill>
                  <a:srgbClr val="000000"/>
                </a:solidFill>
                <a:latin typeface="Calibri" panose="020F0502020204030204" pitchFamily="34" charset="0"/>
              </a:rPr>
              <a:t>A multidisciplinary panel of </a:t>
            </a:r>
            <a:r>
              <a:rPr lang="en-US" sz="2100" b="1" i="0" u="none" strike="noStrike" baseline="0" dirty="0">
                <a:solidFill>
                  <a:srgbClr val="000000"/>
                </a:solidFill>
                <a:latin typeface="Calibri" panose="020F0502020204030204" pitchFamily="34" charset="0"/>
              </a:rPr>
              <a:t>44 global HIV experts, including PLHIV, clinicians and </a:t>
            </a:r>
            <a:r>
              <a:rPr lang="en-US" sz="2100" b="1" i="0" u="none" strike="noStrike" baseline="0" dirty="0" err="1">
                <a:solidFill>
                  <a:srgbClr val="000000"/>
                </a:solidFill>
                <a:latin typeface="Calibri" panose="020F0502020204030204" pitchFamily="34" charset="0"/>
              </a:rPr>
              <a:t>researchers</a:t>
            </a:r>
            <a:r>
              <a:rPr lang="en-US" sz="2100" b="0" i="0" u="none" strike="noStrike" baseline="0" dirty="0" err="1">
                <a:solidFill>
                  <a:srgbClr val="000000"/>
                </a:solidFill>
                <a:latin typeface="Calibri" panose="020F0502020204030204" pitchFamily="34" charset="0"/>
              </a:rPr>
              <a:t>,was</a:t>
            </a:r>
            <a:r>
              <a:rPr lang="en-US" sz="2100" b="0" i="0" u="none" strike="noStrike" baseline="0" dirty="0">
                <a:solidFill>
                  <a:srgbClr val="000000"/>
                </a:solidFill>
                <a:latin typeface="Calibri" panose="020F0502020204030204" pitchFamily="34" charset="0"/>
              </a:rPr>
              <a:t> convened to identify </a:t>
            </a:r>
            <a:r>
              <a:rPr lang="en-US" sz="2100" b="1" i="0" u="none" strike="noStrike" baseline="0" dirty="0">
                <a:solidFill>
                  <a:srgbClr val="000000"/>
                </a:solidFill>
                <a:latin typeface="Calibri" panose="020F0502020204030204" pitchFamily="34" charset="0"/>
              </a:rPr>
              <a:t>key issues that health systems must address </a:t>
            </a:r>
            <a:r>
              <a:rPr lang="en-US" sz="2100" b="0" i="0" u="none" strike="noStrike" baseline="0" dirty="0">
                <a:solidFill>
                  <a:srgbClr val="000000"/>
                </a:solidFill>
                <a:latin typeface="Calibri" panose="020F0502020204030204" pitchFamily="34" charset="0"/>
              </a:rPr>
              <a:t>to move beyond their focus on viral suppression and advance the long-term wellbeing of PLHIV from a patient-</a:t>
            </a:r>
            <a:r>
              <a:rPr lang="en-US" sz="2100" b="0" i="0" u="none" strike="noStrike" baseline="0" dirty="0" err="1">
                <a:solidFill>
                  <a:srgbClr val="000000"/>
                </a:solidFill>
                <a:latin typeface="Calibri" panose="020F0502020204030204" pitchFamily="34" charset="0"/>
              </a:rPr>
              <a:t>centred</a:t>
            </a:r>
            <a:r>
              <a:rPr lang="en-US" sz="2100" b="0" i="0" u="none" strike="noStrike" baseline="0" dirty="0">
                <a:solidFill>
                  <a:srgbClr val="000000"/>
                </a:solidFill>
                <a:latin typeface="Calibri" panose="020F0502020204030204" pitchFamily="34" charset="0"/>
              </a:rPr>
              <a:t> perspective.</a:t>
            </a:r>
            <a:endParaRPr lang="es-ES" sz="2100" dirty="0"/>
          </a:p>
        </p:txBody>
      </p:sp>
    </p:spTree>
    <p:custDataLst>
      <p:tags r:id="rId1"/>
    </p:custDataLst>
    <p:extLst>
      <p:ext uri="{BB962C8B-B14F-4D97-AF65-F5344CB8AC3E}">
        <p14:creationId xmlns:p14="http://schemas.microsoft.com/office/powerpoint/2010/main" val="286898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E1CCC9-5313-5EB8-0BB5-19B007889BC7}"/>
              </a:ext>
            </a:extLst>
          </p:cNvPr>
          <p:cNvSpPr>
            <a:spLocks noGrp="1"/>
          </p:cNvSpPr>
          <p:nvPr>
            <p:ph type="body" sz="quarter" idx="14"/>
          </p:nvPr>
        </p:nvSpPr>
        <p:spPr/>
        <p:txBody>
          <a:bodyPr/>
          <a:lstStyle/>
          <a:p>
            <a:r>
              <a:rPr lang="en-GB" dirty="0">
                <a:solidFill>
                  <a:schemeClr val="tx1"/>
                </a:solidFill>
                <a:latin typeface="Calibri" panose="020F0502020204030204" pitchFamily="34" charset="0"/>
                <a:cs typeface="Calibri" panose="020F0502020204030204" pitchFamily="34" charset="0"/>
              </a:rPr>
              <a:t>HRQoL, health-related quality of life; PLHIV, people living with HIV.</a:t>
            </a:r>
            <a:br>
              <a:rPr lang="en-GB" dirty="0">
                <a:solidFill>
                  <a:schemeClr val="tx1"/>
                </a:solidFill>
                <a:latin typeface="Calibri" panose="020F0502020204030204" pitchFamily="34" charset="0"/>
                <a:cs typeface="Calibri" panose="020F0502020204030204" pitchFamily="34" charset="0"/>
              </a:rPr>
            </a:br>
            <a:r>
              <a:rPr lang="en-GB" b="1" i="1" dirty="0">
                <a:latin typeface="Calibri" panose="020F0502020204030204" pitchFamily="34" charset="0"/>
                <a:cs typeface="Calibri" panose="020F0502020204030204" pitchFamily="34" charset="0"/>
              </a:rPr>
              <a:t>Source: </a:t>
            </a:r>
            <a:r>
              <a:rPr lang="en-GB" dirty="0">
                <a:solidFill>
                  <a:schemeClr val="tx1"/>
                </a:solidFill>
                <a:latin typeface="Calibri" panose="020F0502020204030204" pitchFamily="34" charset="0"/>
                <a:cs typeface="Calibri" panose="020F0502020204030204" pitchFamily="34" charset="0"/>
              </a:rPr>
              <a:t>Lazarus JV et al. </a:t>
            </a:r>
            <a:r>
              <a:rPr lang="en-GB" i="1" dirty="0">
                <a:solidFill>
                  <a:schemeClr val="tx1"/>
                </a:solidFill>
                <a:latin typeface="Calibri" panose="020F0502020204030204" pitchFamily="34" charset="0"/>
                <a:cs typeface="Calibri" panose="020F0502020204030204" pitchFamily="34" charset="0"/>
              </a:rPr>
              <a:t>Nat </a:t>
            </a:r>
            <a:r>
              <a:rPr lang="en-GB" i="1" dirty="0" err="1">
                <a:solidFill>
                  <a:schemeClr val="tx1"/>
                </a:solidFill>
                <a:latin typeface="Calibri" panose="020F0502020204030204" pitchFamily="34" charset="0"/>
                <a:cs typeface="Calibri" panose="020F0502020204030204" pitchFamily="34" charset="0"/>
              </a:rPr>
              <a:t>Commun</a:t>
            </a:r>
            <a:r>
              <a:rPr lang="en-GB" i="1" dirty="0">
                <a:solidFill>
                  <a:schemeClr val="tx1"/>
                </a:solidFill>
                <a:latin typeface="Calibri" panose="020F0502020204030204" pitchFamily="34" charset="0"/>
                <a:cs typeface="Calibri" panose="020F0502020204030204" pitchFamily="34" charset="0"/>
              </a:rPr>
              <a:t> </a:t>
            </a:r>
            <a:r>
              <a:rPr lang="en-GB" dirty="0">
                <a:solidFill>
                  <a:schemeClr val="tx1"/>
                </a:solidFill>
                <a:latin typeface="Calibri" panose="020F0502020204030204" pitchFamily="34" charset="0"/>
                <a:cs typeface="Calibri" panose="020F0502020204030204" pitchFamily="34" charset="0"/>
              </a:rPr>
              <a:t>2021;12(1):4450.</a:t>
            </a:r>
          </a:p>
        </p:txBody>
      </p:sp>
      <p:sp>
        <p:nvSpPr>
          <p:cNvPr id="6" name="Elipse 5">
            <a:extLst>
              <a:ext uri="{FF2B5EF4-FFF2-40B4-BE49-F238E27FC236}">
                <a16:creationId xmlns:a16="http://schemas.microsoft.com/office/drawing/2014/main" id="{89A51989-5DEC-4DD2-B9EB-46B779E81931}"/>
              </a:ext>
            </a:extLst>
          </p:cNvPr>
          <p:cNvSpPr/>
          <p:nvPr/>
        </p:nvSpPr>
        <p:spPr>
          <a:xfrm>
            <a:off x="10477500" y="6894286"/>
            <a:ext cx="3233028" cy="91391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5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9CBBF1B-BF0E-EAC2-CA1F-33F5B1A6A403}"/>
              </a:ext>
            </a:extLst>
          </p:cNvPr>
          <p:cNvPicPr>
            <a:picLocks noChangeAspect="1"/>
          </p:cNvPicPr>
          <p:nvPr/>
        </p:nvPicPr>
        <p:blipFill>
          <a:blip r:embed="rId4"/>
          <a:stretch>
            <a:fillRect/>
          </a:stretch>
        </p:blipFill>
        <p:spPr>
          <a:xfrm>
            <a:off x="788127" y="2371726"/>
            <a:ext cx="16749846" cy="6076950"/>
          </a:xfrm>
          <a:prstGeom prst="rect">
            <a:avLst/>
          </a:prstGeom>
        </p:spPr>
      </p:pic>
      <p:sp>
        <p:nvSpPr>
          <p:cNvPr id="11" name="Text Placeholder 24">
            <a:extLst>
              <a:ext uri="{FF2B5EF4-FFF2-40B4-BE49-F238E27FC236}">
                <a16:creationId xmlns:a16="http://schemas.microsoft.com/office/drawing/2014/main" id="{3360A93B-679F-4857-81A2-518BE1EB9165}"/>
              </a:ext>
            </a:extLst>
          </p:cNvPr>
          <p:cNvSpPr txBox="1">
            <a:spLocks/>
          </p:cNvSpPr>
          <p:nvPr/>
        </p:nvSpPr>
        <p:spPr>
          <a:xfrm>
            <a:off x="822823" y="911295"/>
            <a:ext cx="16166464" cy="701506"/>
          </a:xfrm>
          <a:prstGeom prst="rect">
            <a:avLst/>
          </a:prstGeom>
        </p:spPr>
        <p:txBody>
          <a:bodyPr vert="horz" lIns="0" tIns="0" rIns="0" bIns="0" rtlCol="0">
            <a:noAutofit/>
          </a:bodyPr>
          <a:lstStyle>
            <a:lvl1pPr marL="0" indent="0" algn="l" defTabSz="1371566" rtl="0" eaLnBrk="1" latinLnBrk="0" hangingPunct="1">
              <a:lnSpc>
                <a:spcPct val="100000"/>
              </a:lnSpc>
              <a:spcBef>
                <a:spcPts val="0"/>
              </a:spcBef>
              <a:buFont typeface="Arial" panose="020B0604020202020204" pitchFamily="34" charset="0"/>
              <a:buNone/>
              <a:defRPr sz="2400" kern="1200" cap="none" baseline="0">
                <a:solidFill>
                  <a:schemeClr val="bg1"/>
                </a:solidFill>
                <a:latin typeface="+mn-lt"/>
                <a:ea typeface="+mn-ea"/>
                <a:cs typeface="+mn-cs"/>
              </a:defRPr>
            </a:lvl1pPr>
            <a:lvl2pPr marL="361950" indent="-361950" algn="l" defTabSz="1371566" rtl="0" eaLnBrk="1" latinLnBrk="0" hangingPunct="1">
              <a:lnSpc>
                <a:spcPct val="100000"/>
              </a:lnSpc>
              <a:spcBef>
                <a:spcPts val="0"/>
              </a:spcBef>
              <a:buClr>
                <a:schemeClr val="accent1"/>
              </a:buClr>
              <a:buFont typeface="Arial" panose="020B0604020202020204" pitchFamily="34" charset="0"/>
              <a:buChar char="•"/>
              <a:defRPr sz="2200" b="1" kern="1200">
                <a:solidFill>
                  <a:schemeClr val="accent1"/>
                </a:solidFill>
                <a:latin typeface="+mn-lt"/>
                <a:ea typeface="+mn-ea"/>
                <a:cs typeface="+mn-cs"/>
              </a:defRPr>
            </a:lvl2pPr>
            <a:lvl3pPr marL="857250" indent="-495300" algn="l" defTabSz="1371566" rtl="0" eaLnBrk="1" latinLnBrk="0" hangingPunct="1">
              <a:lnSpc>
                <a:spcPct val="100000"/>
              </a:lnSpc>
              <a:spcBef>
                <a:spcPts val="0"/>
              </a:spcBef>
              <a:buClr>
                <a:schemeClr val="accent1"/>
              </a:buClr>
              <a:buFont typeface="Arial" panose="020B0604020202020204" pitchFamily="34" charset="0"/>
              <a:buChar char="•"/>
              <a:defRPr sz="2200" kern="1200">
                <a:solidFill>
                  <a:schemeClr val="tx2"/>
                </a:solidFill>
                <a:latin typeface="+mn-lt"/>
                <a:ea typeface="+mn-ea"/>
                <a:cs typeface="+mn-cs"/>
              </a:defRPr>
            </a:lvl3pPr>
            <a:lvl4pPr marL="1346200" indent="-488950" algn="l" defTabSz="1371566" rtl="0" eaLnBrk="1" latinLnBrk="0" hangingPunct="1">
              <a:lnSpc>
                <a:spcPct val="100000"/>
              </a:lnSpc>
              <a:spcBef>
                <a:spcPts val="0"/>
              </a:spcBef>
              <a:buClr>
                <a:schemeClr val="accent1"/>
              </a:buClr>
              <a:buFont typeface="Arial" panose="020B0604020202020204" pitchFamily="34" charset="0"/>
              <a:buChar char="−"/>
              <a:defRPr sz="2000" kern="1200">
                <a:solidFill>
                  <a:schemeClr val="tx2"/>
                </a:solidFill>
                <a:latin typeface="+mn-lt"/>
                <a:ea typeface="+mn-ea"/>
                <a:cs typeface="+mn-cs"/>
              </a:defRPr>
            </a:lvl4pPr>
            <a:lvl5pPr marL="1974850" indent="-609600" algn="l" defTabSz="1371566" rtl="0" eaLnBrk="1" latinLnBrk="0" hangingPunct="1">
              <a:lnSpc>
                <a:spcPct val="100000"/>
              </a:lnSpc>
              <a:spcBef>
                <a:spcPts val="0"/>
              </a:spcBef>
              <a:buClr>
                <a:schemeClr val="accent1"/>
              </a:buClr>
              <a:buFont typeface="Arial" panose="020B0604020202020204" pitchFamily="34" charset="0"/>
              <a:buChar char="−"/>
              <a:tabLst>
                <a:tab pos="1974850" algn="l"/>
              </a:tabLst>
              <a:defRPr sz="2000" kern="1200">
                <a:solidFill>
                  <a:schemeClr val="tx2"/>
                </a:solidFill>
                <a:latin typeface="+mn-lt"/>
                <a:ea typeface="+mn-ea"/>
                <a:cs typeface="+mn-cs"/>
              </a:defRPr>
            </a:lvl5pPr>
            <a:lvl6pPr marL="3771806"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90"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2"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4" indent="-342892"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defRPr/>
            </a:pPr>
            <a:r>
              <a:rPr lang="en-GB" sz="3600" b="1" dirty="0">
                <a:solidFill>
                  <a:schemeClr val="tx1"/>
                </a:solidFill>
                <a:latin typeface="Calibri" panose="020F0502020204030204" pitchFamily="34" charset="0"/>
                <a:cs typeface="Calibri" panose="020F0502020204030204" pitchFamily="34" charset="0"/>
              </a:rPr>
              <a:t>Key next steps from the consensus on advancing the long-term well-being of PLHIV</a:t>
            </a:r>
          </a:p>
        </p:txBody>
      </p:sp>
      <p:sp>
        <p:nvSpPr>
          <p:cNvPr id="7" name="Rectangle: Rounded Corners 2">
            <a:extLst>
              <a:ext uri="{FF2B5EF4-FFF2-40B4-BE49-F238E27FC236}">
                <a16:creationId xmlns:a16="http://schemas.microsoft.com/office/drawing/2014/main" id="{F877312A-6F94-4121-B65F-796FF87EE8A8}"/>
              </a:ext>
            </a:extLst>
          </p:cNvPr>
          <p:cNvSpPr/>
          <p:nvPr/>
        </p:nvSpPr>
        <p:spPr>
          <a:xfrm>
            <a:off x="2932771" y="4406628"/>
            <a:ext cx="3222702" cy="32149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2">
            <a:extLst>
              <a:ext uri="{FF2B5EF4-FFF2-40B4-BE49-F238E27FC236}">
                <a16:creationId xmlns:a16="http://schemas.microsoft.com/office/drawing/2014/main" id="{1045FE73-75A9-40CC-9D5E-916D27F22459}"/>
              </a:ext>
            </a:extLst>
          </p:cNvPr>
          <p:cNvSpPr/>
          <p:nvPr/>
        </p:nvSpPr>
        <p:spPr>
          <a:xfrm>
            <a:off x="6155472" y="5042991"/>
            <a:ext cx="5914607" cy="29101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2">
            <a:extLst>
              <a:ext uri="{FF2B5EF4-FFF2-40B4-BE49-F238E27FC236}">
                <a16:creationId xmlns:a16="http://schemas.microsoft.com/office/drawing/2014/main" id="{4E8226BB-2003-4654-8257-786BECD07CBD}"/>
              </a:ext>
            </a:extLst>
          </p:cNvPr>
          <p:cNvSpPr/>
          <p:nvPr/>
        </p:nvSpPr>
        <p:spPr>
          <a:xfrm>
            <a:off x="10759440" y="6603276"/>
            <a:ext cx="4175760" cy="35907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2">
            <a:extLst>
              <a:ext uri="{FF2B5EF4-FFF2-40B4-BE49-F238E27FC236}">
                <a16:creationId xmlns:a16="http://schemas.microsoft.com/office/drawing/2014/main" id="{5410A30B-F005-4A22-B13B-0B3DF6212ABF}"/>
              </a:ext>
            </a:extLst>
          </p:cNvPr>
          <p:cNvSpPr/>
          <p:nvPr/>
        </p:nvSpPr>
        <p:spPr>
          <a:xfrm>
            <a:off x="9500094" y="7275042"/>
            <a:ext cx="6319025" cy="29101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2">
            <a:extLst>
              <a:ext uri="{FF2B5EF4-FFF2-40B4-BE49-F238E27FC236}">
                <a16:creationId xmlns:a16="http://schemas.microsoft.com/office/drawing/2014/main" id="{3A307E4E-A074-46DF-8A0A-31E0E34CA76A}"/>
              </a:ext>
            </a:extLst>
          </p:cNvPr>
          <p:cNvSpPr/>
          <p:nvPr/>
        </p:nvSpPr>
        <p:spPr>
          <a:xfrm>
            <a:off x="10483632" y="5652590"/>
            <a:ext cx="6844247" cy="359071"/>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1129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4FF994-DE8B-4558-B52A-9E8F06307DFA}"/>
              </a:ext>
            </a:extLst>
          </p:cNvPr>
          <p:cNvPicPr>
            <a:picLocks noChangeAspect="1"/>
          </p:cNvPicPr>
          <p:nvPr/>
        </p:nvPicPr>
        <p:blipFill>
          <a:blip r:embed="rId2"/>
          <a:stretch>
            <a:fillRect/>
          </a:stretch>
        </p:blipFill>
        <p:spPr>
          <a:xfrm>
            <a:off x="10718506" y="1913021"/>
            <a:ext cx="6483093" cy="6460958"/>
          </a:xfrm>
          <a:prstGeom prst="rect">
            <a:avLst/>
          </a:prstGeom>
        </p:spPr>
      </p:pic>
      <p:sp>
        <p:nvSpPr>
          <p:cNvPr id="5" name="TextBox 4">
            <a:extLst>
              <a:ext uri="{FF2B5EF4-FFF2-40B4-BE49-F238E27FC236}">
                <a16:creationId xmlns:a16="http://schemas.microsoft.com/office/drawing/2014/main" id="{B99E12B1-4F1A-458F-B562-11319DEA461A}"/>
              </a:ext>
            </a:extLst>
          </p:cNvPr>
          <p:cNvSpPr txBox="1"/>
          <p:nvPr/>
        </p:nvSpPr>
        <p:spPr>
          <a:xfrm>
            <a:off x="709658" y="868941"/>
            <a:ext cx="8434342" cy="646331"/>
          </a:xfrm>
          <a:prstGeom prst="rect">
            <a:avLst/>
          </a:prstGeom>
          <a:noFill/>
        </p:spPr>
        <p:txBody>
          <a:bodyPr wrap="square" rtlCol="0">
            <a:spAutoFit/>
          </a:bodyPr>
          <a:lstStyle/>
          <a:p>
            <a:r>
              <a:rPr lang="en-GB" sz="3600" b="1" dirty="0">
                <a:latin typeface="Calibri" panose="020F0502020204030204" pitchFamily="34" charset="0"/>
                <a:cs typeface="Calibri" panose="020F0502020204030204" pitchFamily="34" charset="0"/>
              </a:rPr>
              <a:t>The Long-Term Success (LTS) Framework</a:t>
            </a:r>
          </a:p>
        </p:txBody>
      </p:sp>
      <p:sp>
        <p:nvSpPr>
          <p:cNvPr id="7" name="TextBox 6">
            <a:extLst>
              <a:ext uri="{FF2B5EF4-FFF2-40B4-BE49-F238E27FC236}">
                <a16:creationId xmlns:a16="http://schemas.microsoft.com/office/drawing/2014/main" id="{A1D870CB-EBFE-412E-BF13-EFC715339124}"/>
              </a:ext>
            </a:extLst>
          </p:cNvPr>
          <p:cNvSpPr txBox="1"/>
          <p:nvPr/>
        </p:nvSpPr>
        <p:spPr>
          <a:xfrm>
            <a:off x="1086401" y="2648961"/>
            <a:ext cx="9356312" cy="5093702"/>
          </a:xfrm>
          <a:prstGeom prst="rect">
            <a:avLst/>
          </a:prstGeom>
          <a:noFill/>
        </p:spPr>
        <p:txBody>
          <a:bodyPr wrap="square" rtlCol="0">
            <a:spAutoFit/>
          </a:bodyPr>
          <a:lstStyle/>
          <a:p>
            <a:pPr marL="361950" lvl="1" indent="-361950">
              <a:spcAft>
                <a:spcPts val="1800"/>
              </a:spcAft>
              <a:buClr>
                <a:schemeClr val="accent3"/>
              </a:buClr>
              <a:buFont typeface="Wingdings" panose="05000000000000000000" pitchFamily="2" charset="2"/>
              <a:buChar char="§"/>
            </a:pPr>
            <a:r>
              <a:rPr lang="en-US" sz="2800" dirty="0">
                <a:latin typeface="Calibri" panose="020F0502020204030204" pitchFamily="34" charset="0"/>
                <a:cs typeface="Calibri" panose="020F0502020204030204" pitchFamily="34" charset="0"/>
              </a:rPr>
              <a:t>HIV management goals have shifted to meet the evolving needs of people living with HIV.</a:t>
            </a:r>
          </a:p>
          <a:p>
            <a:pPr marL="361950" lvl="1" indent="-361950">
              <a:spcAft>
                <a:spcPts val="1800"/>
              </a:spcAft>
              <a:buClr>
                <a:schemeClr val="accent3"/>
              </a:buClr>
              <a:buFont typeface="Wingdings" panose="05000000000000000000" pitchFamily="2" charset="2"/>
              <a:buChar char="§"/>
            </a:pPr>
            <a:r>
              <a:rPr lang="en-GB" sz="2800" dirty="0">
                <a:latin typeface="Calibri" panose="020F0502020204030204" pitchFamily="34" charset="0"/>
                <a:cs typeface="Calibri" panose="020F0502020204030204" pitchFamily="34" charset="0"/>
              </a:rPr>
              <a:t>Re-defining long-term success (LTS), in light of the new WHO strategy, is necessary to help address these needs.</a:t>
            </a:r>
          </a:p>
          <a:p>
            <a:pPr marL="361950" lvl="1" indent="-361950">
              <a:spcAft>
                <a:spcPts val="1800"/>
              </a:spcAft>
              <a:buClr>
                <a:schemeClr val="accent3"/>
              </a:buClr>
              <a:buFont typeface="Wingdings" panose="05000000000000000000" pitchFamily="2" charset="2"/>
              <a:buChar char="§"/>
            </a:pPr>
            <a:r>
              <a:rPr lang="en-GB" sz="2800" dirty="0">
                <a:latin typeface="Calibri" panose="020F0502020204030204" pitchFamily="34" charset="0"/>
                <a:cs typeface="Calibri" panose="020F0502020204030204" pitchFamily="34" charset="0"/>
              </a:rPr>
              <a:t>An expert panel co-created a framework to help guide clinical practice and establish LTS as a new goal in the HIV management landscape.</a:t>
            </a:r>
          </a:p>
          <a:p>
            <a:pPr marL="361950" lvl="1" indent="-361950">
              <a:spcAft>
                <a:spcPts val="1800"/>
              </a:spcAft>
              <a:buClr>
                <a:schemeClr val="accent3"/>
              </a:buClr>
              <a:buFont typeface="Wingdings" panose="05000000000000000000" pitchFamily="2" charset="2"/>
              <a:buChar char="§"/>
            </a:pPr>
            <a:r>
              <a:rPr lang="en-GB" sz="2800" dirty="0">
                <a:latin typeface="Calibri" panose="020F0502020204030204" pitchFamily="34" charset="0"/>
                <a:cs typeface="Calibri" panose="020F0502020204030204" pitchFamily="34" charset="0"/>
              </a:rPr>
              <a:t>The framework includes five key outcome pillars that, if achieved, would support the LTS vision of </a:t>
            </a:r>
            <a:r>
              <a:rPr lang="en-GB" sz="2800" b="1" i="1" dirty="0">
                <a:solidFill>
                  <a:schemeClr val="accent3"/>
                </a:solidFill>
                <a:latin typeface="Calibri" panose="020F0502020204030204" pitchFamily="34" charset="0"/>
                <a:cs typeface="Calibri" panose="020F0502020204030204" pitchFamily="34" charset="0"/>
              </a:rPr>
              <a:t>every person living with HIV being able to live their best life.</a:t>
            </a:r>
          </a:p>
        </p:txBody>
      </p:sp>
      <p:sp>
        <p:nvSpPr>
          <p:cNvPr id="8" name="TextBox 5">
            <a:extLst>
              <a:ext uri="{FF2B5EF4-FFF2-40B4-BE49-F238E27FC236}">
                <a16:creationId xmlns:a16="http://schemas.microsoft.com/office/drawing/2014/main" id="{5ACD23FC-65D3-4927-8D14-A6D87E38CB3C}"/>
              </a:ext>
            </a:extLst>
          </p:cNvPr>
          <p:cNvSpPr txBox="1"/>
          <p:nvPr/>
        </p:nvSpPr>
        <p:spPr>
          <a:xfrm>
            <a:off x="305009" y="9542780"/>
            <a:ext cx="7284512" cy="707886"/>
          </a:xfrm>
          <a:prstGeom prst="rect">
            <a:avLst/>
          </a:prstGeom>
          <a:noFill/>
        </p:spPr>
        <p:txBody>
          <a:bodyPr wrap="square" rtlCol="0">
            <a:spAutoFit/>
          </a:bodyPr>
          <a:lstStyle/>
          <a:p>
            <a:r>
              <a:rPr lang="en-GB" sz="1000" b="1" i="1" dirty="0">
                <a:latin typeface="Calibri" panose="020F0502020204030204" pitchFamily="34" charset="0"/>
                <a:cs typeface="Calibri" panose="020F0502020204030204" pitchFamily="34" charset="0"/>
              </a:rPr>
              <a:t>Sources: </a:t>
            </a:r>
            <a:r>
              <a:rPr lang="en-GB" sz="1000" dirty="0">
                <a:latin typeface="Calibri" panose="020F0502020204030204" pitchFamily="34" charset="0"/>
                <a:cs typeface="Calibri" panose="020F0502020204030204" pitchFamily="34" charset="0"/>
              </a:rPr>
              <a:t>1. Lazarus JV, </a:t>
            </a:r>
            <a:r>
              <a:rPr lang="en-GB" sz="1000" i="1" dirty="0">
                <a:latin typeface="Calibri" panose="020F0502020204030204" pitchFamily="34" charset="0"/>
                <a:cs typeface="Calibri" panose="020F0502020204030204" pitchFamily="34" charset="0"/>
              </a:rPr>
              <a:t>et al. </a:t>
            </a:r>
            <a:r>
              <a:rPr lang="en-GB" sz="1000" dirty="0">
                <a:latin typeface="Calibri" panose="020F0502020204030204" pitchFamily="34" charset="0"/>
                <a:cs typeface="Calibri" panose="020F0502020204030204" pitchFamily="34" charset="0"/>
              </a:rPr>
              <a:t>Long-term success for people living with HIV: a framework to guide practice. </a:t>
            </a:r>
            <a:r>
              <a:rPr lang="en-GB" sz="1000" i="1" dirty="0">
                <a:latin typeface="Calibri" panose="020F0502020204030204" pitchFamily="34" charset="0"/>
                <a:cs typeface="Calibri" panose="020F0502020204030204" pitchFamily="34" charset="0"/>
              </a:rPr>
              <a:t>HIV Medicine</a:t>
            </a:r>
            <a:r>
              <a:rPr lang="en-GB" sz="1000" dirty="0">
                <a:latin typeface="Calibri" panose="020F0502020204030204" pitchFamily="34" charset="0"/>
                <a:cs typeface="Calibri" panose="020F0502020204030204" pitchFamily="34" charset="0"/>
              </a:rPr>
              <a:t>, in press 2023.</a:t>
            </a:r>
          </a:p>
          <a:p>
            <a:r>
              <a:rPr lang="es-ES" sz="1000" dirty="0">
                <a:latin typeface="Calibri" panose="020F0502020204030204" pitchFamily="34" charset="0"/>
                <a:cs typeface="Calibri" panose="020F0502020204030204" pitchFamily="34" charset="0"/>
              </a:rPr>
              <a:t>DOI: 10.1111/hiv.13460</a:t>
            </a:r>
            <a:r>
              <a:rPr lang="en-GB" sz="1000" dirty="0">
                <a:latin typeface="Calibri" panose="020F0502020204030204" pitchFamily="34" charset="0"/>
                <a:cs typeface="Calibri" panose="020F0502020204030204" pitchFamily="34" charset="0"/>
              </a:rPr>
              <a:t> </a:t>
            </a:r>
          </a:p>
          <a:p>
            <a:r>
              <a:rPr lang="en-GB" sz="1000" dirty="0">
                <a:latin typeface="Calibri" panose="020F0502020204030204" pitchFamily="34" charset="0"/>
                <a:cs typeface="Calibri" panose="020F0502020204030204" pitchFamily="34" charset="0"/>
              </a:rPr>
              <a:t>2.Fuster-RuizdeApodaca M, </a:t>
            </a:r>
            <a:r>
              <a:rPr lang="en-GB" sz="1000" i="1" dirty="0">
                <a:latin typeface="Calibri" panose="020F0502020204030204" pitchFamily="34" charset="0"/>
                <a:cs typeface="Calibri" panose="020F0502020204030204" pitchFamily="34" charset="0"/>
              </a:rPr>
              <a:t>et al. </a:t>
            </a:r>
            <a:r>
              <a:rPr lang="en-GB" sz="1000" dirty="0">
                <a:latin typeface="Calibri" panose="020F0502020204030204" pitchFamily="34" charset="0"/>
                <a:cs typeface="Calibri" panose="020F0502020204030204" pitchFamily="34" charset="0"/>
              </a:rPr>
              <a:t>Why we need to re-define long-term success for people living with HIV. </a:t>
            </a:r>
            <a:r>
              <a:rPr lang="en-GB" sz="1000" i="1" dirty="0">
                <a:latin typeface="Calibri" panose="020F0502020204030204" pitchFamily="34" charset="0"/>
                <a:cs typeface="Calibri" panose="020F0502020204030204" pitchFamily="34" charset="0"/>
              </a:rPr>
              <a:t>HIV Medicine,</a:t>
            </a:r>
            <a:r>
              <a:rPr lang="en-GB" sz="1000" dirty="0">
                <a:latin typeface="Calibri" panose="020F0502020204030204" pitchFamily="34" charset="0"/>
                <a:cs typeface="Calibri" panose="020F0502020204030204" pitchFamily="34" charset="0"/>
              </a:rPr>
              <a:t> in press 2023.</a:t>
            </a:r>
          </a:p>
          <a:p>
            <a:r>
              <a:rPr lang="en-GB" sz="1000" dirty="0">
                <a:latin typeface="Calibri" panose="020F0502020204030204" pitchFamily="34" charset="0"/>
                <a:cs typeface="Calibri" panose="020F0502020204030204" pitchFamily="34" charset="0"/>
              </a:rPr>
              <a:t>DOI 10.1111/hiv.13460 </a:t>
            </a:r>
          </a:p>
        </p:txBody>
      </p:sp>
    </p:spTree>
    <p:extLst>
      <p:ext uri="{BB962C8B-B14F-4D97-AF65-F5344CB8AC3E}">
        <p14:creationId xmlns:p14="http://schemas.microsoft.com/office/powerpoint/2010/main" val="852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1_OFFICE THEME" val="rNhWMl1K"/>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376">
      <a:dk1>
        <a:sysClr val="windowText" lastClr="000000"/>
      </a:dk1>
      <a:lt1>
        <a:sysClr val="window" lastClr="FFFFFF"/>
      </a:lt1>
      <a:dk2>
        <a:srgbClr val="343434"/>
      </a:dk2>
      <a:lt2>
        <a:srgbClr val="E3E2E3"/>
      </a:lt2>
      <a:accent1>
        <a:srgbClr val="CE113A"/>
      </a:accent1>
      <a:accent2>
        <a:srgbClr val="E8A900"/>
      </a:accent2>
      <a:accent3>
        <a:srgbClr val="E5660C"/>
      </a:accent3>
      <a:accent4>
        <a:srgbClr val="A0A0A0"/>
      </a:accent4>
      <a:accent5>
        <a:srgbClr val="757374"/>
      </a:accent5>
      <a:accent6>
        <a:srgbClr val="A0A0A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600" dirty="0" smtClean="0">
            <a:solidFill>
              <a:schemeClr val="tx2"/>
            </a:solidFill>
          </a:defRPr>
        </a:defPPr>
      </a:lstStyle>
    </a:txDef>
  </a:objectDefaults>
  <a:extraClrSchemeLst/>
  <a:extLst>
    <a:ext uri="{05A4C25C-085E-4340-85A3-A5531E510DB2}">
      <thm15:themeFamily xmlns:thm15="http://schemas.microsoft.com/office/thememl/2012/main" name="Presentation1" id="{33A999A3-42E7-4F51-AFB9-92C8B716DA6E}" vid="{002C5BA6-DDA2-4F97-AF29-427B9A5BFB76}"/>
    </a:ext>
  </a:extLst>
</a:theme>
</file>

<file path=ppt/theme/theme2.xml><?xml version="1.0" encoding="utf-8"?>
<a:theme xmlns:a="http://schemas.openxmlformats.org/drawingml/2006/main" name="2_Office Theme">
  <a:themeElements>
    <a:clrScheme name="Custom 376">
      <a:dk1>
        <a:sysClr val="windowText" lastClr="000000"/>
      </a:dk1>
      <a:lt1>
        <a:sysClr val="window" lastClr="FFFFFF"/>
      </a:lt1>
      <a:dk2>
        <a:srgbClr val="343434"/>
      </a:dk2>
      <a:lt2>
        <a:srgbClr val="E3E2E3"/>
      </a:lt2>
      <a:accent1>
        <a:srgbClr val="CE113A"/>
      </a:accent1>
      <a:accent2>
        <a:srgbClr val="E8A900"/>
      </a:accent2>
      <a:accent3>
        <a:srgbClr val="E5660C"/>
      </a:accent3>
      <a:accent4>
        <a:srgbClr val="A0A0A0"/>
      </a:accent4>
      <a:accent5>
        <a:srgbClr val="757374"/>
      </a:accent5>
      <a:accent6>
        <a:srgbClr val="A0A0A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600" dirty="0" smtClean="0">
            <a:solidFill>
              <a:schemeClr val="tx2"/>
            </a:solidFill>
          </a:defRPr>
        </a:defPPr>
      </a:lstStyle>
    </a:txDef>
  </a:objectDefaults>
  <a:extraClrSchemeLst/>
  <a:extLst>
    <a:ext uri="{05A4C25C-085E-4340-85A3-A5531E510DB2}">
      <thm15:themeFamily xmlns:thm15="http://schemas.microsoft.com/office/thememl/2012/main" name="Presentation1" id="{33A999A3-42E7-4F51-AFB9-92C8B716DA6E}" vid="{002C5BA6-DDA2-4F97-AF29-427B9A5BFB76}"/>
    </a:ext>
  </a:extLst>
</a:theme>
</file>

<file path=ppt/theme/theme3.xml><?xml version="1.0" encoding="utf-8"?>
<a:theme xmlns:a="http://schemas.openxmlformats.org/drawingml/2006/main" name="1_Intro and Divider Slides">
  <a:themeElements>
    <a:clrScheme name="Gilead ">
      <a:dk1>
        <a:srgbClr val="54565B"/>
      </a:dk1>
      <a:lt1>
        <a:srgbClr val="FFFFFF"/>
      </a:lt1>
      <a:dk2>
        <a:srgbClr val="C50F3C"/>
      </a:dk2>
      <a:lt2>
        <a:srgbClr val="C6CAC6"/>
      </a:lt2>
      <a:accent1>
        <a:srgbClr val="3C587F"/>
      </a:accent1>
      <a:accent2>
        <a:srgbClr val="8DC1C5"/>
      </a:accent2>
      <a:accent3>
        <a:srgbClr val="0063A7"/>
      </a:accent3>
      <a:accent4>
        <a:srgbClr val="688C38"/>
      </a:accent4>
      <a:accent5>
        <a:srgbClr val="AEB618"/>
      </a:accent5>
      <a:accent6>
        <a:srgbClr val="FFC000"/>
      </a:accent6>
      <a:hlink>
        <a:srgbClr val="53565B"/>
      </a:hlink>
      <a:folHlink>
        <a:srgbClr val="5356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110000"/>
          </a:lnSpc>
          <a:spcBef>
            <a:spcPts val="300"/>
          </a:spcBef>
          <a:spcAft>
            <a:spcPts val="300"/>
          </a:spcAft>
          <a:defRPr kern="1600" spc="-50" dirty="0" smtClean="0">
            <a:latin typeface="Trebuchet MS" panose="020B070302020209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A1DB0929D38B49BE3F7DB6EA59087A" ma:contentTypeVersion="16" ma:contentTypeDescription="Create a new document." ma:contentTypeScope="" ma:versionID="8f420e8e20567d4a64c7ea434cc2407a">
  <xsd:schema xmlns:xsd="http://www.w3.org/2001/XMLSchema" xmlns:xs="http://www.w3.org/2001/XMLSchema" xmlns:p="http://schemas.microsoft.com/office/2006/metadata/properties" xmlns:ns2="3d3018a3-4faf-4e6b-8b26-f4217bce7ffb" xmlns:ns3="250929fa-9806-4449-af20-7947085fa170" targetNamespace="http://schemas.microsoft.com/office/2006/metadata/properties" ma:root="true" ma:fieldsID="6c073a8761f2c9f2126bf7e324fe98b7" ns2:_="" ns3:_="">
    <xsd:import namespace="3d3018a3-4faf-4e6b-8b26-f4217bce7ffb"/>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8a3-4faf-4e6b-8b26-f4217bce7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3d3018a3-4faf-4e6b-8b26-f4217bce7ff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8E1437-0CC5-4FE1-93E2-DA0E9F62FE53}">
  <ds:schemaRefs>
    <ds:schemaRef ds:uri="http://schemas.microsoft.com/sharepoint/v3/contenttype/forms"/>
  </ds:schemaRefs>
</ds:datastoreItem>
</file>

<file path=customXml/itemProps2.xml><?xml version="1.0" encoding="utf-8"?>
<ds:datastoreItem xmlns:ds="http://schemas.openxmlformats.org/officeDocument/2006/customXml" ds:itemID="{06512C72-DDF3-4494-AFBA-DFADB7CDF0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018a3-4faf-4e6b-8b26-f4217bce7ffb"/>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277F2A-F0CC-4A55-BD51-B592B3D8030F}">
  <ds:schemaRefs>
    <ds:schemaRef ds:uri="http://www.w3.org/XML/1998/namespace"/>
    <ds:schemaRef ds:uri="250929fa-9806-4449-af20-7947085fa170"/>
    <ds:schemaRef ds:uri="http://schemas.microsoft.com/office/2006/documentManagement/types"/>
    <ds:schemaRef ds:uri="http://purl.org/dc/terms/"/>
    <ds:schemaRef ds:uri="3d3018a3-4faf-4e6b-8b26-f4217bce7ffb"/>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20543-Gilead-LBHIV22-PPT_Template_v02.03</Template>
  <TotalTime>5521</TotalTime>
  <Words>2375</Words>
  <Application>Microsoft Office PowerPoint</Application>
  <PresentationFormat>Custom</PresentationFormat>
  <Paragraphs>169</Paragraphs>
  <Slides>19</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MS PGothic</vt:lpstr>
      <vt:lpstr>Apple Symbols</vt:lpstr>
      <vt:lpstr>Arial</vt:lpstr>
      <vt:lpstr>Arial Black</vt:lpstr>
      <vt:lpstr>Calibri</vt:lpstr>
      <vt:lpstr>Proxima Nova Regular</vt:lpstr>
      <vt:lpstr>Rockwell Nova Light</vt:lpstr>
      <vt:lpstr>Times New Roman</vt:lpstr>
      <vt:lpstr>Trebuchet MS</vt:lpstr>
      <vt:lpstr>Verdana</vt:lpstr>
      <vt:lpstr>Wingdings</vt:lpstr>
      <vt:lpstr>1_Office Theme</vt:lpstr>
      <vt:lpstr>2_Office Theme</vt:lpstr>
      <vt:lpstr>1_Intro and Divider Slides</vt:lpstr>
      <vt:lpstr>Viral hepatitis elimination – reaching the people</vt:lpstr>
      <vt:lpstr>a new global health era </vt:lpstr>
      <vt:lpstr>PowerPoint Presentation</vt:lpstr>
      <vt:lpstr>ROOM FOR IMPROVEMENT</vt:lpstr>
      <vt:lpstr>PowerPoint Presentation</vt:lpstr>
      <vt:lpstr>PowerPoint Presentation</vt:lpstr>
      <vt:lpstr>A global consensus for  the new era of HIV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Snow</dc:creator>
  <cp:lastModifiedBy>Sara Jändel</cp:lastModifiedBy>
  <cp:revision>371</cp:revision>
  <cp:lastPrinted>2016-09-26T16:37:17Z</cp:lastPrinted>
  <dcterms:created xsi:type="dcterms:W3CDTF">2022-07-18T12:40:26Z</dcterms:created>
  <dcterms:modified xsi:type="dcterms:W3CDTF">2023-11-06T12:34:49Z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0x010100F244201FEFB2B14094666EFDED91B85A</vt:lpwstr>
  </property>
  <property fmtid="{D5CDD505-2E9C-101B-9397-08002B2CF9AE}" pid="3" name="Order">
    <vt:r8>31500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418c1083-8924-401d-97ae-40f5eed0fcd8_Enabled">
    <vt:lpwstr>true</vt:lpwstr>
  </property>
  <property fmtid="{D5CDD505-2E9C-101B-9397-08002B2CF9AE}" pid="9" name="MSIP_Label_418c1083-8924-401d-97ae-40f5eed0fcd8_SetDate">
    <vt:lpwstr>2022-07-30T01:56:16Z</vt:lpwstr>
  </property>
  <property fmtid="{D5CDD505-2E9C-101B-9397-08002B2CF9AE}" pid="10" name="MSIP_Label_418c1083-8924-401d-97ae-40f5eed0fcd8_Method">
    <vt:lpwstr>Standard</vt:lpwstr>
  </property>
  <property fmtid="{D5CDD505-2E9C-101B-9397-08002B2CF9AE}" pid="11" name="MSIP_Label_418c1083-8924-401d-97ae-40f5eed0fcd8_Name">
    <vt:lpwstr>418c1083-8924-401d-97ae-40f5eed0fcd8</vt:lpwstr>
  </property>
  <property fmtid="{D5CDD505-2E9C-101B-9397-08002B2CF9AE}" pid="12" name="MSIP_Label_418c1083-8924-401d-97ae-40f5eed0fcd8_SiteId">
    <vt:lpwstr>a5a8bcaa-3292-41e6-b735-5e8b21f4dbfd</vt:lpwstr>
  </property>
  <property fmtid="{D5CDD505-2E9C-101B-9397-08002B2CF9AE}" pid="13" name="MSIP_Label_418c1083-8924-401d-97ae-40f5eed0fcd8_ActionId">
    <vt:lpwstr>ebeb4b67-1386-4495-8f7c-3b1716f75cf0</vt:lpwstr>
  </property>
  <property fmtid="{D5CDD505-2E9C-101B-9397-08002B2CF9AE}" pid="14" name="MSIP_Label_418c1083-8924-401d-97ae-40f5eed0fcd8_ContentBits">
    <vt:lpwstr>0</vt:lpwstr>
  </property>
  <property fmtid="{D5CDD505-2E9C-101B-9397-08002B2CF9AE}" pid="15" name="ArticulateGUID">
    <vt:lpwstr>9FA9D3BA-D5FC-4BDA-9D7E-DB9AA0982B77</vt:lpwstr>
  </property>
  <property fmtid="{D5CDD505-2E9C-101B-9397-08002B2CF9AE}" pid="16" name="ArticulatePath">
    <vt:lpwstr>Lazarus_LIFEbHIV_v1.2_2022-08-03</vt:lpwstr>
  </property>
</Properties>
</file>