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
  </p:notesMasterIdLst>
  <p:sldIdLst>
    <p:sldId id="266" r:id="rId5"/>
    <p:sldId id="960" r:id="rId6"/>
    <p:sldId id="961" r:id="rId7"/>
    <p:sldId id="958" r:id="rId8"/>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69AFC2-5925-410C-858E-FC8B33EC5942}" v="138" dt="2023-07-17T14:25:16.782"/>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B301B821-A1FF-4177-AEE7-76D212191A09}" styleName="">
    <a:wholeTbl>
      <a:tcTxStyle>
        <a:font>
          <a:latin typeface="+mn-lt"/>
          <a:ea typeface="+mn-ea"/>
          <a:cs typeface="+mn-cs"/>
        </a:font>
        <a:srgbClr val="000000"/>
      </a:tcTxStyle>
      <a:tcStyle>
        <a:tcBdr>
          <a:left>
            <a:ln w="12701" cap="flat" cmpd="sng" algn="ctr">
              <a:solidFill>
                <a:srgbClr val="4472C4"/>
              </a:solidFill>
              <a:prstDash val="solid"/>
              <a:round/>
              <a:headEnd type="none" w="med" len="med"/>
              <a:tailEnd type="none" w="med" len="med"/>
            </a:ln>
          </a:left>
          <a:right>
            <a:ln w="12701" cap="flat" cmpd="sng" algn="ctr">
              <a:solidFill>
                <a:srgbClr val="4472C4"/>
              </a:solidFill>
              <a:prstDash val="solid"/>
              <a:round/>
              <a:headEnd type="none" w="med" len="med"/>
              <a:tailEnd type="none" w="med" len="med"/>
            </a:ln>
          </a:right>
          <a:top>
            <a:ln w="12701" cap="flat" cmpd="sng" algn="ctr">
              <a:solidFill>
                <a:srgbClr val="4472C4"/>
              </a:solidFill>
              <a:prstDash val="solid"/>
              <a:round/>
              <a:headEnd type="none" w="med" len="med"/>
              <a:tailEnd type="none" w="med" len="med"/>
            </a:ln>
          </a:top>
          <a:bottom>
            <a:ln w="12701" cap="flat" cmpd="sng" algn="ctr">
              <a:solidFill>
                <a:srgbClr val="4472C4"/>
              </a:solidFill>
              <a:prstDash val="solid"/>
              <a:round/>
              <a:headEnd type="none" w="med" len="med"/>
              <a:tailEnd type="none" w="med" len="med"/>
            </a:ln>
          </a:bottom>
        </a:tcBdr>
        <a:fill>
          <a:solidFill>
            <a:srgbClr val="FFFFFF"/>
          </a:solidFill>
        </a:fill>
      </a:tcStyle>
    </a:wholeTbl>
    <a:band1H>
      <a:tcStyle>
        <a:tcBdr/>
        <a:fill>
          <a:solidFill>
            <a:srgbClr val="E9EBF5"/>
          </a:solidFill>
        </a:fill>
      </a:tcStyle>
    </a:band1H>
    <a:band1V>
      <a:tcStyle>
        <a:tcBdr/>
        <a:fill>
          <a:solidFill>
            <a:srgbClr val="E9EBF5"/>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4472C4"/>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22" autoAdjust="0"/>
  </p:normalViewPr>
  <p:slideViewPr>
    <p:cSldViewPr snapToGrid="0">
      <p:cViewPr varScale="1">
        <p:scale>
          <a:sx n="159" d="100"/>
          <a:sy n="159" d="100"/>
        </p:scale>
        <p:origin x="25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lli Barrière" userId="bc653105-99e7-4826-9f1d-c2cc505f780c" providerId="ADAL" clId="{4069AFC2-5925-410C-858E-FC8B33EC5942}"/>
    <pc:docChg chg="undo custSel modSld modMainMaster">
      <pc:chgData name="Nelli Barrière" userId="bc653105-99e7-4826-9f1d-c2cc505f780c" providerId="ADAL" clId="{4069AFC2-5925-410C-858E-FC8B33EC5942}" dt="2023-07-17T14:25:16.782" v="264"/>
      <pc:docMkLst>
        <pc:docMk/>
      </pc:docMkLst>
      <pc:sldChg chg="addSp delSp modSp mod">
        <pc:chgData name="Nelli Barrière" userId="bc653105-99e7-4826-9f1d-c2cc505f780c" providerId="ADAL" clId="{4069AFC2-5925-410C-858E-FC8B33EC5942}" dt="2023-07-13T13:58:28.676" v="69" actId="478"/>
        <pc:sldMkLst>
          <pc:docMk/>
          <pc:sldMk cId="0" sldId="958"/>
        </pc:sldMkLst>
        <pc:spChg chg="add del mod">
          <ac:chgData name="Nelli Barrière" userId="bc653105-99e7-4826-9f1d-c2cc505f780c" providerId="ADAL" clId="{4069AFC2-5925-410C-858E-FC8B33EC5942}" dt="2023-07-13T13:58:28.676" v="69" actId="478"/>
          <ac:spMkLst>
            <pc:docMk/>
            <pc:sldMk cId="0" sldId="958"/>
            <ac:spMk id="14" creationId="{70D9F413-DFB6-CAF0-1564-1D9887D93C6F}"/>
          </ac:spMkLst>
        </pc:spChg>
        <pc:spChg chg="add mod">
          <ac:chgData name="Nelli Barrière" userId="bc653105-99e7-4826-9f1d-c2cc505f780c" providerId="ADAL" clId="{4069AFC2-5925-410C-858E-FC8B33EC5942}" dt="2023-07-13T13:58:23.968" v="68"/>
          <ac:spMkLst>
            <pc:docMk/>
            <pc:sldMk cId="0" sldId="958"/>
            <ac:spMk id="18" creationId="{02E9AFD3-CFEB-D0A2-C984-1911EF602314}"/>
          </ac:spMkLst>
        </pc:spChg>
        <pc:picChg chg="del">
          <ac:chgData name="Nelli Barrière" userId="bc653105-99e7-4826-9f1d-c2cc505f780c" providerId="ADAL" clId="{4069AFC2-5925-410C-858E-FC8B33EC5942}" dt="2023-07-13T13:58:22.948" v="67" actId="478"/>
          <ac:picMkLst>
            <pc:docMk/>
            <pc:sldMk cId="0" sldId="958"/>
            <ac:picMk id="3" creationId="{D29F7E17-8B26-E977-5845-6B7E0C451075}"/>
          </ac:picMkLst>
        </pc:picChg>
        <pc:picChg chg="del">
          <ac:chgData name="Nelli Barrière" userId="bc653105-99e7-4826-9f1d-c2cc505f780c" providerId="ADAL" clId="{4069AFC2-5925-410C-858E-FC8B33EC5942}" dt="2023-07-13T13:58:22.514" v="66" actId="478"/>
          <ac:picMkLst>
            <pc:docMk/>
            <pc:sldMk cId="0" sldId="958"/>
            <ac:picMk id="5" creationId="{89BAA1D1-1C8A-280E-A785-5589910DD9FF}"/>
          </ac:picMkLst>
        </pc:picChg>
        <pc:picChg chg="del">
          <ac:chgData name="Nelli Barrière" userId="bc653105-99e7-4826-9f1d-c2cc505f780c" providerId="ADAL" clId="{4069AFC2-5925-410C-858E-FC8B33EC5942}" dt="2023-07-13T13:58:21.770" v="65" actId="478"/>
          <ac:picMkLst>
            <pc:docMk/>
            <pc:sldMk cId="0" sldId="958"/>
            <ac:picMk id="8" creationId="{6EC49379-693D-6286-D48C-42DF184A1F9D}"/>
          </ac:picMkLst>
        </pc:picChg>
        <pc:picChg chg="del">
          <ac:chgData name="Nelli Barrière" userId="bc653105-99e7-4826-9f1d-c2cc505f780c" providerId="ADAL" clId="{4069AFC2-5925-410C-858E-FC8B33EC5942}" dt="2023-07-13T13:58:20.982" v="64" actId="478"/>
          <ac:picMkLst>
            <pc:docMk/>
            <pc:sldMk cId="0" sldId="958"/>
            <ac:picMk id="13" creationId="{10A792F2-B13D-B5E8-CC74-8708428EA27E}"/>
          </ac:picMkLst>
        </pc:picChg>
        <pc:picChg chg="add mod">
          <ac:chgData name="Nelli Barrière" userId="bc653105-99e7-4826-9f1d-c2cc505f780c" providerId="ADAL" clId="{4069AFC2-5925-410C-858E-FC8B33EC5942}" dt="2023-07-13T13:58:23.968" v="68"/>
          <ac:picMkLst>
            <pc:docMk/>
            <pc:sldMk cId="0" sldId="958"/>
            <ac:picMk id="15" creationId="{7CE93724-763F-F0A9-5500-22FF23DDE422}"/>
          </ac:picMkLst>
        </pc:picChg>
        <pc:picChg chg="add mod">
          <ac:chgData name="Nelli Barrière" userId="bc653105-99e7-4826-9f1d-c2cc505f780c" providerId="ADAL" clId="{4069AFC2-5925-410C-858E-FC8B33EC5942}" dt="2023-07-13T13:58:23.968" v="68"/>
          <ac:picMkLst>
            <pc:docMk/>
            <pc:sldMk cId="0" sldId="958"/>
            <ac:picMk id="16" creationId="{674FB341-5B87-F565-BD27-910CDFF96CE6}"/>
          </ac:picMkLst>
        </pc:picChg>
        <pc:picChg chg="add mod">
          <ac:chgData name="Nelli Barrière" userId="bc653105-99e7-4826-9f1d-c2cc505f780c" providerId="ADAL" clId="{4069AFC2-5925-410C-858E-FC8B33EC5942}" dt="2023-07-13T13:58:23.968" v="68"/>
          <ac:picMkLst>
            <pc:docMk/>
            <pc:sldMk cId="0" sldId="958"/>
            <ac:picMk id="17" creationId="{7C457ED1-B403-8DE9-7D5C-60EF852E3BFE}"/>
          </ac:picMkLst>
        </pc:picChg>
        <pc:picChg chg="add mod">
          <ac:chgData name="Nelli Barrière" userId="bc653105-99e7-4826-9f1d-c2cc505f780c" providerId="ADAL" clId="{4069AFC2-5925-410C-858E-FC8B33EC5942}" dt="2023-07-13T13:58:23.968" v="68"/>
          <ac:picMkLst>
            <pc:docMk/>
            <pc:sldMk cId="0" sldId="958"/>
            <ac:picMk id="19" creationId="{073A8CF7-2E83-337F-7063-67B731A9B674}"/>
          </ac:picMkLst>
        </pc:picChg>
        <pc:picChg chg="add mod">
          <ac:chgData name="Nelli Barrière" userId="bc653105-99e7-4826-9f1d-c2cc505f780c" providerId="ADAL" clId="{4069AFC2-5925-410C-858E-FC8B33EC5942}" dt="2023-07-13T13:58:23.968" v="68"/>
          <ac:picMkLst>
            <pc:docMk/>
            <pc:sldMk cId="0" sldId="958"/>
            <ac:picMk id="20" creationId="{B87BA25B-1ED0-15DA-D487-C6252E92BE39}"/>
          </ac:picMkLst>
        </pc:picChg>
        <pc:picChg chg="add mod">
          <ac:chgData name="Nelli Barrière" userId="bc653105-99e7-4826-9f1d-c2cc505f780c" providerId="ADAL" clId="{4069AFC2-5925-410C-858E-FC8B33EC5942}" dt="2023-07-13T13:58:23.968" v="68"/>
          <ac:picMkLst>
            <pc:docMk/>
            <pc:sldMk cId="0" sldId="958"/>
            <ac:picMk id="21" creationId="{47FE1D76-F484-E4BF-D625-6FC15C5B8D7D}"/>
          </ac:picMkLst>
        </pc:picChg>
        <pc:picChg chg="add mod">
          <ac:chgData name="Nelli Barrière" userId="bc653105-99e7-4826-9f1d-c2cc505f780c" providerId="ADAL" clId="{4069AFC2-5925-410C-858E-FC8B33EC5942}" dt="2023-07-13T13:58:23.968" v="68"/>
          <ac:picMkLst>
            <pc:docMk/>
            <pc:sldMk cId="0" sldId="958"/>
            <ac:picMk id="22" creationId="{69C43CBC-2A24-73C9-992B-20C455A38D67}"/>
          </ac:picMkLst>
        </pc:picChg>
        <pc:picChg chg="add mod">
          <ac:chgData name="Nelli Barrière" userId="bc653105-99e7-4826-9f1d-c2cc505f780c" providerId="ADAL" clId="{4069AFC2-5925-410C-858E-FC8B33EC5942}" dt="2023-07-13T13:58:23.968" v="68"/>
          <ac:picMkLst>
            <pc:docMk/>
            <pc:sldMk cId="0" sldId="958"/>
            <ac:picMk id="23" creationId="{F354C246-8DDB-9566-DBA3-FDAAF59A0E5A}"/>
          </ac:picMkLst>
        </pc:picChg>
        <pc:picChg chg="add mod">
          <ac:chgData name="Nelli Barrière" userId="bc653105-99e7-4826-9f1d-c2cc505f780c" providerId="ADAL" clId="{4069AFC2-5925-410C-858E-FC8B33EC5942}" dt="2023-07-13T13:58:23.968" v="68"/>
          <ac:picMkLst>
            <pc:docMk/>
            <pc:sldMk cId="0" sldId="958"/>
            <ac:picMk id="24" creationId="{03B04655-33D6-EDEB-EF6E-E39591B44CFF}"/>
          </ac:picMkLst>
        </pc:picChg>
      </pc:sldChg>
      <pc:sldChg chg="addSp delSp modSp mod modNotesTx">
        <pc:chgData name="Nelli Barrière" userId="bc653105-99e7-4826-9f1d-c2cc505f780c" providerId="ADAL" clId="{4069AFC2-5925-410C-858E-FC8B33EC5942}" dt="2023-07-17T14:25:06.437" v="257" actId="1076"/>
        <pc:sldMkLst>
          <pc:docMk/>
          <pc:sldMk cId="0" sldId="960"/>
        </pc:sldMkLst>
        <pc:spChg chg="mod">
          <ac:chgData name="Nelli Barrière" userId="bc653105-99e7-4826-9f1d-c2cc505f780c" providerId="ADAL" clId="{4069AFC2-5925-410C-858E-FC8B33EC5942}" dt="2023-07-17T14:25:01.401" v="256" actId="1035"/>
          <ac:spMkLst>
            <pc:docMk/>
            <pc:sldMk cId="0" sldId="960"/>
            <ac:spMk id="4" creationId="{B4EDCFB6-936D-D244-BF2C-DAED100FDD0A}"/>
          </ac:spMkLst>
        </pc:spChg>
        <pc:spChg chg="mod">
          <ac:chgData name="Nelli Barrière" userId="bc653105-99e7-4826-9f1d-c2cc505f780c" providerId="ADAL" clId="{4069AFC2-5925-410C-858E-FC8B33EC5942}" dt="2023-07-17T14:25:01.401" v="256" actId="1035"/>
          <ac:spMkLst>
            <pc:docMk/>
            <pc:sldMk cId="0" sldId="960"/>
            <ac:spMk id="5" creationId="{0DDE0B9A-C032-E4E7-B199-5372578D35CA}"/>
          </ac:spMkLst>
        </pc:spChg>
        <pc:spChg chg="mod">
          <ac:chgData name="Nelli Barrière" userId="bc653105-99e7-4826-9f1d-c2cc505f780c" providerId="ADAL" clId="{4069AFC2-5925-410C-858E-FC8B33EC5942}" dt="2023-07-13T16:23:32.125" v="133" actId="1076"/>
          <ac:spMkLst>
            <pc:docMk/>
            <pc:sldMk cId="0" sldId="960"/>
            <ac:spMk id="6" creationId="{EB47FDBC-B060-2E90-A731-06022FEA4EE1}"/>
          </ac:spMkLst>
        </pc:spChg>
        <pc:spChg chg="mod">
          <ac:chgData name="Nelli Barrière" userId="bc653105-99e7-4826-9f1d-c2cc505f780c" providerId="ADAL" clId="{4069AFC2-5925-410C-858E-FC8B33EC5942}" dt="2023-07-13T16:23:19.749" v="128" actId="1076"/>
          <ac:spMkLst>
            <pc:docMk/>
            <pc:sldMk cId="0" sldId="960"/>
            <ac:spMk id="7" creationId="{E6C5E39A-2D8A-37F2-7E6A-3D6B8174CBAE}"/>
          </ac:spMkLst>
        </pc:spChg>
        <pc:spChg chg="mod">
          <ac:chgData name="Nelli Barrière" userId="bc653105-99e7-4826-9f1d-c2cc505f780c" providerId="ADAL" clId="{4069AFC2-5925-410C-858E-FC8B33EC5942}" dt="2023-07-13T16:23:07.223" v="125" actId="1076"/>
          <ac:spMkLst>
            <pc:docMk/>
            <pc:sldMk cId="0" sldId="960"/>
            <ac:spMk id="8" creationId="{AB0E2E97-701C-9DFF-8AFD-379D1ABE1377}"/>
          </ac:spMkLst>
        </pc:spChg>
        <pc:spChg chg="mod">
          <ac:chgData name="Nelli Barrière" userId="bc653105-99e7-4826-9f1d-c2cc505f780c" providerId="ADAL" clId="{4069AFC2-5925-410C-858E-FC8B33EC5942}" dt="2023-07-13T16:24:08.165" v="188" actId="1038"/>
          <ac:spMkLst>
            <pc:docMk/>
            <pc:sldMk cId="0" sldId="960"/>
            <ac:spMk id="9" creationId="{EAF4EECD-A01F-9243-1181-D036724D3D75}"/>
          </ac:spMkLst>
        </pc:spChg>
        <pc:spChg chg="mod">
          <ac:chgData name="Nelli Barrière" userId="bc653105-99e7-4826-9f1d-c2cc505f780c" providerId="ADAL" clId="{4069AFC2-5925-410C-858E-FC8B33EC5942}" dt="2023-07-17T10:51:32.385" v="215" actId="20577"/>
          <ac:spMkLst>
            <pc:docMk/>
            <pc:sldMk cId="0" sldId="960"/>
            <ac:spMk id="10" creationId="{9E6961C7-CA0C-4E53-BD0B-FD7472E8E956}"/>
          </ac:spMkLst>
        </pc:spChg>
        <pc:spChg chg="mod">
          <ac:chgData name="Nelli Barrière" userId="bc653105-99e7-4826-9f1d-c2cc505f780c" providerId="ADAL" clId="{4069AFC2-5925-410C-858E-FC8B33EC5942}" dt="2023-07-13T16:23:15.269" v="127" actId="1076"/>
          <ac:spMkLst>
            <pc:docMk/>
            <pc:sldMk cId="0" sldId="960"/>
            <ac:spMk id="11" creationId="{0D3E5F26-CEDA-E078-8BD9-921D7F35FED1}"/>
          </ac:spMkLst>
        </pc:spChg>
        <pc:spChg chg="mod">
          <ac:chgData name="Nelli Barrière" userId="bc653105-99e7-4826-9f1d-c2cc505f780c" providerId="ADAL" clId="{4069AFC2-5925-410C-858E-FC8B33EC5942}" dt="2023-07-17T14:25:01.401" v="256" actId="1035"/>
          <ac:spMkLst>
            <pc:docMk/>
            <pc:sldMk cId="0" sldId="960"/>
            <ac:spMk id="12" creationId="{BCA87F11-09CE-674F-CEC8-A624D0A71098}"/>
          </ac:spMkLst>
        </pc:spChg>
        <pc:spChg chg="mod">
          <ac:chgData name="Nelli Barrière" userId="bc653105-99e7-4826-9f1d-c2cc505f780c" providerId="ADAL" clId="{4069AFC2-5925-410C-858E-FC8B33EC5942}" dt="2023-07-13T16:25:03.769" v="194" actId="1076"/>
          <ac:spMkLst>
            <pc:docMk/>
            <pc:sldMk cId="0" sldId="960"/>
            <ac:spMk id="14" creationId="{7A2EA27F-EA16-5B04-55D2-F27649712A2C}"/>
          </ac:spMkLst>
        </pc:spChg>
        <pc:spChg chg="mod">
          <ac:chgData name="Nelli Barrière" userId="bc653105-99e7-4826-9f1d-c2cc505f780c" providerId="ADAL" clId="{4069AFC2-5925-410C-858E-FC8B33EC5942}" dt="2023-07-13T16:23:11.124" v="126" actId="1076"/>
          <ac:spMkLst>
            <pc:docMk/>
            <pc:sldMk cId="0" sldId="960"/>
            <ac:spMk id="15" creationId="{EE0CD46D-AFBE-BE60-20E9-F6A119A95E5D}"/>
          </ac:spMkLst>
        </pc:spChg>
        <pc:picChg chg="mod">
          <ac:chgData name="Nelli Barrière" userId="bc653105-99e7-4826-9f1d-c2cc505f780c" providerId="ADAL" clId="{4069AFC2-5925-410C-858E-FC8B33EC5942}" dt="2023-07-17T14:25:01.401" v="256" actId="1035"/>
          <ac:picMkLst>
            <pc:docMk/>
            <pc:sldMk cId="0" sldId="960"/>
            <ac:picMk id="3" creationId="{A70FB173-A620-A097-8FD8-751B15159EC3}"/>
          </ac:picMkLst>
        </pc:picChg>
        <pc:picChg chg="mod">
          <ac:chgData name="Nelli Barrière" userId="bc653105-99e7-4826-9f1d-c2cc505f780c" providerId="ADAL" clId="{4069AFC2-5925-410C-858E-FC8B33EC5942}" dt="2023-07-17T14:25:01.401" v="256" actId="1035"/>
          <ac:picMkLst>
            <pc:docMk/>
            <pc:sldMk cId="0" sldId="960"/>
            <ac:picMk id="16" creationId="{7CE01F3E-A7B2-7901-BDBF-1CDD7081CF6C}"/>
          </ac:picMkLst>
        </pc:picChg>
        <pc:picChg chg="mod">
          <ac:chgData name="Nelli Barrière" userId="bc653105-99e7-4826-9f1d-c2cc505f780c" providerId="ADAL" clId="{4069AFC2-5925-410C-858E-FC8B33EC5942}" dt="2023-07-13T16:25:00.406" v="193" actId="14100"/>
          <ac:picMkLst>
            <pc:docMk/>
            <pc:sldMk cId="0" sldId="960"/>
            <ac:picMk id="17" creationId="{F1089F86-9BC5-C459-3ADE-CB886D77650A}"/>
          </ac:picMkLst>
        </pc:picChg>
        <pc:picChg chg="add mod">
          <ac:chgData name="Nelli Barrière" userId="bc653105-99e7-4826-9f1d-c2cc505f780c" providerId="ADAL" clId="{4069AFC2-5925-410C-858E-FC8B33EC5942}" dt="2023-07-13T16:23:37.301" v="134" actId="1076"/>
          <ac:picMkLst>
            <pc:docMk/>
            <pc:sldMk cId="0" sldId="960"/>
            <ac:picMk id="18" creationId="{776EBA5E-FDDD-DBEA-32C7-4EC65CC7F1C6}"/>
          </ac:picMkLst>
        </pc:picChg>
        <pc:picChg chg="add mod modCrop">
          <ac:chgData name="Nelli Barrière" userId="bc653105-99e7-4826-9f1d-c2cc505f780c" providerId="ADAL" clId="{4069AFC2-5925-410C-858E-FC8B33EC5942}" dt="2023-07-14T15:45:39.116" v="200" actId="18131"/>
          <ac:picMkLst>
            <pc:docMk/>
            <pc:sldMk cId="0" sldId="960"/>
            <ac:picMk id="19" creationId="{9B5E7F28-DE84-9071-65FC-C64E00E20FF5}"/>
          </ac:picMkLst>
        </pc:picChg>
        <pc:picChg chg="add mod">
          <ac:chgData name="Nelli Barrière" userId="bc653105-99e7-4826-9f1d-c2cc505f780c" providerId="ADAL" clId="{4069AFC2-5925-410C-858E-FC8B33EC5942}" dt="2023-07-14T15:46:01.173" v="205" actId="1076"/>
          <ac:picMkLst>
            <pc:docMk/>
            <pc:sldMk cId="0" sldId="960"/>
            <ac:picMk id="20" creationId="{7972C645-7586-0C53-958E-AF6B9A45B090}"/>
          </ac:picMkLst>
        </pc:picChg>
        <pc:picChg chg="add mod modCrop">
          <ac:chgData name="Nelli Barrière" userId="bc653105-99e7-4826-9f1d-c2cc505f780c" providerId="ADAL" clId="{4069AFC2-5925-410C-858E-FC8B33EC5942}" dt="2023-07-14T15:47:17.967" v="214" actId="14100"/>
          <ac:picMkLst>
            <pc:docMk/>
            <pc:sldMk cId="0" sldId="960"/>
            <ac:picMk id="21" creationId="{4B24FCDC-872D-7843-6052-3FBDB1338012}"/>
          </ac:picMkLst>
        </pc:picChg>
        <pc:picChg chg="add mod">
          <ac:chgData name="Nelli Barrière" userId="bc653105-99e7-4826-9f1d-c2cc505f780c" providerId="ADAL" clId="{4069AFC2-5925-410C-858E-FC8B33EC5942}" dt="2023-07-17T14:25:06.437" v="257" actId="1076"/>
          <ac:picMkLst>
            <pc:docMk/>
            <pc:sldMk cId="0" sldId="960"/>
            <ac:picMk id="23" creationId="{781FCF6A-23FC-279E-C8DB-7B0B6270B201}"/>
          </ac:picMkLst>
        </pc:picChg>
        <pc:picChg chg="del mod">
          <ac:chgData name="Nelli Barrière" userId="bc653105-99e7-4826-9f1d-c2cc505f780c" providerId="ADAL" clId="{4069AFC2-5925-410C-858E-FC8B33EC5942}" dt="2023-07-14T15:45:21.625" v="195" actId="478"/>
          <ac:picMkLst>
            <pc:docMk/>
            <pc:sldMk cId="0" sldId="960"/>
            <ac:picMk id="1026" creationId="{36C63EBD-D01B-72CC-31F5-EC96F7A05C2E}"/>
          </ac:picMkLst>
        </pc:picChg>
        <pc:picChg chg="del mod">
          <ac:chgData name="Nelli Barrière" userId="bc653105-99e7-4826-9f1d-c2cc505f780c" providerId="ADAL" clId="{4069AFC2-5925-410C-858E-FC8B33EC5942}" dt="2023-07-14T15:46:55.993" v="206" actId="478"/>
          <ac:picMkLst>
            <pc:docMk/>
            <pc:sldMk cId="0" sldId="960"/>
            <ac:picMk id="1028" creationId="{2C9D1C41-35FE-6256-0CFD-4AC1490F759B}"/>
          </ac:picMkLst>
        </pc:picChg>
        <pc:picChg chg="mod">
          <ac:chgData name="Nelli Barrière" userId="bc653105-99e7-4826-9f1d-c2cc505f780c" providerId="ADAL" clId="{4069AFC2-5925-410C-858E-FC8B33EC5942}" dt="2023-07-13T16:23:15.269" v="127" actId="1076"/>
          <ac:picMkLst>
            <pc:docMk/>
            <pc:sldMk cId="0" sldId="960"/>
            <ac:picMk id="1030" creationId="{68FF3070-8538-666F-6AC9-BB8096AD0EF2}"/>
          </ac:picMkLst>
        </pc:picChg>
        <pc:picChg chg="mod">
          <ac:chgData name="Nelli Barrière" userId="bc653105-99e7-4826-9f1d-c2cc505f780c" providerId="ADAL" clId="{4069AFC2-5925-410C-858E-FC8B33EC5942}" dt="2023-07-13T16:24:41.794" v="191" actId="732"/>
          <ac:picMkLst>
            <pc:docMk/>
            <pc:sldMk cId="0" sldId="960"/>
            <ac:picMk id="1032" creationId="{2F1D54A2-6AAD-5348-CED3-83B170F34E5A}"/>
          </ac:picMkLst>
        </pc:picChg>
        <pc:picChg chg="mod">
          <ac:chgData name="Nelli Barrière" userId="bc653105-99e7-4826-9f1d-c2cc505f780c" providerId="ADAL" clId="{4069AFC2-5925-410C-858E-FC8B33EC5942}" dt="2023-07-13T16:23:11.124" v="126" actId="1076"/>
          <ac:picMkLst>
            <pc:docMk/>
            <pc:sldMk cId="0" sldId="960"/>
            <ac:picMk id="1038" creationId="{3A1437E8-1354-9634-11E4-C696B3D5B790}"/>
          </ac:picMkLst>
        </pc:picChg>
      </pc:sldChg>
      <pc:sldChg chg="addSp delSp modSp mod">
        <pc:chgData name="Nelli Barrière" userId="bc653105-99e7-4826-9f1d-c2cc505f780c" providerId="ADAL" clId="{4069AFC2-5925-410C-858E-FC8B33EC5942}" dt="2023-07-17T14:25:16.782" v="264"/>
        <pc:sldMkLst>
          <pc:docMk/>
          <pc:sldMk cId="0" sldId="961"/>
        </pc:sldMkLst>
        <pc:spChg chg="mod">
          <ac:chgData name="Nelli Barrière" userId="bc653105-99e7-4826-9f1d-c2cc505f780c" providerId="ADAL" clId="{4069AFC2-5925-410C-858E-FC8B33EC5942}" dt="2023-07-17T10:51:59.993" v="225"/>
          <ac:spMkLst>
            <pc:docMk/>
            <pc:sldMk cId="0" sldId="961"/>
            <ac:spMk id="7" creationId="{77BD311C-50B2-7588-A84E-6064F8B83942}"/>
          </ac:spMkLst>
        </pc:spChg>
        <pc:spChg chg="del">
          <ac:chgData name="Nelli Barrière" userId="bc653105-99e7-4826-9f1d-c2cc505f780c" providerId="ADAL" clId="{4069AFC2-5925-410C-858E-FC8B33EC5942}" dt="2023-07-17T14:25:12.327" v="258" actId="478"/>
          <ac:spMkLst>
            <pc:docMk/>
            <pc:sldMk cId="0" sldId="961"/>
            <ac:spMk id="10" creationId="{3E8F3D81-5A2E-1DAA-687A-32561D9FF024}"/>
          </ac:spMkLst>
        </pc:spChg>
        <pc:spChg chg="del mod">
          <ac:chgData name="Nelli Barrière" userId="bc653105-99e7-4826-9f1d-c2cc505f780c" providerId="ADAL" clId="{4069AFC2-5925-410C-858E-FC8B33EC5942}" dt="2023-07-17T14:25:14.982" v="262" actId="478"/>
          <ac:spMkLst>
            <pc:docMk/>
            <pc:sldMk cId="0" sldId="961"/>
            <ac:spMk id="11" creationId="{0C74367D-4DA3-6FBC-CB83-9D6DB7869690}"/>
          </ac:spMkLst>
        </pc:spChg>
        <pc:spChg chg="del">
          <ac:chgData name="Nelli Barrière" userId="bc653105-99e7-4826-9f1d-c2cc505f780c" providerId="ADAL" clId="{4069AFC2-5925-410C-858E-FC8B33EC5942}" dt="2023-07-17T14:25:15.865" v="263" actId="478"/>
          <ac:spMkLst>
            <pc:docMk/>
            <pc:sldMk cId="0" sldId="961"/>
            <ac:spMk id="12" creationId="{2D287E62-B4CC-BAE6-7977-9D6BCEF9E558}"/>
          </ac:spMkLst>
        </pc:spChg>
        <pc:spChg chg="add mod">
          <ac:chgData name="Nelli Barrière" userId="bc653105-99e7-4826-9f1d-c2cc505f780c" providerId="ADAL" clId="{4069AFC2-5925-410C-858E-FC8B33EC5942}" dt="2023-07-17T14:25:16.782" v="264"/>
          <ac:spMkLst>
            <pc:docMk/>
            <pc:sldMk cId="0" sldId="961"/>
            <ac:spMk id="13" creationId="{B9B5E98E-6DD9-11C4-BCFF-07595A40B028}"/>
          </ac:spMkLst>
        </pc:spChg>
        <pc:spChg chg="add mod">
          <ac:chgData name="Nelli Barrière" userId="bc653105-99e7-4826-9f1d-c2cc505f780c" providerId="ADAL" clId="{4069AFC2-5925-410C-858E-FC8B33EC5942}" dt="2023-07-17T14:25:16.782" v="264"/>
          <ac:spMkLst>
            <pc:docMk/>
            <pc:sldMk cId="0" sldId="961"/>
            <ac:spMk id="16" creationId="{51C61547-6975-91BC-3D16-CB4319AFF29E}"/>
          </ac:spMkLst>
        </pc:spChg>
        <pc:spChg chg="add mod">
          <ac:chgData name="Nelli Barrière" userId="bc653105-99e7-4826-9f1d-c2cc505f780c" providerId="ADAL" clId="{4069AFC2-5925-410C-858E-FC8B33EC5942}" dt="2023-07-17T14:25:16.782" v="264"/>
          <ac:spMkLst>
            <pc:docMk/>
            <pc:sldMk cId="0" sldId="961"/>
            <ac:spMk id="17" creationId="{9154AE21-A3BE-8CD3-C249-08D6780CA45C}"/>
          </ac:spMkLst>
        </pc:spChg>
        <pc:picChg chg="add mod">
          <ac:chgData name="Nelli Barrière" userId="bc653105-99e7-4826-9f1d-c2cc505f780c" providerId="ADAL" clId="{4069AFC2-5925-410C-858E-FC8B33EC5942}" dt="2023-07-17T14:25:16.782" v="264"/>
          <ac:picMkLst>
            <pc:docMk/>
            <pc:sldMk cId="0" sldId="961"/>
            <ac:picMk id="9" creationId="{CA61DC76-70C0-9B9F-7F74-0A4E0B427CDD}"/>
          </ac:picMkLst>
        </pc:picChg>
        <pc:picChg chg="del">
          <ac:chgData name="Nelli Barrière" userId="bc653105-99e7-4826-9f1d-c2cc505f780c" providerId="ADAL" clId="{4069AFC2-5925-410C-858E-FC8B33EC5942}" dt="2023-07-17T14:25:12.782" v="259" actId="478"/>
          <ac:picMkLst>
            <pc:docMk/>
            <pc:sldMk cId="0" sldId="961"/>
            <ac:picMk id="14" creationId="{29F69112-685C-112E-EE31-2D72DCEC0252}"/>
          </ac:picMkLst>
        </pc:picChg>
        <pc:picChg chg="del">
          <ac:chgData name="Nelli Barrière" userId="bc653105-99e7-4826-9f1d-c2cc505f780c" providerId="ADAL" clId="{4069AFC2-5925-410C-858E-FC8B33EC5942}" dt="2023-07-17T14:25:14.091" v="261" actId="478"/>
          <ac:picMkLst>
            <pc:docMk/>
            <pc:sldMk cId="0" sldId="961"/>
            <ac:picMk id="15" creationId="{233B622D-AEC3-830C-8041-FFE5D50F58CC}"/>
          </ac:picMkLst>
        </pc:picChg>
        <pc:picChg chg="add mod">
          <ac:chgData name="Nelli Barrière" userId="bc653105-99e7-4826-9f1d-c2cc505f780c" providerId="ADAL" clId="{4069AFC2-5925-410C-858E-FC8B33EC5942}" dt="2023-07-17T14:25:16.782" v="264"/>
          <ac:picMkLst>
            <pc:docMk/>
            <pc:sldMk cId="0" sldId="961"/>
            <ac:picMk id="18" creationId="{FCF6D5FB-E97F-2236-1E6E-D39905AF0856}"/>
          </ac:picMkLst>
        </pc:picChg>
        <pc:picChg chg="add mod">
          <ac:chgData name="Nelli Barrière" userId="bc653105-99e7-4826-9f1d-c2cc505f780c" providerId="ADAL" clId="{4069AFC2-5925-410C-858E-FC8B33EC5942}" dt="2023-07-17T14:25:16.782" v="264"/>
          <ac:picMkLst>
            <pc:docMk/>
            <pc:sldMk cId="0" sldId="961"/>
            <ac:picMk id="19" creationId="{A5E3D077-C55D-B8C0-305A-D02C33EA363B}"/>
          </ac:picMkLst>
        </pc:picChg>
      </pc:sldChg>
      <pc:sldMasterChg chg="modSldLayout">
        <pc:chgData name="Nelli Barrière" userId="bc653105-99e7-4826-9f1d-c2cc505f780c" providerId="ADAL" clId="{4069AFC2-5925-410C-858E-FC8B33EC5942}" dt="2023-07-13T16:24:26.250" v="189" actId="1076"/>
        <pc:sldMasterMkLst>
          <pc:docMk/>
          <pc:sldMasterMk cId="0" sldId="2147483648"/>
        </pc:sldMasterMkLst>
        <pc:sldLayoutChg chg="modSp mod">
          <pc:chgData name="Nelli Barrière" userId="bc653105-99e7-4826-9f1d-c2cc505f780c" providerId="ADAL" clId="{4069AFC2-5925-410C-858E-FC8B33EC5942}" dt="2023-07-13T16:24:26.250" v="189" actId="1076"/>
          <pc:sldLayoutMkLst>
            <pc:docMk/>
            <pc:sldMasterMk cId="0" sldId="2147483648"/>
            <pc:sldLayoutMk cId="2521879103" sldId="2147483651"/>
          </pc:sldLayoutMkLst>
          <pc:spChg chg="mod">
            <ac:chgData name="Nelli Barrière" userId="bc653105-99e7-4826-9f1d-c2cc505f780c" providerId="ADAL" clId="{4069AFC2-5925-410C-858E-FC8B33EC5942}" dt="2023-07-13T16:24:26.250" v="189" actId="1076"/>
            <ac:spMkLst>
              <pc:docMk/>
              <pc:sldMasterMk cId="0" sldId="2147483648"/>
              <pc:sldLayoutMk cId="2521879103" sldId="2147483651"/>
              <ac:spMk id="5" creationId="{73014FB4-B39C-1478-955F-44224E92032D}"/>
            </ac:spMkLst>
          </pc:spChg>
        </pc:sldLayoutChg>
      </pc:sldMasterChg>
    </pc:docChg>
  </pc:docChgLst>
  <pc:docChgLst>
    <pc:chgData name="Nelli Barrière" userId="bc653105-99e7-4826-9f1d-c2cc505f780c" providerId="ADAL" clId="{E107357A-6444-4CFC-9EC2-59E02E68F39F}"/>
    <pc:docChg chg="undo custSel modSld">
      <pc:chgData name="Nelli Barrière" userId="bc653105-99e7-4826-9f1d-c2cc505f780c" providerId="ADAL" clId="{E107357A-6444-4CFC-9EC2-59E02E68F39F}" dt="2023-06-21T07:37:14.286" v="415" actId="1036"/>
      <pc:docMkLst>
        <pc:docMk/>
      </pc:docMkLst>
      <pc:sldChg chg="addSp delSp modSp mod">
        <pc:chgData name="Nelli Barrière" userId="bc653105-99e7-4826-9f1d-c2cc505f780c" providerId="ADAL" clId="{E107357A-6444-4CFC-9EC2-59E02E68F39F}" dt="2023-06-21T07:37:14.286" v="415" actId="1036"/>
        <pc:sldMkLst>
          <pc:docMk/>
          <pc:sldMk cId="0" sldId="960"/>
        </pc:sldMkLst>
        <pc:spChg chg="mod">
          <ac:chgData name="Nelli Barrière" userId="bc653105-99e7-4826-9f1d-c2cc505f780c" providerId="ADAL" clId="{E107357A-6444-4CFC-9EC2-59E02E68F39F}" dt="2023-06-21T07:31:53.455" v="238" actId="1036"/>
          <ac:spMkLst>
            <pc:docMk/>
            <pc:sldMk cId="0" sldId="960"/>
            <ac:spMk id="6" creationId="{EB47FDBC-B060-2E90-A731-06022FEA4EE1}"/>
          </ac:spMkLst>
        </pc:spChg>
        <pc:spChg chg="mod">
          <ac:chgData name="Nelli Barrière" userId="bc653105-99e7-4826-9f1d-c2cc505f780c" providerId="ADAL" clId="{E107357A-6444-4CFC-9EC2-59E02E68F39F}" dt="2023-06-21T07:31:53.455" v="238" actId="1036"/>
          <ac:spMkLst>
            <pc:docMk/>
            <pc:sldMk cId="0" sldId="960"/>
            <ac:spMk id="7" creationId="{E6C5E39A-2D8A-37F2-7E6A-3D6B8174CBAE}"/>
          </ac:spMkLst>
        </pc:spChg>
        <pc:spChg chg="mod">
          <ac:chgData name="Nelli Barrière" userId="bc653105-99e7-4826-9f1d-c2cc505f780c" providerId="ADAL" clId="{E107357A-6444-4CFC-9EC2-59E02E68F39F}" dt="2023-06-21T07:36:27.260" v="395" actId="6549"/>
          <ac:spMkLst>
            <pc:docMk/>
            <pc:sldMk cId="0" sldId="960"/>
            <ac:spMk id="8" creationId="{AB0E2E97-701C-9DFF-8AFD-379D1ABE1377}"/>
          </ac:spMkLst>
        </pc:spChg>
        <pc:spChg chg="mod">
          <ac:chgData name="Nelli Barrière" userId="bc653105-99e7-4826-9f1d-c2cc505f780c" providerId="ADAL" clId="{E107357A-6444-4CFC-9EC2-59E02E68F39F}" dt="2023-06-21T07:32:07.204" v="285" actId="1038"/>
          <ac:spMkLst>
            <pc:docMk/>
            <pc:sldMk cId="0" sldId="960"/>
            <ac:spMk id="9" creationId="{EAF4EECD-A01F-9243-1181-D036724D3D75}"/>
          </ac:spMkLst>
        </pc:spChg>
        <pc:spChg chg="mod">
          <ac:chgData name="Nelli Barrière" userId="bc653105-99e7-4826-9f1d-c2cc505f780c" providerId="ADAL" clId="{E107357A-6444-4CFC-9EC2-59E02E68F39F}" dt="2023-06-21T07:32:28.204" v="317" actId="1036"/>
          <ac:spMkLst>
            <pc:docMk/>
            <pc:sldMk cId="0" sldId="960"/>
            <ac:spMk id="10" creationId="{9E6961C7-CA0C-4E53-BD0B-FD7472E8E956}"/>
          </ac:spMkLst>
        </pc:spChg>
        <pc:spChg chg="mod">
          <ac:chgData name="Nelli Barrière" userId="bc653105-99e7-4826-9f1d-c2cc505f780c" providerId="ADAL" clId="{E107357A-6444-4CFC-9EC2-59E02E68F39F}" dt="2023-06-21T07:32:28.204" v="317" actId="1036"/>
          <ac:spMkLst>
            <pc:docMk/>
            <pc:sldMk cId="0" sldId="960"/>
            <ac:spMk id="11" creationId="{0D3E5F26-CEDA-E078-8BD9-921D7F35FED1}"/>
          </ac:spMkLst>
        </pc:spChg>
        <pc:spChg chg="mod">
          <ac:chgData name="Nelli Barrière" userId="bc653105-99e7-4826-9f1d-c2cc505f780c" providerId="ADAL" clId="{E107357A-6444-4CFC-9EC2-59E02E68F39F}" dt="2023-06-21T07:32:28.204" v="317" actId="1036"/>
          <ac:spMkLst>
            <pc:docMk/>
            <pc:sldMk cId="0" sldId="960"/>
            <ac:spMk id="14" creationId="{7A2EA27F-EA16-5B04-55D2-F27649712A2C}"/>
          </ac:spMkLst>
        </pc:spChg>
        <pc:spChg chg="mod">
          <ac:chgData name="Nelli Barrière" userId="bc653105-99e7-4826-9f1d-c2cc505f780c" providerId="ADAL" clId="{E107357A-6444-4CFC-9EC2-59E02E68F39F}" dt="2023-06-21T07:32:28.204" v="317" actId="1036"/>
          <ac:spMkLst>
            <pc:docMk/>
            <pc:sldMk cId="0" sldId="960"/>
            <ac:spMk id="15" creationId="{EE0CD46D-AFBE-BE60-20E9-F6A119A95E5D}"/>
          </ac:spMkLst>
        </pc:spChg>
        <pc:picChg chg="mod modCrop">
          <ac:chgData name="Nelli Barrière" userId="bc653105-99e7-4826-9f1d-c2cc505f780c" providerId="ADAL" clId="{E107357A-6444-4CFC-9EC2-59E02E68F39F}" dt="2023-06-20T11:11:16.549" v="16" actId="732"/>
          <ac:picMkLst>
            <pc:docMk/>
            <pc:sldMk cId="0" sldId="960"/>
            <ac:picMk id="3" creationId="{A70FB173-A620-A097-8FD8-751B15159EC3}"/>
          </ac:picMkLst>
        </pc:picChg>
        <pc:picChg chg="mod modCrop">
          <ac:chgData name="Nelli Barrière" userId="bc653105-99e7-4826-9f1d-c2cc505f780c" providerId="ADAL" clId="{E107357A-6444-4CFC-9EC2-59E02E68F39F}" dt="2023-06-20T11:11:32.298" v="20" actId="732"/>
          <ac:picMkLst>
            <pc:docMk/>
            <pc:sldMk cId="0" sldId="960"/>
            <ac:picMk id="16" creationId="{7CE01F3E-A7B2-7901-BDBF-1CDD7081CF6C}"/>
          </ac:picMkLst>
        </pc:picChg>
        <pc:picChg chg="mod modCrop">
          <ac:chgData name="Nelli Barrière" userId="bc653105-99e7-4826-9f1d-c2cc505f780c" providerId="ADAL" clId="{E107357A-6444-4CFC-9EC2-59E02E68F39F}" dt="2023-06-21T07:37:14.286" v="415" actId="1036"/>
          <ac:picMkLst>
            <pc:docMk/>
            <pc:sldMk cId="0" sldId="960"/>
            <ac:picMk id="17" creationId="{F1089F86-9BC5-C459-3ADE-CB886D77650A}"/>
          </ac:picMkLst>
        </pc:picChg>
        <pc:picChg chg="add mod">
          <ac:chgData name="Nelli Barrière" userId="bc653105-99e7-4826-9f1d-c2cc505f780c" providerId="ADAL" clId="{E107357A-6444-4CFC-9EC2-59E02E68F39F}" dt="2023-06-21T07:32:12.322" v="287" actId="571"/>
          <ac:picMkLst>
            <pc:docMk/>
            <pc:sldMk cId="0" sldId="960"/>
            <ac:picMk id="18" creationId="{6165B20D-AD6D-86B0-56F7-3F060804EF06}"/>
          </ac:picMkLst>
        </pc:picChg>
        <pc:picChg chg="add mod">
          <ac:chgData name="Nelli Barrière" userId="bc653105-99e7-4826-9f1d-c2cc505f780c" providerId="ADAL" clId="{E107357A-6444-4CFC-9EC2-59E02E68F39F}" dt="2023-06-21T07:32:12.322" v="287" actId="571"/>
          <ac:picMkLst>
            <pc:docMk/>
            <pc:sldMk cId="0" sldId="960"/>
            <ac:picMk id="19" creationId="{C34A6EEF-A83C-5A07-3844-64052AFC878C}"/>
          </ac:picMkLst>
        </pc:picChg>
        <pc:picChg chg="add mod">
          <ac:chgData name="Nelli Barrière" userId="bc653105-99e7-4826-9f1d-c2cc505f780c" providerId="ADAL" clId="{E107357A-6444-4CFC-9EC2-59E02E68F39F}" dt="2023-06-21T07:37:03.668" v="396" actId="554"/>
          <ac:picMkLst>
            <pc:docMk/>
            <pc:sldMk cId="0" sldId="960"/>
            <ac:picMk id="1026" creationId="{36C63EBD-D01B-72CC-31F5-EC96F7A05C2E}"/>
          </ac:picMkLst>
        </pc:picChg>
        <pc:picChg chg="add mod">
          <ac:chgData name="Nelli Barrière" userId="bc653105-99e7-4826-9f1d-c2cc505f780c" providerId="ADAL" clId="{E107357A-6444-4CFC-9EC2-59E02E68F39F}" dt="2023-06-21T07:37:03.668" v="396" actId="554"/>
          <ac:picMkLst>
            <pc:docMk/>
            <pc:sldMk cId="0" sldId="960"/>
            <ac:picMk id="1028" creationId="{2C9D1C41-35FE-6256-0CFD-4AC1490F759B}"/>
          </ac:picMkLst>
        </pc:picChg>
        <pc:picChg chg="add mod">
          <ac:chgData name="Nelli Barrière" userId="bc653105-99e7-4826-9f1d-c2cc505f780c" providerId="ADAL" clId="{E107357A-6444-4CFC-9EC2-59E02E68F39F}" dt="2023-06-21T07:37:14.286" v="415" actId="1036"/>
          <ac:picMkLst>
            <pc:docMk/>
            <pc:sldMk cId="0" sldId="960"/>
            <ac:picMk id="1030" creationId="{68FF3070-8538-666F-6AC9-BB8096AD0EF2}"/>
          </ac:picMkLst>
        </pc:picChg>
        <pc:picChg chg="add mod">
          <ac:chgData name="Nelli Barrière" userId="bc653105-99e7-4826-9f1d-c2cc505f780c" providerId="ADAL" clId="{E107357A-6444-4CFC-9EC2-59E02E68F39F}" dt="2023-06-21T07:37:03.668" v="396" actId="554"/>
          <ac:picMkLst>
            <pc:docMk/>
            <pc:sldMk cId="0" sldId="960"/>
            <ac:picMk id="1032" creationId="{2F1D54A2-6AAD-5348-CED3-83B170F34E5A}"/>
          </ac:picMkLst>
        </pc:picChg>
        <pc:picChg chg="add del">
          <ac:chgData name="Nelli Barrière" userId="bc653105-99e7-4826-9f1d-c2cc505f780c" providerId="ADAL" clId="{E107357A-6444-4CFC-9EC2-59E02E68F39F}" dt="2023-06-20T11:15:07.116" v="45" actId="478"/>
          <ac:picMkLst>
            <pc:docMk/>
            <pc:sldMk cId="0" sldId="960"/>
            <ac:picMk id="1034" creationId="{0231A0C5-83CC-B90E-A834-F851961AC119}"/>
          </ac:picMkLst>
        </pc:picChg>
        <pc:picChg chg="add del">
          <ac:chgData name="Nelli Barrière" userId="bc653105-99e7-4826-9f1d-c2cc505f780c" providerId="ADAL" clId="{E107357A-6444-4CFC-9EC2-59E02E68F39F}" dt="2023-06-20T11:15:12.798" v="47" actId="478"/>
          <ac:picMkLst>
            <pc:docMk/>
            <pc:sldMk cId="0" sldId="960"/>
            <ac:picMk id="1036" creationId="{E8019DEE-D92D-1E53-CE6F-49184C5FA6D3}"/>
          </ac:picMkLst>
        </pc:picChg>
        <pc:picChg chg="add mod">
          <ac:chgData name="Nelli Barrière" userId="bc653105-99e7-4826-9f1d-c2cc505f780c" providerId="ADAL" clId="{E107357A-6444-4CFC-9EC2-59E02E68F39F}" dt="2023-06-21T07:37:14.286" v="415" actId="1036"/>
          <ac:picMkLst>
            <pc:docMk/>
            <pc:sldMk cId="0" sldId="960"/>
            <ac:picMk id="1038" creationId="{3A1437E8-1354-9634-11E4-C696B3D5B790}"/>
          </ac:picMkLst>
        </pc:picChg>
      </pc:sldChg>
      <pc:sldChg chg="addSp delSp modSp mod">
        <pc:chgData name="Nelli Barrière" userId="bc653105-99e7-4826-9f1d-c2cc505f780c" providerId="ADAL" clId="{E107357A-6444-4CFC-9EC2-59E02E68F39F}" dt="2023-06-21T07:35:55.302" v="394" actId="14100"/>
        <pc:sldMkLst>
          <pc:docMk/>
          <pc:sldMk cId="0" sldId="961"/>
        </pc:sldMkLst>
        <pc:spChg chg="mod">
          <ac:chgData name="Nelli Barrière" userId="bc653105-99e7-4826-9f1d-c2cc505f780c" providerId="ADAL" clId="{E107357A-6444-4CFC-9EC2-59E02E68F39F}" dt="2023-06-21T07:35:16.540" v="380" actId="1036"/>
          <ac:spMkLst>
            <pc:docMk/>
            <pc:sldMk cId="0" sldId="961"/>
            <ac:spMk id="3" creationId="{CE7CF467-6AD8-2C44-7A91-412F214F0ED6}"/>
          </ac:spMkLst>
        </pc:spChg>
        <pc:spChg chg="mod">
          <ac:chgData name="Nelli Barrière" userId="bc653105-99e7-4826-9f1d-c2cc505f780c" providerId="ADAL" clId="{E107357A-6444-4CFC-9EC2-59E02E68F39F}" dt="2023-06-21T07:35:16.540" v="380" actId="1036"/>
          <ac:spMkLst>
            <pc:docMk/>
            <pc:sldMk cId="0" sldId="961"/>
            <ac:spMk id="4" creationId="{CC8E5175-8D84-7A3D-B863-DFD218C9BA56}"/>
          </ac:spMkLst>
        </pc:spChg>
        <pc:spChg chg="mod">
          <ac:chgData name="Nelli Barrière" userId="bc653105-99e7-4826-9f1d-c2cc505f780c" providerId="ADAL" clId="{E107357A-6444-4CFC-9EC2-59E02E68F39F}" dt="2023-06-21T07:35:16.540" v="380" actId="1036"/>
          <ac:spMkLst>
            <pc:docMk/>
            <pc:sldMk cId="0" sldId="961"/>
            <ac:spMk id="5" creationId="{E157DECF-2FB4-8F0A-2C29-1F90719F5428}"/>
          </ac:spMkLst>
        </pc:spChg>
        <pc:spChg chg="mod">
          <ac:chgData name="Nelli Barrière" userId="bc653105-99e7-4826-9f1d-c2cc505f780c" providerId="ADAL" clId="{E107357A-6444-4CFC-9EC2-59E02E68F39F}" dt="2023-06-21T07:35:26.563" v="389" actId="1036"/>
          <ac:spMkLst>
            <pc:docMk/>
            <pc:sldMk cId="0" sldId="961"/>
            <ac:spMk id="6" creationId="{1C6980F6-F831-44A6-02E6-0C886ED0635B}"/>
          </ac:spMkLst>
        </pc:spChg>
        <pc:spChg chg="mod">
          <ac:chgData name="Nelli Barrière" userId="bc653105-99e7-4826-9f1d-c2cc505f780c" providerId="ADAL" clId="{E107357A-6444-4CFC-9EC2-59E02E68F39F}" dt="2023-06-21T07:35:26.563" v="389" actId="1036"/>
          <ac:spMkLst>
            <pc:docMk/>
            <pc:sldMk cId="0" sldId="961"/>
            <ac:spMk id="7" creationId="{77BD311C-50B2-7588-A84E-6064F8B83942}"/>
          </ac:spMkLst>
        </pc:spChg>
        <pc:spChg chg="mod">
          <ac:chgData name="Nelli Barrière" userId="bc653105-99e7-4826-9f1d-c2cc505f780c" providerId="ADAL" clId="{E107357A-6444-4CFC-9EC2-59E02E68F39F}" dt="2023-06-20T11:20:14.031" v="92" actId="1076"/>
          <ac:spMkLst>
            <pc:docMk/>
            <pc:sldMk cId="0" sldId="961"/>
            <ac:spMk id="8" creationId="{AA0E1D81-095D-7D5C-0858-2081C5EF16AA}"/>
          </ac:spMkLst>
        </pc:spChg>
        <pc:picChg chg="del">
          <ac:chgData name="Nelli Barrière" userId="bc653105-99e7-4826-9f1d-c2cc505f780c" providerId="ADAL" clId="{E107357A-6444-4CFC-9EC2-59E02E68F39F}" dt="2023-06-20T11:15:22.677" v="48" actId="478"/>
          <ac:picMkLst>
            <pc:docMk/>
            <pc:sldMk cId="0" sldId="961"/>
            <ac:picMk id="9" creationId="{60DD8FC1-8DB9-E873-D1F0-834944DADCF4}"/>
          </ac:picMkLst>
        </pc:picChg>
        <pc:picChg chg="del">
          <ac:chgData name="Nelli Barrière" userId="bc653105-99e7-4826-9f1d-c2cc505f780c" providerId="ADAL" clId="{E107357A-6444-4CFC-9EC2-59E02E68F39F}" dt="2023-06-20T11:15:24.030" v="49" actId="478"/>
          <ac:picMkLst>
            <pc:docMk/>
            <pc:sldMk cId="0" sldId="961"/>
            <ac:picMk id="13" creationId="{7AC7A74A-E960-A4CD-4180-626CBE6C21D1}"/>
          </ac:picMkLst>
        </pc:picChg>
        <pc:picChg chg="add mod">
          <ac:chgData name="Nelli Barrière" userId="bc653105-99e7-4826-9f1d-c2cc505f780c" providerId="ADAL" clId="{E107357A-6444-4CFC-9EC2-59E02E68F39F}" dt="2023-06-20T11:15:24.343" v="50"/>
          <ac:picMkLst>
            <pc:docMk/>
            <pc:sldMk cId="0" sldId="961"/>
            <ac:picMk id="14" creationId="{29F69112-685C-112E-EE31-2D72DCEC0252}"/>
          </ac:picMkLst>
        </pc:picChg>
        <pc:picChg chg="add mod">
          <ac:chgData name="Nelli Barrière" userId="bc653105-99e7-4826-9f1d-c2cc505f780c" providerId="ADAL" clId="{E107357A-6444-4CFC-9EC2-59E02E68F39F}" dt="2023-06-20T11:15:24.343" v="50"/>
          <ac:picMkLst>
            <pc:docMk/>
            <pc:sldMk cId="0" sldId="961"/>
            <ac:picMk id="15" creationId="{233B622D-AEC3-830C-8041-FFE5D50F58CC}"/>
          </ac:picMkLst>
        </pc:picChg>
        <pc:picChg chg="add mod">
          <ac:chgData name="Nelli Barrière" userId="bc653105-99e7-4826-9f1d-c2cc505f780c" providerId="ADAL" clId="{E107357A-6444-4CFC-9EC2-59E02E68F39F}" dt="2023-06-21T07:34:45.985" v="338" actId="1038"/>
          <ac:picMkLst>
            <pc:docMk/>
            <pc:sldMk cId="0" sldId="961"/>
            <ac:picMk id="2050" creationId="{40D6CC5D-5122-9A0A-6F59-C7DE7A2B62E2}"/>
          </ac:picMkLst>
        </pc:picChg>
        <pc:picChg chg="add del mod">
          <ac:chgData name="Nelli Barrière" userId="bc653105-99e7-4826-9f1d-c2cc505f780c" providerId="ADAL" clId="{E107357A-6444-4CFC-9EC2-59E02E68F39F}" dt="2023-06-20T11:21:35.683" v="109" actId="478"/>
          <ac:picMkLst>
            <pc:docMk/>
            <pc:sldMk cId="0" sldId="961"/>
            <ac:picMk id="2052" creationId="{817423E8-68A2-B06B-F3EC-90A7ADE74148}"/>
          </ac:picMkLst>
        </pc:picChg>
        <pc:picChg chg="add mod">
          <ac:chgData name="Nelli Barrière" userId="bc653105-99e7-4826-9f1d-c2cc505f780c" providerId="ADAL" clId="{E107357A-6444-4CFC-9EC2-59E02E68F39F}" dt="2023-06-21T07:35:46.220" v="392" actId="14100"/>
          <ac:picMkLst>
            <pc:docMk/>
            <pc:sldMk cId="0" sldId="961"/>
            <ac:picMk id="2054" creationId="{B03F40BC-1A63-5D09-5BBA-4ED8A8920257}"/>
          </ac:picMkLst>
        </pc:picChg>
        <pc:picChg chg="add del">
          <ac:chgData name="Nelli Barrière" userId="bc653105-99e7-4826-9f1d-c2cc505f780c" providerId="ADAL" clId="{E107357A-6444-4CFC-9EC2-59E02E68F39F}" dt="2023-06-20T11:21:48.991" v="111" actId="478"/>
          <ac:picMkLst>
            <pc:docMk/>
            <pc:sldMk cId="0" sldId="961"/>
            <ac:picMk id="2056" creationId="{3E375A54-3F35-365D-44CB-AF7C90EE7A3D}"/>
          </ac:picMkLst>
        </pc:picChg>
        <pc:picChg chg="add del mod">
          <ac:chgData name="Nelli Barrière" userId="bc653105-99e7-4826-9f1d-c2cc505f780c" providerId="ADAL" clId="{E107357A-6444-4CFC-9EC2-59E02E68F39F}" dt="2023-06-20T11:22:13.039" v="114" actId="478"/>
          <ac:picMkLst>
            <pc:docMk/>
            <pc:sldMk cId="0" sldId="961"/>
            <ac:picMk id="2058" creationId="{C532885E-A46B-6062-9914-1FCD436B920A}"/>
          </ac:picMkLst>
        </pc:picChg>
        <pc:picChg chg="add mod">
          <ac:chgData name="Nelli Barrière" userId="bc653105-99e7-4826-9f1d-c2cc505f780c" providerId="ADAL" clId="{E107357A-6444-4CFC-9EC2-59E02E68F39F}" dt="2023-06-21T07:35:55.302" v="394" actId="14100"/>
          <ac:picMkLst>
            <pc:docMk/>
            <pc:sldMk cId="0" sldId="961"/>
            <ac:picMk id="2060" creationId="{9E803BB2-393E-8B1F-42C3-DDC9A9AA1ABA}"/>
          </ac:picMkLst>
        </pc:picChg>
        <pc:picChg chg="add mod">
          <ac:chgData name="Nelli Barrière" userId="bc653105-99e7-4826-9f1d-c2cc505f780c" providerId="ADAL" clId="{E107357A-6444-4CFC-9EC2-59E02E68F39F}" dt="2023-06-21T07:35:36.711" v="390" actId="14100"/>
          <ac:picMkLst>
            <pc:docMk/>
            <pc:sldMk cId="0" sldId="961"/>
            <ac:picMk id="2062" creationId="{A54A06F1-C46F-D283-403B-1F335EE23055}"/>
          </ac:picMkLst>
        </pc:picChg>
        <pc:picChg chg="add mod">
          <ac:chgData name="Nelli Barrière" userId="bc653105-99e7-4826-9f1d-c2cc505f780c" providerId="ADAL" clId="{E107357A-6444-4CFC-9EC2-59E02E68F39F}" dt="2023-06-21T07:34:57.127" v="360" actId="1038"/>
          <ac:picMkLst>
            <pc:docMk/>
            <pc:sldMk cId="0" sldId="961"/>
            <ac:picMk id="2064" creationId="{86059FD3-BD9D-ED12-C20D-47BDEFEB1CB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59579F-E147-2D95-CE18-CDAF55549731}"/>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132686EF-545B-C2EE-E9D7-0DE13220431F}"/>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0E557306-28F0-4E2C-8AEE-7F34196BCA18}" type="datetime1">
              <a:rPr lang="en-GB"/>
              <a:pPr lvl="0"/>
              <a:t>17/07/2023</a:t>
            </a:fld>
            <a:endParaRPr lang="en-GB"/>
          </a:p>
        </p:txBody>
      </p:sp>
      <p:sp>
        <p:nvSpPr>
          <p:cNvPr id="4" name="Slide Image Placeholder 3">
            <a:extLst>
              <a:ext uri="{FF2B5EF4-FFF2-40B4-BE49-F238E27FC236}">
                <a16:creationId xmlns:a16="http://schemas.microsoft.com/office/drawing/2014/main" id="{F6F8ADCA-8FEB-55AE-440D-0D2BF9303F41}"/>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6872C89B-F867-7696-EF63-74EBFA70850F}"/>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59E69729-B943-7DC3-590E-DC938E0FEA8B}"/>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43C6DE35-3EF5-53A4-5C57-4891D1F495BC}"/>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E639B25D-2A10-4C9D-9C96-1312166DE41A}" type="slidenum">
              <a:t>‹#›</a:t>
            </a:fld>
            <a:endParaRPr lang="en-GB"/>
          </a:p>
        </p:txBody>
      </p:sp>
    </p:spTree>
    <p:extLst>
      <p:ext uri="{BB962C8B-B14F-4D97-AF65-F5344CB8AC3E}">
        <p14:creationId xmlns:p14="http://schemas.microsoft.com/office/powerpoint/2010/main" val="1988904989"/>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b="0" i="0" dirty="0">
                <a:solidFill>
                  <a:srgbClr val="333333"/>
                </a:solidFill>
                <a:effectLst/>
                <a:latin typeface="IAS Ribbon Sans"/>
              </a:rPr>
              <a:t>Charting the Course: Overview of the long-acting HIV prevention and treatment options available and in development for pregnant, breastfeeding women and newborns</a:t>
            </a:r>
          </a:p>
          <a:p>
            <a:pPr algn="l"/>
            <a:r>
              <a:rPr lang="en-US" b="0" i="0" u="sng" dirty="0">
                <a:solidFill>
                  <a:srgbClr val="333333"/>
                </a:solidFill>
                <a:effectLst/>
                <a:latin typeface="IAS Ribbon Sans"/>
              </a:rPr>
              <a:t>Deborah PERSAUD</a:t>
            </a:r>
            <a:endParaRPr lang="en-US" b="0" i="0" dirty="0">
              <a:solidFill>
                <a:srgbClr val="333333"/>
              </a:solidFill>
              <a:effectLst/>
              <a:latin typeface="IAS Ribbon Sans"/>
            </a:endParaRPr>
          </a:p>
          <a:p>
            <a:pPr algn="l"/>
            <a:r>
              <a:rPr lang="en-US" b="0" i="0" dirty="0">
                <a:effectLst/>
                <a:latin typeface="IAS Ribbon Sans"/>
              </a:rPr>
              <a:t>Johns Hopkins University School of Medicine, United States</a:t>
            </a:r>
          </a:p>
          <a:p>
            <a:endParaRPr lang="en-US" dirty="0"/>
          </a:p>
          <a:p>
            <a:pPr marL="342900" lvl="0" indent="-342900">
              <a:buFont typeface="+mj-lt"/>
              <a:buAutoNum type="arabicPeriod"/>
            </a:pPr>
            <a:r>
              <a:rPr lang="en-US" sz="1800" dirty="0">
                <a:effectLst/>
                <a:latin typeface="Calibri" panose="020F0502020204030204" pitchFamily="34" charset="0"/>
                <a:ea typeface="Times New Roman" panose="02020603050405020304" pitchFamily="18" charset="0"/>
              </a:rPr>
              <a:t>Kathryn </a:t>
            </a:r>
            <a:r>
              <a:rPr lang="en-US" sz="1800" dirty="0" err="1">
                <a:effectLst/>
                <a:latin typeface="Calibri" panose="020F0502020204030204" pitchFamily="34" charset="0"/>
                <a:ea typeface="Times New Roman" panose="02020603050405020304" pitchFamily="18" charset="0"/>
              </a:rPr>
              <a:t>Kearsey</a:t>
            </a:r>
            <a:r>
              <a:rPr lang="en-US" sz="1800" dirty="0">
                <a:effectLst/>
                <a:latin typeface="Calibri" panose="020F0502020204030204" pitchFamily="34" charset="0"/>
                <a:ea typeface="Times New Roman" panose="02020603050405020304" pitchFamily="18" charset="0"/>
              </a:rPr>
              <a:t> from Gilead will speak about inclusion of pregnant people in clinical trials, and what they are doing in PURPOSE </a:t>
            </a:r>
            <a:endParaRPr lang="en-CH"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1800" dirty="0">
                <a:effectLst/>
                <a:latin typeface="Calibri" panose="020F0502020204030204" pitchFamily="34" charset="0"/>
                <a:ea typeface="Times New Roman" panose="02020603050405020304" pitchFamily="18" charset="0"/>
              </a:rPr>
              <a:t>Ingrid Eshun-Wilsonova from Janssen will speak on </a:t>
            </a:r>
            <a:r>
              <a:rPr lang="en-ZA" sz="1800" dirty="0">
                <a:effectLst/>
                <a:latin typeface="Calibri" panose="020F0502020204030204" pitchFamily="34" charset="0"/>
                <a:ea typeface="Times New Roman" panose="02020603050405020304" pitchFamily="18" charset="0"/>
              </a:rPr>
              <a:t>how they collect data on pregnancy and lactation on CAB-RPV LAI in sub-Saharan Africa trials and company-wide initiatives to address the inclusion of pregnant and post-partum women in Janssen clinical trials</a:t>
            </a:r>
            <a:endParaRPr lang="en-CH"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dirty="0">
                <a:effectLst/>
                <a:latin typeface="Calibri" panose="020F0502020204030204" pitchFamily="34" charset="0"/>
                <a:ea typeface="Times New Roman" panose="02020603050405020304" pitchFamily="18" charset="0"/>
              </a:rPr>
              <a:t>Lionel Tan from </a:t>
            </a:r>
            <a:r>
              <a:rPr lang="en-GB" sz="1800" dirty="0" err="1">
                <a:effectLst/>
                <a:latin typeface="Calibri" panose="020F0502020204030204" pitchFamily="34" charset="0"/>
                <a:ea typeface="Times New Roman" panose="02020603050405020304" pitchFamily="18" charset="0"/>
              </a:rPr>
              <a:t>ViiV</a:t>
            </a:r>
            <a:r>
              <a:rPr lang="en-GB" sz="1800" dirty="0">
                <a:effectLst/>
                <a:latin typeface="Calibri" panose="020F0502020204030204" pitchFamily="34" charset="0"/>
                <a:ea typeface="Times New Roman" panose="02020603050405020304" pitchFamily="18" charset="0"/>
              </a:rPr>
              <a:t> Healthcare is planning to focus on opportunities and challenges in developing LA solution for post-natal prophylaxis for babies</a:t>
            </a:r>
          </a:p>
          <a:p>
            <a:pPr marL="342900" lvl="0" indent="-342900">
              <a:buFont typeface="+mj-lt"/>
              <a:buAutoNum type="arabicPeriod"/>
            </a:pPr>
            <a:r>
              <a:rPr lang="en-US" sz="1800" dirty="0">
                <a:effectLst/>
                <a:latin typeface="Calibri" panose="020F0502020204030204" pitchFamily="34" charset="0"/>
                <a:ea typeface="Calibri" panose="020F0502020204030204" pitchFamily="34" charset="0"/>
              </a:rPr>
              <a:t>Rebeca Plank would speak about the provisions in the protocol and design of MSD’s recent HIV PrEP trials in women regarding options for retention of these participants in the trials.  </a:t>
            </a:r>
            <a:endParaRPr lang="en-CH" dirty="0"/>
          </a:p>
        </p:txBody>
      </p:sp>
      <p:sp>
        <p:nvSpPr>
          <p:cNvPr id="4" name="Slide Number Placeholder 3"/>
          <p:cNvSpPr>
            <a:spLocks noGrp="1"/>
          </p:cNvSpPr>
          <p:nvPr>
            <p:ph type="sldNum" sz="quarter" idx="5"/>
          </p:nvPr>
        </p:nvSpPr>
        <p:spPr/>
        <p:txBody>
          <a:bodyPr/>
          <a:lstStyle/>
          <a:p>
            <a:pPr lvl="0"/>
            <a:fld id="{E639B25D-2A10-4C9D-9C96-1312166DE41A}" type="slidenum">
              <a:rPr lang="en-CH" smtClean="0"/>
              <a:t>2</a:t>
            </a:fld>
            <a:endParaRPr lang="en-CH"/>
          </a:p>
        </p:txBody>
      </p:sp>
    </p:spTree>
    <p:extLst>
      <p:ext uri="{BB962C8B-B14F-4D97-AF65-F5344CB8AC3E}">
        <p14:creationId xmlns:p14="http://schemas.microsoft.com/office/powerpoint/2010/main" val="3138607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00A90-01C5-E4A5-5BE5-0670421D6FE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46DAB2A-CD1E-D7D4-591F-0C576BBEB0CA}"/>
              </a:ext>
            </a:extLst>
          </p:cNvPr>
          <p:cNvSpPr txBox="1">
            <a:spLocks noGrp="1"/>
          </p:cNvSpPr>
          <p:nvPr>
            <p:ph type="body" sz="quarter" idx="1"/>
          </p:nvPr>
        </p:nvSpPr>
        <p:spPr/>
        <p:txBody>
          <a:bodyPr/>
          <a:lstStyle/>
          <a:p>
            <a:pPr lvl="0"/>
            <a:r>
              <a:rPr lang="en-US"/>
              <a:t>To make all of this possible, we would like to thank our sponsors listed on your screens now for their contribution! As you can see, we have enlarged our sponsorship base this year thanks to the newly created structure. We want to welcome Vir Biotechnology as a Silver member, Worcester HIV Vaccine, Malaika Vx, Sanofi, ImmunityBio as new Bronze partners and welcome back Omega Diagnostics as a Bronze partners as well. </a:t>
            </a:r>
          </a:p>
          <a:p>
            <a:pPr lvl="0"/>
            <a:endParaRPr lang="en-US"/>
          </a:p>
          <a:p>
            <a:pPr lvl="0"/>
            <a:r>
              <a:rPr lang="en-US"/>
              <a:t>I will now pass over to Nelli to walk us through some of the achievements of the Programme to date. </a:t>
            </a:r>
            <a:endParaRPr lang="en-CH"/>
          </a:p>
        </p:txBody>
      </p:sp>
      <p:sp>
        <p:nvSpPr>
          <p:cNvPr id="4" name="Slide Number Placeholder 3">
            <a:extLst>
              <a:ext uri="{FF2B5EF4-FFF2-40B4-BE49-F238E27FC236}">
                <a16:creationId xmlns:a16="http://schemas.microsoft.com/office/drawing/2014/main" id="{7FDC07F3-034A-BC6D-D624-BDE90D32CFE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7D2D0D-5931-4D45-A669-E50D07097A26}" type="slidenum">
              <a:t>4</a:t>
            </a:fld>
            <a:endParaRPr lang="de-DE"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9F843EE0-7FA1-FA56-34B2-AB9A8728F07B}"/>
              </a:ext>
            </a:extLst>
          </p:cNvPr>
          <p:cNvPicPr>
            <a:picLocks noChangeAspect="1"/>
          </p:cNvPicPr>
          <p:nvPr/>
        </p:nvPicPr>
        <p:blipFill>
          <a:blip r:embed="rId2"/>
          <a:stretch>
            <a:fillRect/>
          </a:stretch>
        </p:blipFill>
        <p:spPr>
          <a:xfrm>
            <a:off x="0" y="2825"/>
            <a:ext cx="12191996" cy="3050859"/>
          </a:xfrm>
          <a:prstGeom prst="rect">
            <a:avLst/>
          </a:prstGeom>
          <a:noFill/>
          <a:ln cap="flat">
            <a:noFill/>
          </a:ln>
        </p:spPr>
      </p:pic>
      <p:sp>
        <p:nvSpPr>
          <p:cNvPr id="3" name="Rectangle 9">
            <a:extLst>
              <a:ext uri="{FF2B5EF4-FFF2-40B4-BE49-F238E27FC236}">
                <a16:creationId xmlns:a16="http://schemas.microsoft.com/office/drawing/2014/main" id="{E8FD775A-1570-D4B5-6744-2180881EE52B}"/>
              </a:ext>
            </a:extLst>
          </p:cNvPr>
          <p:cNvSpPr/>
          <p:nvPr/>
        </p:nvSpPr>
        <p:spPr>
          <a:xfrm>
            <a:off x="3649644" y="441326"/>
            <a:ext cx="8099435" cy="5759448"/>
          </a:xfrm>
          <a:prstGeom prst="rect">
            <a:avLst/>
          </a:prstGeom>
          <a:solidFill>
            <a:srgbClr val="FFFFFF"/>
          </a:solidFill>
          <a:ln cap="flat">
            <a:noFill/>
            <a:prstDash val="solid"/>
          </a:ln>
        </p:spPr>
        <p:txBody>
          <a:bodyPr vert="horz" wrap="square" lIns="91440" tIns="45720" rIns="91440" bIns="4572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IAS Ribbon Sans Light"/>
            </a:endParaRPr>
          </a:p>
        </p:txBody>
      </p:sp>
      <p:sp>
        <p:nvSpPr>
          <p:cNvPr id="4" name="Title 1">
            <a:extLst>
              <a:ext uri="{FF2B5EF4-FFF2-40B4-BE49-F238E27FC236}">
                <a16:creationId xmlns:a16="http://schemas.microsoft.com/office/drawing/2014/main" id="{9A785003-3824-BC42-4359-E6D1949E568C}"/>
              </a:ext>
            </a:extLst>
          </p:cNvPr>
          <p:cNvSpPr txBox="1">
            <a:spLocks noGrp="1"/>
          </p:cNvSpPr>
          <p:nvPr>
            <p:ph type="title"/>
          </p:nvPr>
        </p:nvSpPr>
        <p:spPr>
          <a:xfrm>
            <a:off x="4116391" y="1812057"/>
            <a:ext cx="7357344" cy="4296399"/>
          </a:xfrm>
        </p:spPr>
        <p:txBody>
          <a:bodyPr/>
          <a:lstStyle>
            <a:lvl1pPr>
              <a:defRPr sz="6000"/>
            </a:lvl1pPr>
          </a:lstStyle>
          <a:p>
            <a:pPr lvl="0"/>
            <a:r>
              <a:rPr lang="en-US"/>
              <a:t>Click to edit Master title style</a:t>
            </a:r>
            <a:endParaRPr lang="en-GB"/>
          </a:p>
        </p:txBody>
      </p:sp>
      <p:sp>
        <p:nvSpPr>
          <p:cNvPr id="5" name="TextBox 11">
            <a:extLst>
              <a:ext uri="{FF2B5EF4-FFF2-40B4-BE49-F238E27FC236}">
                <a16:creationId xmlns:a16="http://schemas.microsoft.com/office/drawing/2014/main" id="{762E1C61-75E6-A380-196C-350E4E19941C}"/>
              </a:ext>
            </a:extLst>
          </p:cNvPr>
          <p:cNvSpPr txBox="1"/>
          <p:nvPr/>
        </p:nvSpPr>
        <p:spPr>
          <a:xfrm>
            <a:off x="6312020"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00" b="0" i="0" u="none" strike="noStrike" kern="1200" cap="none" spc="0" baseline="0">
              <a:solidFill>
                <a:srgbClr val="000000"/>
              </a:solidFill>
              <a:uFillTx/>
              <a:latin typeface="IAS Ribbon Sans Light"/>
            </a:endParaRPr>
          </a:p>
        </p:txBody>
      </p:sp>
      <p:pic>
        <p:nvPicPr>
          <p:cNvPr id="6" name="Picture 1">
            <a:extLst>
              <a:ext uri="{FF2B5EF4-FFF2-40B4-BE49-F238E27FC236}">
                <a16:creationId xmlns:a16="http://schemas.microsoft.com/office/drawing/2014/main" id="{F067835E-8FF6-0F02-AEF4-C999CBAB64B2}"/>
              </a:ext>
            </a:extLst>
          </p:cNvPr>
          <p:cNvPicPr>
            <a:picLocks noChangeAspect="1"/>
          </p:cNvPicPr>
          <p:nvPr/>
        </p:nvPicPr>
        <p:blipFill>
          <a:blip r:embed="rId3"/>
          <a:srcRect/>
          <a:stretch>
            <a:fillRect/>
          </a:stretch>
        </p:blipFill>
        <p:spPr>
          <a:xfrm>
            <a:off x="93945" y="4243154"/>
            <a:ext cx="3406332" cy="2534378"/>
          </a:xfrm>
          <a:prstGeom prst="rect">
            <a:avLst/>
          </a:prstGeom>
          <a:noFill/>
          <a:ln cap="flat">
            <a:noFill/>
          </a:ln>
        </p:spPr>
      </p:pic>
      <p:sp>
        <p:nvSpPr>
          <p:cNvPr id="7" name="Text Placeholder 2">
            <a:extLst>
              <a:ext uri="{FF2B5EF4-FFF2-40B4-BE49-F238E27FC236}">
                <a16:creationId xmlns:a16="http://schemas.microsoft.com/office/drawing/2014/main" id="{052AC54D-89C6-2AC8-4D8A-073A0A3CE470}"/>
              </a:ext>
            </a:extLst>
          </p:cNvPr>
          <p:cNvSpPr txBox="1">
            <a:spLocks noGrp="1"/>
          </p:cNvSpPr>
          <p:nvPr>
            <p:ph type="body" idx="4294967295"/>
          </p:nvPr>
        </p:nvSpPr>
        <p:spPr>
          <a:xfrm>
            <a:off x="4116391" y="1162357"/>
            <a:ext cx="7357344" cy="433800"/>
          </a:xfrm>
        </p:spPr>
        <p:txBody>
          <a:bodyPr/>
          <a:lstStyle>
            <a:lvl1pPr marL="0" indent="0">
              <a:buNone/>
              <a:defRPr lang="en-GB" sz="2800" b="1">
                <a:solidFill>
                  <a:srgbClr val="489DCB"/>
                </a:solidFill>
                <a:latin typeface="IAS Ribbon Sans Bold" pitchFamily="2"/>
                <a:ea typeface="IAS Ribbon Sans Bold" pitchFamily="2"/>
              </a:defRPr>
            </a:lvl1pPr>
          </a:lstStyle>
          <a:p>
            <a:pPr lvl="0"/>
            <a:r>
              <a:rPr lang="en-GB"/>
              <a:t>Session name</a:t>
            </a:r>
          </a:p>
        </p:txBody>
      </p:sp>
      <p:sp>
        <p:nvSpPr>
          <p:cNvPr id="8" name="Text Placeholder 4">
            <a:extLst>
              <a:ext uri="{FF2B5EF4-FFF2-40B4-BE49-F238E27FC236}">
                <a16:creationId xmlns:a16="http://schemas.microsoft.com/office/drawing/2014/main" id="{D1DA6EC5-8044-5A19-9E2A-E7563BDC010C}"/>
              </a:ext>
            </a:extLst>
          </p:cNvPr>
          <p:cNvSpPr txBox="1">
            <a:spLocks noGrp="1"/>
          </p:cNvSpPr>
          <p:nvPr>
            <p:ph type="body" idx="4294967295"/>
          </p:nvPr>
        </p:nvSpPr>
        <p:spPr>
          <a:xfrm>
            <a:off x="4116391" y="696041"/>
            <a:ext cx="7357344" cy="385200"/>
          </a:xfrm>
        </p:spPr>
        <p:txBody>
          <a:bodyPr anchor="b"/>
          <a:lstStyle>
            <a:lvl1pPr marL="0" indent="0">
              <a:buNone/>
              <a:defRPr lang="en-GB" sz="1600"/>
            </a:lvl1pPr>
          </a:lstStyle>
          <a:p>
            <a:pPr lvl="0"/>
            <a:r>
              <a:rPr lang="en-GB"/>
              <a:t>Presenter name &amp; affiliation</a:t>
            </a:r>
          </a:p>
        </p:txBody>
      </p:sp>
      <p:sp>
        <p:nvSpPr>
          <p:cNvPr id="9" name="TextBox 15">
            <a:extLst>
              <a:ext uri="{FF2B5EF4-FFF2-40B4-BE49-F238E27FC236}">
                <a16:creationId xmlns:a16="http://schemas.microsoft.com/office/drawing/2014/main" id="{5630E478-37EC-2F67-6C6D-8F22DB6EDE5C}"/>
              </a:ext>
            </a:extLst>
          </p:cNvPr>
          <p:cNvSpPr txBox="1"/>
          <p:nvPr/>
        </p:nvSpPr>
        <p:spPr>
          <a:xfrm>
            <a:off x="4116391" y="6416673"/>
            <a:ext cx="367347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23 – 26 July · Brisbane and virtual</a:t>
            </a:r>
          </a:p>
        </p:txBody>
      </p:sp>
      <p:sp>
        <p:nvSpPr>
          <p:cNvPr id="10" name="TextBox 17">
            <a:extLst>
              <a:ext uri="{FF2B5EF4-FFF2-40B4-BE49-F238E27FC236}">
                <a16:creationId xmlns:a16="http://schemas.microsoft.com/office/drawing/2014/main" id="{D517DDDE-BBC5-1074-D352-2C4004C4A65C}"/>
              </a:ext>
            </a:extLst>
          </p:cNvPr>
          <p:cNvSpPr txBox="1"/>
          <p:nvPr/>
        </p:nvSpPr>
        <p:spPr>
          <a:xfrm>
            <a:off x="7789865"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ias2023.org</a:t>
            </a:r>
          </a:p>
        </p:txBody>
      </p:sp>
    </p:spTree>
    <p:extLst>
      <p:ext uri="{BB962C8B-B14F-4D97-AF65-F5344CB8AC3E}">
        <p14:creationId xmlns:p14="http://schemas.microsoft.com/office/powerpoint/2010/main" val="33131201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nd Content Pattern 2">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088D6D1-CF67-F030-2FA5-56ED2E8D8322}"/>
              </a:ext>
            </a:extLst>
          </p:cNvPr>
          <p:cNvPicPr>
            <a:picLocks noChangeAspect="1"/>
          </p:cNvPicPr>
          <p:nvPr/>
        </p:nvPicPr>
        <p:blipFill>
          <a:blip r:embed="rId2"/>
          <a:srcRect r="24283"/>
          <a:stretch>
            <a:fillRect/>
          </a:stretch>
        </p:blipFill>
        <p:spPr>
          <a:xfrm rot="5400013">
            <a:off x="-880788" y="2546074"/>
            <a:ext cx="5192713" cy="3431139"/>
          </a:xfrm>
          <a:prstGeom prst="rect">
            <a:avLst/>
          </a:prstGeom>
          <a:noFill/>
          <a:ln cap="flat">
            <a:noFill/>
          </a:ln>
        </p:spPr>
      </p:pic>
      <p:sp>
        <p:nvSpPr>
          <p:cNvPr id="3" name="Content Placeholder 16">
            <a:extLst>
              <a:ext uri="{FF2B5EF4-FFF2-40B4-BE49-F238E27FC236}">
                <a16:creationId xmlns:a16="http://schemas.microsoft.com/office/drawing/2014/main" id="{6F1D0A71-D3BF-0214-B688-69E4A7F6AB83}"/>
              </a:ext>
            </a:extLst>
          </p:cNvPr>
          <p:cNvSpPr txBox="1">
            <a:spLocks noGrp="1"/>
          </p:cNvSpPr>
          <p:nvPr>
            <p:ph idx="4294967295"/>
          </p:nvPr>
        </p:nvSpPr>
        <p:spPr>
          <a:xfrm>
            <a:off x="6311902" y="2097094"/>
            <a:ext cx="5437186" cy="4103690"/>
          </a:xfrm>
        </p:spPr>
        <p:txBody>
          <a:bodyPr/>
          <a:lstStyle>
            <a:lvl1pPr marL="0" indent="0">
              <a:buNone/>
              <a:defRPr/>
            </a:lvl1pPr>
          </a:lstStyle>
          <a:p>
            <a:pPr lvl="0"/>
            <a:r>
              <a:rPr lang="en-US"/>
              <a:t>Click to edit Master text styles</a:t>
            </a:r>
          </a:p>
        </p:txBody>
      </p:sp>
      <p:sp>
        <p:nvSpPr>
          <p:cNvPr id="4" name="Picture Placeholder 2">
            <a:extLst>
              <a:ext uri="{FF2B5EF4-FFF2-40B4-BE49-F238E27FC236}">
                <a16:creationId xmlns:a16="http://schemas.microsoft.com/office/drawing/2014/main" id="{CBCCE568-F54A-9FF8-C412-4D7A4AA928CD}"/>
              </a:ext>
            </a:extLst>
          </p:cNvPr>
          <p:cNvSpPr txBox="1">
            <a:spLocks noGrp="1"/>
          </p:cNvSpPr>
          <p:nvPr>
            <p:ph type="pic" idx="4294967295"/>
          </p:nvPr>
        </p:nvSpPr>
        <p:spPr>
          <a:xfrm>
            <a:off x="442917" y="2097094"/>
            <a:ext cx="5437186" cy="4103690"/>
          </a:xfrm>
          <a:solidFill>
            <a:srgbClr val="EAAF66"/>
          </a:solidFill>
        </p:spPr>
        <p:txBody>
          <a:bodyPr anchor="ctr" anchorCtr="1"/>
          <a:lstStyle>
            <a:lvl1pPr marL="0" indent="0" algn="ctr">
              <a:buNone/>
              <a:defRPr/>
            </a:lvl1pPr>
          </a:lstStyle>
          <a:p>
            <a:pPr lvl="0"/>
            <a:r>
              <a:rPr lang="en-US"/>
              <a:t>Click icon to add picture</a:t>
            </a:r>
            <a:endParaRPr lang="en-GB"/>
          </a:p>
        </p:txBody>
      </p:sp>
      <p:sp>
        <p:nvSpPr>
          <p:cNvPr id="5" name="Title 1">
            <a:extLst>
              <a:ext uri="{FF2B5EF4-FFF2-40B4-BE49-F238E27FC236}">
                <a16:creationId xmlns:a16="http://schemas.microsoft.com/office/drawing/2014/main" id="{224AEDBD-2D26-AA28-5041-2AA0B5D45F07}"/>
              </a:ext>
            </a:extLst>
          </p:cNvPr>
          <p:cNvSpPr txBox="1">
            <a:spLocks noGrp="1"/>
          </p:cNvSpPr>
          <p:nvPr>
            <p:ph type="title"/>
          </p:nvPr>
        </p:nvSpPr>
        <p:spPr>
          <a:xfrm>
            <a:off x="4116391" y="441326"/>
            <a:ext cx="7632697" cy="1223960"/>
          </a:xfrm>
        </p:spPr>
        <p:txBody>
          <a:bodyPr anchor="t"/>
          <a:lstStyle>
            <a:lvl1pPr>
              <a:defRPr/>
            </a:lvl1pPr>
          </a:lstStyle>
          <a:p>
            <a:pPr lvl="0"/>
            <a:r>
              <a:rPr lang="en-US"/>
              <a:t>Click to edit Master title style</a:t>
            </a:r>
            <a:endParaRPr lang="en-GB"/>
          </a:p>
        </p:txBody>
      </p:sp>
      <p:sp>
        <p:nvSpPr>
          <p:cNvPr id="6" name="TextBox 10">
            <a:extLst>
              <a:ext uri="{FF2B5EF4-FFF2-40B4-BE49-F238E27FC236}">
                <a16:creationId xmlns:a16="http://schemas.microsoft.com/office/drawing/2014/main" id="{AFD8B987-4F50-D68A-0C6F-1E9562F03BBB}"/>
              </a:ext>
            </a:extLst>
          </p:cNvPr>
          <p:cNvSpPr txBox="1"/>
          <p:nvPr/>
        </p:nvSpPr>
        <p:spPr>
          <a:xfrm>
            <a:off x="4116391" y="6416673"/>
            <a:ext cx="367347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23 – 26 July · Brisbane and virtual</a:t>
            </a:r>
          </a:p>
        </p:txBody>
      </p:sp>
      <p:sp>
        <p:nvSpPr>
          <p:cNvPr id="7" name="TextBox 11">
            <a:extLst>
              <a:ext uri="{FF2B5EF4-FFF2-40B4-BE49-F238E27FC236}">
                <a16:creationId xmlns:a16="http://schemas.microsoft.com/office/drawing/2014/main" id="{884759EF-258F-2E75-DD8F-80559BE2CACF}"/>
              </a:ext>
            </a:extLst>
          </p:cNvPr>
          <p:cNvSpPr txBox="1"/>
          <p:nvPr/>
        </p:nvSpPr>
        <p:spPr>
          <a:xfrm>
            <a:off x="7789865"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ias2023.org</a:t>
            </a:r>
          </a:p>
        </p:txBody>
      </p:sp>
    </p:spTree>
    <p:extLst>
      <p:ext uri="{BB962C8B-B14F-4D97-AF65-F5344CB8AC3E}">
        <p14:creationId xmlns:p14="http://schemas.microsoft.com/office/powerpoint/2010/main" val="3743412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nd Content">
    <p:spTree>
      <p:nvGrpSpPr>
        <p:cNvPr id="1" name=""/>
        <p:cNvGrpSpPr/>
        <p:nvPr/>
      </p:nvGrpSpPr>
      <p:grpSpPr>
        <a:xfrm>
          <a:off x="0" y="0"/>
          <a:ext cx="0" cy="0"/>
          <a:chOff x="0" y="0"/>
          <a:chExt cx="0" cy="0"/>
        </a:xfrm>
      </p:grpSpPr>
      <p:sp>
        <p:nvSpPr>
          <p:cNvPr id="2" name="Content Placeholder 14">
            <a:extLst>
              <a:ext uri="{FF2B5EF4-FFF2-40B4-BE49-F238E27FC236}">
                <a16:creationId xmlns:a16="http://schemas.microsoft.com/office/drawing/2014/main" id="{E50586A4-6691-C177-7BB0-F2202DDCBAF6}"/>
              </a:ext>
            </a:extLst>
          </p:cNvPr>
          <p:cNvSpPr txBox="1">
            <a:spLocks noGrp="1"/>
          </p:cNvSpPr>
          <p:nvPr>
            <p:ph idx="4294967295"/>
          </p:nvPr>
        </p:nvSpPr>
        <p:spPr>
          <a:xfrm>
            <a:off x="442917" y="2097084"/>
            <a:ext cx="5437186" cy="4103690"/>
          </a:xfrm>
        </p:spPr>
        <p:txBody>
          <a:bodyPr/>
          <a:lstStyle>
            <a:lvl1pPr marL="0" indent="0">
              <a:buNone/>
              <a:defRPr/>
            </a:lvl1pPr>
          </a:lstStyle>
          <a:p>
            <a:pPr lvl="0"/>
            <a:r>
              <a:rPr lang="en-US"/>
              <a:t>Click to edit Master text styles</a:t>
            </a:r>
          </a:p>
        </p:txBody>
      </p:sp>
      <p:sp>
        <p:nvSpPr>
          <p:cNvPr id="3" name="Title 1">
            <a:extLst>
              <a:ext uri="{FF2B5EF4-FFF2-40B4-BE49-F238E27FC236}">
                <a16:creationId xmlns:a16="http://schemas.microsoft.com/office/drawing/2014/main" id="{657378AF-DB3C-DEA7-F257-7E08E93693F8}"/>
              </a:ext>
            </a:extLst>
          </p:cNvPr>
          <p:cNvSpPr txBox="1">
            <a:spLocks noGrp="1"/>
          </p:cNvSpPr>
          <p:nvPr>
            <p:ph type="title"/>
          </p:nvPr>
        </p:nvSpPr>
        <p:spPr>
          <a:xfrm>
            <a:off x="4116391" y="441326"/>
            <a:ext cx="7632697" cy="1223960"/>
          </a:xfrm>
        </p:spPr>
        <p:txBody>
          <a:bodyPr anchor="t"/>
          <a:lstStyle>
            <a:lvl1pPr>
              <a:defRPr/>
            </a:lvl1pPr>
          </a:lstStyle>
          <a:p>
            <a:pPr lvl="0"/>
            <a:r>
              <a:rPr lang="en-US"/>
              <a:t>Click to edit Master title style</a:t>
            </a:r>
            <a:endParaRPr lang="en-GB"/>
          </a:p>
        </p:txBody>
      </p:sp>
      <p:sp>
        <p:nvSpPr>
          <p:cNvPr id="4" name="Picture Placeholder 2">
            <a:extLst>
              <a:ext uri="{FF2B5EF4-FFF2-40B4-BE49-F238E27FC236}">
                <a16:creationId xmlns:a16="http://schemas.microsoft.com/office/drawing/2014/main" id="{390885B1-751B-CD71-4A7C-1A7FCD2F497E}"/>
              </a:ext>
            </a:extLst>
          </p:cNvPr>
          <p:cNvSpPr txBox="1">
            <a:spLocks noGrp="1"/>
          </p:cNvSpPr>
          <p:nvPr>
            <p:ph type="pic" idx="4294967295"/>
          </p:nvPr>
        </p:nvSpPr>
        <p:spPr>
          <a:xfrm>
            <a:off x="6311902" y="2097094"/>
            <a:ext cx="5437186" cy="4103690"/>
          </a:xfrm>
          <a:solidFill>
            <a:srgbClr val="EAAF66"/>
          </a:solidFill>
        </p:spPr>
        <p:txBody>
          <a:bodyPr anchor="ctr" anchorCtr="1"/>
          <a:lstStyle>
            <a:lvl1pPr marL="0" indent="0" algn="ctr">
              <a:buNone/>
              <a:defRPr/>
            </a:lvl1pPr>
          </a:lstStyle>
          <a:p>
            <a:pPr lvl="0"/>
            <a:r>
              <a:rPr lang="en-US"/>
              <a:t>Click icon to add picture</a:t>
            </a:r>
            <a:endParaRPr lang="en-GB"/>
          </a:p>
        </p:txBody>
      </p:sp>
      <p:sp>
        <p:nvSpPr>
          <p:cNvPr id="5" name="TextBox 6">
            <a:extLst>
              <a:ext uri="{FF2B5EF4-FFF2-40B4-BE49-F238E27FC236}">
                <a16:creationId xmlns:a16="http://schemas.microsoft.com/office/drawing/2014/main" id="{AA2537B3-0FB0-5382-A245-887CD1FC0346}"/>
              </a:ext>
            </a:extLst>
          </p:cNvPr>
          <p:cNvSpPr txBox="1"/>
          <p:nvPr/>
        </p:nvSpPr>
        <p:spPr>
          <a:xfrm>
            <a:off x="442917" y="6416673"/>
            <a:ext cx="367347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23 – 26 July · Brisbane and virtual</a:t>
            </a:r>
          </a:p>
        </p:txBody>
      </p:sp>
      <p:sp>
        <p:nvSpPr>
          <p:cNvPr id="6" name="TextBox 9">
            <a:extLst>
              <a:ext uri="{FF2B5EF4-FFF2-40B4-BE49-F238E27FC236}">
                <a16:creationId xmlns:a16="http://schemas.microsoft.com/office/drawing/2014/main" id="{ECFE91E2-79F2-E404-53C9-6C6E6CE58A93}"/>
              </a:ext>
            </a:extLst>
          </p:cNvPr>
          <p:cNvSpPr txBox="1"/>
          <p:nvPr/>
        </p:nvSpPr>
        <p:spPr>
          <a:xfrm>
            <a:off x="4116391"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ias2023.org</a:t>
            </a:r>
          </a:p>
        </p:txBody>
      </p:sp>
      <p:sp>
        <p:nvSpPr>
          <p:cNvPr id="7" name="TextBox 10">
            <a:extLst>
              <a:ext uri="{FF2B5EF4-FFF2-40B4-BE49-F238E27FC236}">
                <a16:creationId xmlns:a16="http://schemas.microsoft.com/office/drawing/2014/main" id="{3947FB04-F6D7-F3FF-5D45-4453627E7042}"/>
              </a:ext>
            </a:extLst>
          </p:cNvPr>
          <p:cNvSpPr txBox="1"/>
          <p:nvPr/>
        </p:nvSpPr>
        <p:spPr>
          <a:xfrm>
            <a:off x="6312020"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00" b="0" i="0" u="none" strike="noStrike" kern="1200" cap="none" spc="0" baseline="0">
              <a:solidFill>
                <a:srgbClr val="000000"/>
              </a:solidFill>
              <a:uFillTx/>
              <a:latin typeface="IAS Ribbon Sans Light"/>
            </a:endParaRPr>
          </a:p>
        </p:txBody>
      </p:sp>
    </p:spTree>
    <p:extLst>
      <p:ext uri="{BB962C8B-B14F-4D97-AF65-F5344CB8AC3E}">
        <p14:creationId xmlns:p14="http://schemas.microsoft.com/office/powerpoint/2010/main" val="2689226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ull slide quot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7EA087-B206-1BD1-6C26-F88D52432607}"/>
              </a:ext>
            </a:extLst>
          </p:cNvPr>
          <p:cNvPicPr>
            <a:picLocks noChangeAspect="1"/>
          </p:cNvPicPr>
          <p:nvPr/>
        </p:nvPicPr>
        <p:blipFill>
          <a:blip r:embed="rId2"/>
          <a:srcRect l="12141" r="12141"/>
          <a:stretch>
            <a:fillRect/>
          </a:stretch>
        </p:blipFill>
        <p:spPr>
          <a:xfrm rot="5400013">
            <a:off x="-880788" y="2546074"/>
            <a:ext cx="5192713" cy="3431139"/>
          </a:xfrm>
          <a:prstGeom prst="rect">
            <a:avLst/>
          </a:prstGeom>
          <a:noFill/>
          <a:ln cap="flat">
            <a:noFill/>
          </a:ln>
        </p:spPr>
      </p:pic>
      <p:sp>
        <p:nvSpPr>
          <p:cNvPr id="3" name="Rectangle 4">
            <a:extLst>
              <a:ext uri="{FF2B5EF4-FFF2-40B4-BE49-F238E27FC236}">
                <a16:creationId xmlns:a16="http://schemas.microsoft.com/office/drawing/2014/main" id="{604E3143-76A8-2356-8B98-7283A968917A}"/>
              </a:ext>
            </a:extLst>
          </p:cNvPr>
          <p:cNvSpPr/>
          <p:nvPr/>
        </p:nvSpPr>
        <p:spPr>
          <a:xfrm>
            <a:off x="3045354" y="0"/>
            <a:ext cx="9146651" cy="6200775"/>
          </a:xfrm>
          <a:prstGeom prst="rect">
            <a:avLst/>
          </a:prstGeom>
          <a:solidFill>
            <a:srgbClr val="489DCB"/>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IAS Ribbon Sans Light"/>
            </a:endParaRPr>
          </a:p>
        </p:txBody>
      </p:sp>
      <p:sp>
        <p:nvSpPr>
          <p:cNvPr id="4" name="Title 1">
            <a:extLst>
              <a:ext uri="{FF2B5EF4-FFF2-40B4-BE49-F238E27FC236}">
                <a16:creationId xmlns:a16="http://schemas.microsoft.com/office/drawing/2014/main" id="{ADF51969-E8D8-079F-31F2-7347B50B8FB0}"/>
              </a:ext>
            </a:extLst>
          </p:cNvPr>
          <p:cNvSpPr txBox="1">
            <a:spLocks noGrp="1"/>
          </p:cNvSpPr>
          <p:nvPr>
            <p:ph type="title"/>
          </p:nvPr>
        </p:nvSpPr>
        <p:spPr>
          <a:xfrm>
            <a:off x="4116391" y="441326"/>
            <a:ext cx="7632697" cy="4609307"/>
          </a:xfrm>
        </p:spPr>
        <p:txBody>
          <a:bodyPr anchor="b"/>
          <a:lstStyle>
            <a:lvl1pPr>
              <a:defRPr lang="en-GB" sz="4800">
                <a:solidFill>
                  <a:srgbClr val="FFFFFF"/>
                </a:solidFill>
                <a:latin typeface="IAS Ribbon Sans Regular" pitchFamily="2"/>
                <a:ea typeface="IAS Ribbon Sans Regular" pitchFamily="2"/>
              </a:defRPr>
            </a:lvl1pPr>
          </a:lstStyle>
          <a:p>
            <a:pPr lvl="0"/>
            <a:r>
              <a:rPr lang="en-GB"/>
              <a:t>“Click to edit Master title style”</a:t>
            </a:r>
          </a:p>
        </p:txBody>
      </p:sp>
      <p:sp>
        <p:nvSpPr>
          <p:cNvPr id="5" name="TextBox 11">
            <a:extLst>
              <a:ext uri="{FF2B5EF4-FFF2-40B4-BE49-F238E27FC236}">
                <a16:creationId xmlns:a16="http://schemas.microsoft.com/office/drawing/2014/main" id="{629338FB-AE3C-5A6D-DACF-EA213649015C}"/>
              </a:ext>
            </a:extLst>
          </p:cNvPr>
          <p:cNvSpPr txBox="1"/>
          <p:nvPr/>
        </p:nvSpPr>
        <p:spPr>
          <a:xfrm>
            <a:off x="6312020"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00" b="0" i="0" u="none" strike="noStrike" kern="1200" cap="none" spc="0" baseline="0">
              <a:solidFill>
                <a:srgbClr val="000000"/>
              </a:solidFill>
              <a:uFillTx/>
              <a:latin typeface="IAS Ribbon Sans Light"/>
            </a:endParaRPr>
          </a:p>
        </p:txBody>
      </p:sp>
      <p:sp>
        <p:nvSpPr>
          <p:cNvPr id="6" name="Text Placeholder 3">
            <a:extLst>
              <a:ext uri="{FF2B5EF4-FFF2-40B4-BE49-F238E27FC236}">
                <a16:creationId xmlns:a16="http://schemas.microsoft.com/office/drawing/2014/main" id="{389AE863-DA75-6A9D-FE10-CEA54DEE54F5}"/>
              </a:ext>
            </a:extLst>
          </p:cNvPr>
          <p:cNvSpPr txBox="1">
            <a:spLocks noGrp="1"/>
          </p:cNvSpPr>
          <p:nvPr>
            <p:ph type="body" idx="4294967295"/>
          </p:nvPr>
        </p:nvSpPr>
        <p:spPr>
          <a:xfrm>
            <a:off x="4116391" y="5364958"/>
            <a:ext cx="7632697" cy="835816"/>
          </a:xfrm>
        </p:spPr>
        <p:txBody>
          <a:bodyPr/>
          <a:lstStyle>
            <a:lvl1pPr marL="0" indent="0">
              <a:buNone/>
              <a:defRPr lang="en-GB">
                <a:solidFill>
                  <a:srgbClr val="FFFFFF"/>
                </a:solidFill>
                <a:latin typeface="IAS Ribbon Sans Bold"/>
                <a:ea typeface="IAS Ribbon Sans Regular" pitchFamily="2"/>
              </a:defRPr>
            </a:lvl1pPr>
          </a:lstStyle>
          <a:p>
            <a:pPr lvl="0"/>
            <a:r>
              <a:rPr lang="en-GB"/>
              <a:t>Quote citation</a:t>
            </a:r>
          </a:p>
        </p:txBody>
      </p:sp>
      <p:sp>
        <p:nvSpPr>
          <p:cNvPr id="7" name="TextBox 2">
            <a:extLst>
              <a:ext uri="{FF2B5EF4-FFF2-40B4-BE49-F238E27FC236}">
                <a16:creationId xmlns:a16="http://schemas.microsoft.com/office/drawing/2014/main" id="{C553B4CD-5B74-0D56-F8CF-26C57B58ADC3}"/>
              </a:ext>
            </a:extLst>
          </p:cNvPr>
          <p:cNvSpPr txBox="1"/>
          <p:nvPr/>
        </p:nvSpPr>
        <p:spPr>
          <a:xfrm>
            <a:off x="4116391" y="6416673"/>
            <a:ext cx="367347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23 – 26 July · Brisbane and virtual</a:t>
            </a:r>
          </a:p>
        </p:txBody>
      </p:sp>
      <p:sp>
        <p:nvSpPr>
          <p:cNvPr id="8" name="TextBox 5">
            <a:extLst>
              <a:ext uri="{FF2B5EF4-FFF2-40B4-BE49-F238E27FC236}">
                <a16:creationId xmlns:a16="http://schemas.microsoft.com/office/drawing/2014/main" id="{27275DD3-1D60-7866-367E-F07535F11018}"/>
              </a:ext>
            </a:extLst>
          </p:cNvPr>
          <p:cNvSpPr txBox="1"/>
          <p:nvPr/>
        </p:nvSpPr>
        <p:spPr>
          <a:xfrm>
            <a:off x="7789865"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ias2023.org</a:t>
            </a:r>
          </a:p>
        </p:txBody>
      </p:sp>
    </p:spTree>
    <p:extLst>
      <p:ext uri="{BB962C8B-B14F-4D97-AF65-F5344CB8AC3E}">
        <p14:creationId xmlns:p14="http://schemas.microsoft.com/office/powerpoint/2010/main" val="1824796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CD148-789D-1ADE-7E6E-CD647B4EB9ED}"/>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6202A323-3511-DE49-9A34-13A0DFC9493B}"/>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DD0418D3-0491-F919-F981-AC592FAC6BB6}"/>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IAS Ribbon Sans Light"/>
              </a:defRPr>
            </a:lvl1pPr>
          </a:lstStyle>
          <a:p>
            <a:pPr lvl="0"/>
            <a:fld id="{3C2B0B99-7B25-42DA-91FF-DAC4454BF324}" type="slidenum">
              <a:t>‹#›</a:t>
            </a:fld>
            <a:endParaRPr lang="en-GB"/>
          </a:p>
        </p:txBody>
      </p:sp>
    </p:spTree>
    <p:extLst>
      <p:ext uri="{BB962C8B-B14F-4D97-AF65-F5344CB8AC3E}">
        <p14:creationId xmlns:p14="http://schemas.microsoft.com/office/powerpoint/2010/main" val="212868287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357BD-8DBB-DD68-80B8-BD91FC6FFF25}"/>
              </a:ext>
            </a:extLst>
          </p:cNvPr>
          <p:cNvSpPr txBox="1">
            <a:spLocks noGrp="1"/>
          </p:cNvSpPr>
          <p:nvPr>
            <p:ph type="title"/>
          </p:nvPr>
        </p:nvSpPr>
        <p:spPr>
          <a:xfrm>
            <a:off x="4116391" y="441326"/>
            <a:ext cx="7632697" cy="5759448"/>
          </a:xfrm>
        </p:spPr>
        <p:txBody>
          <a:bodyPr/>
          <a:lstStyle>
            <a:lvl1pPr>
              <a:defRPr sz="6000"/>
            </a:lvl1pPr>
          </a:lstStyle>
          <a:p>
            <a:pPr lvl="0"/>
            <a:r>
              <a:rPr lang="en-US"/>
              <a:t>Click to edit Master title style</a:t>
            </a:r>
            <a:endParaRPr lang="en-GB"/>
          </a:p>
        </p:txBody>
      </p:sp>
      <p:sp>
        <p:nvSpPr>
          <p:cNvPr id="3" name="TextBox 11">
            <a:extLst>
              <a:ext uri="{FF2B5EF4-FFF2-40B4-BE49-F238E27FC236}">
                <a16:creationId xmlns:a16="http://schemas.microsoft.com/office/drawing/2014/main" id="{FFC929B0-71CE-9117-C7C1-215AE3402B1C}"/>
              </a:ext>
            </a:extLst>
          </p:cNvPr>
          <p:cNvSpPr txBox="1"/>
          <p:nvPr/>
        </p:nvSpPr>
        <p:spPr>
          <a:xfrm>
            <a:off x="6312020"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00" b="0" i="0" u="none" strike="noStrike" kern="1200" cap="none" spc="0" baseline="0">
              <a:solidFill>
                <a:srgbClr val="000000"/>
              </a:solidFill>
              <a:uFillTx/>
              <a:latin typeface="IAS Ribbon Sans Light"/>
            </a:endParaRPr>
          </a:p>
        </p:txBody>
      </p:sp>
      <p:sp>
        <p:nvSpPr>
          <p:cNvPr id="4" name="TextBox 3">
            <a:extLst>
              <a:ext uri="{FF2B5EF4-FFF2-40B4-BE49-F238E27FC236}">
                <a16:creationId xmlns:a16="http://schemas.microsoft.com/office/drawing/2014/main" id="{4238368D-A77C-85C0-21E0-55099F87D38E}"/>
              </a:ext>
            </a:extLst>
          </p:cNvPr>
          <p:cNvSpPr txBox="1"/>
          <p:nvPr/>
        </p:nvSpPr>
        <p:spPr>
          <a:xfrm>
            <a:off x="4116391" y="6416673"/>
            <a:ext cx="367347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23 – 26 July · Brisbane and virtual</a:t>
            </a:r>
          </a:p>
        </p:txBody>
      </p:sp>
      <p:sp>
        <p:nvSpPr>
          <p:cNvPr id="5" name="TextBox 4">
            <a:extLst>
              <a:ext uri="{FF2B5EF4-FFF2-40B4-BE49-F238E27FC236}">
                <a16:creationId xmlns:a16="http://schemas.microsoft.com/office/drawing/2014/main" id="{142890DC-721A-F3A0-4C68-01C25601C61B}"/>
              </a:ext>
            </a:extLst>
          </p:cNvPr>
          <p:cNvSpPr txBox="1"/>
          <p:nvPr/>
        </p:nvSpPr>
        <p:spPr>
          <a:xfrm>
            <a:off x="7789865"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ias2023.org</a:t>
            </a:r>
          </a:p>
        </p:txBody>
      </p:sp>
      <p:pic>
        <p:nvPicPr>
          <p:cNvPr id="6" name="Picture 5">
            <a:extLst>
              <a:ext uri="{FF2B5EF4-FFF2-40B4-BE49-F238E27FC236}">
                <a16:creationId xmlns:a16="http://schemas.microsoft.com/office/drawing/2014/main" id="{6E805389-2545-CB10-7F1E-C1E3286635DE}"/>
              </a:ext>
            </a:extLst>
          </p:cNvPr>
          <p:cNvPicPr>
            <a:picLocks noChangeAspect="1"/>
          </p:cNvPicPr>
          <p:nvPr/>
        </p:nvPicPr>
        <p:blipFill>
          <a:blip r:embed="rId2"/>
          <a:srcRect l="12141" r="12141"/>
          <a:stretch>
            <a:fillRect/>
          </a:stretch>
        </p:blipFill>
        <p:spPr>
          <a:xfrm rot="5400013">
            <a:off x="-880788" y="2546074"/>
            <a:ext cx="5192713" cy="3431139"/>
          </a:xfrm>
          <a:prstGeom prst="rect">
            <a:avLst/>
          </a:prstGeom>
          <a:noFill/>
          <a:ln cap="flat">
            <a:noFill/>
          </a:ln>
        </p:spPr>
      </p:pic>
    </p:spTree>
    <p:extLst>
      <p:ext uri="{BB962C8B-B14F-4D97-AF65-F5344CB8AC3E}">
        <p14:creationId xmlns:p14="http://schemas.microsoft.com/office/powerpoint/2010/main" val="176526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E1872F-46B5-E5B4-C51B-4E0C2CF7AABA}"/>
              </a:ext>
            </a:extLst>
          </p:cNvPr>
          <p:cNvSpPr/>
          <p:nvPr/>
        </p:nvSpPr>
        <p:spPr>
          <a:xfrm>
            <a:off x="0" y="0"/>
            <a:ext cx="12191996" cy="1665286"/>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IAS Ribbon Sans Light"/>
            </a:endParaRPr>
          </a:p>
        </p:txBody>
      </p:sp>
      <p:sp>
        <p:nvSpPr>
          <p:cNvPr id="3" name="TextBox 14">
            <a:extLst>
              <a:ext uri="{FF2B5EF4-FFF2-40B4-BE49-F238E27FC236}">
                <a16:creationId xmlns:a16="http://schemas.microsoft.com/office/drawing/2014/main" id="{0D128CB2-C913-12F4-DCC0-69457C46A403}"/>
              </a:ext>
            </a:extLst>
          </p:cNvPr>
          <p:cNvSpPr txBox="1"/>
          <p:nvPr/>
        </p:nvSpPr>
        <p:spPr>
          <a:xfrm>
            <a:off x="442917" y="6416673"/>
            <a:ext cx="367347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23 – 26 July · Brisbane and virtual</a:t>
            </a:r>
          </a:p>
        </p:txBody>
      </p:sp>
      <p:sp>
        <p:nvSpPr>
          <p:cNvPr id="4" name="Title 1">
            <a:extLst>
              <a:ext uri="{FF2B5EF4-FFF2-40B4-BE49-F238E27FC236}">
                <a16:creationId xmlns:a16="http://schemas.microsoft.com/office/drawing/2014/main" id="{10A885BE-C463-73D9-1D02-6EE3A10107B7}"/>
              </a:ext>
            </a:extLst>
          </p:cNvPr>
          <p:cNvSpPr txBox="1">
            <a:spLocks noGrp="1"/>
          </p:cNvSpPr>
          <p:nvPr>
            <p:ph type="title"/>
          </p:nvPr>
        </p:nvSpPr>
        <p:spPr>
          <a:xfrm>
            <a:off x="442917" y="441326"/>
            <a:ext cx="8891918" cy="1223960"/>
          </a:xfrm>
        </p:spPr>
        <p:txBody>
          <a:bodyPr anchor="t"/>
          <a:lstStyle>
            <a:lvl1pPr>
              <a:defRPr/>
            </a:lvl1pPr>
          </a:lstStyle>
          <a:p>
            <a:pPr lvl="0"/>
            <a:r>
              <a:rPr lang="en-US"/>
              <a:t>Click to edit Master title style</a:t>
            </a:r>
            <a:endParaRPr lang="en-GB"/>
          </a:p>
        </p:txBody>
      </p:sp>
      <p:sp>
        <p:nvSpPr>
          <p:cNvPr id="5" name="TextBox 6">
            <a:extLst>
              <a:ext uri="{FF2B5EF4-FFF2-40B4-BE49-F238E27FC236}">
                <a16:creationId xmlns:a16="http://schemas.microsoft.com/office/drawing/2014/main" id="{73014FB4-B39C-1478-955F-44224E92032D}"/>
              </a:ext>
            </a:extLst>
          </p:cNvPr>
          <p:cNvSpPr txBox="1"/>
          <p:nvPr/>
        </p:nvSpPr>
        <p:spPr>
          <a:xfrm>
            <a:off x="6384344"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dirty="0">
                <a:solidFill>
                  <a:srgbClr val="000000"/>
                </a:solidFill>
                <a:uFillTx/>
                <a:latin typeface="IAS Ribbon Sans Regular" pitchFamily="2"/>
                <a:ea typeface="IAS Ribbon Sans Regular" pitchFamily="2"/>
              </a:rPr>
              <a:t>ias2023.org</a:t>
            </a:r>
          </a:p>
        </p:txBody>
      </p:sp>
      <p:sp>
        <p:nvSpPr>
          <p:cNvPr id="6" name="TextBox 8">
            <a:extLst>
              <a:ext uri="{FF2B5EF4-FFF2-40B4-BE49-F238E27FC236}">
                <a16:creationId xmlns:a16="http://schemas.microsoft.com/office/drawing/2014/main" id="{2E509A1F-9CF3-B14C-EA9F-C007714B9C77}"/>
              </a:ext>
            </a:extLst>
          </p:cNvPr>
          <p:cNvSpPr txBox="1"/>
          <p:nvPr/>
        </p:nvSpPr>
        <p:spPr>
          <a:xfrm>
            <a:off x="6312020"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00" b="0" i="0" u="none" strike="noStrike" kern="1200" cap="none" spc="0" baseline="0">
              <a:solidFill>
                <a:srgbClr val="000000"/>
              </a:solidFill>
              <a:uFillTx/>
              <a:latin typeface="IAS Ribbon Sans Light"/>
            </a:endParaRPr>
          </a:p>
        </p:txBody>
      </p:sp>
      <p:pic>
        <p:nvPicPr>
          <p:cNvPr id="7" name="Picture 3">
            <a:extLst>
              <a:ext uri="{FF2B5EF4-FFF2-40B4-BE49-F238E27FC236}">
                <a16:creationId xmlns:a16="http://schemas.microsoft.com/office/drawing/2014/main" id="{543F8DD2-A3F8-327A-B4CF-D437F256F578}"/>
              </a:ext>
            </a:extLst>
          </p:cNvPr>
          <p:cNvPicPr>
            <a:picLocks noChangeAspect="1"/>
          </p:cNvPicPr>
          <p:nvPr/>
        </p:nvPicPr>
        <p:blipFill>
          <a:blip r:embed="rId2"/>
          <a:srcRect/>
          <a:stretch>
            <a:fillRect/>
          </a:stretch>
        </p:blipFill>
        <p:spPr>
          <a:xfrm>
            <a:off x="10244535" y="248396"/>
            <a:ext cx="1608082" cy="1196446"/>
          </a:xfrm>
          <a:prstGeom prst="rect">
            <a:avLst/>
          </a:prstGeom>
          <a:noFill/>
          <a:ln cap="flat">
            <a:noFill/>
          </a:ln>
        </p:spPr>
      </p:pic>
    </p:spTree>
    <p:extLst>
      <p:ext uri="{BB962C8B-B14F-4D97-AF65-F5344CB8AC3E}">
        <p14:creationId xmlns:p14="http://schemas.microsoft.com/office/powerpoint/2010/main" val="252187910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Content Placeholder 14">
            <a:extLst>
              <a:ext uri="{FF2B5EF4-FFF2-40B4-BE49-F238E27FC236}">
                <a16:creationId xmlns:a16="http://schemas.microsoft.com/office/drawing/2014/main" id="{3A9257F2-6350-E021-B0FC-5BEE11E61ED6}"/>
              </a:ext>
            </a:extLst>
          </p:cNvPr>
          <p:cNvSpPr txBox="1">
            <a:spLocks noGrp="1"/>
          </p:cNvSpPr>
          <p:nvPr>
            <p:ph idx="4294967295"/>
          </p:nvPr>
        </p:nvSpPr>
        <p:spPr>
          <a:xfrm>
            <a:off x="442917" y="2097084"/>
            <a:ext cx="5437186" cy="4103690"/>
          </a:xfrm>
        </p:spPr>
        <p:txBody>
          <a:bodyPr/>
          <a:lstStyle>
            <a:lvl1pPr marL="0" indent="0">
              <a:buNone/>
              <a:defRPr/>
            </a:lvl1pPr>
          </a:lstStyle>
          <a:p>
            <a:pPr lvl="0"/>
            <a:r>
              <a:rPr lang="en-US"/>
              <a:t>Click to edit Master text styles</a:t>
            </a:r>
          </a:p>
        </p:txBody>
      </p:sp>
      <p:sp>
        <p:nvSpPr>
          <p:cNvPr id="3" name="Content Placeholder 16">
            <a:extLst>
              <a:ext uri="{FF2B5EF4-FFF2-40B4-BE49-F238E27FC236}">
                <a16:creationId xmlns:a16="http://schemas.microsoft.com/office/drawing/2014/main" id="{6B4386F8-F99E-AE89-CC75-D3405224962B}"/>
              </a:ext>
            </a:extLst>
          </p:cNvPr>
          <p:cNvSpPr txBox="1">
            <a:spLocks noGrp="1"/>
          </p:cNvSpPr>
          <p:nvPr>
            <p:ph idx="4294967295"/>
          </p:nvPr>
        </p:nvSpPr>
        <p:spPr>
          <a:xfrm>
            <a:off x="6311902" y="2097094"/>
            <a:ext cx="5437186" cy="4103690"/>
          </a:xfrm>
        </p:spPr>
        <p:txBody>
          <a:bodyPr/>
          <a:lstStyle>
            <a:lvl1pPr marL="0" indent="0">
              <a:buNone/>
              <a:defRPr/>
            </a:lvl1pPr>
          </a:lstStyle>
          <a:p>
            <a:pPr lvl="0"/>
            <a:r>
              <a:rPr lang="en-US"/>
              <a:t>Click to edit Master text styles</a:t>
            </a:r>
          </a:p>
        </p:txBody>
      </p:sp>
      <p:sp>
        <p:nvSpPr>
          <p:cNvPr id="4" name="TextBox 7">
            <a:extLst>
              <a:ext uri="{FF2B5EF4-FFF2-40B4-BE49-F238E27FC236}">
                <a16:creationId xmlns:a16="http://schemas.microsoft.com/office/drawing/2014/main" id="{33F5E5AF-10C6-6253-17EA-C05E3285B280}"/>
              </a:ext>
            </a:extLst>
          </p:cNvPr>
          <p:cNvSpPr txBox="1"/>
          <p:nvPr/>
        </p:nvSpPr>
        <p:spPr>
          <a:xfrm>
            <a:off x="442917" y="6416673"/>
            <a:ext cx="367347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23 – 26 July · Brisbane and virtual</a:t>
            </a:r>
          </a:p>
        </p:txBody>
      </p:sp>
      <p:sp>
        <p:nvSpPr>
          <p:cNvPr id="5" name="Title 1">
            <a:extLst>
              <a:ext uri="{FF2B5EF4-FFF2-40B4-BE49-F238E27FC236}">
                <a16:creationId xmlns:a16="http://schemas.microsoft.com/office/drawing/2014/main" id="{49AED90F-1690-0F24-138C-9912E326291B}"/>
              </a:ext>
            </a:extLst>
          </p:cNvPr>
          <p:cNvSpPr txBox="1">
            <a:spLocks noGrp="1"/>
          </p:cNvSpPr>
          <p:nvPr>
            <p:ph type="title"/>
          </p:nvPr>
        </p:nvSpPr>
        <p:spPr>
          <a:xfrm>
            <a:off x="4116391" y="441326"/>
            <a:ext cx="7632697" cy="1223960"/>
          </a:xfrm>
        </p:spPr>
        <p:txBody>
          <a:bodyPr anchor="t"/>
          <a:lstStyle>
            <a:lvl1pPr>
              <a:defRPr/>
            </a:lvl1pPr>
          </a:lstStyle>
          <a:p>
            <a:pPr lvl="0"/>
            <a:r>
              <a:rPr lang="en-US"/>
              <a:t>Click to edit Master title style</a:t>
            </a:r>
            <a:endParaRPr lang="en-GB"/>
          </a:p>
        </p:txBody>
      </p:sp>
      <p:sp>
        <p:nvSpPr>
          <p:cNvPr id="6" name="TextBox 10">
            <a:extLst>
              <a:ext uri="{FF2B5EF4-FFF2-40B4-BE49-F238E27FC236}">
                <a16:creationId xmlns:a16="http://schemas.microsoft.com/office/drawing/2014/main" id="{EC18D610-54C3-F0A6-3F5D-4E2A7398FFA7}"/>
              </a:ext>
            </a:extLst>
          </p:cNvPr>
          <p:cNvSpPr txBox="1"/>
          <p:nvPr/>
        </p:nvSpPr>
        <p:spPr>
          <a:xfrm>
            <a:off x="4116391"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ias2023.org</a:t>
            </a:r>
          </a:p>
        </p:txBody>
      </p:sp>
      <p:sp>
        <p:nvSpPr>
          <p:cNvPr id="7" name="TextBox 11">
            <a:extLst>
              <a:ext uri="{FF2B5EF4-FFF2-40B4-BE49-F238E27FC236}">
                <a16:creationId xmlns:a16="http://schemas.microsoft.com/office/drawing/2014/main" id="{B340D796-9813-FB7C-5492-EAA49C174F33}"/>
              </a:ext>
            </a:extLst>
          </p:cNvPr>
          <p:cNvSpPr txBox="1"/>
          <p:nvPr/>
        </p:nvSpPr>
        <p:spPr>
          <a:xfrm>
            <a:off x="6312020"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00" b="0" i="0" u="none" strike="noStrike" kern="1200" cap="none" spc="0" baseline="0">
              <a:solidFill>
                <a:srgbClr val="000000"/>
              </a:solidFill>
              <a:uFillTx/>
              <a:latin typeface="IAS Ribbon Sans Light"/>
            </a:endParaRPr>
          </a:p>
        </p:txBody>
      </p:sp>
    </p:spTree>
    <p:extLst>
      <p:ext uri="{BB962C8B-B14F-4D97-AF65-F5344CB8AC3E}">
        <p14:creationId xmlns:p14="http://schemas.microsoft.com/office/powerpoint/2010/main" val="2275229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with Tex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B1ABF3C8-3B7F-B8D1-9FD4-605862B55162}"/>
              </a:ext>
            </a:extLst>
          </p:cNvPr>
          <p:cNvSpPr txBox="1">
            <a:spLocks noGrp="1"/>
          </p:cNvSpPr>
          <p:nvPr>
            <p:ph type="body" idx="4294967295"/>
          </p:nvPr>
        </p:nvSpPr>
        <p:spPr>
          <a:xfrm>
            <a:off x="442917" y="3256763"/>
            <a:ext cx="5437186" cy="2944011"/>
          </a:xfrm>
        </p:spPr>
        <p:txBody>
          <a:bodyPr/>
          <a:lstStyle>
            <a:lvl1pPr marL="0" indent="0">
              <a:buNone/>
              <a:defRPr lang="en-GB"/>
            </a:lvl1pPr>
          </a:lstStyle>
          <a:p>
            <a:pPr lvl="0"/>
            <a:r>
              <a:rPr lang="en-GB"/>
              <a:t>Nulla quis lorem ut libero malesuada feugiat. Curabitur non nulla sit amet nisl tempus convallis quis ac lectus.</a:t>
            </a:r>
          </a:p>
        </p:txBody>
      </p:sp>
      <p:sp>
        <p:nvSpPr>
          <p:cNvPr id="3" name="Content Placeholder 11">
            <a:extLst>
              <a:ext uri="{FF2B5EF4-FFF2-40B4-BE49-F238E27FC236}">
                <a16:creationId xmlns:a16="http://schemas.microsoft.com/office/drawing/2014/main" id="{C8257E0D-A735-FAE0-BD1D-74A5A3CE0693}"/>
              </a:ext>
            </a:extLst>
          </p:cNvPr>
          <p:cNvSpPr txBox="1">
            <a:spLocks noGrp="1"/>
          </p:cNvSpPr>
          <p:nvPr>
            <p:ph idx="4294967295"/>
          </p:nvPr>
        </p:nvSpPr>
        <p:spPr>
          <a:xfrm>
            <a:off x="6311902" y="441326"/>
            <a:ext cx="5437186" cy="5759448"/>
          </a:xfrm>
        </p:spPr>
        <p:txBody>
          <a:bodyPr/>
          <a:lstStyle>
            <a:lvl1pPr marL="0" indent="0">
              <a:buNone/>
              <a:defRPr/>
            </a:lvl1pPr>
          </a:lstStyle>
          <a:p>
            <a:pPr lvl="0"/>
            <a:r>
              <a:rPr lang="en-US"/>
              <a:t>Click to edit Master text styles</a:t>
            </a:r>
          </a:p>
        </p:txBody>
      </p:sp>
      <p:sp>
        <p:nvSpPr>
          <p:cNvPr id="4" name="Title 10">
            <a:extLst>
              <a:ext uri="{FF2B5EF4-FFF2-40B4-BE49-F238E27FC236}">
                <a16:creationId xmlns:a16="http://schemas.microsoft.com/office/drawing/2014/main" id="{78A2725D-4AB8-2DB4-4FFC-74811DC906F2}"/>
              </a:ext>
            </a:extLst>
          </p:cNvPr>
          <p:cNvSpPr txBox="1">
            <a:spLocks noGrp="1"/>
          </p:cNvSpPr>
          <p:nvPr>
            <p:ph type="title"/>
          </p:nvPr>
        </p:nvSpPr>
        <p:spPr>
          <a:xfrm>
            <a:off x="442917" y="1665296"/>
            <a:ext cx="5437186" cy="1428640"/>
          </a:xfrm>
        </p:spPr>
        <p:txBody>
          <a:bodyPr anchor="b"/>
          <a:lstStyle>
            <a:lvl1pPr>
              <a:defRPr/>
            </a:lvl1pPr>
          </a:lstStyle>
          <a:p>
            <a:pPr lvl="0"/>
            <a:r>
              <a:rPr lang="en-US"/>
              <a:t>Click to edit Master title style</a:t>
            </a:r>
            <a:endParaRPr lang="en-GB"/>
          </a:p>
        </p:txBody>
      </p:sp>
      <p:sp>
        <p:nvSpPr>
          <p:cNvPr id="5" name="TextBox 8">
            <a:extLst>
              <a:ext uri="{FF2B5EF4-FFF2-40B4-BE49-F238E27FC236}">
                <a16:creationId xmlns:a16="http://schemas.microsoft.com/office/drawing/2014/main" id="{13CA2F1C-2A25-8933-90E1-F8966DA09780}"/>
              </a:ext>
            </a:extLst>
          </p:cNvPr>
          <p:cNvSpPr txBox="1"/>
          <p:nvPr/>
        </p:nvSpPr>
        <p:spPr>
          <a:xfrm>
            <a:off x="442917" y="6416673"/>
            <a:ext cx="367347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23 – 26 July · Brisbane and virtual</a:t>
            </a:r>
          </a:p>
        </p:txBody>
      </p:sp>
      <p:sp>
        <p:nvSpPr>
          <p:cNvPr id="6" name="TextBox 10">
            <a:extLst>
              <a:ext uri="{FF2B5EF4-FFF2-40B4-BE49-F238E27FC236}">
                <a16:creationId xmlns:a16="http://schemas.microsoft.com/office/drawing/2014/main" id="{53705786-0B9A-0ED4-8A13-E9C7838A62B1}"/>
              </a:ext>
            </a:extLst>
          </p:cNvPr>
          <p:cNvSpPr txBox="1"/>
          <p:nvPr/>
        </p:nvSpPr>
        <p:spPr>
          <a:xfrm>
            <a:off x="4116391"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ias2023.org</a:t>
            </a:r>
          </a:p>
        </p:txBody>
      </p:sp>
      <p:sp>
        <p:nvSpPr>
          <p:cNvPr id="7" name="TextBox 12">
            <a:extLst>
              <a:ext uri="{FF2B5EF4-FFF2-40B4-BE49-F238E27FC236}">
                <a16:creationId xmlns:a16="http://schemas.microsoft.com/office/drawing/2014/main" id="{4DA48C1A-FAAC-B7A2-8EC6-C3013A6A997E}"/>
              </a:ext>
            </a:extLst>
          </p:cNvPr>
          <p:cNvSpPr txBox="1"/>
          <p:nvPr/>
        </p:nvSpPr>
        <p:spPr>
          <a:xfrm>
            <a:off x="6312020"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00" b="0" i="0" u="none" strike="noStrike" kern="1200" cap="none" spc="0" baseline="0">
              <a:solidFill>
                <a:srgbClr val="000000"/>
              </a:solidFill>
              <a:uFillTx/>
              <a:latin typeface="IAS Ribbon Sans Light"/>
            </a:endParaRPr>
          </a:p>
        </p:txBody>
      </p:sp>
    </p:spTree>
    <p:extLst>
      <p:ext uri="{BB962C8B-B14F-4D97-AF65-F5344CB8AC3E}">
        <p14:creationId xmlns:p14="http://schemas.microsoft.com/office/powerpoint/2010/main" val="2867919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with Text 2">
    <p:spTree>
      <p:nvGrpSpPr>
        <p:cNvPr id="1" name=""/>
        <p:cNvGrpSpPr/>
        <p:nvPr/>
      </p:nvGrpSpPr>
      <p:grpSpPr>
        <a:xfrm>
          <a:off x="0" y="0"/>
          <a:ext cx="0" cy="0"/>
          <a:chOff x="0" y="0"/>
          <a:chExt cx="0" cy="0"/>
        </a:xfrm>
      </p:grpSpPr>
      <p:sp>
        <p:nvSpPr>
          <p:cNvPr id="2" name="Content Placeholder 16">
            <a:extLst>
              <a:ext uri="{FF2B5EF4-FFF2-40B4-BE49-F238E27FC236}">
                <a16:creationId xmlns:a16="http://schemas.microsoft.com/office/drawing/2014/main" id="{DEE6D961-4813-2510-E43C-27F0AD3D37BC}"/>
              </a:ext>
            </a:extLst>
          </p:cNvPr>
          <p:cNvSpPr txBox="1">
            <a:spLocks noGrp="1"/>
          </p:cNvSpPr>
          <p:nvPr>
            <p:ph idx="4294967295"/>
          </p:nvPr>
        </p:nvSpPr>
        <p:spPr>
          <a:xfrm>
            <a:off x="4116391" y="2097084"/>
            <a:ext cx="7632707" cy="4103690"/>
          </a:xfrm>
        </p:spPr>
        <p:txBody>
          <a:bodyPr/>
          <a:lstStyle>
            <a:lvl1pPr marL="0" indent="0">
              <a:buNone/>
              <a:defRPr/>
            </a:lvl1pPr>
          </a:lstStyle>
          <a:p>
            <a:pPr lvl="0"/>
            <a:r>
              <a:rPr lang="en-US"/>
              <a:t>Click to edit Master text styles</a:t>
            </a:r>
          </a:p>
        </p:txBody>
      </p:sp>
      <p:sp>
        <p:nvSpPr>
          <p:cNvPr id="3" name="TextBox 10">
            <a:extLst>
              <a:ext uri="{FF2B5EF4-FFF2-40B4-BE49-F238E27FC236}">
                <a16:creationId xmlns:a16="http://schemas.microsoft.com/office/drawing/2014/main" id="{BA92F224-45B7-DC24-19F0-D05AD37C023D}"/>
              </a:ext>
            </a:extLst>
          </p:cNvPr>
          <p:cNvSpPr txBox="1"/>
          <p:nvPr/>
        </p:nvSpPr>
        <p:spPr>
          <a:xfrm>
            <a:off x="442917" y="6416673"/>
            <a:ext cx="367347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23 – 26 July · Brisbane and virtual</a:t>
            </a:r>
          </a:p>
        </p:txBody>
      </p:sp>
      <p:sp>
        <p:nvSpPr>
          <p:cNvPr id="4" name="Title 1">
            <a:extLst>
              <a:ext uri="{FF2B5EF4-FFF2-40B4-BE49-F238E27FC236}">
                <a16:creationId xmlns:a16="http://schemas.microsoft.com/office/drawing/2014/main" id="{C683256F-A68C-DF9A-4500-4CE1C12D7A56}"/>
              </a:ext>
            </a:extLst>
          </p:cNvPr>
          <p:cNvSpPr txBox="1">
            <a:spLocks noGrp="1"/>
          </p:cNvSpPr>
          <p:nvPr>
            <p:ph type="title"/>
          </p:nvPr>
        </p:nvSpPr>
        <p:spPr>
          <a:xfrm>
            <a:off x="4116391" y="441326"/>
            <a:ext cx="7632697" cy="1223960"/>
          </a:xfrm>
        </p:spPr>
        <p:txBody>
          <a:bodyPr anchor="t"/>
          <a:lstStyle>
            <a:lvl1pPr>
              <a:defRPr/>
            </a:lvl1pPr>
          </a:lstStyle>
          <a:p>
            <a:pPr lvl="0"/>
            <a:r>
              <a:rPr lang="en-US"/>
              <a:t>Click to edit Master title style</a:t>
            </a:r>
            <a:endParaRPr lang="en-GB"/>
          </a:p>
        </p:txBody>
      </p:sp>
      <p:sp>
        <p:nvSpPr>
          <p:cNvPr id="5" name="TextBox 12">
            <a:extLst>
              <a:ext uri="{FF2B5EF4-FFF2-40B4-BE49-F238E27FC236}">
                <a16:creationId xmlns:a16="http://schemas.microsoft.com/office/drawing/2014/main" id="{B90E67C9-9B35-279E-D044-C414B72C19C1}"/>
              </a:ext>
            </a:extLst>
          </p:cNvPr>
          <p:cNvSpPr txBox="1"/>
          <p:nvPr/>
        </p:nvSpPr>
        <p:spPr>
          <a:xfrm>
            <a:off x="4116391"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ias2023.org</a:t>
            </a:r>
          </a:p>
        </p:txBody>
      </p:sp>
      <p:sp>
        <p:nvSpPr>
          <p:cNvPr id="6" name="TextBox 15">
            <a:extLst>
              <a:ext uri="{FF2B5EF4-FFF2-40B4-BE49-F238E27FC236}">
                <a16:creationId xmlns:a16="http://schemas.microsoft.com/office/drawing/2014/main" id="{211B6A7D-45CD-1427-C416-0FE45D0BE7BA}"/>
              </a:ext>
            </a:extLst>
          </p:cNvPr>
          <p:cNvSpPr txBox="1"/>
          <p:nvPr/>
        </p:nvSpPr>
        <p:spPr>
          <a:xfrm>
            <a:off x="6312020"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00" b="0" i="0" u="none" strike="noStrike" kern="1200" cap="none" spc="0" baseline="0">
              <a:solidFill>
                <a:srgbClr val="000000"/>
              </a:solidFill>
              <a:uFillTx/>
              <a:latin typeface="IAS Ribbon Sans Light"/>
            </a:endParaRPr>
          </a:p>
        </p:txBody>
      </p:sp>
      <p:sp>
        <p:nvSpPr>
          <p:cNvPr id="7" name="Text Placeholder 3">
            <a:extLst>
              <a:ext uri="{FF2B5EF4-FFF2-40B4-BE49-F238E27FC236}">
                <a16:creationId xmlns:a16="http://schemas.microsoft.com/office/drawing/2014/main" id="{4269E2E3-D7C8-5B1E-DF28-580DEB0001EF}"/>
              </a:ext>
            </a:extLst>
          </p:cNvPr>
          <p:cNvSpPr txBox="1">
            <a:spLocks noGrp="1"/>
          </p:cNvSpPr>
          <p:nvPr>
            <p:ph type="body" idx="4294967295"/>
          </p:nvPr>
        </p:nvSpPr>
        <p:spPr>
          <a:xfrm>
            <a:off x="442917" y="2097084"/>
            <a:ext cx="3368795" cy="4103690"/>
          </a:xfrm>
        </p:spPr>
        <p:txBody>
          <a:bodyPr/>
          <a:lstStyle>
            <a:lvl1pPr marL="0" indent="0">
              <a:buNone/>
              <a:defRPr lang="en-GB"/>
            </a:lvl1pPr>
          </a:lstStyle>
          <a:p>
            <a:pPr lvl="0"/>
            <a:r>
              <a:rPr lang="en-GB"/>
              <a:t>Nulla quis lorem ut libero malesuada feugiat. Curabitur non nulla sit amet nisl tempus convallis quis ac lectus.</a:t>
            </a:r>
          </a:p>
        </p:txBody>
      </p:sp>
    </p:spTree>
    <p:extLst>
      <p:ext uri="{BB962C8B-B14F-4D97-AF65-F5344CB8AC3E}">
        <p14:creationId xmlns:p14="http://schemas.microsoft.com/office/powerpoint/2010/main" val="4171413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Text 3">
    <p:spTree>
      <p:nvGrpSpPr>
        <p:cNvPr id="1" name=""/>
        <p:cNvGrpSpPr/>
        <p:nvPr/>
      </p:nvGrpSpPr>
      <p:grpSpPr>
        <a:xfrm>
          <a:off x="0" y="0"/>
          <a:ext cx="0" cy="0"/>
          <a:chOff x="0" y="0"/>
          <a:chExt cx="0" cy="0"/>
        </a:xfrm>
      </p:grpSpPr>
      <p:sp>
        <p:nvSpPr>
          <p:cNvPr id="2" name="Content Placeholder 16">
            <a:extLst>
              <a:ext uri="{FF2B5EF4-FFF2-40B4-BE49-F238E27FC236}">
                <a16:creationId xmlns:a16="http://schemas.microsoft.com/office/drawing/2014/main" id="{C90A6656-6D33-D4B6-4EAF-6DEBEA70ECDA}"/>
              </a:ext>
            </a:extLst>
          </p:cNvPr>
          <p:cNvSpPr txBox="1">
            <a:spLocks noGrp="1"/>
          </p:cNvSpPr>
          <p:nvPr>
            <p:ph idx="4294967295"/>
          </p:nvPr>
        </p:nvSpPr>
        <p:spPr>
          <a:xfrm>
            <a:off x="6311902" y="2097084"/>
            <a:ext cx="5437186" cy="4103690"/>
          </a:xfrm>
        </p:spPr>
        <p:txBody>
          <a:bodyPr/>
          <a:lstStyle>
            <a:lvl1pPr marL="0" indent="0">
              <a:buNone/>
              <a:defRPr/>
            </a:lvl1pPr>
          </a:lstStyle>
          <a:p>
            <a:pPr lvl="0"/>
            <a:r>
              <a:rPr lang="en-US"/>
              <a:t>Click to edit Master text styles</a:t>
            </a:r>
          </a:p>
        </p:txBody>
      </p:sp>
      <p:sp>
        <p:nvSpPr>
          <p:cNvPr id="3" name="TextBox 10">
            <a:extLst>
              <a:ext uri="{FF2B5EF4-FFF2-40B4-BE49-F238E27FC236}">
                <a16:creationId xmlns:a16="http://schemas.microsoft.com/office/drawing/2014/main" id="{2B4FD514-3F3B-847A-D856-79F826610E3A}"/>
              </a:ext>
            </a:extLst>
          </p:cNvPr>
          <p:cNvSpPr txBox="1"/>
          <p:nvPr/>
        </p:nvSpPr>
        <p:spPr>
          <a:xfrm>
            <a:off x="442917" y="6416673"/>
            <a:ext cx="367347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23 – 26 July · Brisbane and virtual</a:t>
            </a:r>
          </a:p>
        </p:txBody>
      </p:sp>
      <p:sp>
        <p:nvSpPr>
          <p:cNvPr id="4" name="Title 1">
            <a:extLst>
              <a:ext uri="{FF2B5EF4-FFF2-40B4-BE49-F238E27FC236}">
                <a16:creationId xmlns:a16="http://schemas.microsoft.com/office/drawing/2014/main" id="{727FE84E-2B6F-B76A-6657-C178A459B2FE}"/>
              </a:ext>
            </a:extLst>
          </p:cNvPr>
          <p:cNvSpPr txBox="1">
            <a:spLocks noGrp="1"/>
          </p:cNvSpPr>
          <p:nvPr>
            <p:ph type="title"/>
          </p:nvPr>
        </p:nvSpPr>
        <p:spPr>
          <a:xfrm>
            <a:off x="4116391" y="441326"/>
            <a:ext cx="7632697" cy="1223960"/>
          </a:xfrm>
        </p:spPr>
        <p:txBody>
          <a:bodyPr anchor="t"/>
          <a:lstStyle>
            <a:lvl1pPr>
              <a:defRPr/>
            </a:lvl1pPr>
          </a:lstStyle>
          <a:p>
            <a:pPr lvl="0"/>
            <a:r>
              <a:rPr lang="en-US"/>
              <a:t>Click to edit Master title style</a:t>
            </a:r>
            <a:endParaRPr lang="en-GB"/>
          </a:p>
        </p:txBody>
      </p:sp>
      <p:sp>
        <p:nvSpPr>
          <p:cNvPr id="5" name="TextBox 12">
            <a:extLst>
              <a:ext uri="{FF2B5EF4-FFF2-40B4-BE49-F238E27FC236}">
                <a16:creationId xmlns:a16="http://schemas.microsoft.com/office/drawing/2014/main" id="{0F7147CF-E7F3-8CF5-F154-0D1EA712D666}"/>
              </a:ext>
            </a:extLst>
          </p:cNvPr>
          <p:cNvSpPr txBox="1"/>
          <p:nvPr/>
        </p:nvSpPr>
        <p:spPr>
          <a:xfrm>
            <a:off x="4116391"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ias2023.org</a:t>
            </a:r>
          </a:p>
        </p:txBody>
      </p:sp>
      <p:sp>
        <p:nvSpPr>
          <p:cNvPr id="6" name="TextBox 15">
            <a:extLst>
              <a:ext uri="{FF2B5EF4-FFF2-40B4-BE49-F238E27FC236}">
                <a16:creationId xmlns:a16="http://schemas.microsoft.com/office/drawing/2014/main" id="{73E0AC06-6A34-683A-DBEE-5126BCD23FC2}"/>
              </a:ext>
            </a:extLst>
          </p:cNvPr>
          <p:cNvSpPr txBox="1"/>
          <p:nvPr/>
        </p:nvSpPr>
        <p:spPr>
          <a:xfrm>
            <a:off x="6312020"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00" b="0" i="0" u="none" strike="noStrike" kern="1200" cap="none" spc="0" baseline="0">
              <a:solidFill>
                <a:srgbClr val="000000"/>
              </a:solidFill>
              <a:uFillTx/>
              <a:latin typeface="IAS Ribbon Sans Light"/>
            </a:endParaRPr>
          </a:p>
        </p:txBody>
      </p:sp>
      <p:sp>
        <p:nvSpPr>
          <p:cNvPr id="7" name="Text Placeholder 3">
            <a:extLst>
              <a:ext uri="{FF2B5EF4-FFF2-40B4-BE49-F238E27FC236}">
                <a16:creationId xmlns:a16="http://schemas.microsoft.com/office/drawing/2014/main" id="{1749386C-F5F6-279C-D74C-42428AD19D0E}"/>
              </a:ext>
            </a:extLst>
          </p:cNvPr>
          <p:cNvSpPr txBox="1">
            <a:spLocks noGrp="1"/>
          </p:cNvSpPr>
          <p:nvPr>
            <p:ph type="body" idx="4294967295"/>
          </p:nvPr>
        </p:nvSpPr>
        <p:spPr>
          <a:xfrm>
            <a:off x="442917" y="2097084"/>
            <a:ext cx="5437186" cy="4103690"/>
          </a:xfrm>
        </p:spPr>
        <p:txBody>
          <a:bodyPr/>
          <a:lstStyle>
            <a:lvl1pPr marL="0" indent="0">
              <a:buNone/>
              <a:defRPr lang="en-GB"/>
            </a:lvl1pPr>
            <a:lvl2pPr marL="0" lvl="0" indent="0">
              <a:spcBef>
                <a:spcPts val="1000"/>
              </a:spcBef>
              <a:buNone/>
              <a:defRPr lang="en-GB"/>
            </a:lvl2pPr>
          </a:lstStyle>
          <a:p>
            <a:pPr lvl="0"/>
            <a:r>
              <a:rPr lang="en-GB"/>
              <a:t>Nulla quis lorem ut libero malesuada feugiat. Curabitur non nulla sit amet nisl tempus convallis quis ac lectus.</a:t>
            </a:r>
          </a:p>
          <a:p>
            <a:pPr lvl="0"/>
            <a:r>
              <a:rPr lang="en-GB"/>
              <a:t>Proin eget tortor risus. Lorem ipsum dolor sit amet, consectetur adipiscing elit.</a:t>
            </a:r>
          </a:p>
        </p:txBody>
      </p:sp>
    </p:spTree>
    <p:extLst>
      <p:ext uri="{BB962C8B-B14F-4D97-AF65-F5344CB8AC3E}">
        <p14:creationId xmlns:p14="http://schemas.microsoft.com/office/powerpoint/2010/main" val="344570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Text 4">
    <p:spTree>
      <p:nvGrpSpPr>
        <p:cNvPr id="1" name=""/>
        <p:cNvGrpSpPr/>
        <p:nvPr/>
      </p:nvGrpSpPr>
      <p:grpSpPr>
        <a:xfrm>
          <a:off x="0" y="0"/>
          <a:ext cx="0" cy="0"/>
          <a:chOff x="0" y="0"/>
          <a:chExt cx="0" cy="0"/>
        </a:xfrm>
      </p:grpSpPr>
      <p:sp>
        <p:nvSpPr>
          <p:cNvPr id="2" name="Content Placeholder 16">
            <a:extLst>
              <a:ext uri="{FF2B5EF4-FFF2-40B4-BE49-F238E27FC236}">
                <a16:creationId xmlns:a16="http://schemas.microsoft.com/office/drawing/2014/main" id="{C6EF2B09-0545-8CD3-458F-2EFCC41B8186}"/>
              </a:ext>
            </a:extLst>
          </p:cNvPr>
          <p:cNvSpPr txBox="1">
            <a:spLocks noGrp="1"/>
          </p:cNvSpPr>
          <p:nvPr>
            <p:ph idx="4294967295"/>
          </p:nvPr>
        </p:nvSpPr>
        <p:spPr>
          <a:xfrm>
            <a:off x="8075615" y="2097084"/>
            <a:ext cx="3673473" cy="4103690"/>
          </a:xfrm>
        </p:spPr>
        <p:txBody>
          <a:bodyPr/>
          <a:lstStyle>
            <a:lvl1pPr marL="0" indent="0">
              <a:buNone/>
              <a:defRPr/>
            </a:lvl1pPr>
          </a:lstStyle>
          <a:p>
            <a:pPr lvl="0"/>
            <a:r>
              <a:rPr lang="en-US"/>
              <a:t>Click to edit Master text styles</a:t>
            </a:r>
          </a:p>
        </p:txBody>
      </p:sp>
      <p:sp>
        <p:nvSpPr>
          <p:cNvPr id="3" name="TextBox 10">
            <a:extLst>
              <a:ext uri="{FF2B5EF4-FFF2-40B4-BE49-F238E27FC236}">
                <a16:creationId xmlns:a16="http://schemas.microsoft.com/office/drawing/2014/main" id="{C65FE27D-0B24-2944-2027-5051EC85F80A}"/>
              </a:ext>
            </a:extLst>
          </p:cNvPr>
          <p:cNvSpPr txBox="1"/>
          <p:nvPr/>
        </p:nvSpPr>
        <p:spPr>
          <a:xfrm>
            <a:off x="442917" y="6416673"/>
            <a:ext cx="367347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23 – 26 July · Brisbane and virtual</a:t>
            </a:r>
          </a:p>
        </p:txBody>
      </p:sp>
      <p:sp>
        <p:nvSpPr>
          <p:cNvPr id="4" name="Title 1">
            <a:extLst>
              <a:ext uri="{FF2B5EF4-FFF2-40B4-BE49-F238E27FC236}">
                <a16:creationId xmlns:a16="http://schemas.microsoft.com/office/drawing/2014/main" id="{3EB26638-D21E-2CFA-DE25-FABC7B8F59DD}"/>
              </a:ext>
            </a:extLst>
          </p:cNvPr>
          <p:cNvSpPr txBox="1">
            <a:spLocks noGrp="1"/>
          </p:cNvSpPr>
          <p:nvPr>
            <p:ph type="title"/>
          </p:nvPr>
        </p:nvSpPr>
        <p:spPr>
          <a:xfrm>
            <a:off x="4116391" y="441326"/>
            <a:ext cx="7632697" cy="1223960"/>
          </a:xfrm>
        </p:spPr>
        <p:txBody>
          <a:bodyPr anchor="t"/>
          <a:lstStyle>
            <a:lvl1pPr>
              <a:defRPr/>
            </a:lvl1pPr>
          </a:lstStyle>
          <a:p>
            <a:pPr lvl="0"/>
            <a:r>
              <a:rPr lang="en-US"/>
              <a:t>Click to edit Master title style</a:t>
            </a:r>
            <a:endParaRPr lang="en-GB"/>
          </a:p>
        </p:txBody>
      </p:sp>
      <p:sp>
        <p:nvSpPr>
          <p:cNvPr id="5" name="TextBox 12">
            <a:extLst>
              <a:ext uri="{FF2B5EF4-FFF2-40B4-BE49-F238E27FC236}">
                <a16:creationId xmlns:a16="http://schemas.microsoft.com/office/drawing/2014/main" id="{821032F5-C59C-2594-80AB-B6D5E74E2477}"/>
              </a:ext>
            </a:extLst>
          </p:cNvPr>
          <p:cNvSpPr txBox="1"/>
          <p:nvPr/>
        </p:nvSpPr>
        <p:spPr>
          <a:xfrm>
            <a:off x="4116391"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ias2023.org</a:t>
            </a:r>
          </a:p>
        </p:txBody>
      </p:sp>
      <p:sp>
        <p:nvSpPr>
          <p:cNvPr id="6" name="TextBox 15">
            <a:extLst>
              <a:ext uri="{FF2B5EF4-FFF2-40B4-BE49-F238E27FC236}">
                <a16:creationId xmlns:a16="http://schemas.microsoft.com/office/drawing/2014/main" id="{FB9957E5-8264-3EC9-18A3-56C445D7B935}"/>
              </a:ext>
            </a:extLst>
          </p:cNvPr>
          <p:cNvSpPr txBox="1"/>
          <p:nvPr/>
        </p:nvSpPr>
        <p:spPr>
          <a:xfrm>
            <a:off x="6312020"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00" b="0" i="0" u="none" strike="noStrike" kern="1200" cap="none" spc="0" baseline="0">
              <a:solidFill>
                <a:srgbClr val="000000"/>
              </a:solidFill>
              <a:uFillTx/>
              <a:latin typeface="IAS Ribbon Sans Light"/>
            </a:endParaRPr>
          </a:p>
        </p:txBody>
      </p:sp>
      <p:sp>
        <p:nvSpPr>
          <p:cNvPr id="7" name="Text Placeholder 3">
            <a:extLst>
              <a:ext uri="{FF2B5EF4-FFF2-40B4-BE49-F238E27FC236}">
                <a16:creationId xmlns:a16="http://schemas.microsoft.com/office/drawing/2014/main" id="{12FD47BA-D6FF-6F96-6D63-42C5A8D99B69}"/>
              </a:ext>
            </a:extLst>
          </p:cNvPr>
          <p:cNvSpPr txBox="1">
            <a:spLocks noGrp="1"/>
          </p:cNvSpPr>
          <p:nvPr>
            <p:ph type="body" idx="4294967295"/>
          </p:nvPr>
        </p:nvSpPr>
        <p:spPr>
          <a:xfrm>
            <a:off x="442917" y="2097084"/>
            <a:ext cx="7200900" cy="4103690"/>
          </a:xfrm>
        </p:spPr>
        <p:txBody>
          <a:bodyPr/>
          <a:lstStyle>
            <a:lvl1pPr marL="0" indent="0">
              <a:buNone/>
              <a:defRPr lang="en-GB"/>
            </a:lvl1pPr>
            <a:lvl2pPr marL="0" lvl="0" indent="0">
              <a:spcBef>
                <a:spcPts val="1000"/>
              </a:spcBef>
              <a:buNone/>
              <a:defRPr lang="en-GB"/>
            </a:lvl2pPr>
            <a:lvl3pPr marL="457200" lvl="0" indent="-457200">
              <a:spcBef>
                <a:spcPts val="1000"/>
              </a:spcBef>
              <a:defRPr lang="en-GB"/>
            </a:lvl3pPr>
            <a:lvl4pPr marL="457200" lvl="0" indent="-457200">
              <a:spcBef>
                <a:spcPts val="1000"/>
              </a:spcBef>
              <a:defRPr lang="en-GB" sz="2000"/>
            </a:lvl4pPr>
            <a:lvl5pPr marL="457200" lvl="0" indent="-457200">
              <a:spcBef>
                <a:spcPts val="1000"/>
              </a:spcBef>
              <a:defRPr lang="en-GB" sz="2000"/>
            </a:lvl5pPr>
          </a:lstStyle>
          <a:p>
            <a:pPr lvl="0"/>
            <a:r>
              <a:rPr lang="en-GB"/>
              <a:t>Nulla quis lorem ut libero malesuada feugiat. Curabitur non nulla sit amet nisl tempus convallis quis ac lectus.</a:t>
            </a:r>
          </a:p>
          <a:p>
            <a:pPr lvl="0"/>
            <a:r>
              <a:rPr lang="en-GB"/>
              <a:t>Proin eget tortor risus. Lorem ipsum dolor sit amet, consectetur adipiscing elit.</a:t>
            </a:r>
          </a:p>
          <a:p>
            <a:pPr lvl="0"/>
            <a:r>
              <a:rPr lang="en-GB"/>
              <a:t>Donec rutrum congue leo eget malesuada.</a:t>
            </a:r>
          </a:p>
          <a:p>
            <a:pPr lvl="0"/>
            <a:r>
              <a:rPr lang="en-GB"/>
              <a:t>Curabitur aliquet quam id dui posuere blandit.</a:t>
            </a:r>
          </a:p>
          <a:p>
            <a:pPr lvl="0"/>
            <a:r>
              <a:rPr lang="en-GB"/>
              <a:t>Proin eget tortor risus.</a:t>
            </a:r>
          </a:p>
        </p:txBody>
      </p:sp>
    </p:spTree>
    <p:extLst>
      <p:ext uri="{BB962C8B-B14F-4D97-AF65-F5344CB8AC3E}">
        <p14:creationId xmlns:p14="http://schemas.microsoft.com/office/powerpoint/2010/main" val="2698274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with Caption 2">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15F6FEA-6024-EE5D-FB75-4DB6F564021B}"/>
              </a:ext>
            </a:extLst>
          </p:cNvPr>
          <p:cNvPicPr>
            <a:picLocks noChangeAspect="1"/>
          </p:cNvPicPr>
          <p:nvPr/>
        </p:nvPicPr>
        <p:blipFill>
          <a:blip r:embed="rId2"/>
          <a:stretch>
            <a:fillRect/>
          </a:stretch>
        </p:blipFill>
        <p:spPr>
          <a:xfrm rot="5400013">
            <a:off x="7047427" y="1713430"/>
            <a:ext cx="6858000" cy="3431139"/>
          </a:xfrm>
          <a:prstGeom prst="rect">
            <a:avLst/>
          </a:prstGeom>
          <a:noFill/>
          <a:ln cap="flat">
            <a:noFill/>
          </a:ln>
        </p:spPr>
      </p:pic>
      <p:sp>
        <p:nvSpPr>
          <p:cNvPr id="3" name="Text Placeholder 7">
            <a:extLst>
              <a:ext uri="{FF2B5EF4-FFF2-40B4-BE49-F238E27FC236}">
                <a16:creationId xmlns:a16="http://schemas.microsoft.com/office/drawing/2014/main" id="{A8273C77-3124-A02E-5FEE-84D03FF3EC74}"/>
              </a:ext>
            </a:extLst>
          </p:cNvPr>
          <p:cNvSpPr txBox="1">
            <a:spLocks noGrp="1"/>
          </p:cNvSpPr>
          <p:nvPr>
            <p:ph type="body" idx="4294967295"/>
          </p:nvPr>
        </p:nvSpPr>
        <p:spPr>
          <a:xfrm>
            <a:off x="442917" y="3256763"/>
            <a:ext cx="5437186" cy="2944011"/>
          </a:xfrm>
        </p:spPr>
        <p:txBody>
          <a:bodyPr/>
          <a:lstStyle>
            <a:lvl1pPr marL="0" indent="0">
              <a:buNone/>
              <a:defRPr lang="en-GB"/>
            </a:lvl1pPr>
          </a:lstStyle>
          <a:p>
            <a:pPr lvl="0"/>
            <a:r>
              <a:rPr lang="en-GB"/>
              <a:t>Nulla quis lorem ut libero malesuada feugiat. Curabitur non nulla sit amet nisl tempus convallis quis ac lectus.</a:t>
            </a:r>
          </a:p>
        </p:txBody>
      </p:sp>
      <p:sp>
        <p:nvSpPr>
          <p:cNvPr id="4" name="Picture Placeholder 9">
            <a:extLst>
              <a:ext uri="{FF2B5EF4-FFF2-40B4-BE49-F238E27FC236}">
                <a16:creationId xmlns:a16="http://schemas.microsoft.com/office/drawing/2014/main" id="{11F57039-4B4F-C938-477A-36F056758EAA}"/>
              </a:ext>
            </a:extLst>
          </p:cNvPr>
          <p:cNvSpPr txBox="1">
            <a:spLocks noGrp="1"/>
          </p:cNvSpPr>
          <p:nvPr>
            <p:ph type="pic" idx="4294967295"/>
          </p:nvPr>
        </p:nvSpPr>
        <p:spPr>
          <a:xfrm>
            <a:off x="6311902" y="441326"/>
            <a:ext cx="5437186" cy="5975347"/>
          </a:xfrm>
          <a:solidFill>
            <a:srgbClr val="EAAF66"/>
          </a:solidFill>
        </p:spPr>
        <p:txBody>
          <a:bodyPr anchor="ctr" anchorCtr="1"/>
          <a:lstStyle>
            <a:lvl1pPr marL="0" indent="0" algn="ctr">
              <a:buNone/>
              <a:defRPr/>
            </a:lvl1pPr>
          </a:lstStyle>
          <a:p>
            <a:pPr lvl="0"/>
            <a:r>
              <a:rPr lang="en-US"/>
              <a:t>Click icon to add picture</a:t>
            </a:r>
            <a:endParaRPr lang="en-GB"/>
          </a:p>
        </p:txBody>
      </p:sp>
      <p:sp>
        <p:nvSpPr>
          <p:cNvPr id="5" name="Title 10">
            <a:extLst>
              <a:ext uri="{FF2B5EF4-FFF2-40B4-BE49-F238E27FC236}">
                <a16:creationId xmlns:a16="http://schemas.microsoft.com/office/drawing/2014/main" id="{D6602631-AFB5-81E2-AB80-24CD3FB528A6}"/>
              </a:ext>
            </a:extLst>
          </p:cNvPr>
          <p:cNvSpPr txBox="1">
            <a:spLocks noGrp="1"/>
          </p:cNvSpPr>
          <p:nvPr>
            <p:ph type="title"/>
          </p:nvPr>
        </p:nvSpPr>
        <p:spPr>
          <a:xfrm>
            <a:off x="442917" y="1665296"/>
            <a:ext cx="5437186" cy="1428640"/>
          </a:xfrm>
        </p:spPr>
        <p:txBody>
          <a:bodyPr anchor="b"/>
          <a:lstStyle>
            <a:lvl1pPr>
              <a:defRPr/>
            </a:lvl1pPr>
          </a:lstStyle>
          <a:p>
            <a:pPr lvl="0"/>
            <a:r>
              <a:rPr lang="en-US"/>
              <a:t>Click to edit Master title style</a:t>
            </a:r>
            <a:endParaRPr lang="en-GB"/>
          </a:p>
        </p:txBody>
      </p:sp>
      <p:sp>
        <p:nvSpPr>
          <p:cNvPr id="6" name="TextBox 8">
            <a:extLst>
              <a:ext uri="{FF2B5EF4-FFF2-40B4-BE49-F238E27FC236}">
                <a16:creationId xmlns:a16="http://schemas.microsoft.com/office/drawing/2014/main" id="{21E64127-7566-3745-9637-3A6BC009204C}"/>
              </a:ext>
            </a:extLst>
          </p:cNvPr>
          <p:cNvSpPr txBox="1"/>
          <p:nvPr/>
        </p:nvSpPr>
        <p:spPr>
          <a:xfrm>
            <a:off x="442917" y="6416673"/>
            <a:ext cx="367347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23 – 26 July · Brisbane and virtual</a:t>
            </a:r>
          </a:p>
        </p:txBody>
      </p:sp>
      <p:sp>
        <p:nvSpPr>
          <p:cNvPr id="7" name="TextBox 14">
            <a:extLst>
              <a:ext uri="{FF2B5EF4-FFF2-40B4-BE49-F238E27FC236}">
                <a16:creationId xmlns:a16="http://schemas.microsoft.com/office/drawing/2014/main" id="{D83A6642-65E3-C4F7-728E-45ED89E3343B}"/>
              </a:ext>
            </a:extLst>
          </p:cNvPr>
          <p:cNvSpPr txBox="1"/>
          <p:nvPr/>
        </p:nvSpPr>
        <p:spPr>
          <a:xfrm>
            <a:off x="4116391"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IAS Ribbon Sans Regular" pitchFamily="2"/>
                <a:ea typeface="IAS Ribbon Sans Regular" pitchFamily="2"/>
              </a:rPr>
              <a:t>ias2023.org</a:t>
            </a:r>
          </a:p>
        </p:txBody>
      </p:sp>
      <p:sp>
        <p:nvSpPr>
          <p:cNvPr id="8" name="TextBox 15">
            <a:extLst>
              <a:ext uri="{FF2B5EF4-FFF2-40B4-BE49-F238E27FC236}">
                <a16:creationId xmlns:a16="http://schemas.microsoft.com/office/drawing/2014/main" id="{5BE7AF24-CCD5-0573-3D34-F1FDFFDD0C23}"/>
              </a:ext>
            </a:extLst>
          </p:cNvPr>
          <p:cNvSpPr txBox="1"/>
          <p:nvPr/>
        </p:nvSpPr>
        <p:spPr>
          <a:xfrm>
            <a:off x="6312020" y="6416673"/>
            <a:ext cx="1763713" cy="215898"/>
          </a:xfrm>
          <a:prstGeom prst="rect">
            <a:avLst/>
          </a:prstGeom>
          <a:noFill/>
          <a:ln cap="flat">
            <a:noFill/>
          </a:ln>
        </p:spPr>
        <p:txBody>
          <a:bodyPr vert="horz" wrap="square" lIns="0" tIns="0" rIns="0"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00" b="0" i="0" u="none" strike="noStrike" kern="1200" cap="none" spc="0" baseline="0">
              <a:solidFill>
                <a:srgbClr val="000000"/>
              </a:solidFill>
              <a:uFillTx/>
              <a:latin typeface="IAS Ribbon Sans Light"/>
            </a:endParaRPr>
          </a:p>
        </p:txBody>
      </p:sp>
    </p:spTree>
    <p:extLst>
      <p:ext uri="{BB962C8B-B14F-4D97-AF65-F5344CB8AC3E}">
        <p14:creationId xmlns:p14="http://schemas.microsoft.com/office/powerpoint/2010/main" val="1532746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60FA50-EF0B-CE3E-BA7B-50DD525262E6}"/>
              </a:ext>
            </a:extLst>
          </p:cNvPr>
          <p:cNvSpPr txBox="1">
            <a:spLocks noGrp="1"/>
          </p:cNvSpPr>
          <p:nvPr>
            <p:ph type="title"/>
          </p:nvPr>
        </p:nvSpPr>
        <p:spPr>
          <a:xfrm>
            <a:off x="4116391" y="441326"/>
            <a:ext cx="7632688" cy="1223960"/>
          </a:xfrm>
          <a:prstGeom prst="rect">
            <a:avLst/>
          </a:prstGeom>
          <a:noFill/>
          <a:ln>
            <a:noFill/>
          </a:ln>
        </p:spPr>
        <p:txBody>
          <a:bodyPr vert="horz" wrap="square" lIns="0" tIns="0" rIns="0" bIns="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FF5BA9C2-0589-DAAF-46FF-E03FE3BBC925}"/>
              </a:ext>
            </a:extLst>
          </p:cNvPr>
          <p:cNvSpPr txBox="1">
            <a:spLocks noGrp="1"/>
          </p:cNvSpPr>
          <p:nvPr>
            <p:ph type="body" idx="1"/>
          </p:nvPr>
        </p:nvSpPr>
        <p:spPr>
          <a:xfrm>
            <a:off x="442907" y="2097094"/>
            <a:ext cx="11306171" cy="4079869"/>
          </a:xfrm>
          <a:prstGeom prst="rect">
            <a:avLst/>
          </a:prstGeom>
          <a:noFill/>
          <a:ln>
            <a:noFill/>
          </a:ln>
        </p:spPr>
        <p:txBody>
          <a:bodyPr vert="horz" wrap="square" lIns="0" tIns="0" rIns="0" bIns="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8">
            <a:extLst>
              <a:ext uri="{FF2B5EF4-FFF2-40B4-BE49-F238E27FC236}">
                <a16:creationId xmlns:a16="http://schemas.microsoft.com/office/drawing/2014/main" id="{6CDD92D2-8C1B-233D-BA93-579FA16FE7B1}"/>
              </a:ext>
            </a:extLst>
          </p:cNvPr>
          <p:cNvPicPr>
            <a:picLocks noChangeAspect="1"/>
          </p:cNvPicPr>
          <p:nvPr/>
        </p:nvPicPr>
        <p:blipFill>
          <a:blip r:embed="rId15"/>
          <a:srcRect/>
          <a:stretch>
            <a:fillRect/>
          </a:stretch>
        </p:blipFill>
        <p:spPr>
          <a:xfrm>
            <a:off x="273597" y="248396"/>
            <a:ext cx="1608082" cy="1196446"/>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489DCB"/>
          </a:solidFill>
          <a:uFillTx/>
          <a:latin typeface="IAS Ribbon Sans Bold"/>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000" b="0" i="0" u="none" strike="noStrike" kern="1200" cap="none" spc="0" baseline="0">
          <a:solidFill>
            <a:srgbClr val="000000"/>
          </a:solidFill>
          <a:uFillTx/>
          <a:latin typeface="IAS Ribbon Sans Light"/>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IAS Ribbon Sans Light"/>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IAS Ribbon Sans Light"/>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IAS Ribbon Sans Light"/>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IAS Ribbon Sans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8.png"/><Relationship Id="rId7" Type="http://schemas.openxmlformats.org/officeDocument/2006/relationships/image" Target="../media/image6.jpeg"/><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3FF87-5065-974E-7356-DD2E71A1F12F}"/>
              </a:ext>
            </a:extLst>
          </p:cNvPr>
          <p:cNvSpPr txBox="1">
            <a:spLocks noGrp="1"/>
          </p:cNvSpPr>
          <p:nvPr>
            <p:ph type="title"/>
          </p:nvPr>
        </p:nvSpPr>
        <p:spPr>
          <a:xfrm>
            <a:off x="4116391" y="1789041"/>
            <a:ext cx="7357344" cy="4611694"/>
          </a:xfrm>
        </p:spPr>
        <p:txBody>
          <a:bodyPr/>
          <a:lstStyle/>
          <a:p>
            <a:pPr lvl="0"/>
            <a:r>
              <a:rPr lang="en-GB"/>
              <a:t>Introduction</a:t>
            </a:r>
          </a:p>
        </p:txBody>
      </p:sp>
      <p:sp>
        <p:nvSpPr>
          <p:cNvPr id="3" name="Text Placeholder 2">
            <a:extLst>
              <a:ext uri="{FF2B5EF4-FFF2-40B4-BE49-F238E27FC236}">
                <a16:creationId xmlns:a16="http://schemas.microsoft.com/office/drawing/2014/main" id="{84F9586B-B424-3B1C-39B5-98782238C211}"/>
              </a:ext>
            </a:extLst>
          </p:cNvPr>
          <p:cNvSpPr txBox="1">
            <a:spLocks noGrp="1"/>
          </p:cNvSpPr>
          <p:nvPr>
            <p:ph type="body" idx="4294967295"/>
          </p:nvPr>
        </p:nvSpPr>
        <p:spPr>
          <a:xfrm>
            <a:off x="4116391" y="1162357"/>
            <a:ext cx="7357344" cy="1132109"/>
          </a:xfrm>
        </p:spPr>
        <p:txBody>
          <a:bodyPr/>
          <a:lstStyle/>
          <a:p>
            <a:pPr marL="0" lvl="0" indent="0">
              <a:buNone/>
            </a:pPr>
            <a:r>
              <a:rPr lang="en-US" b="1">
                <a:solidFill>
                  <a:srgbClr val="489DCB"/>
                </a:solidFill>
                <a:latin typeface="IAS Ribbon Sans Bold" pitchFamily="2"/>
                <a:ea typeface="IAS Ribbon Sans Bold" pitchFamily="2"/>
              </a:rPr>
              <a:t>Advancing HIV care for mothers and newborns:</a:t>
            </a:r>
          </a:p>
          <a:p>
            <a:pPr marL="0" lvl="0" indent="0">
              <a:buNone/>
            </a:pPr>
            <a:r>
              <a:rPr lang="en-US" b="1">
                <a:solidFill>
                  <a:srgbClr val="489DCB"/>
                </a:solidFill>
                <a:latin typeface="IAS Ribbon Sans Bold" pitchFamily="2"/>
                <a:ea typeface="IAS Ribbon Sans Bold" pitchFamily="2"/>
              </a:rPr>
              <a:t>Exploring long-acting solutions</a:t>
            </a:r>
            <a:endParaRPr lang="en-GB" b="1">
              <a:solidFill>
                <a:srgbClr val="489DCB"/>
              </a:solidFill>
              <a:latin typeface="IAS Ribbon Sans Bold" pitchFamily="2"/>
              <a:ea typeface="IAS Ribbon Sans Bold" pitchFamily="2"/>
            </a:endParaRPr>
          </a:p>
        </p:txBody>
      </p:sp>
      <p:sp>
        <p:nvSpPr>
          <p:cNvPr id="4" name="Text Placeholder 3">
            <a:extLst>
              <a:ext uri="{FF2B5EF4-FFF2-40B4-BE49-F238E27FC236}">
                <a16:creationId xmlns:a16="http://schemas.microsoft.com/office/drawing/2014/main" id="{0229A5DB-623D-DF18-EAB6-483757E202B7}"/>
              </a:ext>
            </a:extLst>
          </p:cNvPr>
          <p:cNvSpPr txBox="1">
            <a:spLocks noGrp="1"/>
          </p:cNvSpPr>
          <p:nvPr>
            <p:ph type="body" idx="4294967295"/>
          </p:nvPr>
        </p:nvSpPr>
        <p:spPr>
          <a:xfrm>
            <a:off x="4116391" y="696041"/>
            <a:ext cx="7357344" cy="385200"/>
          </a:xfrm>
        </p:spPr>
        <p:txBody>
          <a:bodyPr anchor="b"/>
          <a:lstStyle/>
          <a:p>
            <a:pPr marL="0" lvl="0" indent="0">
              <a:buNone/>
            </a:pPr>
            <a:r>
              <a:rPr lang="en-GB" sz="1600"/>
              <a:t>Nelli Barrière – International AIDS Society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70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EB75D-0704-383D-B7B6-1FA9E0B67A30}"/>
              </a:ext>
            </a:extLst>
          </p:cNvPr>
          <p:cNvSpPr txBox="1">
            <a:spLocks noGrp="1"/>
          </p:cNvSpPr>
          <p:nvPr>
            <p:ph type="title"/>
          </p:nvPr>
        </p:nvSpPr>
        <p:spPr>
          <a:xfrm>
            <a:off x="442917" y="441326"/>
            <a:ext cx="9349410" cy="1223960"/>
          </a:xfrm>
        </p:spPr>
        <p:txBody>
          <a:bodyPr/>
          <a:lstStyle/>
          <a:p>
            <a:pPr lvl="0"/>
            <a:r>
              <a:rPr lang="en-US"/>
              <a:t>Meet the session co-chairs and presenters</a:t>
            </a:r>
            <a:endParaRPr lang="en-CH"/>
          </a:p>
        </p:txBody>
      </p:sp>
      <p:pic>
        <p:nvPicPr>
          <p:cNvPr id="3" name="Picture 4">
            <a:extLst>
              <a:ext uri="{FF2B5EF4-FFF2-40B4-BE49-F238E27FC236}">
                <a16:creationId xmlns:a16="http://schemas.microsoft.com/office/drawing/2014/main" id="{A70FB173-A620-A097-8FD8-751B15159EC3}"/>
              </a:ext>
            </a:extLst>
          </p:cNvPr>
          <p:cNvPicPr>
            <a:picLocks noChangeAspect="1"/>
          </p:cNvPicPr>
          <p:nvPr/>
        </p:nvPicPr>
        <p:blipFill rotWithShape="1">
          <a:blip r:embed="rId3"/>
          <a:srcRect l="48110" t="5994" r="21348" b="35737"/>
          <a:stretch/>
        </p:blipFill>
        <p:spPr>
          <a:xfrm>
            <a:off x="314587" y="2056569"/>
            <a:ext cx="1187042" cy="1508001"/>
          </a:xfrm>
          <a:prstGeom prst="rect">
            <a:avLst/>
          </a:prstGeom>
          <a:noFill/>
          <a:ln cap="flat">
            <a:noFill/>
          </a:ln>
        </p:spPr>
      </p:pic>
      <p:sp>
        <p:nvSpPr>
          <p:cNvPr id="4" name="TextBox 6">
            <a:extLst>
              <a:ext uri="{FF2B5EF4-FFF2-40B4-BE49-F238E27FC236}">
                <a16:creationId xmlns:a16="http://schemas.microsoft.com/office/drawing/2014/main" id="{B4EDCFB6-936D-D244-BF2C-DAED100FDD0A}"/>
              </a:ext>
            </a:extLst>
          </p:cNvPr>
          <p:cNvSpPr txBox="1"/>
          <p:nvPr/>
        </p:nvSpPr>
        <p:spPr>
          <a:xfrm>
            <a:off x="1090970" y="1656382"/>
            <a:ext cx="1651250" cy="369335"/>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IAS Ribbon Sans Light"/>
              </a:rPr>
              <a:t>Co-chairs</a:t>
            </a:r>
            <a:endParaRPr lang="en-CH" sz="1800" b="0" i="0" u="none" strike="noStrike" kern="1200" cap="none" spc="0" baseline="0">
              <a:solidFill>
                <a:srgbClr val="000000"/>
              </a:solidFill>
              <a:uFillTx/>
              <a:latin typeface="IAS Ribbon Sans Light"/>
            </a:endParaRPr>
          </a:p>
        </p:txBody>
      </p:sp>
      <p:sp>
        <p:nvSpPr>
          <p:cNvPr id="5" name="TextBox 7">
            <a:extLst>
              <a:ext uri="{FF2B5EF4-FFF2-40B4-BE49-F238E27FC236}">
                <a16:creationId xmlns:a16="http://schemas.microsoft.com/office/drawing/2014/main" id="{0DDE0B9A-C032-E4E7-B199-5372578D35CA}"/>
              </a:ext>
            </a:extLst>
          </p:cNvPr>
          <p:cNvSpPr txBox="1"/>
          <p:nvPr/>
        </p:nvSpPr>
        <p:spPr>
          <a:xfrm>
            <a:off x="125821" y="3590814"/>
            <a:ext cx="1651250" cy="523219"/>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IAS Ribbon Sans Light"/>
              </a:rPr>
              <a:t>Helen McDowell, ViiV Healthcare</a:t>
            </a:r>
            <a:endParaRPr lang="en-CH" sz="1400" b="0" i="0" u="none" strike="noStrike" kern="1200" cap="none" spc="0" baseline="0">
              <a:solidFill>
                <a:srgbClr val="000000"/>
              </a:solidFill>
              <a:uFillTx/>
              <a:latin typeface="IAS Ribbon Sans Light"/>
            </a:endParaRPr>
          </a:p>
        </p:txBody>
      </p:sp>
      <p:sp>
        <p:nvSpPr>
          <p:cNvPr id="6" name="TextBox 9">
            <a:extLst>
              <a:ext uri="{FF2B5EF4-FFF2-40B4-BE49-F238E27FC236}">
                <a16:creationId xmlns:a16="http://schemas.microsoft.com/office/drawing/2014/main" id="{EB47FDBC-B060-2E90-A731-06022FEA4EE1}"/>
              </a:ext>
            </a:extLst>
          </p:cNvPr>
          <p:cNvSpPr txBox="1"/>
          <p:nvPr/>
        </p:nvSpPr>
        <p:spPr>
          <a:xfrm>
            <a:off x="6052188" y="3188441"/>
            <a:ext cx="1959065" cy="954103"/>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Deborah Persaud, Johns Hopkins University School of Medicine</a:t>
            </a:r>
            <a:endParaRPr lang="en-CH" sz="1400" b="0" i="0" u="none" strike="noStrike" kern="1200" cap="none" spc="0" baseline="0" dirty="0">
              <a:solidFill>
                <a:srgbClr val="000000"/>
              </a:solidFill>
              <a:uFillTx/>
              <a:latin typeface="IAS Ribbon Sans Light"/>
            </a:endParaRPr>
          </a:p>
        </p:txBody>
      </p:sp>
      <p:sp>
        <p:nvSpPr>
          <p:cNvPr id="7" name="TextBox 10">
            <a:extLst>
              <a:ext uri="{FF2B5EF4-FFF2-40B4-BE49-F238E27FC236}">
                <a16:creationId xmlns:a16="http://schemas.microsoft.com/office/drawing/2014/main" id="{E6C5E39A-2D8A-37F2-7E6A-3D6B8174CBAE}"/>
              </a:ext>
            </a:extLst>
          </p:cNvPr>
          <p:cNvSpPr txBox="1"/>
          <p:nvPr/>
        </p:nvSpPr>
        <p:spPr>
          <a:xfrm>
            <a:off x="8008362" y="3240537"/>
            <a:ext cx="1959065" cy="523219"/>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Lionel Tan,</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err="1">
                <a:solidFill>
                  <a:srgbClr val="000000"/>
                </a:solidFill>
                <a:uFillTx/>
                <a:latin typeface="IAS Ribbon Sans Light"/>
              </a:rPr>
              <a:t>ViiV</a:t>
            </a:r>
            <a:r>
              <a:rPr lang="en-US" sz="1400" b="0" i="0" u="none" strike="noStrike" kern="1200" cap="none" spc="0" baseline="0" dirty="0">
                <a:solidFill>
                  <a:srgbClr val="000000"/>
                </a:solidFill>
                <a:uFillTx/>
                <a:latin typeface="IAS Ribbon Sans Light"/>
              </a:rPr>
              <a:t> Healthcare</a:t>
            </a:r>
            <a:endParaRPr lang="en-CH" sz="1400" b="0" i="0" u="none" strike="noStrike" kern="1200" cap="none" spc="0" baseline="0" dirty="0">
              <a:solidFill>
                <a:srgbClr val="000000"/>
              </a:solidFill>
              <a:uFillTx/>
              <a:latin typeface="IAS Ribbon Sans Light"/>
            </a:endParaRPr>
          </a:p>
        </p:txBody>
      </p:sp>
      <p:sp>
        <p:nvSpPr>
          <p:cNvPr id="8" name="TextBox 11">
            <a:extLst>
              <a:ext uri="{FF2B5EF4-FFF2-40B4-BE49-F238E27FC236}">
                <a16:creationId xmlns:a16="http://schemas.microsoft.com/office/drawing/2014/main" id="{AB0E2E97-701C-9DFF-8AFD-379D1ABE1377}"/>
              </a:ext>
            </a:extLst>
          </p:cNvPr>
          <p:cNvSpPr txBox="1"/>
          <p:nvPr/>
        </p:nvSpPr>
        <p:spPr>
          <a:xfrm>
            <a:off x="10039264" y="3198927"/>
            <a:ext cx="1959065" cy="523219"/>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Kathryn Kersey,</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Gilead</a:t>
            </a:r>
            <a:endParaRPr lang="en-CH" sz="1400" b="0" i="0" u="none" strike="noStrike" kern="1200" cap="none" spc="0" baseline="0" dirty="0">
              <a:solidFill>
                <a:srgbClr val="000000"/>
              </a:solidFill>
              <a:uFillTx/>
              <a:latin typeface="IAS Ribbon Sans Light"/>
            </a:endParaRPr>
          </a:p>
        </p:txBody>
      </p:sp>
      <p:sp>
        <p:nvSpPr>
          <p:cNvPr id="9" name="TextBox 12">
            <a:extLst>
              <a:ext uri="{FF2B5EF4-FFF2-40B4-BE49-F238E27FC236}">
                <a16:creationId xmlns:a16="http://schemas.microsoft.com/office/drawing/2014/main" id="{EAF4EECD-A01F-9243-1181-D036724D3D75}"/>
              </a:ext>
            </a:extLst>
          </p:cNvPr>
          <p:cNvSpPr txBox="1"/>
          <p:nvPr/>
        </p:nvSpPr>
        <p:spPr>
          <a:xfrm>
            <a:off x="4359549" y="5836088"/>
            <a:ext cx="2643219" cy="738664"/>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Ingrid </a:t>
            </a:r>
            <a:r>
              <a:rPr lang="en-US" sz="1400" b="0" i="0" u="none" strike="noStrike" kern="1200" cap="none" spc="0" baseline="0" dirty="0" err="1">
                <a:solidFill>
                  <a:srgbClr val="000000"/>
                </a:solidFill>
                <a:uFillTx/>
                <a:latin typeface="IAS Ribbon Sans Light"/>
              </a:rPr>
              <a:t>Eshun</a:t>
            </a:r>
            <a:r>
              <a:rPr lang="en-US" sz="1400" b="0" i="0" u="none" strike="noStrike" kern="1200" cap="none" spc="0" baseline="0" dirty="0">
                <a:solidFill>
                  <a:srgbClr val="000000"/>
                </a:solidFill>
                <a:uFillTx/>
                <a:latin typeface="IAS Ribbon Sans Light"/>
              </a:rPr>
              <a: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err="1">
                <a:solidFill>
                  <a:srgbClr val="000000"/>
                </a:solidFill>
                <a:uFillTx/>
                <a:latin typeface="IAS Ribbon Sans Light"/>
              </a:rPr>
              <a:t>Wilsonova</a:t>
            </a:r>
            <a:r>
              <a:rPr lang="en-US" sz="1400" b="0" i="0" u="none" strike="noStrike" kern="1200" cap="none" spc="0" baseline="0" dirty="0">
                <a:solidFill>
                  <a:srgbClr val="000000"/>
                </a:solidFill>
                <a:uFillTx/>
                <a:latin typeface="IAS Ribbon Sans Light"/>
              </a:rPr>
              <a: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Janssen</a:t>
            </a:r>
            <a:endParaRPr lang="en-CH" sz="1400" b="0" i="0" u="none" strike="noStrike" kern="1200" cap="none" spc="0" baseline="0" dirty="0">
              <a:solidFill>
                <a:srgbClr val="000000"/>
              </a:solidFill>
              <a:uFillTx/>
              <a:latin typeface="IAS Ribbon Sans Light"/>
            </a:endParaRPr>
          </a:p>
        </p:txBody>
      </p:sp>
      <p:sp>
        <p:nvSpPr>
          <p:cNvPr id="10" name="TextBox 13">
            <a:extLst>
              <a:ext uri="{FF2B5EF4-FFF2-40B4-BE49-F238E27FC236}">
                <a16:creationId xmlns:a16="http://schemas.microsoft.com/office/drawing/2014/main" id="{9E6961C7-CA0C-4E53-BD0B-FD7472E8E956}"/>
              </a:ext>
            </a:extLst>
          </p:cNvPr>
          <p:cNvSpPr txBox="1"/>
          <p:nvPr/>
        </p:nvSpPr>
        <p:spPr>
          <a:xfrm>
            <a:off x="6074317" y="5801514"/>
            <a:ext cx="2643219" cy="523220"/>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Rebeca Plank</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Merck</a:t>
            </a:r>
            <a:endParaRPr lang="en-CH" sz="1400" b="0" i="0" u="none" strike="noStrike" kern="1200" cap="none" spc="0" baseline="0" dirty="0">
              <a:solidFill>
                <a:srgbClr val="000000"/>
              </a:solidFill>
              <a:uFillTx/>
              <a:latin typeface="IAS Ribbon Sans Light"/>
            </a:endParaRPr>
          </a:p>
        </p:txBody>
      </p:sp>
      <p:sp>
        <p:nvSpPr>
          <p:cNvPr id="11" name="TextBox 14">
            <a:extLst>
              <a:ext uri="{FF2B5EF4-FFF2-40B4-BE49-F238E27FC236}">
                <a16:creationId xmlns:a16="http://schemas.microsoft.com/office/drawing/2014/main" id="{0D3E5F26-CEDA-E078-8BD9-921D7F35FED1}"/>
              </a:ext>
            </a:extLst>
          </p:cNvPr>
          <p:cNvSpPr txBox="1"/>
          <p:nvPr/>
        </p:nvSpPr>
        <p:spPr>
          <a:xfrm>
            <a:off x="7978353" y="5829596"/>
            <a:ext cx="2207955" cy="738661"/>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Moti Ramgopal,</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Midway Immunology and Research Center</a:t>
            </a:r>
            <a:endParaRPr lang="en-CH" sz="1400" b="0" i="0" u="none" strike="noStrike" kern="1200" cap="none" spc="0" baseline="0" dirty="0">
              <a:solidFill>
                <a:srgbClr val="000000"/>
              </a:solidFill>
              <a:uFillTx/>
              <a:latin typeface="IAS Ribbon Sans Light"/>
            </a:endParaRPr>
          </a:p>
        </p:txBody>
      </p:sp>
      <p:sp>
        <p:nvSpPr>
          <p:cNvPr id="12" name="TextBox 15">
            <a:extLst>
              <a:ext uri="{FF2B5EF4-FFF2-40B4-BE49-F238E27FC236}">
                <a16:creationId xmlns:a16="http://schemas.microsoft.com/office/drawing/2014/main" id="{BCA87F11-09CE-674F-CEC8-A624D0A71098}"/>
              </a:ext>
            </a:extLst>
          </p:cNvPr>
          <p:cNvSpPr txBox="1"/>
          <p:nvPr/>
        </p:nvSpPr>
        <p:spPr>
          <a:xfrm>
            <a:off x="1829238" y="3639853"/>
            <a:ext cx="2643219" cy="954103"/>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Nittaya Phanuphak, </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Institute of HIV </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Research and</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Innovation</a:t>
            </a:r>
            <a:endParaRPr lang="en-CH" sz="1400" b="0" i="0" u="none" strike="noStrike" kern="1200" cap="none" spc="0" baseline="0" dirty="0">
              <a:solidFill>
                <a:srgbClr val="000000"/>
              </a:solidFill>
              <a:uFillTx/>
              <a:latin typeface="IAS Ribbon Sans Light"/>
            </a:endParaRPr>
          </a:p>
        </p:txBody>
      </p:sp>
      <p:sp>
        <p:nvSpPr>
          <p:cNvPr id="13" name="TextBox 16">
            <a:extLst>
              <a:ext uri="{FF2B5EF4-FFF2-40B4-BE49-F238E27FC236}">
                <a16:creationId xmlns:a16="http://schemas.microsoft.com/office/drawing/2014/main" id="{8C27402C-B70B-8ABA-E15A-2FC19EC135A7}"/>
              </a:ext>
            </a:extLst>
          </p:cNvPr>
          <p:cNvSpPr txBox="1"/>
          <p:nvPr/>
        </p:nvSpPr>
        <p:spPr>
          <a:xfrm>
            <a:off x="6626848" y="1118969"/>
            <a:ext cx="1651250" cy="369335"/>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IAS Ribbon Sans Light"/>
              </a:rPr>
              <a:t>Presenters</a:t>
            </a:r>
            <a:endParaRPr lang="en-CH" sz="1800" b="0" i="0" u="none" strike="noStrike" kern="1200" cap="none" spc="0" baseline="0">
              <a:solidFill>
                <a:srgbClr val="000000"/>
              </a:solidFill>
              <a:uFillTx/>
              <a:latin typeface="IAS Ribbon Sans Light"/>
            </a:endParaRPr>
          </a:p>
        </p:txBody>
      </p:sp>
      <p:sp>
        <p:nvSpPr>
          <p:cNvPr id="14" name="TextBox 17">
            <a:extLst>
              <a:ext uri="{FF2B5EF4-FFF2-40B4-BE49-F238E27FC236}">
                <a16:creationId xmlns:a16="http://schemas.microsoft.com/office/drawing/2014/main" id="{7A2EA27F-EA16-5B04-55D2-F27649712A2C}"/>
              </a:ext>
            </a:extLst>
          </p:cNvPr>
          <p:cNvSpPr txBox="1"/>
          <p:nvPr/>
        </p:nvSpPr>
        <p:spPr>
          <a:xfrm>
            <a:off x="4351137" y="3224435"/>
            <a:ext cx="2643219" cy="738664"/>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Sínead Delany-</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err="1">
                <a:solidFill>
                  <a:srgbClr val="000000"/>
                </a:solidFill>
                <a:uFillTx/>
                <a:latin typeface="IAS Ribbon Sans Light"/>
              </a:rPr>
              <a:t>Moretlwe</a:t>
            </a:r>
            <a:r>
              <a:rPr lang="en-US" sz="1400" b="0" i="0" u="none" strike="noStrike" kern="1200" cap="none" spc="0" baseline="0" dirty="0">
                <a:solidFill>
                  <a:srgbClr val="000000"/>
                </a:solidFill>
                <a:uFillTx/>
                <a:latin typeface="IAS Ribbon Sans Light"/>
              </a:rPr>
              <a: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Wits RHI</a:t>
            </a:r>
            <a:endParaRPr lang="en-CH" sz="1400" b="0" i="0" u="none" strike="noStrike" kern="1200" cap="none" spc="0" baseline="0" dirty="0">
              <a:solidFill>
                <a:srgbClr val="000000"/>
              </a:solidFill>
              <a:uFillTx/>
              <a:latin typeface="IAS Ribbon Sans Light"/>
            </a:endParaRPr>
          </a:p>
        </p:txBody>
      </p:sp>
      <p:sp>
        <p:nvSpPr>
          <p:cNvPr id="15" name="TextBox 19">
            <a:extLst>
              <a:ext uri="{FF2B5EF4-FFF2-40B4-BE49-F238E27FC236}">
                <a16:creationId xmlns:a16="http://schemas.microsoft.com/office/drawing/2014/main" id="{EE0CD46D-AFBE-BE60-20E9-F6A119A95E5D}"/>
              </a:ext>
            </a:extLst>
          </p:cNvPr>
          <p:cNvSpPr txBox="1"/>
          <p:nvPr/>
        </p:nvSpPr>
        <p:spPr>
          <a:xfrm>
            <a:off x="10006968" y="5796194"/>
            <a:ext cx="2399673" cy="954107"/>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Chloe Orkin,</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Barts Health NHS Trust, Royal London Hospital, Grahame Hayton Unit</a:t>
            </a:r>
            <a:endParaRPr lang="en-CH" sz="1400" b="0" i="0" u="none" strike="noStrike" kern="1200" cap="none" spc="0" baseline="0" dirty="0">
              <a:solidFill>
                <a:srgbClr val="000000"/>
              </a:solidFill>
              <a:uFillTx/>
              <a:latin typeface="IAS Ribbon Sans Light"/>
            </a:endParaRPr>
          </a:p>
        </p:txBody>
      </p:sp>
      <p:pic>
        <p:nvPicPr>
          <p:cNvPr id="16" name="Picture 26" descr="A close-up of a person smiling&#10;&#10;Description automatically generated">
            <a:extLst>
              <a:ext uri="{FF2B5EF4-FFF2-40B4-BE49-F238E27FC236}">
                <a16:creationId xmlns:a16="http://schemas.microsoft.com/office/drawing/2014/main" id="{7CE01F3E-A7B2-7901-BDBF-1CDD7081CF6C}"/>
              </a:ext>
            </a:extLst>
          </p:cNvPr>
          <p:cNvPicPr>
            <a:picLocks noChangeAspect="1"/>
          </p:cNvPicPr>
          <p:nvPr/>
        </p:nvPicPr>
        <p:blipFill rotWithShape="1">
          <a:blip r:embed="rId4"/>
          <a:srcRect l="25891" r="24055"/>
          <a:stretch/>
        </p:blipFill>
        <p:spPr>
          <a:xfrm>
            <a:off x="2043290" y="2056569"/>
            <a:ext cx="1187042" cy="1505695"/>
          </a:xfrm>
          <a:prstGeom prst="rect">
            <a:avLst/>
          </a:prstGeom>
          <a:noFill/>
          <a:ln cap="flat">
            <a:noFill/>
          </a:ln>
        </p:spPr>
      </p:pic>
      <p:pic>
        <p:nvPicPr>
          <p:cNvPr id="17" name="Picture 28" descr="HIV prevention drug is a huge leap forward">
            <a:extLst>
              <a:ext uri="{FF2B5EF4-FFF2-40B4-BE49-F238E27FC236}">
                <a16:creationId xmlns:a16="http://schemas.microsoft.com/office/drawing/2014/main" id="{F1089F86-9BC5-C459-3ADE-CB886D77650A}"/>
              </a:ext>
            </a:extLst>
          </p:cNvPr>
          <p:cNvPicPr>
            <a:picLocks noChangeAspect="1"/>
          </p:cNvPicPr>
          <p:nvPr/>
        </p:nvPicPr>
        <p:blipFill rotWithShape="1">
          <a:blip r:embed="rId5"/>
          <a:srcRect l="12869" t="2112" r="14040" b="29650"/>
          <a:stretch/>
        </p:blipFill>
        <p:spPr>
          <a:xfrm>
            <a:off x="4414424" y="1606685"/>
            <a:ext cx="1222058" cy="1550111"/>
          </a:xfrm>
          <a:prstGeom prst="rect">
            <a:avLst/>
          </a:prstGeom>
          <a:noFill/>
          <a:ln cap="flat">
            <a:noFill/>
          </a:ln>
        </p:spPr>
      </p:pic>
      <p:pic>
        <p:nvPicPr>
          <p:cNvPr id="1030" name="Picture 6" descr="Dr. Moti Ramgopal">
            <a:extLst>
              <a:ext uri="{FF2B5EF4-FFF2-40B4-BE49-F238E27FC236}">
                <a16:creationId xmlns:a16="http://schemas.microsoft.com/office/drawing/2014/main" id="{68FF3070-8538-666F-6AC9-BB8096AD0E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567" t="6067" r="21433" b="52315"/>
          <a:stretch/>
        </p:blipFill>
        <p:spPr bwMode="auto">
          <a:xfrm>
            <a:off x="8091597" y="4224092"/>
            <a:ext cx="1204052" cy="15056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grid Eshun-Wilsonova">
            <a:extLst>
              <a:ext uri="{FF2B5EF4-FFF2-40B4-BE49-F238E27FC236}">
                <a16:creationId xmlns:a16="http://schemas.microsoft.com/office/drawing/2014/main" id="{2F1D54A2-6AAD-5348-CED3-83B170F34E5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196" t="1146" r="9967" b="2876"/>
          <a:stretch/>
        </p:blipFill>
        <p:spPr bwMode="auto">
          <a:xfrm>
            <a:off x="4476987" y="4221065"/>
            <a:ext cx="1219643" cy="148480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hloe Meave Orkin">
            <a:extLst>
              <a:ext uri="{FF2B5EF4-FFF2-40B4-BE49-F238E27FC236}">
                <a16:creationId xmlns:a16="http://schemas.microsoft.com/office/drawing/2014/main" id="{3A1437E8-1354-9634-11E4-C696B3D5B79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79" r="11775"/>
          <a:stretch/>
        </p:blipFill>
        <p:spPr bwMode="auto">
          <a:xfrm>
            <a:off x="10124406" y="4190690"/>
            <a:ext cx="1132514" cy="15151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beca Plank">
            <a:extLst>
              <a:ext uri="{FF2B5EF4-FFF2-40B4-BE49-F238E27FC236}">
                <a16:creationId xmlns:a16="http://schemas.microsoft.com/office/drawing/2014/main" id="{776EBA5E-FDDD-DBEA-32C7-4EC65CC7F1C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656" t="4538" r="14870" b="5211"/>
          <a:stretch/>
        </p:blipFill>
        <p:spPr bwMode="auto">
          <a:xfrm>
            <a:off x="6149660" y="4221065"/>
            <a:ext cx="1246267" cy="14902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B5E7F28-DE84-9071-65FC-C64E00E20FF5}"/>
              </a:ext>
            </a:extLst>
          </p:cNvPr>
          <p:cNvPicPr>
            <a:picLocks noChangeAspect="1"/>
          </p:cNvPicPr>
          <p:nvPr/>
        </p:nvPicPr>
        <p:blipFill rotWithShape="1">
          <a:blip r:embed="rId10"/>
          <a:srcRect l="23124" t="12851" r="10503" b="30787"/>
          <a:stretch/>
        </p:blipFill>
        <p:spPr bwMode="auto">
          <a:xfrm>
            <a:off x="6149660" y="1602097"/>
            <a:ext cx="1246267" cy="1585595"/>
          </a:xfrm>
          <a:prstGeom prst="rect">
            <a:avLst/>
          </a:prstGeom>
          <a:ln>
            <a:noFill/>
          </a:ln>
          <a:extLst>
            <a:ext uri="{53640926-AAD7-44D8-BBD7-CCE9431645EC}">
              <a14:shadowObscured xmlns:a14="http://schemas.microsoft.com/office/drawing/2010/main"/>
            </a:ext>
          </a:extLst>
        </p:spPr>
      </p:pic>
      <p:pic>
        <p:nvPicPr>
          <p:cNvPr id="20" name="Picture 19">
            <a:extLst>
              <a:ext uri="{FF2B5EF4-FFF2-40B4-BE49-F238E27FC236}">
                <a16:creationId xmlns:a16="http://schemas.microsoft.com/office/drawing/2014/main" id="{7972C645-7586-0C53-958E-AF6B9A45B09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124406" y="1595878"/>
            <a:ext cx="1569856" cy="1553265"/>
          </a:xfrm>
          <a:prstGeom prst="rect">
            <a:avLst/>
          </a:prstGeom>
          <a:noFill/>
          <a:ln>
            <a:noFill/>
          </a:ln>
        </p:spPr>
      </p:pic>
      <p:pic>
        <p:nvPicPr>
          <p:cNvPr id="21" name="Picture 20">
            <a:extLst>
              <a:ext uri="{FF2B5EF4-FFF2-40B4-BE49-F238E27FC236}">
                <a16:creationId xmlns:a16="http://schemas.microsoft.com/office/drawing/2014/main" id="{4B24FCDC-872D-7843-6052-3FBDB1338012}"/>
              </a:ext>
            </a:extLst>
          </p:cNvPr>
          <p:cNvPicPr>
            <a:picLocks noChangeAspect="1"/>
          </p:cNvPicPr>
          <p:nvPr/>
        </p:nvPicPr>
        <p:blipFill rotWithShape="1">
          <a:blip r:embed="rId12">
            <a:extLst>
              <a:ext uri="{28A0092B-C50C-407E-A947-70E740481C1C}">
                <a14:useLocalDpi xmlns:a14="http://schemas.microsoft.com/office/drawing/2010/main" val="0"/>
              </a:ext>
            </a:extLst>
          </a:blip>
          <a:srcRect t="4334"/>
          <a:stretch/>
        </p:blipFill>
        <p:spPr bwMode="auto">
          <a:xfrm>
            <a:off x="8091597" y="1611265"/>
            <a:ext cx="1305066" cy="1576427"/>
          </a:xfrm>
          <a:prstGeom prst="rect">
            <a:avLst/>
          </a:prstGeom>
          <a:noFill/>
        </p:spPr>
      </p:pic>
      <p:pic>
        <p:nvPicPr>
          <p:cNvPr id="23" name="Picture 22">
            <a:extLst>
              <a:ext uri="{FF2B5EF4-FFF2-40B4-BE49-F238E27FC236}">
                <a16:creationId xmlns:a16="http://schemas.microsoft.com/office/drawing/2014/main" id="{781FCF6A-23FC-279E-C8DB-7B0B6270B201}"/>
              </a:ext>
            </a:extLst>
          </p:cNvPr>
          <p:cNvPicPr>
            <a:picLocks noChangeAspect="1"/>
          </p:cNvPicPr>
          <p:nvPr/>
        </p:nvPicPr>
        <p:blipFill>
          <a:blip r:embed="rId13"/>
          <a:stretch>
            <a:fillRect/>
          </a:stretch>
        </p:blipFill>
        <p:spPr>
          <a:xfrm>
            <a:off x="1053831" y="4671545"/>
            <a:ext cx="1446480" cy="144648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70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786D0-6A5A-D143-3842-1A44ED38AFAB}"/>
              </a:ext>
            </a:extLst>
          </p:cNvPr>
          <p:cNvSpPr txBox="1">
            <a:spLocks noGrp="1"/>
          </p:cNvSpPr>
          <p:nvPr>
            <p:ph type="title"/>
          </p:nvPr>
        </p:nvSpPr>
        <p:spPr>
          <a:xfrm>
            <a:off x="442917" y="441326"/>
            <a:ext cx="9349410" cy="1223960"/>
          </a:xfrm>
        </p:spPr>
        <p:txBody>
          <a:bodyPr/>
          <a:lstStyle/>
          <a:p>
            <a:pPr lvl="0"/>
            <a:r>
              <a:rPr lang="en-US"/>
              <a:t>Meet the session panelists</a:t>
            </a:r>
            <a:endParaRPr lang="en-CH"/>
          </a:p>
        </p:txBody>
      </p:sp>
      <p:sp>
        <p:nvSpPr>
          <p:cNvPr id="3" name="TextBox 9">
            <a:extLst>
              <a:ext uri="{FF2B5EF4-FFF2-40B4-BE49-F238E27FC236}">
                <a16:creationId xmlns:a16="http://schemas.microsoft.com/office/drawing/2014/main" id="{CE7CF467-6AD8-2C44-7A91-412F214F0ED6}"/>
              </a:ext>
            </a:extLst>
          </p:cNvPr>
          <p:cNvSpPr txBox="1"/>
          <p:nvPr/>
        </p:nvSpPr>
        <p:spPr>
          <a:xfrm>
            <a:off x="4470158" y="3226166"/>
            <a:ext cx="1959065" cy="738661"/>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Heather Ellis </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Positive Women Victoria</a:t>
            </a:r>
            <a:endParaRPr lang="en-CH" sz="1400" b="0" i="0" u="none" strike="noStrike" kern="1200" cap="none" spc="0" baseline="0" dirty="0">
              <a:solidFill>
                <a:srgbClr val="000000"/>
              </a:solidFill>
              <a:uFillTx/>
              <a:latin typeface="IAS Ribbon Sans Light"/>
            </a:endParaRPr>
          </a:p>
        </p:txBody>
      </p:sp>
      <p:sp>
        <p:nvSpPr>
          <p:cNvPr id="4" name="TextBox 10">
            <a:extLst>
              <a:ext uri="{FF2B5EF4-FFF2-40B4-BE49-F238E27FC236}">
                <a16:creationId xmlns:a16="http://schemas.microsoft.com/office/drawing/2014/main" id="{CC8E5175-8D84-7A3D-B863-DFD218C9BA56}"/>
              </a:ext>
            </a:extLst>
          </p:cNvPr>
          <p:cNvSpPr txBox="1"/>
          <p:nvPr/>
        </p:nvSpPr>
        <p:spPr>
          <a:xfrm>
            <a:off x="7013955" y="3226166"/>
            <a:ext cx="1959065" cy="738661"/>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Moherndran Archary</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University of KwaZulu-Natal</a:t>
            </a:r>
            <a:endParaRPr lang="en-CH" sz="1400" b="0" i="0" u="none" strike="noStrike" kern="1200" cap="none" spc="0" baseline="0" dirty="0">
              <a:solidFill>
                <a:srgbClr val="000000"/>
              </a:solidFill>
              <a:uFillTx/>
              <a:latin typeface="IAS Ribbon Sans Light"/>
            </a:endParaRPr>
          </a:p>
        </p:txBody>
      </p:sp>
      <p:sp>
        <p:nvSpPr>
          <p:cNvPr id="5" name="TextBox 11">
            <a:extLst>
              <a:ext uri="{FF2B5EF4-FFF2-40B4-BE49-F238E27FC236}">
                <a16:creationId xmlns:a16="http://schemas.microsoft.com/office/drawing/2014/main" id="{E157DECF-2FB4-8F0A-2C29-1F90719F5428}"/>
              </a:ext>
            </a:extLst>
          </p:cNvPr>
          <p:cNvSpPr txBox="1"/>
          <p:nvPr/>
        </p:nvSpPr>
        <p:spPr>
          <a:xfrm>
            <a:off x="9790018" y="3226166"/>
            <a:ext cx="1959065" cy="1384995"/>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err="1">
                <a:solidFill>
                  <a:srgbClr val="000000"/>
                </a:solidFill>
                <a:uFillTx/>
                <a:latin typeface="IAS Ribbon Sans Light"/>
              </a:rPr>
              <a:t>Nagalingeswaran</a:t>
            </a:r>
            <a:r>
              <a:rPr lang="en-US" sz="1400" b="0" i="0" u="none" strike="noStrike" kern="1200" cap="none" spc="0" baseline="0" dirty="0">
                <a:solidFill>
                  <a:srgbClr val="000000"/>
                </a:solidFill>
                <a:uFillTx/>
                <a:latin typeface="IAS Ribbon Sans Light"/>
              </a:rPr>
              <a:t> Kumarasamy</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VHS </a:t>
            </a:r>
            <a:r>
              <a:rPr lang="en-US" sz="1400" b="0" i="0" u="none" strike="noStrike" kern="1200" cap="none" spc="0" baseline="0" dirty="0" err="1">
                <a:solidFill>
                  <a:srgbClr val="000000"/>
                </a:solidFill>
                <a:uFillTx/>
                <a:latin typeface="IAS Ribbon Sans Light"/>
              </a:rPr>
              <a:t>Infecrious</a:t>
            </a:r>
            <a:r>
              <a:rPr lang="en-US" sz="1400" b="0" i="0" u="none" strike="noStrike" kern="1200" cap="none" spc="0" baseline="0" dirty="0">
                <a:solidFill>
                  <a:srgbClr val="000000"/>
                </a:solidFill>
                <a:uFillTx/>
                <a:latin typeface="IAS Ribbon Sans Light"/>
              </a:rPr>
              <a:t> Diseases Medical Centre, Voluntary Health Services</a:t>
            </a:r>
            <a:endParaRPr lang="en-CH" sz="1400" b="0" i="0" u="none" strike="noStrike" kern="1200" cap="none" spc="0" baseline="0" dirty="0">
              <a:solidFill>
                <a:srgbClr val="000000"/>
              </a:solidFill>
              <a:uFillTx/>
              <a:latin typeface="IAS Ribbon Sans Light"/>
            </a:endParaRPr>
          </a:p>
        </p:txBody>
      </p:sp>
      <p:sp>
        <p:nvSpPr>
          <p:cNvPr id="6" name="TextBox 12">
            <a:extLst>
              <a:ext uri="{FF2B5EF4-FFF2-40B4-BE49-F238E27FC236}">
                <a16:creationId xmlns:a16="http://schemas.microsoft.com/office/drawing/2014/main" id="{1C6980F6-F831-44A6-02E6-0C886ED0635B}"/>
              </a:ext>
            </a:extLst>
          </p:cNvPr>
          <p:cNvSpPr txBox="1"/>
          <p:nvPr/>
        </p:nvSpPr>
        <p:spPr>
          <a:xfrm>
            <a:off x="4470158" y="5600231"/>
            <a:ext cx="2643219" cy="738661"/>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Natella Rakhmanina</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EGPAF and Children’s National Hospital</a:t>
            </a:r>
            <a:endParaRPr lang="en-CH" sz="1400" b="0" i="0" u="none" strike="noStrike" kern="1200" cap="none" spc="0" baseline="0" dirty="0">
              <a:solidFill>
                <a:srgbClr val="000000"/>
              </a:solidFill>
              <a:uFillTx/>
              <a:latin typeface="IAS Ribbon Sans Light"/>
            </a:endParaRPr>
          </a:p>
        </p:txBody>
      </p:sp>
      <p:sp>
        <p:nvSpPr>
          <p:cNvPr id="7" name="TextBox 13">
            <a:extLst>
              <a:ext uri="{FF2B5EF4-FFF2-40B4-BE49-F238E27FC236}">
                <a16:creationId xmlns:a16="http://schemas.microsoft.com/office/drawing/2014/main" id="{77BD311C-50B2-7588-A84E-6064F8B83942}"/>
              </a:ext>
            </a:extLst>
          </p:cNvPr>
          <p:cNvSpPr txBox="1"/>
          <p:nvPr/>
        </p:nvSpPr>
        <p:spPr>
          <a:xfrm>
            <a:off x="7013955" y="5600231"/>
            <a:ext cx="2643219" cy="523219"/>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Lobna Gaayeb</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IAS Ribbon Sans Light"/>
              </a:rPr>
              <a:t>Medicines Patent Pool</a:t>
            </a:r>
            <a:endParaRPr lang="en-US" sz="1400" b="0" i="0" u="none" strike="noStrike" kern="1200" cap="none" spc="0" baseline="0" dirty="0">
              <a:solidFill>
                <a:srgbClr val="000000"/>
              </a:solidFill>
              <a:uFillTx/>
              <a:latin typeface="IAS Ribbon Sans Light"/>
            </a:endParaRPr>
          </a:p>
        </p:txBody>
      </p:sp>
      <p:sp>
        <p:nvSpPr>
          <p:cNvPr id="8" name="TextBox 16">
            <a:extLst>
              <a:ext uri="{FF2B5EF4-FFF2-40B4-BE49-F238E27FC236}">
                <a16:creationId xmlns:a16="http://schemas.microsoft.com/office/drawing/2014/main" id="{AA0E1D81-095D-7D5C-0858-2081C5EF16AA}"/>
              </a:ext>
            </a:extLst>
          </p:cNvPr>
          <p:cNvSpPr txBox="1"/>
          <p:nvPr/>
        </p:nvSpPr>
        <p:spPr>
          <a:xfrm>
            <a:off x="7427222" y="1047061"/>
            <a:ext cx="1651250" cy="369335"/>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IAS Ribbon Sans Light"/>
              </a:rPr>
              <a:t>Panelists</a:t>
            </a:r>
            <a:endParaRPr lang="en-CH" sz="1800" b="0" i="0" u="none" strike="noStrike" kern="1200" cap="none" spc="0" baseline="0">
              <a:solidFill>
                <a:srgbClr val="000000"/>
              </a:solidFill>
              <a:uFillTx/>
              <a:latin typeface="IAS Ribbon Sans Light"/>
            </a:endParaRPr>
          </a:p>
        </p:txBody>
      </p:sp>
      <p:pic>
        <p:nvPicPr>
          <p:cNvPr id="2050" name="Picture 2" descr="heather ellis">
            <a:extLst>
              <a:ext uri="{FF2B5EF4-FFF2-40B4-BE49-F238E27FC236}">
                <a16:creationId xmlns:a16="http://schemas.microsoft.com/office/drawing/2014/main" id="{40D6CC5D-5122-9A0A-6F59-C7DE7A2B62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47" r="8440" b="5900"/>
          <a:stretch/>
        </p:blipFill>
        <p:spPr bwMode="auto">
          <a:xfrm>
            <a:off x="4575013" y="1665286"/>
            <a:ext cx="1187042" cy="15056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agalingeswaran Kumarasamy">
            <a:extLst>
              <a:ext uri="{FF2B5EF4-FFF2-40B4-BE49-F238E27FC236}">
                <a16:creationId xmlns:a16="http://schemas.microsoft.com/office/drawing/2014/main" id="{B03F40BC-1A63-5D09-5BBA-4ED8A89202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4" r="10830"/>
          <a:stretch/>
        </p:blipFill>
        <p:spPr bwMode="auto">
          <a:xfrm>
            <a:off x="9882291" y="1665286"/>
            <a:ext cx="1183861" cy="150569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oherndran Archary, MBChB, PhD | AME">
            <a:extLst>
              <a:ext uri="{FF2B5EF4-FFF2-40B4-BE49-F238E27FC236}">
                <a16:creationId xmlns:a16="http://schemas.microsoft.com/office/drawing/2014/main" id="{9E803BB2-393E-8B1F-42C3-DDC9A9AA1A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6" r="10428"/>
          <a:stretch/>
        </p:blipFill>
        <p:spPr bwMode="auto">
          <a:xfrm>
            <a:off x="7118809" y="1660085"/>
            <a:ext cx="1219848" cy="151264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A54A06F1-C46F-D283-403B-1F335EE230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382" r="12263"/>
          <a:stretch/>
        </p:blipFill>
        <p:spPr bwMode="auto">
          <a:xfrm>
            <a:off x="4575013" y="4105904"/>
            <a:ext cx="1131880" cy="146324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Lobna Gaayeb - MPP">
            <a:extLst>
              <a:ext uri="{FF2B5EF4-FFF2-40B4-BE49-F238E27FC236}">
                <a16:creationId xmlns:a16="http://schemas.microsoft.com/office/drawing/2014/main" id="{86059FD3-BD9D-ED12-C20D-47BDEFEB1C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262" r="11482"/>
          <a:stretch/>
        </p:blipFill>
        <p:spPr bwMode="auto">
          <a:xfrm>
            <a:off x="7118809" y="4105904"/>
            <a:ext cx="1187043" cy="15123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CA61DC76-70C0-9B9F-7F74-0A4E0B427CDD}"/>
              </a:ext>
            </a:extLst>
          </p:cNvPr>
          <p:cNvPicPr>
            <a:picLocks noChangeAspect="1"/>
          </p:cNvPicPr>
          <p:nvPr/>
        </p:nvPicPr>
        <p:blipFill rotWithShape="1">
          <a:blip r:embed="rId7"/>
          <a:srcRect l="48110" t="5994" r="21348" b="35737"/>
          <a:stretch/>
        </p:blipFill>
        <p:spPr>
          <a:xfrm>
            <a:off x="314587" y="2056569"/>
            <a:ext cx="1187042" cy="1508001"/>
          </a:xfrm>
          <a:prstGeom prst="rect">
            <a:avLst/>
          </a:prstGeom>
          <a:noFill/>
          <a:ln cap="flat">
            <a:noFill/>
          </a:ln>
        </p:spPr>
      </p:pic>
      <p:sp>
        <p:nvSpPr>
          <p:cNvPr id="13" name="TextBox 6">
            <a:extLst>
              <a:ext uri="{FF2B5EF4-FFF2-40B4-BE49-F238E27FC236}">
                <a16:creationId xmlns:a16="http://schemas.microsoft.com/office/drawing/2014/main" id="{B9B5E98E-6DD9-11C4-BCFF-07595A40B028}"/>
              </a:ext>
            </a:extLst>
          </p:cNvPr>
          <p:cNvSpPr txBox="1"/>
          <p:nvPr/>
        </p:nvSpPr>
        <p:spPr>
          <a:xfrm>
            <a:off x="1090970" y="1656382"/>
            <a:ext cx="1651250" cy="369335"/>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IAS Ribbon Sans Light"/>
              </a:rPr>
              <a:t>Co-chairs</a:t>
            </a:r>
            <a:endParaRPr lang="en-CH" sz="1800" b="0" i="0" u="none" strike="noStrike" kern="1200" cap="none" spc="0" baseline="0">
              <a:solidFill>
                <a:srgbClr val="000000"/>
              </a:solidFill>
              <a:uFillTx/>
              <a:latin typeface="IAS Ribbon Sans Light"/>
            </a:endParaRPr>
          </a:p>
        </p:txBody>
      </p:sp>
      <p:sp>
        <p:nvSpPr>
          <p:cNvPr id="16" name="TextBox 7">
            <a:extLst>
              <a:ext uri="{FF2B5EF4-FFF2-40B4-BE49-F238E27FC236}">
                <a16:creationId xmlns:a16="http://schemas.microsoft.com/office/drawing/2014/main" id="{51C61547-6975-91BC-3D16-CB4319AFF29E}"/>
              </a:ext>
            </a:extLst>
          </p:cNvPr>
          <p:cNvSpPr txBox="1"/>
          <p:nvPr/>
        </p:nvSpPr>
        <p:spPr>
          <a:xfrm>
            <a:off x="125821" y="3590814"/>
            <a:ext cx="1651250" cy="523219"/>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IAS Ribbon Sans Light"/>
              </a:rPr>
              <a:t>Helen McDowell, ViiV Healthcare</a:t>
            </a:r>
            <a:endParaRPr lang="en-CH" sz="1400" b="0" i="0" u="none" strike="noStrike" kern="1200" cap="none" spc="0" baseline="0">
              <a:solidFill>
                <a:srgbClr val="000000"/>
              </a:solidFill>
              <a:uFillTx/>
              <a:latin typeface="IAS Ribbon Sans Light"/>
            </a:endParaRPr>
          </a:p>
        </p:txBody>
      </p:sp>
      <p:sp>
        <p:nvSpPr>
          <p:cNvPr id="17" name="TextBox 15">
            <a:extLst>
              <a:ext uri="{FF2B5EF4-FFF2-40B4-BE49-F238E27FC236}">
                <a16:creationId xmlns:a16="http://schemas.microsoft.com/office/drawing/2014/main" id="{9154AE21-A3BE-8CD3-C249-08D6780CA45C}"/>
              </a:ext>
            </a:extLst>
          </p:cNvPr>
          <p:cNvSpPr txBox="1"/>
          <p:nvPr/>
        </p:nvSpPr>
        <p:spPr>
          <a:xfrm>
            <a:off x="1829238" y="3639853"/>
            <a:ext cx="2643219" cy="954103"/>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Nittaya Phanuphak, </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Institute of HIV </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Research and</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IAS Ribbon Sans Light"/>
              </a:rPr>
              <a:t>Innovation</a:t>
            </a:r>
            <a:endParaRPr lang="en-CH" sz="1400" b="0" i="0" u="none" strike="noStrike" kern="1200" cap="none" spc="0" baseline="0" dirty="0">
              <a:solidFill>
                <a:srgbClr val="000000"/>
              </a:solidFill>
              <a:uFillTx/>
              <a:latin typeface="IAS Ribbon Sans Light"/>
            </a:endParaRPr>
          </a:p>
        </p:txBody>
      </p:sp>
      <p:pic>
        <p:nvPicPr>
          <p:cNvPr id="18" name="Picture 26" descr="A close-up of a person smiling&#10;&#10;Description automatically generated">
            <a:extLst>
              <a:ext uri="{FF2B5EF4-FFF2-40B4-BE49-F238E27FC236}">
                <a16:creationId xmlns:a16="http://schemas.microsoft.com/office/drawing/2014/main" id="{FCF6D5FB-E97F-2236-1E6E-D39905AF0856}"/>
              </a:ext>
            </a:extLst>
          </p:cNvPr>
          <p:cNvPicPr>
            <a:picLocks noChangeAspect="1"/>
          </p:cNvPicPr>
          <p:nvPr/>
        </p:nvPicPr>
        <p:blipFill rotWithShape="1">
          <a:blip r:embed="rId8"/>
          <a:srcRect l="25891" r="24055"/>
          <a:stretch/>
        </p:blipFill>
        <p:spPr>
          <a:xfrm>
            <a:off x="2043290" y="2056569"/>
            <a:ext cx="1187042" cy="1505695"/>
          </a:xfrm>
          <a:prstGeom prst="rect">
            <a:avLst/>
          </a:prstGeom>
          <a:noFill/>
          <a:ln cap="flat">
            <a:noFill/>
          </a:ln>
        </p:spPr>
      </p:pic>
      <p:pic>
        <p:nvPicPr>
          <p:cNvPr id="19" name="Picture 18">
            <a:extLst>
              <a:ext uri="{FF2B5EF4-FFF2-40B4-BE49-F238E27FC236}">
                <a16:creationId xmlns:a16="http://schemas.microsoft.com/office/drawing/2014/main" id="{A5E3D077-C55D-B8C0-305A-D02C33EA363B}"/>
              </a:ext>
            </a:extLst>
          </p:cNvPr>
          <p:cNvPicPr>
            <a:picLocks noChangeAspect="1"/>
          </p:cNvPicPr>
          <p:nvPr/>
        </p:nvPicPr>
        <p:blipFill>
          <a:blip r:embed="rId9"/>
          <a:stretch>
            <a:fillRect/>
          </a:stretch>
        </p:blipFill>
        <p:spPr>
          <a:xfrm>
            <a:off x="1053831" y="4671545"/>
            <a:ext cx="1446480" cy="14464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7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A175C-6AA9-1BD8-726D-3DC1F417F5A8}"/>
              </a:ext>
            </a:extLst>
          </p:cNvPr>
          <p:cNvSpPr txBox="1"/>
          <p:nvPr/>
        </p:nvSpPr>
        <p:spPr>
          <a:xfrm>
            <a:off x="3132487" y="302520"/>
            <a:ext cx="7632697" cy="1769336"/>
          </a:xfrm>
          <a:prstGeom prst="rect">
            <a:avLst/>
          </a:prstGeom>
          <a:noFill/>
          <a:ln cap="flat">
            <a:noFill/>
          </a:ln>
        </p:spPr>
        <p:txBody>
          <a:bodyPr vert="horz" wrap="square" lIns="0" tIns="0" rIns="0" bIns="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0" i="0" u="none" strike="noStrike" kern="1200" cap="none" spc="0" baseline="0">
                <a:solidFill>
                  <a:srgbClr val="489DCB"/>
                </a:solidFill>
                <a:uFillTx/>
                <a:latin typeface="IAS Ribbon Sans Bold"/>
              </a:rPr>
              <a:t>Thank you to our Corporate Partnership Programme sponsors</a:t>
            </a:r>
          </a:p>
        </p:txBody>
      </p:sp>
      <p:pic>
        <p:nvPicPr>
          <p:cNvPr id="4" name="Picture 12">
            <a:extLst>
              <a:ext uri="{FF2B5EF4-FFF2-40B4-BE49-F238E27FC236}">
                <a16:creationId xmlns:a16="http://schemas.microsoft.com/office/drawing/2014/main" id="{89999841-6256-AAE6-2BC6-7F7370CEA904}"/>
              </a:ext>
            </a:extLst>
          </p:cNvPr>
          <p:cNvPicPr>
            <a:picLocks noChangeAspect="1"/>
          </p:cNvPicPr>
          <p:nvPr/>
        </p:nvPicPr>
        <p:blipFill>
          <a:blip r:embed="rId3"/>
          <a:stretch>
            <a:fillRect/>
          </a:stretch>
        </p:blipFill>
        <p:spPr>
          <a:xfrm>
            <a:off x="3132487" y="2113123"/>
            <a:ext cx="3260174" cy="4250917"/>
          </a:xfrm>
          <a:prstGeom prst="rect">
            <a:avLst/>
          </a:prstGeom>
          <a:noFill/>
          <a:ln cap="flat">
            <a:noFill/>
          </a:ln>
        </p:spPr>
      </p:pic>
      <p:sp>
        <p:nvSpPr>
          <p:cNvPr id="6" name="TextBox 14">
            <a:extLst>
              <a:ext uri="{FF2B5EF4-FFF2-40B4-BE49-F238E27FC236}">
                <a16:creationId xmlns:a16="http://schemas.microsoft.com/office/drawing/2014/main" id="{28E1F3C1-4F5E-0EBF-C5BE-A633FA42A483}"/>
              </a:ext>
            </a:extLst>
          </p:cNvPr>
          <p:cNvSpPr txBox="1"/>
          <p:nvPr/>
        </p:nvSpPr>
        <p:spPr>
          <a:xfrm>
            <a:off x="9296055" y="2812118"/>
            <a:ext cx="2117238" cy="646334"/>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IAS Ribbon Sans Light" pitchFamily="50"/>
                <a:ea typeface="IAS Ribbon Sans Light" pitchFamily="50"/>
              </a:rPr>
              <a:t>Learn more on: www.bit.ly/CPPIAS</a:t>
            </a:r>
          </a:p>
        </p:txBody>
      </p:sp>
      <p:pic>
        <p:nvPicPr>
          <p:cNvPr id="7" name="Picture 15" descr="Qr code&#10;&#10;Description automatically generated">
            <a:extLst>
              <a:ext uri="{FF2B5EF4-FFF2-40B4-BE49-F238E27FC236}">
                <a16:creationId xmlns:a16="http://schemas.microsoft.com/office/drawing/2014/main" id="{A5D50A17-1F3F-9CE7-A00A-1B3155ADF376}"/>
              </a:ext>
            </a:extLst>
          </p:cNvPr>
          <p:cNvPicPr>
            <a:picLocks noChangeAspect="1"/>
          </p:cNvPicPr>
          <p:nvPr/>
        </p:nvPicPr>
        <p:blipFill>
          <a:blip r:embed="rId4"/>
          <a:stretch>
            <a:fillRect/>
          </a:stretch>
        </p:blipFill>
        <p:spPr>
          <a:xfrm>
            <a:off x="9501896" y="3458452"/>
            <a:ext cx="1705557" cy="1705557"/>
          </a:xfrm>
          <a:prstGeom prst="rect">
            <a:avLst/>
          </a:prstGeom>
          <a:noFill/>
          <a:ln cap="flat">
            <a:noFill/>
          </a:ln>
        </p:spPr>
      </p:pic>
      <p:pic>
        <p:nvPicPr>
          <p:cNvPr id="9" name="Picture 4" descr="Vir Biotechnology Logo">
            <a:extLst>
              <a:ext uri="{FF2B5EF4-FFF2-40B4-BE49-F238E27FC236}">
                <a16:creationId xmlns:a16="http://schemas.microsoft.com/office/drawing/2014/main" id="{F6228947-480E-A6ED-185A-4F6B7B80D65B}"/>
              </a:ext>
            </a:extLst>
          </p:cNvPr>
          <p:cNvPicPr>
            <a:picLocks noChangeAspect="1"/>
          </p:cNvPicPr>
          <p:nvPr/>
        </p:nvPicPr>
        <p:blipFill>
          <a:blip r:embed="rId5"/>
          <a:srcRect/>
          <a:stretch>
            <a:fillRect/>
          </a:stretch>
        </p:blipFill>
        <p:spPr>
          <a:xfrm>
            <a:off x="4690963" y="4314504"/>
            <a:ext cx="626684" cy="313337"/>
          </a:xfrm>
          <a:prstGeom prst="rect">
            <a:avLst/>
          </a:prstGeom>
          <a:noFill/>
          <a:ln cap="flat">
            <a:noFill/>
          </a:ln>
        </p:spPr>
      </p:pic>
      <p:pic>
        <p:nvPicPr>
          <p:cNvPr id="10" name="Picture 18">
            <a:extLst>
              <a:ext uri="{FF2B5EF4-FFF2-40B4-BE49-F238E27FC236}">
                <a16:creationId xmlns:a16="http://schemas.microsoft.com/office/drawing/2014/main" id="{91F74174-5D45-F035-3405-2F6605C5A069}"/>
              </a:ext>
            </a:extLst>
          </p:cNvPr>
          <p:cNvPicPr>
            <a:picLocks noChangeAspect="1"/>
          </p:cNvPicPr>
          <p:nvPr/>
        </p:nvPicPr>
        <p:blipFill>
          <a:blip r:embed="rId6"/>
          <a:stretch>
            <a:fillRect/>
          </a:stretch>
        </p:blipFill>
        <p:spPr>
          <a:xfrm>
            <a:off x="3117418" y="2617204"/>
            <a:ext cx="5027645" cy="841248"/>
          </a:xfrm>
          <a:prstGeom prst="rect">
            <a:avLst/>
          </a:prstGeom>
          <a:noFill/>
          <a:ln cap="flat">
            <a:noFill/>
          </a:ln>
        </p:spPr>
      </p:pic>
      <p:pic>
        <p:nvPicPr>
          <p:cNvPr id="11" name="Picture 2" descr="Janssen logo">
            <a:extLst>
              <a:ext uri="{FF2B5EF4-FFF2-40B4-BE49-F238E27FC236}">
                <a16:creationId xmlns:a16="http://schemas.microsoft.com/office/drawing/2014/main" id="{B9419842-9730-3C68-65C6-083DC90A6B62}"/>
              </a:ext>
            </a:extLst>
          </p:cNvPr>
          <p:cNvPicPr>
            <a:picLocks noChangeAspect="1"/>
          </p:cNvPicPr>
          <p:nvPr/>
        </p:nvPicPr>
        <p:blipFill>
          <a:blip r:embed="rId7"/>
          <a:srcRect/>
          <a:stretch>
            <a:fillRect/>
          </a:stretch>
        </p:blipFill>
        <p:spPr>
          <a:xfrm>
            <a:off x="3132487" y="4174546"/>
            <a:ext cx="1186516" cy="593253"/>
          </a:xfrm>
          <a:prstGeom prst="rect">
            <a:avLst/>
          </a:prstGeom>
          <a:noFill/>
          <a:ln cap="flat">
            <a:noFill/>
          </a:ln>
        </p:spPr>
      </p:pic>
      <p:pic>
        <p:nvPicPr>
          <p:cNvPr id="12" name="Picture 20">
            <a:extLst>
              <a:ext uri="{FF2B5EF4-FFF2-40B4-BE49-F238E27FC236}">
                <a16:creationId xmlns:a16="http://schemas.microsoft.com/office/drawing/2014/main" id="{B3C6B312-6F9C-E328-E1A4-9FE231455FEC}"/>
              </a:ext>
            </a:extLst>
          </p:cNvPr>
          <p:cNvPicPr>
            <a:picLocks noChangeAspect="1"/>
          </p:cNvPicPr>
          <p:nvPr/>
        </p:nvPicPr>
        <p:blipFill>
          <a:blip r:embed="rId8"/>
          <a:stretch>
            <a:fillRect/>
          </a:stretch>
        </p:blipFill>
        <p:spPr>
          <a:xfrm>
            <a:off x="3132487" y="5624748"/>
            <a:ext cx="3146834" cy="748911"/>
          </a:xfrm>
          <a:prstGeom prst="rect">
            <a:avLst/>
          </a:prstGeom>
          <a:noFill/>
          <a:ln cap="flat">
            <a:noFill/>
          </a:ln>
        </p:spPr>
      </p:pic>
      <p:pic>
        <p:nvPicPr>
          <p:cNvPr id="15" name="Picture 1">
            <a:extLst>
              <a:ext uri="{FF2B5EF4-FFF2-40B4-BE49-F238E27FC236}">
                <a16:creationId xmlns:a16="http://schemas.microsoft.com/office/drawing/2014/main" id="{7CE93724-763F-F0A9-5500-22FF23DDE4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92666" y="5722255"/>
            <a:ext cx="1031934" cy="42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674FB341-5B87-F565-BD27-910CDFF96CE6}"/>
              </a:ext>
            </a:extLst>
          </p:cNvPr>
          <p:cNvPicPr>
            <a:picLocks noChangeAspect="1"/>
          </p:cNvPicPr>
          <p:nvPr/>
        </p:nvPicPr>
        <p:blipFill>
          <a:blip r:embed="rId3"/>
          <a:stretch>
            <a:fillRect/>
          </a:stretch>
        </p:blipFill>
        <p:spPr>
          <a:xfrm>
            <a:off x="3132488" y="2113123"/>
            <a:ext cx="3260178" cy="4250921"/>
          </a:xfrm>
          <a:prstGeom prst="rect">
            <a:avLst/>
          </a:prstGeom>
        </p:spPr>
      </p:pic>
      <p:pic>
        <p:nvPicPr>
          <p:cNvPr id="17" name="Picture 6" descr="Immunotherapy by ImmunityBio - Cell Therapy for Cancer">
            <a:extLst>
              <a:ext uri="{FF2B5EF4-FFF2-40B4-BE49-F238E27FC236}">
                <a16:creationId xmlns:a16="http://schemas.microsoft.com/office/drawing/2014/main" id="{7C457ED1-B403-8DE9-7D5C-60EF852E3B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14530" y="5709357"/>
            <a:ext cx="1377071" cy="37843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2E9AFD3-CFEB-D0A2-C984-1911EF602314}"/>
              </a:ext>
            </a:extLst>
          </p:cNvPr>
          <p:cNvSpPr txBox="1"/>
          <p:nvPr/>
        </p:nvSpPr>
        <p:spPr>
          <a:xfrm>
            <a:off x="9296059" y="2812122"/>
            <a:ext cx="2117235" cy="646331"/>
          </a:xfrm>
          <a:prstGeom prst="rect">
            <a:avLst/>
          </a:prstGeom>
          <a:noFill/>
        </p:spPr>
        <p:txBody>
          <a:bodyPr wrap="square" rtlCol="0">
            <a:spAutoFit/>
          </a:bodyPr>
          <a:lstStyle/>
          <a:p>
            <a:pPr algn="l"/>
            <a:r>
              <a:rPr lang="en-US" dirty="0">
                <a:latin typeface="IAS Ribbon Sans Light" pitchFamily="50" charset="0"/>
                <a:ea typeface="IAS Ribbon Sans Light" pitchFamily="50" charset="0"/>
              </a:rPr>
              <a:t>Learn more on: www.bit.ly/CPPIAS</a:t>
            </a:r>
          </a:p>
        </p:txBody>
      </p:sp>
      <p:pic>
        <p:nvPicPr>
          <p:cNvPr id="19" name="Picture 18" descr="Qr code&#10;&#10;Description automatically generated">
            <a:extLst>
              <a:ext uri="{FF2B5EF4-FFF2-40B4-BE49-F238E27FC236}">
                <a16:creationId xmlns:a16="http://schemas.microsoft.com/office/drawing/2014/main" id="{073A8CF7-2E83-337F-7063-67B731A9B674}"/>
              </a:ext>
            </a:extLst>
          </p:cNvPr>
          <p:cNvPicPr>
            <a:picLocks noChangeAspect="1"/>
          </p:cNvPicPr>
          <p:nvPr/>
        </p:nvPicPr>
        <p:blipFill>
          <a:blip r:embed="rId4"/>
          <a:stretch>
            <a:fillRect/>
          </a:stretch>
        </p:blipFill>
        <p:spPr>
          <a:xfrm>
            <a:off x="9501897" y="3458453"/>
            <a:ext cx="1705558" cy="1705558"/>
          </a:xfrm>
          <a:prstGeom prst="rect">
            <a:avLst/>
          </a:prstGeom>
        </p:spPr>
      </p:pic>
      <p:pic>
        <p:nvPicPr>
          <p:cNvPr id="20" name="Picture 4" descr="Vir Biotechnology Logo">
            <a:extLst>
              <a:ext uri="{FF2B5EF4-FFF2-40B4-BE49-F238E27FC236}">
                <a16:creationId xmlns:a16="http://schemas.microsoft.com/office/drawing/2014/main" id="{B87BA25B-1ED0-15DA-D487-C6252E92BE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0967" y="4314506"/>
            <a:ext cx="626681" cy="3133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7FE1D76-F484-E4BF-D625-6FC15C5B8D7D}"/>
              </a:ext>
            </a:extLst>
          </p:cNvPr>
          <p:cNvPicPr>
            <a:picLocks noChangeAspect="1"/>
          </p:cNvPicPr>
          <p:nvPr/>
        </p:nvPicPr>
        <p:blipFill>
          <a:blip r:embed="rId6"/>
          <a:stretch>
            <a:fillRect/>
          </a:stretch>
        </p:blipFill>
        <p:spPr>
          <a:xfrm>
            <a:off x="3117415" y="2617204"/>
            <a:ext cx="5027650" cy="841249"/>
          </a:xfrm>
          <a:prstGeom prst="rect">
            <a:avLst/>
          </a:prstGeom>
        </p:spPr>
      </p:pic>
      <p:pic>
        <p:nvPicPr>
          <p:cNvPr id="22" name="Picture 2" descr="Janssen logo">
            <a:extLst>
              <a:ext uri="{FF2B5EF4-FFF2-40B4-BE49-F238E27FC236}">
                <a16:creationId xmlns:a16="http://schemas.microsoft.com/office/drawing/2014/main" id="{69C43CBC-2A24-73C9-992B-20C455A38D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2488" y="4174548"/>
            <a:ext cx="1186512" cy="5932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F354C246-8DDB-9566-DBA3-FDAAF59A0E5A}"/>
              </a:ext>
            </a:extLst>
          </p:cNvPr>
          <p:cNvPicPr>
            <a:picLocks noChangeAspect="1"/>
          </p:cNvPicPr>
          <p:nvPr/>
        </p:nvPicPr>
        <p:blipFill>
          <a:blip r:embed="rId8"/>
          <a:stretch>
            <a:fillRect/>
          </a:stretch>
        </p:blipFill>
        <p:spPr>
          <a:xfrm>
            <a:off x="3132488" y="5624745"/>
            <a:ext cx="3146832" cy="748914"/>
          </a:xfrm>
          <a:prstGeom prst="rect">
            <a:avLst/>
          </a:prstGeom>
        </p:spPr>
      </p:pic>
      <p:pic>
        <p:nvPicPr>
          <p:cNvPr id="24" name="Picture 2" descr="AccuBio">
            <a:extLst>
              <a:ext uri="{FF2B5EF4-FFF2-40B4-BE49-F238E27FC236}">
                <a16:creationId xmlns:a16="http://schemas.microsoft.com/office/drawing/2014/main" id="{03B04655-33D6-EDEB-EF6E-E39591B44C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27014" y="5655724"/>
            <a:ext cx="1237771" cy="6188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IAS202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0FC32D1F10B348BDD6921CA702695C" ma:contentTypeVersion="16" ma:contentTypeDescription="Create a new document." ma:contentTypeScope="" ma:versionID="0b7f3636875df7255a927e4b4f49f974">
  <xsd:schema xmlns:xsd="http://www.w3.org/2001/XMLSchema" xmlns:xs="http://www.w3.org/2001/XMLSchema" xmlns:p="http://schemas.microsoft.com/office/2006/metadata/properties" xmlns:ns2="5c7e0033-06db-4943-a6fc-d6522aced8a9" xmlns:ns3="250929fa-9806-4449-af20-7947085fa170" targetNamespace="http://schemas.microsoft.com/office/2006/metadata/properties" ma:root="true" ma:fieldsID="a3043ceaca3612b377ebe9a4de9255ed" ns2:_="" ns3:_="">
    <xsd:import namespace="5c7e0033-06db-4943-a6fc-d6522aced8a9"/>
    <xsd:import namespace="250929fa-9806-4449-af20-7947085fa17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7e0033-06db-4943-a6fc-d6522aced8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50929fa-9806-4449-af20-7947085fa17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8963c6f-ee03-4b2a-8221-928f9d265193}" ma:internalName="TaxCatchAll" ma:showField="CatchAllData" ma:web="250929fa-9806-4449-af20-7947085fa1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50929fa-9806-4449-af20-7947085fa170" xsi:nil="true"/>
    <lcf76f155ced4ddcb4097134ff3c332f xmlns="5c7e0033-06db-4943-a6fc-d6522aced8a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AADDFF-B44A-44E2-B345-B030731ACE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7e0033-06db-4943-a6fc-d6522aced8a9"/>
    <ds:schemaRef ds:uri="250929fa-9806-4449-af20-7947085fa1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A4E811-D3FF-40CE-B935-DCD98505A03B}">
  <ds:schemaRefs>
    <ds:schemaRef ds:uri="http://schemas.microsoft.com/office/2006/metadata/properties"/>
    <ds:schemaRef ds:uri="http://schemas.microsoft.com/office/infopath/2007/PartnerControls"/>
    <ds:schemaRef ds:uri="250929fa-9806-4449-af20-7947085fa170"/>
    <ds:schemaRef ds:uri="5c7e0033-06db-4943-a6fc-d6522aced8a9"/>
  </ds:schemaRefs>
</ds:datastoreItem>
</file>

<file path=customXml/itemProps3.xml><?xml version="1.0" encoding="utf-8"?>
<ds:datastoreItem xmlns:ds="http://schemas.openxmlformats.org/officeDocument/2006/customXml" ds:itemID="{F1DA1FF7-9124-4197-BECE-ABEC567424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IAS-2023-Speaker-template_RibbonSans%20(3)</Template>
  <TotalTime>198</TotalTime>
  <Words>429</Words>
  <Application>Microsoft Office PowerPoint</Application>
  <PresentationFormat>Widescreen</PresentationFormat>
  <Paragraphs>63</Paragraphs>
  <Slides>4</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vt:i4>
      </vt:variant>
    </vt:vector>
  </HeadingPairs>
  <TitlesOfParts>
    <vt:vector size="11" baseType="lpstr">
      <vt:lpstr>Arial</vt:lpstr>
      <vt:lpstr>Calibri</vt:lpstr>
      <vt:lpstr>IAS Ribbon Sans</vt:lpstr>
      <vt:lpstr>IAS Ribbon Sans Bold</vt:lpstr>
      <vt:lpstr>IAS Ribbon Sans Light</vt:lpstr>
      <vt:lpstr>IAS Ribbon Sans Regular</vt:lpstr>
      <vt:lpstr>IAS2023</vt:lpstr>
      <vt:lpstr>Introduction</vt:lpstr>
      <vt:lpstr>Meet the session co-chairs and presenters</vt:lpstr>
      <vt:lpstr>Meet the session panelists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Introduciton</dc:title>
  <dc:creator>Nelli Barrière</dc:creator>
  <cp:lastModifiedBy>Nelli Barrière</cp:lastModifiedBy>
  <cp:revision>1</cp:revision>
  <dcterms:created xsi:type="dcterms:W3CDTF">2023-06-16T11:19:24Z</dcterms:created>
  <dcterms:modified xsi:type="dcterms:W3CDTF">2023-07-17T14:25:20Z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0x010100720FC32D1F10B348BDD6921CA702695C</vt:lpwstr>
  </property>
  <property fmtid="{D5CDD505-2E9C-101B-9397-08002B2CF9AE}" pid="3" name="MediaServiceImageTags">
    <vt:lpwstr/>
  </property>
</Properties>
</file>