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6" r:id="rId5"/>
    <p:sldId id="958" r:id="rId6"/>
    <p:sldId id="960" r:id="rId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5E83E-6939-47E8-BA0F-AF80FBD6941F}" v="191" dt="2023-07-12T12:14:31.62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B301B821-A1FF-4177-AEE7-76D212191A09}"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FFFFFF"/>
          </a:solidFill>
        </a:fill>
      </a:tcStyle>
    </a:wholeTbl>
    <a:band1H>
      <a:tcStyle>
        <a:tcBdr/>
        <a:fill>
          <a:solidFill>
            <a:srgbClr val="E9EBF5"/>
          </a:solidFill>
        </a:fill>
      </a:tcStyle>
    </a:band1H>
    <a:band1V>
      <a:tcStyle>
        <a:tcBdr/>
        <a:fill>
          <a:solidFill>
            <a:srgbClr val="E9EBF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li Barrière" userId="bc653105-99e7-4826-9f1d-c2cc505f780c" providerId="ADAL" clId="{5C95E83E-6939-47E8-BA0F-AF80FBD6941F}"/>
    <pc:docChg chg="undo redo custSel delSld modSld sldOrd">
      <pc:chgData name="Nelli Barrière" userId="bc653105-99e7-4826-9f1d-c2cc505f780c" providerId="ADAL" clId="{5C95E83E-6939-47E8-BA0F-AF80FBD6941F}" dt="2023-07-12T12:14:31.623" v="679" actId="1076"/>
      <pc:docMkLst>
        <pc:docMk/>
      </pc:docMkLst>
      <pc:sldChg chg="modSp mod">
        <pc:chgData name="Nelli Barrière" userId="bc653105-99e7-4826-9f1d-c2cc505f780c" providerId="ADAL" clId="{5C95E83E-6939-47E8-BA0F-AF80FBD6941F}" dt="2023-06-16T11:45:02.970" v="0"/>
        <pc:sldMkLst>
          <pc:docMk/>
          <pc:sldMk cId="0" sldId="266"/>
        </pc:sldMkLst>
        <pc:spChg chg="mod">
          <ac:chgData name="Nelli Barrière" userId="bc653105-99e7-4826-9f1d-c2cc505f780c" providerId="ADAL" clId="{5C95E83E-6939-47E8-BA0F-AF80FBD6941F}" dt="2023-06-16T11:45:02.970" v="0"/>
          <ac:spMkLst>
            <pc:docMk/>
            <pc:sldMk cId="0" sldId="266"/>
            <ac:spMk id="3" creationId="{84F9586B-B424-3B1C-39B5-98782238C211}"/>
          </ac:spMkLst>
        </pc:spChg>
      </pc:sldChg>
      <pc:sldChg chg="addSp delSp modSp mod ord modNotes">
        <pc:chgData name="Nelli Barrière" userId="bc653105-99e7-4826-9f1d-c2cc505f780c" providerId="ADAL" clId="{5C95E83E-6939-47E8-BA0F-AF80FBD6941F}" dt="2023-07-12T12:14:31.623" v="679" actId="1076"/>
        <pc:sldMkLst>
          <pc:docMk/>
          <pc:sldMk cId="0" sldId="958"/>
        </pc:sldMkLst>
        <pc:spChg chg="add del mod">
          <ac:chgData name="Nelli Barrière" userId="bc653105-99e7-4826-9f1d-c2cc505f780c" providerId="ADAL" clId="{5C95E83E-6939-47E8-BA0F-AF80FBD6941F}" dt="2023-07-11T15:09:03.675" v="668" actId="478"/>
          <ac:spMkLst>
            <pc:docMk/>
            <pc:sldMk cId="0" sldId="958"/>
            <ac:spMk id="14" creationId="{58AA7B0A-DB25-66C1-3FA2-4388911FDC52}"/>
          </ac:spMkLst>
        </pc:spChg>
        <pc:spChg chg="add mod">
          <ac:chgData name="Nelli Barrière" userId="bc653105-99e7-4826-9f1d-c2cc505f780c" providerId="ADAL" clId="{5C95E83E-6939-47E8-BA0F-AF80FBD6941F}" dt="2023-07-11T15:08:56.134" v="667"/>
          <ac:spMkLst>
            <pc:docMk/>
            <pc:sldMk cId="0" sldId="958"/>
            <ac:spMk id="18" creationId="{66BEA66B-7076-0E70-1B16-3DC058389B95}"/>
          </ac:spMkLst>
        </pc:spChg>
        <pc:picChg chg="del">
          <ac:chgData name="Nelli Barrière" userId="bc653105-99e7-4826-9f1d-c2cc505f780c" providerId="ADAL" clId="{5C95E83E-6939-47E8-BA0F-AF80FBD6941F}" dt="2023-07-12T12:14:25.419" v="676" actId="478"/>
          <ac:picMkLst>
            <pc:docMk/>
            <pc:sldMk cId="0" sldId="958"/>
            <ac:picMk id="3" creationId="{D29F7E17-8B26-E977-5845-6B7E0C451075}"/>
          </ac:picMkLst>
        </pc:picChg>
        <pc:picChg chg="del">
          <ac:chgData name="Nelli Barrière" userId="bc653105-99e7-4826-9f1d-c2cc505f780c" providerId="ADAL" clId="{5C95E83E-6939-47E8-BA0F-AF80FBD6941F}" dt="2023-07-12T12:14:25.988" v="677" actId="478"/>
          <ac:picMkLst>
            <pc:docMk/>
            <pc:sldMk cId="0" sldId="958"/>
            <ac:picMk id="5" creationId="{89BAA1D1-1C8A-280E-A785-5589910DD9FF}"/>
          </ac:picMkLst>
        </pc:picChg>
        <pc:picChg chg="del">
          <ac:chgData name="Nelli Barrière" userId="bc653105-99e7-4826-9f1d-c2cc505f780c" providerId="ADAL" clId="{5C95E83E-6939-47E8-BA0F-AF80FBD6941F}" dt="2023-07-12T12:14:26.506" v="678" actId="478"/>
          <ac:picMkLst>
            <pc:docMk/>
            <pc:sldMk cId="0" sldId="958"/>
            <ac:picMk id="8" creationId="{6EC49379-693D-6286-D48C-42DF184A1F9D}"/>
          </ac:picMkLst>
        </pc:picChg>
        <pc:picChg chg="del">
          <ac:chgData name="Nelli Barrière" userId="bc653105-99e7-4826-9f1d-c2cc505f780c" providerId="ADAL" clId="{5C95E83E-6939-47E8-BA0F-AF80FBD6941F}" dt="2023-07-12T12:14:19.544" v="674" actId="478"/>
          <ac:picMkLst>
            <pc:docMk/>
            <pc:sldMk cId="0" sldId="958"/>
            <ac:picMk id="13" creationId="{10A792F2-B13D-B5E8-CC74-8708428EA27E}"/>
          </ac:picMkLst>
        </pc:picChg>
        <pc:picChg chg="add mod">
          <ac:chgData name="Nelli Barrière" userId="bc653105-99e7-4826-9f1d-c2cc505f780c" providerId="ADAL" clId="{5C95E83E-6939-47E8-BA0F-AF80FBD6941F}" dt="2023-07-12T12:14:31.623" v="679" actId="1076"/>
          <ac:picMkLst>
            <pc:docMk/>
            <pc:sldMk cId="0" sldId="958"/>
            <ac:picMk id="15" creationId="{52064EC8-6C0C-A334-E2D7-85B26190DF25}"/>
          </ac:picMkLst>
        </pc:picChg>
        <pc:picChg chg="add mod">
          <ac:chgData name="Nelli Barrière" userId="bc653105-99e7-4826-9f1d-c2cc505f780c" providerId="ADAL" clId="{5C95E83E-6939-47E8-BA0F-AF80FBD6941F}" dt="2023-07-11T15:08:56.134" v="667"/>
          <ac:picMkLst>
            <pc:docMk/>
            <pc:sldMk cId="0" sldId="958"/>
            <ac:picMk id="16" creationId="{2AF0FACF-522F-FC6D-015A-5FA6ADE107D3}"/>
          </ac:picMkLst>
        </pc:picChg>
        <pc:picChg chg="add mod">
          <ac:chgData name="Nelli Barrière" userId="bc653105-99e7-4826-9f1d-c2cc505f780c" providerId="ADAL" clId="{5C95E83E-6939-47E8-BA0F-AF80FBD6941F}" dt="2023-07-12T12:14:31.623" v="679" actId="1076"/>
          <ac:picMkLst>
            <pc:docMk/>
            <pc:sldMk cId="0" sldId="958"/>
            <ac:picMk id="17" creationId="{FEC87117-F6C9-8C11-9026-178FC2399435}"/>
          </ac:picMkLst>
        </pc:picChg>
        <pc:picChg chg="add mod">
          <ac:chgData name="Nelli Barrière" userId="bc653105-99e7-4826-9f1d-c2cc505f780c" providerId="ADAL" clId="{5C95E83E-6939-47E8-BA0F-AF80FBD6941F}" dt="2023-07-11T15:08:56.134" v="667"/>
          <ac:picMkLst>
            <pc:docMk/>
            <pc:sldMk cId="0" sldId="958"/>
            <ac:picMk id="19" creationId="{248F23BE-8F24-4470-81A1-45F6181AA579}"/>
          </ac:picMkLst>
        </pc:picChg>
        <pc:picChg chg="add mod">
          <ac:chgData name="Nelli Barrière" userId="bc653105-99e7-4826-9f1d-c2cc505f780c" providerId="ADAL" clId="{5C95E83E-6939-47E8-BA0F-AF80FBD6941F}" dt="2023-07-11T15:08:56.134" v="667"/>
          <ac:picMkLst>
            <pc:docMk/>
            <pc:sldMk cId="0" sldId="958"/>
            <ac:picMk id="20" creationId="{B5F42A24-2E22-7B77-E6E8-6D78B20CA270}"/>
          </ac:picMkLst>
        </pc:picChg>
        <pc:picChg chg="add mod">
          <ac:chgData name="Nelli Barrière" userId="bc653105-99e7-4826-9f1d-c2cc505f780c" providerId="ADAL" clId="{5C95E83E-6939-47E8-BA0F-AF80FBD6941F}" dt="2023-07-11T15:08:56.134" v="667"/>
          <ac:picMkLst>
            <pc:docMk/>
            <pc:sldMk cId="0" sldId="958"/>
            <ac:picMk id="21" creationId="{51845A91-7CF5-CF6B-B790-6AAA3993B0E3}"/>
          </ac:picMkLst>
        </pc:picChg>
        <pc:picChg chg="add mod">
          <ac:chgData name="Nelli Barrière" userId="bc653105-99e7-4826-9f1d-c2cc505f780c" providerId="ADAL" clId="{5C95E83E-6939-47E8-BA0F-AF80FBD6941F}" dt="2023-07-11T15:08:56.134" v="667"/>
          <ac:picMkLst>
            <pc:docMk/>
            <pc:sldMk cId="0" sldId="958"/>
            <ac:picMk id="22" creationId="{04FCA241-E678-102A-A60A-1BAEC92358A7}"/>
          </ac:picMkLst>
        </pc:picChg>
        <pc:picChg chg="add mod">
          <ac:chgData name="Nelli Barrière" userId="bc653105-99e7-4826-9f1d-c2cc505f780c" providerId="ADAL" clId="{5C95E83E-6939-47E8-BA0F-AF80FBD6941F}" dt="2023-07-11T15:08:56.134" v="667"/>
          <ac:picMkLst>
            <pc:docMk/>
            <pc:sldMk cId="0" sldId="958"/>
            <ac:picMk id="23" creationId="{773F087D-4AD7-6410-83AD-E194DC2814AF}"/>
          </ac:picMkLst>
        </pc:picChg>
        <pc:picChg chg="add del mod">
          <ac:chgData name="Nelli Barrière" userId="bc653105-99e7-4826-9f1d-c2cc505f780c" providerId="ADAL" clId="{5C95E83E-6939-47E8-BA0F-AF80FBD6941F}" dt="2023-07-12T12:14:18.115" v="673" actId="478"/>
          <ac:picMkLst>
            <pc:docMk/>
            <pc:sldMk cId="0" sldId="958"/>
            <ac:picMk id="24" creationId="{404791FF-975C-F8B6-27B1-0581F04106A1}"/>
          </ac:picMkLst>
        </pc:picChg>
        <pc:picChg chg="add mod">
          <ac:chgData name="Nelli Barrière" userId="bc653105-99e7-4826-9f1d-c2cc505f780c" providerId="ADAL" clId="{5C95E83E-6939-47E8-BA0F-AF80FBD6941F}" dt="2023-07-12T12:14:31.623" v="679" actId="1076"/>
          <ac:picMkLst>
            <pc:docMk/>
            <pc:sldMk cId="0" sldId="958"/>
            <ac:picMk id="25" creationId="{95EFB881-A229-4CDD-7109-7D600482A295}"/>
          </ac:picMkLst>
        </pc:picChg>
      </pc:sldChg>
      <pc:sldChg chg="addSp delSp modSp mod">
        <pc:chgData name="Nelli Barrière" userId="bc653105-99e7-4826-9f1d-c2cc505f780c" providerId="ADAL" clId="{5C95E83E-6939-47E8-BA0F-AF80FBD6941F}" dt="2023-07-12T12:13:16.848" v="672" actId="14100"/>
        <pc:sldMkLst>
          <pc:docMk/>
          <pc:sldMk cId="0" sldId="960"/>
        </pc:sldMkLst>
        <pc:spChg chg="mod">
          <ac:chgData name="Nelli Barrière" userId="bc653105-99e7-4826-9f1d-c2cc505f780c" providerId="ADAL" clId="{5C95E83E-6939-47E8-BA0F-AF80FBD6941F}" dt="2023-06-26T10:45:03.730" v="540" actId="1076"/>
          <ac:spMkLst>
            <pc:docMk/>
            <pc:sldMk cId="0" sldId="960"/>
            <ac:spMk id="2" creationId="{F63EB75D-0704-383D-B7B6-1FA9E0B67A30}"/>
          </ac:spMkLst>
        </pc:spChg>
        <pc:spChg chg="mod">
          <ac:chgData name="Nelli Barrière" userId="bc653105-99e7-4826-9f1d-c2cc505f780c" providerId="ADAL" clId="{5C95E83E-6939-47E8-BA0F-AF80FBD6941F}" dt="2023-06-27T07:18:14.289" v="544" actId="1076"/>
          <ac:spMkLst>
            <pc:docMk/>
            <pc:sldMk cId="0" sldId="960"/>
            <ac:spMk id="4" creationId="{B4EDCFB6-936D-D244-BF2C-DAED100FDD0A}"/>
          </ac:spMkLst>
        </pc:spChg>
        <pc:spChg chg="mod">
          <ac:chgData name="Nelli Barrière" userId="bc653105-99e7-4826-9f1d-c2cc505f780c" providerId="ADAL" clId="{5C95E83E-6939-47E8-BA0F-AF80FBD6941F}" dt="2023-07-11T15:00:29.170" v="661" actId="1036"/>
          <ac:spMkLst>
            <pc:docMk/>
            <pc:sldMk cId="0" sldId="960"/>
            <ac:spMk id="5" creationId="{0DDE0B9A-C032-E4E7-B199-5372578D35CA}"/>
          </ac:spMkLst>
        </pc:spChg>
        <pc:spChg chg="mod">
          <ac:chgData name="Nelli Barrière" userId="bc653105-99e7-4826-9f1d-c2cc505f780c" providerId="ADAL" clId="{5C95E83E-6939-47E8-BA0F-AF80FBD6941F}" dt="2023-06-27T13:11:40.335" v="639" actId="6549"/>
          <ac:spMkLst>
            <pc:docMk/>
            <pc:sldMk cId="0" sldId="960"/>
            <ac:spMk id="6" creationId="{EB47FDBC-B060-2E90-A731-06022FEA4EE1}"/>
          </ac:spMkLst>
        </pc:spChg>
        <pc:spChg chg="mod">
          <ac:chgData name="Nelli Barrière" userId="bc653105-99e7-4826-9f1d-c2cc505f780c" providerId="ADAL" clId="{5C95E83E-6939-47E8-BA0F-AF80FBD6941F}" dt="2023-06-21T07:29:32.780" v="470" actId="554"/>
          <ac:spMkLst>
            <pc:docMk/>
            <pc:sldMk cId="0" sldId="960"/>
            <ac:spMk id="7" creationId="{E6C5E39A-2D8A-37F2-7E6A-3D6B8174CBAE}"/>
          </ac:spMkLst>
        </pc:spChg>
        <pc:spChg chg="mod">
          <ac:chgData name="Nelli Barrière" userId="bc653105-99e7-4826-9f1d-c2cc505f780c" providerId="ADAL" clId="{5C95E83E-6939-47E8-BA0F-AF80FBD6941F}" dt="2023-06-21T07:29:32.780" v="470" actId="554"/>
          <ac:spMkLst>
            <pc:docMk/>
            <pc:sldMk cId="0" sldId="960"/>
            <ac:spMk id="8" creationId="{AB0E2E97-701C-9DFF-8AFD-379D1ABE1377}"/>
          </ac:spMkLst>
        </pc:spChg>
        <pc:spChg chg="mod">
          <ac:chgData name="Nelli Barrière" userId="bc653105-99e7-4826-9f1d-c2cc505f780c" providerId="ADAL" clId="{5C95E83E-6939-47E8-BA0F-AF80FBD6941F}" dt="2023-06-21T07:29:43.955" v="485" actId="1036"/>
          <ac:spMkLst>
            <pc:docMk/>
            <pc:sldMk cId="0" sldId="960"/>
            <ac:spMk id="9" creationId="{EAF4EECD-A01F-9243-1181-D036724D3D75}"/>
          </ac:spMkLst>
        </pc:spChg>
        <pc:spChg chg="mod">
          <ac:chgData name="Nelli Barrière" userId="bc653105-99e7-4826-9f1d-c2cc505f780c" providerId="ADAL" clId="{5C95E83E-6939-47E8-BA0F-AF80FBD6941F}" dt="2023-06-26T10:44:21.692" v="502" actId="552"/>
          <ac:spMkLst>
            <pc:docMk/>
            <pc:sldMk cId="0" sldId="960"/>
            <ac:spMk id="10" creationId="{9E6961C7-CA0C-4E53-BD0B-FD7472E8E956}"/>
          </ac:spMkLst>
        </pc:spChg>
        <pc:spChg chg="mod">
          <ac:chgData name="Nelli Barrière" userId="bc653105-99e7-4826-9f1d-c2cc505f780c" providerId="ADAL" clId="{5C95E83E-6939-47E8-BA0F-AF80FBD6941F}" dt="2023-06-21T07:29:43.955" v="485" actId="1036"/>
          <ac:spMkLst>
            <pc:docMk/>
            <pc:sldMk cId="0" sldId="960"/>
            <ac:spMk id="11" creationId="{0D3E5F26-CEDA-E078-8BD9-921D7F35FED1}"/>
          </ac:spMkLst>
        </pc:spChg>
        <pc:spChg chg="mod">
          <ac:chgData name="Nelli Barrière" userId="bc653105-99e7-4826-9f1d-c2cc505f780c" providerId="ADAL" clId="{5C95E83E-6939-47E8-BA0F-AF80FBD6941F}" dt="2023-07-11T15:00:29.170" v="661" actId="1036"/>
          <ac:spMkLst>
            <pc:docMk/>
            <pc:sldMk cId="0" sldId="960"/>
            <ac:spMk id="12" creationId="{BCA87F11-09CE-674F-CEC8-A624D0A71098}"/>
          </ac:spMkLst>
        </pc:spChg>
        <pc:spChg chg="del mod">
          <ac:chgData name="Nelli Barrière" userId="bc653105-99e7-4826-9f1d-c2cc505f780c" providerId="ADAL" clId="{5C95E83E-6939-47E8-BA0F-AF80FBD6941F}" dt="2023-06-26T10:45:00.549" v="539" actId="478"/>
          <ac:spMkLst>
            <pc:docMk/>
            <pc:sldMk cId="0" sldId="960"/>
            <ac:spMk id="13" creationId="{8C27402C-B70B-8ABA-E15A-2FC19EC135A7}"/>
          </ac:spMkLst>
        </pc:spChg>
        <pc:spChg chg="add del mod">
          <ac:chgData name="Nelli Barrière" userId="bc653105-99e7-4826-9f1d-c2cc505f780c" providerId="ADAL" clId="{5C95E83E-6939-47E8-BA0F-AF80FBD6941F}" dt="2023-06-26T10:44:15.875" v="501" actId="554"/>
          <ac:spMkLst>
            <pc:docMk/>
            <pc:sldMk cId="0" sldId="960"/>
            <ac:spMk id="14" creationId="{7A2EA27F-EA16-5B04-55D2-F27649712A2C}"/>
          </ac:spMkLst>
        </pc:spChg>
        <pc:spChg chg="mod">
          <ac:chgData name="Nelli Barrière" userId="bc653105-99e7-4826-9f1d-c2cc505f780c" providerId="ADAL" clId="{5C95E83E-6939-47E8-BA0F-AF80FBD6941F}" dt="2023-07-11T15:06:55.091" v="666"/>
          <ac:spMkLst>
            <pc:docMk/>
            <pc:sldMk cId="0" sldId="960"/>
            <ac:spMk id="15" creationId="{EE0CD46D-AFBE-BE60-20E9-F6A119A95E5D}"/>
          </ac:spMkLst>
        </pc:spChg>
        <pc:spChg chg="add mod">
          <ac:chgData name="Nelli Barrière" userId="bc653105-99e7-4826-9f1d-c2cc505f780c" providerId="ADAL" clId="{5C95E83E-6939-47E8-BA0F-AF80FBD6941F}" dt="2023-07-11T15:00:23.075" v="643" actId="1076"/>
          <ac:spMkLst>
            <pc:docMk/>
            <pc:sldMk cId="0" sldId="960"/>
            <ac:spMk id="21" creationId="{473C861B-C8DD-FE3E-911D-A21D992D574B}"/>
          </ac:spMkLst>
        </pc:spChg>
        <pc:spChg chg="add mod">
          <ac:chgData name="Nelli Barrière" userId="bc653105-99e7-4826-9f1d-c2cc505f780c" providerId="ADAL" clId="{5C95E83E-6939-47E8-BA0F-AF80FBD6941F}" dt="2023-07-11T15:06:46.881" v="665" actId="14100"/>
          <ac:spMkLst>
            <pc:docMk/>
            <pc:sldMk cId="0" sldId="960"/>
            <ac:spMk id="22" creationId="{14EFF944-D964-2CD1-C1D8-30A367FF4FC6}"/>
          </ac:spMkLst>
        </pc:spChg>
        <pc:picChg chg="add mod">
          <ac:chgData name="Nelli Barrière" userId="bc653105-99e7-4826-9f1d-c2cc505f780c" providerId="ADAL" clId="{5C95E83E-6939-47E8-BA0F-AF80FBD6941F}" dt="2023-06-26T10:43:44.602" v="491" actId="732"/>
          <ac:picMkLst>
            <pc:docMk/>
            <pc:sldMk cId="0" sldId="960"/>
            <ac:picMk id="3" creationId="{8F3E353C-6061-986E-CB03-E1DBFC249828}"/>
          </ac:picMkLst>
        </pc:picChg>
        <pc:picChg chg="del">
          <ac:chgData name="Nelli Barrière" userId="bc653105-99e7-4826-9f1d-c2cc505f780c" providerId="ADAL" clId="{5C95E83E-6939-47E8-BA0F-AF80FBD6941F}" dt="2023-06-16T11:45:22.444" v="34" actId="478"/>
          <ac:picMkLst>
            <pc:docMk/>
            <pc:sldMk cId="0" sldId="960"/>
            <ac:picMk id="3" creationId="{A70FB173-A620-A097-8FD8-751B15159EC3}"/>
          </ac:picMkLst>
        </pc:picChg>
        <pc:picChg chg="add mod">
          <ac:chgData name="Nelli Barrière" userId="bc653105-99e7-4826-9f1d-c2cc505f780c" providerId="ADAL" clId="{5C95E83E-6939-47E8-BA0F-AF80FBD6941F}" dt="2023-06-27T07:18:27.686" v="548" actId="1076"/>
          <ac:picMkLst>
            <pc:docMk/>
            <pc:sldMk cId="0" sldId="960"/>
            <ac:picMk id="13" creationId="{167AE223-08A0-CC1B-5B79-6CD7B3C2FDBF}"/>
          </ac:picMkLst>
        </pc:picChg>
        <pc:picChg chg="add mod modCrop">
          <ac:chgData name="Nelli Barrière" userId="bc653105-99e7-4826-9f1d-c2cc505f780c" providerId="ADAL" clId="{5C95E83E-6939-47E8-BA0F-AF80FBD6941F}" dt="2023-06-21T07:29:21.228" v="468" actId="1037"/>
          <ac:picMkLst>
            <pc:docMk/>
            <pc:sldMk cId="0" sldId="960"/>
            <ac:picMk id="16" creationId="{3ABDC588-A305-6FBB-C6B4-7F568D71DCD3}"/>
          </ac:picMkLst>
        </pc:picChg>
        <pc:picChg chg="del">
          <ac:chgData name="Nelli Barrière" userId="bc653105-99e7-4826-9f1d-c2cc505f780c" providerId="ADAL" clId="{5C95E83E-6939-47E8-BA0F-AF80FBD6941F}" dt="2023-06-16T11:45:22.740" v="35" actId="478"/>
          <ac:picMkLst>
            <pc:docMk/>
            <pc:sldMk cId="0" sldId="960"/>
            <ac:picMk id="16" creationId="{7CE01F3E-A7B2-7901-BDBF-1CDD7081CF6C}"/>
          </ac:picMkLst>
        </pc:picChg>
        <pc:picChg chg="add mod">
          <ac:chgData name="Nelli Barrière" userId="bc653105-99e7-4826-9f1d-c2cc505f780c" providerId="ADAL" clId="{5C95E83E-6939-47E8-BA0F-AF80FBD6941F}" dt="2023-06-21T07:28:54.192" v="425" actId="1037"/>
          <ac:picMkLst>
            <pc:docMk/>
            <pc:sldMk cId="0" sldId="960"/>
            <ac:picMk id="17" creationId="{43E3CC7B-10D3-2E4C-357B-79E793B62170}"/>
          </ac:picMkLst>
        </pc:picChg>
        <pc:picChg chg="del">
          <ac:chgData name="Nelli Barrière" userId="bc653105-99e7-4826-9f1d-c2cc505f780c" providerId="ADAL" clId="{5C95E83E-6939-47E8-BA0F-AF80FBD6941F}" dt="2023-06-16T11:45:59.445" v="75" actId="478"/>
          <ac:picMkLst>
            <pc:docMk/>
            <pc:sldMk cId="0" sldId="960"/>
            <ac:picMk id="17" creationId="{F1089F86-9BC5-C459-3ADE-CB886D77650A}"/>
          </ac:picMkLst>
        </pc:picChg>
        <pc:picChg chg="add mod">
          <ac:chgData name="Nelli Barrière" userId="bc653105-99e7-4826-9f1d-c2cc505f780c" providerId="ADAL" clId="{5C95E83E-6939-47E8-BA0F-AF80FBD6941F}" dt="2023-06-26T10:43:30.271" v="489" actId="555"/>
          <ac:picMkLst>
            <pc:docMk/>
            <pc:sldMk cId="0" sldId="960"/>
            <ac:picMk id="18" creationId="{2D59AF3B-43BA-3646-1F19-E7C56F767349}"/>
          </ac:picMkLst>
        </pc:picChg>
        <pc:picChg chg="add mod">
          <ac:chgData name="Nelli Barrière" userId="bc653105-99e7-4826-9f1d-c2cc505f780c" providerId="ADAL" clId="{5C95E83E-6939-47E8-BA0F-AF80FBD6941F}" dt="2023-06-21T07:27:31.644" v="356" actId="1076"/>
          <ac:picMkLst>
            <pc:docMk/>
            <pc:sldMk cId="0" sldId="960"/>
            <ac:picMk id="19" creationId="{6544550C-1E15-DF36-C038-657C67E900ED}"/>
          </ac:picMkLst>
        </pc:picChg>
        <pc:picChg chg="add mod">
          <ac:chgData name="Nelli Barrière" userId="bc653105-99e7-4826-9f1d-c2cc505f780c" providerId="ADAL" clId="{5C95E83E-6939-47E8-BA0F-AF80FBD6941F}" dt="2023-06-27T07:18:47.225" v="553" actId="14100"/>
          <ac:picMkLst>
            <pc:docMk/>
            <pc:sldMk cId="0" sldId="960"/>
            <ac:picMk id="20" creationId="{8F81E423-FD07-8D0A-9354-DFC221F49C48}"/>
          </ac:picMkLst>
        </pc:picChg>
        <pc:picChg chg="add mod">
          <ac:chgData name="Nelli Barrière" userId="bc653105-99e7-4826-9f1d-c2cc505f780c" providerId="ADAL" clId="{5C95E83E-6939-47E8-BA0F-AF80FBD6941F}" dt="2023-07-12T12:13:16.848" v="672" actId="14100"/>
          <ac:picMkLst>
            <pc:docMk/>
            <pc:sldMk cId="0" sldId="960"/>
            <ac:picMk id="24" creationId="{F58110A1-2542-B4CE-426D-E13D29BC60F3}"/>
          </ac:picMkLst>
        </pc:picChg>
        <pc:picChg chg="add mod">
          <ac:chgData name="Nelli Barrière" userId="bc653105-99e7-4826-9f1d-c2cc505f780c" providerId="ADAL" clId="{5C95E83E-6939-47E8-BA0F-AF80FBD6941F}" dt="2023-07-11T15:00:29.170" v="661" actId="1036"/>
          <ac:picMkLst>
            <pc:docMk/>
            <pc:sldMk cId="0" sldId="960"/>
            <ac:picMk id="1026" creationId="{701AB645-5C52-E66D-4EE2-B1DCDC9B863C}"/>
          </ac:picMkLst>
        </pc:picChg>
        <pc:picChg chg="add mod">
          <ac:chgData name="Nelli Barrière" userId="bc653105-99e7-4826-9f1d-c2cc505f780c" providerId="ADAL" clId="{5C95E83E-6939-47E8-BA0F-AF80FBD6941F}" dt="2023-06-21T07:29:10.276" v="444" actId="1038"/>
          <ac:picMkLst>
            <pc:docMk/>
            <pc:sldMk cId="0" sldId="960"/>
            <ac:picMk id="1028" creationId="{6D7E3F12-5DDC-653D-A8A5-31CB55567C4F}"/>
          </ac:picMkLst>
        </pc:picChg>
        <pc:picChg chg="add mod">
          <ac:chgData name="Nelli Barrière" userId="bc653105-99e7-4826-9f1d-c2cc505f780c" providerId="ADAL" clId="{5C95E83E-6939-47E8-BA0F-AF80FBD6941F}" dt="2023-07-11T15:00:29.170" v="661" actId="1036"/>
          <ac:picMkLst>
            <pc:docMk/>
            <pc:sldMk cId="0" sldId="960"/>
            <ac:picMk id="1030" creationId="{98E807F3-7388-28FE-B46A-0AEFD47B3945}"/>
          </ac:picMkLst>
        </pc:picChg>
        <pc:picChg chg="add mod">
          <ac:chgData name="Nelli Barrière" userId="bc653105-99e7-4826-9f1d-c2cc505f780c" providerId="ADAL" clId="{5C95E83E-6939-47E8-BA0F-AF80FBD6941F}" dt="2023-06-26T10:43:30.271" v="489" actId="555"/>
          <ac:picMkLst>
            <pc:docMk/>
            <pc:sldMk cId="0" sldId="960"/>
            <ac:picMk id="1032" creationId="{41E2F1A0-D3D6-29BD-3240-59D5BA8C1B85}"/>
          </ac:picMkLst>
        </pc:picChg>
        <pc:picChg chg="add mod">
          <ac:chgData name="Nelli Barrière" userId="bc653105-99e7-4826-9f1d-c2cc505f780c" providerId="ADAL" clId="{5C95E83E-6939-47E8-BA0F-AF80FBD6941F}" dt="2023-06-26T10:43:30.271" v="489" actId="555"/>
          <ac:picMkLst>
            <pc:docMk/>
            <pc:sldMk cId="0" sldId="960"/>
            <ac:picMk id="1034" creationId="{14AF14D0-C95C-8AED-18AF-5EAEF3D67D31}"/>
          </ac:picMkLst>
        </pc:picChg>
        <pc:picChg chg="add del">
          <ac:chgData name="Nelli Barrière" userId="bc653105-99e7-4826-9f1d-c2cc505f780c" providerId="ADAL" clId="{5C95E83E-6939-47E8-BA0F-AF80FBD6941F}" dt="2023-06-16T11:58:17.114" v="286" actId="478"/>
          <ac:picMkLst>
            <pc:docMk/>
            <pc:sldMk cId="0" sldId="960"/>
            <ac:picMk id="1036" creationId="{795A1B9F-183E-9F0A-B2D9-C65F15018169}"/>
          </ac:picMkLst>
        </pc:picChg>
      </pc:sldChg>
      <pc:sldChg chg="del">
        <pc:chgData name="Nelli Barrière" userId="bc653105-99e7-4826-9f1d-c2cc505f780c" providerId="ADAL" clId="{5C95E83E-6939-47E8-BA0F-AF80FBD6941F}" dt="2023-06-16T11:52:07.547" v="141" actId="47"/>
        <pc:sldMkLst>
          <pc:docMk/>
          <pc:sldMk cId="0" sldId="9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59579F-E147-2D95-CE18-CDAF5554973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132686EF-545B-C2EE-E9D7-0DE13220431F}"/>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E557306-28F0-4E2C-8AEE-7F34196BCA18}" type="datetime1">
              <a:rPr lang="en-GB"/>
              <a:pPr lvl="0"/>
              <a:t>11/07/2023</a:t>
            </a:fld>
            <a:endParaRPr lang="en-GB"/>
          </a:p>
        </p:txBody>
      </p:sp>
      <p:sp>
        <p:nvSpPr>
          <p:cNvPr id="4" name="Slide Image Placeholder 3">
            <a:extLst>
              <a:ext uri="{FF2B5EF4-FFF2-40B4-BE49-F238E27FC236}">
                <a16:creationId xmlns:a16="http://schemas.microsoft.com/office/drawing/2014/main" id="{F6F8ADCA-8FEB-55AE-440D-0D2BF9303F4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872C89B-F867-7696-EF63-74EBFA70850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9E69729-B943-7DC3-590E-DC938E0FEA8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43C6DE35-3EF5-53A4-5C57-4891D1F495B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E639B25D-2A10-4C9D-9C96-1312166DE41A}" type="slidenum">
              <a:t>‹#›</a:t>
            </a:fld>
            <a:endParaRPr lang="en-GB"/>
          </a:p>
        </p:txBody>
      </p:sp>
    </p:spTree>
    <p:extLst>
      <p:ext uri="{BB962C8B-B14F-4D97-AF65-F5344CB8AC3E}">
        <p14:creationId xmlns:p14="http://schemas.microsoft.com/office/powerpoint/2010/main" val="198890498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00A90-01C5-E4A5-5BE5-0670421D6FE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46DAB2A-CD1E-D7D4-591F-0C576BBEB0CA}"/>
              </a:ext>
            </a:extLst>
          </p:cNvPr>
          <p:cNvSpPr txBox="1">
            <a:spLocks noGrp="1"/>
          </p:cNvSpPr>
          <p:nvPr>
            <p:ph type="body" sz="quarter" idx="1"/>
          </p:nvPr>
        </p:nvSpPr>
        <p:spPr/>
        <p:txBody>
          <a:bodyPr/>
          <a:lstStyle/>
          <a:p>
            <a:pPr lvl="0"/>
            <a:r>
              <a:rPr lang="en-US"/>
              <a:t>To make all of this possible, we would like to thank our sponsors listed on your screens now for their contribution! As you can see, we have enlarged our sponsorship base this year thanks to the newly created structure. We want to welcome Vir Biotechnology as a Silver member, Worcester HIV Vaccine, Malaika Vx, Sanofi, ImmunityBio as new Bronze partners and welcome back Omega Diagnostics as a Bronze partners as well. </a:t>
            </a:r>
          </a:p>
          <a:p>
            <a:pPr lvl="0"/>
            <a:endParaRPr lang="en-US"/>
          </a:p>
          <a:p>
            <a:pPr lvl="0"/>
            <a:r>
              <a:rPr lang="en-US"/>
              <a:t>I will now pass over to Nelli to walk us through some of the achievements of the Programme to date. </a:t>
            </a:r>
            <a:endParaRPr lang="en-CH"/>
          </a:p>
        </p:txBody>
      </p:sp>
      <p:sp>
        <p:nvSpPr>
          <p:cNvPr id="4" name="Slide Number Placeholder 3">
            <a:extLst>
              <a:ext uri="{FF2B5EF4-FFF2-40B4-BE49-F238E27FC236}">
                <a16:creationId xmlns:a16="http://schemas.microsoft.com/office/drawing/2014/main" id="{7FDC07F3-034A-BC6D-D624-BDE90D32CFE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7D2D0D-5931-4D45-A669-E50D07097A26}" type="slidenum">
              <a:t>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lvl="0"/>
            <a:fld id="{E639B25D-2A10-4C9D-9C96-1312166DE41A}" type="slidenum">
              <a:rPr lang="en-CH" smtClean="0"/>
              <a:t>3</a:t>
            </a:fld>
            <a:endParaRPr lang="en-CH"/>
          </a:p>
        </p:txBody>
      </p:sp>
    </p:spTree>
    <p:extLst>
      <p:ext uri="{BB962C8B-B14F-4D97-AF65-F5344CB8AC3E}">
        <p14:creationId xmlns:p14="http://schemas.microsoft.com/office/powerpoint/2010/main" val="130465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F843EE0-7FA1-FA56-34B2-AB9A8728F07B}"/>
              </a:ext>
            </a:extLst>
          </p:cNvPr>
          <p:cNvPicPr>
            <a:picLocks noChangeAspect="1"/>
          </p:cNvPicPr>
          <p:nvPr/>
        </p:nvPicPr>
        <p:blipFill>
          <a:blip r:embed="rId2"/>
          <a:stretch>
            <a:fillRect/>
          </a:stretch>
        </p:blipFill>
        <p:spPr>
          <a:xfrm>
            <a:off x="0" y="2825"/>
            <a:ext cx="12191996" cy="3050859"/>
          </a:xfrm>
          <a:prstGeom prst="rect">
            <a:avLst/>
          </a:prstGeom>
          <a:noFill/>
          <a:ln cap="flat">
            <a:noFill/>
          </a:ln>
        </p:spPr>
      </p:pic>
      <p:sp>
        <p:nvSpPr>
          <p:cNvPr id="3" name="Rectangle 9">
            <a:extLst>
              <a:ext uri="{FF2B5EF4-FFF2-40B4-BE49-F238E27FC236}">
                <a16:creationId xmlns:a16="http://schemas.microsoft.com/office/drawing/2014/main" id="{E8FD775A-1570-D4B5-6744-2180881EE52B}"/>
              </a:ext>
            </a:extLst>
          </p:cNvPr>
          <p:cNvSpPr/>
          <p:nvPr/>
        </p:nvSpPr>
        <p:spPr>
          <a:xfrm>
            <a:off x="3649644" y="441326"/>
            <a:ext cx="8099435" cy="5759448"/>
          </a:xfrm>
          <a:prstGeom prst="rect">
            <a:avLst/>
          </a:prstGeom>
          <a:solidFill>
            <a:srgbClr val="FFFFFF"/>
          </a:solidFill>
          <a:ln cap="flat">
            <a:noFill/>
            <a:prstDash val="solid"/>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IAS Ribbon Sans Light"/>
            </a:endParaRPr>
          </a:p>
        </p:txBody>
      </p:sp>
      <p:sp>
        <p:nvSpPr>
          <p:cNvPr id="4" name="Title 1">
            <a:extLst>
              <a:ext uri="{FF2B5EF4-FFF2-40B4-BE49-F238E27FC236}">
                <a16:creationId xmlns:a16="http://schemas.microsoft.com/office/drawing/2014/main" id="{9A785003-3824-BC42-4359-E6D1949E568C}"/>
              </a:ext>
            </a:extLst>
          </p:cNvPr>
          <p:cNvSpPr txBox="1">
            <a:spLocks noGrp="1"/>
          </p:cNvSpPr>
          <p:nvPr>
            <p:ph type="title"/>
          </p:nvPr>
        </p:nvSpPr>
        <p:spPr>
          <a:xfrm>
            <a:off x="4116391" y="1812057"/>
            <a:ext cx="7357344" cy="4296399"/>
          </a:xfrm>
        </p:spPr>
        <p:txBody>
          <a:bodyPr/>
          <a:lstStyle>
            <a:lvl1pPr>
              <a:defRPr sz="6000"/>
            </a:lvl1pPr>
          </a:lstStyle>
          <a:p>
            <a:pPr lvl="0"/>
            <a:r>
              <a:rPr lang="en-US"/>
              <a:t>Click to edit Master title style</a:t>
            </a:r>
            <a:endParaRPr lang="en-GB"/>
          </a:p>
        </p:txBody>
      </p:sp>
      <p:sp>
        <p:nvSpPr>
          <p:cNvPr id="5" name="TextBox 11">
            <a:extLst>
              <a:ext uri="{FF2B5EF4-FFF2-40B4-BE49-F238E27FC236}">
                <a16:creationId xmlns:a16="http://schemas.microsoft.com/office/drawing/2014/main" id="{762E1C61-75E6-A380-196C-350E4E19941C}"/>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pic>
        <p:nvPicPr>
          <p:cNvPr id="6" name="Picture 1">
            <a:extLst>
              <a:ext uri="{FF2B5EF4-FFF2-40B4-BE49-F238E27FC236}">
                <a16:creationId xmlns:a16="http://schemas.microsoft.com/office/drawing/2014/main" id="{F067835E-8FF6-0F02-AEF4-C999CBAB64B2}"/>
              </a:ext>
            </a:extLst>
          </p:cNvPr>
          <p:cNvPicPr>
            <a:picLocks noChangeAspect="1"/>
          </p:cNvPicPr>
          <p:nvPr/>
        </p:nvPicPr>
        <p:blipFill>
          <a:blip r:embed="rId3"/>
          <a:srcRect/>
          <a:stretch>
            <a:fillRect/>
          </a:stretch>
        </p:blipFill>
        <p:spPr>
          <a:xfrm>
            <a:off x="93945" y="4243154"/>
            <a:ext cx="3406332" cy="2534378"/>
          </a:xfrm>
          <a:prstGeom prst="rect">
            <a:avLst/>
          </a:prstGeom>
          <a:noFill/>
          <a:ln cap="flat">
            <a:noFill/>
          </a:ln>
        </p:spPr>
      </p:pic>
      <p:sp>
        <p:nvSpPr>
          <p:cNvPr id="7" name="Text Placeholder 2">
            <a:extLst>
              <a:ext uri="{FF2B5EF4-FFF2-40B4-BE49-F238E27FC236}">
                <a16:creationId xmlns:a16="http://schemas.microsoft.com/office/drawing/2014/main" id="{052AC54D-89C6-2AC8-4D8A-073A0A3CE470}"/>
              </a:ext>
            </a:extLst>
          </p:cNvPr>
          <p:cNvSpPr txBox="1">
            <a:spLocks noGrp="1"/>
          </p:cNvSpPr>
          <p:nvPr>
            <p:ph type="body" idx="4294967295"/>
          </p:nvPr>
        </p:nvSpPr>
        <p:spPr>
          <a:xfrm>
            <a:off x="4116391" y="1162357"/>
            <a:ext cx="7357344" cy="433800"/>
          </a:xfrm>
        </p:spPr>
        <p:txBody>
          <a:bodyPr/>
          <a:lstStyle>
            <a:lvl1pPr marL="0" indent="0">
              <a:buNone/>
              <a:defRPr lang="en-GB" sz="2800" b="1">
                <a:solidFill>
                  <a:srgbClr val="489DCB"/>
                </a:solidFill>
                <a:latin typeface="IAS Ribbon Sans Bold" pitchFamily="2"/>
                <a:ea typeface="IAS Ribbon Sans Bold" pitchFamily="2"/>
              </a:defRPr>
            </a:lvl1pPr>
          </a:lstStyle>
          <a:p>
            <a:pPr lvl="0"/>
            <a:r>
              <a:rPr lang="en-GB"/>
              <a:t>Session name</a:t>
            </a:r>
          </a:p>
        </p:txBody>
      </p:sp>
      <p:sp>
        <p:nvSpPr>
          <p:cNvPr id="8" name="Text Placeholder 4">
            <a:extLst>
              <a:ext uri="{FF2B5EF4-FFF2-40B4-BE49-F238E27FC236}">
                <a16:creationId xmlns:a16="http://schemas.microsoft.com/office/drawing/2014/main" id="{D1DA6EC5-8044-5A19-9E2A-E7563BDC010C}"/>
              </a:ext>
            </a:extLst>
          </p:cNvPr>
          <p:cNvSpPr txBox="1">
            <a:spLocks noGrp="1"/>
          </p:cNvSpPr>
          <p:nvPr>
            <p:ph type="body" idx="4294967295"/>
          </p:nvPr>
        </p:nvSpPr>
        <p:spPr>
          <a:xfrm>
            <a:off x="4116391" y="696041"/>
            <a:ext cx="7357344" cy="385200"/>
          </a:xfrm>
        </p:spPr>
        <p:txBody>
          <a:bodyPr anchor="b"/>
          <a:lstStyle>
            <a:lvl1pPr marL="0" indent="0">
              <a:buNone/>
              <a:defRPr lang="en-GB" sz="1600"/>
            </a:lvl1pPr>
          </a:lstStyle>
          <a:p>
            <a:pPr lvl="0"/>
            <a:r>
              <a:rPr lang="en-GB"/>
              <a:t>Presenter name &amp; affiliation</a:t>
            </a:r>
          </a:p>
        </p:txBody>
      </p:sp>
      <p:sp>
        <p:nvSpPr>
          <p:cNvPr id="9" name="TextBox 15">
            <a:extLst>
              <a:ext uri="{FF2B5EF4-FFF2-40B4-BE49-F238E27FC236}">
                <a16:creationId xmlns:a16="http://schemas.microsoft.com/office/drawing/2014/main" id="{5630E478-37EC-2F67-6C6D-8F22DB6EDE5C}"/>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10" name="TextBox 17">
            <a:extLst>
              <a:ext uri="{FF2B5EF4-FFF2-40B4-BE49-F238E27FC236}">
                <a16:creationId xmlns:a16="http://schemas.microsoft.com/office/drawing/2014/main" id="{D517DDDE-BBC5-1074-D352-2C4004C4A65C}"/>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Tree>
    <p:extLst>
      <p:ext uri="{BB962C8B-B14F-4D97-AF65-F5344CB8AC3E}">
        <p14:creationId xmlns:p14="http://schemas.microsoft.com/office/powerpoint/2010/main" val="33131201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Content Pattern 2">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088D6D1-CF67-F030-2FA5-56ED2E8D8322}"/>
              </a:ext>
            </a:extLst>
          </p:cNvPr>
          <p:cNvPicPr>
            <a:picLocks noChangeAspect="1"/>
          </p:cNvPicPr>
          <p:nvPr/>
        </p:nvPicPr>
        <p:blipFill>
          <a:blip r:embed="rId2"/>
          <a:srcRect r="24283"/>
          <a:stretch>
            <a:fillRect/>
          </a:stretch>
        </p:blipFill>
        <p:spPr>
          <a:xfrm rot="5400013">
            <a:off x="-880788" y="2546074"/>
            <a:ext cx="5192713" cy="3431139"/>
          </a:xfrm>
          <a:prstGeom prst="rect">
            <a:avLst/>
          </a:prstGeom>
          <a:noFill/>
          <a:ln cap="flat">
            <a:noFill/>
          </a:ln>
        </p:spPr>
      </p:pic>
      <p:sp>
        <p:nvSpPr>
          <p:cNvPr id="3" name="Content Placeholder 16">
            <a:extLst>
              <a:ext uri="{FF2B5EF4-FFF2-40B4-BE49-F238E27FC236}">
                <a16:creationId xmlns:a16="http://schemas.microsoft.com/office/drawing/2014/main" id="{6F1D0A71-D3BF-0214-B688-69E4A7F6AB83}"/>
              </a:ext>
            </a:extLst>
          </p:cNvPr>
          <p:cNvSpPr txBox="1">
            <a:spLocks noGrp="1"/>
          </p:cNvSpPr>
          <p:nvPr>
            <p:ph idx="4294967295"/>
          </p:nvPr>
        </p:nvSpPr>
        <p:spPr>
          <a:xfrm>
            <a:off x="6311902" y="2097094"/>
            <a:ext cx="5437186" cy="4103690"/>
          </a:xfrm>
        </p:spPr>
        <p:txBody>
          <a:bodyPr/>
          <a:lstStyle>
            <a:lvl1pPr marL="0" indent="0">
              <a:buNone/>
              <a:defRPr/>
            </a:lvl1pPr>
          </a:lstStyle>
          <a:p>
            <a:pPr lvl="0"/>
            <a:r>
              <a:rPr lang="en-US"/>
              <a:t>Click to edit Master text styles</a:t>
            </a:r>
          </a:p>
        </p:txBody>
      </p:sp>
      <p:sp>
        <p:nvSpPr>
          <p:cNvPr id="4" name="Picture Placeholder 2">
            <a:extLst>
              <a:ext uri="{FF2B5EF4-FFF2-40B4-BE49-F238E27FC236}">
                <a16:creationId xmlns:a16="http://schemas.microsoft.com/office/drawing/2014/main" id="{CBCCE568-F54A-9FF8-C412-4D7A4AA928CD}"/>
              </a:ext>
            </a:extLst>
          </p:cNvPr>
          <p:cNvSpPr txBox="1">
            <a:spLocks noGrp="1"/>
          </p:cNvSpPr>
          <p:nvPr>
            <p:ph type="pic" idx="4294967295"/>
          </p:nvPr>
        </p:nvSpPr>
        <p:spPr>
          <a:xfrm>
            <a:off x="442917" y="2097094"/>
            <a:ext cx="5437186" cy="4103690"/>
          </a:xfrm>
          <a:solidFill>
            <a:srgbClr val="EAAF66"/>
          </a:solidFill>
        </p:spPr>
        <p:txBody>
          <a:bodyPr anchor="ctr" anchorCtr="1"/>
          <a:lstStyle>
            <a:lvl1pPr marL="0" indent="0" algn="ctr">
              <a:buNone/>
              <a:defRPr/>
            </a:lvl1pPr>
          </a:lstStyle>
          <a:p>
            <a:pPr lvl="0"/>
            <a:r>
              <a:rPr lang="en-US"/>
              <a:t>Click icon to add picture</a:t>
            </a:r>
            <a:endParaRPr lang="en-GB"/>
          </a:p>
        </p:txBody>
      </p:sp>
      <p:sp>
        <p:nvSpPr>
          <p:cNvPr id="5" name="Title 1">
            <a:extLst>
              <a:ext uri="{FF2B5EF4-FFF2-40B4-BE49-F238E27FC236}">
                <a16:creationId xmlns:a16="http://schemas.microsoft.com/office/drawing/2014/main" id="{224AEDBD-2D26-AA28-5041-2AA0B5D45F07}"/>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6" name="TextBox 10">
            <a:extLst>
              <a:ext uri="{FF2B5EF4-FFF2-40B4-BE49-F238E27FC236}">
                <a16:creationId xmlns:a16="http://schemas.microsoft.com/office/drawing/2014/main" id="{AFD8B987-4F50-D68A-0C6F-1E9562F03BBB}"/>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7" name="TextBox 11">
            <a:extLst>
              <a:ext uri="{FF2B5EF4-FFF2-40B4-BE49-F238E27FC236}">
                <a16:creationId xmlns:a16="http://schemas.microsoft.com/office/drawing/2014/main" id="{884759EF-258F-2E75-DD8F-80559BE2CACF}"/>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Tree>
    <p:extLst>
      <p:ext uri="{BB962C8B-B14F-4D97-AF65-F5344CB8AC3E}">
        <p14:creationId xmlns:p14="http://schemas.microsoft.com/office/powerpoint/2010/main" val="374341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E50586A4-6691-C177-7BB0-F2202DDCBAF6}"/>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Title 1">
            <a:extLst>
              <a:ext uri="{FF2B5EF4-FFF2-40B4-BE49-F238E27FC236}">
                <a16:creationId xmlns:a16="http://schemas.microsoft.com/office/drawing/2014/main" id="{657378AF-DB3C-DEA7-F257-7E08E93693F8}"/>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4" name="Picture Placeholder 2">
            <a:extLst>
              <a:ext uri="{FF2B5EF4-FFF2-40B4-BE49-F238E27FC236}">
                <a16:creationId xmlns:a16="http://schemas.microsoft.com/office/drawing/2014/main" id="{390885B1-751B-CD71-4A7C-1A7FCD2F497E}"/>
              </a:ext>
            </a:extLst>
          </p:cNvPr>
          <p:cNvSpPr txBox="1">
            <a:spLocks noGrp="1"/>
          </p:cNvSpPr>
          <p:nvPr>
            <p:ph type="pic" idx="4294967295"/>
          </p:nvPr>
        </p:nvSpPr>
        <p:spPr>
          <a:xfrm>
            <a:off x="6311902" y="2097094"/>
            <a:ext cx="5437186" cy="4103690"/>
          </a:xfrm>
          <a:solidFill>
            <a:srgbClr val="EAAF66"/>
          </a:solidFill>
        </p:spPr>
        <p:txBody>
          <a:bodyPr anchor="ctr" anchorCtr="1"/>
          <a:lstStyle>
            <a:lvl1pPr marL="0" indent="0" algn="ctr">
              <a:buNone/>
              <a:defRPr/>
            </a:lvl1pPr>
          </a:lstStyle>
          <a:p>
            <a:pPr lvl="0"/>
            <a:r>
              <a:rPr lang="en-US"/>
              <a:t>Click icon to add picture</a:t>
            </a:r>
            <a:endParaRPr lang="en-GB"/>
          </a:p>
        </p:txBody>
      </p:sp>
      <p:sp>
        <p:nvSpPr>
          <p:cNvPr id="5" name="TextBox 6">
            <a:extLst>
              <a:ext uri="{FF2B5EF4-FFF2-40B4-BE49-F238E27FC236}">
                <a16:creationId xmlns:a16="http://schemas.microsoft.com/office/drawing/2014/main" id="{AA2537B3-0FB0-5382-A245-887CD1FC0346}"/>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6" name="TextBox 9">
            <a:extLst>
              <a:ext uri="{FF2B5EF4-FFF2-40B4-BE49-F238E27FC236}">
                <a16:creationId xmlns:a16="http://schemas.microsoft.com/office/drawing/2014/main" id="{ECFE91E2-79F2-E404-53C9-6C6E6CE58A93}"/>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7" name="TextBox 10">
            <a:extLst>
              <a:ext uri="{FF2B5EF4-FFF2-40B4-BE49-F238E27FC236}">
                <a16:creationId xmlns:a16="http://schemas.microsoft.com/office/drawing/2014/main" id="{3947FB04-F6D7-F3FF-5D45-4453627E7042}"/>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Tree>
    <p:extLst>
      <p:ext uri="{BB962C8B-B14F-4D97-AF65-F5344CB8AC3E}">
        <p14:creationId xmlns:p14="http://schemas.microsoft.com/office/powerpoint/2010/main" val="268922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EA087-B206-1BD1-6C26-F88D52432607}"/>
              </a:ext>
            </a:extLst>
          </p:cNvPr>
          <p:cNvPicPr>
            <a:picLocks noChangeAspect="1"/>
          </p:cNvPicPr>
          <p:nvPr/>
        </p:nvPicPr>
        <p:blipFill>
          <a:blip r:embed="rId2"/>
          <a:srcRect l="12141" r="12141"/>
          <a:stretch>
            <a:fillRect/>
          </a:stretch>
        </p:blipFill>
        <p:spPr>
          <a:xfrm rot="5400013">
            <a:off x="-880788" y="2546074"/>
            <a:ext cx="5192713" cy="3431139"/>
          </a:xfrm>
          <a:prstGeom prst="rect">
            <a:avLst/>
          </a:prstGeom>
          <a:noFill/>
          <a:ln cap="flat">
            <a:noFill/>
          </a:ln>
        </p:spPr>
      </p:pic>
      <p:sp>
        <p:nvSpPr>
          <p:cNvPr id="3" name="Rectangle 4">
            <a:extLst>
              <a:ext uri="{FF2B5EF4-FFF2-40B4-BE49-F238E27FC236}">
                <a16:creationId xmlns:a16="http://schemas.microsoft.com/office/drawing/2014/main" id="{604E3143-76A8-2356-8B98-7283A968917A}"/>
              </a:ext>
            </a:extLst>
          </p:cNvPr>
          <p:cNvSpPr/>
          <p:nvPr/>
        </p:nvSpPr>
        <p:spPr>
          <a:xfrm>
            <a:off x="3045354" y="0"/>
            <a:ext cx="9146651" cy="6200775"/>
          </a:xfrm>
          <a:prstGeom prst="rect">
            <a:avLst/>
          </a:prstGeom>
          <a:solidFill>
            <a:srgbClr val="489DCB"/>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IAS Ribbon Sans Light"/>
            </a:endParaRPr>
          </a:p>
        </p:txBody>
      </p:sp>
      <p:sp>
        <p:nvSpPr>
          <p:cNvPr id="4" name="Title 1">
            <a:extLst>
              <a:ext uri="{FF2B5EF4-FFF2-40B4-BE49-F238E27FC236}">
                <a16:creationId xmlns:a16="http://schemas.microsoft.com/office/drawing/2014/main" id="{ADF51969-E8D8-079F-31F2-7347B50B8FB0}"/>
              </a:ext>
            </a:extLst>
          </p:cNvPr>
          <p:cNvSpPr txBox="1">
            <a:spLocks noGrp="1"/>
          </p:cNvSpPr>
          <p:nvPr>
            <p:ph type="title"/>
          </p:nvPr>
        </p:nvSpPr>
        <p:spPr>
          <a:xfrm>
            <a:off x="4116391" y="441326"/>
            <a:ext cx="7632697" cy="4609307"/>
          </a:xfrm>
        </p:spPr>
        <p:txBody>
          <a:bodyPr anchor="b"/>
          <a:lstStyle>
            <a:lvl1pPr>
              <a:defRPr lang="en-GB" sz="4800">
                <a:solidFill>
                  <a:srgbClr val="FFFFFF"/>
                </a:solidFill>
                <a:latin typeface="IAS Ribbon Sans Regular" pitchFamily="2"/>
                <a:ea typeface="IAS Ribbon Sans Regular" pitchFamily="2"/>
              </a:defRPr>
            </a:lvl1pPr>
          </a:lstStyle>
          <a:p>
            <a:pPr lvl="0"/>
            <a:r>
              <a:rPr lang="en-GB"/>
              <a:t>“Click to edit Master title style”</a:t>
            </a:r>
          </a:p>
        </p:txBody>
      </p:sp>
      <p:sp>
        <p:nvSpPr>
          <p:cNvPr id="5" name="TextBox 11">
            <a:extLst>
              <a:ext uri="{FF2B5EF4-FFF2-40B4-BE49-F238E27FC236}">
                <a16:creationId xmlns:a16="http://schemas.microsoft.com/office/drawing/2014/main" id="{629338FB-AE3C-5A6D-DACF-EA213649015C}"/>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
        <p:nvSpPr>
          <p:cNvPr id="6" name="Text Placeholder 3">
            <a:extLst>
              <a:ext uri="{FF2B5EF4-FFF2-40B4-BE49-F238E27FC236}">
                <a16:creationId xmlns:a16="http://schemas.microsoft.com/office/drawing/2014/main" id="{389AE863-DA75-6A9D-FE10-CEA54DEE54F5}"/>
              </a:ext>
            </a:extLst>
          </p:cNvPr>
          <p:cNvSpPr txBox="1">
            <a:spLocks noGrp="1"/>
          </p:cNvSpPr>
          <p:nvPr>
            <p:ph type="body" idx="4294967295"/>
          </p:nvPr>
        </p:nvSpPr>
        <p:spPr>
          <a:xfrm>
            <a:off x="4116391" y="5364958"/>
            <a:ext cx="7632697" cy="835816"/>
          </a:xfrm>
        </p:spPr>
        <p:txBody>
          <a:bodyPr/>
          <a:lstStyle>
            <a:lvl1pPr marL="0" indent="0">
              <a:buNone/>
              <a:defRPr lang="en-GB">
                <a:solidFill>
                  <a:srgbClr val="FFFFFF"/>
                </a:solidFill>
                <a:latin typeface="IAS Ribbon Sans Bold"/>
                <a:ea typeface="IAS Ribbon Sans Regular" pitchFamily="2"/>
              </a:defRPr>
            </a:lvl1pPr>
          </a:lstStyle>
          <a:p>
            <a:pPr lvl="0"/>
            <a:r>
              <a:rPr lang="en-GB"/>
              <a:t>Quote citation</a:t>
            </a:r>
          </a:p>
        </p:txBody>
      </p:sp>
      <p:sp>
        <p:nvSpPr>
          <p:cNvPr id="7" name="TextBox 2">
            <a:extLst>
              <a:ext uri="{FF2B5EF4-FFF2-40B4-BE49-F238E27FC236}">
                <a16:creationId xmlns:a16="http://schemas.microsoft.com/office/drawing/2014/main" id="{C553B4CD-5B74-0D56-F8CF-26C57B58ADC3}"/>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8" name="TextBox 5">
            <a:extLst>
              <a:ext uri="{FF2B5EF4-FFF2-40B4-BE49-F238E27FC236}">
                <a16:creationId xmlns:a16="http://schemas.microsoft.com/office/drawing/2014/main" id="{27275DD3-1D60-7866-367E-F07535F11018}"/>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Tree>
    <p:extLst>
      <p:ext uri="{BB962C8B-B14F-4D97-AF65-F5344CB8AC3E}">
        <p14:creationId xmlns:p14="http://schemas.microsoft.com/office/powerpoint/2010/main" val="182479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D148-789D-1ADE-7E6E-CD647B4EB9E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202A323-3511-DE49-9A34-13A0DFC9493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D0418D3-0491-F919-F981-AC592FAC6BB6}"/>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IAS Ribbon Sans Light"/>
              </a:defRPr>
            </a:lvl1pPr>
          </a:lstStyle>
          <a:p>
            <a:pPr lvl="0"/>
            <a:fld id="{3C2B0B99-7B25-42DA-91FF-DAC4454BF324}" type="slidenum">
              <a:t>‹#›</a:t>
            </a:fld>
            <a:endParaRPr lang="en-GB"/>
          </a:p>
        </p:txBody>
      </p:sp>
    </p:spTree>
    <p:extLst>
      <p:ext uri="{BB962C8B-B14F-4D97-AF65-F5344CB8AC3E}">
        <p14:creationId xmlns:p14="http://schemas.microsoft.com/office/powerpoint/2010/main" val="21286828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7BD-8DBB-DD68-80B8-BD91FC6FFF25}"/>
              </a:ext>
            </a:extLst>
          </p:cNvPr>
          <p:cNvSpPr txBox="1">
            <a:spLocks noGrp="1"/>
          </p:cNvSpPr>
          <p:nvPr>
            <p:ph type="title"/>
          </p:nvPr>
        </p:nvSpPr>
        <p:spPr>
          <a:xfrm>
            <a:off x="4116391" y="441326"/>
            <a:ext cx="7632697" cy="5759448"/>
          </a:xfrm>
        </p:spPr>
        <p:txBody>
          <a:bodyPr/>
          <a:lstStyle>
            <a:lvl1pPr>
              <a:defRPr sz="6000"/>
            </a:lvl1pPr>
          </a:lstStyle>
          <a:p>
            <a:pPr lvl="0"/>
            <a:r>
              <a:rPr lang="en-US"/>
              <a:t>Click to edit Master title style</a:t>
            </a:r>
            <a:endParaRPr lang="en-GB"/>
          </a:p>
        </p:txBody>
      </p:sp>
      <p:sp>
        <p:nvSpPr>
          <p:cNvPr id="3" name="TextBox 11">
            <a:extLst>
              <a:ext uri="{FF2B5EF4-FFF2-40B4-BE49-F238E27FC236}">
                <a16:creationId xmlns:a16="http://schemas.microsoft.com/office/drawing/2014/main" id="{FFC929B0-71CE-9117-C7C1-215AE3402B1C}"/>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
        <p:nvSpPr>
          <p:cNvPr id="4" name="TextBox 3">
            <a:extLst>
              <a:ext uri="{FF2B5EF4-FFF2-40B4-BE49-F238E27FC236}">
                <a16:creationId xmlns:a16="http://schemas.microsoft.com/office/drawing/2014/main" id="{4238368D-A77C-85C0-21E0-55099F87D38E}"/>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5" name="TextBox 4">
            <a:extLst>
              <a:ext uri="{FF2B5EF4-FFF2-40B4-BE49-F238E27FC236}">
                <a16:creationId xmlns:a16="http://schemas.microsoft.com/office/drawing/2014/main" id="{142890DC-721A-F3A0-4C68-01C25601C61B}"/>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pic>
        <p:nvPicPr>
          <p:cNvPr id="6" name="Picture 5">
            <a:extLst>
              <a:ext uri="{FF2B5EF4-FFF2-40B4-BE49-F238E27FC236}">
                <a16:creationId xmlns:a16="http://schemas.microsoft.com/office/drawing/2014/main" id="{6E805389-2545-CB10-7F1E-C1E3286635DE}"/>
              </a:ext>
            </a:extLst>
          </p:cNvPr>
          <p:cNvPicPr>
            <a:picLocks noChangeAspect="1"/>
          </p:cNvPicPr>
          <p:nvPr/>
        </p:nvPicPr>
        <p:blipFill>
          <a:blip r:embed="rId2"/>
          <a:srcRect l="12141" r="12141"/>
          <a:stretch>
            <a:fillRect/>
          </a:stretch>
        </p:blipFill>
        <p:spPr>
          <a:xfrm rot="5400013">
            <a:off x="-880788" y="2546074"/>
            <a:ext cx="5192713" cy="3431139"/>
          </a:xfrm>
          <a:prstGeom prst="rect">
            <a:avLst/>
          </a:prstGeom>
          <a:noFill/>
          <a:ln cap="flat">
            <a:noFill/>
          </a:ln>
        </p:spPr>
      </p:pic>
    </p:spTree>
    <p:extLst>
      <p:ext uri="{BB962C8B-B14F-4D97-AF65-F5344CB8AC3E}">
        <p14:creationId xmlns:p14="http://schemas.microsoft.com/office/powerpoint/2010/main" val="176526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1872F-46B5-E5B4-C51B-4E0C2CF7AABA}"/>
              </a:ext>
            </a:extLst>
          </p:cNvPr>
          <p:cNvSpPr/>
          <p:nvPr/>
        </p:nvSpPr>
        <p:spPr>
          <a:xfrm>
            <a:off x="0" y="0"/>
            <a:ext cx="12191996" cy="16652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IAS Ribbon Sans Light"/>
            </a:endParaRPr>
          </a:p>
        </p:txBody>
      </p:sp>
      <p:sp>
        <p:nvSpPr>
          <p:cNvPr id="3" name="TextBox 14">
            <a:extLst>
              <a:ext uri="{FF2B5EF4-FFF2-40B4-BE49-F238E27FC236}">
                <a16:creationId xmlns:a16="http://schemas.microsoft.com/office/drawing/2014/main" id="{0D128CB2-C913-12F4-DCC0-69457C46A403}"/>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4" name="Title 1">
            <a:extLst>
              <a:ext uri="{FF2B5EF4-FFF2-40B4-BE49-F238E27FC236}">
                <a16:creationId xmlns:a16="http://schemas.microsoft.com/office/drawing/2014/main" id="{10A885BE-C463-73D9-1D02-6EE3A10107B7}"/>
              </a:ext>
            </a:extLst>
          </p:cNvPr>
          <p:cNvSpPr txBox="1">
            <a:spLocks noGrp="1"/>
          </p:cNvSpPr>
          <p:nvPr>
            <p:ph type="title"/>
          </p:nvPr>
        </p:nvSpPr>
        <p:spPr>
          <a:xfrm>
            <a:off x="442917" y="441326"/>
            <a:ext cx="8891918" cy="1223960"/>
          </a:xfrm>
        </p:spPr>
        <p:txBody>
          <a:bodyPr anchor="t"/>
          <a:lstStyle>
            <a:lvl1pPr>
              <a:defRPr/>
            </a:lvl1pPr>
          </a:lstStyle>
          <a:p>
            <a:pPr lvl="0"/>
            <a:r>
              <a:rPr lang="en-US"/>
              <a:t>Click to edit Master title style</a:t>
            </a:r>
            <a:endParaRPr lang="en-GB"/>
          </a:p>
        </p:txBody>
      </p:sp>
      <p:sp>
        <p:nvSpPr>
          <p:cNvPr id="5" name="TextBox 6">
            <a:extLst>
              <a:ext uri="{FF2B5EF4-FFF2-40B4-BE49-F238E27FC236}">
                <a16:creationId xmlns:a16="http://schemas.microsoft.com/office/drawing/2014/main" id="{73014FB4-B39C-1478-955F-44224E92032D}"/>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6" name="TextBox 8">
            <a:extLst>
              <a:ext uri="{FF2B5EF4-FFF2-40B4-BE49-F238E27FC236}">
                <a16:creationId xmlns:a16="http://schemas.microsoft.com/office/drawing/2014/main" id="{2E509A1F-9CF3-B14C-EA9F-C007714B9C77}"/>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pic>
        <p:nvPicPr>
          <p:cNvPr id="7" name="Picture 3">
            <a:extLst>
              <a:ext uri="{FF2B5EF4-FFF2-40B4-BE49-F238E27FC236}">
                <a16:creationId xmlns:a16="http://schemas.microsoft.com/office/drawing/2014/main" id="{543F8DD2-A3F8-327A-B4CF-D437F256F578}"/>
              </a:ext>
            </a:extLst>
          </p:cNvPr>
          <p:cNvPicPr>
            <a:picLocks noChangeAspect="1"/>
          </p:cNvPicPr>
          <p:nvPr/>
        </p:nvPicPr>
        <p:blipFill>
          <a:blip r:embed="rId2"/>
          <a:srcRect/>
          <a:stretch>
            <a:fillRect/>
          </a:stretch>
        </p:blipFill>
        <p:spPr>
          <a:xfrm>
            <a:off x="10244535" y="248396"/>
            <a:ext cx="1608082" cy="1196446"/>
          </a:xfrm>
          <a:prstGeom prst="rect">
            <a:avLst/>
          </a:prstGeom>
          <a:noFill/>
          <a:ln cap="flat">
            <a:noFill/>
          </a:ln>
        </p:spPr>
      </p:pic>
    </p:spTree>
    <p:extLst>
      <p:ext uri="{BB962C8B-B14F-4D97-AF65-F5344CB8AC3E}">
        <p14:creationId xmlns:p14="http://schemas.microsoft.com/office/powerpoint/2010/main" val="25218791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3A9257F2-6350-E021-B0FC-5BEE11E61ED6}"/>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Content Placeholder 16">
            <a:extLst>
              <a:ext uri="{FF2B5EF4-FFF2-40B4-BE49-F238E27FC236}">
                <a16:creationId xmlns:a16="http://schemas.microsoft.com/office/drawing/2014/main" id="{6B4386F8-F99E-AE89-CC75-D3405224962B}"/>
              </a:ext>
            </a:extLst>
          </p:cNvPr>
          <p:cNvSpPr txBox="1">
            <a:spLocks noGrp="1"/>
          </p:cNvSpPr>
          <p:nvPr>
            <p:ph idx="4294967295"/>
          </p:nvPr>
        </p:nvSpPr>
        <p:spPr>
          <a:xfrm>
            <a:off x="6311902" y="2097094"/>
            <a:ext cx="5437186" cy="4103690"/>
          </a:xfrm>
        </p:spPr>
        <p:txBody>
          <a:bodyPr/>
          <a:lstStyle>
            <a:lvl1pPr marL="0" indent="0">
              <a:buNone/>
              <a:defRPr/>
            </a:lvl1pPr>
          </a:lstStyle>
          <a:p>
            <a:pPr lvl="0"/>
            <a:r>
              <a:rPr lang="en-US"/>
              <a:t>Click to edit Master text styles</a:t>
            </a:r>
          </a:p>
        </p:txBody>
      </p:sp>
      <p:sp>
        <p:nvSpPr>
          <p:cNvPr id="4" name="TextBox 7">
            <a:extLst>
              <a:ext uri="{FF2B5EF4-FFF2-40B4-BE49-F238E27FC236}">
                <a16:creationId xmlns:a16="http://schemas.microsoft.com/office/drawing/2014/main" id="{33F5E5AF-10C6-6253-17EA-C05E3285B280}"/>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5" name="Title 1">
            <a:extLst>
              <a:ext uri="{FF2B5EF4-FFF2-40B4-BE49-F238E27FC236}">
                <a16:creationId xmlns:a16="http://schemas.microsoft.com/office/drawing/2014/main" id="{49AED90F-1690-0F24-138C-9912E326291B}"/>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6" name="TextBox 10">
            <a:extLst>
              <a:ext uri="{FF2B5EF4-FFF2-40B4-BE49-F238E27FC236}">
                <a16:creationId xmlns:a16="http://schemas.microsoft.com/office/drawing/2014/main" id="{EC18D610-54C3-F0A6-3F5D-4E2A7398FFA7}"/>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7" name="TextBox 11">
            <a:extLst>
              <a:ext uri="{FF2B5EF4-FFF2-40B4-BE49-F238E27FC236}">
                <a16:creationId xmlns:a16="http://schemas.microsoft.com/office/drawing/2014/main" id="{B340D796-9813-FB7C-5492-EAA49C174F33}"/>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Tree>
    <p:extLst>
      <p:ext uri="{BB962C8B-B14F-4D97-AF65-F5344CB8AC3E}">
        <p14:creationId xmlns:p14="http://schemas.microsoft.com/office/powerpoint/2010/main" val="227522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B1ABF3C8-3B7F-B8D1-9FD4-605862B55162}"/>
              </a:ext>
            </a:extLst>
          </p:cNvPr>
          <p:cNvSpPr txBox="1">
            <a:spLocks noGrp="1"/>
          </p:cNvSpPr>
          <p:nvPr>
            <p:ph type="body" idx="4294967295"/>
          </p:nvPr>
        </p:nvSpPr>
        <p:spPr>
          <a:xfrm>
            <a:off x="442917" y="3256763"/>
            <a:ext cx="5437186" cy="2944011"/>
          </a:xfrm>
        </p:spPr>
        <p:txBody>
          <a:bodyPr/>
          <a:lstStyle>
            <a:lvl1pPr marL="0" indent="0">
              <a:buNone/>
              <a:defRPr lang="en-GB"/>
            </a:lvl1pPr>
          </a:lstStyle>
          <a:p>
            <a:pPr lvl="0"/>
            <a:r>
              <a:rPr lang="en-GB"/>
              <a:t>Nulla quis lorem ut libero malesuada feugiat. Curabitur non nulla sit amet nisl tempus convallis quis ac lectus.</a:t>
            </a:r>
          </a:p>
        </p:txBody>
      </p:sp>
      <p:sp>
        <p:nvSpPr>
          <p:cNvPr id="3" name="Content Placeholder 11">
            <a:extLst>
              <a:ext uri="{FF2B5EF4-FFF2-40B4-BE49-F238E27FC236}">
                <a16:creationId xmlns:a16="http://schemas.microsoft.com/office/drawing/2014/main" id="{C8257E0D-A735-FAE0-BD1D-74A5A3CE0693}"/>
              </a:ext>
            </a:extLst>
          </p:cNvPr>
          <p:cNvSpPr txBox="1">
            <a:spLocks noGrp="1"/>
          </p:cNvSpPr>
          <p:nvPr>
            <p:ph idx="4294967295"/>
          </p:nvPr>
        </p:nvSpPr>
        <p:spPr>
          <a:xfrm>
            <a:off x="6311902" y="441326"/>
            <a:ext cx="5437186" cy="5759448"/>
          </a:xfrm>
        </p:spPr>
        <p:txBody>
          <a:bodyPr/>
          <a:lstStyle>
            <a:lvl1pPr marL="0" indent="0">
              <a:buNone/>
              <a:defRPr/>
            </a:lvl1pPr>
          </a:lstStyle>
          <a:p>
            <a:pPr lvl="0"/>
            <a:r>
              <a:rPr lang="en-US"/>
              <a:t>Click to edit Master text styles</a:t>
            </a:r>
          </a:p>
        </p:txBody>
      </p:sp>
      <p:sp>
        <p:nvSpPr>
          <p:cNvPr id="4" name="Title 10">
            <a:extLst>
              <a:ext uri="{FF2B5EF4-FFF2-40B4-BE49-F238E27FC236}">
                <a16:creationId xmlns:a16="http://schemas.microsoft.com/office/drawing/2014/main" id="{78A2725D-4AB8-2DB4-4FFC-74811DC906F2}"/>
              </a:ext>
            </a:extLst>
          </p:cNvPr>
          <p:cNvSpPr txBox="1">
            <a:spLocks noGrp="1"/>
          </p:cNvSpPr>
          <p:nvPr>
            <p:ph type="title"/>
          </p:nvPr>
        </p:nvSpPr>
        <p:spPr>
          <a:xfrm>
            <a:off x="442917" y="1665296"/>
            <a:ext cx="5437186" cy="1428640"/>
          </a:xfrm>
        </p:spPr>
        <p:txBody>
          <a:bodyPr anchor="b"/>
          <a:lstStyle>
            <a:lvl1pPr>
              <a:defRPr/>
            </a:lvl1pPr>
          </a:lstStyle>
          <a:p>
            <a:pPr lvl="0"/>
            <a:r>
              <a:rPr lang="en-US"/>
              <a:t>Click to edit Master title style</a:t>
            </a:r>
            <a:endParaRPr lang="en-GB"/>
          </a:p>
        </p:txBody>
      </p:sp>
      <p:sp>
        <p:nvSpPr>
          <p:cNvPr id="5" name="TextBox 8">
            <a:extLst>
              <a:ext uri="{FF2B5EF4-FFF2-40B4-BE49-F238E27FC236}">
                <a16:creationId xmlns:a16="http://schemas.microsoft.com/office/drawing/2014/main" id="{13CA2F1C-2A25-8933-90E1-F8966DA09780}"/>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6" name="TextBox 10">
            <a:extLst>
              <a:ext uri="{FF2B5EF4-FFF2-40B4-BE49-F238E27FC236}">
                <a16:creationId xmlns:a16="http://schemas.microsoft.com/office/drawing/2014/main" id="{53705786-0B9A-0ED4-8A13-E9C7838A62B1}"/>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7" name="TextBox 12">
            <a:extLst>
              <a:ext uri="{FF2B5EF4-FFF2-40B4-BE49-F238E27FC236}">
                <a16:creationId xmlns:a16="http://schemas.microsoft.com/office/drawing/2014/main" id="{4DA48C1A-FAAC-B7A2-8EC6-C3013A6A997E}"/>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Tree>
    <p:extLst>
      <p:ext uri="{BB962C8B-B14F-4D97-AF65-F5344CB8AC3E}">
        <p14:creationId xmlns:p14="http://schemas.microsoft.com/office/powerpoint/2010/main" val="286791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2" name="Content Placeholder 16">
            <a:extLst>
              <a:ext uri="{FF2B5EF4-FFF2-40B4-BE49-F238E27FC236}">
                <a16:creationId xmlns:a16="http://schemas.microsoft.com/office/drawing/2014/main" id="{DEE6D961-4813-2510-E43C-27F0AD3D37BC}"/>
              </a:ext>
            </a:extLst>
          </p:cNvPr>
          <p:cNvSpPr txBox="1">
            <a:spLocks noGrp="1"/>
          </p:cNvSpPr>
          <p:nvPr>
            <p:ph idx="4294967295"/>
          </p:nvPr>
        </p:nvSpPr>
        <p:spPr>
          <a:xfrm>
            <a:off x="4116391" y="2097084"/>
            <a:ext cx="7632707" cy="4103690"/>
          </a:xfrm>
        </p:spPr>
        <p:txBody>
          <a:bodyPr/>
          <a:lstStyle>
            <a:lvl1pPr marL="0" indent="0">
              <a:buNone/>
              <a:defRPr/>
            </a:lvl1pPr>
          </a:lstStyle>
          <a:p>
            <a:pPr lvl="0"/>
            <a:r>
              <a:rPr lang="en-US"/>
              <a:t>Click to edit Master text styles</a:t>
            </a:r>
          </a:p>
        </p:txBody>
      </p:sp>
      <p:sp>
        <p:nvSpPr>
          <p:cNvPr id="3" name="TextBox 10">
            <a:extLst>
              <a:ext uri="{FF2B5EF4-FFF2-40B4-BE49-F238E27FC236}">
                <a16:creationId xmlns:a16="http://schemas.microsoft.com/office/drawing/2014/main" id="{BA92F224-45B7-DC24-19F0-D05AD37C023D}"/>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4" name="Title 1">
            <a:extLst>
              <a:ext uri="{FF2B5EF4-FFF2-40B4-BE49-F238E27FC236}">
                <a16:creationId xmlns:a16="http://schemas.microsoft.com/office/drawing/2014/main" id="{C683256F-A68C-DF9A-4500-4CE1C12D7A56}"/>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5" name="TextBox 12">
            <a:extLst>
              <a:ext uri="{FF2B5EF4-FFF2-40B4-BE49-F238E27FC236}">
                <a16:creationId xmlns:a16="http://schemas.microsoft.com/office/drawing/2014/main" id="{B90E67C9-9B35-279E-D044-C414B72C19C1}"/>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6" name="TextBox 15">
            <a:extLst>
              <a:ext uri="{FF2B5EF4-FFF2-40B4-BE49-F238E27FC236}">
                <a16:creationId xmlns:a16="http://schemas.microsoft.com/office/drawing/2014/main" id="{211B6A7D-45CD-1427-C416-0FE45D0BE7BA}"/>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
        <p:nvSpPr>
          <p:cNvPr id="7" name="Text Placeholder 3">
            <a:extLst>
              <a:ext uri="{FF2B5EF4-FFF2-40B4-BE49-F238E27FC236}">
                <a16:creationId xmlns:a16="http://schemas.microsoft.com/office/drawing/2014/main" id="{4269E2E3-D7C8-5B1E-DF28-580DEB0001EF}"/>
              </a:ext>
            </a:extLst>
          </p:cNvPr>
          <p:cNvSpPr txBox="1">
            <a:spLocks noGrp="1"/>
          </p:cNvSpPr>
          <p:nvPr>
            <p:ph type="body" idx="4294967295"/>
          </p:nvPr>
        </p:nvSpPr>
        <p:spPr>
          <a:xfrm>
            <a:off x="442917" y="2097084"/>
            <a:ext cx="3368795" cy="4103690"/>
          </a:xfrm>
        </p:spPr>
        <p:txBody>
          <a:bodyPr/>
          <a:lstStyle>
            <a:lvl1pPr marL="0" indent="0">
              <a:buNone/>
              <a:defRPr lang="en-GB"/>
            </a:lvl1pPr>
          </a:lstStyle>
          <a:p>
            <a:pPr lvl="0"/>
            <a:r>
              <a:rPr lang="en-GB"/>
              <a:t>Nulla quis lorem ut libero malesuada feugiat. Curabitur non nulla sit amet nisl tempus convallis quis ac lectus.</a:t>
            </a:r>
          </a:p>
        </p:txBody>
      </p:sp>
    </p:spTree>
    <p:extLst>
      <p:ext uri="{BB962C8B-B14F-4D97-AF65-F5344CB8AC3E}">
        <p14:creationId xmlns:p14="http://schemas.microsoft.com/office/powerpoint/2010/main" val="417141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2" name="Content Placeholder 16">
            <a:extLst>
              <a:ext uri="{FF2B5EF4-FFF2-40B4-BE49-F238E27FC236}">
                <a16:creationId xmlns:a16="http://schemas.microsoft.com/office/drawing/2014/main" id="{C90A6656-6D33-D4B6-4EAF-6DEBEA70ECDA}"/>
              </a:ext>
            </a:extLst>
          </p:cNvPr>
          <p:cNvSpPr txBox="1">
            <a:spLocks noGrp="1"/>
          </p:cNvSpPr>
          <p:nvPr>
            <p:ph idx="4294967295"/>
          </p:nvPr>
        </p:nvSpPr>
        <p:spPr>
          <a:xfrm>
            <a:off x="6311902" y="2097084"/>
            <a:ext cx="5437186" cy="4103690"/>
          </a:xfrm>
        </p:spPr>
        <p:txBody>
          <a:bodyPr/>
          <a:lstStyle>
            <a:lvl1pPr marL="0" indent="0">
              <a:buNone/>
              <a:defRPr/>
            </a:lvl1pPr>
          </a:lstStyle>
          <a:p>
            <a:pPr lvl="0"/>
            <a:r>
              <a:rPr lang="en-US"/>
              <a:t>Click to edit Master text styles</a:t>
            </a:r>
          </a:p>
        </p:txBody>
      </p:sp>
      <p:sp>
        <p:nvSpPr>
          <p:cNvPr id="3" name="TextBox 10">
            <a:extLst>
              <a:ext uri="{FF2B5EF4-FFF2-40B4-BE49-F238E27FC236}">
                <a16:creationId xmlns:a16="http://schemas.microsoft.com/office/drawing/2014/main" id="{2B4FD514-3F3B-847A-D856-79F826610E3A}"/>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4" name="Title 1">
            <a:extLst>
              <a:ext uri="{FF2B5EF4-FFF2-40B4-BE49-F238E27FC236}">
                <a16:creationId xmlns:a16="http://schemas.microsoft.com/office/drawing/2014/main" id="{727FE84E-2B6F-B76A-6657-C178A459B2FE}"/>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5" name="TextBox 12">
            <a:extLst>
              <a:ext uri="{FF2B5EF4-FFF2-40B4-BE49-F238E27FC236}">
                <a16:creationId xmlns:a16="http://schemas.microsoft.com/office/drawing/2014/main" id="{0F7147CF-E7F3-8CF5-F154-0D1EA712D666}"/>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6" name="TextBox 15">
            <a:extLst>
              <a:ext uri="{FF2B5EF4-FFF2-40B4-BE49-F238E27FC236}">
                <a16:creationId xmlns:a16="http://schemas.microsoft.com/office/drawing/2014/main" id="{73E0AC06-6A34-683A-DBEE-5126BCD23FC2}"/>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
        <p:nvSpPr>
          <p:cNvPr id="7" name="Text Placeholder 3">
            <a:extLst>
              <a:ext uri="{FF2B5EF4-FFF2-40B4-BE49-F238E27FC236}">
                <a16:creationId xmlns:a16="http://schemas.microsoft.com/office/drawing/2014/main" id="{1749386C-F5F6-279C-D74C-42428AD19D0E}"/>
              </a:ext>
            </a:extLst>
          </p:cNvPr>
          <p:cNvSpPr txBox="1">
            <a:spLocks noGrp="1"/>
          </p:cNvSpPr>
          <p:nvPr>
            <p:ph type="body" idx="4294967295"/>
          </p:nvPr>
        </p:nvSpPr>
        <p:spPr>
          <a:xfrm>
            <a:off x="442917" y="2097084"/>
            <a:ext cx="5437186" cy="4103690"/>
          </a:xfrm>
        </p:spPr>
        <p:txBody>
          <a:bodyPr/>
          <a:lstStyle>
            <a:lvl1pPr marL="0" indent="0">
              <a:buNone/>
              <a:defRPr lang="en-GB"/>
            </a:lvl1pPr>
            <a:lvl2pPr marL="0" lvl="0" indent="0">
              <a:spcBef>
                <a:spcPts val="1000"/>
              </a:spcBef>
              <a:buNone/>
              <a:defRPr lang="en-GB"/>
            </a:lvl2pPr>
          </a:lstStyle>
          <a:p>
            <a:pPr lvl="0"/>
            <a:r>
              <a:rPr lang="en-GB"/>
              <a:t>Nulla quis lorem ut libero malesuada feugiat. Curabitur non nulla sit amet nisl tempus convallis quis ac lectus.</a:t>
            </a:r>
          </a:p>
          <a:p>
            <a:pPr lvl="0"/>
            <a:r>
              <a:rPr lang="en-GB"/>
              <a:t>Proin eget tortor risus. Lorem ipsum dolor sit amet, consectetur adipiscing elit.</a:t>
            </a:r>
          </a:p>
        </p:txBody>
      </p:sp>
    </p:spTree>
    <p:extLst>
      <p:ext uri="{BB962C8B-B14F-4D97-AF65-F5344CB8AC3E}">
        <p14:creationId xmlns:p14="http://schemas.microsoft.com/office/powerpoint/2010/main" val="344570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2" name="Content Placeholder 16">
            <a:extLst>
              <a:ext uri="{FF2B5EF4-FFF2-40B4-BE49-F238E27FC236}">
                <a16:creationId xmlns:a16="http://schemas.microsoft.com/office/drawing/2014/main" id="{C6EF2B09-0545-8CD3-458F-2EFCC41B8186}"/>
              </a:ext>
            </a:extLst>
          </p:cNvPr>
          <p:cNvSpPr txBox="1">
            <a:spLocks noGrp="1"/>
          </p:cNvSpPr>
          <p:nvPr>
            <p:ph idx="4294967295"/>
          </p:nvPr>
        </p:nvSpPr>
        <p:spPr>
          <a:xfrm>
            <a:off x="8075615" y="2097084"/>
            <a:ext cx="3673473" cy="4103690"/>
          </a:xfrm>
        </p:spPr>
        <p:txBody>
          <a:bodyPr/>
          <a:lstStyle>
            <a:lvl1pPr marL="0" indent="0">
              <a:buNone/>
              <a:defRPr/>
            </a:lvl1pPr>
          </a:lstStyle>
          <a:p>
            <a:pPr lvl="0"/>
            <a:r>
              <a:rPr lang="en-US"/>
              <a:t>Click to edit Master text styles</a:t>
            </a:r>
          </a:p>
        </p:txBody>
      </p:sp>
      <p:sp>
        <p:nvSpPr>
          <p:cNvPr id="3" name="TextBox 10">
            <a:extLst>
              <a:ext uri="{FF2B5EF4-FFF2-40B4-BE49-F238E27FC236}">
                <a16:creationId xmlns:a16="http://schemas.microsoft.com/office/drawing/2014/main" id="{C65FE27D-0B24-2944-2027-5051EC85F80A}"/>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4" name="Title 1">
            <a:extLst>
              <a:ext uri="{FF2B5EF4-FFF2-40B4-BE49-F238E27FC236}">
                <a16:creationId xmlns:a16="http://schemas.microsoft.com/office/drawing/2014/main" id="{3EB26638-D21E-2CFA-DE25-FABC7B8F59DD}"/>
              </a:ext>
            </a:extLst>
          </p:cNvPr>
          <p:cNvSpPr txBox="1">
            <a:spLocks noGrp="1"/>
          </p:cNvSpPr>
          <p:nvPr>
            <p:ph type="title"/>
          </p:nvPr>
        </p:nvSpPr>
        <p:spPr>
          <a:xfrm>
            <a:off x="4116391" y="441326"/>
            <a:ext cx="7632697" cy="1223960"/>
          </a:xfrm>
        </p:spPr>
        <p:txBody>
          <a:bodyPr anchor="t"/>
          <a:lstStyle>
            <a:lvl1pPr>
              <a:defRPr/>
            </a:lvl1pPr>
          </a:lstStyle>
          <a:p>
            <a:pPr lvl="0"/>
            <a:r>
              <a:rPr lang="en-US"/>
              <a:t>Click to edit Master title style</a:t>
            </a:r>
            <a:endParaRPr lang="en-GB"/>
          </a:p>
        </p:txBody>
      </p:sp>
      <p:sp>
        <p:nvSpPr>
          <p:cNvPr id="5" name="TextBox 12">
            <a:extLst>
              <a:ext uri="{FF2B5EF4-FFF2-40B4-BE49-F238E27FC236}">
                <a16:creationId xmlns:a16="http://schemas.microsoft.com/office/drawing/2014/main" id="{821032F5-C59C-2594-80AB-B6D5E74E2477}"/>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6" name="TextBox 15">
            <a:extLst>
              <a:ext uri="{FF2B5EF4-FFF2-40B4-BE49-F238E27FC236}">
                <a16:creationId xmlns:a16="http://schemas.microsoft.com/office/drawing/2014/main" id="{FB9957E5-8264-3EC9-18A3-56C445D7B935}"/>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
        <p:nvSpPr>
          <p:cNvPr id="7" name="Text Placeholder 3">
            <a:extLst>
              <a:ext uri="{FF2B5EF4-FFF2-40B4-BE49-F238E27FC236}">
                <a16:creationId xmlns:a16="http://schemas.microsoft.com/office/drawing/2014/main" id="{12FD47BA-D6FF-6F96-6D63-42C5A8D99B69}"/>
              </a:ext>
            </a:extLst>
          </p:cNvPr>
          <p:cNvSpPr txBox="1">
            <a:spLocks noGrp="1"/>
          </p:cNvSpPr>
          <p:nvPr>
            <p:ph type="body" idx="4294967295"/>
          </p:nvPr>
        </p:nvSpPr>
        <p:spPr>
          <a:xfrm>
            <a:off x="442917" y="2097084"/>
            <a:ext cx="7200900" cy="4103690"/>
          </a:xfrm>
        </p:spPr>
        <p:txBody>
          <a:bodyPr/>
          <a:lstStyle>
            <a:lvl1pPr marL="0" indent="0">
              <a:buNone/>
              <a:defRPr lang="en-GB"/>
            </a:lvl1pPr>
            <a:lvl2pPr marL="0" lvl="0" indent="0">
              <a:spcBef>
                <a:spcPts val="1000"/>
              </a:spcBef>
              <a:buNone/>
              <a:defRPr lang="en-GB"/>
            </a:lvl2pPr>
            <a:lvl3pPr marL="457200" lvl="0" indent="-457200">
              <a:spcBef>
                <a:spcPts val="1000"/>
              </a:spcBef>
              <a:defRPr lang="en-GB"/>
            </a:lvl3pPr>
            <a:lvl4pPr marL="457200" lvl="0" indent="-457200">
              <a:spcBef>
                <a:spcPts val="1000"/>
              </a:spcBef>
              <a:defRPr lang="en-GB" sz="2000"/>
            </a:lvl4pPr>
            <a:lvl5pPr marL="457200" lvl="0" indent="-457200">
              <a:spcBef>
                <a:spcPts val="1000"/>
              </a:spcBef>
              <a:defRPr lang="en-GB" sz="2000"/>
            </a:lvl5pPr>
          </a:lstStyle>
          <a:p>
            <a:pPr lvl="0"/>
            <a:r>
              <a:rPr lang="en-GB"/>
              <a:t>Nulla quis lorem ut libero malesuada feugiat. Curabitur non nulla sit amet nisl tempus convallis quis ac lectus.</a:t>
            </a:r>
          </a:p>
          <a:p>
            <a:pPr lvl="0"/>
            <a:r>
              <a:rPr lang="en-GB"/>
              <a:t>Proin eget tortor risus. Lorem ipsum dolor sit amet, consectetur adipiscing elit.</a:t>
            </a:r>
          </a:p>
          <a:p>
            <a:pPr lvl="0"/>
            <a:r>
              <a:rPr lang="en-GB"/>
              <a:t>Donec rutrum congue leo eget malesuada.</a:t>
            </a:r>
          </a:p>
          <a:p>
            <a:pPr lvl="0"/>
            <a:r>
              <a:rPr lang="en-GB"/>
              <a:t>Curabitur aliquet quam id dui posuere blandit.</a:t>
            </a:r>
          </a:p>
          <a:p>
            <a:pPr lvl="0"/>
            <a:r>
              <a:rPr lang="en-GB"/>
              <a:t>Proin eget tortor risus.</a:t>
            </a:r>
          </a:p>
        </p:txBody>
      </p:sp>
    </p:spTree>
    <p:extLst>
      <p:ext uri="{BB962C8B-B14F-4D97-AF65-F5344CB8AC3E}">
        <p14:creationId xmlns:p14="http://schemas.microsoft.com/office/powerpoint/2010/main" val="269827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15F6FEA-6024-EE5D-FB75-4DB6F564021B}"/>
              </a:ext>
            </a:extLst>
          </p:cNvPr>
          <p:cNvPicPr>
            <a:picLocks noChangeAspect="1"/>
          </p:cNvPicPr>
          <p:nvPr/>
        </p:nvPicPr>
        <p:blipFill>
          <a:blip r:embed="rId2"/>
          <a:stretch>
            <a:fillRect/>
          </a:stretch>
        </p:blipFill>
        <p:spPr>
          <a:xfrm rot="5400013">
            <a:off x="7047427" y="1713430"/>
            <a:ext cx="6858000" cy="3431139"/>
          </a:xfrm>
          <a:prstGeom prst="rect">
            <a:avLst/>
          </a:prstGeom>
          <a:noFill/>
          <a:ln cap="flat">
            <a:noFill/>
          </a:ln>
        </p:spPr>
      </p:pic>
      <p:sp>
        <p:nvSpPr>
          <p:cNvPr id="3" name="Text Placeholder 7">
            <a:extLst>
              <a:ext uri="{FF2B5EF4-FFF2-40B4-BE49-F238E27FC236}">
                <a16:creationId xmlns:a16="http://schemas.microsoft.com/office/drawing/2014/main" id="{A8273C77-3124-A02E-5FEE-84D03FF3EC74}"/>
              </a:ext>
            </a:extLst>
          </p:cNvPr>
          <p:cNvSpPr txBox="1">
            <a:spLocks noGrp="1"/>
          </p:cNvSpPr>
          <p:nvPr>
            <p:ph type="body" idx="4294967295"/>
          </p:nvPr>
        </p:nvSpPr>
        <p:spPr>
          <a:xfrm>
            <a:off x="442917" y="3256763"/>
            <a:ext cx="5437186" cy="2944011"/>
          </a:xfrm>
        </p:spPr>
        <p:txBody>
          <a:bodyPr/>
          <a:lstStyle>
            <a:lvl1pPr marL="0" indent="0">
              <a:buNone/>
              <a:defRPr lang="en-GB"/>
            </a:lvl1pPr>
          </a:lstStyle>
          <a:p>
            <a:pPr lvl="0"/>
            <a:r>
              <a:rPr lang="en-GB"/>
              <a:t>Nulla quis lorem ut libero malesuada feugiat. Curabitur non nulla sit amet nisl tempus convallis quis ac lectus.</a:t>
            </a:r>
          </a:p>
        </p:txBody>
      </p:sp>
      <p:sp>
        <p:nvSpPr>
          <p:cNvPr id="4" name="Picture Placeholder 9">
            <a:extLst>
              <a:ext uri="{FF2B5EF4-FFF2-40B4-BE49-F238E27FC236}">
                <a16:creationId xmlns:a16="http://schemas.microsoft.com/office/drawing/2014/main" id="{11F57039-4B4F-C938-477A-36F056758EAA}"/>
              </a:ext>
            </a:extLst>
          </p:cNvPr>
          <p:cNvSpPr txBox="1">
            <a:spLocks noGrp="1"/>
          </p:cNvSpPr>
          <p:nvPr>
            <p:ph type="pic" idx="4294967295"/>
          </p:nvPr>
        </p:nvSpPr>
        <p:spPr>
          <a:xfrm>
            <a:off x="6311902" y="441326"/>
            <a:ext cx="5437186" cy="5975347"/>
          </a:xfrm>
          <a:solidFill>
            <a:srgbClr val="EAAF66"/>
          </a:solidFill>
        </p:spPr>
        <p:txBody>
          <a:bodyPr anchor="ctr" anchorCtr="1"/>
          <a:lstStyle>
            <a:lvl1pPr marL="0" indent="0" algn="ctr">
              <a:buNone/>
              <a:defRPr/>
            </a:lvl1pPr>
          </a:lstStyle>
          <a:p>
            <a:pPr lvl="0"/>
            <a:r>
              <a:rPr lang="en-US"/>
              <a:t>Click icon to add picture</a:t>
            </a:r>
            <a:endParaRPr lang="en-GB"/>
          </a:p>
        </p:txBody>
      </p:sp>
      <p:sp>
        <p:nvSpPr>
          <p:cNvPr id="5" name="Title 10">
            <a:extLst>
              <a:ext uri="{FF2B5EF4-FFF2-40B4-BE49-F238E27FC236}">
                <a16:creationId xmlns:a16="http://schemas.microsoft.com/office/drawing/2014/main" id="{D6602631-AFB5-81E2-AB80-24CD3FB528A6}"/>
              </a:ext>
            </a:extLst>
          </p:cNvPr>
          <p:cNvSpPr txBox="1">
            <a:spLocks noGrp="1"/>
          </p:cNvSpPr>
          <p:nvPr>
            <p:ph type="title"/>
          </p:nvPr>
        </p:nvSpPr>
        <p:spPr>
          <a:xfrm>
            <a:off x="442917" y="1665296"/>
            <a:ext cx="5437186" cy="1428640"/>
          </a:xfrm>
        </p:spPr>
        <p:txBody>
          <a:bodyPr anchor="b"/>
          <a:lstStyle>
            <a:lvl1pPr>
              <a:defRPr/>
            </a:lvl1pPr>
          </a:lstStyle>
          <a:p>
            <a:pPr lvl="0"/>
            <a:r>
              <a:rPr lang="en-US"/>
              <a:t>Click to edit Master title style</a:t>
            </a:r>
            <a:endParaRPr lang="en-GB"/>
          </a:p>
        </p:txBody>
      </p:sp>
      <p:sp>
        <p:nvSpPr>
          <p:cNvPr id="6" name="TextBox 8">
            <a:extLst>
              <a:ext uri="{FF2B5EF4-FFF2-40B4-BE49-F238E27FC236}">
                <a16:creationId xmlns:a16="http://schemas.microsoft.com/office/drawing/2014/main" id="{21E64127-7566-3745-9637-3A6BC009204C}"/>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23 – 26 July · Brisbane and virtual</a:t>
            </a:r>
          </a:p>
        </p:txBody>
      </p:sp>
      <p:sp>
        <p:nvSpPr>
          <p:cNvPr id="7" name="TextBox 14">
            <a:extLst>
              <a:ext uri="{FF2B5EF4-FFF2-40B4-BE49-F238E27FC236}">
                <a16:creationId xmlns:a16="http://schemas.microsoft.com/office/drawing/2014/main" id="{D83A6642-65E3-C4F7-728E-45ED89E3343B}"/>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IAS Ribbon Sans Regular" pitchFamily="2"/>
                <a:ea typeface="IAS Ribbon Sans Regular" pitchFamily="2"/>
              </a:rPr>
              <a:t>ias2023.org</a:t>
            </a:r>
          </a:p>
        </p:txBody>
      </p:sp>
      <p:sp>
        <p:nvSpPr>
          <p:cNvPr id="8" name="TextBox 15">
            <a:extLst>
              <a:ext uri="{FF2B5EF4-FFF2-40B4-BE49-F238E27FC236}">
                <a16:creationId xmlns:a16="http://schemas.microsoft.com/office/drawing/2014/main" id="{5BE7AF24-CCD5-0573-3D34-F1FDFFDD0C23}"/>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IAS Ribbon Sans Light"/>
            </a:endParaRPr>
          </a:p>
        </p:txBody>
      </p:sp>
    </p:spTree>
    <p:extLst>
      <p:ext uri="{BB962C8B-B14F-4D97-AF65-F5344CB8AC3E}">
        <p14:creationId xmlns:p14="http://schemas.microsoft.com/office/powerpoint/2010/main" val="153274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0FA50-EF0B-CE3E-BA7B-50DD525262E6}"/>
              </a:ext>
            </a:extLst>
          </p:cNvPr>
          <p:cNvSpPr txBox="1">
            <a:spLocks noGrp="1"/>
          </p:cNvSpPr>
          <p:nvPr>
            <p:ph type="title"/>
          </p:nvPr>
        </p:nvSpPr>
        <p:spPr>
          <a:xfrm>
            <a:off x="4116391" y="441326"/>
            <a:ext cx="7632688" cy="1223960"/>
          </a:xfrm>
          <a:prstGeom prst="rect">
            <a:avLst/>
          </a:prstGeom>
          <a:noFill/>
          <a:ln>
            <a:noFill/>
          </a:ln>
        </p:spPr>
        <p:txBody>
          <a:bodyPr vert="horz" wrap="square" lIns="0" tIns="0" rIns="0" bIns="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FF5BA9C2-0589-DAAF-46FF-E03FE3BBC925}"/>
              </a:ext>
            </a:extLst>
          </p:cNvPr>
          <p:cNvSpPr txBox="1">
            <a:spLocks noGrp="1"/>
          </p:cNvSpPr>
          <p:nvPr>
            <p:ph type="body" idx="1"/>
          </p:nvPr>
        </p:nvSpPr>
        <p:spPr>
          <a:xfrm>
            <a:off x="442907" y="2097094"/>
            <a:ext cx="11306171" cy="4079869"/>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8">
            <a:extLst>
              <a:ext uri="{FF2B5EF4-FFF2-40B4-BE49-F238E27FC236}">
                <a16:creationId xmlns:a16="http://schemas.microsoft.com/office/drawing/2014/main" id="{6CDD92D2-8C1B-233D-BA93-579FA16FE7B1}"/>
              </a:ext>
            </a:extLst>
          </p:cNvPr>
          <p:cNvPicPr>
            <a:picLocks noChangeAspect="1"/>
          </p:cNvPicPr>
          <p:nvPr/>
        </p:nvPicPr>
        <p:blipFill>
          <a:blip r:embed="rId15"/>
          <a:srcRect/>
          <a:stretch>
            <a:fillRect/>
          </a:stretch>
        </p:blipFill>
        <p:spPr>
          <a:xfrm>
            <a:off x="273597" y="248396"/>
            <a:ext cx="1608082" cy="1196446"/>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489DCB"/>
          </a:solidFill>
          <a:uFillTx/>
          <a:latin typeface="IAS Ribbon Sans Bold"/>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IAS Ribbon Sans Light"/>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IAS Ribbon Sans Light"/>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IAS Ribbon Sans Light"/>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IAS Ribbon Sans Light"/>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IAS Ribbon Sans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FF87-5065-974E-7356-DD2E71A1F12F}"/>
              </a:ext>
            </a:extLst>
          </p:cNvPr>
          <p:cNvSpPr txBox="1">
            <a:spLocks noGrp="1"/>
          </p:cNvSpPr>
          <p:nvPr>
            <p:ph type="title"/>
          </p:nvPr>
        </p:nvSpPr>
        <p:spPr>
          <a:xfrm>
            <a:off x="4116391" y="1789041"/>
            <a:ext cx="7357344" cy="4611694"/>
          </a:xfrm>
        </p:spPr>
        <p:txBody>
          <a:bodyPr/>
          <a:lstStyle/>
          <a:p>
            <a:pPr lvl="0"/>
            <a:r>
              <a:rPr lang="en-GB"/>
              <a:t>Introduction</a:t>
            </a:r>
          </a:p>
        </p:txBody>
      </p:sp>
      <p:sp>
        <p:nvSpPr>
          <p:cNvPr id="3" name="Text Placeholder 2">
            <a:extLst>
              <a:ext uri="{FF2B5EF4-FFF2-40B4-BE49-F238E27FC236}">
                <a16:creationId xmlns:a16="http://schemas.microsoft.com/office/drawing/2014/main" id="{84F9586B-B424-3B1C-39B5-98782238C211}"/>
              </a:ext>
            </a:extLst>
          </p:cNvPr>
          <p:cNvSpPr txBox="1">
            <a:spLocks noGrp="1"/>
          </p:cNvSpPr>
          <p:nvPr>
            <p:ph type="body" idx="4294967295"/>
          </p:nvPr>
        </p:nvSpPr>
        <p:spPr>
          <a:xfrm>
            <a:off x="4116391" y="1162357"/>
            <a:ext cx="7357344" cy="1132109"/>
          </a:xfrm>
        </p:spPr>
        <p:txBody>
          <a:bodyPr/>
          <a:lstStyle/>
          <a:p>
            <a:pPr marL="0" lvl="0" indent="0">
              <a:buNone/>
            </a:pPr>
            <a:r>
              <a:rPr lang="en-US" b="1" dirty="0" err="1">
                <a:solidFill>
                  <a:srgbClr val="489DCB"/>
                </a:solidFill>
                <a:latin typeface="IAS Ribbon Sans Bold" pitchFamily="2"/>
                <a:ea typeface="IAS Ribbon Sans Bold" pitchFamily="2"/>
              </a:rPr>
              <a:t>bnAbs</a:t>
            </a:r>
            <a:r>
              <a:rPr lang="en-US" b="1" dirty="0">
                <a:solidFill>
                  <a:srgbClr val="489DCB"/>
                </a:solidFill>
                <a:latin typeface="IAS Ribbon Sans Bold" pitchFamily="2"/>
                <a:ea typeface="IAS Ribbon Sans Bold" pitchFamily="2"/>
              </a:rPr>
              <a:t>: From prevention to cure</a:t>
            </a:r>
            <a:endParaRPr lang="en-GB" b="1" dirty="0">
              <a:solidFill>
                <a:srgbClr val="489DCB"/>
              </a:solidFill>
              <a:latin typeface="IAS Ribbon Sans Bold" pitchFamily="2"/>
              <a:ea typeface="IAS Ribbon Sans Bold" pitchFamily="2"/>
            </a:endParaRPr>
          </a:p>
        </p:txBody>
      </p:sp>
      <p:sp>
        <p:nvSpPr>
          <p:cNvPr id="4" name="Text Placeholder 3">
            <a:extLst>
              <a:ext uri="{FF2B5EF4-FFF2-40B4-BE49-F238E27FC236}">
                <a16:creationId xmlns:a16="http://schemas.microsoft.com/office/drawing/2014/main" id="{0229A5DB-623D-DF18-EAB6-483757E202B7}"/>
              </a:ext>
            </a:extLst>
          </p:cNvPr>
          <p:cNvSpPr txBox="1">
            <a:spLocks noGrp="1"/>
          </p:cNvSpPr>
          <p:nvPr>
            <p:ph type="body" idx="4294967295"/>
          </p:nvPr>
        </p:nvSpPr>
        <p:spPr>
          <a:xfrm>
            <a:off x="4116391" y="696041"/>
            <a:ext cx="7357344" cy="385200"/>
          </a:xfrm>
        </p:spPr>
        <p:txBody>
          <a:bodyPr anchor="b"/>
          <a:lstStyle/>
          <a:p>
            <a:pPr marL="0" lvl="0" indent="0">
              <a:buNone/>
            </a:pPr>
            <a:r>
              <a:rPr lang="en-GB" sz="1600"/>
              <a:t>Nelli Barrière – International AIDS Society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175C-6AA9-1BD8-726D-3DC1F417F5A8}"/>
              </a:ext>
            </a:extLst>
          </p:cNvPr>
          <p:cNvSpPr txBox="1"/>
          <p:nvPr/>
        </p:nvSpPr>
        <p:spPr>
          <a:xfrm>
            <a:off x="3132487" y="302520"/>
            <a:ext cx="7632697" cy="176933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489DCB"/>
                </a:solidFill>
                <a:uFillTx/>
                <a:latin typeface="IAS Ribbon Sans Bold"/>
              </a:rPr>
              <a:t>Thank you to our Corporate Partnership Programme sponsors</a:t>
            </a:r>
          </a:p>
        </p:txBody>
      </p:sp>
      <p:pic>
        <p:nvPicPr>
          <p:cNvPr id="4" name="Picture 12">
            <a:extLst>
              <a:ext uri="{FF2B5EF4-FFF2-40B4-BE49-F238E27FC236}">
                <a16:creationId xmlns:a16="http://schemas.microsoft.com/office/drawing/2014/main" id="{89999841-6256-AAE6-2BC6-7F7370CEA904}"/>
              </a:ext>
            </a:extLst>
          </p:cNvPr>
          <p:cNvPicPr>
            <a:picLocks noChangeAspect="1"/>
          </p:cNvPicPr>
          <p:nvPr/>
        </p:nvPicPr>
        <p:blipFill>
          <a:blip r:embed="rId3"/>
          <a:stretch>
            <a:fillRect/>
          </a:stretch>
        </p:blipFill>
        <p:spPr>
          <a:xfrm>
            <a:off x="3132487" y="2113123"/>
            <a:ext cx="3260174" cy="4250917"/>
          </a:xfrm>
          <a:prstGeom prst="rect">
            <a:avLst/>
          </a:prstGeom>
          <a:noFill/>
          <a:ln cap="flat">
            <a:noFill/>
          </a:ln>
        </p:spPr>
      </p:pic>
      <p:sp>
        <p:nvSpPr>
          <p:cNvPr id="6" name="TextBox 14">
            <a:extLst>
              <a:ext uri="{FF2B5EF4-FFF2-40B4-BE49-F238E27FC236}">
                <a16:creationId xmlns:a16="http://schemas.microsoft.com/office/drawing/2014/main" id="{28E1F3C1-4F5E-0EBF-C5BE-A633FA42A483}"/>
              </a:ext>
            </a:extLst>
          </p:cNvPr>
          <p:cNvSpPr txBox="1"/>
          <p:nvPr/>
        </p:nvSpPr>
        <p:spPr>
          <a:xfrm>
            <a:off x="9296055" y="2812118"/>
            <a:ext cx="2117238"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IAS Ribbon Sans Light" pitchFamily="50"/>
                <a:ea typeface="IAS Ribbon Sans Light" pitchFamily="50"/>
              </a:rPr>
              <a:t>Learn more on: www.bit.ly/CPPIAS</a:t>
            </a:r>
          </a:p>
        </p:txBody>
      </p:sp>
      <p:pic>
        <p:nvPicPr>
          <p:cNvPr id="7" name="Picture 15" descr="Qr code&#10;&#10;Description automatically generated">
            <a:extLst>
              <a:ext uri="{FF2B5EF4-FFF2-40B4-BE49-F238E27FC236}">
                <a16:creationId xmlns:a16="http://schemas.microsoft.com/office/drawing/2014/main" id="{A5D50A17-1F3F-9CE7-A00A-1B3155ADF376}"/>
              </a:ext>
            </a:extLst>
          </p:cNvPr>
          <p:cNvPicPr>
            <a:picLocks noChangeAspect="1"/>
          </p:cNvPicPr>
          <p:nvPr/>
        </p:nvPicPr>
        <p:blipFill>
          <a:blip r:embed="rId4"/>
          <a:stretch>
            <a:fillRect/>
          </a:stretch>
        </p:blipFill>
        <p:spPr>
          <a:xfrm>
            <a:off x="9501896" y="3458452"/>
            <a:ext cx="1705557" cy="1705557"/>
          </a:xfrm>
          <a:prstGeom prst="rect">
            <a:avLst/>
          </a:prstGeom>
          <a:noFill/>
          <a:ln cap="flat">
            <a:noFill/>
          </a:ln>
        </p:spPr>
      </p:pic>
      <p:pic>
        <p:nvPicPr>
          <p:cNvPr id="9" name="Picture 4" descr="Vir Biotechnology Logo">
            <a:extLst>
              <a:ext uri="{FF2B5EF4-FFF2-40B4-BE49-F238E27FC236}">
                <a16:creationId xmlns:a16="http://schemas.microsoft.com/office/drawing/2014/main" id="{F6228947-480E-A6ED-185A-4F6B7B80D65B}"/>
              </a:ext>
            </a:extLst>
          </p:cNvPr>
          <p:cNvPicPr>
            <a:picLocks noChangeAspect="1"/>
          </p:cNvPicPr>
          <p:nvPr/>
        </p:nvPicPr>
        <p:blipFill>
          <a:blip r:embed="rId5"/>
          <a:srcRect/>
          <a:stretch>
            <a:fillRect/>
          </a:stretch>
        </p:blipFill>
        <p:spPr>
          <a:xfrm>
            <a:off x="4690963" y="4314504"/>
            <a:ext cx="626684" cy="313337"/>
          </a:xfrm>
          <a:prstGeom prst="rect">
            <a:avLst/>
          </a:prstGeom>
          <a:noFill/>
          <a:ln cap="flat">
            <a:noFill/>
          </a:ln>
        </p:spPr>
      </p:pic>
      <p:pic>
        <p:nvPicPr>
          <p:cNvPr id="10" name="Picture 18">
            <a:extLst>
              <a:ext uri="{FF2B5EF4-FFF2-40B4-BE49-F238E27FC236}">
                <a16:creationId xmlns:a16="http://schemas.microsoft.com/office/drawing/2014/main" id="{91F74174-5D45-F035-3405-2F6605C5A069}"/>
              </a:ext>
            </a:extLst>
          </p:cNvPr>
          <p:cNvPicPr>
            <a:picLocks noChangeAspect="1"/>
          </p:cNvPicPr>
          <p:nvPr/>
        </p:nvPicPr>
        <p:blipFill>
          <a:blip r:embed="rId6"/>
          <a:stretch>
            <a:fillRect/>
          </a:stretch>
        </p:blipFill>
        <p:spPr>
          <a:xfrm>
            <a:off x="3117418" y="2617204"/>
            <a:ext cx="5027645" cy="841248"/>
          </a:xfrm>
          <a:prstGeom prst="rect">
            <a:avLst/>
          </a:prstGeom>
          <a:noFill/>
          <a:ln cap="flat">
            <a:noFill/>
          </a:ln>
        </p:spPr>
      </p:pic>
      <p:pic>
        <p:nvPicPr>
          <p:cNvPr id="11" name="Picture 2" descr="Janssen logo">
            <a:extLst>
              <a:ext uri="{FF2B5EF4-FFF2-40B4-BE49-F238E27FC236}">
                <a16:creationId xmlns:a16="http://schemas.microsoft.com/office/drawing/2014/main" id="{B9419842-9730-3C68-65C6-083DC90A6B62}"/>
              </a:ext>
            </a:extLst>
          </p:cNvPr>
          <p:cNvPicPr>
            <a:picLocks noChangeAspect="1"/>
          </p:cNvPicPr>
          <p:nvPr/>
        </p:nvPicPr>
        <p:blipFill>
          <a:blip r:embed="rId7"/>
          <a:srcRect/>
          <a:stretch>
            <a:fillRect/>
          </a:stretch>
        </p:blipFill>
        <p:spPr>
          <a:xfrm>
            <a:off x="3132487" y="4174546"/>
            <a:ext cx="1186516" cy="593253"/>
          </a:xfrm>
          <a:prstGeom prst="rect">
            <a:avLst/>
          </a:prstGeom>
          <a:noFill/>
          <a:ln cap="flat">
            <a:noFill/>
          </a:ln>
        </p:spPr>
      </p:pic>
      <p:pic>
        <p:nvPicPr>
          <p:cNvPr id="12" name="Picture 20">
            <a:extLst>
              <a:ext uri="{FF2B5EF4-FFF2-40B4-BE49-F238E27FC236}">
                <a16:creationId xmlns:a16="http://schemas.microsoft.com/office/drawing/2014/main" id="{B3C6B312-6F9C-E328-E1A4-9FE231455FEC}"/>
              </a:ext>
            </a:extLst>
          </p:cNvPr>
          <p:cNvPicPr>
            <a:picLocks noChangeAspect="1"/>
          </p:cNvPicPr>
          <p:nvPr/>
        </p:nvPicPr>
        <p:blipFill>
          <a:blip r:embed="rId8"/>
          <a:stretch>
            <a:fillRect/>
          </a:stretch>
        </p:blipFill>
        <p:spPr>
          <a:xfrm>
            <a:off x="3132487" y="5624748"/>
            <a:ext cx="3146834" cy="748911"/>
          </a:xfrm>
          <a:prstGeom prst="rect">
            <a:avLst/>
          </a:prstGeom>
          <a:noFill/>
          <a:ln cap="flat">
            <a:noFill/>
          </a:ln>
        </p:spPr>
      </p:pic>
      <p:pic>
        <p:nvPicPr>
          <p:cNvPr id="15" name="Picture 1">
            <a:extLst>
              <a:ext uri="{FF2B5EF4-FFF2-40B4-BE49-F238E27FC236}">
                <a16:creationId xmlns:a16="http://schemas.microsoft.com/office/drawing/2014/main" id="{52064EC8-6C0C-A334-E2D7-85B26190DF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2661" y="5691276"/>
            <a:ext cx="1031934" cy="42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AF0FACF-522F-FC6D-015A-5FA6ADE107D3}"/>
              </a:ext>
            </a:extLst>
          </p:cNvPr>
          <p:cNvPicPr>
            <a:picLocks noChangeAspect="1"/>
          </p:cNvPicPr>
          <p:nvPr/>
        </p:nvPicPr>
        <p:blipFill>
          <a:blip r:embed="rId3"/>
          <a:stretch>
            <a:fillRect/>
          </a:stretch>
        </p:blipFill>
        <p:spPr>
          <a:xfrm>
            <a:off x="3132488" y="2113123"/>
            <a:ext cx="3260178" cy="4250921"/>
          </a:xfrm>
          <a:prstGeom prst="rect">
            <a:avLst/>
          </a:prstGeom>
        </p:spPr>
      </p:pic>
      <p:pic>
        <p:nvPicPr>
          <p:cNvPr id="17" name="Picture 6" descr="Immunotherapy by ImmunityBio - Cell Therapy for Cancer">
            <a:extLst>
              <a:ext uri="{FF2B5EF4-FFF2-40B4-BE49-F238E27FC236}">
                <a16:creationId xmlns:a16="http://schemas.microsoft.com/office/drawing/2014/main" id="{FEC87117-F6C9-8C11-9026-178FC23994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4525" y="5678378"/>
            <a:ext cx="1377071" cy="3784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6BEA66B-7076-0E70-1B16-3DC058389B95}"/>
              </a:ext>
            </a:extLst>
          </p:cNvPr>
          <p:cNvSpPr txBox="1"/>
          <p:nvPr/>
        </p:nvSpPr>
        <p:spPr>
          <a:xfrm>
            <a:off x="9296059" y="2812122"/>
            <a:ext cx="2117235" cy="646331"/>
          </a:xfrm>
          <a:prstGeom prst="rect">
            <a:avLst/>
          </a:prstGeom>
          <a:noFill/>
        </p:spPr>
        <p:txBody>
          <a:bodyPr wrap="square" rtlCol="0">
            <a:spAutoFit/>
          </a:bodyPr>
          <a:lstStyle/>
          <a:p>
            <a:pPr algn="l"/>
            <a:r>
              <a:rPr lang="en-US" dirty="0">
                <a:latin typeface="IAS Ribbon Sans Light" pitchFamily="50" charset="0"/>
                <a:ea typeface="IAS Ribbon Sans Light" pitchFamily="50" charset="0"/>
              </a:rPr>
              <a:t>Learn more on: www.bit.ly/CPPIAS</a:t>
            </a:r>
          </a:p>
        </p:txBody>
      </p:sp>
      <p:pic>
        <p:nvPicPr>
          <p:cNvPr id="19" name="Picture 18" descr="Qr code&#10;&#10;Description automatically generated">
            <a:extLst>
              <a:ext uri="{FF2B5EF4-FFF2-40B4-BE49-F238E27FC236}">
                <a16:creationId xmlns:a16="http://schemas.microsoft.com/office/drawing/2014/main" id="{248F23BE-8F24-4470-81A1-45F6181AA579}"/>
              </a:ext>
            </a:extLst>
          </p:cNvPr>
          <p:cNvPicPr>
            <a:picLocks noChangeAspect="1"/>
          </p:cNvPicPr>
          <p:nvPr/>
        </p:nvPicPr>
        <p:blipFill>
          <a:blip r:embed="rId4"/>
          <a:stretch>
            <a:fillRect/>
          </a:stretch>
        </p:blipFill>
        <p:spPr>
          <a:xfrm>
            <a:off x="9501897" y="3458453"/>
            <a:ext cx="1705558" cy="1705558"/>
          </a:xfrm>
          <a:prstGeom prst="rect">
            <a:avLst/>
          </a:prstGeom>
        </p:spPr>
      </p:pic>
      <p:pic>
        <p:nvPicPr>
          <p:cNvPr id="20" name="Picture 4" descr="Vir Biotechnology Logo">
            <a:extLst>
              <a:ext uri="{FF2B5EF4-FFF2-40B4-BE49-F238E27FC236}">
                <a16:creationId xmlns:a16="http://schemas.microsoft.com/office/drawing/2014/main" id="{B5F42A24-2E22-7B77-E6E8-6D78B20CA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967" y="4314506"/>
            <a:ext cx="626681" cy="3133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1845A91-7CF5-CF6B-B790-6AAA3993B0E3}"/>
              </a:ext>
            </a:extLst>
          </p:cNvPr>
          <p:cNvPicPr>
            <a:picLocks noChangeAspect="1"/>
          </p:cNvPicPr>
          <p:nvPr/>
        </p:nvPicPr>
        <p:blipFill>
          <a:blip r:embed="rId6"/>
          <a:stretch>
            <a:fillRect/>
          </a:stretch>
        </p:blipFill>
        <p:spPr>
          <a:xfrm>
            <a:off x="3117415" y="2617204"/>
            <a:ext cx="5027650" cy="841249"/>
          </a:xfrm>
          <a:prstGeom prst="rect">
            <a:avLst/>
          </a:prstGeom>
        </p:spPr>
      </p:pic>
      <p:pic>
        <p:nvPicPr>
          <p:cNvPr id="22" name="Picture 2" descr="Janssen logo">
            <a:extLst>
              <a:ext uri="{FF2B5EF4-FFF2-40B4-BE49-F238E27FC236}">
                <a16:creationId xmlns:a16="http://schemas.microsoft.com/office/drawing/2014/main" id="{04FCA241-E678-102A-A60A-1BAEC92358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488" y="4174548"/>
            <a:ext cx="1186512" cy="5932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73F087D-4AD7-6410-83AD-E194DC2814AF}"/>
              </a:ext>
            </a:extLst>
          </p:cNvPr>
          <p:cNvPicPr>
            <a:picLocks noChangeAspect="1"/>
          </p:cNvPicPr>
          <p:nvPr/>
        </p:nvPicPr>
        <p:blipFill>
          <a:blip r:embed="rId8"/>
          <a:stretch>
            <a:fillRect/>
          </a:stretch>
        </p:blipFill>
        <p:spPr>
          <a:xfrm>
            <a:off x="3132488" y="5624745"/>
            <a:ext cx="3146832" cy="748914"/>
          </a:xfrm>
          <a:prstGeom prst="rect">
            <a:avLst/>
          </a:prstGeom>
        </p:spPr>
      </p:pic>
      <p:pic>
        <p:nvPicPr>
          <p:cNvPr id="25" name="Picture 2" descr="AccuBio">
            <a:extLst>
              <a:ext uri="{FF2B5EF4-FFF2-40B4-BE49-F238E27FC236}">
                <a16:creationId xmlns:a16="http://schemas.microsoft.com/office/drawing/2014/main" id="{95EFB881-A229-4CDD-7109-7D600482A2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7009" y="5624745"/>
            <a:ext cx="1237771" cy="618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70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B75D-0704-383D-B7B6-1FA9E0B67A30}"/>
              </a:ext>
            </a:extLst>
          </p:cNvPr>
          <p:cNvSpPr txBox="1">
            <a:spLocks noGrp="1"/>
          </p:cNvSpPr>
          <p:nvPr>
            <p:ph type="title"/>
          </p:nvPr>
        </p:nvSpPr>
        <p:spPr>
          <a:xfrm>
            <a:off x="449102" y="292736"/>
            <a:ext cx="9349410" cy="1223960"/>
          </a:xfrm>
        </p:spPr>
        <p:txBody>
          <a:bodyPr/>
          <a:lstStyle/>
          <a:p>
            <a:pPr lvl="0"/>
            <a:r>
              <a:rPr lang="en-US" dirty="0"/>
              <a:t>Meet the session co-chairs, presenters &amp; panelists</a:t>
            </a:r>
            <a:endParaRPr lang="en-CH" dirty="0"/>
          </a:p>
        </p:txBody>
      </p:sp>
      <p:sp>
        <p:nvSpPr>
          <p:cNvPr id="4" name="TextBox 6">
            <a:extLst>
              <a:ext uri="{FF2B5EF4-FFF2-40B4-BE49-F238E27FC236}">
                <a16:creationId xmlns:a16="http://schemas.microsoft.com/office/drawing/2014/main" id="{B4EDCFB6-936D-D244-BF2C-DAED100FDD0A}"/>
              </a:ext>
            </a:extLst>
          </p:cNvPr>
          <p:cNvSpPr txBox="1"/>
          <p:nvPr/>
        </p:nvSpPr>
        <p:spPr>
          <a:xfrm>
            <a:off x="1133367" y="1452168"/>
            <a:ext cx="165125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IAS Ribbon Sans Light"/>
              </a:rPr>
              <a:t>Co-chairs</a:t>
            </a:r>
            <a:endParaRPr lang="en-CH" sz="1800" b="0" i="0" u="none" strike="noStrike" kern="1200" cap="none" spc="0" baseline="0">
              <a:solidFill>
                <a:srgbClr val="000000"/>
              </a:solidFill>
              <a:uFillTx/>
              <a:latin typeface="IAS Ribbon Sans Light"/>
            </a:endParaRPr>
          </a:p>
        </p:txBody>
      </p:sp>
      <p:sp>
        <p:nvSpPr>
          <p:cNvPr id="5" name="TextBox 7">
            <a:extLst>
              <a:ext uri="{FF2B5EF4-FFF2-40B4-BE49-F238E27FC236}">
                <a16:creationId xmlns:a16="http://schemas.microsoft.com/office/drawing/2014/main" id="{0DDE0B9A-C032-E4E7-B199-5372578D35CA}"/>
              </a:ext>
            </a:extLst>
          </p:cNvPr>
          <p:cNvSpPr txBox="1"/>
          <p:nvPr/>
        </p:nvSpPr>
        <p:spPr>
          <a:xfrm>
            <a:off x="180918" y="5254948"/>
            <a:ext cx="1651250"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Alan Landay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dirty="0">
                <a:solidFill>
                  <a:srgbClr val="000000"/>
                </a:solidFill>
                <a:latin typeface="IAS Ribbon Sans Light"/>
              </a:rPr>
              <a:t>Rush University</a:t>
            </a:r>
            <a:endParaRPr lang="en-US" sz="1400" b="0" i="0" u="none" strike="noStrike" kern="1200" cap="none" spc="0" baseline="0" dirty="0">
              <a:solidFill>
                <a:srgbClr val="000000"/>
              </a:solidFill>
              <a:uFillTx/>
              <a:latin typeface="IAS Ribbon Sans Ligh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400" b="0" i="0" u="none" strike="noStrike" kern="1200" cap="none" spc="0" baseline="0" dirty="0">
              <a:solidFill>
                <a:srgbClr val="000000"/>
              </a:solidFill>
              <a:uFillTx/>
              <a:latin typeface="IAS Ribbon Sans Light"/>
            </a:endParaRPr>
          </a:p>
        </p:txBody>
      </p:sp>
      <p:sp>
        <p:nvSpPr>
          <p:cNvPr id="6" name="TextBox 9">
            <a:extLst>
              <a:ext uri="{FF2B5EF4-FFF2-40B4-BE49-F238E27FC236}">
                <a16:creationId xmlns:a16="http://schemas.microsoft.com/office/drawing/2014/main" id="{EB47FDBC-B060-2E90-A731-06022FEA4EE1}"/>
              </a:ext>
            </a:extLst>
          </p:cNvPr>
          <p:cNvSpPr txBox="1"/>
          <p:nvPr/>
        </p:nvSpPr>
        <p:spPr>
          <a:xfrm>
            <a:off x="4440170" y="3122203"/>
            <a:ext cx="1959065"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Marina Caskey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IAS Ribbon Sans Light"/>
              </a:rPr>
              <a:t>Rockefeller </a:t>
            </a:r>
            <a:r>
              <a:rPr lang="en-US" sz="1400" b="0" i="0" u="none" strike="noStrike" kern="1200" cap="none" spc="0" baseline="0" dirty="0">
                <a:solidFill>
                  <a:srgbClr val="000000"/>
                </a:solidFill>
                <a:uFillTx/>
                <a:latin typeface="IAS Ribbon Sans Light"/>
              </a:rPr>
              <a:t>University</a:t>
            </a:r>
            <a:endParaRPr lang="en-CH" sz="1400" b="0" i="0" u="none" strike="noStrike" kern="1200" cap="none" spc="0" baseline="0" dirty="0">
              <a:solidFill>
                <a:srgbClr val="000000"/>
              </a:solidFill>
              <a:uFillTx/>
              <a:latin typeface="IAS Ribbon Sans Light"/>
            </a:endParaRPr>
          </a:p>
        </p:txBody>
      </p:sp>
      <p:sp>
        <p:nvSpPr>
          <p:cNvPr id="7" name="TextBox 10">
            <a:extLst>
              <a:ext uri="{FF2B5EF4-FFF2-40B4-BE49-F238E27FC236}">
                <a16:creationId xmlns:a16="http://schemas.microsoft.com/office/drawing/2014/main" id="{E6C5E39A-2D8A-37F2-7E6A-3D6B8174CBAE}"/>
              </a:ext>
            </a:extLst>
          </p:cNvPr>
          <p:cNvSpPr txBox="1"/>
          <p:nvPr/>
        </p:nvSpPr>
        <p:spPr>
          <a:xfrm>
            <a:off x="6319033" y="3122203"/>
            <a:ext cx="1959065" cy="5232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Barton Haynes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Duke University</a:t>
            </a:r>
            <a:endParaRPr lang="en-CH" sz="1400" b="0" i="0" u="none" strike="noStrike" kern="1200" cap="none" spc="0" baseline="0" dirty="0">
              <a:solidFill>
                <a:srgbClr val="000000"/>
              </a:solidFill>
              <a:uFillTx/>
              <a:latin typeface="IAS Ribbon Sans Light"/>
            </a:endParaRPr>
          </a:p>
        </p:txBody>
      </p:sp>
      <p:sp>
        <p:nvSpPr>
          <p:cNvPr id="8" name="TextBox 11">
            <a:extLst>
              <a:ext uri="{FF2B5EF4-FFF2-40B4-BE49-F238E27FC236}">
                <a16:creationId xmlns:a16="http://schemas.microsoft.com/office/drawing/2014/main" id="{AB0E2E97-701C-9DFF-8AFD-379D1ABE1377}"/>
              </a:ext>
            </a:extLst>
          </p:cNvPr>
          <p:cNvSpPr txBox="1"/>
          <p:nvPr/>
        </p:nvSpPr>
        <p:spPr>
          <a:xfrm>
            <a:off x="8191627" y="3122203"/>
            <a:ext cx="1959065" cy="5232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Carey Hwang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Vir Biotechnology</a:t>
            </a:r>
            <a:endParaRPr lang="en-CH" sz="1400" b="0" i="0" u="none" strike="noStrike" kern="1200" cap="none" spc="0" baseline="0" dirty="0">
              <a:solidFill>
                <a:srgbClr val="000000"/>
              </a:solidFill>
              <a:uFillTx/>
              <a:latin typeface="IAS Ribbon Sans Light"/>
            </a:endParaRPr>
          </a:p>
        </p:txBody>
      </p:sp>
      <p:sp>
        <p:nvSpPr>
          <p:cNvPr id="9" name="TextBox 12">
            <a:extLst>
              <a:ext uri="{FF2B5EF4-FFF2-40B4-BE49-F238E27FC236}">
                <a16:creationId xmlns:a16="http://schemas.microsoft.com/office/drawing/2014/main" id="{EAF4EECD-A01F-9243-1181-D036724D3D75}"/>
              </a:ext>
            </a:extLst>
          </p:cNvPr>
          <p:cNvSpPr txBox="1"/>
          <p:nvPr/>
        </p:nvSpPr>
        <p:spPr>
          <a:xfrm>
            <a:off x="4444357" y="5780629"/>
            <a:ext cx="2643219" cy="5232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Jean-Pierre Routy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McGill University</a:t>
            </a:r>
            <a:endParaRPr lang="en-CH" sz="1400" b="0" i="0" u="none" strike="noStrike" kern="1200" cap="none" spc="0" baseline="0" dirty="0">
              <a:solidFill>
                <a:srgbClr val="000000"/>
              </a:solidFill>
              <a:uFillTx/>
              <a:latin typeface="IAS Ribbon Sans Light"/>
            </a:endParaRPr>
          </a:p>
        </p:txBody>
      </p:sp>
      <p:sp>
        <p:nvSpPr>
          <p:cNvPr id="10" name="TextBox 13">
            <a:extLst>
              <a:ext uri="{FF2B5EF4-FFF2-40B4-BE49-F238E27FC236}">
                <a16:creationId xmlns:a16="http://schemas.microsoft.com/office/drawing/2014/main" id="{9E6961C7-CA0C-4E53-BD0B-FD7472E8E956}"/>
              </a:ext>
            </a:extLst>
          </p:cNvPr>
          <p:cNvSpPr txBox="1"/>
          <p:nvPr/>
        </p:nvSpPr>
        <p:spPr>
          <a:xfrm>
            <a:off x="10131619" y="3122203"/>
            <a:ext cx="2643219" cy="5232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Devi SenGupta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dirty="0">
                <a:solidFill>
                  <a:srgbClr val="000000"/>
                </a:solidFill>
                <a:latin typeface="IAS Ribbon Sans Light"/>
              </a:rPr>
              <a:t>Gilead Sciences</a:t>
            </a:r>
            <a:endParaRPr lang="en-CH" sz="1400" b="0" i="0" u="none" strike="noStrike" kern="1200" cap="none" spc="0" baseline="0" dirty="0">
              <a:solidFill>
                <a:srgbClr val="000000"/>
              </a:solidFill>
              <a:uFillTx/>
              <a:latin typeface="IAS Ribbon Sans Light"/>
            </a:endParaRPr>
          </a:p>
        </p:txBody>
      </p:sp>
      <p:sp>
        <p:nvSpPr>
          <p:cNvPr id="11" name="TextBox 14">
            <a:extLst>
              <a:ext uri="{FF2B5EF4-FFF2-40B4-BE49-F238E27FC236}">
                <a16:creationId xmlns:a16="http://schemas.microsoft.com/office/drawing/2014/main" id="{0D3E5F26-CEDA-E078-8BD9-921D7F35FED1}"/>
              </a:ext>
            </a:extLst>
          </p:cNvPr>
          <p:cNvSpPr txBox="1"/>
          <p:nvPr/>
        </p:nvSpPr>
        <p:spPr>
          <a:xfrm>
            <a:off x="6319033" y="5780629"/>
            <a:ext cx="2207955" cy="5232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Maureen Luba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dirty="0">
                <a:solidFill>
                  <a:srgbClr val="000000"/>
                </a:solidFill>
                <a:latin typeface="IAS Ribbon Sans Light"/>
              </a:rPr>
              <a:t>Cooper Smith</a:t>
            </a:r>
            <a:endParaRPr lang="en-CH" sz="1400" b="0" i="0" u="none" strike="noStrike" kern="1200" cap="none" spc="0" baseline="0" dirty="0">
              <a:solidFill>
                <a:srgbClr val="000000"/>
              </a:solidFill>
              <a:uFillTx/>
              <a:latin typeface="IAS Ribbon Sans Light"/>
            </a:endParaRPr>
          </a:p>
        </p:txBody>
      </p:sp>
      <p:sp>
        <p:nvSpPr>
          <p:cNvPr id="12" name="TextBox 15">
            <a:extLst>
              <a:ext uri="{FF2B5EF4-FFF2-40B4-BE49-F238E27FC236}">
                <a16:creationId xmlns:a16="http://schemas.microsoft.com/office/drawing/2014/main" id="{BCA87F11-09CE-674F-CEC8-A624D0A71098}"/>
              </a:ext>
            </a:extLst>
          </p:cNvPr>
          <p:cNvSpPr txBox="1"/>
          <p:nvPr/>
        </p:nvSpPr>
        <p:spPr>
          <a:xfrm>
            <a:off x="1720316" y="5254948"/>
            <a:ext cx="2643219" cy="116955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Linda-Gail Bekker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Desmond Tutu HIV Centre Institute of Infectious Disease and Molecular Medicine</a:t>
            </a:r>
            <a:endParaRPr lang="en-CH" sz="1400" b="0" i="0" u="none" strike="noStrike" kern="1200" cap="none" spc="0" baseline="0" dirty="0">
              <a:solidFill>
                <a:srgbClr val="000000"/>
              </a:solidFill>
              <a:uFillTx/>
              <a:latin typeface="IAS Ribbon Sans Light"/>
            </a:endParaRPr>
          </a:p>
        </p:txBody>
      </p:sp>
      <p:sp>
        <p:nvSpPr>
          <p:cNvPr id="14" name="TextBox 17">
            <a:extLst>
              <a:ext uri="{FF2B5EF4-FFF2-40B4-BE49-F238E27FC236}">
                <a16:creationId xmlns:a16="http://schemas.microsoft.com/office/drawing/2014/main" id="{7A2EA27F-EA16-5B04-55D2-F27649712A2C}"/>
              </a:ext>
            </a:extLst>
          </p:cNvPr>
          <p:cNvSpPr txBox="1"/>
          <p:nvPr/>
        </p:nvSpPr>
        <p:spPr>
          <a:xfrm>
            <a:off x="8191627" y="5780629"/>
            <a:ext cx="2643219"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Julie Ake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US Military HIV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Research Program</a:t>
            </a:r>
            <a:endParaRPr lang="en-CH" sz="1400" b="0" i="0" u="none" strike="noStrike" kern="1200" cap="none" spc="0" baseline="0" dirty="0">
              <a:solidFill>
                <a:srgbClr val="000000"/>
              </a:solidFill>
              <a:uFillTx/>
              <a:latin typeface="IAS Ribbon Sans Light"/>
            </a:endParaRPr>
          </a:p>
        </p:txBody>
      </p:sp>
      <p:sp>
        <p:nvSpPr>
          <p:cNvPr id="15" name="TextBox 19">
            <a:extLst>
              <a:ext uri="{FF2B5EF4-FFF2-40B4-BE49-F238E27FC236}">
                <a16:creationId xmlns:a16="http://schemas.microsoft.com/office/drawing/2014/main" id="{EE0CD46D-AFBE-BE60-20E9-F6A119A95E5D}"/>
              </a:ext>
            </a:extLst>
          </p:cNvPr>
          <p:cNvSpPr txBox="1"/>
          <p:nvPr/>
        </p:nvSpPr>
        <p:spPr>
          <a:xfrm>
            <a:off x="10131619" y="5780629"/>
            <a:ext cx="2059228" cy="738664"/>
          </a:xfrm>
          <a:prstGeom prst="rect">
            <a:avLst/>
          </a:prstGeom>
          <a:noFill/>
          <a:ln cap="flat">
            <a:noFill/>
          </a:ln>
        </p:spPr>
        <p:txBody>
          <a:bodyPr vert="horz" wrap="square" lIns="91440" tIns="45720" rIns="91440" bIns="45720" anchor="t" anchorCtr="0" compatLnSpc="1">
            <a:spAutoFit/>
          </a:bodyPr>
          <a:lstStyle/>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Vincent Muturi-Kioi </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International AIDS Vaccine Initiative</a:t>
            </a:r>
            <a:endParaRPr lang="en-CH" sz="1400" b="0" i="0" u="none" strike="noStrike" kern="1200" cap="none" spc="0" baseline="0" dirty="0">
              <a:solidFill>
                <a:srgbClr val="000000"/>
              </a:solidFill>
              <a:uFillTx/>
              <a:latin typeface="IAS Ribbon Sans Light"/>
            </a:endParaRPr>
          </a:p>
        </p:txBody>
      </p:sp>
      <p:pic>
        <p:nvPicPr>
          <p:cNvPr id="1026" name="Picture 2" descr="Alan Landay">
            <a:extLst>
              <a:ext uri="{FF2B5EF4-FFF2-40B4-BE49-F238E27FC236}">
                <a16:creationId xmlns:a16="http://schemas.microsoft.com/office/drawing/2014/main" id="{701AB645-5C52-E66D-4EE2-B1DCDC9B8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9" y="3865493"/>
            <a:ext cx="1149177" cy="1149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y Hwang">
            <a:extLst>
              <a:ext uri="{FF2B5EF4-FFF2-40B4-BE49-F238E27FC236}">
                <a16:creationId xmlns:a16="http://schemas.microsoft.com/office/drawing/2014/main" id="{6D7E3F12-5DDC-653D-A8A5-31CB55567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871" y="1894433"/>
            <a:ext cx="1194625" cy="1194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dshot of Linda-Gail Bekker">
            <a:extLst>
              <a:ext uri="{FF2B5EF4-FFF2-40B4-BE49-F238E27FC236}">
                <a16:creationId xmlns:a16="http://schemas.microsoft.com/office/drawing/2014/main" id="{98E807F3-7388-28FE-B46A-0AEFD47B3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749" y="3865493"/>
            <a:ext cx="1149177" cy="1149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ureen Luba">
            <a:extLst>
              <a:ext uri="{FF2B5EF4-FFF2-40B4-BE49-F238E27FC236}">
                <a16:creationId xmlns:a16="http://schemas.microsoft.com/office/drawing/2014/main" id="{41E2F1A0-D3D6-29BD-3240-59D5BA8C1B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16" t="6732" r="6214" b="5699"/>
          <a:stretch/>
        </p:blipFill>
        <p:spPr bwMode="auto">
          <a:xfrm>
            <a:off x="6428083" y="4613346"/>
            <a:ext cx="1149178" cy="11491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ulie Ake">
            <a:extLst>
              <a:ext uri="{FF2B5EF4-FFF2-40B4-BE49-F238E27FC236}">
                <a16:creationId xmlns:a16="http://schemas.microsoft.com/office/drawing/2014/main" id="{14AF14D0-C95C-8AED-18AF-5EAEF3D67D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4871" y="4613346"/>
            <a:ext cx="1149177" cy="11491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ABDC588-A305-6FBB-C6B4-7F568D71DCD3}"/>
              </a:ext>
            </a:extLst>
          </p:cNvPr>
          <p:cNvPicPr>
            <a:picLocks noChangeAspect="1"/>
          </p:cNvPicPr>
          <p:nvPr/>
        </p:nvPicPr>
        <p:blipFill rotWithShape="1">
          <a:blip r:embed="rId8"/>
          <a:srcRect l="7452" r="7452"/>
          <a:stretch/>
        </p:blipFill>
        <p:spPr>
          <a:xfrm>
            <a:off x="4549219" y="1909290"/>
            <a:ext cx="1149178" cy="1191474"/>
          </a:xfrm>
          <a:prstGeom prst="rect">
            <a:avLst/>
          </a:prstGeom>
        </p:spPr>
      </p:pic>
      <p:pic>
        <p:nvPicPr>
          <p:cNvPr id="17" name="Picture 2" descr="Barton Ford Haynes">
            <a:extLst>
              <a:ext uri="{FF2B5EF4-FFF2-40B4-BE49-F238E27FC236}">
                <a16:creationId xmlns:a16="http://schemas.microsoft.com/office/drawing/2014/main" id="{43E3CC7B-10D3-2E4C-357B-79E793B621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525" t="4617" r="9081" b="37925"/>
          <a:stretch/>
        </p:blipFill>
        <p:spPr bwMode="auto">
          <a:xfrm>
            <a:off x="6428083" y="1914692"/>
            <a:ext cx="1144153" cy="11695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r. Jean-Pierre Routy">
            <a:extLst>
              <a:ext uri="{FF2B5EF4-FFF2-40B4-BE49-F238E27FC236}">
                <a16:creationId xmlns:a16="http://schemas.microsoft.com/office/drawing/2014/main" id="{2D59AF3B-43BA-3646-1F19-E7C56F7673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9219" y="4613346"/>
            <a:ext cx="1149177" cy="1149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evi SenGupta">
            <a:extLst>
              <a:ext uri="{FF2B5EF4-FFF2-40B4-BE49-F238E27FC236}">
                <a16:creationId xmlns:a16="http://schemas.microsoft.com/office/drawing/2014/main" id="{6544550C-1E15-DF36-C038-657C67E900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52382" y="1905458"/>
            <a:ext cx="1178982" cy="11789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ncent Kioi">
            <a:extLst>
              <a:ext uri="{FF2B5EF4-FFF2-40B4-BE49-F238E27FC236}">
                <a16:creationId xmlns:a16="http://schemas.microsoft.com/office/drawing/2014/main" id="{8F3E353C-6061-986E-CB03-E1DBFC24982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676" r="1870"/>
          <a:stretch/>
        </p:blipFill>
        <p:spPr bwMode="auto">
          <a:xfrm>
            <a:off x="10252382" y="4592971"/>
            <a:ext cx="1178982" cy="1169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onnie Howell">
            <a:extLst>
              <a:ext uri="{FF2B5EF4-FFF2-40B4-BE49-F238E27FC236}">
                <a16:creationId xmlns:a16="http://schemas.microsoft.com/office/drawing/2014/main" id="{167AE223-08A0-CC1B-5B79-6CD7B3C2FDB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909" y="1879736"/>
            <a:ext cx="1149177" cy="1149177"/>
          </a:xfrm>
          <a:prstGeom prst="rect">
            <a:avLst/>
          </a:prstGeom>
          <a:noFill/>
          <a:ln>
            <a:noFill/>
          </a:ln>
        </p:spPr>
      </p:pic>
      <p:pic>
        <p:nvPicPr>
          <p:cNvPr id="20" name="Picture 19" descr="Timothy Henrich">
            <a:extLst>
              <a:ext uri="{FF2B5EF4-FFF2-40B4-BE49-F238E27FC236}">
                <a16:creationId xmlns:a16="http://schemas.microsoft.com/office/drawing/2014/main" id="{8F81E423-FD07-8D0A-9354-DFC221F49C4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89182" y="1884759"/>
            <a:ext cx="1144153" cy="1144153"/>
          </a:xfrm>
          <a:prstGeom prst="rect">
            <a:avLst/>
          </a:prstGeom>
          <a:noFill/>
          <a:ln>
            <a:noFill/>
          </a:ln>
        </p:spPr>
      </p:pic>
      <p:sp>
        <p:nvSpPr>
          <p:cNvPr id="21" name="TextBox 7">
            <a:extLst>
              <a:ext uri="{FF2B5EF4-FFF2-40B4-BE49-F238E27FC236}">
                <a16:creationId xmlns:a16="http://schemas.microsoft.com/office/drawing/2014/main" id="{473C861B-C8DD-FE3E-911D-A21D992D574B}"/>
              </a:ext>
            </a:extLst>
          </p:cNvPr>
          <p:cNvSpPr txBox="1"/>
          <p:nvPr/>
        </p:nvSpPr>
        <p:spPr>
          <a:xfrm>
            <a:off x="180918" y="3057186"/>
            <a:ext cx="1812982"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Bonnie Howell Merck Sharp &amp; Dohme </a:t>
            </a:r>
            <a:endParaRPr lang="en-CH" sz="1400" b="0" i="0" u="none" strike="noStrike" kern="1200" cap="none" spc="0" baseline="0" dirty="0">
              <a:solidFill>
                <a:srgbClr val="000000"/>
              </a:solidFill>
              <a:uFillTx/>
              <a:latin typeface="IAS Ribbon Sans Light"/>
            </a:endParaRPr>
          </a:p>
        </p:txBody>
      </p:sp>
      <p:sp>
        <p:nvSpPr>
          <p:cNvPr id="22" name="TextBox 7">
            <a:extLst>
              <a:ext uri="{FF2B5EF4-FFF2-40B4-BE49-F238E27FC236}">
                <a16:creationId xmlns:a16="http://schemas.microsoft.com/office/drawing/2014/main" id="{14EFF944-D964-2CD1-C1D8-30A367FF4FC6}"/>
              </a:ext>
            </a:extLst>
          </p:cNvPr>
          <p:cNvSpPr txBox="1"/>
          <p:nvPr/>
        </p:nvSpPr>
        <p:spPr>
          <a:xfrm>
            <a:off x="1759428" y="3057186"/>
            <a:ext cx="2282131"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IAS Ribbon Sans Light"/>
              </a:rPr>
              <a:t>Timothy Henrich University of California, San Francisco</a:t>
            </a:r>
            <a:endParaRPr lang="en-CH" sz="1400" b="0" i="0" u="none" strike="noStrike" kern="1200" cap="none" spc="0" baseline="0" dirty="0">
              <a:solidFill>
                <a:srgbClr val="000000"/>
              </a:solidFill>
              <a:uFillTx/>
              <a:latin typeface="IAS Ribbon Sans Light"/>
            </a:endParaRPr>
          </a:p>
        </p:txBody>
      </p:sp>
      <p:pic>
        <p:nvPicPr>
          <p:cNvPr id="24" name="Picture 23">
            <a:extLst>
              <a:ext uri="{FF2B5EF4-FFF2-40B4-BE49-F238E27FC236}">
                <a16:creationId xmlns:a16="http://schemas.microsoft.com/office/drawing/2014/main" id="{F58110A1-2542-B4CE-426D-E13D29BC60F3}"/>
              </a:ext>
            </a:extLst>
          </p:cNvPr>
          <p:cNvPicPr>
            <a:picLocks noChangeAspect="1"/>
          </p:cNvPicPr>
          <p:nvPr/>
        </p:nvPicPr>
        <p:blipFill>
          <a:blip r:embed="rId15"/>
          <a:stretch>
            <a:fillRect/>
          </a:stretch>
        </p:blipFill>
        <p:spPr>
          <a:xfrm>
            <a:off x="8254480" y="138225"/>
            <a:ext cx="1334020" cy="1334020"/>
          </a:xfrm>
          <a:prstGeom prst="rect">
            <a:avLst/>
          </a:prstGeom>
        </p:spPr>
      </p:pic>
    </p:spTree>
  </p:cSld>
  <p:clrMapOvr>
    <a:masterClrMapping/>
  </p:clrMapOvr>
</p:sld>
</file>

<file path=ppt/theme/theme1.xml><?xml version="1.0" encoding="utf-8"?>
<a:theme xmlns:a="http://schemas.openxmlformats.org/drawingml/2006/main" name="IAS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B70AD4F94FD740899D362692A2735D" ma:contentTypeVersion="16" ma:contentTypeDescription="Create a new document." ma:contentTypeScope="" ma:versionID="27af1418ab763be45978c13c464f6216">
  <xsd:schema xmlns:xsd="http://www.w3.org/2001/XMLSchema" xmlns:xs="http://www.w3.org/2001/XMLSchema" xmlns:p="http://schemas.microsoft.com/office/2006/metadata/properties" xmlns:ns2="f91e7e3e-a206-429e-a8d7-a5858afe4fdf" xmlns:ns3="250929fa-9806-4449-af20-7947085fa170" targetNamespace="http://schemas.microsoft.com/office/2006/metadata/properties" ma:root="true" ma:fieldsID="a1da72da6934c6258d5d1f4104f923ab" ns2:_="" ns3:_="">
    <xsd:import namespace="f91e7e3e-a206-429e-a8d7-a5858afe4fdf"/>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e7e3e-a206-429e-a8d7-a5858afe4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f91e7e3e-a206-429e-a8d7-a5858afe4fd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70907-89A1-4F67-B062-D60B8C5DB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e7e3e-a206-429e-a8d7-a5858afe4fdf"/>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945DD3-6E07-47ED-B077-657303E45DE4}">
  <ds:schemaRefs>
    <ds:schemaRef ds:uri="http://schemas.microsoft.com/office/2006/metadata/properties"/>
    <ds:schemaRef ds:uri="http://schemas.microsoft.com/office/infopath/2007/PartnerControls"/>
    <ds:schemaRef ds:uri="250929fa-9806-4449-af20-7947085fa170"/>
    <ds:schemaRef ds:uri="f91e7e3e-a206-429e-a8d7-a5858afe4fdf"/>
  </ds:schemaRefs>
</ds:datastoreItem>
</file>

<file path=customXml/itemProps3.xml><?xml version="1.0" encoding="utf-8"?>
<ds:datastoreItem xmlns:ds="http://schemas.openxmlformats.org/officeDocument/2006/customXml" ds:itemID="{0467BD9A-832D-4FB3-892F-A2DF46D76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IAS-2023-Speaker-template_RibbonSans%20(3)</Template>
  <TotalTime>1806</TotalTime>
  <Words>223</Words>
  <Application>Microsoft Office PowerPoint</Application>
  <PresentationFormat>Widescreen</PresentationFormat>
  <Paragraphs>36</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IAS Ribbon Sans Bold</vt:lpstr>
      <vt:lpstr>IAS Ribbon Sans Light</vt:lpstr>
      <vt:lpstr>IAS Ribbon Sans Regular</vt:lpstr>
      <vt:lpstr>IAS2023</vt:lpstr>
      <vt:lpstr>Introduction</vt:lpstr>
      <vt:lpstr>PowerPoint Presentation</vt:lpstr>
      <vt:lpstr>Meet the session co-chairs, presenters &amp; panelists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Introduciton</dc:title>
  <dc:creator>Nelli Barrière</dc:creator>
  <cp:lastModifiedBy>Nelli Barrière</cp:lastModifiedBy>
  <cp:revision>1</cp:revision>
  <dcterms:created xsi:type="dcterms:W3CDTF">2023-06-16T11:19:24Z</dcterms:created>
  <dcterms:modified xsi:type="dcterms:W3CDTF">2023-07-12T12:14:34Z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0x01010093B70AD4F94FD740899D362692A2735D</vt:lpwstr>
  </property>
  <property fmtid="{D5CDD505-2E9C-101B-9397-08002B2CF9AE}" pid="3" name="MediaServiceImageTags">
    <vt:lpwstr/>
  </property>
</Properties>
</file>