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g" ContentType="vide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0" r:id="rId1"/>
  </p:sldMasterIdLst>
  <p:notesMasterIdLst>
    <p:notesMasterId r:id="rId19"/>
  </p:notesMasterIdLst>
  <p:sldIdLst>
    <p:sldId id="266" r:id="rId2"/>
    <p:sldId id="274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90" r:id="rId18"/>
  </p:sldIdLst>
  <p:sldSz cx="12192000" cy="6858000"/>
  <p:notesSz cx="6858000" cy="9144000"/>
  <p:embeddedFontLst>
    <p:embeddedFont>
      <p:font typeface="MS PGothic" panose="020B0600070205080204" pitchFamily="34" charset="-128"/>
      <p:regular r:id="rId20"/>
    </p:embeddedFont>
    <p:embeddedFont>
      <p:font typeface="MS PGothic" panose="020B0600070205080204" pitchFamily="34" charset="-128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IAS Ribbon Sans Bold" pitchFamily="50" charset="0"/>
      <p:bold r:id="rId25"/>
    </p:embeddedFont>
    <p:embeddedFont>
      <p:font typeface="IAS Ribbon Sans Light" pitchFamily="50" charset="0"/>
      <p:regular r:id="rId26"/>
    </p:embeddedFont>
    <p:embeddedFont>
      <p:font typeface="IAS Ribbon Sans Regular" pitchFamily="50" charset="0"/>
      <p:regular r:id="rId2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2588B0-FCC0-47BF-9618-B46919131D85}" v="40" dt="2023-07-23T01:44:04.9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–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191"/>
    <p:restoredTop sz="96327"/>
  </p:normalViewPr>
  <p:slideViewPr>
    <p:cSldViewPr snapToGrid="0" snapToObjects="1">
      <p:cViewPr varScale="1">
        <p:scale>
          <a:sx n="86" d="100"/>
          <a:sy n="86" d="100"/>
        </p:scale>
        <p:origin x="826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5F0C11-CDCD-4509-9850-CB5A37DF786D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CC06E79-8E17-406C-9F5B-3F23BF9276CF}">
      <dgm:prSet custT="1"/>
      <dgm:spPr/>
      <dgm:t>
        <a:bodyPr/>
        <a:lstStyle/>
        <a:p>
          <a:r>
            <a:rPr lang="en-US" sz="1800" dirty="0"/>
            <a:t>Antibodies work in multiple ways to control or prevent viral infection as well as anti-tumor effects</a:t>
          </a:r>
        </a:p>
      </dgm:t>
    </dgm:pt>
    <dgm:pt modelId="{05D91839-61CA-4B0C-983E-2C70731736F4}" type="parTrans" cxnId="{D8FD3691-4293-487B-A709-E98D2E084820}">
      <dgm:prSet/>
      <dgm:spPr/>
      <dgm:t>
        <a:bodyPr/>
        <a:lstStyle/>
        <a:p>
          <a:endParaRPr lang="en-US"/>
        </a:p>
      </dgm:t>
    </dgm:pt>
    <dgm:pt modelId="{ADDBF21C-1529-4FFC-A077-4B76F5567C8E}" type="sibTrans" cxnId="{D8FD3691-4293-487B-A709-E98D2E084820}">
      <dgm:prSet/>
      <dgm:spPr/>
      <dgm:t>
        <a:bodyPr/>
        <a:lstStyle/>
        <a:p>
          <a:endParaRPr lang="en-US"/>
        </a:p>
      </dgm:t>
    </dgm:pt>
    <dgm:pt modelId="{723C6243-F1B0-4F04-8D54-F9D1BB64E278}">
      <dgm:prSet custT="1"/>
      <dgm:spPr/>
      <dgm:t>
        <a:bodyPr/>
        <a:lstStyle/>
        <a:p>
          <a:r>
            <a:rPr lang="en-US" sz="1800" dirty="0"/>
            <a:t>Vaccinal effect can induce long-term antiviral effects and have been demonstrated in different animal models </a:t>
          </a:r>
        </a:p>
      </dgm:t>
    </dgm:pt>
    <dgm:pt modelId="{8FBF167A-78E0-477D-9A7E-BFA4890AED54}" type="parTrans" cxnId="{41FFD496-C7E8-4A79-A125-B1C3E4C64601}">
      <dgm:prSet/>
      <dgm:spPr/>
      <dgm:t>
        <a:bodyPr/>
        <a:lstStyle/>
        <a:p>
          <a:endParaRPr lang="en-US"/>
        </a:p>
      </dgm:t>
    </dgm:pt>
    <dgm:pt modelId="{1726D47F-D473-43CF-BCAC-6CD46591B1FD}" type="sibTrans" cxnId="{41FFD496-C7E8-4A79-A125-B1C3E4C64601}">
      <dgm:prSet/>
      <dgm:spPr/>
      <dgm:t>
        <a:bodyPr/>
        <a:lstStyle/>
        <a:p>
          <a:endParaRPr lang="en-US"/>
        </a:p>
      </dgm:t>
    </dgm:pt>
    <dgm:pt modelId="{EE4A2456-EF5C-43C7-A1CE-04D8163C5F99}">
      <dgm:prSet custT="1"/>
      <dgm:spPr/>
      <dgm:t>
        <a:bodyPr/>
        <a:lstStyle/>
        <a:p>
          <a:r>
            <a:rPr lang="en-US" sz="1200" dirty="0"/>
            <a:t>Anti-tumor effects in murine models</a:t>
          </a:r>
        </a:p>
      </dgm:t>
    </dgm:pt>
    <dgm:pt modelId="{D3D13A9D-3B61-4F5B-B151-A0E1C62FBB2B}" type="parTrans" cxnId="{761A8284-08FB-445D-8601-F2849C17EFC3}">
      <dgm:prSet/>
      <dgm:spPr/>
      <dgm:t>
        <a:bodyPr/>
        <a:lstStyle/>
        <a:p>
          <a:endParaRPr lang="en-US"/>
        </a:p>
      </dgm:t>
    </dgm:pt>
    <dgm:pt modelId="{9DF97F0D-1BAA-4CED-A57D-B5DC30AB9824}" type="sibTrans" cxnId="{761A8284-08FB-445D-8601-F2849C17EFC3}">
      <dgm:prSet/>
      <dgm:spPr/>
      <dgm:t>
        <a:bodyPr/>
        <a:lstStyle/>
        <a:p>
          <a:endParaRPr lang="en-US"/>
        </a:p>
      </dgm:t>
    </dgm:pt>
    <dgm:pt modelId="{D15DF376-02B1-4886-B2A6-0C5D882F59AF}">
      <dgm:prSet custT="1"/>
      <dgm:spPr/>
      <dgm:t>
        <a:bodyPr/>
        <a:lstStyle/>
        <a:p>
          <a:r>
            <a:rPr lang="en-US" sz="1200" dirty="0"/>
            <a:t>Anti-viral effects in animal models</a:t>
          </a:r>
        </a:p>
      </dgm:t>
    </dgm:pt>
    <dgm:pt modelId="{27001A2C-B070-4021-A90D-FBD2212CCB70}" type="parTrans" cxnId="{4CCDBA56-E8F0-4C35-9BB6-3C223D43E176}">
      <dgm:prSet/>
      <dgm:spPr/>
      <dgm:t>
        <a:bodyPr/>
        <a:lstStyle/>
        <a:p>
          <a:endParaRPr lang="en-US"/>
        </a:p>
      </dgm:t>
    </dgm:pt>
    <dgm:pt modelId="{5A787239-69C0-4312-B5AF-1D5358DD9022}" type="sibTrans" cxnId="{4CCDBA56-E8F0-4C35-9BB6-3C223D43E176}">
      <dgm:prSet/>
      <dgm:spPr/>
      <dgm:t>
        <a:bodyPr/>
        <a:lstStyle/>
        <a:p>
          <a:endParaRPr lang="en-US"/>
        </a:p>
      </dgm:t>
    </dgm:pt>
    <dgm:pt modelId="{A0722967-6602-4E69-B201-F9E14031412B}">
      <dgm:prSet custT="1"/>
      <dgm:spPr/>
      <dgm:t>
        <a:bodyPr/>
        <a:lstStyle/>
        <a:p>
          <a:r>
            <a:rPr lang="en-US" sz="1200" dirty="0"/>
            <a:t>Influenza </a:t>
          </a:r>
        </a:p>
      </dgm:t>
    </dgm:pt>
    <dgm:pt modelId="{11004B51-9E46-4B9D-B391-06F9562FCA1B}" type="parTrans" cxnId="{736D06A8-67C9-4524-B2A5-F2401A19F223}">
      <dgm:prSet/>
      <dgm:spPr/>
      <dgm:t>
        <a:bodyPr/>
        <a:lstStyle/>
        <a:p>
          <a:endParaRPr lang="en-US"/>
        </a:p>
      </dgm:t>
    </dgm:pt>
    <dgm:pt modelId="{016FD051-2F45-49B9-82BE-605974A57E2E}" type="sibTrans" cxnId="{736D06A8-67C9-4524-B2A5-F2401A19F223}">
      <dgm:prSet/>
      <dgm:spPr/>
      <dgm:t>
        <a:bodyPr/>
        <a:lstStyle/>
        <a:p>
          <a:endParaRPr lang="en-US"/>
        </a:p>
      </dgm:t>
    </dgm:pt>
    <dgm:pt modelId="{A2D2DA67-F57E-4B65-99D8-6835AE976769}">
      <dgm:prSet custT="1"/>
      <dgm:spPr/>
      <dgm:t>
        <a:bodyPr/>
        <a:lstStyle/>
        <a:p>
          <a:r>
            <a:rPr lang="en-US" sz="1200" dirty="0"/>
            <a:t>HIV</a:t>
          </a:r>
          <a:endParaRPr lang="en-US" sz="1600" dirty="0"/>
        </a:p>
      </dgm:t>
    </dgm:pt>
    <dgm:pt modelId="{8EB89087-9477-4A4E-8009-3EF25C0B3728}" type="parTrans" cxnId="{F5290DC8-EB1A-4575-9BEA-9EAB8F8B621B}">
      <dgm:prSet/>
      <dgm:spPr/>
      <dgm:t>
        <a:bodyPr/>
        <a:lstStyle/>
        <a:p>
          <a:endParaRPr lang="en-US"/>
        </a:p>
      </dgm:t>
    </dgm:pt>
    <dgm:pt modelId="{B4A230A6-F723-4A8D-A08F-39205A88A257}" type="sibTrans" cxnId="{F5290DC8-EB1A-4575-9BEA-9EAB8F8B621B}">
      <dgm:prSet/>
      <dgm:spPr/>
      <dgm:t>
        <a:bodyPr/>
        <a:lstStyle/>
        <a:p>
          <a:endParaRPr lang="en-US"/>
        </a:p>
      </dgm:t>
    </dgm:pt>
    <dgm:pt modelId="{F28FEA66-BA62-4CD1-833A-9F56325E2490}">
      <dgm:prSet custT="1"/>
      <dgm:spPr/>
      <dgm:t>
        <a:bodyPr/>
        <a:lstStyle/>
        <a:p>
          <a:r>
            <a:rPr lang="en-US" sz="1800" dirty="0"/>
            <a:t>Understanding and harnessing these mechanisms may be critical to understanding applications in HIV functional cure and prevention</a:t>
          </a:r>
        </a:p>
      </dgm:t>
    </dgm:pt>
    <dgm:pt modelId="{A25E5A99-97C2-435B-8C60-F81D66085F40}" type="parTrans" cxnId="{961C60BA-EF39-4C82-88CE-8AA55ACC5224}">
      <dgm:prSet/>
      <dgm:spPr/>
      <dgm:t>
        <a:bodyPr/>
        <a:lstStyle/>
        <a:p>
          <a:endParaRPr lang="en-US"/>
        </a:p>
      </dgm:t>
    </dgm:pt>
    <dgm:pt modelId="{8AE00F0B-2EC8-45AE-8636-C5632384A080}" type="sibTrans" cxnId="{961C60BA-EF39-4C82-88CE-8AA55ACC5224}">
      <dgm:prSet/>
      <dgm:spPr/>
      <dgm:t>
        <a:bodyPr/>
        <a:lstStyle/>
        <a:p>
          <a:endParaRPr lang="en-US"/>
        </a:p>
      </dgm:t>
    </dgm:pt>
    <dgm:pt modelId="{FC4433F3-448B-474F-8263-6ADA0999EB04}" type="pres">
      <dgm:prSet presAssocID="{075F0C11-CDCD-4509-9850-CB5A37DF786D}" presName="root" presStyleCnt="0">
        <dgm:presLayoutVars>
          <dgm:dir/>
          <dgm:resizeHandles val="exact"/>
        </dgm:presLayoutVars>
      </dgm:prSet>
      <dgm:spPr/>
    </dgm:pt>
    <dgm:pt modelId="{8B9447E3-C6B0-4BCE-B7A5-6548ED710D6A}" type="pres">
      <dgm:prSet presAssocID="{7CC06E79-8E17-406C-9F5B-3F23BF9276CF}" presName="compNode" presStyleCnt="0"/>
      <dgm:spPr/>
    </dgm:pt>
    <dgm:pt modelId="{D2A9E0FC-3A43-4529-82FA-E2C34131C220}" type="pres">
      <dgm:prSet presAssocID="{7CC06E79-8E17-406C-9F5B-3F23BF9276CF}" presName="bgRect" presStyleLbl="bgShp" presStyleIdx="0" presStyleCnt="3" custScaleY="111798" custLinFactNeighborX="0" custLinFactNeighborY="4623"/>
      <dgm:spPr/>
    </dgm:pt>
    <dgm:pt modelId="{D6AD8E6C-8769-400B-AF6B-315A6C1FCAE0}" type="pres">
      <dgm:prSet presAssocID="{7CC06E79-8E17-406C-9F5B-3F23BF9276CF}" presName="iconRect" presStyleLbl="node1" presStyleIdx="0" presStyleCnt="3" custLinFactNeighborX="-3884" custLinFactNeighborY="952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edle"/>
        </a:ext>
      </dgm:extLst>
    </dgm:pt>
    <dgm:pt modelId="{0772FEB4-C081-4936-835C-22376D13A3AC}" type="pres">
      <dgm:prSet presAssocID="{7CC06E79-8E17-406C-9F5B-3F23BF9276CF}" presName="spaceRect" presStyleCnt="0"/>
      <dgm:spPr/>
    </dgm:pt>
    <dgm:pt modelId="{6042C839-CA43-44BF-BB47-F4FB8A843762}" type="pres">
      <dgm:prSet presAssocID="{7CC06E79-8E17-406C-9F5B-3F23BF9276CF}" presName="parTx" presStyleLbl="revTx" presStyleIdx="0" presStyleCnt="4" custScaleY="68300" custLinFactY="21224" custLinFactNeighborX="-439" custLinFactNeighborY="100000">
        <dgm:presLayoutVars>
          <dgm:chMax val="0"/>
          <dgm:chPref val="0"/>
        </dgm:presLayoutVars>
      </dgm:prSet>
      <dgm:spPr/>
    </dgm:pt>
    <dgm:pt modelId="{A8C14D8D-4D30-4357-8E25-2E1D94FCE6F4}" type="pres">
      <dgm:prSet presAssocID="{ADDBF21C-1529-4FFC-A077-4B76F5567C8E}" presName="sibTrans" presStyleCnt="0"/>
      <dgm:spPr/>
    </dgm:pt>
    <dgm:pt modelId="{3DD3CCE0-C108-4D95-B835-8AC406307BFD}" type="pres">
      <dgm:prSet presAssocID="{723C6243-F1B0-4F04-8D54-F9D1BB64E278}" presName="compNode" presStyleCnt="0"/>
      <dgm:spPr/>
    </dgm:pt>
    <dgm:pt modelId="{7DEA7CF1-1DBA-4AD7-A10C-36A751A80F47}" type="pres">
      <dgm:prSet presAssocID="{723C6243-F1B0-4F04-8D54-F9D1BB64E278}" presName="bgRect" presStyleLbl="bgShp" presStyleIdx="1" presStyleCnt="3"/>
      <dgm:spPr/>
    </dgm:pt>
    <dgm:pt modelId="{4DB6FD4B-1454-45A9-A9B6-89EB80CA2650}" type="pres">
      <dgm:prSet presAssocID="{723C6243-F1B0-4F04-8D54-F9D1BB64E27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t"/>
        </a:ext>
      </dgm:extLst>
    </dgm:pt>
    <dgm:pt modelId="{39AC3E75-6D37-4AE8-AA0C-1A99A3A08DC1}" type="pres">
      <dgm:prSet presAssocID="{723C6243-F1B0-4F04-8D54-F9D1BB64E278}" presName="spaceRect" presStyleCnt="0"/>
      <dgm:spPr/>
    </dgm:pt>
    <dgm:pt modelId="{E3428B59-92CC-429F-919B-8F15786FC2DB}" type="pres">
      <dgm:prSet presAssocID="{723C6243-F1B0-4F04-8D54-F9D1BB64E278}" presName="parTx" presStyleLbl="revTx" presStyleIdx="1" presStyleCnt="4" custLinFactY="766" custLinFactNeighborX="-1033" custLinFactNeighborY="100000">
        <dgm:presLayoutVars>
          <dgm:chMax val="0"/>
          <dgm:chPref val="0"/>
        </dgm:presLayoutVars>
      </dgm:prSet>
      <dgm:spPr/>
    </dgm:pt>
    <dgm:pt modelId="{83A5434C-C245-4198-8E81-4A842A047212}" type="pres">
      <dgm:prSet presAssocID="{723C6243-F1B0-4F04-8D54-F9D1BB64E278}" presName="desTx" presStyleLbl="revTx" presStyleIdx="2" presStyleCnt="4">
        <dgm:presLayoutVars/>
      </dgm:prSet>
      <dgm:spPr/>
    </dgm:pt>
    <dgm:pt modelId="{34AC5E7E-BE54-4B89-A95A-121677F4EB58}" type="pres">
      <dgm:prSet presAssocID="{1726D47F-D473-43CF-BCAC-6CD46591B1FD}" presName="sibTrans" presStyleCnt="0"/>
      <dgm:spPr/>
    </dgm:pt>
    <dgm:pt modelId="{09942AA7-9029-463A-9C08-A2F39FA9A94B}" type="pres">
      <dgm:prSet presAssocID="{F28FEA66-BA62-4CD1-833A-9F56325E2490}" presName="compNode" presStyleCnt="0"/>
      <dgm:spPr/>
    </dgm:pt>
    <dgm:pt modelId="{48FD5B6E-AE50-457A-A8B8-F258CE0F0C65}" type="pres">
      <dgm:prSet presAssocID="{F28FEA66-BA62-4CD1-833A-9F56325E2490}" presName="bgRect" presStyleLbl="bgShp" presStyleIdx="2" presStyleCnt="3"/>
      <dgm:spPr/>
    </dgm:pt>
    <dgm:pt modelId="{2132211E-AB6D-47BE-9624-418632930FD4}" type="pres">
      <dgm:prSet presAssocID="{F28FEA66-BA62-4CD1-833A-9F56325E2490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tor"/>
        </a:ext>
      </dgm:extLst>
    </dgm:pt>
    <dgm:pt modelId="{1464828E-CC23-479F-A793-9401453A58AA}" type="pres">
      <dgm:prSet presAssocID="{F28FEA66-BA62-4CD1-833A-9F56325E2490}" presName="spaceRect" presStyleCnt="0"/>
      <dgm:spPr/>
    </dgm:pt>
    <dgm:pt modelId="{15A22197-3207-430C-967E-8127BF770811}" type="pres">
      <dgm:prSet presAssocID="{F28FEA66-BA62-4CD1-833A-9F56325E2490}" presName="parTx" presStyleLbl="revTx" presStyleIdx="3" presStyleCnt="4" custLinFactNeighborY="97035">
        <dgm:presLayoutVars>
          <dgm:chMax val="0"/>
          <dgm:chPref val="0"/>
        </dgm:presLayoutVars>
      </dgm:prSet>
      <dgm:spPr/>
    </dgm:pt>
  </dgm:ptLst>
  <dgm:cxnLst>
    <dgm:cxn modelId="{C8D48F07-5148-4C3B-B936-7278BA5D7427}" type="presOf" srcId="{7CC06E79-8E17-406C-9F5B-3F23BF9276CF}" destId="{6042C839-CA43-44BF-BB47-F4FB8A843762}" srcOrd="0" destOrd="0" presId="urn:microsoft.com/office/officeart/2018/2/layout/IconVerticalSolidList"/>
    <dgm:cxn modelId="{79A15F17-2B94-47B0-BA6A-3DC4863E741B}" type="presOf" srcId="{A2D2DA67-F57E-4B65-99D8-6835AE976769}" destId="{83A5434C-C245-4198-8E81-4A842A047212}" srcOrd="0" destOrd="3" presId="urn:microsoft.com/office/officeart/2018/2/layout/IconVerticalSolidList"/>
    <dgm:cxn modelId="{A9E9CB3E-6FB1-4CAC-9C17-7BD33BA529DA}" type="presOf" srcId="{EE4A2456-EF5C-43C7-A1CE-04D8163C5F99}" destId="{83A5434C-C245-4198-8E81-4A842A047212}" srcOrd="0" destOrd="0" presId="urn:microsoft.com/office/officeart/2018/2/layout/IconVerticalSolidList"/>
    <dgm:cxn modelId="{17766B67-BF1D-4DCB-9800-4EAEEF887AA0}" type="presOf" srcId="{075F0C11-CDCD-4509-9850-CB5A37DF786D}" destId="{FC4433F3-448B-474F-8263-6ADA0999EB04}" srcOrd="0" destOrd="0" presId="urn:microsoft.com/office/officeart/2018/2/layout/IconVerticalSolidList"/>
    <dgm:cxn modelId="{22E89A53-4B40-48B4-956E-22482C5BC517}" type="presOf" srcId="{D15DF376-02B1-4886-B2A6-0C5D882F59AF}" destId="{83A5434C-C245-4198-8E81-4A842A047212}" srcOrd="0" destOrd="1" presId="urn:microsoft.com/office/officeart/2018/2/layout/IconVerticalSolidList"/>
    <dgm:cxn modelId="{4CCDBA56-E8F0-4C35-9BB6-3C223D43E176}" srcId="{723C6243-F1B0-4F04-8D54-F9D1BB64E278}" destId="{D15DF376-02B1-4886-B2A6-0C5D882F59AF}" srcOrd="1" destOrd="0" parTransId="{27001A2C-B070-4021-A90D-FBD2212CCB70}" sibTransId="{5A787239-69C0-4312-B5AF-1D5358DD9022}"/>
    <dgm:cxn modelId="{761A8284-08FB-445D-8601-F2849C17EFC3}" srcId="{723C6243-F1B0-4F04-8D54-F9D1BB64E278}" destId="{EE4A2456-EF5C-43C7-A1CE-04D8163C5F99}" srcOrd="0" destOrd="0" parTransId="{D3D13A9D-3B61-4F5B-B151-A0E1C62FBB2B}" sibTransId="{9DF97F0D-1BAA-4CED-A57D-B5DC30AB9824}"/>
    <dgm:cxn modelId="{D8FD3691-4293-487B-A709-E98D2E084820}" srcId="{075F0C11-CDCD-4509-9850-CB5A37DF786D}" destId="{7CC06E79-8E17-406C-9F5B-3F23BF9276CF}" srcOrd="0" destOrd="0" parTransId="{05D91839-61CA-4B0C-983E-2C70731736F4}" sibTransId="{ADDBF21C-1529-4FFC-A077-4B76F5567C8E}"/>
    <dgm:cxn modelId="{41FFD496-C7E8-4A79-A125-B1C3E4C64601}" srcId="{075F0C11-CDCD-4509-9850-CB5A37DF786D}" destId="{723C6243-F1B0-4F04-8D54-F9D1BB64E278}" srcOrd="1" destOrd="0" parTransId="{8FBF167A-78E0-477D-9A7E-BFA4890AED54}" sibTransId="{1726D47F-D473-43CF-BCAC-6CD46591B1FD}"/>
    <dgm:cxn modelId="{736D06A8-67C9-4524-B2A5-F2401A19F223}" srcId="{D15DF376-02B1-4886-B2A6-0C5D882F59AF}" destId="{A0722967-6602-4E69-B201-F9E14031412B}" srcOrd="0" destOrd="0" parTransId="{11004B51-9E46-4B9D-B391-06F9562FCA1B}" sibTransId="{016FD051-2F45-49B9-82BE-605974A57E2E}"/>
    <dgm:cxn modelId="{961C60BA-EF39-4C82-88CE-8AA55ACC5224}" srcId="{075F0C11-CDCD-4509-9850-CB5A37DF786D}" destId="{F28FEA66-BA62-4CD1-833A-9F56325E2490}" srcOrd="2" destOrd="0" parTransId="{A25E5A99-97C2-435B-8C60-F81D66085F40}" sibTransId="{8AE00F0B-2EC8-45AE-8636-C5632384A080}"/>
    <dgm:cxn modelId="{DC3DBCBD-5537-43FB-8C68-6992083348CF}" type="presOf" srcId="{F28FEA66-BA62-4CD1-833A-9F56325E2490}" destId="{15A22197-3207-430C-967E-8127BF770811}" srcOrd="0" destOrd="0" presId="urn:microsoft.com/office/officeart/2018/2/layout/IconVerticalSolidList"/>
    <dgm:cxn modelId="{F5290DC8-EB1A-4575-9BEA-9EAB8F8B621B}" srcId="{D15DF376-02B1-4886-B2A6-0C5D882F59AF}" destId="{A2D2DA67-F57E-4B65-99D8-6835AE976769}" srcOrd="1" destOrd="0" parTransId="{8EB89087-9477-4A4E-8009-3EF25C0B3728}" sibTransId="{B4A230A6-F723-4A8D-A08F-39205A88A257}"/>
    <dgm:cxn modelId="{8889EDCF-410E-4FF9-8120-50EC71C56E5C}" type="presOf" srcId="{A0722967-6602-4E69-B201-F9E14031412B}" destId="{83A5434C-C245-4198-8E81-4A842A047212}" srcOrd="0" destOrd="2" presId="urn:microsoft.com/office/officeart/2018/2/layout/IconVerticalSolidList"/>
    <dgm:cxn modelId="{ED8697DE-06E2-41E5-9FEE-BC4D353A5B92}" type="presOf" srcId="{723C6243-F1B0-4F04-8D54-F9D1BB64E278}" destId="{E3428B59-92CC-429F-919B-8F15786FC2DB}" srcOrd="0" destOrd="0" presId="urn:microsoft.com/office/officeart/2018/2/layout/IconVerticalSolidList"/>
    <dgm:cxn modelId="{FDC7BBB6-3BBF-4DFA-9021-89DCE9FD8B9A}" type="presParOf" srcId="{FC4433F3-448B-474F-8263-6ADA0999EB04}" destId="{8B9447E3-C6B0-4BCE-B7A5-6548ED710D6A}" srcOrd="0" destOrd="0" presId="urn:microsoft.com/office/officeart/2018/2/layout/IconVerticalSolidList"/>
    <dgm:cxn modelId="{F1B2F79E-F987-4731-981F-BD63A4FFB604}" type="presParOf" srcId="{8B9447E3-C6B0-4BCE-B7A5-6548ED710D6A}" destId="{D2A9E0FC-3A43-4529-82FA-E2C34131C220}" srcOrd="0" destOrd="0" presId="urn:microsoft.com/office/officeart/2018/2/layout/IconVerticalSolidList"/>
    <dgm:cxn modelId="{D7E57F20-9607-47D0-B1EE-5A1A292C9F9F}" type="presParOf" srcId="{8B9447E3-C6B0-4BCE-B7A5-6548ED710D6A}" destId="{D6AD8E6C-8769-400B-AF6B-315A6C1FCAE0}" srcOrd="1" destOrd="0" presId="urn:microsoft.com/office/officeart/2018/2/layout/IconVerticalSolidList"/>
    <dgm:cxn modelId="{4C529AD1-2CE5-48DF-A6BC-55A5D97DC0B2}" type="presParOf" srcId="{8B9447E3-C6B0-4BCE-B7A5-6548ED710D6A}" destId="{0772FEB4-C081-4936-835C-22376D13A3AC}" srcOrd="2" destOrd="0" presId="urn:microsoft.com/office/officeart/2018/2/layout/IconVerticalSolidList"/>
    <dgm:cxn modelId="{C52CAC27-43BE-4A0F-8CBD-01B6ED4B997B}" type="presParOf" srcId="{8B9447E3-C6B0-4BCE-B7A5-6548ED710D6A}" destId="{6042C839-CA43-44BF-BB47-F4FB8A843762}" srcOrd="3" destOrd="0" presId="urn:microsoft.com/office/officeart/2018/2/layout/IconVerticalSolidList"/>
    <dgm:cxn modelId="{4BD41CBB-1FA0-4F4F-88EC-36F445158402}" type="presParOf" srcId="{FC4433F3-448B-474F-8263-6ADA0999EB04}" destId="{A8C14D8D-4D30-4357-8E25-2E1D94FCE6F4}" srcOrd="1" destOrd="0" presId="urn:microsoft.com/office/officeart/2018/2/layout/IconVerticalSolidList"/>
    <dgm:cxn modelId="{CB16C37D-7F86-4D9F-A614-1F169A9D6127}" type="presParOf" srcId="{FC4433F3-448B-474F-8263-6ADA0999EB04}" destId="{3DD3CCE0-C108-4D95-B835-8AC406307BFD}" srcOrd="2" destOrd="0" presId="urn:microsoft.com/office/officeart/2018/2/layout/IconVerticalSolidList"/>
    <dgm:cxn modelId="{156C2A3B-FEF5-4788-A328-ACAAF53ABE5F}" type="presParOf" srcId="{3DD3CCE0-C108-4D95-B835-8AC406307BFD}" destId="{7DEA7CF1-1DBA-4AD7-A10C-36A751A80F47}" srcOrd="0" destOrd="0" presId="urn:microsoft.com/office/officeart/2018/2/layout/IconVerticalSolidList"/>
    <dgm:cxn modelId="{7D58A030-59AE-442A-91E9-230D581EE5C7}" type="presParOf" srcId="{3DD3CCE0-C108-4D95-B835-8AC406307BFD}" destId="{4DB6FD4B-1454-45A9-A9B6-89EB80CA2650}" srcOrd="1" destOrd="0" presId="urn:microsoft.com/office/officeart/2018/2/layout/IconVerticalSolidList"/>
    <dgm:cxn modelId="{6ABF551E-EB62-424E-90D5-733D4C0467E5}" type="presParOf" srcId="{3DD3CCE0-C108-4D95-B835-8AC406307BFD}" destId="{39AC3E75-6D37-4AE8-AA0C-1A99A3A08DC1}" srcOrd="2" destOrd="0" presId="urn:microsoft.com/office/officeart/2018/2/layout/IconVerticalSolidList"/>
    <dgm:cxn modelId="{05A0BBBD-6317-48E4-BCC1-695811CE6D8A}" type="presParOf" srcId="{3DD3CCE0-C108-4D95-B835-8AC406307BFD}" destId="{E3428B59-92CC-429F-919B-8F15786FC2DB}" srcOrd="3" destOrd="0" presId="urn:microsoft.com/office/officeart/2018/2/layout/IconVerticalSolidList"/>
    <dgm:cxn modelId="{610FFEBE-9FBD-4DC2-996C-4CF360195B5F}" type="presParOf" srcId="{3DD3CCE0-C108-4D95-B835-8AC406307BFD}" destId="{83A5434C-C245-4198-8E81-4A842A047212}" srcOrd="4" destOrd="0" presId="urn:microsoft.com/office/officeart/2018/2/layout/IconVerticalSolidList"/>
    <dgm:cxn modelId="{0EE04B73-5AB9-427F-ACC6-06709D621BA5}" type="presParOf" srcId="{FC4433F3-448B-474F-8263-6ADA0999EB04}" destId="{34AC5E7E-BE54-4B89-A95A-121677F4EB58}" srcOrd="3" destOrd="0" presId="urn:microsoft.com/office/officeart/2018/2/layout/IconVerticalSolidList"/>
    <dgm:cxn modelId="{FFE2D94C-9CF8-45D9-80A0-B9420A52211B}" type="presParOf" srcId="{FC4433F3-448B-474F-8263-6ADA0999EB04}" destId="{09942AA7-9029-463A-9C08-A2F39FA9A94B}" srcOrd="4" destOrd="0" presId="urn:microsoft.com/office/officeart/2018/2/layout/IconVerticalSolidList"/>
    <dgm:cxn modelId="{E9F0D03B-137C-4423-8D8E-E0D952F2A200}" type="presParOf" srcId="{09942AA7-9029-463A-9C08-A2F39FA9A94B}" destId="{48FD5B6E-AE50-457A-A8B8-F258CE0F0C65}" srcOrd="0" destOrd="0" presId="urn:microsoft.com/office/officeart/2018/2/layout/IconVerticalSolidList"/>
    <dgm:cxn modelId="{C06D7BE7-4623-495B-9A59-B025689D166A}" type="presParOf" srcId="{09942AA7-9029-463A-9C08-A2F39FA9A94B}" destId="{2132211E-AB6D-47BE-9624-418632930FD4}" srcOrd="1" destOrd="0" presId="urn:microsoft.com/office/officeart/2018/2/layout/IconVerticalSolidList"/>
    <dgm:cxn modelId="{BA7D4EF1-25EC-44E6-9833-49A2D509CEEF}" type="presParOf" srcId="{09942AA7-9029-463A-9C08-A2F39FA9A94B}" destId="{1464828E-CC23-479F-A793-9401453A58AA}" srcOrd="2" destOrd="0" presId="urn:microsoft.com/office/officeart/2018/2/layout/IconVerticalSolidList"/>
    <dgm:cxn modelId="{D4A7789D-0CCC-4410-AE60-ACDC46E64A25}" type="presParOf" srcId="{09942AA7-9029-463A-9C08-A2F39FA9A94B}" destId="{15A22197-3207-430C-967E-8127BF77081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A9E0FC-3A43-4529-82FA-E2C34131C220}">
      <dsp:nvSpPr>
        <dsp:cNvPr id="0" name=""/>
        <dsp:cNvSpPr/>
      </dsp:nvSpPr>
      <dsp:spPr>
        <a:xfrm>
          <a:off x="0" y="426133"/>
          <a:ext cx="7632704" cy="115720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AD8E6C-8769-400B-AF6B-315A6C1FCAE0}">
      <dsp:nvSpPr>
        <dsp:cNvPr id="0" name=""/>
        <dsp:cNvSpPr/>
      </dsp:nvSpPr>
      <dsp:spPr>
        <a:xfrm>
          <a:off x="291000" y="726443"/>
          <a:ext cx="569295" cy="56929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42C839-CA43-44BF-BB47-F4FB8A843762}">
      <dsp:nvSpPr>
        <dsp:cNvPr id="0" name=""/>
        <dsp:cNvSpPr/>
      </dsp:nvSpPr>
      <dsp:spPr>
        <a:xfrm>
          <a:off x="1168563" y="891839"/>
          <a:ext cx="6140580" cy="225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937" tIns="34937" rIns="34937" bIns="34937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Antibodies work in multiple ways to control or prevent viral infection as well as anti-tumor effects</a:t>
          </a:r>
        </a:p>
      </dsp:txBody>
      <dsp:txXfrm>
        <a:off x="1168563" y="891839"/>
        <a:ext cx="6140580" cy="225466"/>
      </dsp:txXfrm>
    </dsp:sp>
    <dsp:sp modelId="{7DEA7CF1-1DBA-4AD7-A10C-36A751A80F47}">
      <dsp:nvSpPr>
        <dsp:cNvPr id="0" name=""/>
        <dsp:cNvSpPr/>
      </dsp:nvSpPr>
      <dsp:spPr>
        <a:xfrm>
          <a:off x="0" y="1811262"/>
          <a:ext cx="7632704" cy="103508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B6FD4B-1454-45A9-A9B6-89EB80CA2650}">
      <dsp:nvSpPr>
        <dsp:cNvPr id="0" name=""/>
        <dsp:cNvSpPr/>
      </dsp:nvSpPr>
      <dsp:spPr>
        <a:xfrm>
          <a:off x="313112" y="2044156"/>
          <a:ext cx="569295" cy="56929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428B59-92CC-429F-919B-8F15786FC2DB}">
      <dsp:nvSpPr>
        <dsp:cNvPr id="0" name=""/>
        <dsp:cNvSpPr/>
      </dsp:nvSpPr>
      <dsp:spPr>
        <a:xfrm>
          <a:off x="1160039" y="2143903"/>
          <a:ext cx="3434716" cy="3301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937" tIns="34937" rIns="34937" bIns="34937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Vaccinal effect can induce long-term antiviral effects and have been demonstrated in different animal models </a:t>
          </a:r>
        </a:p>
      </dsp:txBody>
      <dsp:txXfrm>
        <a:off x="1160039" y="2143903"/>
        <a:ext cx="3434716" cy="330112"/>
      </dsp:txXfrm>
    </dsp:sp>
    <dsp:sp modelId="{83A5434C-C245-4198-8E81-4A842A047212}">
      <dsp:nvSpPr>
        <dsp:cNvPr id="0" name=""/>
        <dsp:cNvSpPr/>
      </dsp:nvSpPr>
      <dsp:spPr>
        <a:xfrm>
          <a:off x="4630236" y="1811262"/>
          <a:ext cx="2705863" cy="10350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546" tIns="109546" rIns="109546" bIns="109546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Anti-tumor effects in murine models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Anti-viral effects in animal models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Influenza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HIV</a:t>
          </a:r>
          <a:endParaRPr lang="en-US" sz="1600" kern="1200" dirty="0"/>
        </a:p>
      </dsp:txBody>
      <dsp:txXfrm>
        <a:off x="4630236" y="1811262"/>
        <a:ext cx="2705863" cy="1035082"/>
      </dsp:txXfrm>
    </dsp:sp>
    <dsp:sp modelId="{48FD5B6E-AE50-457A-A8B8-F258CE0F0C65}">
      <dsp:nvSpPr>
        <dsp:cNvPr id="0" name=""/>
        <dsp:cNvSpPr/>
      </dsp:nvSpPr>
      <dsp:spPr>
        <a:xfrm>
          <a:off x="0" y="3122124"/>
          <a:ext cx="7632704" cy="103508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32211E-AB6D-47BE-9624-418632930FD4}">
      <dsp:nvSpPr>
        <dsp:cNvPr id="0" name=""/>
        <dsp:cNvSpPr/>
      </dsp:nvSpPr>
      <dsp:spPr>
        <a:xfrm>
          <a:off x="313112" y="3355018"/>
          <a:ext cx="569295" cy="56929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A22197-3207-430C-967E-8127BF770811}">
      <dsp:nvSpPr>
        <dsp:cNvPr id="0" name=""/>
        <dsp:cNvSpPr/>
      </dsp:nvSpPr>
      <dsp:spPr>
        <a:xfrm>
          <a:off x="1195520" y="3442449"/>
          <a:ext cx="6140580" cy="3301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937" tIns="34937" rIns="34937" bIns="34937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Understanding and harnessing these mechanisms may be critical to understanding applications in HIV functional cure and prevention</a:t>
          </a:r>
        </a:p>
      </dsp:txBody>
      <dsp:txXfrm>
        <a:off x="1195520" y="3442449"/>
        <a:ext cx="6140580" cy="3301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4D20E5-D8F7-594B-9D91-F763D43B9AF7}" type="datetimeFigureOut">
              <a:rPr lang="en-GB" smtClean="0"/>
              <a:t>24/07/2023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E8DCDC-D13C-2549-BE6A-717E9EED41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321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3948EA0-C9C4-94A9-8584-8E0A431BEB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829"/>
            <a:ext cx="12192000" cy="305085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CC1CA54-A9AA-A2FF-458A-902BBF3A9E8E}"/>
              </a:ext>
            </a:extLst>
          </p:cNvPr>
          <p:cNvSpPr/>
          <p:nvPr userDrawn="1"/>
        </p:nvSpPr>
        <p:spPr>
          <a:xfrm>
            <a:off x="3649649" y="441325"/>
            <a:ext cx="8099439" cy="5759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noProof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EAEC98C-6D09-7F42-88C1-4A9DE5446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1812056"/>
            <a:ext cx="7357341" cy="4296397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defRPr sz="6000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69231F-CE46-B143-A02F-F3089167ACB3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28D688-A04B-BEB7-DB73-6D57B88948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3948" y="4243155"/>
            <a:ext cx="3406331" cy="2534377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7F30928-B8B0-4CD7-EA8A-AA46742A9F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6388" y="1162358"/>
            <a:ext cx="7357344" cy="433798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2800" b="1" i="0">
                <a:solidFill>
                  <a:schemeClr val="accent1"/>
                </a:solidFill>
                <a:latin typeface="IAS Ribbon Sans Bold" pitchFamily="2" charset="0"/>
                <a:ea typeface="IAS Ribbon Sans Bold" pitchFamily="2" charset="0"/>
              </a:defRPr>
            </a:lvl1pPr>
          </a:lstStyle>
          <a:p>
            <a:pPr lvl="0"/>
            <a:r>
              <a:rPr lang="en-GB" noProof="0"/>
              <a:t>Session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0750B0-F078-4486-2017-F8B331530B6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388" y="696043"/>
            <a:ext cx="7357344" cy="385199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 noProof="0"/>
              <a:t>Presenter name &amp; affiliation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A26220-484C-E021-DC95-3F0DB777000E}"/>
              </a:ext>
            </a:extLst>
          </p:cNvPr>
          <p:cNvSpPr txBox="1"/>
          <p:nvPr userDrawn="1"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IAS Ribbon Sans Regular" pitchFamily="2" charset="0"/>
                <a:ea typeface="IAS Ribbon Sans Regular" pitchFamily="2" charset="0"/>
                <a:cs typeface="+mn-cs"/>
              </a:rPr>
              <a:t>23 – 26 July · Brisbane and virtual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538053-F5FF-0EEB-86C2-6343D0DDDCD0}"/>
              </a:ext>
            </a:extLst>
          </p:cNvPr>
          <p:cNvSpPr txBox="1"/>
          <p:nvPr userDrawn="1"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IAS Ribbon Sans Regular" pitchFamily="2" charset="0"/>
                <a:ea typeface="IAS Ribbon Sans Regular" pitchFamily="2" charset="0"/>
                <a:cs typeface="+mn-cs"/>
              </a:rPr>
              <a:t>ias2023.org</a:t>
            </a:r>
          </a:p>
        </p:txBody>
      </p:sp>
    </p:spTree>
    <p:extLst>
      <p:ext uri="{BB962C8B-B14F-4D97-AF65-F5344CB8AC3E}">
        <p14:creationId xmlns:p14="http://schemas.microsoft.com/office/powerpoint/2010/main" val="30919702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24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075613" y="2097089"/>
            <a:ext cx="3673478" cy="410369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63AB3E-8BB7-2D4E-9A4B-1FA373B92B4A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IAS Ribbon Sans Regular" pitchFamily="2" charset="0"/>
                <a:ea typeface="IAS Ribbon Sans Regular" pitchFamily="2" charset="0"/>
                <a:cs typeface="+mn-cs"/>
              </a:rPr>
              <a:t>23 – 26 July · Brisbane and virtual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75301D-79B8-304D-A9AB-978AFF907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EB2E94-95BD-AF4A-8CB8-DEF6AF2D71CC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IAS Ribbon Sans Regular" pitchFamily="2" charset="0"/>
                <a:ea typeface="IAS Ribbon Sans Regular" pitchFamily="2" charset="0"/>
                <a:cs typeface="+mn-cs"/>
              </a:rPr>
              <a:t>ias2023.org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903E21-8E3C-EA42-845E-ACA015593389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60080C-8E2C-13C8-F305-B9340CF0AC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913" y="2097088"/>
            <a:ext cx="7200900" cy="41036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noProof="0" dirty="0" err="1"/>
              <a:t>Nulla</a:t>
            </a:r>
            <a:r>
              <a:rPr lang="en-GB" noProof="0" dirty="0"/>
              <a:t> </a:t>
            </a:r>
            <a:r>
              <a:rPr lang="en-GB" noProof="0" dirty="0" err="1"/>
              <a:t>quis</a:t>
            </a:r>
            <a:r>
              <a:rPr lang="en-GB" noProof="0" dirty="0"/>
              <a:t> lorem </a:t>
            </a:r>
            <a:r>
              <a:rPr lang="en-GB" noProof="0" dirty="0" err="1"/>
              <a:t>ut</a:t>
            </a:r>
            <a:r>
              <a:rPr lang="en-GB" noProof="0" dirty="0"/>
              <a:t> libero </a:t>
            </a:r>
            <a:r>
              <a:rPr lang="en-GB" noProof="0" dirty="0" err="1"/>
              <a:t>malesuada</a:t>
            </a:r>
            <a:r>
              <a:rPr lang="en-GB" noProof="0" dirty="0"/>
              <a:t> </a:t>
            </a:r>
            <a:r>
              <a:rPr lang="en-GB" noProof="0" dirty="0" err="1"/>
              <a:t>feugiat</a:t>
            </a:r>
            <a:r>
              <a:rPr lang="en-GB" noProof="0" dirty="0"/>
              <a:t>. </a:t>
            </a:r>
            <a:r>
              <a:rPr lang="en-GB" noProof="0" dirty="0" err="1"/>
              <a:t>Curabitur</a:t>
            </a:r>
            <a:r>
              <a:rPr lang="en-GB" noProof="0" dirty="0"/>
              <a:t> non </a:t>
            </a:r>
            <a:r>
              <a:rPr lang="en-GB" noProof="0" dirty="0" err="1"/>
              <a:t>nulla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 </a:t>
            </a:r>
            <a:r>
              <a:rPr lang="en-GB" noProof="0" dirty="0" err="1"/>
              <a:t>nisl</a:t>
            </a:r>
            <a:r>
              <a:rPr lang="en-GB" noProof="0" dirty="0"/>
              <a:t> tempus convallis </a:t>
            </a:r>
            <a:r>
              <a:rPr lang="en-GB" noProof="0" dirty="0" err="1"/>
              <a:t>quis</a:t>
            </a:r>
            <a:r>
              <a:rPr lang="en-GB" noProof="0" dirty="0"/>
              <a:t> ac </a:t>
            </a:r>
            <a:r>
              <a:rPr lang="en-GB" noProof="0" dirty="0" err="1"/>
              <a:t>lectus</a:t>
            </a:r>
            <a:r>
              <a:rPr lang="en-GB" noProof="0" dirty="0"/>
              <a:t>.</a:t>
            </a:r>
          </a:p>
          <a:p>
            <a:r>
              <a:rPr lang="en-GB" noProof="0" dirty="0"/>
              <a:t>Proin </a:t>
            </a:r>
            <a:r>
              <a:rPr lang="en-GB" noProof="0" dirty="0" err="1"/>
              <a:t>eget</a:t>
            </a:r>
            <a:r>
              <a:rPr lang="en-GB" noProof="0" dirty="0"/>
              <a:t> </a:t>
            </a:r>
            <a:r>
              <a:rPr lang="en-GB" noProof="0" dirty="0" err="1"/>
              <a:t>tortor</a:t>
            </a:r>
            <a:r>
              <a:rPr lang="en-GB" noProof="0" dirty="0"/>
              <a:t> </a:t>
            </a:r>
            <a:r>
              <a:rPr lang="en-GB" noProof="0" dirty="0" err="1"/>
              <a:t>risus</a:t>
            </a:r>
            <a:r>
              <a:rPr lang="en-GB" noProof="0" dirty="0"/>
              <a:t>.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/>
              <a:t>Donec </a:t>
            </a:r>
            <a:r>
              <a:rPr lang="en-GB" noProof="0" dirty="0" err="1"/>
              <a:t>rutrum</a:t>
            </a:r>
            <a:r>
              <a:rPr lang="en-GB" noProof="0" dirty="0"/>
              <a:t> </a:t>
            </a:r>
            <a:r>
              <a:rPr lang="en-GB" noProof="0" dirty="0" err="1"/>
              <a:t>congue</a:t>
            </a:r>
            <a:r>
              <a:rPr lang="en-GB" noProof="0" dirty="0"/>
              <a:t> </a:t>
            </a:r>
            <a:r>
              <a:rPr lang="en-GB" noProof="0" dirty="0" err="1"/>
              <a:t>leo</a:t>
            </a:r>
            <a:r>
              <a:rPr lang="en-GB" noProof="0" dirty="0"/>
              <a:t> </a:t>
            </a:r>
            <a:r>
              <a:rPr lang="en-GB" noProof="0" dirty="0" err="1"/>
              <a:t>eget</a:t>
            </a:r>
            <a:r>
              <a:rPr lang="en-GB" noProof="0" dirty="0"/>
              <a:t> </a:t>
            </a:r>
            <a:r>
              <a:rPr lang="en-GB" noProof="0" dirty="0" err="1"/>
              <a:t>malesuada</a:t>
            </a:r>
            <a:r>
              <a:rPr lang="en-GB" noProof="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 err="1"/>
              <a:t>Curabitur</a:t>
            </a:r>
            <a:r>
              <a:rPr lang="en-GB" noProof="0" dirty="0"/>
              <a:t> </a:t>
            </a:r>
            <a:r>
              <a:rPr lang="en-GB" noProof="0" dirty="0" err="1"/>
              <a:t>aliquet</a:t>
            </a:r>
            <a:r>
              <a:rPr lang="en-GB" noProof="0" dirty="0"/>
              <a:t> </a:t>
            </a:r>
            <a:r>
              <a:rPr lang="en-GB" noProof="0" dirty="0" err="1"/>
              <a:t>quam</a:t>
            </a:r>
            <a:r>
              <a:rPr lang="en-GB" noProof="0" dirty="0"/>
              <a:t> id dui </a:t>
            </a:r>
            <a:r>
              <a:rPr lang="en-GB" noProof="0" dirty="0" err="1"/>
              <a:t>posuere</a:t>
            </a:r>
            <a:r>
              <a:rPr lang="en-GB" noProof="0" dirty="0"/>
              <a:t> </a:t>
            </a:r>
            <a:r>
              <a:rPr lang="en-GB" noProof="0" dirty="0" err="1"/>
              <a:t>blandit</a:t>
            </a:r>
            <a:r>
              <a:rPr lang="en-GB" noProof="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/>
              <a:t>Proin </a:t>
            </a:r>
            <a:r>
              <a:rPr lang="en-GB" noProof="0" dirty="0" err="1"/>
              <a:t>eget</a:t>
            </a:r>
            <a:r>
              <a:rPr lang="en-GB" noProof="0" dirty="0"/>
              <a:t> </a:t>
            </a:r>
            <a:r>
              <a:rPr lang="en-GB" noProof="0" dirty="0" err="1"/>
              <a:t>tortor</a:t>
            </a:r>
            <a:r>
              <a:rPr lang="en-GB" noProof="0" dirty="0"/>
              <a:t> </a:t>
            </a:r>
            <a:r>
              <a:rPr lang="en-GB" noProof="0" dirty="0" err="1"/>
              <a:t>risus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1938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>
          <p15:clr>
            <a:srgbClr val="FBAE40"/>
          </p15:clr>
        </p15:guide>
        <p15:guide id="2" orient="horz" pos="1729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2CC14C-A9FC-9838-0BC2-77B53012A9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7047428" y="1713431"/>
            <a:ext cx="6858001" cy="3431142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D4093A-7AF9-304D-AE6D-F745B4F016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915" y="3256767"/>
            <a:ext cx="5437188" cy="2944008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2000"/>
            </a:lvl1pPr>
          </a:lstStyle>
          <a:p>
            <a:pPr lvl="0"/>
            <a:r>
              <a:rPr lang="en-GB" noProof="0"/>
              <a:t>Nulla quis lorem ut libero malesuada feugiat. Curabitur non nulla sit amet nisl tempus convallis quis ac lectus.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12FA691-34E1-B147-9F45-2CFB053A59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1903" y="441328"/>
            <a:ext cx="5437188" cy="5975351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2C07795-8A1B-4F48-ADAF-7475467E7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665294"/>
            <a:ext cx="5437187" cy="1428641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5BEA16-9E9F-0D4A-9C31-85DAC460949F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IAS Ribbon Sans Regular" pitchFamily="2" charset="0"/>
                <a:ea typeface="IAS Ribbon Sans Regular" pitchFamily="2" charset="0"/>
                <a:cs typeface="+mn-cs"/>
              </a:rPr>
              <a:t>23 – 26 July · Brisbane and virtual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3A0912-00E9-3E4E-9381-0A5C958C62D2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IAS Ribbon Sans Regular" pitchFamily="2" charset="0"/>
                <a:ea typeface="IAS Ribbon Sans Regular" pitchFamily="2" charset="0"/>
                <a:cs typeface="+mn-cs"/>
              </a:rPr>
              <a:t>ias2023.org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D43CCD-AAFC-B847-BF0F-B7E2A805F6E1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8388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- Patter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B2F386-8915-ABD1-E5D0-C6C098232B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4283"/>
          <a:stretch/>
        </p:blipFill>
        <p:spPr>
          <a:xfrm rot="5400000">
            <a:off x="-880786" y="2546073"/>
            <a:ext cx="5192712" cy="3431142"/>
          </a:xfrm>
          <a:prstGeom prst="rect">
            <a:avLst/>
          </a:prstGeom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2097091"/>
            <a:ext cx="5437188" cy="410368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4DCF326-D6B4-5E4A-8E2C-D9FE40FD28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2915" y="2097091"/>
            <a:ext cx="5437188" cy="4103687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A9FAEF4-2CDC-9742-AEF3-A25C5A448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9BC3C2-303A-12CB-9291-D0D960E99FC9}"/>
              </a:ext>
            </a:extLst>
          </p:cNvPr>
          <p:cNvSpPr txBox="1"/>
          <p:nvPr userDrawn="1"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IAS Ribbon Sans Regular" pitchFamily="2" charset="0"/>
                <a:ea typeface="IAS Ribbon Sans Regular" pitchFamily="2" charset="0"/>
                <a:cs typeface="+mn-cs"/>
              </a:rPr>
              <a:t>23 – 26 July · Brisbane and virtual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A9DA97-3B37-BB0F-1BE6-74FB3CC95EA0}"/>
              </a:ext>
            </a:extLst>
          </p:cNvPr>
          <p:cNvSpPr txBox="1"/>
          <p:nvPr userDrawn="1"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IAS Ribbon Sans Regular" pitchFamily="2" charset="0"/>
                <a:ea typeface="IAS Ribbon Sans Regular" pitchFamily="2" charset="0"/>
                <a:cs typeface="+mn-cs"/>
              </a:rPr>
              <a:t>ias2023.org</a:t>
            </a:r>
          </a:p>
        </p:txBody>
      </p:sp>
    </p:spTree>
    <p:extLst>
      <p:ext uri="{BB962C8B-B14F-4D97-AF65-F5344CB8AC3E}">
        <p14:creationId xmlns:p14="http://schemas.microsoft.com/office/powerpoint/2010/main" val="8007079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6D1B286-EE94-DE44-8BBB-C1AC468636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913" y="2097089"/>
            <a:ext cx="5437187" cy="41036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3976421-9C43-4A44-829D-511FFE024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CB34A3-C584-1046-8C17-AB1BCE2694C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1903" y="2097091"/>
            <a:ext cx="5437188" cy="4103687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0FD6BC-85DA-4F47-A647-F2C427823D98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IAS Ribbon Sans Regular" pitchFamily="2" charset="0"/>
                <a:ea typeface="IAS Ribbon Sans Regular" pitchFamily="2" charset="0"/>
                <a:cs typeface="+mn-cs"/>
              </a:rPr>
              <a:t>23 – 26 July · Brisbane and virtual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D34DC7-EE56-704B-BED2-428093484F64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IAS Ribbon Sans Regular" pitchFamily="2" charset="0"/>
                <a:ea typeface="IAS Ribbon Sans Regular" pitchFamily="2" charset="0"/>
                <a:cs typeface="+mn-cs"/>
              </a:rPr>
              <a:t>ias2023.org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1A06C6-814D-4A47-8F9A-552C373FA66E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2733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DBC052-5655-ACA7-DB37-6D682F7C8F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2141" r="12141"/>
          <a:stretch/>
        </p:blipFill>
        <p:spPr>
          <a:xfrm rot="5400000">
            <a:off x="-880786" y="2546073"/>
            <a:ext cx="5192712" cy="34311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04BD7DA-579F-5C8F-B70D-172F61CEBA8B}"/>
              </a:ext>
            </a:extLst>
          </p:cNvPr>
          <p:cNvSpPr/>
          <p:nvPr userDrawn="1"/>
        </p:nvSpPr>
        <p:spPr>
          <a:xfrm>
            <a:off x="3045350" y="0"/>
            <a:ext cx="9146649" cy="62007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EAEC98C-6D09-7F42-88C1-4A9DE54466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6391" y="441325"/>
            <a:ext cx="7632700" cy="4609306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4800" b="0" i="0">
                <a:solidFill>
                  <a:schemeClr val="bg1"/>
                </a:solidFill>
                <a:latin typeface="IAS Ribbon Sans Regular" pitchFamily="2" charset="0"/>
                <a:ea typeface="IAS Ribbon Sans Regular" pitchFamily="2" charset="0"/>
              </a:defRPr>
            </a:lvl1pPr>
          </a:lstStyle>
          <a:p>
            <a:r>
              <a:rPr lang="en-GB" noProof="0"/>
              <a:t>“Click to edit Master title style”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69231F-CE46-B143-A02F-F3089167ACB3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683131-2416-4447-B094-A11566C296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6388" y="5364956"/>
            <a:ext cx="7632700" cy="83581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+mj-lt"/>
                <a:ea typeface="IAS Ribbon Sans Regular" pitchFamily="2" charset="0"/>
              </a:defRPr>
            </a:lvl1pPr>
          </a:lstStyle>
          <a:p>
            <a:pPr lvl="0"/>
            <a:r>
              <a:rPr lang="en-GB" noProof="0"/>
              <a:t>Quote citation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9CD793-F130-9CB2-2451-FA943BB6AE2F}"/>
              </a:ext>
            </a:extLst>
          </p:cNvPr>
          <p:cNvSpPr txBox="1"/>
          <p:nvPr userDrawn="1"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IAS Ribbon Sans Regular" pitchFamily="2" charset="0"/>
                <a:ea typeface="IAS Ribbon Sans Regular" pitchFamily="2" charset="0"/>
                <a:cs typeface="+mn-cs"/>
              </a:rPr>
              <a:t>23 – 26 July · Brisbane and virtual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239B4C-6F81-2889-0EB9-39A0F6583ECD}"/>
              </a:ext>
            </a:extLst>
          </p:cNvPr>
          <p:cNvSpPr txBox="1"/>
          <p:nvPr userDrawn="1"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IAS Ribbon Sans Regular" pitchFamily="2" charset="0"/>
                <a:ea typeface="IAS Ribbon Sans Regular" pitchFamily="2" charset="0"/>
                <a:cs typeface="+mn-cs"/>
              </a:rPr>
              <a:t>ias2023.org</a:t>
            </a:r>
          </a:p>
        </p:txBody>
      </p:sp>
    </p:spTree>
    <p:extLst>
      <p:ext uri="{BB962C8B-B14F-4D97-AF65-F5344CB8AC3E}">
        <p14:creationId xmlns:p14="http://schemas.microsoft.com/office/powerpoint/2010/main" val="3065590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1EAEC98C-6D09-7F42-88C1-4A9DE5446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575945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6000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69231F-CE46-B143-A02F-F3089167ACB3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BF5EE9-054B-49CF-C714-3B4EF9E4C64F}"/>
              </a:ext>
            </a:extLst>
          </p:cNvPr>
          <p:cNvSpPr txBox="1"/>
          <p:nvPr userDrawn="1"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IAS Ribbon Sans Regular" pitchFamily="2" charset="0"/>
                <a:ea typeface="IAS Ribbon Sans Regular" pitchFamily="2" charset="0"/>
                <a:cs typeface="+mn-cs"/>
              </a:rPr>
              <a:t>23 – 26 July · Brisbane and virtual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70DA7D-2DD8-A57A-3FF5-CAA8CD78ED41}"/>
              </a:ext>
            </a:extLst>
          </p:cNvPr>
          <p:cNvSpPr txBox="1"/>
          <p:nvPr userDrawn="1"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IAS Ribbon Sans Regular" pitchFamily="2" charset="0"/>
                <a:ea typeface="IAS Ribbon Sans Regular" pitchFamily="2" charset="0"/>
                <a:cs typeface="+mn-cs"/>
              </a:rPr>
              <a:t>ias2023.org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9FC126-B23A-59B8-D2E5-C34CE737E4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2141" r="12141"/>
          <a:stretch/>
        </p:blipFill>
        <p:spPr>
          <a:xfrm rot="5400000">
            <a:off x="-880786" y="2546073"/>
            <a:ext cx="5192712" cy="343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910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21A2CA5-C9BE-8646-A49A-C5E2D560704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116388" y="2097091"/>
            <a:ext cx="7632704" cy="41036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Courier New" panose="02070309020205020404" pitchFamily="49" charset="0"/>
              <a:buNone/>
              <a:defRPr sz="2000"/>
            </a:lvl1pPr>
          </a:lstStyle>
          <a:p>
            <a:r>
              <a:rPr lang="en-GB" noProof="0" dirty="0" err="1"/>
              <a:t>Nulla</a:t>
            </a:r>
            <a:r>
              <a:rPr lang="en-GB" noProof="0" dirty="0"/>
              <a:t> </a:t>
            </a:r>
            <a:r>
              <a:rPr lang="en-GB" noProof="0" dirty="0" err="1"/>
              <a:t>quis</a:t>
            </a:r>
            <a:r>
              <a:rPr lang="en-GB" noProof="0" dirty="0"/>
              <a:t> lorem </a:t>
            </a:r>
            <a:r>
              <a:rPr lang="en-GB" noProof="0" dirty="0" err="1"/>
              <a:t>ut</a:t>
            </a:r>
            <a:r>
              <a:rPr lang="en-GB" noProof="0" dirty="0"/>
              <a:t> libero </a:t>
            </a:r>
            <a:r>
              <a:rPr lang="en-GB" noProof="0" dirty="0" err="1"/>
              <a:t>malesuada</a:t>
            </a:r>
            <a:r>
              <a:rPr lang="en-GB" noProof="0" dirty="0"/>
              <a:t> </a:t>
            </a:r>
            <a:r>
              <a:rPr lang="en-GB" noProof="0" dirty="0" err="1"/>
              <a:t>feugiat</a:t>
            </a:r>
            <a:r>
              <a:rPr lang="en-GB" noProof="0" dirty="0"/>
              <a:t>. </a:t>
            </a:r>
            <a:r>
              <a:rPr lang="en-GB" noProof="0" dirty="0" err="1"/>
              <a:t>Curabitur</a:t>
            </a:r>
            <a:r>
              <a:rPr lang="en-GB" noProof="0" dirty="0"/>
              <a:t> non </a:t>
            </a:r>
            <a:r>
              <a:rPr lang="en-GB" noProof="0" dirty="0" err="1"/>
              <a:t>nulla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 </a:t>
            </a:r>
            <a:r>
              <a:rPr lang="en-GB" noProof="0" dirty="0" err="1"/>
              <a:t>nisl</a:t>
            </a:r>
            <a:r>
              <a:rPr lang="en-GB" noProof="0" dirty="0"/>
              <a:t> tempus convallis </a:t>
            </a:r>
            <a:r>
              <a:rPr lang="en-GB" noProof="0" dirty="0" err="1"/>
              <a:t>quis</a:t>
            </a:r>
            <a:r>
              <a:rPr lang="en-GB" noProof="0" dirty="0"/>
              <a:t> ac </a:t>
            </a:r>
            <a:r>
              <a:rPr lang="en-GB" noProof="0" dirty="0" err="1"/>
              <a:t>lectus</a:t>
            </a:r>
            <a:r>
              <a:rPr lang="en-GB" noProof="0" dirty="0"/>
              <a:t>.</a:t>
            </a:r>
          </a:p>
          <a:p>
            <a:r>
              <a:rPr lang="en-GB" noProof="0" dirty="0"/>
              <a:t>Proin </a:t>
            </a:r>
            <a:r>
              <a:rPr lang="en-GB" noProof="0" dirty="0" err="1"/>
              <a:t>eget</a:t>
            </a:r>
            <a:r>
              <a:rPr lang="en-GB" noProof="0" dirty="0"/>
              <a:t> </a:t>
            </a:r>
            <a:r>
              <a:rPr lang="en-GB" noProof="0" dirty="0" err="1"/>
              <a:t>tortor</a:t>
            </a:r>
            <a:r>
              <a:rPr lang="en-GB" noProof="0" dirty="0"/>
              <a:t> </a:t>
            </a:r>
            <a:r>
              <a:rPr lang="en-GB" noProof="0" dirty="0" err="1"/>
              <a:t>risus</a:t>
            </a:r>
            <a:r>
              <a:rPr lang="en-GB" noProof="0" dirty="0"/>
              <a:t>.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/>
              <a:t>Donec </a:t>
            </a:r>
            <a:r>
              <a:rPr lang="en-GB" noProof="0" dirty="0" err="1"/>
              <a:t>rutrum</a:t>
            </a:r>
            <a:r>
              <a:rPr lang="en-GB" noProof="0" dirty="0"/>
              <a:t> </a:t>
            </a:r>
            <a:r>
              <a:rPr lang="en-GB" noProof="0" dirty="0" err="1"/>
              <a:t>congue</a:t>
            </a:r>
            <a:r>
              <a:rPr lang="en-GB" noProof="0" dirty="0"/>
              <a:t> </a:t>
            </a:r>
            <a:r>
              <a:rPr lang="en-GB" noProof="0" dirty="0" err="1"/>
              <a:t>leo</a:t>
            </a:r>
            <a:r>
              <a:rPr lang="en-GB" noProof="0" dirty="0"/>
              <a:t> </a:t>
            </a:r>
            <a:r>
              <a:rPr lang="en-GB" noProof="0" dirty="0" err="1"/>
              <a:t>eget</a:t>
            </a:r>
            <a:r>
              <a:rPr lang="en-GB" noProof="0" dirty="0"/>
              <a:t> </a:t>
            </a:r>
            <a:r>
              <a:rPr lang="en-GB" noProof="0" dirty="0" err="1"/>
              <a:t>malesuada</a:t>
            </a:r>
            <a:r>
              <a:rPr lang="en-GB" noProof="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 err="1"/>
              <a:t>Curabitur</a:t>
            </a:r>
            <a:r>
              <a:rPr lang="en-GB" noProof="0" dirty="0"/>
              <a:t> </a:t>
            </a:r>
            <a:r>
              <a:rPr lang="en-GB" noProof="0" dirty="0" err="1"/>
              <a:t>aliquet</a:t>
            </a:r>
            <a:r>
              <a:rPr lang="en-GB" noProof="0" dirty="0"/>
              <a:t> </a:t>
            </a:r>
            <a:r>
              <a:rPr lang="en-GB" noProof="0" dirty="0" err="1"/>
              <a:t>quam</a:t>
            </a:r>
            <a:r>
              <a:rPr lang="en-GB" noProof="0" dirty="0"/>
              <a:t> id dui </a:t>
            </a:r>
            <a:r>
              <a:rPr lang="en-GB" noProof="0" dirty="0" err="1"/>
              <a:t>posuere</a:t>
            </a:r>
            <a:r>
              <a:rPr lang="en-GB" noProof="0" dirty="0"/>
              <a:t> </a:t>
            </a:r>
            <a:r>
              <a:rPr lang="en-GB" noProof="0" dirty="0" err="1"/>
              <a:t>blandit</a:t>
            </a:r>
            <a:r>
              <a:rPr lang="en-GB" noProof="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/>
              <a:t>Proin </a:t>
            </a:r>
            <a:r>
              <a:rPr lang="en-GB" noProof="0" dirty="0" err="1"/>
              <a:t>eget</a:t>
            </a:r>
            <a:r>
              <a:rPr lang="en-GB" noProof="0" dirty="0"/>
              <a:t> </a:t>
            </a:r>
            <a:r>
              <a:rPr lang="en-GB" noProof="0" dirty="0" err="1"/>
              <a:t>tortor</a:t>
            </a:r>
            <a:r>
              <a:rPr lang="en-GB" noProof="0" dirty="0"/>
              <a:t> </a:t>
            </a:r>
            <a:r>
              <a:rPr lang="en-GB" noProof="0" dirty="0" err="1"/>
              <a:t>risus</a:t>
            </a:r>
            <a:r>
              <a:rPr lang="en-GB" noProof="0" dirty="0"/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1C2EAF-4008-1240-8C52-9E641194B157}"/>
              </a:ext>
            </a:extLst>
          </p:cNvPr>
          <p:cNvSpPr txBox="1"/>
          <p:nvPr userDrawn="1"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IAS Ribbon Sans Regular" pitchFamily="2" charset="0"/>
                <a:ea typeface="IAS Ribbon Sans Regular" pitchFamily="2" charset="0"/>
                <a:cs typeface="+mn-cs"/>
              </a:rPr>
              <a:t>23 – 26 July · Brisbane and virtual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ED8009-8440-8D46-8AD7-A2541109AEA4}"/>
              </a:ext>
            </a:extLst>
          </p:cNvPr>
          <p:cNvSpPr txBox="1"/>
          <p:nvPr userDrawn="1"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IAS Ribbon Sans Regular" pitchFamily="2" charset="0"/>
                <a:ea typeface="IAS Ribbon Sans Regular" pitchFamily="2" charset="0"/>
                <a:cs typeface="+mn-cs"/>
              </a:rPr>
              <a:t>ias2023.org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B918DAA-45D8-EF4A-B0DE-9DB83618D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2431B0-0DEE-274A-8AA7-F4388EFA23F8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73F647-4EED-6530-37F4-85C6237733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2141" r="12141"/>
          <a:stretch/>
        </p:blipFill>
        <p:spPr>
          <a:xfrm rot="5400000">
            <a:off x="-880786" y="2546073"/>
            <a:ext cx="5192712" cy="343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919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(no patter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4759B3F-D110-D6ED-127F-0FAAA91002E8}"/>
              </a:ext>
            </a:extLst>
          </p:cNvPr>
          <p:cNvSpPr/>
          <p:nvPr userDrawn="1"/>
        </p:nvSpPr>
        <p:spPr>
          <a:xfrm>
            <a:off x="0" y="0"/>
            <a:ext cx="12192000" cy="1665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21A2CA5-C9BE-8646-A49A-C5E2D560704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42917" y="2097091"/>
            <a:ext cx="11306175" cy="410368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 typeface="Courier New" panose="02070309020205020404" pitchFamily="49" charset="0"/>
              <a:buNone/>
              <a:defRPr sz="2000"/>
            </a:lvl1pPr>
          </a:lstStyle>
          <a:p>
            <a:r>
              <a:rPr lang="en-GB" noProof="0"/>
              <a:t>Nulla quis lorem ut libero malesuada feugiat. Curabitur non nulla sit amet nisl tempus convallis quis ac lectus.</a:t>
            </a:r>
          </a:p>
          <a:p>
            <a:r>
              <a:rPr lang="en-GB" noProof="0"/>
              <a:t>Proin eget tortor risus. Lorem ipsum dolor sit amet, consectetur adipiscing elit.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Donec rutrum congue leo eget malesuada.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Curabitur aliquet quam id dui posuere blandit.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Proin eget tortor risus.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1C2EAF-4008-1240-8C52-9E641194B157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IAS Ribbon Sans Regular" pitchFamily="2" charset="0"/>
                <a:ea typeface="IAS Ribbon Sans Regular" pitchFamily="2" charset="0"/>
                <a:cs typeface="+mn-cs"/>
              </a:rPr>
              <a:t>23 – 26 July · Brisbane and virtual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B918DAA-45D8-EF4A-B0DE-9DB83618D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41325"/>
            <a:ext cx="8891918" cy="1223964"/>
          </a:xfrm>
          <a:prstGeom prst="rect">
            <a:avLst/>
          </a:prstGeom>
          <a:noFill/>
        </p:spPr>
        <p:txBody>
          <a:bodyPr lIns="0" tIns="0" rIns="0" b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9497C5-5C94-8C43-959D-C5FE7F60E92D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IAS Ribbon Sans Regular" pitchFamily="2" charset="0"/>
                <a:ea typeface="IAS Ribbon Sans Regular" pitchFamily="2" charset="0"/>
                <a:cs typeface="+mn-cs"/>
              </a:rPr>
              <a:t>ias2023.org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DE0E92-4155-274E-B8D3-6224F5791510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AB6719-A966-3519-98C7-0ACA839352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44538" y="248400"/>
            <a:ext cx="1608084" cy="119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284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84E54A-D965-FC50-802E-562CE671CB7A}"/>
              </a:ext>
            </a:extLst>
          </p:cNvPr>
          <p:cNvSpPr/>
          <p:nvPr userDrawn="1"/>
        </p:nvSpPr>
        <p:spPr>
          <a:xfrm>
            <a:off x="0" y="0"/>
            <a:ext cx="12192000" cy="1665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1C2EAF-4008-1240-8C52-9E641194B157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IAS Ribbon Sans Regular" pitchFamily="2" charset="0"/>
                <a:ea typeface="IAS Ribbon Sans Regular" pitchFamily="2" charset="0"/>
                <a:cs typeface="+mn-cs"/>
              </a:rPr>
              <a:t>23 – 26 July · Brisbane and virtual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B918DAA-45D8-EF4A-B0DE-9DB83618D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41325"/>
            <a:ext cx="8891914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9497C5-5C94-8C43-959D-C5FE7F60E92D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IAS Ribbon Sans Regular" pitchFamily="2" charset="0"/>
                <a:ea typeface="IAS Ribbon Sans Regular" pitchFamily="2" charset="0"/>
                <a:cs typeface="+mn-cs"/>
              </a:rPr>
              <a:t>ias2023.org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DE0E92-4155-274E-B8D3-6224F5791510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236A86-39CA-2553-C598-9D791DE353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44538" y="248400"/>
            <a:ext cx="1608084" cy="119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057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6D1B286-EE94-DE44-8BBB-C1AC468636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913" y="2097089"/>
            <a:ext cx="5437187" cy="41036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2097091"/>
            <a:ext cx="5437188" cy="41036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180687-9ED9-514C-9D5C-4D3E75055068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IAS Ribbon Sans Regular" pitchFamily="2" charset="0"/>
                <a:ea typeface="IAS Ribbon Sans Regular" pitchFamily="2" charset="0"/>
                <a:cs typeface="+mn-cs"/>
              </a:rPr>
              <a:t>23 – 26 July · Brisbane and virtual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5A67C6D-451D-6C40-B015-49D120732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7245EE-BB3A-034C-BE06-055376C80D0C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IAS Ribbon Sans Regular" pitchFamily="2" charset="0"/>
                <a:ea typeface="IAS Ribbon Sans Regular" pitchFamily="2" charset="0"/>
                <a:cs typeface="+mn-cs"/>
              </a:rPr>
              <a:t>ias2023.org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551B1C-217B-4F4B-81FF-529B758036DF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5582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D4093A-7AF9-304D-AE6D-F745B4F016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915" y="3256767"/>
            <a:ext cx="5437188" cy="2944008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GB" noProof="0" dirty="0" err="1"/>
              <a:t>Nulla</a:t>
            </a:r>
            <a:r>
              <a:rPr lang="en-GB" noProof="0" dirty="0"/>
              <a:t> </a:t>
            </a:r>
            <a:r>
              <a:rPr lang="en-GB" noProof="0" dirty="0" err="1"/>
              <a:t>quis</a:t>
            </a:r>
            <a:r>
              <a:rPr lang="en-GB" noProof="0" dirty="0"/>
              <a:t> lorem </a:t>
            </a:r>
            <a:r>
              <a:rPr lang="en-GB" noProof="0" dirty="0" err="1"/>
              <a:t>ut</a:t>
            </a:r>
            <a:r>
              <a:rPr lang="en-GB" noProof="0" dirty="0"/>
              <a:t> libero </a:t>
            </a:r>
            <a:r>
              <a:rPr lang="en-GB" noProof="0" dirty="0" err="1"/>
              <a:t>malesuada</a:t>
            </a:r>
            <a:r>
              <a:rPr lang="en-GB" noProof="0" dirty="0"/>
              <a:t> </a:t>
            </a:r>
            <a:r>
              <a:rPr lang="en-GB" noProof="0" dirty="0" err="1"/>
              <a:t>feugiat</a:t>
            </a:r>
            <a:r>
              <a:rPr lang="en-GB" noProof="0" dirty="0"/>
              <a:t>. </a:t>
            </a:r>
            <a:r>
              <a:rPr lang="en-GB" noProof="0" dirty="0" err="1"/>
              <a:t>Curabitur</a:t>
            </a:r>
            <a:r>
              <a:rPr lang="en-GB" noProof="0" dirty="0"/>
              <a:t> non </a:t>
            </a:r>
            <a:r>
              <a:rPr lang="en-GB" noProof="0" dirty="0" err="1"/>
              <a:t>nulla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 </a:t>
            </a:r>
            <a:r>
              <a:rPr lang="en-GB" noProof="0" dirty="0" err="1"/>
              <a:t>nisl</a:t>
            </a:r>
            <a:r>
              <a:rPr lang="en-GB" noProof="0" dirty="0"/>
              <a:t> tempus convallis </a:t>
            </a:r>
            <a:r>
              <a:rPr lang="en-GB" noProof="0" dirty="0" err="1"/>
              <a:t>quis</a:t>
            </a:r>
            <a:r>
              <a:rPr lang="en-GB" noProof="0" dirty="0"/>
              <a:t> ac </a:t>
            </a:r>
            <a:r>
              <a:rPr lang="en-GB" noProof="0" dirty="0" err="1"/>
              <a:t>lectus</a:t>
            </a:r>
            <a:r>
              <a:rPr lang="en-GB" noProof="0" dirty="0"/>
              <a:t>.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EE9A4EF-A011-1744-9932-D74E1968F6E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441325"/>
            <a:ext cx="5437188" cy="57594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itle 10">
            <a:extLst>
              <a:ext uri="{FF2B5EF4-FFF2-40B4-BE49-F238E27FC236}">
                <a16:creationId xmlns:a16="http://schemas.microsoft.com/office/drawing/2014/main" id="{091C71F5-B0A7-8745-8F8B-E636D57FA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665294"/>
            <a:ext cx="5437187" cy="1428641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465E4D-8ADE-2143-908C-7C2920965ACF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IAS Ribbon Sans Regular" pitchFamily="2" charset="0"/>
                <a:ea typeface="IAS Ribbon Sans Regular" pitchFamily="2" charset="0"/>
                <a:cs typeface="+mn-cs"/>
              </a:rPr>
              <a:t>23 – 26 July · Brisbane and virtual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76478F-F1E2-AD47-BAC6-395C98E2FF59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IAS Ribbon Sans Regular" pitchFamily="2" charset="0"/>
                <a:ea typeface="IAS Ribbon Sans Regular" pitchFamily="2" charset="0"/>
                <a:cs typeface="+mn-cs"/>
              </a:rPr>
              <a:t>ias2023.org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AD4010-0096-6B46-B74C-E77670FCDEA8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680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16388" y="2097089"/>
            <a:ext cx="7632703" cy="410369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63AB3E-8BB7-2D4E-9A4B-1FA373B92B4A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IAS Ribbon Sans Regular" pitchFamily="2" charset="0"/>
                <a:ea typeface="IAS Ribbon Sans Regular" pitchFamily="2" charset="0"/>
                <a:cs typeface="+mn-cs"/>
              </a:rPr>
              <a:t>23 – 26 July · Brisbane and virtual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75301D-79B8-304D-A9AB-978AFF907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EB2E94-95BD-AF4A-8CB8-DEF6AF2D71CC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IAS Ribbon Sans Regular" pitchFamily="2" charset="0"/>
                <a:ea typeface="IAS Ribbon Sans Regular" pitchFamily="2" charset="0"/>
                <a:cs typeface="+mn-cs"/>
              </a:rPr>
              <a:t>ias2023.org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903E21-8E3C-EA42-845E-ACA015593389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60080C-8E2C-13C8-F305-B9340CF0AC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913" y="2097088"/>
            <a:ext cx="3368799" cy="41036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noProof="0" dirty="0" err="1"/>
              <a:t>Nulla</a:t>
            </a:r>
            <a:r>
              <a:rPr lang="en-GB" noProof="0" dirty="0"/>
              <a:t> </a:t>
            </a:r>
            <a:r>
              <a:rPr lang="en-GB" noProof="0" dirty="0" err="1"/>
              <a:t>quis</a:t>
            </a:r>
            <a:r>
              <a:rPr lang="en-GB" noProof="0" dirty="0"/>
              <a:t> lorem </a:t>
            </a:r>
            <a:r>
              <a:rPr lang="en-GB" noProof="0" dirty="0" err="1"/>
              <a:t>ut</a:t>
            </a:r>
            <a:r>
              <a:rPr lang="en-GB" noProof="0" dirty="0"/>
              <a:t> libero </a:t>
            </a:r>
            <a:r>
              <a:rPr lang="en-GB" noProof="0" dirty="0" err="1"/>
              <a:t>malesuada</a:t>
            </a:r>
            <a:r>
              <a:rPr lang="en-GB" noProof="0" dirty="0"/>
              <a:t> </a:t>
            </a:r>
            <a:r>
              <a:rPr lang="en-GB" noProof="0" dirty="0" err="1"/>
              <a:t>feugiat</a:t>
            </a:r>
            <a:r>
              <a:rPr lang="en-GB" noProof="0" dirty="0"/>
              <a:t>. </a:t>
            </a:r>
            <a:r>
              <a:rPr lang="en-GB" noProof="0" dirty="0" err="1"/>
              <a:t>Curabitur</a:t>
            </a:r>
            <a:r>
              <a:rPr lang="en-GB" noProof="0" dirty="0"/>
              <a:t> non </a:t>
            </a:r>
            <a:r>
              <a:rPr lang="en-GB" noProof="0" dirty="0" err="1"/>
              <a:t>nulla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 </a:t>
            </a:r>
            <a:r>
              <a:rPr lang="en-GB" noProof="0" dirty="0" err="1"/>
              <a:t>nisl</a:t>
            </a:r>
            <a:r>
              <a:rPr lang="en-GB" noProof="0" dirty="0"/>
              <a:t> tempus convallis </a:t>
            </a:r>
            <a:r>
              <a:rPr lang="en-GB" noProof="0" dirty="0" err="1"/>
              <a:t>quis</a:t>
            </a:r>
            <a:r>
              <a:rPr lang="en-GB" noProof="0" dirty="0"/>
              <a:t> ac </a:t>
            </a:r>
            <a:r>
              <a:rPr lang="en-GB" noProof="0" dirty="0" err="1"/>
              <a:t>lectus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23912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>
          <p15:clr>
            <a:srgbClr val="FBAE40"/>
          </p15:clr>
        </p15:guide>
        <p15:guide id="2" orient="horz" pos="172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0" y="2097089"/>
            <a:ext cx="5437191" cy="410369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63AB3E-8BB7-2D4E-9A4B-1FA373B92B4A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IAS Ribbon Sans Regular" pitchFamily="2" charset="0"/>
                <a:ea typeface="IAS Ribbon Sans Regular" pitchFamily="2" charset="0"/>
                <a:cs typeface="+mn-cs"/>
              </a:rPr>
              <a:t>23 – 26 July · Brisbane and virtual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75301D-79B8-304D-A9AB-978AFF907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EB2E94-95BD-AF4A-8CB8-DEF6AF2D71CC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>
                <a:solidFill>
                  <a:schemeClr val="tx1"/>
                </a:solidFill>
                <a:effectLst/>
                <a:latin typeface="IAS Ribbon Sans Regular" pitchFamily="2" charset="0"/>
                <a:ea typeface="IAS Ribbon Sans Regular" pitchFamily="2" charset="0"/>
                <a:cs typeface="+mn-cs"/>
              </a:rPr>
              <a:t>ias2023.org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903E21-8E3C-EA42-845E-ACA015593389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60080C-8E2C-13C8-F305-B9340CF0AC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913" y="2097088"/>
            <a:ext cx="5437187" cy="41036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noProof="0" dirty="0" err="1"/>
              <a:t>Nulla</a:t>
            </a:r>
            <a:r>
              <a:rPr lang="en-GB" noProof="0" dirty="0"/>
              <a:t> </a:t>
            </a:r>
            <a:r>
              <a:rPr lang="en-GB" noProof="0" dirty="0" err="1"/>
              <a:t>quis</a:t>
            </a:r>
            <a:r>
              <a:rPr lang="en-GB" noProof="0" dirty="0"/>
              <a:t> lorem </a:t>
            </a:r>
            <a:r>
              <a:rPr lang="en-GB" noProof="0" dirty="0" err="1"/>
              <a:t>ut</a:t>
            </a:r>
            <a:r>
              <a:rPr lang="en-GB" noProof="0" dirty="0"/>
              <a:t> libero </a:t>
            </a:r>
            <a:r>
              <a:rPr lang="en-GB" noProof="0" dirty="0" err="1"/>
              <a:t>malesuada</a:t>
            </a:r>
            <a:r>
              <a:rPr lang="en-GB" noProof="0" dirty="0"/>
              <a:t> </a:t>
            </a:r>
            <a:r>
              <a:rPr lang="en-GB" noProof="0" dirty="0" err="1"/>
              <a:t>feugiat</a:t>
            </a:r>
            <a:r>
              <a:rPr lang="en-GB" noProof="0" dirty="0"/>
              <a:t>. </a:t>
            </a:r>
            <a:r>
              <a:rPr lang="en-GB" noProof="0" dirty="0" err="1"/>
              <a:t>Curabitur</a:t>
            </a:r>
            <a:r>
              <a:rPr lang="en-GB" noProof="0" dirty="0"/>
              <a:t> non </a:t>
            </a:r>
            <a:r>
              <a:rPr lang="en-GB" noProof="0" dirty="0" err="1"/>
              <a:t>nulla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 </a:t>
            </a:r>
            <a:r>
              <a:rPr lang="en-GB" noProof="0" dirty="0" err="1"/>
              <a:t>nisl</a:t>
            </a:r>
            <a:r>
              <a:rPr lang="en-GB" noProof="0" dirty="0"/>
              <a:t> tempus convallis </a:t>
            </a:r>
            <a:r>
              <a:rPr lang="en-GB" noProof="0" dirty="0" err="1"/>
              <a:t>quis</a:t>
            </a:r>
            <a:r>
              <a:rPr lang="en-GB" noProof="0" dirty="0"/>
              <a:t> ac </a:t>
            </a:r>
            <a:r>
              <a:rPr lang="en-GB" noProof="0" dirty="0" err="1"/>
              <a:t>lectus</a:t>
            </a:r>
            <a:r>
              <a:rPr lang="en-GB" noProof="0" dirty="0"/>
              <a:t>.</a:t>
            </a:r>
          </a:p>
          <a:p>
            <a:r>
              <a:rPr lang="en-GB" noProof="0" dirty="0"/>
              <a:t>Proin </a:t>
            </a:r>
            <a:r>
              <a:rPr lang="en-GB" noProof="0" dirty="0" err="1"/>
              <a:t>eget</a:t>
            </a:r>
            <a:r>
              <a:rPr lang="en-GB" noProof="0" dirty="0"/>
              <a:t> </a:t>
            </a:r>
            <a:r>
              <a:rPr lang="en-GB" noProof="0" dirty="0" err="1"/>
              <a:t>tortor</a:t>
            </a:r>
            <a:r>
              <a:rPr lang="en-GB" noProof="0" dirty="0"/>
              <a:t> </a:t>
            </a:r>
            <a:r>
              <a:rPr lang="en-GB" noProof="0" dirty="0" err="1"/>
              <a:t>risus</a:t>
            </a:r>
            <a:r>
              <a:rPr lang="en-GB" noProof="0" dirty="0"/>
              <a:t>.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44581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>
          <p15:clr>
            <a:srgbClr val="FBAE40"/>
          </p15:clr>
        </p15:guide>
        <p15:guide id="2" orient="horz" pos="172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16390" y="441326"/>
            <a:ext cx="7632692" cy="122396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2907" y="2097090"/>
            <a:ext cx="11306175" cy="407987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39D7FC-363B-A8F2-6469-69BFC94274EA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/>
        </p:blipFill>
        <p:spPr>
          <a:xfrm>
            <a:off x="273600" y="248400"/>
            <a:ext cx="1608084" cy="119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483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73" r:id="rId2"/>
    <p:sldLayoutId id="2147483684" r:id="rId3"/>
    <p:sldLayoutId id="2147483690" r:id="rId4"/>
    <p:sldLayoutId id="2147483694" r:id="rId5"/>
    <p:sldLayoutId id="2147483665" r:id="rId6"/>
    <p:sldLayoutId id="2147483667" r:id="rId7"/>
    <p:sldLayoutId id="2147483698" r:id="rId8"/>
    <p:sldLayoutId id="2147483699" r:id="rId9"/>
    <p:sldLayoutId id="2147483700" r:id="rId10"/>
    <p:sldLayoutId id="2147483696" r:id="rId11"/>
    <p:sldLayoutId id="2147483697" r:id="rId12"/>
    <p:sldLayoutId id="2147483674" r:id="rId13"/>
    <p:sldLayoutId id="214748369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79" userDrawn="1">
          <p15:clr>
            <a:srgbClr val="F26B43"/>
          </p15:clr>
        </p15:guide>
        <p15:guide id="2" pos="2593" userDrawn="1">
          <p15:clr>
            <a:srgbClr val="F26B43"/>
          </p15:clr>
        </p15:guide>
        <p15:guide id="3" pos="2865" userDrawn="1">
          <p15:clr>
            <a:srgbClr val="F26B43"/>
          </p15:clr>
        </p15:guide>
        <p15:guide id="4" pos="3704" userDrawn="1">
          <p15:clr>
            <a:srgbClr val="F26B43"/>
          </p15:clr>
        </p15:guide>
        <p15:guide id="5" pos="3976" userDrawn="1">
          <p15:clr>
            <a:srgbClr val="F26B43"/>
          </p15:clr>
        </p15:guide>
        <p15:guide id="6" pos="4815" userDrawn="1">
          <p15:clr>
            <a:srgbClr val="F26B43"/>
          </p15:clr>
        </p15:guide>
        <p15:guide id="7" pos="5087" userDrawn="1">
          <p15:clr>
            <a:srgbClr val="F26B43"/>
          </p15:clr>
        </p15:guide>
        <p15:guide id="8" pos="7401" userDrawn="1">
          <p15:clr>
            <a:srgbClr val="F26B43"/>
          </p15:clr>
        </p15:guide>
        <p15:guide id="9" orient="horz" pos="278" userDrawn="1">
          <p15:clr>
            <a:srgbClr val="F26B43"/>
          </p15:clr>
        </p15:guide>
        <p15:guide id="10" orient="horz" pos="1049" userDrawn="1">
          <p15:clr>
            <a:srgbClr val="F26B43"/>
          </p15:clr>
        </p15:guide>
        <p15:guide id="11" orient="horz" pos="1321" userDrawn="1">
          <p15:clr>
            <a:srgbClr val="F26B43"/>
          </p15:clr>
        </p15:guide>
        <p15:guide id="12" orient="horz" pos="3906" userDrawn="1">
          <p15:clr>
            <a:srgbClr val="F26B43"/>
          </p15:clr>
        </p15:guide>
        <p15:guide id="13" orient="horz" pos="4178" userDrawn="1">
          <p15:clr>
            <a:srgbClr val="F26B43"/>
          </p15:clr>
        </p15:guide>
        <p15:guide id="14" orient="horz" pos="404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4D35D-9FB0-95A3-17CD-1754C0D7C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1789044"/>
            <a:ext cx="7357341" cy="4611698"/>
          </a:xfrm>
        </p:spPr>
        <p:txBody>
          <a:bodyPr anchor="ctr" anchorCtr="0">
            <a:normAutofit/>
          </a:bodyPr>
          <a:lstStyle/>
          <a:p>
            <a:r>
              <a:rPr lang="en-GB" noProof="0" dirty="0" err="1">
                <a:solidFill>
                  <a:schemeClr val="tx2">
                    <a:lumMod val="50000"/>
                  </a:schemeClr>
                </a:solidFill>
              </a:rPr>
              <a:t>bnAbs</a:t>
            </a:r>
            <a:r>
              <a:rPr lang="en-GB" noProof="0" dirty="0">
                <a:solidFill>
                  <a:schemeClr val="tx2">
                    <a:lumMod val="50000"/>
                  </a:schemeClr>
                </a:solidFill>
              </a:rPr>
              <a:t> Vaccinal Effect – Preclinical Models</a:t>
            </a:r>
            <a:endParaRPr lang="en-GB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A84B2F-E52F-9015-D192-CF183D2561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16388" y="1665278"/>
            <a:ext cx="7357344" cy="433798"/>
          </a:xfrm>
        </p:spPr>
        <p:txBody>
          <a:bodyPr/>
          <a:lstStyle/>
          <a:p>
            <a:r>
              <a:rPr lang="en-GB" dirty="0"/>
              <a:t>Session: </a:t>
            </a:r>
            <a:r>
              <a:rPr lang="en-GB" dirty="0" err="1"/>
              <a:t>bnAbs</a:t>
            </a:r>
            <a:r>
              <a:rPr lang="en-GB" dirty="0"/>
              <a:t>: From prevention to cure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289A9C-59C8-D96C-FF8D-6EF6BF55A5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388" y="696043"/>
            <a:ext cx="7357344" cy="869867"/>
          </a:xfrm>
        </p:spPr>
        <p:txBody>
          <a:bodyPr>
            <a:normAutofit/>
          </a:bodyPr>
          <a:lstStyle/>
          <a:p>
            <a:r>
              <a:rPr lang="en-GB" sz="2400" dirty="0"/>
              <a:t>Carey Hwang, MD, PhD </a:t>
            </a:r>
          </a:p>
          <a:p>
            <a:r>
              <a:rPr lang="en-GB" dirty="0"/>
              <a:t>Vir Biotechnology, Inc., United States</a:t>
            </a:r>
          </a:p>
        </p:txBody>
      </p:sp>
    </p:spTree>
    <p:extLst>
      <p:ext uri="{BB962C8B-B14F-4D97-AF65-F5344CB8AC3E}">
        <p14:creationId xmlns:p14="http://schemas.microsoft.com/office/powerpoint/2010/main" val="924144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7E2D5-C682-DE64-DBC6-693AC5409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41325"/>
            <a:ext cx="9639550" cy="122396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Evaluation of GAALIE variants in therapy and prevention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876347-F7B1-54B0-E601-3609AD6F9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185" y="1490189"/>
            <a:ext cx="9664116" cy="4926804"/>
          </a:xfrm>
          <a:prstGeom prst="rect">
            <a:avLst/>
          </a:prstGeom>
        </p:spPr>
      </p:pic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641A1C6F-07B3-D508-AFE6-126CA467E9EB}"/>
              </a:ext>
            </a:extLst>
          </p:cNvPr>
          <p:cNvSpPr txBox="1">
            <a:spLocks/>
          </p:cNvSpPr>
          <p:nvPr/>
        </p:nvSpPr>
        <p:spPr>
          <a:xfrm>
            <a:off x="478781" y="6180901"/>
            <a:ext cx="2684463" cy="39235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400"/>
              </a:spcBef>
              <a:spcAft>
                <a:spcPts val="600"/>
              </a:spcAft>
              <a:buSzPct val="90000"/>
              <a:buFontTx/>
              <a:buNone/>
              <a:tabLst/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04812" indent="0" algn="l" defTabSz="914400" rtl="0" eaLnBrk="1" latinLnBrk="0" hangingPunct="1">
              <a:lnSpc>
                <a:spcPct val="95000"/>
              </a:lnSpc>
              <a:spcBef>
                <a:spcPts val="400"/>
              </a:spcBef>
              <a:spcAft>
                <a:spcPts val="600"/>
              </a:spcAft>
              <a:buFontTx/>
              <a:buNone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5000"/>
              </a:lnSpc>
              <a:spcBef>
                <a:spcPts val="400"/>
              </a:spcBef>
              <a:spcAft>
                <a:spcPts val="600"/>
              </a:spcAft>
              <a:buFontTx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5000"/>
              </a:lnSpc>
              <a:spcBef>
                <a:spcPts val="400"/>
              </a:spcBef>
              <a:spcAft>
                <a:spcPts val="600"/>
              </a:spcAft>
              <a:buFontTx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5000"/>
              </a:lnSpc>
              <a:spcBef>
                <a:spcPts val="400"/>
              </a:spcBef>
              <a:spcAft>
                <a:spcPts val="600"/>
              </a:spcAft>
              <a:buFontTx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400"/>
              </a:spcBef>
              <a:spcAft>
                <a:spcPts val="60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Bournazos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 et al. Nature 2020; 588,485–490 </a:t>
            </a:r>
          </a:p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400"/>
              </a:spcBef>
              <a:spcAft>
                <a:spcPts val="600"/>
              </a:spcAft>
              <a:buClrTx/>
              <a:buSzPct val="90000"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50606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9218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B8455-6C81-1701-922D-0B8D9C505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536068"/>
            <a:ext cx="9711740" cy="1223964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tx2">
                    <a:lumMod val="50000"/>
                  </a:schemeClr>
                </a:solidFill>
              </a:rPr>
              <a:t>Vaccinal increase in prophylactic potency against influenza virus depends on CD8 T cells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9CD111-0BEA-775A-835A-435961FB1424}"/>
              </a:ext>
            </a:extLst>
          </p:cNvPr>
          <p:cNvSpPr txBox="1"/>
          <p:nvPr/>
        </p:nvSpPr>
        <p:spPr>
          <a:xfrm>
            <a:off x="855702" y="2208533"/>
            <a:ext cx="2682845" cy="44850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512941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Arial" pitchFamily="34" charset="0"/>
              </a:rPr>
              <a:t>Dendritic cell activation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304E5B-0373-5A0E-460E-0514D9C8D58C}"/>
              </a:ext>
            </a:extLst>
          </p:cNvPr>
          <p:cNvSpPr txBox="1"/>
          <p:nvPr/>
        </p:nvSpPr>
        <p:spPr>
          <a:xfrm>
            <a:off x="4334125" y="2208533"/>
            <a:ext cx="2682845" cy="44850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512941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Arial" pitchFamily="34" charset="0"/>
              </a:rPr>
              <a:t>T cell activation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B84667-B443-2595-E713-DA286F58EAB4}"/>
              </a:ext>
            </a:extLst>
          </p:cNvPr>
          <p:cNvSpPr txBox="1"/>
          <p:nvPr/>
        </p:nvSpPr>
        <p:spPr>
          <a:xfrm>
            <a:off x="8321788" y="2208533"/>
            <a:ext cx="2682845" cy="44850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512941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Arial" pitchFamily="34" charset="0"/>
              </a:rPr>
              <a:t>Survival after H1N1 (PR8) inoculation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F3E7BE-9300-C385-0F8A-27B0D9B63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119" y="2928868"/>
            <a:ext cx="3559970" cy="24795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4E19F6-67A7-F2A7-0BA0-44C986E5D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4117" y="2894727"/>
            <a:ext cx="3578388" cy="23617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783840-BF2E-301C-8959-142324B57B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9582" y="2894727"/>
            <a:ext cx="4305300" cy="2222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8FA9BB-2EBB-33A0-9CB2-896DD9DDDCB4}"/>
              </a:ext>
            </a:extLst>
          </p:cNvPr>
          <p:cNvSpPr txBox="1"/>
          <p:nvPr/>
        </p:nvSpPr>
        <p:spPr>
          <a:xfrm>
            <a:off x="442913" y="6012408"/>
            <a:ext cx="2726086" cy="27478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51294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u="none" strike="noStrike" kern="1200" cap="none" spc="0" normalizeH="0" baseline="0" noProof="0" dirty="0" err="1">
                <a:ln>
                  <a:noFill/>
                </a:ln>
                <a:solidFill>
                  <a:srgbClr val="5060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Bournazos</a:t>
            </a:r>
            <a:r>
              <a:rPr kumimoji="0" lang="en-US" sz="1050" b="0" u="none" strike="noStrike" kern="1200" cap="none" spc="0" normalizeH="0" baseline="0" noProof="0" dirty="0">
                <a:ln>
                  <a:noFill/>
                </a:ln>
                <a:solidFill>
                  <a:srgbClr val="5060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et al. Nature 2020</a:t>
            </a:r>
          </a:p>
        </p:txBody>
      </p:sp>
    </p:spTree>
    <p:extLst>
      <p:ext uri="{BB962C8B-B14F-4D97-AF65-F5344CB8AC3E}">
        <p14:creationId xmlns:p14="http://schemas.microsoft.com/office/powerpoint/2010/main" val="3277812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B5A7A-58B6-1791-2799-61EB1F983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922" y="612438"/>
            <a:ext cx="8891914" cy="666971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2">
                    <a:lumMod val="50000"/>
                  </a:schemeClr>
                </a:solidFill>
              </a:rPr>
              <a:t>VIR-3434,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</a:rPr>
              <a:t>mAb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</a:rPr>
              <a:t> directed against HBsAg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9B8A032-6AFD-BC51-532D-4930F89E1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4974" r="40641" b="89711"/>
          <a:stretch/>
        </p:blipFill>
        <p:spPr>
          <a:xfrm>
            <a:off x="8197524" y="1419009"/>
            <a:ext cx="510988" cy="4034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476953-A8B1-C7C3-9FA4-DA8876CAC1C5}"/>
              </a:ext>
            </a:extLst>
          </p:cNvPr>
          <p:cNvSpPr txBox="1"/>
          <p:nvPr/>
        </p:nvSpPr>
        <p:spPr>
          <a:xfrm>
            <a:off x="6687719" y="1431452"/>
            <a:ext cx="15542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en-US" sz="2400" b="1">
                <a:solidFill>
                  <a:srgbClr val="13439B"/>
                </a:solidFill>
                <a:latin typeface="Arial" panose="020B0604020202020204"/>
              </a:rPr>
              <a:t>VIR-3434</a:t>
            </a:r>
            <a:endParaRPr lang="en-US" sz="2400">
              <a:solidFill>
                <a:srgbClr val="13439B"/>
              </a:solidFill>
              <a:latin typeface="Arial" panose="020B060402020202020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E3E96CE-5D5D-FA1F-5348-C1C1BB38AB5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382275" y="1957674"/>
            <a:ext cx="5339446" cy="11318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31B8DC7-28A4-38BB-524E-C9EEEA01C44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554026" y="3424571"/>
            <a:ext cx="4167693" cy="10119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66D51C4-17F9-E169-89ED-D8842490699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312533" y="3779035"/>
            <a:ext cx="4766886" cy="1970667"/>
          </a:xfrm>
          <a:prstGeom prst="rect">
            <a:avLst/>
          </a:prstGeom>
        </p:spPr>
      </p:pic>
      <p:pic>
        <p:nvPicPr>
          <p:cNvPr id="15" name="Picture 14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FF65D78-BCFD-5A3A-F705-C6CB2ED61F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5030" y="2031772"/>
            <a:ext cx="2782903" cy="378155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3DB998E-FF4D-FAC1-1062-4E75623D9BC6}"/>
              </a:ext>
            </a:extLst>
          </p:cNvPr>
          <p:cNvCxnSpPr/>
          <p:nvPr/>
        </p:nvCxnSpPr>
        <p:spPr>
          <a:xfrm>
            <a:off x="6494682" y="1893117"/>
            <a:ext cx="2938834" cy="0"/>
          </a:xfrm>
          <a:prstGeom prst="line">
            <a:avLst/>
          </a:prstGeom>
          <a:noFill/>
          <a:ln w="19050" cap="flat" cmpd="sng" algn="ctr">
            <a:solidFill>
              <a:srgbClr val="13439B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60759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64627-B44C-38DE-43F7-38A003F52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349885"/>
            <a:ext cx="9723771" cy="1223964"/>
          </a:xfrm>
        </p:spPr>
        <p:txBody>
          <a:bodyPr>
            <a:noAutofit/>
          </a:bodyPr>
          <a:lstStyle/>
          <a:p>
            <a:r>
              <a:rPr lang="en-US" sz="2400" u="sng" dirty="0">
                <a:solidFill>
                  <a:schemeClr val="tx2">
                    <a:lumMod val="50000"/>
                  </a:schemeClr>
                </a:solidFill>
              </a:rPr>
              <a:t>Vaccinal effect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: VIR-3434 in complex with HBsAg activates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moDCs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and stimulates antigen-specific reporter CD4+ T cells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6737BD-740E-E281-B91C-4AF3B59C85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029"/>
          <a:stretch/>
        </p:blipFill>
        <p:spPr>
          <a:xfrm>
            <a:off x="325925" y="1560857"/>
            <a:ext cx="2031214" cy="10040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80A6F7-B948-0E95-DEB6-D15AC6254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424" y="2577382"/>
            <a:ext cx="1383758" cy="11200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229137-A883-A2B8-8553-0F9B74265E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227" t="12050" r="11166" b="68160"/>
          <a:stretch/>
        </p:blipFill>
        <p:spPr>
          <a:xfrm>
            <a:off x="2393524" y="1595977"/>
            <a:ext cx="629698" cy="674181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B30A9FB4-FBFC-5A83-BB09-F4F7AD5C92B8}"/>
              </a:ext>
            </a:extLst>
          </p:cNvPr>
          <p:cNvSpPr txBox="1">
            <a:spLocks/>
          </p:cNvSpPr>
          <p:nvPr/>
        </p:nvSpPr>
        <p:spPr>
          <a:xfrm>
            <a:off x="8545334" y="4056833"/>
            <a:ext cx="3221905" cy="19743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400"/>
              </a:spcBef>
              <a:spcAft>
                <a:spcPts val="600"/>
              </a:spcAft>
              <a:buSzPct val="90000"/>
              <a:buFontTx/>
              <a:buNone/>
              <a:tabLst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04812" indent="0" algn="l" defTabSz="914400" rtl="0" eaLnBrk="1" latinLnBrk="0" hangingPunct="1">
              <a:lnSpc>
                <a:spcPct val="95000"/>
              </a:lnSpc>
              <a:spcBef>
                <a:spcPts val="400"/>
              </a:spcBef>
              <a:spcAft>
                <a:spcPts val="600"/>
              </a:spcAft>
              <a:buFontTx/>
              <a:buNone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5000"/>
              </a:lnSpc>
              <a:spcBef>
                <a:spcPts val="400"/>
              </a:spcBef>
              <a:spcAft>
                <a:spcPts val="600"/>
              </a:spcAft>
              <a:buFontTx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5000"/>
              </a:lnSpc>
              <a:spcBef>
                <a:spcPts val="400"/>
              </a:spcBef>
              <a:spcAft>
                <a:spcPts val="600"/>
              </a:spcAft>
              <a:buFontTx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5000"/>
              </a:lnSpc>
              <a:spcBef>
                <a:spcPts val="400"/>
              </a:spcBef>
              <a:spcAft>
                <a:spcPts val="600"/>
              </a:spcAft>
              <a:buFontTx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400"/>
              </a:spcBef>
              <a:spcAft>
                <a:spcPts val="60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3439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moDC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0606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activation marker CD83, 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0606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0606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similar for CD86 and cytokines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0606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50606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400"/>
              </a:spcBef>
              <a:spcAft>
                <a:spcPts val="60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0606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TCR-transgenic Jurkat reporter cells as model for HBsAg-specific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3439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CD4+ T cells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3439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13439B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400"/>
              </a:spcBef>
              <a:spcAft>
                <a:spcPts val="60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0606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Similar results for CD4+ memory T cells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0606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0606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from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3439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HBV vaccinees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0606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or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3439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huFc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3439B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g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3439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 mice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13439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CF328F-89E8-9ED5-9246-233A6A3BE31A}"/>
              </a:ext>
            </a:extLst>
          </p:cNvPr>
          <p:cNvSpPr txBox="1"/>
          <p:nvPr/>
        </p:nvSpPr>
        <p:spPr>
          <a:xfrm>
            <a:off x="2357139" y="1857853"/>
            <a:ext cx="246049" cy="28124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914400">
              <a:defRPr/>
            </a:pPr>
            <a:r>
              <a:rPr lang="en-US" dirty="0">
                <a:solidFill>
                  <a:srgbClr val="50606E"/>
                </a:solidFill>
                <a:latin typeface="Arial" panose="020B0604020202020204"/>
              </a:rPr>
              <a:t>+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D64186-B32F-5C62-D044-755EC7A6E417}"/>
              </a:ext>
            </a:extLst>
          </p:cNvPr>
          <p:cNvSpPr txBox="1"/>
          <p:nvPr/>
        </p:nvSpPr>
        <p:spPr>
          <a:xfrm>
            <a:off x="2020634" y="1274691"/>
            <a:ext cx="1286730" cy="38862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defTabSz="914400">
              <a:defRPr/>
            </a:pPr>
            <a:r>
              <a:rPr lang="en-US" sz="12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/>
              </a:rPr>
              <a:t>HBsAg:mAb</a:t>
            </a:r>
            <a:endParaRPr lang="en-US" sz="12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/>
            </a:endParaRPr>
          </a:p>
          <a:p>
            <a:pPr algn="ctr" defTabSz="914400">
              <a:defRPr/>
            </a:pPr>
            <a:r>
              <a:rPr lang="en-US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/>
              </a:rPr>
              <a:t>50 µg/ml VIR-3434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86B3953-60F8-7A46-E645-73DE4D397E50}"/>
              </a:ext>
            </a:extLst>
          </p:cNvPr>
          <p:cNvCxnSpPr>
            <a:cxnSpLocks/>
          </p:cNvCxnSpPr>
          <p:nvPr/>
        </p:nvCxnSpPr>
        <p:spPr>
          <a:xfrm>
            <a:off x="1853331" y="2537788"/>
            <a:ext cx="0" cy="345671"/>
          </a:xfrm>
          <a:prstGeom prst="straightConnector1">
            <a:avLst/>
          </a:prstGeom>
          <a:noFill/>
          <a:ln w="6350" cap="flat" cmpd="sng" algn="ctr">
            <a:solidFill>
              <a:srgbClr val="50606E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547B5F25-5D39-5562-49DD-6CE7D9ACCC8C}"/>
              </a:ext>
            </a:extLst>
          </p:cNvPr>
          <p:cNvSpPr/>
          <p:nvPr/>
        </p:nvSpPr>
        <p:spPr>
          <a:xfrm>
            <a:off x="343997" y="6264989"/>
            <a:ext cx="8100995" cy="240621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D6AFFDE-718D-34FA-182B-58EB3268BE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301" y="3827766"/>
            <a:ext cx="4175881" cy="25507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233EA2-0BB1-979B-8856-385BFC8CF5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0701" y="4048207"/>
            <a:ext cx="3691671" cy="23061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B3F958-DCEE-0077-9956-4445282C76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7164" y="1270018"/>
            <a:ext cx="8234541" cy="24864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4866312-4D49-738A-F02D-9EDF3BEA6B65}"/>
              </a:ext>
            </a:extLst>
          </p:cNvPr>
          <p:cNvSpPr txBox="1"/>
          <p:nvPr/>
        </p:nvSpPr>
        <p:spPr>
          <a:xfrm>
            <a:off x="563880" y="6348276"/>
            <a:ext cx="10807667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>
              <a:defRPr/>
            </a:pPr>
            <a:r>
              <a:rPr lang="en-US" sz="800" dirty="0">
                <a:solidFill>
                  <a:srgbClr val="000000"/>
                </a:solidFill>
                <a:latin typeface="Arial" panose="020B0604020202020204"/>
                <a:ea typeface="MS PGothic"/>
              </a:rPr>
              <a:t>Lempp, et al. Preclinical Characterization of VIR-3434, a Monoclonal Antibody Neutralizing Hepatitis B Virus That Facilitates </a:t>
            </a:r>
            <a:r>
              <a:rPr lang="en-US" sz="800" dirty="0" err="1">
                <a:solidFill>
                  <a:srgbClr val="000000"/>
                </a:solidFill>
                <a:latin typeface="Arial" panose="020B0604020202020204"/>
                <a:ea typeface="MS PGothic"/>
              </a:rPr>
              <a:t>FcyR</a:t>
            </a:r>
            <a:r>
              <a:rPr lang="en-US" sz="800" dirty="0">
                <a:solidFill>
                  <a:srgbClr val="000000"/>
                </a:solidFill>
                <a:latin typeface="Arial" panose="020B0604020202020204"/>
                <a:ea typeface="MS PGothic"/>
              </a:rPr>
              <a:t>-Mediated Elimination of HBsAg. Poster presented at AASLD 2021. Nov 12-15, 2021. Virtual.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337C6C-7193-AA8E-AD46-0A35D80DA9D8}"/>
              </a:ext>
            </a:extLst>
          </p:cNvPr>
          <p:cNvSpPr txBox="1"/>
          <p:nvPr/>
        </p:nvSpPr>
        <p:spPr>
          <a:xfrm>
            <a:off x="7371142" y="4056833"/>
            <a:ext cx="988100" cy="190737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VIR-3434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D456BF-54B6-BFE4-A0E8-A3B9DED723A0}"/>
              </a:ext>
            </a:extLst>
          </p:cNvPr>
          <p:cNvSpPr txBox="1"/>
          <p:nvPr/>
        </p:nvSpPr>
        <p:spPr>
          <a:xfrm>
            <a:off x="3300668" y="3860963"/>
            <a:ext cx="1107262" cy="169992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VIR-3434</a:t>
            </a:r>
          </a:p>
        </p:txBody>
      </p:sp>
    </p:spTree>
    <p:extLst>
      <p:ext uri="{BB962C8B-B14F-4D97-AF65-F5344CB8AC3E}">
        <p14:creationId xmlns:p14="http://schemas.microsoft.com/office/powerpoint/2010/main" val="33957613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5265E-6D62-2E93-2F16-592933E28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397954"/>
            <a:ext cx="9747834" cy="986318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2">
                    <a:lumMod val="50000"/>
                  </a:schemeClr>
                </a:solidFill>
              </a:rPr>
              <a:t>Hypothesis for a Vaccinal Effect mediated by T cells in HIV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086E3F-BAB1-2C45-044D-41D2B35E15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646"/>
          <a:stretch/>
        </p:blipFill>
        <p:spPr>
          <a:xfrm>
            <a:off x="905987" y="3077127"/>
            <a:ext cx="10118990" cy="2396601"/>
          </a:xfrm>
          <a:prstGeom prst="rect">
            <a:avLst/>
          </a:prstGeom>
        </p:spPr>
      </p:pic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9DD8087A-768E-7894-6A2C-65ED3394626D}"/>
              </a:ext>
            </a:extLst>
          </p:cNvPr>
          <p:cNvSpPr txBox="1">
            <a:spLocks/>
          </p:cNvSpPr>
          <p:nvPr/>
        </p:nvSpPr>
        <p:spPr>
          <a:xfrm>
            <a:off x="478781" y="1457146"/>
            <a:ext cx="11201398" cy="4959529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290513" indent="-290513" algn="l" defTabSz="914400" rtl="0" eaLnBrk="1" latinLnBrk="0" hangingPunct="1">
              <a:lnSpc>
                <a:spcPct val="95000"/>
              </a:lnSpc>
              <a:spcBef>
                <a:spcPts val="800"/>
              </a:spcBef>
              <a:spcAft>
                <a:spcPts val="600"/>
              </a:spcAft>
              <a:buSzPct val="90000"/>
              <a:buFontTx/>
              <a:buBlip>
                <a:blip r:embed="rId3"/>
              </a:buBlip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1500" indent="-225425" algn="l" defTabSz="914400" rtl="0" eaLnBrk="1" latinLnBrk="0" hangingPunct="1">
              <a:lnSpc>
                <a:spcPct val="95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5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5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5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0513" marR="0" lvl="0" indent="-290513" algn="l" defTabSz="914400" rtl="0" eaLnBrk="1" fontAlgn="auto" latinLnBrk="0" hangingPunct="1">
              <a:lnSpc>
                <a:spcPct val="95000"/>
              </a:lnSpc>
              <a:spcBef>
                <a:spcPts val="800"/>
              </a:spcBef>
              <a:spcAft>
                <a:spcPts val="60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0606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 a functional cure or prevention possible for HIV?</a:t>
            </a:r>
          </a:p>
          <a:p>
            <a:pPr marL="290513" marR="0" lvl="0" indent="-290513" algn="l" defTabSz="914400" rtl="0" eaLnBrk="1" fontAlgn="auto" latinLnBrk="0" hangingPunct="1">
              <a:lnSpc>
                <a:spcPct val="95000"/>
              </a:lnSpc>
              <a:spcBef>
                <a:spcPts val="800"/>
              </a:spcBef>
              <a:spcAft>
                <a:spcPts val="60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0606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Can the immune system play a role in a functional cure and long-term prevention?</a:t>
            </a:r>
          </a:p>
          <a:p>
            <a:pPr marL="290513" marR="0" lvl="0" indent="-290513" algn="l" defTabSz="914400" rtl="0" eaLnBrk="1" fontAlgn="auto" latinLnBrk="0" hangingPunct="1">
              <a:lnSpc>
                <a:spcPct val="95000"/>
              </a:lnSpc>
              <a:spcBef>
                <a:spcPts val="800"/>
              </a:spcBef>
              <a:spcAft>
                <a:spcPts val="60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0606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Can vaccinal Abs enhance/kick-start immune control in people living with HIV?</a:t>
            </a:r>
          </a:p>
          <a:p>
            <a:pPr marL="290513" marR="0" lvl="0" indent="-290513" algn="l" defTabSz="914400" rtl="0" eaLnBrk="1" fontAlgn="auto" latinLnBrk="0" hangingPunct="1">
              <a:lnSpc>
                <a:spcPct val="95000"/>
              </a:lnSpc>
              <a:spcBef>
                <a:spcPts val="800"/>
              </a:spcBef>
              <a:spcAft>
                <a:spcPts val="60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0606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90513" marR="0" lvl="0" indent="-290513" algn="l" defTabSz="914400" rtl="0" eaLnBrk="1" fontAlgn="auto" latinLnBrk="0" hangingPunct="1">
              <a:lnSpc>
                <a:spcPct val="95000"/>
              </a:lnSpc>
              <a:spcBef>
                <a:spcPts val="800"/>
              </a:spcBef>
              <a:spcAft>
                <a:spcPts val="60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0606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90513" marR="0" lvl="0" indent="-290513" algn="l" defTabSz="914400" rtl="0" eaLnBrk="1" fontAlgn="auto" latinLnBrk="0" hangingPunct="1">
              <a:lnSpc>
                <a:spcPct val="95000"/>
              </a:lnSpc>
              <a:spcBef>
                <a:spcPts val="800"/>
              </a:spcBef>
              <a:spcAft>
                <a:spcPts val="60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0606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90513" marR="0" lvl="0" indent="-290513" algn="l" defTabSz="914400" rtl="0" eaLnBrk="1" fontAlgn="auto" latinLnBrk="0" hangingPunct="1">
              <a:lnSpc>
                <a:spcPct val="95000"/>
              </a:lnSpc>
              <a:spcBef>
                <a:spcPts val="800"/>
              </a:spcBef>
              <a:spcAft>
                <a:spcPts val="60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0606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90513" marR="0" lvl="0" indent="-290513" algn="l" defTabSz="914400" rtl="0" eaLnBrk="1" fontAlgn="auto" latinLnBrk="0" hangingPunct="1">
              <a:lnSpc>
                <a:spcPct val="95000"/>
              </a:lnSpc>
              <a:spcBef>
                <a:spcPts val="800"/>
              </a:spcBef>
              <a:spcAft>
                <a:spcPts val="60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0606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90513" marR="0" lvl="0" indent="-290513" algn="l" defTabSz="914400" rtl="0" eaLnBrk="1" fontAlgn="auto" latinLnBrk="0" hangingPunct="1">
              <a:lnSpc>
                <a:spcPct val="95000"/>
              </a:lnSpc>
              <a:spcBef>
                <a:spcPts val="800"/>
              </a:spcBef>
              <a:spcAft>
                <a:spcPts val="60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0606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Generation of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0606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Ab:Ag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0606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immune complexes that can enhance T cell immunity and mediate long-term viral control via Fc engineering</a:t>
            </a:r>
          </a:p>
        </p:txBody>
      </p:sp>
    </p:spTree>
    <p:extLst>
      <p:ext uri="{BB962C8B-B14F-4D97-AF65-F5344CB8AC3E}">
        <p14:creationId xmlns:p14="http://schemas.microsoft.com/office/powerpoint/2010/main" val="3467849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3509B-150E-8469-1FF8-B20F51A1C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30113"/>
            <a:ext cx="9868150" cy="1223964"/>
          </a:xfrm>
        </p:spPr>
        <p:txBody>
          <a:bodyPr>
            <a:normAutofit fontScale="90000"/>
          </a:bodyPr>
          <a:lstStyle/>
          <a:p>
            <a:r>
              <a:rPr lang="en-US" altLang="en-US" sz="3100" dirty="0">
                <a:solidFill>
                  <a:schemeClr val="tx2">
                    <a:lumMod val="50000"/>
                  </a:schemeClr>
                </a:solidFill>
              </a:rPr>
              <a:t>Evidence supportive of Fc modified Vaccinal Antibodies</a:t>
            </a:r>
            <a:br>
              <a:rPr lang="en-US" altLang="en-US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en-US" altLang="en-US" sz="2000" b="0" dirty="0">
                <a:solidFill>
                  <a:schemeClr val="tx1"/>
                </a:solidFill>
              </a:rPr>
              <a:t>Vaccinal Effect -- Can processing of immune complex be leveraged for therapeutic gain?</a:t>
            </a: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50B3677-F2E3-B82F-EFB4-57EADE59E4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714449"/>
              </p:ext>
            </p:extLst>
          </p:nvPr>
        </p:nvGraphicFramePr>
        <p:xfrm>
          <a:off x="479425" y="1333032"/>
          <a:ext cx="11282680" cy="5094855"/>
        </p:xfrm>
        <a:graphic>
          <a:graphicData uri="http://schemas.openxmlformats.org/drawingml/2006/table">
            <a:tbl>
              <a:tblPr firstRow="1" bandRow="1"/>
              <a:tblGrid>
                <a:gridCol w="1720109">
                  <a:extLst>
                    <a:ext uri="{9D8B030D-6E8A-4147-A177-3AD203B41FA5}">
                      <a16:colId xmlns:a16="http://schemas.microsoft.com/office/drawing/2014/main" val="3381802342"/>
                    </a:ext>
                  </a:extLst>
                </a:gridCol>
                <a:gridCol w="1866507">
                  <a:extLst>
                    <a:ext uri="{9D8B030D-6E8A-4147-A177-3AD203B41FA5}">
                      <a16:colId xmlns:a16="http://schemas.microsoft.com/office/drawing/2014/main" val="2836732860"/>
                    </a:ext>
                  </a:extLst>
                </a:gridCol>
                <a:gridCol w="2978870">
                  <a:extLst>
                    <a:ext uri="{9D8B030D-6E8A-4147-A177-3AD203B41FA5}">
                      <a16:colId xmlns:a16="http://schemas.microsoft.com/office/drawing/2014/main" val="1733869806"/>
                    </a:ext>
                  </a:extLst>
                </a:gridCol>
                <a:gridCol w="2648932">
                  <a:extLst>
                    <a:ext uri="{9D8B030D-6E8A-4147-A177-3AD203B41FA5}">
                      <a16:colId xmlns:a16="http://schemas.microsoft.com/office/drawing/2014/main" val="1243741727"/>
                    </a:ext>
                  </a:extLst>
                </a:gridCol>
                <a:gridCol w="2068262">
                  <a:extLst>
                    <a:ext uri="{9D8B030D-6E8A-4147-A177-3AD203B41FA5}">
                      <a16:colId xmlns:a16="http://schemas.microsoft.com/office/drawing/2014/main" val="2786667313"/>
                    </a:ext>
                  </a:extLst>
                </a:gridCol>
              </a:tblGrid>
              <a:tr h="4390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Study</a:t>
                      </a:r>
                    </a:p>
                  </a:txBody>
                  <a:tcPr marL="91449" marR="91449" marT="45713" marB="4571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439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Disease/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Model/Intervention</a:t>
                      </a:r>
                    </a:p>
                  </a:txBody>
                  <a:tcPr marL="91449" marR="91449" marT="45713" marB="4571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439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Clinical/viral response observed</a:t>
                      </a:r>
                    </a:p>
                  </a:txBody>
                  <a:tcPr marL="91449" marR="91449" marT="45713" marB="4571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439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Immunological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response observed</a:t>
                      </a:r>
                    </a:p>
                  </a:txBody>
                  <a:tcPr marL="91449" marR="91449" marT="45713" marB="4571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439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Proposed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Mechanism</a:t>
                      </a:r>
                    </a:p>
                  </a:txBody>
                  <a:tcPr marL="91449" marR="91449" marT="45713" marB="4571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4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0501491"/>
                  </a:ext>
                </a:extLst>
              </a:tr>
              <a:tr h="7318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100" dirty="0"/>
                        <a:t>Gaebler, Nussenzweig</a:t>
                      </a:r>
                    </a:p>
                    <a:p>
                      <a:r>
                        <a:rPr lang="en-US" sz="1100" dirty="0"/>
                        <a:t>2022 Nature</a:t>
                      </a:r>
                    </a:p>
                  </a:txBody>
                  <a:tcPr marL="91449" marR="91449" marT="45713" marB="45713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439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HIV (chronic), Human</a:t>
                      </a:r>
                    </a:p>
                    <a:p>
                      <a:pPr algn="ctr"/>
                      <a:r>
                        <a:rPr lang="en-US" sz="1100" dirty="0"/>
                        <a:t>Unmodified bnAbs</a:t>
                      </a:r>
                    </a:p>
                  </a:txBody>
                  <a:tcPr marL="91449" marR="91449" marT="45713" marB="45713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439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- 2 of 23 subjects remained virally suppressed post bnAb treatment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- Majority of subjects maintained VL suppression with mAbs present</a:t>
                      </a:r>
                    </a:p>
                  </a:txBody>
                  <a:tcPr marL="91449" marR="91449" marT="45713" marB="45713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439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Not reported</a:t>
                      </a:r>
                    </a:p>
                  </a:txBody>
                  <a:tcPr marL="91449" marR="91449" marT="45713" marB="45713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439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/>
                        <a:t>Not stated</a:t>
                      </a:r>
                    </a:p>
                  </a:txBody>
                  <a:tcPr marL="91449" marR="91449" marT="45713" marB="45713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439B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6101180"/>
                  </a:ext>
                </a:extLst>
              </a:tr>
              <a:tr h="5290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Bournazos, Ravetch</a:t>
                      </a:r>
                    </a:p>
                    <a:p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2020 Nature</a:t>
                      </a:r>
                    </a:p>
                  </a:txBody>
                  <a:tcPr marL="91449" marR="91449" marT="45713" marB="45713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439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Flu (acute), Mouse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Fc modified Ab</a:t>
                      </a:r>
                    </a:p>
                  </a:txBody>
                  <a:tcPr marL="91449" marR="91449" marT="45713" marB="45713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439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Increased survival in therapy and prophy</a:t>
                      </a:r>
                    </a:p>
                  </a:txBody>
                  <a:tcPr marL="91449" marR="91449" marT="45713" marB="45713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439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Increase DC and T cell activation in lung</a:t>
                      </a:r>
                    </a:p>
                  </a:txBody>
                  <a:tcPr marL="91449" marR="91449" marT="45713" marB="45713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439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1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CD8 T cells</a:t>
                      </a:r>
                    </a:p>
                  </a:txBody>
                  <a:tcPr marL="91449" marR="91449" marT="45713" marB="45713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439B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8838201"/>
                  </a:ext>
                </a:extLst>
              </a:tr>
              <a:tr h="5708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Niessl, Kaufmann</a:t>
                      </a:r>
                    </a:p>
                    <a:p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2020, Nature </a:t>
                      </a:r>
                      <a:r>
                        <a:rPr lang="en-US" sz="11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Imm</a:t>
                      </a:r>
                      <a:endParaRPr 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9" marR="91449" marT="45713" marB="45713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439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HIV (chronic), Human</a:t>
                      </a:r>
                    </a:p>
                    <a:p>
                      <a:pPr algn="ctr"/>
                      <a:r>
                        <a:rPr lang="en-US" sz="1100" dirty="0"/>
                        <a:t>Unmodified bnAbs</a:t>
                      </a:r>
                    </a:p>
                  </a:txBody>
                  <a:tcPr marL="91449" marR="91449" marT="45713" marB="45713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439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Immunological response of cohort reported in Mendoza et al 2018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9" marR="91449" marT="45713" marB="45713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439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Increased HIV specific CD4 and CD8 T cell responses after HIV bnAb treatment</a:t>
                      </a:r>
                    </a:p>
                  </a:txBody>
                  <a:tcPr marL="91449" marR="91449" marT="45713" marB="45713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439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CD8 and CD4 T cells</a:t>
                      </a:r>
                    </a:p>
                  </a:txBody>
                  <a:tcPr marL="91449" marR="91449" marT="45713" marB="45713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439B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01621"/>
                  </a:ext>
                </a:extLst>
              </a:tr>
              <a:tr h="5708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100" dirty="0"/>
                        <a:t>Mendoza, Nussenzweig</a:t>
                      </a:r>
                    </a:p>
                    <a:p>
                      <a:r>
                        <a:rPr lang="en-US" sz="1100" dirty="0"/>
                        <a:t>2018 Nature</a:t>
                      </a:r>
                    </a:p>
                  </a:txBody>
                  <a:tcPr marL="91449" marR="91449" marT="45713" marB="45713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439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HIV (chronic), Human</a:t>
                      </a:r>
                    </a:p>
                    <a:p>
                      <a:pPr algn="ctr"/>
                      <a:r>
                        <a:rPr lang="en-US" sz="1100" dirty="0"/>
                        <a:t>Unmodified bnAbs</a:t>
                      </a:r>
                    </a:p>
                  </a:txBody>
                  <a:tcPr marL="91449" marR="91449" marT="45713" marB="45713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439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2 of 15 subjects remained virally suppressed post bnAb treatment</a:t>
                      </a:r>
                    </a:p>
                  </a:txBody>
                  <a:tcPr marL="91449" marR="91449" marT="45713" marB="45713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439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Not reported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(later Kaufmann T cell work shows increase HIV specific T cell responses)</a:t>
                      </a:r>
                    </a:p>
                  </a:txBody>
                  <a:tcPr marL="91449" marR="91449" marT="45713" marB="45713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439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100" b="0" dirty="0"/>
                        <a:t>T cells</a:t>
                      </a:r>
                    </a:p>
                  </a:txBody>
                  <a:tcPr marL="91449" marR="91449" marT="45713" marB="45713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439B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6079403"/>
                  </a:ext>
                </a:extLst>
              </a:tr>
              <a:tr h="5290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100" dirty="0"/>
                        <a:t>Schoofs, Nussenzweig</a:t>
                      </a:r>
                    </a:p>
                    <a:p>
                      <a:r>
                        <a:rPr lang="en-US" sz="1100" dirty="0"/>
                        <a:t>2016 Science</a:t>
                      </a:r>
                    </a:p>
                  </a:txBody>
                  <a:tcPr marL="91449" marR="91449" marT="45713" marB="45713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439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HIV (chronic), Human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Unmodified bnAb</a:t>
                      </a:r>
                    </a:p>
                  </a:txBody>
                  <a:tcPr marL="91449" marR="91449" marT="45713" marB="45713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439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~1 log suppression of VL while bnAb present</a:t>
                      </a:r>
                    </a:p>
                  </a:txBody>
                  <a:tcPr marL="91449" marR="91449" marT="45713" marB="45713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439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Increased HIV neutralizing Ab breadth </a:t>
                      </a:r>
                    </a:p>
                  </a:txBody>
                  <a:tcPr marL="91449" marR="91449" marT="45713" marB="45713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439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100" b="0" dirty="0"/>
                        <a:t>B cells</a:t>
                      </a:r>
                    </a:p>
                  </a:txBody>
                  <a:tcPr marL="91449" marR="91449" marT="45713" marB="45713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439B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9550872"/>
                  </a:ext>
                </a:extLst>
              </a:tr>
              <a:tr h="5708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100" dirty="0"/>
                        <a:t>Hishimura, Martin</a:t>
                      </a:r>
                    </a:p>
                    <a:p>
                      <a:r>
                        <a:rPr lang="en-US" sz="1100" dirty="0"/>
                        <a:t>2017 Nature</a:t>
                      </a:r>
                    </a:p>
                  </a:txBody>
                  <a:tcPr marL="91449" marR="91449" marT="45713" marB="45713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439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SHIV (early), Macaque</a:t>
                      </a:r>
                    </a:p>
                    <a:p>
                      <a:pPr algn="ctr"/>
                      <a:r>
                        <a:rPr lang="en-US" sz="1100" dirty="0"/>
                        <a:t>Unmodified bnAbs</a:t>
                      </a:r>
                    </a:p>
                  </a:txBody>
                  <a:tcPr marL="91449" marR="91449" marT="45713" marB="45713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439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Suppressed virus after many weeks to undetectable in some animals</a:t>
                      </a:r>
                    </a:p>
                  </a:txBody>
                  <a:tcPr marL="91449" marR="91449" marT="45713" marB="45713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439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HIV specific T cell responses</a:t>
                      </a:r>
                    </a:p>
                    <a:p>
                      <a:pPr algn="ctr"/>
                      <a:r>
                        <a:rPr lang="en-US" sz="1100" dirty="0"/>
                        <a:t>T cell depletion showed impact.</a:t>
                      </a:r>
                    </a:p>
                  </a:txBody>
                  <a:tcPr marL="91449" marR="91449" marT="45713" marB="45713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439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100" b="0" dirty="0"/>
                        <a:t>CD8 T cells</a:t>
                      </a:r>
                    </a:p>
                  </a:txBody>
                  <a:tcPr marL="91449" marR="91449" marT="45713" marB="45713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439B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518942"/>
                  </a:ext>
                </a:extLst>
              </a:tr>
              <a:tr h="5290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100" dirty="0"/>
                        <a:t>DiLillo, Ravetch</a:t>
                      </a:r>
                    </a:p>
                    <a:p>
                      <a:r>
                        <a:rPr lang="en-US" sz="1100" dirty="0"/>
                        <a:t>2015, Cell</a:t>
                      </a:r>
                    </a:p>
                  </a:txBody>
                  <a:tcPr marL="91449" marR="91449" marT="45713" marB="45713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439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Lymphoma (early), Mouse</a:t>
                      </a:r>
                    </a:p>
                    <a:p>
                      <a:pPr algn="ctr"/>
                      <a:r>
                        <a:rPr lang="en-US" sz="1100" dirty="0"/>
                        <a:t>1</a:t>
                      </a:r>
                      <a:r>
                        <a:rPr lang="en-US" sz="1100" baseline="30000" dirty="0"/>
                        <a:t>st</a:t>
                      </a:r>
                      <a:r>
                        <a:rPr lang="en-US" sz="1100" dirty="0"/>
                        <a:t> gen Fc modified mAbs</a:t>
                      </a:r>
                    </a:p>
                  </a:txBody>
                  <a:tcPr marL="91449" marR="91449" marT="45713" marB="45713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439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Protection from </a:t>
                      </a:r>
                    </a:p>
                    <a:p>
                      <a:pPr algn="ctr"/>
                      <a:r>
                        <a:rPr lang="en-US" sz="1100" dirty="0"/>
                        <a:t>re-challenge</a:t>
                      </a:r>
                    </a:p>
                  </a:txBody>
                  <a:tcPr marL="91449" marR="91449" marT="45713" marB="45713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439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CD3</a:t>
                      </a:r>
                      <a:r>
                        <a:rPr lang="en-US" sz="1100" baseline="30000" dirty="0"/>
                        <a:t>+</a:t>
                      </a:r>
                      <a:r>
                        <a:rPr lang="en-US" sz="1100" dirty="0"/>
                        <a:t> transfer protects in mouse model</a:t>
                      </a:r>
                    </a:p>
                  </a:txBody>
                  <a:tcPr marL="91449" marR="91449" marT="45713" marB="45713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439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100" b="0" dirty="0"/>
                        <a:t>Ab/</a:t>
                      </a:r>
                      <a:r>
                        <a:rPr lang="en-US" sz="1100" b="0" dirty="0" err="1"/>
                        <a:t>FcR</a:t>
                      </a:r>
                      <a:r>
                        <a:rPr lang="en-US" sz="1100" b="0" dirty="0"/>
                        <a:t> initiated protection transferable with CD3</a:t>
                      </a:r>
                      <a:r>
                        <a:rPr lang="en-US" sz="1100" b="0" baseline="30000" dirty="0"/>
                        <a:t>+</a:t>
                      </a:r>
                      <a:r>
                        <a:rPr lang="en-US" sz="1100" b="0" dirty="0"/>
                        <a:t> T cells</a:t>
                      </a:r>
                    </a:p>
                  </a:txBody>
                  <a:tcPr marL="91449" marR="91449" marT="45713" marB="45713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439B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7663696"/>
                  </a:ext>
                </a:extLst>
              </a:tr>
              <a:tr h="5290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Bournazos, Ravetch</a:t>
                      </a:r>
                    </a:p>
                    <a:p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2014, Cell</a:t>
                      </a:r>
                      <a:endParaRPr lang="en-US" sz="1100" dirty="0"/>
                    </a:p>
                  </a:txBody>
                  <a:tcPr marL="91449" marR="91449" marT="45713" marB="45713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439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HIV, mouse model</a:t>
                      </a:r>
                    </a:p>
                    <a:p>
                      <a:pPr algn="ctr"/>
                      <a:r>
                        <a:rPr lang="en-US" sz="1100" dirty="0"/>
                        <a:t>1</a:t>
                      </a:r>
                      <a:r>
                        <a:rPr lang="en-US" sz="1100" baseline="30000" dirty="0"/>
                        <a:t>st</a:t>
                      </a:r>
                      <a:r>
                        <a:rPr lang="en-US" sz="1100" dirty="0"/>
                        <a:t> gen Fc modified bnAbs</a:t>
                      </a:r>
                    </a:p>
                  </a:txBody>
                  <a:tcPr marL="91449" marR="91449" marT="45713" marB="45713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439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Enhanced therapeutic potency of Fc HIV bnAbs in</a:t>
                      </a:r>
                    </a:p>
                  </a:txBody>
                  <a:tcPr marL="91449" marR="91449" marT="45713" marB="45713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439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100" dirty="0"/>
                        <a:t>Fc enhanced &gt; IgG &gt; Fc effector function null </a:t>
                      </a:r>
                    </a:p>
                  </a:txBody>
                  <a:tcPr marL="91449" marR="91449" marT="45713" marB="45713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439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100" b="0" dirty="0" err="1"/>
                        <a:t>Fc</a:t>
                      </a:r>
                      <a:r>
                        <a:rPr lang="en-US" sz="1100" b="0" dirty="0" err="1">
                          <a:latin typeface="Symbol" pitchFamily="2" charset="2"/>
                        </a:rPr>
                        <a:t>g</a:t>
                      </a:r>
                      <a:r>
                        <a:rPr lang="en-US" sz="1100" b="0" dirty="0" err="1"/>
                        <a:t>R</a:t>
                      </a:r>
                      <a:r>
                        <a:rPr lang="en-US" sz="1100" b="0" dirty="0"/>
                        <a:t> dependent</a:t>
                      </a:r>
                    </a:p>
                  </a:txBody>
                  <a:tcPr marL="91449" marR="91449" marT="45713" marB="45713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439B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3946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40992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A22BF-3E0F-DA04-15AA-3C9B3A5E6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420130"/>
            <a:ext cx="9730897" cy="985125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tx2">
                    <a:lumMod val="50000"/>
                  </a:schemeClr>
                </a:solidFill>
              </a:rPr>
              <a:t>Role of Fc-effector function in </a:t>
            </a:r>
            <a:r>
              <a:rPr lang="en-US" sz="3200" i="1" dirty="0">
                <a:solidFill>
                  <a:srgbClr val="FFCD02"/>
                </a:solidFill>
              </a:rPr>
              <a:t>prophylactic </a:t>
            </a:r>
            <a:r>
              <a:rPr lang="en-US" sz="3200" i="1" dirty="0">
                <a:solidFill>
                  <a:schemeClr val="tx2">
                    <a:lumMod val="50000"/>
                  </a:schemeClr>
                </a:solidFill>
              </a:rPr>
              <a:t>and</a:t>
            </a:r>
            <a:r>
              <a:rPr lang="en-US" sz="3200" i="1" dirty="0">
                <a:solidFill>
                  <a:srgbClr val="FFCD02"/>
                </a:solidFill>
              </a:rPr>
              <a:t> therapeutic</a:t>
            </a:r>
            <a:r>
              <a:rPr lang="en-US" sz="3200" dirty="0"/>
              <a:t> 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</a:rPr>
              <a:t>contexts of HIV infection</a:t>
            </a:r>
          </a:p>
        </p:txBody>
      </p:sp>
      <p:pic>
        <p:nvPicPr>
          <p:cNvPr id="3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3839077A-086B-60B3-C4B5-554B95C7A5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81" y="1405255"/>
            <a:ext cx="7111140" cy="4954753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84465E2-F608-A91A-5907-696340EFF289}"/>
              </a:ext>
            </a:extLst>
          </p:cNvPr>
          <p:cNvSpPr txBox="1">
            <a:spLocks/>
          </p:cNvSpPr>
          <p:nvPr/>
        </p:nvSpPr>
        <p:spPr>
          <a:xfrm>
            <a:off x="7877109" y="1631001"/>
            <a:ext cx="3750349" cy="402914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90513" indent="-290513" algn="l" defTabSz="914400" rtl="0" eaLnBrk="1" latinLnBrk="0" hangingPunct="1">
              <a:lnSpc>
                <a:spcPct val="95000"/>
              </a:lnSpc>
              <a:spcBef>
                <a:spcPts val="800"/>
              </a:spcBef>
              <a:spcAft>
                <a:spcPts val="600"/>
              </a:spcAft>
              <a:buSzPct val="90000"/>
              <a:buFontTx/>
              <a:buBlip>
                <a:blip r:embed="rId3"/>
              </a:buBlip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1500" indent="-225425" algn="l" defTabSz="914400" rtl="0" eaLnBrk="1" latinLnBrk="0" hangingPunct="1">
              <a:lnSpc>
                <a:spcPct val="95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5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5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5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0513" marR="0" lvl="0" indent="-290513" algn="l" defTabSz="914400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60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0606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There is clinical and NHP evidence that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0606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ADCC, ADCP and complement deposition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0606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can correlate with better (clinical) outcomes</a:t>
            </a:r>
          </a:p>
          <a:p>
            <a:pPr marL="290513" marR="0" lvl="0" indent="-290513" algn="l" defTabSz="914400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60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 sz="2000" dirty="0">
                <a:solidFill>
                  <a:srgbClr val="50606E"/>
                </a:solidFill>
                <a:latin typeface="Arial" panose="020B0604020202020204"/>
              </a:rPr>
              <a:t>Combining ADCC, ADCP, and complement deposition with vaccinal effect could further improve outcomes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0606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82085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42AA96F-8BB0-5202-275F-89D5F586A29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917" y="1909823"/>
            <a:ext cx="11306175" cy="4290955"/>
          </a:xfrm>
        </p:spPr>
        <p:txBody>
          <a:bodyPr/>
          <a:lstStyle/>
          <a:p>
            <a:pPr marL="290513" marR="0" lvl="0" indent="-290513" algn="l" defTabSz="914400" rtl="0" eaLnBrk="1" fontAlgn="auto" latinLnBrk="0" hangingPunct="1">
              <a:lnSpc>
                <a:spcPct val="95000"/>
              </a:lnSpc>
              <a:spcBef>
                <a:spcPts val="800"/>
              </a:spcBef>
              <a:spcAft>
                <a:spcPts val="60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0606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Multiple studies have shown the ability of the vaccinal effect of antibodies to have anti-tumor or anti-viral effects</a:t>
            </a:r>
          </a:p>
          <a:p>
            <a:pPr marL="290513" marR="0" lvl="0" indent="-290513" algn="l" defTabSz="914400" rtl="0" eaLnBrk="1" fontAlgn="auto" latinLnBrk="0" hangingPunct="1">
              <a:lnSpc>
                <a:spcPct val="95000"/>
              </a:lnSpc>
              <a:spcBef>
                <a:spcPts val="800"/>
              </a:spcBef>
              <a:spcAft>
                <a:spcPts val="60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0606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Antibodies can generate long-lasting protective immunity and disease control in the clinic and animal models through improved humoral and cellular adaptive immune responses</a:t>
            </a:r>
          </a:p>
          <a:p>
            <a:pPr marL="290513" marR="0" lvl="0" indent="-290513" algn="l" defTabSz="914400" rtl="0" eaLnBrk="1" fontAlgn="auto" latinLnBrk="0" hangingPunct="1">
              <a:lnSpc>
                <a:spcPct val="95000"/>
              </a:lnSpc>
              <a:spcBef>
                <a:spcPts val="800"/>
              </a:spcBef>
              <a:spcAft>
                <a:spcPts val="60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0606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vaccinal effect of antibodies may play a key role in enhancing antiviral responses</a:t>
            </a:r>
          </a:p>
          <a:p>
            <a:pPr marL="290513" marR="0" lvl="0" indent="-290513" algn="l" defTabSz="914400" rtl="0" eaLnBrk="1" fontAlgn="auto" latinLnBrk="0" hangingPunct="1">
              <a:lnSpc>
                <a:spcPct val="95000"/>
              </a:lnSpc>
              <a:spcBef>
                <a:spcPts val="800"/>
              </a:spcBef>
              <a:spcAft>
                <a:spcPts val="60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0606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Understanding and harnessing these mechanisms will be critical to improving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0606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bnAbs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0606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for HIV functional cure and prevention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10AA879-72E1-7E00-3165-B29B2388E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tx2">
                    <a:lumMod val="50000"/>
                  </a:schemeClr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544369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906CBC2-D2C0-B450-BFB1-675623532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</p:spPr>
        <p:txBody>
          <a:bodyPr anchor="t">
            <a:normAutofit/>
          </a:bodyPr>
          <a:lstStyle/>
          <a:p>
            <a:r>
              <a:rPr lang="en-US" sz="5400" dirty="0">
                <a:solidFill>
                  <a:schemeClr val="tx2">
                    <a:lumMod val="50000"/>
                  </a:schemeClr>
                </a:solidFill>
              </a:rPr>
              <a:t>Introduction</a:t>
            </a:r>
          </a:p>
        </p:txBody>
      </p:sp>
      <p:graphicFrame>
        <p:nvGraphicFramePr>
          <p:cNvPr id="5" name="Content Placeholder 1">
            <a:extLst>
              <a:ext uri="{FF2B5EF4-FFF2-40B4-BE49-F238E27FC236}">
                <a16:creationId xmlns:a16="http://schemas.microsoft.com/office/drawing/2014/main" id="{918B7D69-03A3-7961-DDCB-76E0EF77BCC9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85233345"/>
              </p:ext>
            </p:extLst>
          </p:nvPr>
        </p:nvGraphicFramePr>
        <p:xfrm>
          <a:off x="4116388" y="1665289"/>
          <a:ext cx="7632704" cy="45354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41374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4037308E-CB80-18E6-0DA5-CC07FA65BBE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2284572"/>
            <a:ext cx="5437188" cy="4284892"/>
          </a:xfrm>
        </p:spPr>
        <p:txBody>
          <a:bodyPr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Fab domain binds to specific epitope on pathogens or cells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Affinity maturation to improve potency,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escapability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breadth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Fc domain binds to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FcRs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on immune cells, activates complement (C1q), and triggers effector functions </a:t>
            </a:r>
          </a:p>
          <a:p>
            <a:pPr marL="285750" marR="0" lvl="0" indent="-285750" algn="l" defTabSz="914400" rtl="0" eaLnBrk="1" fontAlgn="auto" latinLnBrk="0" hangingPunct="1">
              <a:lnSpc>
                <a:spcPts val="2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Antibody-dependent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B43A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cytotoxicity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CDCC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CDCC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B43A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phagocytosis</a:t>
            </a:r>
          </a:p>
          <a:p>
            <a:pPr marL="285750" marR="0" lvl="0" indent="-285750" algn="l" defTabSz="914400" rtl="0" eaLnBrk="1" fontAlgn="auto" latinLnBrk="0" hangingPunct="1">
              <a:lnSpc>
                <a:spcPts val="2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DC maturation and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B43A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antigen presentation</a:t>
            </a:r>
          </a:p>
          <a:p>
            <a:pPr marL="285750" marR="0" lvl="0" indent="-285750" algn="l" defTabSz="914400" rtl="0" eaLnBrk="1" fontAlgn="auto" latinLnBrk="0" hangingPunct="1">
              <a:lnSpc>
                <a:spcPts val="2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Boosting of T and B cell responses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CDCC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B43A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vaccinal effect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CDCC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ts val="2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Half-life extension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CDCC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B43A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improved PK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CDCC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ts val="2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Complement activation against bacterial targets</a:t>
            </a:r>
          </a:p>
          <a:p>
            <a:pPr marL="285750" marR="0" lvl="0" indent="-285750" algn="l" defTabSz="914400" rtl="0" eaLnBrk="1" fontAlgn="auto" latinLnBrk="0" hangingPunct="1">
              <a:lnSpc>
                <a:spcPts val="2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Fc modified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mAbs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(incl. Vir’s) are in the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B43A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clinic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CCDCC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endParaRPr lang="en-US" dirty="0"/>
          </a:p>
        </p:txBody>
      </p:sp>
      <p:pic>
        <p:nvPicPr>
          <p:cNvPr id="5" name="full IGg.mpg">
            <a:hlinkClick r:id="" action="ppaction://media"/>
            <a:extLst>
              <a:ext uri="{FF2B5EF4-FFF2-40B4-BE49-F238E27FC236}">
                <a16:creationId xmlns:a16="http://schemas.microsoft.com/office/drawing/2014/main" id="{E036BD2A-C417-AF7E-CCB8-D8AA45B07C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3642" t="1" r="23425" b="4770"/>
          <a:stretch/>
        </p:blipFill>
        <p:spPr>
          <a:xfrm>
            <a:off x="1169340" y="2097091"/>
            <a:ext cx="3984337" cy="4103687"/>
          </a:xfrm>
          <a:prstGeom prst="rect">
            <a:avLst/>
          </a:prstGeom>
          <a:noFill/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E998EC58-B1F3-7DDD-8C53-97E941B62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6492" y="441506"/>
            <a:ext cx="7632700" cy="105882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tx2">
                    <a:lumMod val="50000"/>
                  </a:schemeClr>
                </a:solidFill>
              </a:rPr>
              <a:t>Fc domain plays an instrumental role in effector functions</a:t>
            </a:r>
          </a:p>
        </p:txBody>
      </p:sp>
      <p:sp>
        <p:nvSpPr>
          <p:cNvPr id="8" name="Freeform 53">
            <a:extLst>
              <a:ext uri="{FF2B5EF4-FFF2-40B4-BE49-F238E27FC236}">
                <a16:creationId xmlns:a16="http://schemas.microsoft.com/office/drawing/2014/main" id="{05DA0AB4-CEAE-C0F1-43E5-3AA6802ACE17}"/>
              </a:ext>
            </a:extLst>
          </p:cNvPr>
          <p:cNvSpPr/>
          <p:nvPr/>
        </p:nvSpPr>
        <p:spPr>
          <a:xfrm>
            <a:off x="4879539" y="2284572"/>
            <a:ext cx="342247" cy="1548346"/>
          </a:xfrm>
          <a:custGeom>
            <a:avLst/>
            <a:gdLst>
              <a:gd name="connsiteX0" fmla="*/ 0 w 342247"/>
              <a:gd name="connsiteY0" fmla="*/ 0 h 1068541"/>
              <a:gd name="connsiteX1" fmla="*/ 323959 w 342247"/>
              <a:gd name="connsiteY1" fmla="*/ 0 h 1068541"/>
              <a:gd name="connsiteX2" fmla="*/ 342247 w 342247"/>
              <a:gd name="connsiteY2" fmla="*/ 0 h 1068541"/>
              <a:gd name="connsiteX3" fmla="*/ 342247 w 342247"/>
              <a:gd name="connsiteY3" fmla="*/ 1068541 h 1068541"/>
              <a:gd name="connsiteX4" fmla="*/ 323959 w 342247"/>
              <a:gd name="connsiteY4" fmla="*/ 1068541 h 1068541"/>
              <a:gd name="connsiteX5" fmla="*/ 0 w 342247"/>
              <a:gd name="connsiteY5" fmla="*/ 1068541 h 1068541"/>
              <a:gd name="connsiteX6" fmla="*/ 0 w 342247"/>
              <a:gd name="connsiteY6" fmla="*/ 1050253 h 1068541"/>
              <a:gd name="connsiteX7" fmla="*/ 323959 w 342247"/>
              <a:gd name="connsiteY7" fmla="*/ 1050253 h 1068541"/>
              <a:gd name="connsiteX8" fmla="*/ 323959 w 342247"/>
              <a:gd name="connsiteY8" fmla="*/ 18288 h 1068541"/>
              <a:gd name="connsiteX9" fmla="*/ 0 w 342247"/>
              <a:gd name="connsiteY9" fmla="*/ 18288 h 1068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2247" h="1068541">
                <a:moveTo>
                  <a:pt x="0" y="0"/>
                </a:moveTo>
                <a:lnTo>
                  <a:pt x="323959" y="0"/>
                </a:lnTo>
                <a:lnTo>
                  <a:pt x="342247" y="0"/>
                </a:lnTo>
                <a:lnTo>
                  <a:pt x="342247" y="1068541"/>
                </a:lnTo>
                <a:lnTo>
                  <a:pt x="323959" y="1068541"/>
                </a:lnTo>
                <a:lnTo>
                  <a:pt x="0" y="1068541"/>
                </a:lnTo>
                <a:lnTo>
                  <a:pt x="0" y="1050253"/>
                </a:lnTo>
                <a:lnTo>
                  <a:pt x="323959" y="1050253"/>
                </a:lnTo>
                <a:lnTo>
                  <a:pt x="323959" y="18288"/>
                </a:lnTo>
                <a:lnTo>
                  <a:pt x="0" y="1828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Freeform 54">
            <a:extLst>
              <a:ext uri="{FF2B5EF4-FFF2-40B4-BE49-F238E27FC236}">
                <a16:creationId xmlns:a16="http://schemas.microsoft.com/office/drawing/2014/main" id="{075AA905-BA83-7926-ADE5-C71FBE800F1C}"/>
              </a:ext>
            </a:extLst>
          </p:cNvPr>
          <p:cNvSpPr/>
          <p:nvPr/>
        </p:nvSpPr>
        <p:spPr>
          <a:xfrm>
            <a:off x="4879540" y="3953691"/>
            <a:ext cx="342247" cy="2178347"/>
          </a:xfrm>
          <a:custGeom>
            <a:avLst/>
            <a:gdLst>
              <a:gd name="connsiteX0" fmla="*/ 0 w 342247"/>
              <a:gd name="connsiteY0" fmla="*/ 0 h 1068541"/>
              <a:gd name="connsiteX1" fmla="*/ 323959 w 342247"/>
              <a:gd name="connsiteY1" fmla="*/ 0 h 1068541"/>
              <a:gd name="connsiteX2" fmla="*/ 342247 w 342247"/>
              <a:gd name="connsiteY2" fmla="*/ 0 h 1068541"/>
              <a:gd name="connsiteX3" fmla="*/ 342247 w 342247"/>
              <a:gd name="connsiteY3" fmla="*/ 1068541 h 1068541"/>
              <a:gd name="connsiteX4" fmla="*/ 323959 w 342247"/>
              <a:gd name="connsiteY4" fmla="*/ 1068541 h 1068541"/>
              <a:gd name="connsiteX5" fmla="*/ 0 w 342247"/>
              <a:gd name="connsiteY5" fmla="*/ 1068541 h 1068541"/>
              <a:gd name="connsiteX6" fmla="*/ 0 w 342247"/>
              <a:gd name="connsiteY6" fmla="*/ 1050253 h 1068541"/>
              <a:gd name="connsiteX7" fmla="*/ 323959 w 342247"/>
              <a:gd name="connsiteY7" fmla="*/ 1050253 h 1068541"/>
              <a:gd name="connsiteX8" fmla="*/ 323959 w 342247"/>
              <a:gd name="connsiteY8" fmla="*/ 18288 h 1068541"/>
              <a:gd name="connsiteX9" fmla="*/ 0 w 342247"/>
              <a:gd name="connsiteY9" fmla="*/ 18288 h 1068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2247" h="1068541">
                <a:moveTo>
                  <a:pt x="0" y="0"/>
                </a:moveTo>
                <a:lnTo>
                  <a:pt x="323959" y="0"/>
                </a:lnTo>
                <a:lnTo>
                  <a:pt x="342247" y="0"/>
                </a:lnTo>
                <a:lnTo>
                  <a:pt x="342247" y="1068541"/>
                </a:lnTo>
                <a:lnTo>
                  <a:pt x="323959" y="1068541"/>
                </a:lnTo>
                <a:lnTo>
                  <a:pt x="0" y="1068541"/>
                </a:lnTo>
                <a:lnTo>
                  <a:pt x="0" y="1050253"/>
                </a:lnTo>
                <a:lnTo>
                  <a:pt x="323959" y="1050253"/>
                </a:lnTo>
                <a:lnTo>
                  <a:pt x="323959" y="18288"/>
                </a:lnTo>
                <a:lnTo>
                  <a:pt x="0" y="1828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15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5417D-131F-BDA0-5218-A80F0CF08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249733"/>
            <a:ext cx="9746116" cy="1223964"/>
          </a:xfrm>
        </p:spPr>
        <p:txBody>
          <a:bodyPr>
            <a:noAutofit/>
          </a:bodyPr>
          <a:lstStyle/>
          <a:p>
            <a:r>
              <a:rPr lang="en-US" sz="2800" u="sng" dirty="0">
                <a:solidFill>
                  <a:schemeClr val="tx2">
                    <a:lumMod val="50000"/>
                  </a:schemeClr>
                </a:solidFill>
              </a:rPr>
              <a:t>Vaccinal Effect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: immune complexes of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</a:rPr>
              <a:t>mAbs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 with engineered Fc boosts the activation of dendritic cells, antigen presentation and long-term T cell-immunity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2A0229-AD2B-0184-558C-826C4DF3A943}"/>
              </a:ext>
            </a:extLst>
          </p:cNvPr>
          <p:cNvSpPr/>
          <p:nvPr/>
        </p:nvSpPr>
        <p:spPr>
          <a:xfrm>
            <a:off x="1346192" y="1671837"/>
            <a:ext cx="9414083" cy="2780519"/>
          </a:xfrm>
          <a:prstGeom prst="rect">
            <a:avLst/>
          </a:prstGeom>
          <a:solidFill>
            <a:srgbClr val="CCCDCC">
              <a:lumMod val="75000"/>
              <a:alpha val="24000"/>
            </a:srgb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B80F5EC-06A4-64A1-0C91-DA47CF5C5A80}"/>
              </a:ext>
            </a:extLst>
          </p:cNvPr>
          <p:cNvGrpSpPr/>
          <p:nvPr/>
        </p:nvGrpSpPr>
        <p:grpSpPr>
          <a:xfrm>
            <a:off x="1346192" y="3139375"/>
            <a:ext cx="1178333" cy="984588"/>
            <a:chOff x="6350233" y="1377613"/>
            <a:chExt cx="1939918" cy="161342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B31C19-7BBB-CB3B-9D73-8272F0E4925D}"/>
                </a:ext>
              </a:extLst>
            </p:cNvPr>
            <p:cNvGrpSpPr/>
            <p:nvPr/>
          </p:nvGrpSpPr>
          <p:grpSpPr>
            <a:xfrm>
              <a:off x="6855308" y="1377613"/>
              <a:ext cx="965314" cy="868891"/>
              <a:chOff x="5130003" y="2226768"/>
              <a:chExt cx="653497" cy="588221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A56A2616-4280-8608-08F2-140BFC3EFBF8}"/>
                  </a:ext>
                </a:extLst>
              </p:cNvPr>
              <p:cNvGrpSpPr/>
              <p:nvPr/>
            </p:nvGrpSpPr>
            <p:grpSpPr>
              <a:xfrm>
                <a:off x="5344116" y="2488532"/>
                <a:ext cx="172727" cy="326457"/>
                <a:chOff x="5344116" y="2488532"/>
                <a:chExt cx="172727" cy="326457"/>
              </a:xfrm>
            </p:grpSpPr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24A12CEF-AB2B-06C0-681C-00DEC232D808}"/>
                    </a:ext>
                  </a:extLst>
                </p:cNvPr>
                <p:cNvSpPr/>
                <p:nvPr/>
              </p:nvSpPr>
              <p:spPr>
                <a:xfrm>
                  <a:off x="5344116" y="2488532"/>
                  <a:ext cx="69850" cy="326457"/>
                </a:xfrm>
                <a:prstGeom prst="rect">
                  <a:avLst/>
                </a:prstGeom>
                <a:solidFill>
                  <a:srgbClr val="C00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3439B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DB401229-BAD7-F92B-BFB1-3E4B4DC56971}"/>
                    </a:ext>
                  </a:extLst>
                </p:cNvPr>
                <p:cNvSpPr/>
                <p:nvPr/>
              </p:nvSpPr>
              <p:spPr>
                <a:xfrm>
                  <a:off x="5446993" y="2488532"/>
                  <a:ext cx="69850" cy="326457"/>
                </a:xfrm>
                <a:prstGeom prst="rect">
                  <a:avLst/>
                </a:prstGeom>
                <a:solidFill>
                  <a:srgbClr val="C00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3439B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" name="Freeform 5">
                <a:extLst>
                  <a:ext uri="{FF2B5EF4-FFF2-40B4-BE49-F238E27FC236}">
                    <a16:creationId xmlns:a16="http://schemas.microsoft.com/office/drawing/2014/main" id="{C19BBF73-9717-8D2B-813B-C04B730B00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1918" y="2412206"/>
                <a:ext cx="45719" cy="76325"/>
              </a:xfrm>
              <a:custGeom>
                <a:avLst/>
                <a:gdLst>
                  <a:gd name="T0" fmla="*/ 0 w 144"/>
                  <a:gd name="T1" fmla="*/ 144 h 144"/>
                  <a:gd name="T2" fmla="*/ 144 w 144"/>
                  <a:gd name="T3" fmla="*/ 0 h 144"/>
                  <a:gd name="connsiteX0" fmla="*/ 0 w 10000"/>
                  <a:gd name="connsiteY0" fmla="*/ 10000 h 10000"/>
                  <a:gd name="connsiteX1" fmla="*/ 10000 w 10000"/>
                  <a:gd name="connsiteY1" fmla="*/ 0 h 10000"/>
                  <a:gd name="connsiteX0" fmla="*/ 0 w 10000"/>
                  <a:gd name="connsiteY0" fmla="*/ 10000 h 10000"/>
                  <a:gd name="connsiteX1" fmla="*/ 10000 w 10000"/>
                  <a:gd name="connsiteY1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0000">
                    <a:moveTo>
                      <a:pt x="0" y="10000"/>
                    </a:moveTo>
                    <a:cubicBezTo>
                      <a:pt x="521" y="6628"/>
                      <a:pt x="4444" y="2808"/>
                      <a:pt x="10000" y="0"/>
                    </a:cubicBezTo>
                  </a:path>
                </a:pathLst>
              </a:custGeom>
              <a:noFill/>
              <a:ln w="31750" cap="flat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13439B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4E4DC70B-0A83-D924-2915-107D396EE334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5332768" y="2412206"/>
                <a:ext cx="45719" cy="76325"/>
              </a:xfrm>
              <a:custGeom>
                <a:avLst/>
                <a:gdLst>
                  <a:gd name="T0" fmla="*/ 0 w 144"/>
                  <a:gd name="T1" fmla="*/ 144 h 144"/>
                  <a:gd name="T2" fmla="*/ 144 w 144"/>
                  <a:gd name="T3" fmla="*/ 0 h 144"/>
                  <a:gd name="connsiteX0" fmla="*/ 0 w 10000"/>
                  <a:gd name="connsiteY0" fmla="*/ 10000 h 10000"/>
                  <a:gd name="connsiteX1" fmla="*/ 10000 w 10000"/>
                  <a:gd name="connsiteY1" fmla="*/ 0 h 10000"/>
                  <a:gd name="connsiteX0" fmla="*/ 0 w 10000"/>
                  <a:gd name="connsiteY0" fmla="*/ 10000 h 10000"/>
                  <a:gd name="connsiteX1" fmla="*/ 10000 w 10000"/>
                  <a:gd name="connsiteY1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0000">
                    <a:moveTo>
                      <a:pt x="0" y="10000"/>
                    </a:moveTo>
                    <a:cubicBezTo>
                      <a:pt x="521" y="6628"/>
                      <a:pt x="4444" y="2808"/>
                      <a:pt x="10000" y="0"/>
                    </a:cubicBezTo>
                  </a:path>
                </a:pathLst>
              </a:custGeom>
              <a:noFill/>
              <a:ln w="31750" cap="flat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13439B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1254CC92-09D7-B4AE-D1EA-D1D124C4017B}"/>
                  </a:ext>
                </a:extLst>
              </p:cNvPr>
              <p:cNvGrpSpPr/>
              <p:nvPr/>
            </p:nvGrpSpPr>
            <p:grpSpPr>
              <a:xfrm rot="18900000">
                <a:off x="5130003" y="2226768"/>
                <a:ext cx="167481" cy="265302"/>
                <a:chOff x="3670300" y="2530475"/>
                <a:chExt cx="167481" cy="265302"/>
              </a:xfrm>
            </p:grpSpPr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29F97A9A-D7E0-D778-0895-952EFF42CB60}"/>
                    </a:ext>
                  </a:extLst>
                </p:cNvPr>
                <p:cNvSpPr/>
                <p:nvPr/>
              </p:nvSpPr>
              <p:spPr>
                <a:xfrm>
                  <a:off x="3670300" y="2530476"/>
                  <a:ext cx="69850" cy="173545"/>
                </a:xfrm>
                <a:prstGeom prst="rect">
                  <a:avLst/>
                </a:prstGeom>
                <a:solidFill>
                  <a:srgbClr val="FFFFFF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3439B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0F874E8F-CB21-826D-8188-F910BC0576B6}"/>
                    </a:ext>
                  </a:extLst>
                </p:cNvPr>
                <p:cNvSpPr/>
                <p:nvPr/>
              </p:nvSpPr>
              <p:spPr>
                <a:xfrm>
                  <a:off x="3767931" y="2530475"/>
                  <a:ext cx="69850" cy="173545"/>
                </a:xfrm>
                <a:prstGeom prst="rect">
                  <a:avLst/>
                </a:prstGeom>
                <a:solidFill>
                  <a:srgbClr val="FFFFFF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3439B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7A084AF2-AB05-453C-93F1-0ED284325692}"/>
                    </a:ext>
                  </a:extLst>
                </p:cNvPr>
                <p:cNvSpPr/>
                <p:nvPr/>
              </p:nvSpPr>
              <p:spPr>
                <a:xfrm>
                  <a:off x="3670300" y="2686049"/>
                  <a:ext cx="69850" cy="109728"/>
                </a:xfrm>
                <a:prstGeom prst="rect">
                  <a:avLst/>
                </a:prstGeom>
                <a:solidFill>
                  <a:srgbClr val="FFFFFF">
                    <a:lumMod val="5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3439B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C9E01015-027D-553E-4958-1681CE33CF21}"/>
                    </a:ext>
                  </a:extLst>
                </p:cNvPr>
                <p:cNvSpPr/>
                <p:nvPr/>
              </p:nvSpPr>
              <p:spPr>
                <a:xfrm>
                  <a:off x="3767931" y="2686049"/>
                  <a:ext cx="69850" cy="109728"/>
                </a:xfrm>
                <a:prstGeom prst="rect">
                  <a:avLst/>
                </a:prstGeom>
                <a:solidFill>
                  <a:srgbClr val="FFFFFF">
                    <a:lumMod val="5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3439B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4C843E42-51F7-40F9-EB3F-FE9D721F8594}"/>
                  </a:ext>
                </a:extLst>
              </p:cNvPr>
              <p:cNvGrpSpPr/>
              <p:nvPr/>
            </p:nvGrpSpPr>
            <p:grpSpPr>
              <a:xfrm rot="2700000">
                <a:off x="5567109" y="2226769"/>
                <a:ext cx="167481" cy="265301"/>
                <a:chOff x="3670300" y="2530476"/>
                <a:chExt cx="167481" cy="265301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B01C7F7C-67CF-3597-186C-4CC89E3A4285}"/>
                    </a:ext>
                  </a:extLst>
                </p:cNvPr>
                <p:cNvSpPr/>
                <p:nvPr/>
              </p:nvSpPr>
              <p:spPr>
                <a:xfrm>
                  <a:off x="3670300" y="2530476"/>
                  <a:ext cx="69850" cy="169617"/>
                </a:xfrm>
                <a:prstGeom prst="rect">
                  <a:avLst/>
                </a:prstGeom>
                <a:solidFill>
                  <a:srgbClr val="FFFFFF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3439B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B4A0B3C3-0016-5736-B159-BA3495DE7B7B}"/>
                    </a:ext>
                  </a:extLst>
                </p:cNvPr>
                <p:cNvSpPr/>
                <p:nvPr/>
              </p:nvSpPr>
              <p:spPr>
                <a:xfrm>
                  <a:off x="3767931" y="2530477"/>
                  <a:ext cx="69850" cy="169618"/>
                </a:xfrm>
                <a:prstGeom prst="rect">
                  <a:avLst/>
                </a:prstGeom>
                <a:solidFill>
                  <a:srgbClr val="FFFFFF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3439B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BEEC79B3-5C8F-E7EE-8AD0-687C0A8DB73D}"/>
                    </a:ext>
                  </a:extLst>
                </p:cNvPr>
                <p:cNvSpPr/>
                <p:nvPr/>
              </p:nvSpPr>
              <p:spPr>
                <a:xfrm>
                  <a:off x="3670300" y="2686049"/>
                  <a:ext cx="69850" cy="109728"/>
                </a:xfrm>
                <a:prstGeom prst="rect">
                  <a:avLst/>
                </a:prstGeom>
                <a:solidFill>
                  <a:srgbClr val="FFFFFF">
                    <a:lumMod val="5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3439B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1945EA92-BDD7-A229-4985-2D0FCDBEC2D0}"/>
                    </a:ext>
                  </a:extLst>
                </p:cNvPr>
                <p:cNvSpPr/>
                <p:nvPr/>
              </p:nvSpPr>
              <p:spPr>
                <a:xfrm>
                  <a:off x="3767931" y="2686049"/>
                  <a:ext cx="69850" cy="109728"/>
                </a:xfrm>
                <a:prstGeom prst="rect">
                  <a:avLst/>
                </a:prstGeom>
                <a:solidFill>
                  <a:srgbClr val="FFFFFF">
                    <a:lumMod val="5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3439B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91C8C44-DEDF-378D-83EE-66D6F579E2D0}"/>
                </a:ext>
              </a:extLst>
            </p:cNvPr>
            <p:cNvSpPr txBox="1"/>
            <p:nvPr/>
          </p:nvSpPr>
          <p:spPr>
            <a:xfrm>
              <a:off x="6350233" y="2184081"/>
              <a:ext cx="1939918" cy="80695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13439B"/>
                  </a:solidFill>
                  <a:effectLst/>
                  <a:uLnTx/>
                  <a:uFillTx/>
                  <a:latin typeface="Arial" panose="020B0604020202020204"/>
                </a:rPr>
                <a:t>Vaccinal mAb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D800B94-6B1F-7505-06AB-366B48D55362}"/>
              </a:ext>
            </a:extLst>
          </p:cNvPr>
          <p:cNvGrpSpPr>
            <a:grpSpLocks noChangeAspect="1"/>
          </p:cNvGrpSpPr>
          <p:nvPr/>
        </p:nvGrpSpPr>
        <p:grpSpPr>
          <a:xfrm>
            <a:off x="9300538" y="3138392"/>
            <a:ext cx="200004" cy="182880"/>
            <a:chOff x="10140178" y="3563434"/>
            <a:chExt cx="443893" cy="405888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4D6FF3A-F467-2E4B-55FF-1D1EEC5F4F8B}"/>
                </a:ext>
              </a:extLst>
            </p:cNvPr>
            <p:cNvSpPr/>
            <p:nvPr/>
          </p:nvSpPr>
          <p:spPr bwMode="auto">
            <a:xfrm>
              <a:off x="10140178" y="3563434"/>
              <a:ext cx="443893" cy="405888"/>
            </a:xfrm>
            <a:prstGeom prst="ellipse">
              <a:avLst/>
            </a:prstGeom>
            <a:solidFill>
              <a:srgbClr val="834AC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FA931C2-19F9-A12B-CFF4-9C5D856D4BBD}"/>
                </a:ext>
              </a:extLst>
            </p:cNvPr>
            <p:cNvSpPr/>
            <p:nvPr/>
          </p:nvSpPr>
          <p:spPr bwMode="auto">
            <a:xfrm>
              <a:off x="10191458" y="3640610"/>
              <a:ext cx="267201" cy="251536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 w="127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ＭＳ Ｐゴシック" charset="-128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BC6345B-96D6-852C-31A7-E81DA90EB256}"/>
              </a:ext>
            </a:extLst>
          </p:cNvPr>
          <p:cNvGrpSpPr>
            <a:grpSpLocks noChangeAspect="1"/>
          </p:cNvGrpSpPr>
          <p:nvPr/>
        </p:nvGrpSpPr>
        <p:grpSpPr>
          <a:xfrm>
            <a:off x="9727044" y="3084075"/>
            <a:ext cx="200004" cy="182880"/>
            <a:chOff x="10140178" y="3563434"/>
            <a:chExt cx="443893" cy="405888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91F3375-2FDD-834F-FE7C-A3AAABB38389}"/>
                </a:ext>
              </a:extLst>
            </p:cNvPr>
            <p:cNvSpPr/>
            <p:nvPr/>
          </p:nvSpPr>
          <p:spPr bwMode="auto">
            <a:xfrm>
              <a:off x="10140178" y="3563434"/>
              <a:ext cx="443893" cy="405888"/>
            </a:xfrm>
            <a:prstGeom prst="ellipse">
              <a:avLst/>
            </a:prstGeom>
            <a:solidFill>
              <a:srgbClr val="834AC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E0BFC7E-A81F-3FF9-EB09-59E76064642F}"/>
                </a:ext>
              </a:extLst>
            </p:cNvPr>
            <p:cNvSpPr/>
            <p:nvPr/>
          </p:nvSpPr>
          <p:spPr bwMode="auto">
            <a:xfrm>
              <a:off x="10191458" y="3640610"/>
              <a:ext cx="267201" cy="251536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 w="127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ＭＳ Ｐゴシック" charset="-128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6F4F7CB-CB37-B84A-CF83-4FFD71176047}"/>
              </a:ext>
            </a:extLst>
          </p:cNvPr>
          <p:cNvGrpSpPr>
            <a:grpSpLocks noChangeAspect="1"/>
          </p:cNvGrpSpPr>
          <p:nvPr/>
        </p:nvGrpSpPr>
        <p:grpSpPr>
          <a:xfrm>
            <a:off x="9679398" y="2812259"/>
            <a:ext cx="200004" cy="182880"/>
            <a:chOff x="10140178" y="3563434"/>
            <a:chExt cx="443893" cy="405888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533EDDA-226D-5FAA-8F99-E301E7C9E4EF}"/>
                </a:ext>
              </a:extLst>
            </p:cNvPr>
            <p:cNvSpPr/>
            <p:nvPr/>
          </p:nvSpPr>
          <p:spPr bwMode="auto">
            <a:xfrm>
              <a:off x="10140178" y="3563434"/>
              <a:ext cx="443893" cy="405888"/>
            </a:xfrm>
            <a:prstGeom prst="ellipse">
              <a:avLst/>
            </a:prstGeom>
            <a:solidFill>
              <a:srgbClr val="834AC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8ADE80F-A153-1C6A-FA24-66936BE02D40}"/>
                </a:ext>
              </a:extLst>
            </p:cNvPr>
            <p:cNvSpPr/>
            <p:nvPr/>
          </p:nvSpPr>
          <p:spPr bwMode="auto">
            <a:xfrm>
              <a:off x="10191458" y="3640610"/>
              <a:ext cx="267201" cy="251536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 w="127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ＭＳ Ｐゴシック" charset="-128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0F7569F-6ABA-B249-D751-1984241B04E6}"/>
              </a:ext>
            </a:extLst>
          </p:cNvPr>
          <p:cNvGrpSpPr>
            <a:grpSpLocks noChangeAspect="1"/>
          </p:cNvGrpSpPr>
          <p:nvPr/>
        </p:nvGrpSpPr>
        <p:grpSpPr>
          <a:xfrm>
            <a:off x="9866659" y="3704212"/>
            <a:ext cx="200004" cy="182880"/>
            <a:chOff x="10140178" y="3563434"/>
            <a:chExt cx="443893" cy="405888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A261D05-8940-F922-BF67-D65F9D3BB9D0}"/>
                </a:ext>
              </a:extLst>
            </p:cNvPr>
            <p:cNvSpPr/>
            <p:nvPr/>
          </p:nvSpPr>
          <p:spPr bwMode="auto">
            <a:xfrm>
              <a:off x="10140178" y="3563434"/>
              <a:ext cx="443893" cy="405888"/>
            </a:xfrm>
            <a:prstGeom prst="ellipse">
              <a:avLst/>
            </a:prstGeom>
            <a:solidFill>
              <a:srgbClr val="834AC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8E22967-0EF2-60E3-779E-00B7B01149E9}"/>
                </a:ext>
              </a:extLst>
            </p:cNvPr>
            <p:cNvSpPr/>
            <p:nvPr/>
          </p:nvSpPr>
          <p:spPr bwMode="auto">
            <a:xfrm>
              <a:off x="10191458" y="3640610"/>
              <a:ext cx="267201" cy="251536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 w="127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ＭＳ Ｐゴシック" charset="-128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2E64A9C-73E9-4E22-8F1F-FA4F4ABEE8DA}"/>
              </a:ext>
            </a:extLst>
          </p:cNvPr>
          <p:cNvGrpSpPr>
            <a:grpSpLocks noChangeAspect="1"/>
          </p:cNvGrpSpPr>
          <p:nvPr/>
        </p:nvGrpSpPr>
        <p:grpSpPr>
          <a:xfrm>
            <a:off x="9200536" y="3464175"/>
            <a:ext cx="200004" cy="182880"/>
            <a:chOff x="10140178" y="3563434"/>
            <a:chExt cx="443893" cy="405888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472F378-775B-8A64-2AD4-9D266F3F6125}"/>
                </a:ext>
              </a:extLst>
            </p:cNvPr>
            <p:cNvSpPr/>
            <p:nvPr/>
          </p:nvSpPr>
          <p:spPr bwMode="auto">
            <a:xfrm>
              <a:off x="10140178" y="3563434"/>
              <a:ext cx="443893" cy="405888"/>
            </a:xfrm>
            <a:prstGeom prst="ellipse">
              <a:avLst/>
            </a:prstGeom>
            <a:solidFill>
              <a:srgbClr val="834AC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CEF4839A-9C4F-8408-0459-E65A43878832}"/>
                </a:ext>
              </a:extLst>
            </p:cNvPr>
            <p:cNvSpPr/>
            <p:nvPr/>
          </p:nvSpPr>
          <p:spPr bwMode="auto">
            <a:xfrm>
              <a:off x="10191458" y="3640610"/>
              <a:ext cx="267201" cy="251536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 w="127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ＭＳ Ｐゴシック" charset="-128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29C0E0C-7226-7421-A90F-EB3D75370D63}"/>
              </a:ext>
            </a:extLst>
          </p:cNvPr>
          <p:cNvGrpSpPr>
            <a:grpSpLocks noChangeAspect="1"/>
          </p:cNvGrpSpPr>
          <p:nvPr/>
        </p:nvGrpSpPr>
        <p:grpSpPr>
          <a:xfrm>
            <a:off x="9470262" y="3928887"/>
            <a:ext cx="200004" cy="182880"/>
            <a:chOff x="10140178" y="3563434"/>
            <a:chExt cx="443893" cy="405888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F780BAC-D8B6-5F1B-C253-D841AA2A2287}"/>
                </a:ext>
              </a:extLst>
            </p:cNvPr>
            <p:cNvSpPr/>
            <p:nvPr/>
          </p:nvSpPr>
          <p:spPr bwMode="auto">
            <a:xfrm>
              <a:off x="10140178" y="3563434"/>
              <a:ext cx="443893" cy="405888"/>
            </a:xfrm>
            <a:prstGeom prst="ellipse">
              <a:avLst/>
            </a:prstGeom>
            <a:solidFill>
              <a:srgbClr val="834AC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0F6FBE90-BF11-D424-A290-A0C7DB27C810}"/>
                </a:ext>
              </a:extLst>
            </p:cNvPr>
            <p:cNvSpPr/>
            <p:nvPr/>
          </p:nvSpPr>
          <p:spPr bwMode="auto">
            <a:xfrm>
              <a:off x="10191458" y="3640610"/>
              <a:ext cx="267201" cy="251536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 w="127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ＭＳ Ｐゴシック" charset="-128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C9374DC-73B3-239B-E9E3-E433334EDC13}"/>
              </a:ext>
            </a:extLst>
          </p:cNvPr>
          <p:cNvGrpSpPr>
            <a:grpSpLocks noChangeAspect="1"/>
          </p:cNvGrpSpPr>
          <p:nvPr/>
        </p:nvGrpSpPr>
        <p:grpSpPr>
          <a:xfrm>
            <a:off x="9767260" y="3512353"/>
            <a:ext cx="200004" cy="182880"/>
            <a:chOff x="10140178" y="3563434"/>
            <a:chExt cx="443893" cy="405888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C38F4280-6471-E17C-8093-7B0DE54BDF6C}"/>
                </a:ext>
              </a:extLst>
            </p:cNvPr>
            <p:cNvSpPr/>
            <p:nvPr/>
          </p:nvSpPr>
          <p:spPr bwMode="auto">
            <a:xfrm>
              <a:off x="10140178" y="3563434"/>
              <a:ext cx="443893" cy="405888"/>
            </a:xfrm>
            <a:prstGeom prst="ellipse">
              <a:avLst/>
            </a:prstGeom>
            <a:solidFill>
              <a:srgbClr val="834AC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B2A8AA9D-CB82-B11F-B91E-798051546860}"/>
                </a:ext>
              </a:extLst>
            </p:cNvPr>
            <p:cNvSpPr/>
            <p:nvPr/>
          </p:nvSpPr>
          <p:spPr bwMode="auto">
            <a:xfrm>
              <a:off x="10191458" y="3640610"/>
              <a:ext cx="267201" cy="251536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 w="127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ＭＳ Ｐゴシック" charset="-128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BE36336-4DE7-2BF9-0161-2B535F485C05}"/>
              </a:ext>
            </a:extLst>
          </p:cNvPr>
          <p:cNvGrpSpPr>
            <a:grpSpLocks noChangeAspect="1"/>
          </p:cNvGrpSpPr>
          <p:nvPr/>
        </p:nvGrpSpPr>
        <p:grpSpPr>
          <a:xfrm>
            <a:off x="9907369" y="2944084"/>
            <a:ext cx="200004" cy="182880"/>
            <a:chOff x="10140178" y="3563434"/>
            <a:chExt cx="443893" cy="405888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CD4153E-30CF-FD7D-BFD0-0C1E27D7EB39}"/>
                </a:ext>
              </a:extLst>
            </p:cNvPr>
            <p:cNvSpPr/>
            <p:nvPr/>
          </p:nvSpPr>
          <p:spPr bwMode="auto">
            <a:xfrm>
              <a:off x="10140178" y="3563434"/>
              <a:ext cx="443893" cy="405888"/>
            </a:xfrm>
            <a:prstGeom prst="ellipse">
              <a:avLst/>
            </a:prstGeom>
            <a:solidFill>
              <a:srgbClr val="834AC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919563B1-2891-5EC6-3625-00F31EFD9C77}"/>
                </a:ext>
              </a:extLst>
            </p:cNvPr>
            <p:cNvSpPr/>
            <p:nvPr/>
          </p:nvSpPr>
          <p:spPr bwMode="auto">
            <a:xfrm>
              <a:off x="10191458" y="3640610"/>
              <a:ext cx="267201" cy="251536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 w="127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ＭＳ Ｐゴシック" charset="-128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12354C4-4DAE-FCC8-637A-BFD5211C2BAD}"/>
              </a:ext>
            </a:extLst>
          </p:cNvPr>
          <p:cNvGrpSpPr>
            <a:grpSpLocks noChangeAspect="1"/>
          </p:cNvGrpSpPr>
          <p:nvPr/>
        </p:nvGrpSpPr>
        <p:grpSpPr>
          <a:xfrm>
            <a:off x="9516163" y="3207386"/>
            <a:ext cx="200004" cy="182880"/>
            <a:chOff x="10140178" y="3563434"/>
            <a:chExt cx="443893" cy="405888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A552F7C9-0C67-D5F4-E032-79EAFE1FF274}"/>
                </a:ext>
              </a:extLst>
            </p:cNvPr>
            <p:cNvSpPr/>
            <p:nvPr/>
          </p:nvSpPr>
          <p:spPr bwMode="auto">
            <a:xfrm>
              <a:off x="10140178" y="3563434"/>
              <a:ext cx="443893" cy="405888"/>
            </a:xfrm>
            <a:prstGeom prst="ellipse">
              <a:avLst/>
            </a:prstGeom>
            <a:solidFill>
              <a:srgbClr val="834AC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1289EE9C-889B-4D4C-F688-85ADE0591B73}"/>
                </a:ext>
              </a:extLst>
            </p:cNvPr>
            <p:cNvSpPr/>
            <p:nvPr/>
          </p:nvSpPr>
          <p:spPr bwMode="auto">
            <a:xfrm>
              <a:off x="10191458" y="3640610"/>
              <a:ext cx="267201" cy="251536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 w="127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ＭＳ Ｐゴシック" charset="-128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D2CC990-3A17-401E-6D82-845076198D81}"/>
              </a:ext>
            </a:extLst>
          </p:cNvPr>
          <p:cNvGrpSpPr>
            <a:grpSpLocks noChangeAspect="1"/>
          </p:cNvGrpSpPr>
          <p:nvPr/>
        </p:nvGrpSpPr>
        <p:grpSpPr>
          <a:xfrm>
            <a:off x="9627042" y="3372173"/>
            <a:ext cx="200004" cy="182880"/>
            <a:chOff x="10140178" y="3563434"/>
            <a:chExt cx="443893" cy="405888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C2CDF2AC-40B9-17B3-4D1E-353ADA8C8459}"/>
                </a:ext>
              </a:extLst>
            </p:cNvPr>
            <p:cNvSpPr/>
            <p:nvPr/>
          </p:nvSpPr>
          <p:spPr bwMode="auto">
            <a:xfrm>
              <a:off x="10140178" y="3563434"/>
              <a:ext cx="443893" cy="405888"/>
            </a:xfrm>
            <a:prstGeom prst="ellipse">
              <a:avLst/>
            </a:prstGeom>
            <a:solidFill>
              <a:srgbClr val="834AC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5878CB3A-5705-D537-B208-98BCA8E57516}"/>
                </a:ext>
              </a:extLst>
            </p:cNvPr>
            <p:cNvSpPr/>
            <p:nvPr/>
          </p:nvSpPr>
          <p:spPr bwMode="auto">
            <a:xfrm>
              <a:off x="10191458" y="3640610"/>
              <a:ext cx="267201" cy="251536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 w="127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ＭＳ Ｐゴシック" charset="-128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C374D96-1A7E-B180-0845-C9D7BDF7CCAB}"/>
              </a:ext>
            </a:extLst>
          </p:cNvPr>
          <p:cNvGrpSpPr>
            <a:grpSpLocks noChangeAspect="1"/>
          </p:cNvGrpSpPr>
          <p:nvPr/>
        </p:nvGrpSpPr>
        <p:grpSpPr>
          <a:xfrm>
            <a:off x="9829491" y="3317340"/>
            <a:ext cx="200004" cy="182880"/>
            <a:chOff x="10140178" y="3563434"/>
            <a:chExt cx="443893" cy="405888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AF005C8-E3E9-402B-82AF-A73DCD06EDE4}"/>
                </a:ext>
              </a:extLst>
            </p:cNvPr>
            <p:cNvSpPr/>
            <p:nvPr/>
          </p:nvSpPr>
          <p:spPr bwMode="auto">
            <a:xfrm>
              <a:off x="10140178" y="3563434"/>
              <a:ext cx="443893" cy="405888"/>
            </a:xfrm>
            <a:prstGeom prst="ellipse">
              <a:avLst/>
            </a:prstGeom>
            <a:solidFill>
              <a:srgbClr val="834AC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DA7FA811-8457-3CE0-A454-6923CE84A804}"/>
                </a:ext>
              </a:extLst>
            </p:cNvPr>
            <p:cNvSpPr/>
            <p:nvPr/>
          </p:nvSpPr>
          <p:spPr bwMode="auto">
            <a:xfrm>
              <a:off x="10191458" y="3640610"/>
              <a:ext cx="267201" cy="251536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 w="127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ＭＳ Ｐゴシック" charset="-128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3435F8C-3F06-822C-0A0B-22DF0F496CED}"/>
              </a:ext>
            </a:extLst>
          </p:cNvPr>
          <p:cNvGrpSpPr>
            <a:grpSpLocks noChangeAspect="1"/>
          </p:cNvGrpSpPr>
          <p:nvPr/>
        </p:nvGrpSpPr>
        <p:grpSpPr>
          <a:xfrm>
            <a:off x="9423136" y="3530596"/>
            <a:ext cx="200004" cy="182880"/>
            <a:chOff x="10140178" y="3563434"/>
            <a:chExt cx="443893" cy="405888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F7100104-A19C-6E31-93C7-0E16C70FFDEF}"/>
                </a:ext>
              </a:extLst>
            </p:cNvPr>
            <p:cNvSpPr/>
            <p:nvPr/>
          </p:nvSpPr>
          <p:spPr bwMode="auto">
            <a:xfrm>
              <a:off x="10140178" y="3563434"/>
              <a:ext cx="443893" cy="405888"/>
            </a:xfrm>
            <a:prstGeom prst="ellipse">
              <a:avLst/>
            </a:prstGeom>
            <a:solidFill>
              <a:srgbClr val="834AC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C389BC12-87D4-76A3-F059-CDDF26A40E3E}"/>
                </a:ext>
              </a:extLst>
            </p:cNvPr>
            <p:cNvSpPr/>
            <p:nvPr/>
          </p:nvSpPr>
          <p:spPr bwMode="auto">
            <a:xfrm>
              <a:off x="10191458" y="3640610"/>
              <a:ext cx="267201" cy="251536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 w="127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ＭＳ Ｐゴシック" charset="-128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ED00741-669F-9D33-09BB-220596528EA1}"/>
              </a:ext>
            </a:extLst>
          </p:cNvPr>
          <p:cNvGrpSpPr>
            <a:grpSpLocks noChangeAspect="1"/>
          </p:cNvGrpSpPr>
          <p:nvPr/>
        </p:nvGrpSpPr>
        <p:grpSpPr>
          <a:xfrm>
            <a:off x="10174215" y="3207386"/>
            <a:ext cx="200004" cy="182880"/>
            <a:chOff x="10140178" y="3563434"/>
            <a:chExt cx="443893" cy="405888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F95A3A3-93BA-DB48-6806-96E69A66FEFD}"/>
                </a:ext>
              </a:extLst>
            </p:cNvPr>
            <p:cNvSpPr/>
            <p:nvPr/>
          </p:nvSpPr>
          <p:spPr bwMode="auto">
            <a:xfrm>
              <a:off x="10140178" y="3563434"/>
              <a:ext cx="443893" cy="405888"/>
            </a:xfrm>
            <a:prstGeom prst="ellipse">
              <a:avLst/>
            </a:prstGeom>
            <a:solidFill>
              <a:srgbClr val="834AC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EAF4D1B5-5B29-E9A0-2A53-CF4D7E936362}"/>
                </a:ext>
              </a:extLst>
            </p:cNvPr>
            <p:cNvSpPr/>
            <p:nvPr/>
          </p:nvSpPr>
          <p:spPr bwMode="auto">
            <a:xfrm>
              <a:off x="10191458" y="3640610"/>
              <a:ext cx="267201" cy="251536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 w="127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ＭＳ Ｐゴシック" charset="-128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480D1AB-7302-3AF7-144A-C80F0253F6F6}"/>
              </a:ext>
            </a:extLst>
          </p:cNvPr>
          <p:cNvGrpSpPr>
            <a:grpSpLocks noChangeAspect="1"/>
          </p:cNvGrpSpPr>
          <p:nvPr/>
        </p:nvGrpSpPr>
        <p:grpSpPr>
          <a:xfrm>
            <a:off x="9512065" y="3004314"/>
            <a:ext cx="200004" cy="182880"/>
            <a:chOff x="10140178" y="3563434"/>
            <a:chExt cx="443893" cy="405888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8F8C2076-2594-1446-75DE-A7DCDBB8C5CF}"/>
                </a:ext>
              </a:extLst>
            </p:cNvPr>
            <p:cNvSpPr/>
            <p:nvPr/>
          </p:nvSpPr>
          <p:spPr bwMode="auto">
            <a:xfrm>
              <a:off x="10140178" y="3563434"/>
              <a:ext cx="443893" cy="405888"/>
            </a:xfrm>
            <a:prstGeom prst="ellipse">
              <a:avLst/>
            </a:prstGeom>
            <a:solidFill>
              <a:srgbClr val="834AC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D8119E99-3CEF-5012-ACED-50CEECE3F1E6}"/>
                </a:ext>
              </a:extLst>
            </p:cNvPr>
            <p:cNvSpPr/>
            <p:nvPr/>
          </p:nvSpPr>
          <p:spPr bwMode="auto">
            <a:xfrm>
              <a:off x="10191458" y="3640610"/>
              <a:ext cx="267201" cy="251536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 w="127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ＭＳ Ｐゴシック" charset="-128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E39AE5C-3B11-DC3E-AE4B-0E727BCA9798}"/>
              </a:ext>
            </a:extLst>
          </p:cNvPr>
          <p:cNvGrpSpPr>
            <a:grpSpLocks noChangeAspect="1"/>
          </p:cNvGrpSpPr>
          <p:nvPr/>
        </p:nvGrpSpPr>
        <p:grpSpPr>
          <a:xfrm>
            <a:off x="9150867" y="3271465"/>
            <a:ext cx="200004" cy="182880"/>
            <a:chOff x="10140178" y="3563434"/>
            <a:chExt cx="443893" cy="405888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140E6CA3-F414-3776-68A0-B28C84CB77DC}"/>
                </a:ext>
              </a:extLst>
            </p:cNvPr>
            <p:cNvSpPr/>
            <p:nvPr/>
          </p:nvSpPr>
          <p:spPr bwMode="auto">
            <a:xfrm>
              <a:off x="10140178" y="3563434"/>
              <a:ext cx="443893" cy="405888"/>
            </a:xfrm>
            <a:prstGeom prst="ellipse">
              <a:avLst/>
            </a:prstGeom>
            <a:solidFill>
              <a:srgbClr val="834AC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B42768DA-2553-8D68-DB41-6EDC5B10B485}"/>
                </a:ext>
              </a:extLst>
            </p:cNvPr>
            <p:cNvSpPr/>
            <p:nvPr/>
          </p:nvSpPr>
          <p:spPr bwMode="auto">
            <a:xfrm>
              <a:off x="10191458" y="3640610"/>
              <a:ext cx="267201" cy="251536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 w="127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ＭＳ Ｐゴシック" charset="-128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12A215D-B12E-BBE6-BDA1-60BCD2780949}"/>
              </a:ext>
            </a:extLst>
          </p:cNvPr>
          <p:cNvGrpSpPr>
            <a:grpSpLocks noChangeAspect="1"/>
          </p:cNvGrpSpPr>
          <p:nvPr/>
        </p:nvGrpSpPr>
        <p:grpSpPr>
          <a:xfrm>
            <a:off x="9130844" y="3654488"/>
            <a:ext cx="200004" cy="182880"/>
            <a:chOff x="10140178" y="3563434"/>
            <a:chExt cx="443893" cy="405888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657C9F17-9C13-D36A-F9DA-F60215400797}"/>
                </a:ext>
              </a:extLst>
            </p:cNvPr>
            <p:cNvSpPr/>
            <p:nvPr/>
          </p:nvSpPr>
          <p:spPr bwMode="auto">
            <a:xfrm>
              <a:off x="10140178" y="3563434"/>
              <a:ext cx="443893" cy="405888"/>
            </a:xfrm>
            <a:prstGeom prst="ellipse">
              <a:avLst/>
            </a:prstGeom>
            <a:solidFill>
              <a:srgbClr val="834AC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73B107DA-664C-3264-6636-C4A50112B3DE}"/>
                </a:ext>
              </a:extLst>
            </p:cNvPr>
            <p:cNvSpPr/>
            <p:nvPr/>
          </p:nvSpPr>
          <p:spPr bwMode="auto">
            <a:xfrm>
              <a:off x="10191458" y="3640610"/>
              <a:ext cx="267201" cy="251536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 w="127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ＭＳ Ｐゴシック" charset="-128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03C24ECD-1FA9-F25F-A8CF-E2AC6830B967}"/>
              </a:ext>
            </a:extLst>
          </p:cNvPr>
          <p:cNvGrpSpPr>
            <a:grpSpLocks noChangeAspect="1"/>
          </p:cNvGrpSpPr>
          <p:nvPr/>
        </p:nvGrpSpPr>
        <p:grpSpPr>
          <a:xfrm>
            <a:off x="9957880" y="3145275"/>
            <a:ext cx="200004" cy="182880"/>
            <a:chOff x="10140178" y="3563434"/>
            <a:chExt cx="443893" cy="405888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F91B6AD7-1143-1524-CA8A-A0F00CE7DE79}"/>
                </a:ext>
              </a:extLst>
            </p:cNvPr>
            <p:cNvSpPr/>
            <p:nvPr/>
          </p:nvSpPr>
          <p:spPr bwMode="auto">
            <a:xfrm>
              <a:off x="10140178" y="3563434"/>
              <a:ext cx="443893" cy="405888"/>
            </a:xfrm>
            <a:prstGeom prst="ellipse">
              <a:avLst/>
            </a:prstGeom>
            <a:solidFill>
              <a:srgbClr val="834AC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5683AE98-FEA5-4E81-B916-08597CA62D90}"/>
                </a:ext>
              </a:extLst>
            </p:cNvPr>
            <p:cNvSpPr/>
            <p:nvPr/>
          </p:nvSpPr>
          <p:spPr bwMode="auto">
            <a:xfrm>
              <a:off x="10191458" y="3640610"/>
              <a:ext cx="267201" cy="251536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 w="127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ＭＳ Ｐゴシック" charset="-128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0270FAED-22FC-A0B6-22B0-79C9CCC85F08}"/>
              </a:ext>
            </a:extLst>
          </p:cNvPr>
          <p:cNvGrpSpPr>
            <a:grpSpLocks noChangeAspect="1"/>
          </p:cNvGrpSpPr>
          <p:nvPr/>
        </p:nvGrpSpPr>
        <p:grpSpPr>
          <a:xfrm>
            <a:off x="9629000" y="3662082"/>
            <a:ext cx="200004" cy="182880"/>
            <a:chOff x="10140178" y="3563434"/>
            <a:chExt cx="443893" cy="405888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1484AEAA-346E-0186-D482-C7CD09C62B9F}"/>
                </a:ext>
              </a:extLst>
            </p:cNvPr>
            <p:cNvSpPr/>
            <p:nvPr/>
          </p:nvSpPr>
          <p:spPr bwMode="auto">
            <a:xfrm>
              <a:off x="10140178" y="3563434"/>
              <a:ext cx="443893" cy="405888"/>
            </a:xfrm>
            <a:prstGeom prst="ellipse">
              <a:avLst/>
            </a:prstGeom>
            <a:solidFill>
              <a:srgbClr val="834AC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96015BD8-2BDA-B056-D766-AF965C85CAD1}"/>
                </a:ext>
              </a:extLst>
            </p:cNvPr>
            <p:cNvSpPr/>
            <p:nvPr/>
          </p:nvSpPr>
          <p:spPr bwMode="auto">
            <a:xfrm>
              <a:off x="10191458" y="3640610"/>
              <a:ext cx="267201" cy="251536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 w="127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ＭＳ Ｐゴシック" charset="-128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E6A55A0F-DC68-0255-6192-88B5DC1CDCEB}"/>
              </a:ext>
            </a:extLst>
          </p:cNvPr>
          <p:cNvGrpSpPr>
            <a:grpSpLocks noChangeAspect="1"/>
          </p:cNvGrpSpPr>
          <p:nvPr/>
        </p:nvGrpSpPr>
        <p:grpSpPr>
          <a:xfrm>
            <a:off x="9359011" y="3324551"/>
            <a:ext cx="200004" cy="182880"/>
            <a:chOff x="10140178" y="3563434"/>
            <a:chExt cx="443893" cy="405888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1E74C728-516B-CD34-18B9-3FEA72A1ADA2}"/>
                </a:ext>
              </a:extLst>
            </p:cNvPr>
            <p:cNvSpPr/>
            <p:nvPr/>
          </p:nvSpPr>
          <p:spPr bwMode="auto">
            <a:xfrm>
              <a:off x="10140178" y="3563434"/>
              <a:ext cx="443893" cy="405888"/>
            </a:xfrm>
            <a:prstGeom prst="ellipse">
              <a:avLst/>
            </a:prstGeom>
            <a:solidFill>
              <a:srgbClr val="834AC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9D2D433E-C36B-A22E-D842-0CD480267CD2}"/>
                </a:ext>
              </a:extLst>
            </p:cNvPr>
            <p:cNvSpPr/>
            <p:nvPr/>
          </p:nvSpPr>
          <p:spPr bwMode="auto">
            <a:xfrm>
              <a:off x="10191458" y="3640610"/>
              <a:ext cx="267201" cy="251536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 w="127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ＭＳ Ｐゴシック" charset="-128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C5AAA956-337D-52B8-C30A-72C90A9BE681}"/>
              </a:ext>
            </a:extLst>
          </p:cNvPr>
          <p:cNvGrpSpPr>
            <a:grpSpLocks noChangeAspect="1"/>
          </p:cNvGrpSpPr>
          <p:nvPr/>
        </p:nvGrpSpPr>
        <p:grpSpPr>
          <a:xfrm>
            <a:off x="10027971" y="3448057"/>
            <a:ext cx="200004" cy="182880"/>
            <a:chOff x="10140178" y="3563434"/>
            <a:chExt cx="443893" cy="405888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3B2107F8-9407-BFB8-BE4F-F8304FEABF33}"/>
                </a:ext>
              </a:extLst>
            </p:cNvPr>
            <p:cNvSpPr/>
            <p:nvPr/>
          </p:nvSpPr>
          <p:spPr bwMode="auto">
            <a:xfrm>
              <a:off x="10140178" y="3563434"/>
              <a:ext cx="443893" cy="405888"/>
            </a:xfrm>
            <a:prstGeom prst="ellipse">
              <a:avLst/>
            </a:prstGeom>
            <a:solidFill>
              <a:srgbClr val="834AC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1F7288D2-4FCC-E7F2-8137-C277EC81CF26}"/>
                </a:ext>
              </a:extLst>
            </p:cNvPr>
            <p:cNvSpPr/>
            <p:nvPr/>
          </p:nvSpPr>
          <p:spPr bwMode="auto">
            <a:xfrm>
              <a:off x="10191458" y="3640610"/>
              <a:ext cx="267201" cy="251536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 w="127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ＭＳ Ｐゴシック" charset="-128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CDABE9A9-9057-EE0A-95B0-BF5DDF66D465}"/>
              </a:ext>
            </a:extLst>
          </p:cNvPr>
          <p:cNvGrpSpPr>
            <a:grpSpLocks noChangeAspect="1"/>
          </p:cNvGrpSpPr>
          <p:nvPr/>
        </p:nvGrpSpPr>
        <p:grpSpPr>
          <a:xfrm>
            <a:off x="10042641" y="3849059"/>
            <a:ext cx="200004" cy="182880"/>
            <a:chOff x="10140178" y="3563434"/>
            <a:chExt cx="443893" cy="405888"/>
          </a:xfrm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671AB4E0-C684-DF58-78EF-B25B0825ED11}"/>
                </a:ext>
              </a:extLst>
            </p:cNvPr>
            <p:cNvSpPr/>
            <p:nvPr/>
          </p:nvSpPr>
          <p:spPr bwMode="auto">
            <a:xfrm>
              <a:off x="10140178" y="3563434"/>
              <a:ext cx="443893" cy="405888"/>
            </a:xfrm>
            <a:prstGeom prst="ellipse">
              <a:avLst/>
            </a:prstGeom>
            <a:solidFill>
              <a:srgbClr val="834AC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2B4240AD-A78A-80E1-C83E-6F05C9331614}"/>
                </a:ext>
              </a:extLst>
            </p:cNvPr>
            <p:cNvSpPr/>
            <p:nvPr/>
          </p:nvSpPr>
          <p:spPr bwMode="auto">
            <a:xfrm>
              <a:off x="10191458" y="3640610"/>
              <a:ext cx="267201" cy="251536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 w="127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ＭＳ Ｐゴシック" charset="-128"/>
              </a:endParaRP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A4397762-CCFD-D36C-8B7A-686E11988FE0}"/>
              </a:ext>
            </a:extLst>
          </p:cNvPr>
          <p:cNvGrpSpPr>
            <a:grpSpLocks noChangeAspect="1"/>
          </p:cNvGrpSpPr>
          <p:nvPr/>
        </p:nvGrpSpPr>
        <p:grpSpPr>
          <a:xfrm>
            <a:off x="9661055" y="3853941"/>
            <a:ext cx="200004" cy="182880"/>
            <a:chOff x="10140178" y="3563434"/>
            <a:chExt cx="443893" cy="405888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0BA8573E-8A13-F421-E694-D63878BF771E}"/>
                </a:ext>
              </a:extLst>
            </p:cNvPr>
            <p:cNvSpPr/>
            <p:nvPr/>
          </p:nvSpPr>
          <p:spPr bwMode="auto">
            <a:xfrm>
              <a:off x="10140178" y="3563434"/>
              <a:ext cx="443893" cy="405888"/>
            </a:xfrm>
            <a:prstGeom prst="ellipse">
              <a:avLst/>
            </a:prstGeom>
            <a:solidFill>
              <a:srgbClr val="834AC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09F80DC3-37C0-4DF9-C29E-7ED8DA9F2B26}"/>
                </a:ext>
              </a:extLst>
            </p:cNvPr>
            <p:cNvSpPr/>
            <p:nvPr/>
          </p:nvSpPr>
          <p:spPr bwMode="auto">
            <a:xfrm>
              <a:off x="10191458" y="3640610"/>
              <a:ext cx="267201" cy="251536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 w="127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ＭＳ Ｐゴシック" charset="-128"/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CB8AD43-FD7E-3547-8575-923B1D9ED705}"/>
              </a:ext>
            </a:extLst>
          </p:cNvPr>
          <p:cNvGrpSpPr>
            <a:grpSpLocks noChangeAspect="1"/>
          </p:cNvGrpSpPr>
          <p:nvPr/>
        </p:nvGrpSpPr>
        <p:grpSpPr>
          <a:xfrm>
            <a:off x="9200426" y="3866633"/>
            <a:ext cx="200004" cy="182880"/>
            <a:chOff x="10140178" y="3563434"/>
            <a:chExt cx="443893" cy="405888"/>
          </a:xfrm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9500AC62-1456-04DB-87A0-F021E5DFCAD2}"/>
                </a:ext>
              </a:extLst>
            </p:cNvPr>
            <p:cNvSpPr/>
            <p:nvPr/>
          </p:nvSpPr>
          <p:spPr bwMode="auto">
            <a:xfrm>
              <a:off x="10140178" y="3563434"/>
              <a:ext cx="443893" cy="405888"/>
            </a:xfrm>
            <a:prstGeom prst="ellipse">
              <a:avLst/>
            </a:prstGeom>
            <a:solidFill>
              <a:srgbClr val="834AC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53E6E077-FED8-4E81-95FA-E9CA3C562DD6}"/>
                </a:ext>
              </a:extLst>
            </p:cNvPr>
            <p:cNvSpPr/>
            <p:nvPr/>
          </p:nvSpPr>
          <p:spPr bwMode="auto">
            <a:xfrm>
              <a:off x="10191458" y="3640610"/>
              <a:ext cx="267201" cy="251536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 w="127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ＭＳ Ｐゴシック" charset="-128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72F999D9-0BE3-E32B-982E-C465D20C6090}"/>
              </a:ext>
            </a:extLst>
          </p:cNvPr>
          <p:cNvGrpSpPr>
            <a:grpSpLocks noChangeAspect="1"/>
          </p:cNvGrpSpPr>
          <p:nvPr/>
        </p:nvGrpSpPr>
        <p:grpSpPr>
          <a:xfrm>
            <a:off x="10127973" y="3007517"/>
            <a:ext cx="200004" cy="182880"/>
            <a:chOff x="10140178" y="3563434"/>
            <a:chExt cx="443893" cy="405888"/>
          </a:xfrm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31C4944F-40CF-82C7-0F33-99BCE633F9E2}"/>
                </a:ext>
              </a:extLst>
            </p:cNvPr>
            <p:cNvSpPr/>
            <p:nvPr/>
          </p:nvSpPr>
          <p:spPr bwMode="auto">
            <a:xfrm>
              <a:off x="10140178" y="3563434"/>
              <a:ext cx="443893" cy="405888"/>
            </a:xfrm>
            <a:prstGeom prst="ellipse">
              <a:avLst/>
            </a:prstGeom>
            <a:solidFill>
              <a:srgbClr val="834AC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72F29E91-3C9E-240A-188F-3C4A4C5A8B00}"/>
                </a:ext>
              </a:extLst>
            </p:cNvPr>
            <p:cNvSpPr/>
            <p:nvPr/>
          </p:nvSpPr>
          <p:spPr bwMode="auto">
            <a:xfrm>
              <a:off x="10191458" y="3640610"/>
              <a:ext cx="267201" cy="251536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 w="127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ＭＳ Ｐゴシック" charset="-128"/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1AFF9330-B245-00FC-1C76-18444F6F8AF1}"/>
              </a:ext>
            </a:extLst>
          </p:cNvPr>
          <p:cNvGrpSpPr>
            <a:grpSpLocks noChangeAspect="1"/>
          </p:cNvGrpSpPr>
          <p:nvPr/>
        </p:nvGrpSpPr>
        <p:grpSpPr>
          <a:xfrm>
            <a:off x="10074213" y="3648558"/>
            <a:ext cx="200004" cy="182880"/>
            <a:chOff x="10140178" y="3563434"/>
            <a:chExt cx="443893" cy="405888"/>
          </a:xfrm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02EBC32C-8F2C-5CB8-9C64-C6FF92DA4CB5}"/>
                </a:ext>
              </a:extLst>
            </p:cNvPr>
            <p:cNvSpPr/>
            <p:nvPr/>
          </p:nvSpPr>
          <p:spPr bwMode="auto">
            <a:xfrm>
              <a:off x="10140178" y="3563434"/>
              <a:ext cx="443893" cy="405888"/>
            </a:xfrm>
            <a:prstGeom prst="ellipse">
              <a:avLst/>
            </a:prstGeom>
            <a:solidFill>
              <a:srgbClr val="834AC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0081542E-69A1-11E8-A571-0C7B5B783993}"/>
                </a:ext>
              </a:extLst>
            </p:cNvPr>
            <p:cNvSpPr/>
            <p:nvPr/>
          </p:nvSpPr>
          <p:spPr bwMode="auto">
            <a:xfrm>
              <a:off x="10191458" y="3640610"/>
              <a:ext cx="267201" cy="251536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 w="127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ＭＳ Ｐゴシック" charset="-128"/>
              </a:endParaRP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844148C0-5B3A-8FE5-A28F-748F7D2B4908}"/>
              </a:ext>
            </a:extLst>
          </p:cNvPr>
          <p:cNvGrpSpPr>
            <a:grpSpLocks noChangeAspect="1"/>
          </p:cNvGrpSpPr>
          <p:nvPr/>
        </p:nvGrpSpPr>
        <p:grpSpPr>
          <a:xfrm>
            <a:off x="9411982" y="3744089"/>
            <a:ext cx="200004" cy="182880"/>
            <a:chOff x="10140178" y="3563434"/>
            <a:chExt cx="443893" cy="405888"/>
          </a:xfrm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54086EC0-40E9-5C19-AE0F-05072FD5E86C}"/>
                </a:ext>
              </a:extLst>
            </p:cNvPr>
            <p:cNvSpPr/>
            <p:nvPr/>
          </p:nvSpPr>
          <p:spPr bwMode="auto">
            <a:xfrm>
              <a:off x="10140178" y="3563434"/>
              <a:ext cx="443893" cy="405888"/>
            </a:xfrm>
            <a:prstGeom prst="ellipse">
              <a:avLst/>
            </a:prstGeom>
            <a:solidFill>
              <a:srgbClr val="834AC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3A8A355A-8F1F-BD48-7735-4212875F2DCC}"/>
                </a:ext>
              </a:extLst>
            </p:cNvPr>
            <p:cNvSpPr/>
            <p:nvPr/>
          </p:nvSpPr>
          <p:spPr bwMode="auto">
            <a:xfrm>
              <a:off x="10191458" y="3640610"/>
              <a:ext cx="267201" cy="251536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 w="127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ＭＳ Ｐゴシック" charset="-128"/>
              </a:endParaRPr>
            </a:p>
          </p:txBody>
        </p: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EE5ECBA3-D7B5-0EE4-F3E3-AE07B42D28AB}"/>
              </a:ext>
            </a:extLst>
          </p:cNvPr>
          <p:cNvSpPr txBox="1"/>
          <p:nvPr/>
        </p:nvSpPr>
        <p:spPr>
          <a:xfrm>
            <a:off x="2685011" y="1704372"/>
            <a:ext cx="1644039" cy="86177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914400">
              <a:defRPr/>
            </a:pPr>
            <a:r>
              <a:rPr lang="en-US" sz="1400" b="1" dirty="0" err="1">
                <a:solidFill>
                  <a:srgbClr val="000000"/>
                </a:solidFill>
                <a:latin typeface="Arial" panose="020B0604020202020204"/>
              </a:rPr>
              <a:t>mAb:antigen</a:t>
            </a:r>
            <a:endParaRPr lang="en-US" sz="1400" b="1" dirty="0">
              <a:solidFill>
                <a:srgbClr val="000000"/>
              </a:solidFill>
              <a:latin typeface="Arial" panose="020B0604020202020204"/>
            </a:endParaRPr>
          </a:p>
          <a:p>
            <a:pPr algn="ctr" defTabSz="914400">
              <a:defRPr/>
            </a:pPr>
            <a:r>
              <a:rPr lang="en-US" sz="1400" b="1" dirty="0">
                <a:solidFill>
                  <a:srgbClr val="000000"/>
                </a:solidFill>
                <a:latin typeface="Arial" panose="020B0604020202020204"/>
              </a:rPr>
              <a:t>g</a:t>
            </a:r>
            <a:r>
              <a:rPr lang="en-US" sz="1400" b="1" dirty="0" err="1">
                <a:solidFill>
                  <a:srgbClr val="000000"/>
                </a:solidFill>
                <a:latin typeface="Arial" panose="020B0604020202020204"/>
              </a:rPr>
              <a:t>eneration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/>
              </a:rPr>
              <a:t> </a:t>
            </a:r>
            <a:br>
              <a:rPr lang="en-US" sz="1400" b="1" dirty="0">
                <a:solidFill>
                  <a:srgbClr val="000000"/>
                </a:solidFill>
                <a:latin typeface="Arial" panose="020B0604020202020204"/>
              </a:rPr>
            </a:br>
            <a:r>
              <a:rPr lang="en-US" sz="1400" b="1" dirty="0">
                <a:solidFill>
                  <a:srgbClr val="000000"/>
                </a:solidFill>
                <a:latin typeface="Arial" panose="020B0604020202020204"/>
              </a:rPr>
              <a:t>of immune complexes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ABAB442D-080F-4C88-021F-1703131C0500}"/>
              </a:ext>
            </a:extLst>
          </p:cNvPr>
          <p:cNvSpPr txBox="1"/>
          <p:nvPr/>
        </p:nvSpPr>
        <p:spPr>
          <a:xfrm>
            <a:off x="4605252" y="1704372"/>
            <a:ext cx="2019432" cy="64633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914400">
              <a:spcBef>
                <a:spcPts val="6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 panose="020B0604020202020204"/>
              </a:rPr>
              <a:t>Immune complex binding to FcRs on dendritic cells (DCs)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0AEF334D-366C-6829-F8A5-93E1F0FE880A}"/>
              </a:ext>
            </a:extLst>
          </p:cNvPr>
          <p:cNvSpPr txBox="1"/>
          <p:nvPr/>
        </p:nvSpPr>
        <p:spPr>
          <a:xfrm>
            <a:off x="9017600" y="1812094"/>
            <a:ext cx="1522355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914400">
              <a:defRPr/>
            </a:pPr>
            <a:r>
              <a:rPr lang="en-US" sz="1400" b="1" dirty="0">
                <a:solidFill>
                  <a:srgbClr val="000000"/>
                </a:solidFill>
                <a:latin typeface="Arial" panose="020B0604020202020204"/>
              </a:rPr>
              <a:t>Generation of effector T cells</a:t>
            </a:r>
            <a:endParaRPr lang="en-US" sz="1400" b="1" baseline="-25000" dirty="0">
              <a:solidFill>
                <a:srgbClr val="000000"/>
              </a:solidFill>
              <a:latin typeface="Arial" panose="020B0604020202020204"/>
              <a:cs typeface="Arial"/>
            </a:endParaRPr>
          </a:p>
        </p:txBody>
      </p: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D3DF281A-6A0C-B654-1172-72DA7E5A723C}"/>
              </a:ext>
            </a:extLst>
          </p:cNvPr>
          <p:cNvCxnSpPr>
            <a:cxnSpLocks/>
          </p:cNvCxnSpPr>
          <p:nvPr/>
        </p:nvCxnSpPr>
        <p:spPr>
          <a:xfrm>
            <a:off x="8339908" y="3658192"/>
            <a:ext cx="548640" cy="0"/>
          </a:xfrm>
          <a:prstGeom prst="straightConnector1">
            <a:avLst/>
          </a:prstGeom>
          <a:noFill/>
          <a:ln w="9525" cap="flat" cmpd="sng" algn="ctr">
            <a:solidFill>
              <a:srgbClr val="000000">
                <a:lumMod val="65000"/>
                <a:lumOff val="35000"/>
              </a:srgbClr>
            </a:solidFill>
            <a:prstDash val="solid"/>
            <a:miter lim="800000"/>
            <a:tailEnd type="triangle" w="med" len="med"/>
          </a:ln>
          <a:effectLst/>
        </p:spPr>
      </p:cxnSp>
      <p:sp>
        <p:nvSpPr>
          <p:cNvPr id="104" name="TextBox 103">
            <a:extLst>
              <a:ext uri="{FF2B5EF4-FFF2-40B4-BE49-F238E27FC236}">
                <a16:creationId xmlns:a16="http://schemas.microsoft.com/office/drawing/2014/main" id="{05151F4A-81E5-FEFE-707C-6FBCC3A10BCE}"/>
              </a:ext>
            </a:extLst>
          </p:cNvPr>
          <p:cNvSpPr txBox="1"/>
          <p:nvPr/>
        </p:nvSpPr>
        <p:spPr>
          <a:xfrm>
            <a:off x="9039767" y="2972132"/>
            <a:ext cx="191079" cy="18466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defTabSz="914400">
              <a:defRPr/>
            </a:pPr>
            <a:r>
              <a:rPr lang="en-US" sz="1200" dirty="0">
                <a:solidFill>
                  <a:srgbClr val="834AC6"/>
                </a:solidFill>
                <a:latin typeface="Arial" panose="020B0604020202020204"/>
              </a:rPr>
              <a:t>T</a:t>
            </a:r>
            <a:r>
              <a:rPr lang="en-US" sz="1200" baseline="-25000" dirty="0">
                <a:solidFill>
                  <a:srgbClr val="834AC6"/>
                </a:solidFill>
                <a:latin typeface="Arial" panose="020B0604020202020204"/>
              </a:rPr>
              <a:t>eff</a:t>
            </a:r>
            <a:endParaRPr lang="en-US" sz="1200" dirty="0">
              <a:solidFill>
                <a:srgbClr val="834AC6"/>
              </a:solidFill>
              <a:latin typeface="Arial" panose="020B0604020202020204"/>
            </a:endParaRPr>
          </a:p>
        </p:txBody>
      </p:sp>
      <p:sp>
        <p:nvSpPr>
          <p:cNvPr id="105" name="Arrow: Bent 304">
            <a:extLst>
              <a:ext uri="{FF2B5EF4-FFF2-40B4-BE49-F238E27FC236}">
                <a16:creationId xmlns:a16="http://schemas.microsoft.com/office/drawing/2014/main" id="{80AD7934-28B0-BDB0-6B65-A8FB627AA943}"/>
              </a:ext>
            </a:extLst>
          </p:cNvPr>
          <p:cNvSpPr/>
          <p:nvPr/>
        </p:nvSpPr>
        <p:spPr>
          <a:xfrm rot="10800000">
            <a:off x="8625498" y="4390940"/>
            <a:ext cx="1500444" cy="1477693"/>
          </a:xfrm>
          <a:prstGeom prst="bentArrow">
            <a:avLst>
              <a:gd name="adj1" fmla="val 29349"/>
              <a:gd name="adj2" fmla="val 21643"/>
              <a:gd name="adj3" fmla="val 25000"/>
              <a:gd name="adj4" fmla="val 43750"/>
            </a:avLst>
          </a:prstGeom>
          <a:gradFill flip="none" rotWithShape="1">
            <a:gsLst>
              <a:gs pos="0">
                <a:srgbClr val="13439B">
                  <a:lumMod val="20000"/>
                  <a:lumOff val="80000"/>
                </a:srgbClr>
              </a:gs>
              <a:gs pos="100000">
                <a:srgbClr val="13439B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BBC0B491-B0A6-76EB-D054-106A7FE92B9D}"/>
              </a:ext>
            </a:extLst>
          </p:cNvPr>
          <p:cNvSpPr txBox="1"/>
          <p:nvPr/>
        </p:nvSpPr>
        <p:spPr>
          <a:xfrm>
            <a:off x="4877954" y="4799280"/>
            <a:ext cx="3671686" cy="147732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914400">
              <a:defRPr/>
            </a:pP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/>
              </a:rPr>
              <a:t>Durable</a:t>
            </a:r>
          </a:p>
          <a:p>
            <a:pPr algn="ctr" defTabSz="914400">
              <a:defRPr/>
            </a:pP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/>
              </a:rPr>
              <a:t>pathogen-specific immunity, </a:t>
            </a:r>
          </a:p>
          <a:p>
            <a:pPr algn="ctr" defTabSz="914400">
              <a:defRPr/>
            </a:pP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/>
              </a:rPr>
              <a:t>potential functional cure</a:t>
            </a:r>
          </a:p>
        </p:txBody>
      </p: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C596D71A-1BCD-5CC8-0371-116387ACC6DB}"/>
              </a:ext>
            </a:extLst>
          </p:cNvPr>
          <p:cNvCxnSpPr>
            <a:cxnSpLocks/>
          </p:cNvCxnSpPr>
          <p:nvPr/>
        </p:nvCxnSpPr>
        <p:spPr>
          <a:xfrm>
            <a:off x="6504664" y="3658192"/>
            <a:ext cx="548640" cy="0"/>
          </a:xfrm>
          <a:prstGeom prst="straightConnector1">
            <a:avLst/>
          </a:prstGeom>
          <a:noFill/>
          <a:ln w="9525" cap="flat" cmpd="sng" algn="ctr">
            <a:solidFill>
              <a:srgbClr val="000000">
                <a:lumMod val="65000"/>
                <a:lumOff val="35000"/>
              </a:srgbClr>
            </a:solidFill>
            <a:prstDash val="solid"/>
            <a:miter lim="800000"/>
            <a:tailEnd type="triangle" w="med" len="med"/>
          </a:ln>
          <a:effectLst/>
        </p:spPr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F6B56408-64E6-1B96-5DC3-A45C9172B0A4}"/>
              </a:ext>
            </a:extLst>
          </p:cNvPr>
          <p:cNvCxnSpPr>
            <a:cxnSpLocks/>
          </p:cNvCxnSpPr>
          <p:nvPr/>
        </p:nvCxnSpPr>
        <p:spPr>
          <a:xfrm>
            <a:off x="4153280" y="3658192"/>
            <a:ext cx="548640" cy="0"/>
          </a:xfrm>
          <a:prstGeom prst="straightConnector1">
            <a:avLst/>
          </a:prstGeom>
          <a:noFill/>
          <a:ln w="9525" cap="flat" cmpd="sng" algn="ctr">
            <a:solidFill>
              <a:srgbClr val="000000">
                <a:lumMod val="65000"/>
                <a:lumOff val="35000"/>
              </a:srgbClr>
            </a:solidFill>
            <a:prstDash val="solid"/>
            <a:miter lim="800000"/>
            <a:tailEnd type="triangle" w="med" len="med"/>
          </a:ln>
          <a:effectLst/>
        </p:spPr>
      </p:cxnSp>
      <p:sp>
        <p:nvSpPr>
          <p:cNvPr id="109" name="Rectangle 108">
            <a:extLst>
              <a:ext uri="{FF2B5EF4-FFF2-40B4-BE49-F238E27FC236}">
                <a16:creationId xmlns:a16="http://schemas.microsoft.com/office/drawing/2014/main" id="{35AA08CB-9940-EB31-00B6-82DE0B5A5016}"/>
              </a:ext>
            </a:extLst>
          </p:cNvPr>
          <p:cNvSpPr/>
          <p:nvPr/>
        </p:nvSpPr>
        <p:spPr>
          <a:xfrm rot="17054132">
            <a:off x="5397216" y="3668029"/>
            <a:ext cx="74092" cy="135726"/>
          </a:xfrm>
          <a:prstGeom prst="rect">
            <a:avLst/>
          </a:prstGeom>
          <a:solidFill>
            <a:srgbClr val="0B43AA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9E872178-4CE4-B53D-5F1F-D9E28B6C1B8C}"/>
              </a:ext>
            </a:extLst>
          </p:cNvPr>
          <p:cNvGrpSpPr/>
          <p:nvPr/>
        </p:nvGrpSpPr>
        <p:grpSpPr>
          <a:xfrm>
            <a:off x="5439958" y="3301603"/>
            <a:ext cx="805133" cy="788171"/>
            <a:chOff x="3657527" y="3535359"/>
            <a:chExt cx="805133" cy="788171"/>
          </a:xfrm>
        </p:grpSpPr>
        <p:sp>
          <p:nvSpPr>
            <p:cNvPr id="111" name="Freeform: Shape 337">
              <a:extLst>
                <a:ext uri="{FF2B5EF4-FFF2-40B4-BE49-F238E27FC236}">
                  <a16:creationId xmlns:a16="http://schemas.microsoft.com/office/drawing/2014/main" id="{45B62D35-F998-3135-F221-3858830160D0}"/>
                </a:ext>
              </a:extLst>
            </p:cNvPr>
            <p:cNvSpPr/>
            <p:nvPr/>
          </p:nvSpPr>
          <p:spPr>
            <a:xfrm rot="19142890">
              <a:off x="3657527" y="3535359"/>
              <a:ext cx="805133" cy="788171"/>
            </a:xfrm>
            <a:custGeom>
              <a:avLst/>
              <a:gdLst>
                <a:gd name="connsiteX0" fmla="*/ 324991 w 728112"/>
                <a:gd name="connsiteY0" fmla="*/ 779 h 712773"/>
                <a:gd name="connsiteX1" fmla="*/ 327372 w 728112"/>
                <a:gd name="connsiteY1" fmla="*/ 150798 h 712773"/>
                <a:gd name="connsiteX2" fmla="*/ 367853 w 728112"/>
                <a:gd name="connsiteY2" fmla="*/ 162704 h 712773"/>
                <a:gd name="connsiteX3" fmla="*/ 398810 w 728112"/>
                <a:gd name="connsiteY3" fmla="*/ 205566 h 712773"/>
                <a:gd name="connsiteX4" fmla="*/ 446435 w 728112"/>
                <a:gd name="connsiteY4" fmla="*/ 153179 h 712773"/>
                <a:gd name="connsiteX5" fmla="*/ 577403 w 728112"/>
                <a:gd name="connsiteY5" fmla="*/ 67454 h 712773"/>
                <a:gd name="connsiteX6" fmla="*/ 501203 w 728112"/>
                <a:gd name="connsiteY6" fmla="*/ 226998 h 712773"/>
                <a:gd name="connsiteX7" fmla="*/ 727422 w 728112"/>
                <a:gd name="connsiteY7" fmla="*/ 207948 h 712773"/>
                <a:gd name="connsiteX8" fmla="*/ 572641 w 728112"/>
                <a:gd name="connsiteY8" fmla="*/ 317485 h 712773"/>
                <a:gd name="connsiteX9" fmla="*/ 601216 w 728112"/>
                <a:gd name="connsiteY9" fmla="*/ 415116 h 712773"/>
                <a:gd name="connsiteX10" fmla="*/ 720278 w 728112"/>
                <a:gd name="connsiteY10" fmla="*/ 386541 h 712773"/>
                <a:gd name="connsiteX11" fmla="*/ 632172 w 728112"/>
                <a:gd name="connsiteY11" fmla="*/ 460360 h 712773"/>
                <a:gd name="connsiteX12" fmla="*/ 496441 w 728112"/>
                <a:gd name="connsiteY12" fmla="*/ 519891 h 712773"/>
                <a:gd name="connsiteX13" fmla="*/ 527397 w 728112"/>
                <a:gd name="connsiteY13" fmla="*/ 627048 h 712773"/>
                <a:gd name="connsiteX14" fmla="*/ 484535 w 728112"/>
                <a:gd name="connsiteY14" fmla="*/ 712773 h 712773"/>
                <a:gd name="connsiteX15" fmla="*/ 458341 w 728112"/>
                <a:gd name="connsiteY15" fmla="*/ 627048 h 712773"/>
                <a:gd name="connsiteX16" fmla="*/ 377378 w 728112"/>
                <a:gd name="connsiteY16" fmla="*/ 615141 h 712773"/>
                <a:gd name="connsiteX17" fmla="*/ 286891 w 728112"/>
                <a:gd name="connsiteY17" fmla="*/ 584185 h 712773"/>
                <a:gd name="connsiteX18" fmla="*/ 210691 w 728112"/>
                <a:gd name="connsiteY18" fmla="*/ 674673 h 712773"/>
                <a:gd name="connsiteX19" fmla="*/ 182116 w 728112"/>
                <a:gd name="connsiteY19" fmla="*/ 600854 h 712773"/>
                <a:gd name="connsiteX20" fmla="*/ 182116 w 728112"/>
                <a:gd name="connsiteY20" fmla="*/ 477029 h 712773"/>
                <a:gd name="connsiteX21" fmla="*/ 86866 w 728112"/>
                <a:gd name="connsiteY21" fmla="*/ 477029 h 712773"/>
                <a:gd name="connsiteX22" fmla="*/ 1141 w 728112"/>
                <a:gd name="connsiteY22" fmla="*/ 503223 h 712773"/>
                <a:gd name="connsiteX23" fmla="*/ 46385 w 728112"/>
                <a:gd name="connsiteY23" fmla="*/ 446073 h 712773"/>
                <a:gd name="connsiteX24" fmla="*/ 167828 w 728112"/>
                <a:gd name="connsiteY24" fmla="*/ 391304 h 712773"/>
                <a:gd name="connsiteX25" fmla="*/ 39241 w 728112"/>
                <a:gd name="connsiteY25" fmla="*/ 307960 h 712773"/>
                <a:gd name="connsiteX26" fmla="*/ 55910 w 728112"/>
                <a:gd name="connsiteY26" fmla="*/ 284148 h 712773"/>
                <a:gd name="connsiteX27" fmla="*/ 139253 w 728112"/>
                <a:gd name="connsiteY27" fmla="*/ 305579 h 712773"/>
                <a:gd name="connsiteX28" fmla="*/ 134491 w 728112"/>
                <a:gd name="connsiteY28" fmla="*/ 260335 h 712773"/>
                <a:gd name="connsiteX29" fmla="*/ 86866 w 728112"/>
                <a:gd name="connsiteY29" fmla="*/ 212710 h 712773"/>
                <a:gd name="connsiteX30" fmla="*/ 113060 w 728112"/>
                <a:gd name="connsiteY30" fmla="*/ 186516 h 712773"/>
                <a:gd name="connsiteX31" fmla="*/ 234503 w 728112"/>
                <a:gd name="connsiteY31" fmla="*/ 238904 h 712773"/>
                <a:gd name="connsiteX32" fmla="*/ 284510 w 728112"/>
                <a:gd name="connsiteY32" fmla="*/ 98410 h 712773"/>
                <a:gd name="connsiteX33" fmla="*/ 324991 w 728112"/>
                <a:gd name="connsiteY33" fmla="*/ 779 h 712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28112" h="712773">
                  <a:moveTo>
                    <a:pt x="324991" y="779"/>
                  </a:moveTo>
                  <a:cubicBezTo>
                    <a:pt x="332135" y="9510"/>
                    <a:pt x="320228" y="123811"/>
                    <a:pt x="327372" y="150798"/>
                  </a:cubicBezTo>
                  <a:cubicBezTo>
                    <a:pt x="334516" y="177786"/>
                    <a:pt x="355947" y="153576"/>
                    <a:pt x="367853" y="162704"/>
                  </a:cubicBezTo>
                  <a:cubicBezTo>
                    <a:pt x="379759" y="171832"/>
                    <a:pt x="385713" y="207153"/>
                    <a:pt x="398810" y="205566"/>
                  </a:cubicBezTo>
                  <a:cubicBezTo>
                    <a:pt x="411907" y="203979"/>
                    <a:pt x="416670" y="176197"/>
                    <a:pt x="446435" y="153179"/>
                  </a:cubicBezTo>
                  <a:cubicBezTo>
                    <a:pt x="476200" y="130161"/>
                    <a:pt x="568275" y="55151"/>
                    <a:pt x="577403" y="67454"/>
                  </a:cubicBezTo>
                  <a:cubicBezTo>
                    <a:pt x="586531" y="79757"/>
                    <a:pt x="476200" y="203582"/>
                    <a:pt x="501203" y="226998"/>
                  </a:cubicBezTo>
                  <a:cubicBezTo>
                    <a:pt x="526206" y="250414"/>
                    <a:pt x="715516" y="192867"/>
                    <a:pt x="727422" y="207948"/>
                  </a:cubicBezTo>
                  <a:cubicBezTo>
                    <a:pt x="739328" y="223029"/>
                    <a:pt x="593675" y="282957"/>
                    <a:pt x="572641" y="317485"/>
                  </a:cubicBezTo>
                  <a:cubicBezTo>
                    <a:pt x="551607" y="352013"/>
                    <a:pt x="576610" y="403607"/>
                    <a:pt x="601216" y="415116"/>
                  </a:cubicBezTo>
                  <a:cubicBezTo>
                    <a:pt x="625822" y="426625"/>
                    <a:pt x="715119" y="379000"/>
                    <a:pt x="720278" y="386541"/>
                  </a:cubicBezTo>
                  <a:cubicBezTo>
                    <a:pt x="725437" y="394082"/>
                    <a:pt x="669478" y="438135"/>
                    <a:pt x="632172" y="460360"/>
                  </a:cubicBezTo>
                  <a:cubicBezTo>
                    <a:pt x="594866" y="482585"/>
                    <a:pt x="513903" y="492110"/>
                    <a:pt x="496441" y="519891"/>
                  </a:cubicBezTo>
                  <a:cubicBezTo>
                    <a:pt x="478979" y="547672"/>
                    <a:pt x="529381" y="594901"/>
                    <a:pt x="527397" y="627048"/>
                  </a:cubicBezTo>
                  <a:cubicBezTo>
                    <a:pt x="525413" y="659195"/>
                    <a:pt x="496044" y="712773"/>
                    <a:pt x="484535" y="712773"/>
                  </a:cubicBezTo>
                  <a:cubicBezTo>
                    <a:pt x="473026" y="712773"/>
                    <a:pt x="476200" y="643320"/>
                    <a:pt x="458341" y="627048"/>
                  </a:cubicBezTo>
                  <a:cubicBezTo>
                    <a:pt x="440482" y="610776"/>
                    <a:pt x="405953" y="622285"/>
                    <a:pt x="377378" y="615141"/>
                  </a:cubicBezTo>
                  <a:cubicBezTo>
                    <a:pt x="348803" y="607997"/>
                    <a:pt x="314672" y="574263"/>
                    <a:pt x="286891" y="584185"/>
                  </a:cubicBezTo>
                  <a:cubicBezTo>
                    <a:pt x="259110" y="594107"/>
                    <a:pt x="228153" y="671895"/>
                    <a:pt x="210691" y="674673"/>
                  </a:cubicBezTo>
                  <a:cubicBezTo>
                    <a:pt x="193229" y="677451"/>
                    <a:pt x="186878" y="633795"/>
                    <a:pt x="182116" y="600854"/>
                  </a:cubicBezTo>
                  <a:cubicBezTo>
                    <a:pt x="177354" y="567913"/>
                    <a:pt x="197991" y="497667"/>
                    <a:pt x="182116" y="477029"/>
                  </a:cubicBezTo>
                  <a:cubicBezTo>
                    <a:pt x="166241" y="456392"/>
                    <a:pt x="117028" y="472663"/>
                    <a:pt x="86866" y="477029"/>
                  </a:cubicBezTo>
                  <a:cubicBezTo>
                    <a:pt x="56704" y="481395"/>
                    <a:pt x="7888" y="508382"/>
                    <a:pt x="1141" y="503223"/>
                  </a:cubicBezTo>
                  <a:cubicBezTo>
                    <a:pt x="-5606" y="498064"/>
                    <a:pt x="18604" y="464726"/>
                    <a:pt x="46385" y="446073"/>
                  </a:cubicBezTo>
                  <a:cubicBezTo>
                    <a:pt x="74166" y="427420"/>
                    <a:pt x="169019" y="414323"/>
                    <a:pt x="167828" y="391304"/>
                  </a:cubicBezTo>
                  <a:cubicBezTo>
                    <a:pt x="166637" y="368285"/>
                    <a:pt x="57894" y="325819"/>
                    <a:pt x="39241" y="307960"/>
                  </a:cubicBezTo>
                  <a:cubicBezTo>
                    <a:pt x="20588" y="290101"/>
                    <a:pt x="39241" y="284545"/>
                    <a:pt x="55910" y="284148"/>
                  </a:cubicBezTo>
                  <a:cubicBezTo>
                    <a:pt x="72579" y="283751"/>
                    <a:pt x="126156" y="309548"/>
                    <a:pt x="139253" y="305579"/>
                  </a:cubicBezTo>
                  <a:cubicBezTo>
                    <a:pt x="152350" y="301610"/>
                    <a:pt x="143222" y="275813"/>
                    <a:pt x="134491" y="260335"/>
                  </a:cubicBezTo>
                  <a:cubicBezTo>
                    <a:pt x="125760" y="244857"/>
                    <a:pt x="90438" y="225013"/>
                    <a:pt x="86866" y="212710"/>
                  </a:cubicBezTo>
                  <a:cubicBezTo>
                    <a:pt x="83294" y="200407"/>
                    <a:pt x="88454" y="182150"/>
                    <a:pt x="113060" y="186516"/>
                  </a:cubicBezTo>
                  <a:cubicBezTo>
                    <a:pt x="137666" y="190882"/>
                    <a:pt x="205928" y="253588"/>
                    <a:pt x="234503" y="238904"/>
                  </a:cubicBezTo>
                  <a:cubicBezTo>
                    <a:pt x="263078" y="224220"/>
                    <a:pt x="272207" y="138097"/>
                    <a:pt x="284510" y="98410"/>
                  </a:cubicBezTo>
                  <a:cubicBezTo>
                    <a:pt x="296813" y="58723"/>
                    <a:pt x="317847" y="-7952"/>
                    <a:pt x="324991" y="779"/>
                  </a:cubicBezTo>
                  <a:close/>
                </a:path>
              </a:pathLst>
            </a:custGeom>
            <a:solidFill>
              <a:srgbClr val="9B85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1DEE4328-C222-F2E5-ABC9-5F192D0F4D4E}"/>
                </a:ext>
              </a:extLst>
            </p:cNvPr>
            <p:cNvSpPr/>
            <p:nvPr/>
          </p:nvSpPr>
          <p:spPr bwMode="auto">
            <a:xfrm>
              <a:off x="3915256" y="3839219"/>
              <a:ext cx="245790" cy="231380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 w="127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ＭＳ Ｐゴシック" charset="-128"/>
              </a:endParaRPr>
            </a:p>
          </p:txBody>
        </p:sp>
      </p:grpSp>
      <p:sp>
        <p:nvSpPr>
          <p:cNvPr id="113" name="TextBox 112">
            <a:extLst>
              <a:ext uri="{FF2B5EF4-FFF2-40B4-BE49-F238E27FC236}">
                <a16:creationId xmlns:a16="http://schemas.microsoft.com/office/drawing/2014/main" id="{4F84F63A-5179-DB46-8C61-8CB0779CDAFF}"/>
              </a:ext>
            </a:extLst>
          </p:cNvPr>
          <p:cNvSpPr txBox="1"/>
          <p:nvPr/>
        </p:nvSpPr>
        <p:spPr>
          <a:xfrm>
            <a:off x="7169126" y="4112083"/>
            <a:ext cx="1025922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defTabSz="914400">
              <a:defRPr/>
            </a:pPr>
            <a:r>
              <a:rPr lang="en-US" sz="1400" dirty="0">
                <a:solidFill>
                  <a:srgbClr val="000000"/>
                </a:solidFill>
                <a:latin typeface="Arial" panose="020B0604020202020204"/>
              </a:rPr>
              <a:t>activated DC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F6E29790-094A-73A6-ECAE-0A95E2F5AC7D}"/>
              </a:ext>
            </a:extLst>
          </p:cNvPr>
          <p:cNvSpPr/>
          <p:nvPr/>
        </p:nvSpPr>
        <p:spPr>
          <a:xfrm rot="2019292">
            <a:off x="5583328" y="4018389"/>
            <a:ext cx="74047" cy="127880"/>
          </a:xfrm>
          <a:prstGeom prst="rect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AF1446C5-91FC-D0BB-4C48-72DC81627B72}"/>
              </a:ext>
            </a:extLst>
          </p:cNvPr>
          <p:cNvGrpSpPr/>
          <p:nvPr/>
        </p:nvGrpSpPr>
        <p:grpSpPr>
          <a:xfrm rot="20530564">
            <a:off x="2968905" y="2822999"/>
            <a:ext cx="1199199" cy="1221650"/>
            <a:chOff x="2671043" y="2062857"/>
            <a:chExt cx="976795" cy="1044891"/>
          </a:xfrm>
        </p:grpSpPr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EE53B1DA-9D60-BD4F-36AE-BDEA8B5960CC}"/>
                </a:ext>
              </a:extLst>
            </p:cNvPr>
            <p:cNvGrpSpPr/>
            <p:nvPr/>
          </p:nvGrpSpPr>
          <p:grpSpPr>
            <a:xfrm rot="14618777">
              <a:off x="3167618" y="2358192"/>
              <a:ext cx="356813" cy="306342"/>
              <a:chOff x="4949651" y="3058919"/>
              <a:chExt cx="356813" cy="306342"/>
            </a:xfrm>
          </p:grpSpPr>
          <p:grpSp>
            <p:nvGrpSpPr>
              <p:cNvPr id="219" name="Group 218">
                <a:extLst>
                  <a:ext uri="{FF2B5EF4-FFF2-40B4-BE49-F238E27FC236}">
                    <a16:creationId xmlns:a16="http://schemas.microsoft.com/office/drawing/2014/main" id="{A7541FD4-EFDC-2105-B725-0E507B22B881}"/>
                  </a:ext>
                </a:extLst>
              </p:cNvPr>
              <p:cNvGrpSpPr/>
              <p:nvPr/>
            </p:nvGrpSpPr>
            <p:grpSpPr>
              <a:xfrm>
                <a:off x="5034985" y="3120900"/>
                <a:ext cx="271479" cy="244361"/>
                <a:chOff x="5130003" y="2226768"/>
                <a:chExt cx="653497" cy="588221"/>
              </a:xfrm>
            </p:grpSpPr>
            <p:grpSp>
              <p:nvGrpSpPr>
                <p:cNvPr id="221" name="Group 220">
                  <a:extLst>
                    <a:ext uri="{FF2B5EF4-FFF2-40B4-BE49-F238E27FC236}">
                      <a16:creationId xmlns:a16="http://schemas.microsoft.com/office/drawing/2014/main" id="{11B2016B-89C7-00FE-17DE-6E911550B67D}"/>
                    </a:ext>
                  </a:extLst>
                </p:cNvPr>
                <p:cNvGrpSpPr/>
                <p:nvPr/>
              </p:nvGrpSpPr>
              <p:grpSpPr>
                <a:xfrm>
                  <a:off x="5344116" y="2488532"/>
                  <a:ext cx="172727" cy="326457"/>
                  <a:chOff x="5344116" y="2488532"/>
                  <a:chExt cx="172727" cy="326457"/>
                </a:xfrm>
              </p:grpSpPr>
              <p:sp>
                <p:nvSpPr>
                  <p:cNvPr id="234" name="Rectangle 233">
                    <a:extLst>
                      <a:ext uri="{FF2B5EF4-FFF2-40B4-BE49-F238E27FC236}">
                        <a16:creationId xmlns:a16="http://schemas.microsoft.com/office/drawing/2014/main" id="{8B6052F9-8BD8-414B-4AD4-3D7C8F1CE73A}"/>
                      </a:ext>
                    </a:extLst>
                  </p:cNvPr>
                  <p:cNvSpPr/>
                  <p:nvPr/>
                </p:nvSpPr>
                <p:spPr>
                  <a:xfrm>
                    <a:off x="5344116" y="2488532"/>
                    <a:ext cx="69850" cy="326457"/>
                  </a:xfrm>
                  <a:prstGeom prst="rect">
                    <a:avLst/>
                  </a:prstGeom>
                  <a:solidFill>
                    <a:srgbClr val="C0000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5" name="Rectangle 234">
                    <a:extLst>
                      <a:ext uri="{FF2B5EF4-FFF2-40B4-BE49-F238E27FC236}">
                        <a16:creationId xmlns:a16="http://schemas.microsoft.com/office/drawing/2014/main" id="{31C918DC-2D48-4534-973F-A06000779A15}"/>
                      </a:ext>
                    </a:extLst>
                  </p:cNvPr>
                  <p:cNvSpPr/>
                  <p:nvPr/>
                </p:nvSpPr>
                <p:spPr>
                  <a:xfrm>
                    <a:off x="5446993" y="2488532"/>
                    <a:ext cx="69850" cy="326457"/>
                  </a:xfrm>
                  <a:prstGeom prst="rect">
                    <a:avLst/>
                  </a:prstGeom>
                  <a:solidFill>
                    <a:srgbClr val="C0000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22" name="Freeform 5">
                  <a:extLst>
                    <a:ext uri="{FF2B5EF4-FFF2-40B4-BE49-F238E27FC236}">
                      <a16:creationId xmlns:a16="http://schemas.microsoft.com/office/drawing/2014/main" id="{A0BA95BE-B557-1D7F-24B2-EBC43B78BA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81918" y="2412206"/>
                  <a:ext cx="45719" cy="76325"/>
                </a:xfrm>
                <a:custGeom>
                  <a:avLst/>
                  <a:gdLst>
                    <a:gd name="T0" fmla="*/ 0 w 144"/>
                    <a:gd name="T1" fmla="*/ 144 h 144"/>
                    <a:gd name="T2" fmla="*/ 144 w 144"/>
                    <a:gd name="T3" fmla="*/ 0 h 144"/>
                    <a:gd name="connsiteX0" fmla="*/ 0 w 10000"/>
                    <a:gd name="connsiteY0" fmla="*/ 10000 h 10000"/>
                    <a:gd name="connsiteX1" fmla="*/ 10000 w 10000"/>
                    <a:gd name="connsiteY1" fmla="*/ 0 h 10000"/>
                    <a:gd name="connsiteX0" fmla="*/ 0 w 10000"/>
                    <a:gd name="connsiteY0" fmla="*/ 10000 h 10000"/>
                    <a:gd name="connsiteX1" fmla="*/ 10000 w 10000"/>
                    <a:gd name="connsiteY1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000" h="10000">
                      <a:moveTo>
                        <a:pt x="0" y="10000"/>
                      </a:moveTo>
                      <a:cubicBezTo>
                        <a:pt x="521" y="6628"/>
                        <a:pt x="4444" y="2808"/>
                        <a:pt x="10000" y="0"/>
                      </a:cubicBezTo>
                    </a:path>
                  </a:pathLst>
                </a:custGeom>
                <a:noFill/>
                <a:ln w="6350" cap="flat">
                  <a:solidFill>
                    <a:srgbClr val="000000">
                      <a:lumMod val="65000"/>
                      <a:lumOff val="35000"/>
                    </a:srgb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</a:endParaRPr>
                </a:p>
              </p:txBody>
            </p:sp>
            <p:sp>
              <p:nvSpPr>
                <p:cNvPr id="223" name="Freeform 5">
                  <a:extLst>
                    <a:ext uri="{FF2B5EF4-FFF2-40B4-BE49-F238E27FC236}">
                      <a16:creationId xmlns:a16="http://schemas.microsoft.com/office/drawing/2014/main" id="{26DB1B5A-4E25-A614-EC2D-B8E0514034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5332768" y="2412206"/>
                  <a:ext cx="45719" cy="76325"/>
                </a:xfrm>
                <a:custGeom>
                  <a:avLst/>
                  <a:gdLst>
                    <a:gd name="T0" fmla="*/ 0 w 144"/>
                    <a:gd name="T1" fmla="*/ 144 h 144"/>
                    <a:gd name="T2" fmla="*/ 144 w 144"/>
                    <a:gd name="T3" fmla="*/ 0 h 144"/>
                    <a:gd name="connsiteX0" fmla="*/ 0 w 10000"/>
                    <a:gd name="connsiteY0" fmla="*/ 10000 h 10000"/>
                    <a:gd name="connsiteX1" fmla="*/ 10000 w 10000"/>
                    <a:gd name="connsiteY1" fmla="*/ 0 h 10000"/>
                    <a:gd name="connsiteX0" fmla="*/ 0 w 10000"/>
                    <a:gd name="connsiteY0" fmla="*/ 10000 h 10000"/>
                    <a:gd name="connsiteX1" fmla="*/ 10000 w 10000"/>
                    <a:gd name="connsiteY1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000" h="10000">
                      <a:moveTo>
                        <a:pt x="0" y="10000"/>
                      </a:moveTo>
                      <a:cubicBezTo>
                        <a:pt x="521" y="6628"/>
                        <a:pt x="4444" y="2808"/>
                        <a:pt x="10000" y="0"/>
                      </a:cubicBezTo>
                    </a:path>
                  </a:pathLst>
                </a:custGeom>
                <a:noFill/>
                <a:ln w="6350" cap="flat">
                  <a:solidFill>
                    <a:srgbClr val="000000">
                      <a:lumMod val="65000"/>
                      <a:lumOff val="35000"/>
                    </a:srgb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</a:endParaRPr>
                </a:p>
              </p:txBody>
            </p:sp>
            <p:grpSp>
              <p:nvGrpSpPr>
                <p:cNvPr id="224" name="Group 223">
                  <a:extLst>
                    <a:ext uri="{FF2B5EF4-FFF2-40B4-BE49-F238E27FC236}">
                      <a16:creationId xmlns:a16="http://schemas.microsoft.com/office/drawing/2014/main" id="{1E349C22-128A-B5F4-33BA-F69D11A939D9}"/>
                    </a:ext>
                  </a:extLst>
                </p:cNvPr>
                <p:cNvGrpSpPr/>
                <p:nvPr/>
              </p:nvGrpSpPr>
              <p:grpSpPr>
                <a:xfrm rot="18900000">
                  <a:off x="5130003" y="2226768"/>
                  <a:ext cx="167481" cy="265302"/>
                  <a:chOff x="3670300" y="2530475"/>
                  <a:chExt cx="167481" cy="265302"/>
                </a:xfrm>
              </p:grpSpPr>
              <p:sp>
                <p:nvSpPr>
                  <p:cNvPr id="230" name="Rectangle 229">
                    <a:extLst>
                      <a:ext uri="{FF2B5EF4-FFF2-40B4-BE49-F238E27FC236}">
                        <a16:creationId xmlns:a16="http://schemas.microsoft.com/office/drawing/2014/main" id="{3D7E9D5D-5871-C5EA-604E-C00E00966CD3}"/>
                      </a:ext>
                    </a:extLst>
                  </p:cNvPr>
                  <p:cNvSpPr/>
                  <p:nvPr/>
                </p:nvSpPr>
                <p:spPr>
                  <a:xfrm>
                    <a:off x="3670300" y="2530476"/>
                    <a:ext cx="69850" cy="173545"/>
                  </a:xfrm>
                  <a:prstGeom prst="rect">
                    <a:avLst/>
                  </a:prstGeom>
                  <a:solidFill>
                    <a:srgbClr val="FFFFFF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1" name="Rectangle 230">
                    <a:extLst>
                      <a:ext uri="{FF2B5EF4-FFF2-40B4-BE49-F238E27FC236}">
                        <a16:creationId xmlns:a16="http://schemas.microsoft.com/office/drawing/2014/main" id="{C7EC276B-9795-0D48-35E2-52FF60497C99}"/>
                      </a:ext>
                    </a:extLst>
                  </p:cNvPr>
                  <p:cNvSpPr/>
                  <p:nvPr/>
                </p:nvSpPr>
                <p:spPr>
                  <a:xfrm>
                    <a:off x="3767931" y="2530475"/>
                    <a:ext cx="69850" cy="173545"/>
                  </a:xfrm>
                  <a:prstGeom prst="rect">
                    <a:avLst/>
                  </a:prstGeom>
                  <a:solidFill>
                    <a:srgbClr val="FFFFFF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2" name="Rectangle 231">
                    <a:extLst>
                      <a:ext uri="{FF2B5EF4-FFF2-40B4-BE49-F238E27FC236}">
                        <a16:creationId xmlns:a16="http://schemas.microsoft.com/office/drawing/2014/main" id="{620C8839-4B1E-73C8-4E49-7E305E9B03A2}"/>
                      </a:ext>
                    </a:extLst>
                  </p:cNvPr>
                  <p:cNvSpPr/>
                  <p:nvPr/>
                </p:nvSpPr>
                <p:spPr>
                  <a:xfrm>
                    <a:off x="3670300" y="2686049"/>
                    <a:ext cx="69850" cy="109728"/>
                  </a:xfrm>
                  <a:prstGeom prst="rect">
                    <a:avLst/>
                  </a:prstGeom>
                  <a:solidFill>
                    <a:srgbClr val="FFFFFF">
                      <a:lumMod val="50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3" name="Rectangle 232">
                    <a:extLst>
                      <a:ext uri="{FF2B5EF4-FFF2-40B4-BE49-F238E27FC236}">
                        <a16:creationId xmlns:a16="http://schemas.microsoft.com/office/drawing/2014/main" id="{D7942B6C-D085-4B72-9B06-D482E7E2454D}"/>
                      </a:ext>
                    </a:extLst>
                  </p:cNvPr>
                  <p:cNvSpPr/>
                  <p:nvPr/>
                </p:nvSpPr>
                <p:spPr>
                  <a:xfrm>
                    <a:off x="3767931" y="2686049"/>
                    <a:ext cx="69850" cy="109728"/>
                  </a:xfrm>
                  <a:prstGeom prst="rect">
                    <a:avLst/>
                  </a:prstGeom>
                  <a:solidFill>
                    <a:srgbClr val="FFFFFF">
                      <a:lumMod val="50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25" name="Group 224">
                  <a:extLst>
                    <a:ext uri="{FF2B5EF4-FFF2-40B4-BE49-F238E27FC236}">
                      <a16:creationId xmlns:a16="http://schemas.microsoft.com/office/drawing/2014/main" id="{7DEA566D-AD9F-2F32-0DC6-F0815FD004DC}"/>
                    </a:ext>
                  </a:extLst>
                </p:cNvPr>
                <p:cNvGrpSpPr/>
                <p:nvPr/>
              </p:nvGrpSpPr>
              <p:grpSpPr>
                <a:xfrm rot="2700000">
                  <a:off x="5567109" y="2226769"/>
                  <a:ext cx="167481" cy="265301"/>
                  <a:chOff x="3670300" y="2530476"/>
                  <a:chExt cx="167481" cy="265301"/>
                </a:xfrm>
              </p:grpSpPr>
              <p:sp>
                <p:nvSpPr>
                  <p:cNvPr id="226" name="Rectangle 225">
                    <a:extLst>
                      <a:ext uri="{FF2B5EF4-FFF2-40B4-BE49-F238E27FC236}">
                        <a16:creationId xmlns:a16="http://schemas.microsoft.com/office/drawing/2014/main" id="{FB64D8DF-A933-6857-289B-62567047A7D1}"/>
                      </a:ext>
                    </a:extLst>
                  </p:cNvPr>
                  <p:cNvSpPr/>
                  <p:nvPr/>
                </p:nvSpPr>
                <p:spPr>
                  <a:xfrm>
                    <a:off x="3670300" y="2530476"/>
                    <a:ext cx="69850" cy="169617"/>
                  </a:xfrm>
                  <a:prstGeom prst="rect">
                    <a:avLst/>
                  </a:prstGeom>
                  <a:solidFill>
                    <a:srgbClr val="FFFFFF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7" name="Rectangle 226">
                    <a:extLst>
                      <a:ext uri="{FF2B5EF4-FFF2-40B4-BE49-F238E27FC236}">
                        <a16:creationId xmlns:a16="http://schemas.microsoft.com/office/drawing/2014/main" id="{49CB5DEE-E1B5-C543-DDDF-7C97DA11BB19}"/>
                      </a:ext>
                    </a:extLst>
                  </p:cNvPr>
                  <p:cNvSpPr/>
                  <p:nvPr/>
                </p:nvSpPr>
                <p:spPr>
                  <a:xfrm>
                    <a:off x="3767931" y="2530477"/>
                    <a:ext cx="69850" cy="169618"/>
                  </a:xfrm>
                  <a:prstGeom prst="rect">
                    <a:avLst/>
                  </a:prstGeom>
                  <a:solidFill>
                    <a:srgbClr val="FFFFFF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8" name="Rectangle 227">
                    <a:extLst>
                      <a:ext uri="{FF2B5EF4-FFF2-40B4-BE49-F238E27FC236}">
                        <a16:creationId xmlns:a16="http://schemas.microsoft.com/office/drawing/2014/main" id="{18E55AA5-1D0C-D5C9-5F29-1CCFA425F3BE}"/>
                      </a:ext>
                    </a:extLst>
                  </p:cNvPr>
                  <p:cNvSpPr/>
                  <p:nvPr/>
                </p:nvSpPr>
                <p:spPr>
                  <a:xfrm>
                    <a:off x="3670300" y="2686049"/>
                    <a:ext cx="69850" cy="109728"/>
                  </a:xfrm>
                  <a:prstGeom prst="rect">
                    <a:avLst/>
                  </a:prstGeom>
                  <a:solidFill>
                    <a:srgbClr val="FFFFFF">
                      <a:lumMod val="50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9" name="Rectangle 228">
                    <a:extLst>
                      <a:ext uri="{FF2B5EF4-FFF2-40B4-BE49-F238E27FC236}">
                        <a16:creationId xmlns:a16="http://schemas.microsoft.com/office/drawing/2014/main" id="{70C6190C-DE68-95EA-0DAD-E514A0878AC9}"/>
                      </a:ext>
                    </a:extLst>
                  </p:cNvPr>
                  <p:cNvSpPr/>
                  <p:nvPr/>
                </p:nvSpPr>
                <p:spPr>
                  <a:xfrm>
                    <a:off x="3767931" y="2686049"/>
                    <a:ext cx="69850" cy="109728"/>
                  </a:xfrm>
                  <a:prstGeom prst="rect">
                    <a:avLst/>
                  </a:prstGeom>
                  <a:solidFill>
                    <a:srgbClr val="FFFFFF">
                      <a:lumMod val="50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20" name="Oval 219">
                <a:extLst>
                  <a:ext uri="{FF2B5EF4-FFF2-40B4-BE49-F238E27FC236}">
                    <a16:creationId xmlns:a16="http://schemas.microsoft.com/office/drawing/2014/main" id="{72ED1B94-3A89-1034-E54C-D7150BDF7048}"/>
                  </a:ext>
                </a:extLst>
              </p:cNvPr>
              <p:cNvSpPr/>
              <p:nvPr/>
            </p:nvSpPr>
            <p:spPr>
              <a:xfrm>
                <a:off x="4949651" y="3058919"/>
                <a:ext cx="93436" cy="93436"/>
              </a:xfrm>
              <a:prstGeom prst="ellipse">
                <a:avLst/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FC962037-9743-93A1-367B-107ED4594059}"/>
                </a:ext>
              </a:extLst>
            </p:cNvPr>
            <p:cNvGrpSpPr/>
            <p:nvPr/>
          </p:nvGrpSpPr>
          <p:grpSpPr>
            <a:xfrm rot="9446554">
              <a:off x="2813181" y="2201023"/>
              <a:ext cx="356813" cy="306342"/>
              <a:chOff x="4949651" y="3058919"/>
              <a:chExt cx="356813" cy="306342"/>
            </a:xfrm>
          </p:grpSpPr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73477D98-5A41-F095-F24E-0FE9ED48583C}"/>
                  </a:ext>
                </a:extLst>
              </p:cNvPr>
              <p:cNvGrpSpPr/>
              <p:nvPr/>
            </p:nvGrpSpPr>
            <p:grpSpPr>
              <a:xfrm>
                <a:off x="5034985" y="3120900"/>
                <a:ext cx="271479" cy="244361"/>
                <a:chOff x="5130003" y="2226768"/>
                <a:chExt cx="653497" cy="588221"/>
              </a:xfrm>
            </p:grpSpPr>
            <p:grpSp>
              <p:nvGrpSpPr>
                <p:cNvPr id="204" name="Group 203">
                  <a:extLst>
                    <a:ext uri="{FF2B5EF4-FFF2-40B4-BE49-F238E27FC236}">
                      <a16:creationId xmlns:a16="http://schemas.microsoft.com/office/drawing/2014/main" id="{1943D84F-2E1B-CFA1-9393-92B8739D71D8}"/>
                    </a:ext>
                  </a:extLst>
                </p:cNvPr>
                <p:cNvGrpSpPr/>
                <p:nvPr/>
              </p:nvGrpSpPr>
              <p:grpSpPr>
                <a:xfrm>
                  <a:off x="5344116" y="2488532"/>
                  <a:ext cx="172727" cy="326457"/>
                  <a:chOff x="5344116" y="2488532"/>
                  <a:chExt cx="172727" cy="326457"/>
                </a:xfrm>
              </p:grpSpPr>
              <p:sp>
                <p:nvSpPr>
                  <p:cNvPr id="217" name="Rectangle 216">
                    <a:extLst>
                      <a:ext uri="{FF2B5EF4-FFF2-40B4-BE49-F238E27FC236}">
                        <a16:creationId xmlns:a16="http://schemas.microsoft.com/office/drawing/2014/main" id="{DBDF8703-2915-20CF-6B6A-361BCE206314}"/>
                      </a:ext>
                    </a:extLst>
                  </p:cNvPr>
                  <p:cNvSpPr/>
                  <p:nvPr/>
                </p:nvSpPr>
                <p:spPr>
                  <a:xfrm>
                    <a:off x="5344116" y="2488532"/>
                    <a:ext cx="69850" cy="326457"/>
                  </a:xfrm>
                  <a:prstGeom prst="rect">
                    <a:avLst/>
                  </a:prstGeom>
                  <a:solidFill>
                    <a:srgbClr val="C0000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8" name="Rectangle 217">
                    <a:extLst>
                      <a:ext uri="{FF2B5EF4-FFF2-40B4-BE49-F238E27FC236}">
                        <a16:creationId xmlns:a16="http://schemas.microsoft.com/office/drawing/2014/main" id="{2482C98C-66B5-797B-24CB-C711BEE70D17}"/>
                      </a:ext>
                    </a:extLst>
                  </p:cNvPr>
                  <p:cNvSpPr/>
                  <p:nvPr/>
                </p:nvSpPr>
                <p:spPr>
                  <a:xfrm>
                    <a:off x="5446993" y="2488532"/>
                    <a:ext cx="69850" cy="326457"/>
                  </a:xfrm>
                  <a:prstGeom prst="rect">
                    <a:avLst/>
                  </a:prstGeom>
                  <a:solidFill>
                    <a:srgbClr val="C0000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05" name="Freeform 5">
                  <a:extLst>
                    <a:ext uri="{FF2B5EF4-FFF2-40B4-BE49-F238E27FC236}">
                      <a16:creationId xmlns:a16="http://schemas.microsoft.com/office/drawing/2014/main" id="{04970057-F71C-AB11-AB68-67E83FE8A8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81918" y="2412206"/>
                  <a:ext cx="45719" cy="76325"/>
                </a:xfrm>
                <a:custGeom>
                  <a:avLst/>
                  <a:gdLst>
                    <a:gd name="T0" fmla="*/ 0 w 144"/>
                    <a:gd name="T1" fmla="*/ 144 h 144"/>
                    <a:gd name="T2" fmla="*/ 144 w 144"/>
                    <a:gd name="T3" fmla="*/ 0 h 144"/>
                    <a:gd name="connsiteX0" fmla="*/ 0 w 10000"/>
                    <a:gd name="connsiteY0" fmla="*/ 10000 h 10000"/>
                    <a:gd name="connsiteX1" fmla="*/ 10000 w 10000"/>
                    <a:gd name="connsiteY1" fmla="*/ 0 h 10000"/>
                    <a:gd name="connsiteX0" fmla="*/ 0 w 10000"/>
                    <a:gd name="connsiteY0" fmla="*/ 10000 h 10000"/>
                    <a:gd name="connsiteX1" fmla="*/ 10000 w 10000"/>
                    <a:gd name="connsiteY1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000" h="10000">
                      <a:moveTo>
                        <a:pt x="0" y="10000"/>
                      </a:moveTo>
                      <a:cubicBezTo>
                        <a:pt x="521" y="6628"/>
                        <a:pt x="4444" y="2808"/>
                        <a:pt x="10000" y="0"/>
                      </a:cubicBezTo>
                    </a:path>
                  </a:pathLst>
                </a:custGeom>
                <a:noFill/>
                <a:ln w="6350" cap="flat">
                  <a:solidFill>
                    <a:srgbClr val="000000">
                      <a:lumMod val="65000"/>
                      <a:lumOff val="35000"/>
                    </a:srgb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</a:endParaRPr>
                </a:p>
              </p:txBody>
            </p:sp>
            <p:sp>
              <p:nvSpPr>
                <p:cNvPr id="206" name="Freeform 5">
                  <a:extLst>
                    <a:ext uri="{FF2B5EF4-FFF2-40B4-BE49-F238E27FC236}">
                      <a16:creationId xmlns:a16="http://schemas.microsoft.com/office/drawing/2014/main" id="{6C39D8E2-C83F-2497-BBA4-6DBC5550EC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5332768" y="2412206"/>
                  <a:ext cx="45719" cy="76325"/>
                </a:xfrm>
                <a:custGeom>
                  <a:avLst/>
                  <a:gdLst>
                    <a:gd name="T0" fmla="*/ 0 w 144"/>
                    <a:gd name="T1" fmla="*/ 144 h 144"/>
                    <a:gd name="T2" fmla="*/ 144 w 144"/>
                    <a:gd name="T3" fmla="*/ 0 h 144"/>
                    <a:gd name="connsiteX0" fmla="*/ 0 w 10000"/>
                    <a:gd name="connsiteY0" fmla="*/ 10000 h 10000"/>
                    <a:gd name="connsiteX1" fmla="*/ 10000 w 10000"/>
                    <a:gd name="connsiteY1" fmla="*/ 0 h 10000"/>
                    <a:gd name="connsiteX0" fmla="*/ 0 w 10000"/>
                    <a:gd name="connsiteY0" fmla="*/ 10000 h 10000"/>
                    <a:gd name="connsiteX1" fmla="*/ 10000 w 10000"/>
                    <a:gd name="connsiteY1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000" h="10000">
                      <a:moveTo>
                        <a:pt x="0" y="10000"/>
                      </a:moveTo>
                      <a:cubicBezTo>
                        <a:pt x="521" y="6628"/>
                        <a:pt x="4444" y="2808"/>
                        <a:pt x="10000" y="0"/>
                      </a:cubicBezTo>
                    </a:path>
                  </a:pathLst>
                </a:custGeom>
                <a:noFill/>
                <a:ln w="6350" cap="flat">
                  <a:solidFill>
                    <a:srgbClr val="000000">
                      <a:lumMod val="65000"/>
                      <a:lumOff val="35000"/>
                    </a:srgb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</a:endParaRPr>
                </a:p>
              </p:txBody>
            </p:sp>
            <p:grpSp>
              <p:nvGrpSpPr>
                <p:cNvPr id="207" name="Group 206">
                  <a:extLst>
                    <a:ext uri="{FF2B5EF4-FFF2-40B4-BE49-F238E27FC236}">
                      <a16:creationId xmlns:a16="http://schemas.microsoft.com/office/drawing/2014/main" id="{600D1080-7D0A-A670-A9DC-67F9372CE7A8}"/>
                    </a:ext>
                  </a:extLst>
                </p:cNvPr>
                <p:cNvGrpSpPr/>
                <p:nvPr/>
              </p:nvGrpSpPr>
              <p:grpSpPr>
                <a:xfrm rot="18900000">
                  <a:off x="5130003" y="2226768"/>
                  <a:ext cx="167481" cy="265302"/>
                  <a:chOff x="3670300" y="2530475"/>
                  <a:chExt cx="167481" cy="265302"/>
                </a:xfrm>
              </p:grpSpPr>
              <p:sp>
                <p:nvSpPr>
                  <p:cNvPr id="213" name="Rectangle 212">
                    <a:extLst>
                      <a:ext uri="{FF2B5EF4-FFF2-40B4-BE49-F238E27FC236}">
                        <a16:creationId xmlns:a16="http://schemas.microsoft.com/office/drawing/2014/main" id="{76A127FB-A85D-15C8-5246-7EEBEE6438F7}"/>
                      </a:ext>
                    </a:extLst>
                  </p:cNvPr>
                  <p:cNvSpPr/>
                  <p:nvPr/>
                </p:nvSpPr>
                <p:spPr>
                  <a:xfrm>
                    <a:off x="3670300" y="2530476"/>
                    <a:ext cx="69850" cy="173545"/>
                  </a:xfrm>
                  <a:prstGeom prst="rect">
                    <a:avLst/>
                  </a:prstGeom>
                  <a:solidFill>
                    <a:srgbClr val="FFFFFF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4" name="Rectangle 213">
                    <a:extLst>
                      <a:ext uri="{FF2B5EF4-FFF2-40B4-BE49-F238E27FC236}">
                        <a16:creationId xmlns:a16="http://schemas.microsoft.com/office/drawing/2014/main" id="{6C5D38DC-42F2-B490-C780-6A138510AE7E}"/>
                      </a:ext>
                    </a:extLst>
                  </p:cNvPr>
                  <p:cNvSpPr/>
                  <p:nvPr/>
                </p:nvSpPr>
                <p:spPr>
                  <a:xfrm>
                    <a:off x="3767931" y="2530475"/>
                    <a:ext cx="69850" cy="173545"/>
                  </a:xfrm>
                  <a:prstGeom prst="rect">
                    <a:avLst/>
                  </a:prstGeom>
                  <a:solidFill>
                    <a:srgbClr val="FFFFFF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5" name="Rectangle 214">
                    <a:extLst>
                      <a:ext uri="{FF2B5EF4-FFF2-40B4-BE49-F238E27FC236}">
                        <a16:creationId xmlns:a16="http://schemas.microsoft.com/office/drawing/2014/main" id="{639A3C97-01DC-CF6B-31A5-2479BD2DBDE1}"/>
                      </a:ext>
                    </a:extLst>
                  </p:cNvPr>
                  <p:cNvSpPr/>
                  <p:nvPr/>
                </p:nvSpPr>
                <p:spPr>
                  <a:xfrm>
                    <a:off x="3670300" y="2686049"/>
                    <a:ext cx="69850" cy="109728"/>
                  </a:xfrm>
                  <a:prstGeom prst="rect">
                    <a:avLst/>
                  </a:prstGeom>
                  <a:solidFill>
                    <a:srgbClr val="FFFFFF">
                      <a:lumMod val="50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6" name="Rectangle 215">
                    <a:extLst>
                      <a:ext uri="{FF2B5EF4-FFF2-40B4-BE49-F238E27FC236}">
                        <a16:creationId xmlns:a16="http://schemas.microsoft.com/office/drawing/2014/main" id="{9F002B43-EE48-3C01-BD9A-309C3E101306}"/>
                      </a:ext>
                    </a:extLst>
                  </p:cNvPr>
                  <p:cNvSpPr/>
                  <p:nvPr/>
                </p:nvSpPr>
                <p:spPr>
                  <a:xfrm>
                    <a:off x="3767931" y="2686049"/>
                    <a:ext cx="69850" cy="109728"/>
                  </a:xfrm>
                  <a:prstGeom prst="rect">
                    <a:avLst/>
                  </a:prstGeom>
                  <a:solidFill>
                    <a:srgbClr val="FFFFFF">
                      <a:lumMod val="50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08" name="Group 207">
                  <a:extLst>
                    <a:ext uri="{FF2B5EF4-FFF2-40B4-BE49-F238E27FC236}">
                      <a16:creationId xmlns:a16="http://schemas.microsoft.com/office/drawing/2014/main" id="{02ECB2C9-43F1-FB75-011F-DA4A7403BEDF}"/>
                    </a:ext>
                  </a:extLst>
                </p:cNvPr>
                <p:cNvGrpSpPr/>
                <p:nvPr/>
              </p:nvGrpSpPr>
              <p:grpSpPr>
                <a:xfrm rot="2700000">
                  <a:off x="5567109" y="2226769"/>
                  <a:ext cx="167481" cy="265301"/>
                  <a:chOff x="3670300" y="2530476"/>
                  <a:chExt cx="167481" cy="265301"/>
                </a:xfrm>
              </p:grpSpPr>
              <p:sp>
                <p:nvSpPr>
                  <p:cNvPr id="209" name="Rectangle 208">
                    <a:extLst>
                      <a:ext uri="{FF2B5EF4-FFF2-40B4-BE49-F238E27FC236}">
                        <a16:creationId xmlns:a16="http://schemas.microsoft.com/office/drawing/2014/main" id="{062CB48B-D0EA-9D9F-70C6-B767E0A9F962}"/>
                      </a:ext>
                    </a:extLst>
                  </p:cNvPr>
                  <p:cNvSpPr/>
                  <p:nvPr/>
                </p:nvSpPr>
                <p:spPr>
                  <a:xfrm>
                    <a:off x="3670300" y="2530476"/>
                    <a:ext cx="69850" cy="169617"/>
                  </a:xfrm>
                  <a:prstGeom prst="rect">
                    <a:avLst/>
                  </a:prstGeom>
                  <a:solidFill>
                    <a:srgbClr val="FFFFFF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0" name="Rectangle 209">
                    <a:extLst>
                      <a:ext uri="{FF2B5EF4-FFF2-40B4-BE49-F238E27FC236}">
                        <a16:creationId xmlns:a16="http://schemas.microsoft.com/office/drawing/2014/main" id="{336DE564-BA50-7BE2-54F4-414F3DADD4F0}"/>
                      </a:ext>
                    </a:extLst>
                  </p:cNvPr>
                  <p:cNvSpPr/>
                  <p:nvPr/>
                </p:nvSpPr>
                <p:spPr>
                  <a:xfrm>
                    <a:off x="3767931" y="2530477"/>
                    <a:ext cx="69850" cy="169618"/>
                  </a:xfrm>
                  <a:prstGeom prst="rect">
                    <a:avLst/>
                  </a:prstGeom>
                  <a:solidFill>
                    <a:srgbClr val="FFFFFF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1" name="Rectangle 210">
                    <a:extLst>
                      <a:ext uri="{FF2B5EF4-FFF2-40B4-BE49-F238E27FC236}">
                        <a16:creationId xmlns:a16="http://schemas.microsoft.com/office/drawing/2014/main" id="{F3779A48-B27B-AF47-4DD9-F3EB32AE39BC}"/>
                      </a:ext>
                    </a:extLst>
                  </p:cNvPr>
                  <p:cNvSpPr/>
                  <p:nvPr/>
                </p:nvSpPr>
                <p:spPr>
                  <a:xfrm>
                    <a:off x="3670300" y="2686049"/>
                    <a:ext cx="69850" cy="109728"/>
                  </a:xfrm>
                  <a:prstGeom prst="rect">
                    <a:avLst/>
                  </a:prstGeom>
                  <a:solidFill>
                    <a:srgbClr val="FFFFFF">
                      <a:lumMod val="50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2" name="Rectangle 211">
                    <a:extLst>
                      <a:ext uri="{FF2B5EF4-FFF2-40B4-BE49-F238E27FC236}">
                        <a16:creationId xmlns:a16="http://schemas.microsoft.com/office/drawing/2014/main" id="{0D11CF61-A088-C4B6-B62C-2D535EC67DDA}"/>
                      </a:ext>
                    </a:extLst>
                  </p:cNvPr>
                  <p:cNvSpPr/>
                  <p:nvPr/>
                </p:nvSpPr>
                <p:spPr>
                  <a:xfrm>
                    <a:off x="3767931" y="2686049"/>
                    <a:ext cx="69850" cy="109728"/>
                  </a:xfrm>
                  <a:prstGeom prst="rect">
                    <a:avLst/>
                  </a:prstGeom>
                  <a:solidFill>
                    <a:srgbClr val="FFFFFF">
                      <a:lumMod val="50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03" name="Oval 202">
                <a:extLst>
                  <a:ext uri="{FF2B5EF4-FFF2-40B4-BE49-F238E27FC236}">
                    <a16:creationId xmlns:a16="http://schemas.microsoft.com/office/drawing/2014/main" id="{946D0BE3-107E-B622-0060-17DDB187DAA8}"/>
                  </a:ext>
                </a:extLst>
              </p:cNvPr>
              <p:cNvSpPr/>
              <p:nvPr/>
            </p:nvSpPr>
            <p:spPr>
              <a:xfrm>
                <a:off x="4949651" y="3058919"/>
                <a:ext cx="93436" cy="93436"/>
              </a:xfrm>
              <a:prstGeom prst="ellipse">
                <a:avLst/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9123C1EC-E811-B205-438B-0744430477DC}"/>
                </a:ext>
              </a:extLst>
            </p:cNvPr>
            <p:cNvGrpSpPr/>
            <p:nvPr/>
          </p:nvGrpSpPr>
          <p:grpSpPr>
            <a:xfrm rot="20266601">
              <a:off x="2995153" y="2693142"/>
              <a:ext cx="356813" cy="306342"/>
              <a:chOff x="4949651" y="3058919"/>
              <a:chExt cx="356813" cy="306342"/>
            </a:xfrm>
          </p:grpSpPr>
          <p:grpSp>
            <p:nvGrpSpPr>
              <p:cNvPr id="185" name="Group 184">
                <a:extLst>
                  <a:ext uri="{FF2B5EF4-FFF2-40B4-BE49-F238E27FC236}">
                    <a16:creationId xmlns:a16="http://schemas.microsoft.com/office/drawing/2014/main" id="{A6F08806-4F46-5C5C-4670-5C540872DB40}"/>
                  </a:ext>
                </a:extLst>
              </p:cNvPr>
              <p:cNvGrpSpPr/>
              <p:nvPr/>
            </p:nvGrpSpPr>
            <p:grpSpPr>
              <a:xfrm>
                <a:off x="5034985" y="3120900"/>
                <a:ext cx="271479" cy="244361"/>
                <a:chOff x="5130003" y="2226768"/>
                <a:chExt cx="653497" cy="588221"/>
              </a:xfrm>
            </p:grpSpPr>
            <p:grpSp>
              <p:nvGrpSpPr>
                <p:cNvPr id="187" name="Group 186">
                  <a:extLst>
                    <a:ext uri="{FF2B5EF4-FFF2-40B4-BE49-F238E27FC236}">
                      <a16:creationId xmlns:a16="http://schemas.microsoft.com/office/drawing/2014/main" id="{CAC7E5FA-F2D5-5757-4AB5-EE2CF94F1F27}"/>
                    </a:ext>
                  </a:extLst>
                </p:cNvPr>
                <p:cNvGrpSpPr/>
                <p:nvPr/>
              </p:nvGrpSpPr>
              <p:grpSpPr>
                <a:xfrm>
                  <a:off x="5344116" y="2488532"/>
                  <a:ext cx="172727" cy="326457"/>
                  <a:chOff x="5344116" y="2488532"/>
                  <a:chExt cx="172727" cy="326457"/>
                </a:xfrm>
              </p:grpSpPr>
              <p:sp>
                <p:nvSpPr>
                  <p:cNvPr id="200" name="Rectangle 199">
                    <a:extLst>
                      <a:ext uri="{FF2B5EF4-FFF2-40B4-BE49-F238E27FC236}">
                        <a16:creationId xmlns:a16="http://schemas.microsoft.com/office/drawing/2014/main" id="{4B26B6FD-CAEC-F816-ABF9-9338B39FA51D}"/>
                      </a:ext>
                    </a:extLst>
                  </p:cNvPr>
                  <p:cNvSpPr/>
                  <p:nvPr/>
                </p:nvSpPr>
                <p:spPr>
                  <a:xfrm>
                    <a:off x="5344116" y="2488532"/>
                    <a:ext cx="69850" cy="326457"/>
                  </a:xfrm>
                  <a:prstGeom prst="rect">
                    <a:avLst/>
                  </a:prstGeom>
                  <a:solidFill>
                    <a:srgbClr val="C0000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1" name="Rectangle 200">
                    <a:extLst>
                      <a:ext uri="{FF2B5EF4-FFF2-40B4-BE49-F238E27FC236}">
                        <a16:creationId xmlns:a16="http://schemas.microsoft.com/office/drawing/2014/main" id="{1D8F16FF-18AA-A0DA-1EF4-0CA77DCBA081}"/>
                      </a:ext>
                    </a:extLst>
                  </p:cNvPr>
                  <p:cNvSpPr/>
                  <p:nvPr/>
                </p:nvSpPr>
                <p:spPr>
                  <a:xfrm>
                    <a:off x="5446993" y="2488532"/>
                    <a:ext cx="69850" cy="326457"/>
                  </a:xfrm>
                  <a:prstGeom prst="rect">
                    <a:avLst/>
                  </a:prstGeom>
                  <a:solidFill>
                    <a:srgbClr val="C0000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88" name="Freeform 5">
                  <a:extLst>
                    <a:ext uri="{FF2B5EF4-FFF2-40B4-BE49-F238E27FC236}">
                      <a16:creationId xmlns:a16="http://schemas.microsoft.com/office/drawing/2014/main" id="{FEBB1590-9D7E-F1B2-B6ED-B45AC6B28B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81918" y="2412206"/>
                  <a:ext cx="45719" cy="76325"/>
                </a:xfrm>
                <a:custGeom>
                  <a:avLst/>
                  <a:gdLst>
                    <a:gd name="T0" fmla="*/ 0 w 144"/>
                    <a:gd name="T1" fmla="*/ 144 h 144"/>
                    <a:gd name="T2" fmla="*/ 144 w 144"/>
                    <a:gd name="T3" fmla="*/ 0 h 144"/>
                    <a:gd name="connsiteX0" fmla="*/ 0 w 10000"/>
                    <a:gd name="connsiteY0" fmla="*/ 10000 h 10000"/>
                    <a:gd name="connsiteX1" fmla="*/ 10000 w 10000"/>
                    <a:gd name="connsiteY1" fmla="*/ 0 h 10000"/>
                    <a:gd name="connsiteX0" fmla="*/ 0 w 10000"/>
                    <a:gd name="connsiteY0" fmla="*/ 10000 h 10000"/>
                    <a:gd name="connsiteX1" fmla="*/ 10000 w 10000"/>
                    <a:gd name="connsiteY1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000" h="10000">
                      <a:moveTo>
                        <a:pt x="0" y="10000"/>
                      </a:moveTo>
                      <a:cubicBezTo>
                        <a:pt x="521" y="6628"/>
                        <a:pt x="4444" y="2808"/>
                        <a:pt x="10000" y="0"/>
                      </a:cubicBezTo>
                    </a:path>
                  </a:pathLst>
                </a:custGeom>
                <a:noFill/>
                <a:ln w="6350" cap="flat">
                  <a:solidFill>
                    <a:srgbClr val="000000">
                      <a:lumMod val="65000"/>
                      <a:lumOff val="35000"/>
                    </a:srgb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</a:endParaRPr>
                </a:p>
              </p:txBody>
            </p:sp>
            <p:sp>
              <p:nvSpPr>
                <p:cNvPr id="189" name="Freeform 5">
                  <a:extLst>
                    <a:ext uri="{FF2B5EF4-FFF2-40B4-BE49-F238E27FC236}">
                      <a16:creationId xmlns:a16="http://schemas.microsoft.com/office/drawing/2014/main" id="{E3E435EB-A052-C3E4-E7DE-41479D11CB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5332768" y="2412206"/>
                  <a:ext cx="45719" cy="76325"/>
                </a:xfrm>
                <a:custGeom>
                  <a:avLst/>
                  <a:gdLst>
                    <a:gd name="T0" fmla="*/ 0 w 144"/>
                    <a:gd name="T1" fmla="*/ 144 h 144"/>
                    <a:gd name="T2" fmla="*/ 144 w 144"/>
                    <a:gd name="T3" fmla="*/ 0 h 144"/>
                    <a:gd name="connsiteX0" fmla="*/ 0 w 10000"/>
                    <a:gd name="connsiteY0" fmla="*/ 10000 h 10000"/>
                    <a:gd name="connsiteX1" fmla="*/ 10000 w 10000"/>
                    <a:gd name="connsiteY1" fmla="*/ 0 h 10000"/>
                    <a:gd name="connsiteX0" fmla="*/ 0 w 10000"/>
                    <a:gd name="connsiteY0" fmla="*/ 10000 h 10000"/>
                    <a:gd name="connsiteX1" fmla="*/ 10000 w 10000"/>
                    <a:gd name="connsiteY1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000" h="10000">
                      <a:moveTo>
                        <a:pt x="0" y="10000"/>
                      </a:moveTo>
                      <a:cubicBezTo>
                        <a:pt x="521" y="6628"/>
                        <a:pt x="4444" y="2808"/>
                        <a:pt x="10000" y="0"/>
                      </a:cubicBezTo>
                    </a:path>
                  </a:pathLst>
                </a:custGeom>
                <a:noFill/>
                <a:ln w="6350" cap="flat">
                  <a:solidFill>
                    <a:srgbClr val="000000">
                      <a:lumMod val="65000"/>
                      <a:lumOff val="35000"/>
                    </a:srgb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</a:endParaRPr>
                </a:p>
              </p:txBody>
            </p:sp>
            <p:grpSp>
              <p:nvGrpSpPr>
                <p:cNvPr id="190" name="Group 189">
                  <a:extLst>
                    <a:ext uri="{FF2B5EF4-FFF2-40B4-BE49-F238E27FC236}">
                      <a16:creationId xmlns:a16="http://schemas.microsoft.com/office/drawing/2014/main" id="{C406C71F-5765-137D-F790-73F002C54775}"/>
                    </a:ext>
                  </a:extLst>
                </p:cNvPr>
                <p:cNvGrpSpPr/>
                <p:nvPr/>
              </p:nvGrpSpPr>
              <p:grpSpPr>
                <a:xfrm rot="18900000">
                  <a:off x="5130003" y="2226768"/>
                  <a:ext cx="167481" cy="265302"/>
                  <a:chOff x="3670300" y="2530475"/>
                  <a:chExt cx="167481" cy="265302"/>
                </a:xfrm>
              </p:grpSpPr>
              <p:sp>
                <p:nvSpPr>
                  <p:cNvPr id="196" name="Rectangle 195">
                    <a:extLst>
                      <a:ext uri="{FF2B5EF4-FFF2-40B4-BE49-F238E27FC236}">
                        <a16:creationId xmlns:a16="http://schemas.microsoft.com/office/drawing/2014/main" id="{24CCD1A5-AED2-7E4F-FD13-1B0DA5D25D1B}"/>
                      </a:ext>
                    </a:extLst>
                  </p:cNvPr>
                  <p:cNvSpPr/>
                  <p:nvPr/>
                </p:nvSpPr>
                <p:spPr>
                  <a:xfrm>
                    <a:off x="3670300" y="2530476"/>
                    <a:ext cx="69850" cy="173545"/>
                  </a:xfrm>
                  <a:prstGeom prst="rect">
                    <a:avLst/>
                  </a:prstGeom>
                  <a:solidFill>
                    <a:srgbClr val="FFFFFF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7" name="Rectangle 196">
                    <a:extLst>
                      <a:ext uri="{FF2B5EF4-FFF2-40B4-BE49-F238E27FC236}">
                        <a16:creationId xmlns:a16="http://schemas.microsoft.com/office/drawing/2014/main" id="{C164EC39-D2BD-376C-C07A-7478E940BE3C}"/>
                      </a:ext>
                    </a:extLst>
                  </p:cNvPr>
                  <p:cNvSpPr/>
                  <p:nvPr/>
                </p:nvSpPr>
                <p:spPr>
                  <a:xfrm>
                    <a:off x="3767931" y="2530475"/>
                    <a:ext cx="69850" cy="173545"/>
                  </a:xfrm>
                  <a:prstGeom prst="rect">
                    <a:avLst/>
                  </a:prstGeom>
                  <a:solidFill>
                    <a:srgbClr val="FFFFFF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8" name="Rectangle 197">
                    <a:extLst>
                      <a:ext uri="{FF2B5EF4-FFF2-40B4-BE49-F238E27FC236}">
                        <a16:creationId xmlns:a16="http://schemas.microsoft.com/office/drawing/2014/main" id="{AD359413-1B23-83DD-FBB1-E7DDE95020D5}"/>
                      </a:ext>
                    </a:extLst>
                  </p:cNvPr>
                  <p:cNvSpPr/>
                  <p:nvPr/>
                </p:nvSpPr>
                <p:spPr>
                  <a:xfrm>
                    <a:off x="3670300" y="2686049"/>
                    <a:ext cx="69850" cy="109728"/>
                  </a:xfrm>
                  <a:prstGeom prst="rect">
                    <a:avLst/>
                  </a:prstGeom>
                  <a:solidFill>
                    <a:srgbClr val="FFFFFF">
                      <a:lumMod val="50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9" name="Rectangle 198">
                    <a:extLst>
                      <a:ext uri="{FF2B5EF4-FFF2-40B4-BE49-F238E27FC236}">
                        <a16:creationId xmlns:a16="http://schemas.microsoft.com/office/drawing/2014/main" id="{9330CFD8-FCCB-1F20-F6AF-6368107C12A0}"/>
                      </a:ext>
                    </a:extLst>
                  </p:cNvPr>
                  <p:cNvSpPr/>
                  <p:nvPr/>
                </p:nvSpPr>
                <p:spPr>
                  <a:xfrm>
                    <a:off x="3767931" y="2686049"/>
                    <a:ext cx="69850" cy="109728"/>
                  </a:xfrm>
                  <a:prstGeom prst="rect">
                    <a:avLst/>
                  </a:prstGeom>
                  <a:solidFill>
                    <a:srgbClr val="FFFFFF">
                      <a:lumMod val="50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1" name="Group 190">
                  <a:extLst>
                    <a:ext uri="{FF2B5EF4-FFF2-40B4-BE49-F238E27FC236}">
                      <a16:creationId xmlns:a16="http://schemas.microsoft.com/office/drawing/2014/main" id="{DB502A48-00B5-D76F-8470-19C95937BCD8}"/>
                    </a:ext>
                  </a:extLst>
                </p:cNvPr>
                <p:cNvGrpSpPr/>
                <p:nvPr/>
              </p:nvGrpSpPr>
              <p:grpSpPr>
                <a:xfrm rot="2700000">
                  <a:off x="5567109" y="2226769"/>
                  <a:ext cx="167481" cy="265301"/>
                  <a:chOff x="3670300" y="2530476"/>
                  <a:chExt cx="167481" cy="265301"/>
                </a:xfrm>
              </p:grpSpPr>
              <p:sp>
                <p:nvSpPr>
                  <p:cNvPr id="192" name="Rectangle 191">
                    <a:extLst>
                      <a:ext uri="{FF2B5EF4-FFF2-40B4-BE49-F238E27FC236}">
                        <a16:creationId xmlns:a16="http://schemas.microsoft.com/office/drawing/2014/main" id="{B3C6B653-485F-50F7-2010-DB344840D9A3}"/>
                      </a:ext>
                    </a:extLst>
                  </p:cNvPr>
                  <p:cNvSpPr/>
                  <p:nvPr/>
                </p:nvSpPr>
                <p:spPr>
                  <a:xfrm>
                    <a:off x="3670300" y="2530476"/>
                    <a:ext cx="69850" cy="169617"/>
                  </a:xfrm>
                  <a:prstGeom prst="rect">
                    <a:avLst/>
                  </a:prstGeom>
                  <a:solidFill>
                    <a:srgbClr val="FFFFFF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3" name="Rectangle 192">
                    <a:extLst>
                      <a:ext uri="{FF2B5EF4-FFF2-40B4-BE49-F238E27FC236}">
                        <a16:creationId xmlns:a16="http://schemas.microsoft.com/office/drawing/2014/main" id="{AF7927E3-96BD-3FC0-527E-A9872A1B04F4}"/>
                      </a:ext>
                    </a:extLst>
                  </p:cNvPr>
                  <p:cNvSpPr/>
                  <p:nvPr/>
                </p:nvSpPr>
                <p:spPr>
                  <a:xfrm>
                    <a:off x="3767931" y="2530477"/>
                    <a:ext cx="69850" cy="169618"/>
                  </a:xfrm>
                  <a:prstGeom prst="rect">
                    <a:avLst/>
                  </a:prstGeom>
                  <a:solidFill>
                    <a:srgbClr val="FFFFFF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4" name="Rectangle 193">
                    <a:extLst>
                      <a:ext uri="{FF2B5EF4-FFF2-40B4-BE49-F238E27FC236}">
                        <a16:creationId xmlns:a16="http://schemas.microsoft.com/office/drawing/2014/main" id="{2F10D091-7845-F4A8-1110-634BFE7A8BD1}"/>
                      </a:ext>
                    </a:extLst>
                  </p:cNvPr>
                  <p:cNvSpPr/>
                  <p:nvPr/>
                </p:nvSpPr>
                <p:spPr>
                  <a:xfrm>
                    <a:off x="3670300" y="2686049"/>
                    <a:ext cx="69850" cy="109728"/>
                  </a:xfrm>
                  <a:prstGeom prst="rect">
                    <a:avLst/>
                  </a:prstGeom>
                  <a:solidFill>
                    <a:srgbClr val="FFFFFF">
                      <a:lumMod val="50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5" name="Rectangle 194">
                    <a:extLst>
                      <a:ext uri="{FF2B5EF4-FFF2-40B4-BE49-F238E27FC236}">
                        <a16:creationId xmlns:a16="http://schemas.microsoft.com/office/drawing/2014/main" id="{A1B47C3B-9DAB-B965-C318-611FC13D2C7D}"/>
                      </a:ext>
                    </a:extLst>
                  </p:cNvPr>
                  <p:cNvSpPr/>
                  <p:nvPr/>
                </p:nvSpPr>
                <p:spPr>
                  <a:xfrm>
                    <a:off x="3767931" y="2686049"/>
                    <a:ext cx="69850" cy="109728"/>
                  </a:xfrm>
                  <a:prstGeom prst="rect">
                    <a:avLst/>
                  </a:prstGeom>
                  <a:solidFill>
                    <a:srgbClr val="FFFFFF">
                      <a:lumMod val="50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1A828F40-BCB9-9E68-9997-B332F00D566D}"/>
                  </a:ext>
                </a:extLst>
              </p:cNvPr>
              <p:cNvSpPr/>
              <p:nvPr/>
            </p:nvSpPr>
            <p:spPr>
              <a:xfrm>
                <a:off x="4949651" y="3058919"/>
                <a:ext cx="93436" cy="93436"/>
              </a:xfrm>
              <a:prstGeom prst="ellipse">
                <a:avLst/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E9919A9F-961E-E172-6CCC-1DCC6E285FFD}"/>
                </a:ext>
              </a:extLst>
            </p:cNvPr>
            <p:cNvGrpSpPr/>
            <p:nvPr/>
          </p:nvGrpSpPr>
          <p:grpSpPr>
            <a:xfrm rot="3305933">
              <a:off x="2645807" y="2546941"/>
              <a:ext cx="356813" cy="306342"/>
              <a:chOff x="4949651" y="3058919"/>
              <a:chExt cx="356813" cy="306342"/>
            </a:xfrm>
          </p:grpSpPr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id="{41836804-BF6B-FB3E-BCC8-86C75F435894}"/>
                  </a:ext>
                </a:extLst>
              </p:cNvPr>
              <p:cNvGrpSpPr/>
              <p:nvPr/>
            </p:nvGrpSpPr>
            <p:grpSpPr>
              <a:xfrm>
                <a:off x="5034985" y="3120900"/>
                <a:ext cx="271479" cy="244361"/>
                <a:chOff x="5130003" y="2226768"/>
                <a:chExt cx="653497" cy="588221"/>
              </a:xfrm>
            </p:grpSpPr>
            <p:grpSp>
              <p:nvGrpSpPr>
                <p:cNvPr id="170" name="Group 169">
                  <a:extLst>
                    <a:ext uri="{FF2B5EF4-FFF2-40B4-BE49-F238E27FC236}">
                      <a16:creationId xmlns:a16="http://schemas.microsoft.com/office/drawing/2014/main" id="{59E647FA-1549-2EC9-1971-64FF079F54B9}"/>
                    </a:ext>
                  </a:extLst>
                </p:cNvPr>
                <p:cNvGrpSpPr/>
                <p:nvPr/>
              </p:nvGrpSpPr>
              <p:grpSpPr>
                <a:xfrm>
                  <a:off x="5344116" y="2488532"/>
                  <a:ext cx="172727" cy="326457"/>
                  <a:chOff x="5344116" y="2488532"/>
                  <a:chExt cx="172727" cy="326457"/>
                </a:xfrm>
              </p:grpSpPr>
              <p:sp>
                <p:nvSpPr>
                  <p:cNvPr id="183" name="Rectangle 182">
                    <a:extLst>
                      <a:ext uri="{FF2B5EF4-FFF2-40B4-BE49-F238E27FC236}">
                        <a16:creationId xmlns:a16="http://schemas.microsoft.com/office/drawing/2014/main" id="{0C0A11A9-C993-CF07-AEE4-AB7B8936130E}"/>
                      </a:ext>
                    </a:extLst>
                  </p:cNvPr>
                  <p:cNvSpPr/>
                  <p:nvPr/>
                </p:nvSpPr>
                <p:spPr>
                  <a:xfrm>
                    <a:off x="5344116" y="2488532"/>
                    <a:ext cx="69850" cy="326457"/>
                  </a:xfrm>
                  <a:prstGeom prst="rect">
                    <a:avLst/>
                  </a:prstGeom>
                  <a:solidFill>
                    <a:srgbClr val="C0000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4" name="Rectangle 183">
                    <a:extLst>
                      <a:ext uri="{FF2B5EF4-FFF2-40B4-BE49-F238E27FC236}">
                        <a16:creationId xmlns:a16="http://schemas.microsoft.com/office/drawing/2014/main" id="{269F9F8C-0980-B65B-ACA2-DA0D5F15F0C2}"/>
                      </a:ext>
                    </a:extLst>
                  </p:cNvPr>
                  <p:cNvSpPr/>
                  <p:nvPr/>
                </p:nvSpPr>
                <p:spPr>
                  <a:xfrm>
                    <a:off x="5446993" y="2488532"/>
                    <a:ext cx="69850" cy="326457"/>
                  </a:xfrm>
                  <a:prstGeom prst="rect">
                    <a:avLst/>
                  </a:prstGeom>
                  <a:solidFill>
                    <a:srgbClr val="C0000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71" name="Freeform 5">
                  <a:extLst>
                    <a:ext uri="{FF2B5EF4-FFF2-40B4-BE49-F238E27FC236}">
                      <a16:creationId xmlns:a16="http://schemas.microsoft.com/office/drawing/2014/main" id="{B65983FC-F9CE-F647-A77A-A3717685F9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81918" y="2412206"/>
                  <a:ext cx="45719" cy="76325"/>
                </a:xfrm>
                <a:custGeom>
                  <a:avLst/>
                  <a:gdLst>
                    <a:gd name="T0" fmla="*/ 0 w 144"/>
                    <a:gd name="T1" fmla="*/ 144 h 144"/>
                    <a:gd name="T2" fmla="*/ 144 w 144"/>
                    <a:gd name="T3" fmla="*/ 0 h 144"/>
                    <a:gd name="connsiteX0" fmla="*/ 0 w 10000"/>
                    <a:gd name="connsiteY0" fmla="*/ 10000 h 10000"/>
                    <a:gd name="connsiteX1" fmla="*/ 10000 w 10000"/>
                    <a:gd name="connsiteY1" fmla="*/ 0 h 10000"/>
                    <a:gd name="connsiteX0" fmla="*/ 0 w 10000"/>
                    <a:gd name="connsiteY0" fmla="*/ 10000 h 10000"/>
                    <a:gd name="connsiteX1" fmla="*/ 10000 w 10000"/>
                    <a:gd name="connsiteY1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000" h="10000">
                      <a:moveTo>
                        <a:pt x="0" y="10000"/>
                      </a:moveTo>
                      <a:cubicBezTo>
                        <a:pt x="521" y="6628"/>
                        <a:pt x="4444" y="2808"/>
                        <a:pt x="10000" y="0"/>
                      </a:cubicBezTo>
                    </a:path>
                  </a:pathLst>
                </a:custGeom>
                <a:noFill/>
                <a:ln w="6350" cap="flat">
                  <a:solidFill>
                    <a:srgbClr val="000000">
                      <a:lumMod val="65000"/>
                      <a:lumOff val="35000"/>
                    </a:srgb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</a:endParaRPr>
                </a:p>
              </p:txBody>
            </p:sp>
            <p:sp>
              <p:nvSpPr>
                <p:cNvPr id="172" name="Freeform 5">
                  <a:extLst>
                    <a:ext uri="{FF2B5EF4-FFF2-40B4-BE49-F238E27FC236}">
                      <a16:creationId xmlns:a16="http://schemas.microsoft.com/office/drawing/2014/main" id="{710F6439-8EB4-7405-15F2-5EBE65E301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5332768" y="2412206"/>
                  <a:ext cx="45719" cy="76325"/>
                </a:xfrm>
                <a:custGeom>
                  <a:avLst/>
                  <a:gdLst>
                    <a:gd name="T0" fmla="*/ 0 w 144"/>
                    <a:gd name="T1" fmla="*/ 144 h 144"/>
                    <a:gd name="T2" fmla="*/ 144 w 144"/>
                    <a:gd name="T3" fmla="*/ 0 h 144"/>
                    <a:gd name="connsiteX0" fmla="*/ 0 w 10000"/>
                    <a:gd name="connsiteY0" fmla="*/ 10000 h 10000"/>
                    <a:gd name="connsiteX1" fmla="*/ 10000 w 10000"/>
                    <a:gd name="connsiteY1" fmla="*/ 0 h 10000"/>
                    <a:gd name="connsiteX0" fmla="*/ 0 w 10000"/>
                    <a:gd name="connsiteY0" fmla="*/ 10000 h 10000"/>
                    <a:gd name="connsiteX1" fmla="*/ 10000 w 10000"/>
                    <a:gd name="connsiteY1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000" h="10000">
                      <a:moveTo>
                        <a:pt x="0" y="10000"/>
                      </a:moveTo>
                      <a:cubicBezTo>
                        <a:pt x="521" y="6628"/>
                        <a:pt x="4444" y="2808"/>
                        <a:pt x="10000" y="0"/>
                      </a:cubicBezTo>
                    </a:path>
                  </a:pathLst>
                </a:custGeom>
                <a:noFill/>
                <a:ln w="6350" cap="flat">
                  <a:solidFill>
                    <a:srgbClr val="000000">
                      <a:lumMod val="65000"/>
                      <a:lumOff val="35000"/>
                    </a:srgb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</a:endParaRPr>
                </a:p>
              </p:txBody>
            </p:sp>
            <p:grpSp>
              <p:nvGrpSpPr>
                <p:cNvPr id="173" name="Group 172">
                  <a:extLst>
                    <a:ext uri="{FF2B5EF4-FFF2-40B4-BE49-F238E27FC236}">
                      <a16:creationId xmlns:a16="http://schemas.microsoft.com/office/drawing/2014/main" id="{FF5172E3-945E-5128-075F-8849BE1BE518}"/>
                    </a:ext>
                  </a:extLst>
                </p:cNvPr>
                <p:cNvGrpSpPr/>
                <p:nvPr/>
              </p:nvGrpSpPr>
              <p:grpSpPr>
                <a:xfrm rot="18900000">
                  <a:off x="5130003" y="2226768"/>
                  <a:ext cx="167481" cy="265302"/>
                  <a:chOff x="3670300" y="2530475"/>
                  <a:chExt cx="167481" cy="265302"/>
                </a:xfrm>
              </p:grpSpPr>
              <p:sp>
                <p:nvSpPr>
                  <p:cNvPr id="179" name="Rectangle 178">
                    <a:extLst>
                      <a:ext uri="{FF2B5EF4-FFF2-40B4-BE49-F238E27FC236}">
                        <a16:creationId xmlns:a16="http://schemas.microsoft.com/office/drawing/2014/main" id="{78C31BD4-F4BE-7979-E005-6B7413A540A7}"/>
                      </a:ext>
                    </a:extLst>
                  </p:cNvPr>
                  <p:cNvSpPr/>
                  <p:nvPr/>
                </p:nvSpPr>
                <p:spPr>
                  <a:xfrm>
                    <a:off x="3670300" y="2530476"/>
                    <a:ext cx="69850" cy="173545"/>
                  </a:xfrm>
                  <a:prstGeom prst="rect">
                    <a:avLst/>
                  </a:prstGeom>
                  <a:solidFill>
                    <a:srgbClr val="FFFFFF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0" name="Rectangle 179">
                    <a:extLst>
                      <a:ext uri="{FF2B5EF4-FFF2-40B4-BE49-F238E27FC236}">
                        <a16:creationId xmlns:a16="http://schemas.microsoft.com/office/drawing/2014/main" id="{E4945C3A-4B9A-CC46-B987-1F501024D42F}"/>
                      </a:ext>
                    </a:extLst>
                  </p:cNvPr>
                  <p:cNvSpPr/>
                  <p:nvPr/>
                </p:nvSpPr>
                <p:spPr>
                  <a:xfrm>
                    <a:off x="3767931" y="2530475"/>
                    <a:ext cx="69850" cy="173545"/>
                  </a:xfrm>
                  <a:prstGeom prst="rect">
                    <a:avLst/>
                  </a:prstGeom>
                  <a:solidFill>
                    <a:srgbClr val="FFFFFF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1" name="Rectangle 180">
                    <a:extLst>
                      <a:ext uri="{FF2B5EF4-FFF2-40B4-BE49-F238E27FC236}">
                        <a16:creationId xmlns:a16="http://schemas.microsoft.com/office/drawing/2014/main" id="{E0D56A91-A805-F033-8515-AEC96E4BE10A}"/>
                      </a:ext>
                    </a:extLst>
                  </p:cNvPr>
                  <p:cNvSpPr/>
                  <p:nvPr/>
                </p:nvSpPr>
                <p:spPr>
                  <a:xfrm>
                    <a:off x="3670300" y="2686049"/>
                    <a:ext cx="69850" cy="109728"/>
                  </a:xfrm>
                  <a:prstGeom prst="rect">
                    <a:avLst/>
                  </a:prstGeom>
                  <a:solidFill>
                    <a:srgbClr val="FFFFFF">
                      <a:lumMod val="50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2" name="Rectangle 181">
                    <a:extLst>
                      <a:ext uri="{FF2B5EF4-FFF2-40B4-BE49-F238E27FC236}">
                        <a16:creationId xmlns:a16="http://schemas.microsoft.com/office/drawing/2014/main" id="{6AE8CB4F-8F26-0424-F29D-8E5DA2FD2BC6}"/>
                      </a:ext>
                    </a:extLst>
                  </p:cNvPr>
                  <p:cNvSpPr/>
                  <p:nvPr/>
                </p:nvSpPr>
                <p:spPr>
                  <a:xfrm>
                    <a:off x="3767931" y="2686049"/>
                    <a:ext cx="69850" cy="109728"/>
                  </a:xfrm>
                  <a:prstGeom prst="rect">
                    <a:avLst/>
                  </a:prstGeom>
                  <a:solidFill>
                    <a:srgbClr val="FFFFFF">
                      <a:lumMod val="50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4" name="Group 173">
                  <a:extLst>
                    <a:ext uri="{FF2B5EF4-FFF2-40B4-BE49-F238E27FC236}">
                      <a16:creationId xmlns:a16="http://schemas.microsoft.com/office/drawing/2014/main" id="{526366C6-7C38-6182-E714-A8402C29D16D}"/>
                    </a:ext>
                  </a:extLst>
                </p:cNvPr>
                <p:cNvGrpSpPr/>
                <p:nvPr/>
              </p:nvGrpSpPr>
              <p:grpSpPr>
                <a:xfrm rot="2700000">
                  <a:off x="5567109" y="2226769"/>
                  <a:ext cx="167481" cy="265301"/>
                  <a:chOff x="3670300" y="2530476"/>
                  <a:chExt cx="167481" cy="265301"/>
                </a:xfrm>
              </p:grpSpPr>
              <p:sp>
                <p:nvSpPr>
                  <p:cNvPr id="175" name="Rectangle 174">
                    <a:extLst>
                      <a:ext uri="{FF2B5EF4-FFF2-40B4-BE49-F238E27FC236}">
                        <a16:creationId xmlns:a16="http://schemas.microsoft.com/office/drawing/2014/main" id="{8FE7B7E0-ECF4-15EE-A277-610A63F8FE73}"/>
                      </a:ext>
                    </a:extLst>
                  </p:cNvPr>
                  <p:cNvSpPr/>
                  <p:nvPr/>
                </p:nvSpPr>
                <p:spPr>
                  <a:xfrm>
                    <a:off x="3670300" y="2530476"/>
                    <a:ext cx="69850" cy="169617"/>
                  </a:xfrm>
                  <a:prstGeom prst="rect">
                    <a:avLst/>
                  </a:prstGeom>
                  <a:solidFill>
                    <a:srgbClr val="FFFFFF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6" name="Rectangle 175">
                    <a:extLst>
                      <a:ext uri="{FF2B5EF4-FFF2-40B4-BE49-F238E27FC236}">
                        <a16:creationId xmlns:a16="http://schemas.microsoft.com/office/drawing/2014/main" id="{BA65AF3F-392C-5C7D-2FB9-37CA20FAE881}"/>
                      </a:ext>
                    </a:extLst>
                  </p:cNvPr>
                  <p:cNvSpPr/>
                  <p:nvPr/>
                </p:nvSpPr>
                <p:spPr>
                  <a:xfrm>
                    <a:off x="3767931" y="2530477"/>
                    <a:ext cx="69850" cy="169618"/>
                  </a:xfrm>
                  <a:prstGeom prst="rect">
                    <a:avLst/>
                  </a:prstGeom>
                  <a:solidFill>
                    <a:srgbClr val="FFFFFF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7" name="Rectangle 176">
                    <a:extLst>
                      <a:ext uri="{FF2B5EF4-FFF2-40B4-BE49-F238E27FC236}">
                        <a16:creationId xmlns:a16="http://schemas.microsoft.com/office/drawing/2014/main" id="{589E2A0A-63FC-85F0-4874-71ACDF4169F7}"/>
                      </a:ext>
                    </a:extLst>
                  </p:cNvPr>
                  <p:cNvSpPr/>
                  <p:nvPr/>
                </p:nvSpPr>
                <p:spPr>
                  <a:xfrm>
                    <a:off x="3670300" y="2686049"/>
                    <a:ext cx="69850" cy="109728"/>
                  </a:xfrm>
                  <a:prstGeom prst="rect">
                    <a:avLst/>
                  </a:prstGeom>
                  <a:solidFill>
                    <a:srgbClr val="FFFFFF">
                      <a:lumMod val="50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" name="Rectangle 177">
                    <a:extLst>
                      <a:ext uri="{FF2B5EF4-FFF2-40B4-BE49-F238E27FC236}">
                        <a16:creationId xmlns:a16="http://schemas.microsoft.com/office/drawing/2014/main" id="{83B8116D-FEBC-5D80-40F9-404B38DD6A7C}"/>
                      </a:ext>
                    </a:extLst>
                  </p:cNvPr>
                  <p:cNvSpPr/>
                  <p:nvPr/>
                </p:nvSpPr>
                <p:spPr>
                  <a:xfrm>
                    <a:off x="3767931" y="2686049"/>
                    <a:ext cx="69850" cy="109728"/>
                  </a:xfrm>
                  <a:prstGeom prst="rect">
                    <a:avLst/>
                  </a:prstGeom>
                  <a:solidFill>
                    <a:srgbClr val="FFFFFF">
                      <a:lumMod val="50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69" name="Oval 168">
                <a:extLst>
                  <a:ext uri="{FF2B5EF4-FFF2-40B4-BE49-F238E27FC236}">
                    <a16:creationId xmlns:a16="http://schemas.microsoft.com/office/drawing/2014/main" id="{9D3E9276-41FD-9533-8BF6-E492ECA0716B}"/>
                  </a:ext>
                </a:extLst>
              </p:cNvPr>
              <p:cNvSpPr/>
              <p:nvPr/>
            </p:nvSpPr>
            <p:spPr>
              <a:xfrm>
                <a:off x="4949651" y="3058919"/>
                <a:ext cx="93436" cy="93436"/>
              </a:xfrm>
              <a:prstGeom prst="ellipse">
                <a:avLst/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925908CE-0706-4DD8-8024-01D6491622E9}"/>
                </a:ext>
              </a:extLst>
            </p:cNvPr>
            <p:cNvGrpSpPr/>
            <p:nvPr/>
          </p:nvGrpSpPr>
          <p:grpSpPr>
            <a:xfrm rot="20266601">
              <a:off x="3376359" y="2621718"/>
              <a:ext cx="271479" cy="244361"/>
              <a:chOff x="5130003" y="2226768"/>
              <a:chExt cx="653497" cy="588221"/>
            </a:xfrm>
          </p:grpSpPr>
          <p:grpSp>
            <p:nvGrpSpPr>
              <p:cNvPr id="153" name="Group 152">
                <a:extLst>
                  <a:ext uri="{FF2B5EF4-FFF2-40B4-BE49-F238E27FC236}">
                    <a16:creationId xmlns:a16="http://schemas.microsoft.com/office/drawing/2014/main" id="{4445D0A6-7805-4105-5DA3-F8238C393E7E}"/>
                  </a:ext>
                </a:extLst>
              </p:cNvPr>
              <p:cNvGrpSpPr/>
              <p:nvPr/>
            </p:nvGrpSpPr>
            <p:grpSpPr>
              <a:xfrm>
                <a:off x="5344116" y="2488532"/>
                <a:ext cx="172727" cy="326457"/>
                <a:chOff x="5344116" y="2488532"/>
                <a:chExt cx="172727" cy="326457"/>
              </a:xfrm>
            </p:grpSpPr>
            <p:sp>
              <p:nvSpPr>
                <p:cNvPr id="166" name="Rectangle 165">
                  <a:extLst>
                    <a:ext uri="{FF2B5EF4-FFF2-40B4-BE49-F238E27FC236}">
                      <a16:creationId xmlns:a16="http://schemas.microsoft.com/office/drawing/2014/main" id="{074EE767-7503-3152-2B3A-4F41FF2CA6A6}"/>
                    </a:ext>
                  </a:extLst>
                </p:cNvPr>
                <p:cNvSpPr/>
                <p:nvPr/>
              </p:nvSpPr>
              <p:spPr>
                <a:xfrm>
                  <a:off x="5344116" y="2488532"/>
                  <a:ext cx="69850" cy="326457"/>
                </a:xfrm>
                <a:prstGeom prst="rect">
                  <a:avLst/>
                </a:prstGeom>
                <a:solidFill>
                  <a:srgbClr val="C00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7" name="Rectangle 166">
                  <a:extLst>
                    <a:ext uri="{FF2B5EF4-FFF2-40B4-BE49-F238E27FC236}">
                      <a16:creationId xmlns:a16="http://schemas.microsoft.com/office/drawing/2014/main" id="{9C4D9B60-702E-885A-B3DC-5BA144EC074E}"/>
                    </a:ext>
                  </a:extLst>
                </p:cNvPr>
                <p:cNvSpPr/>
                <p:nvPr/>
              </p:nvSpPr>
              <p:spPr>
                <a:xfrm>
                  <a:off x="5446993" y="2488532"/>
                  <a:ext cx="69850" cy="326457"/>
                </a:xfrm>
                <a:prstGeom prst="rect">
                  <a:avLst/>
                </a:prstGeom>
                <a:solidFill>
                  <a:srgbClr val="C00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4" name="Freeform 5">
                <a:extLst>
                  <a:ext uri="{FF2B5EF4-FFF2-40B4-BE49-F238E27FC236}">
                    <a16:creationId xmlns:a16="http://schemas.microsoft.com/office/drawing/2014/main" id="{B0F3C0A0-B430-CAEA-AD0D-FE2CF7FE39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1918" y="2412206"/>
                <a:ext cx="45719" cy="76325"/>
              </a:xfrm>
              <a:custGeom>
                <a:avLst/>
                <a:gdLst>
                  <a:gd name="T0" fmla="*/ 0 w 144"/>
                  <a:gd name="T1" fmla="*/ 144 h 144"/>
                  <a:gd name="T2" fmla="*/ 144 w 144"/>
                  <a:gd name="T3" fmla="*/ 0 h 144"/>
                  <a:gd name="connsiteX0" fmla="*/ 0 w 10000"/>
                  <a:gd name="connsiteY0" fmla="*/ 10000 h 10000"/>
                  <a:gd name="connsiteX1" fmla="*/ 10000 w 10000"/>
                  <a:gd name="connsiteY1" fmla="*/ 0 h 10000"/>
                  <a:gd name="connsiteX0" fmla="*/ 0 w 10000"/>
                  <a:gd name="connsiteY0" fmla="*/ 10000 h 10000"/>
                  <a:gd name="connsiteX1" fmla="*/ 10000 w 10000"/>
                  <a:gd name="connsiteY1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0000">
                    <a:moveTo>
                      <a:pt x="0" y="10000"/>
                    </a:moveTo>
                    <a:cubicBezTo>
                      <a:pt x="521" y="6628"/>
                      <a:pt x="4444" y="2808"/>
                      <a:pt x="10000" y="0"/>
                    </a:cubicBezTo>
                  </a:path>
                </a:pathLst>
              </a:custGeom>
              <a:noFill/>
              <a:ln w="6350" cap="flat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155" name="Freeform 5">
                <a:extLst>
                  <a:ext uri="{FF2B5EF4-FFF2-40B4-BE49-F238E27FC236}">
                    <a16:creationId xmlns:a16="http://schemas.microsoft.com/office/drawing/2014/main" id="{A684BFC2-6289-C7A6-940B-5568992000B0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5332768" y="2412206"/>
                <a:ext cx="45719" cy="76325"/>
              </a:xfrm>
              <a:custGeom>
                <a:avLst/>
                <a:gdLst>
                  <a:gd name="T0" fmla="*/ 0 w 144"/>
                  <a:gd name="T1" fmla="*/ 144 h 144"/>
                  <a:gd name="T2" fmla="*/ 144 w 144"/>
                  <a:gd name="T3" fmla="*/ 0 h 144"/>
                  <a:gd name="connsiteX0" fmla="*/ 0 w 10000"/>
                  <a:gd name="connsiteY0" fmla="*/ 10000 h 10000"/>
                  <a:gd name="connsiteX1" fmla="*/ 10000 w 10000"/>
                  <a:gd name="connsiteY1" fmla="*/ 0 h 10000"/>
                  <a:gd name="connsiteX0" fmla="*/ 0 w 10000"/>
                  <a:gd name="connsiteY0" fmla="*/ 10000 h 10000"/>
                  <a:gd name="connsiteX1" fmla="*/ 10000 w 10000"/>
                  <a:gd name="connsiteY1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0000">
                    <a:moveTo>
                      <a:pt x="0" y="10000"/>
                    </a:moveTo>
                    <a:cubicBezTo>
                      <a:pt x="521" y="6628"/>
                      <a:pt x="4444" y="2808"/>
                      <a:pt x="10000" y="0"/>
                    </a:cubicBezTo>
                  </a:path>
                </a:pathLst>
              </a:custGeom>
              <a:noFill/>
              <a:ln w="6350" cap="flat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grpSp>
            <p:nvGrpSpPr>
              <p:cNvPr id="156" name="Group 155">
                <a:extLst>
                  <a:ext uri="{FF2B5EF4-FFF2-40B4-BE49-F238E27FC236}">
                    <a16:creationId xmlns:a16="http://schemas.microsoft.com/office/drawing/2014/main" id="{FF8BA6F1-ED5B-48BC-C850-3B8306B7E4B3}"/>
                  </a:ext>
                </a:extLst>
              </p:cNvPr>
              <p:cNvGrpSpPr/>
              <p:nvPr/>
            </p:nvGrpSpPr>
            <p:grpSpPr>
              <a:xfrm rot="18900000">
                <a:off x="5130003" y="2226768"/>
                <a:ext cx="167481" cy="265302"/>
                <a:chOff x="3670300" y="2530475"/>
                <a:chExt cx="167481" cy="265302"/>
              </a:xfrm>
            </p:grpSpPr>
            <p:sp>
              <p:nvSpPr>
                <p:cNvPr id="162" name="Rectangle 161">
                  <a:extLst>
                    <a:ext uri="{FF2B5EF4-FFF2-40B4-BE49-F238E27FC236}">
                      <a16:creationId xmlns:a16="http://schemas.microsoft.com/office/drawing/2014/main" id="{D342DBB1-2F20-B70D-09FD-66BC2EAA5F76}"/>
                    </a:ext>
                  </a:extLst>
                </p:cNvPr>
                <p:cNvSpPr/>
                <p:nvPr/>
              </p:nvSpPr>
              <p:spPr>
                <a:xfrm>
                  <a:off x="3670300" y="2530476"/>
                  <a:ext cx="69850" cy="173545"/>
                </a:xfrm>
                <a:prstGeom prst="rect">
                  <a:avLst/>
                </a:prstGeom>
                <a:solidFill>
                  <a:srgbClr val="FFFFFF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3" name="Rectangle 162">
                  <a:extLst>
                    <a:ext uri="{FF2B5EF4-FFF2-40B4-BE49-F238E27FC236}">
                      <a16:creationId xmlns:a16="http://schemas.microsoft.com/office/drawing/2014/main" id="{41EC3862-43C4-339A-7A69-EE814F345E8D}"/>
                    </a:ext>
                  </a:extLst>
                </p:cNvPr>
                <p:cNvSpPr/>
                <p:nvPr/>
              </p:nvSpPr>
              <p:spPr>
                <a:xfrm>
                  <a:off x="3767931" y="2530475"/>
                  <a:ext cx="69850" cy="173545"/>
                </a:xfrm>
                <a:prstGeom prst="rect">
                  <a:avLst/>
                </a:prstGeom>
                <a:solidFill>
                  <a:srgbClr val="FFFFFF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4" name="Rectangle 163">
                  <a:extLst>
                    <a:ext uri="{FF2B5EF4-FFF2-40B4-BE49-F238E27FC236}">
                      <a16:creationId xmlns:a16="http://schemas.microsoft.com/office/drawing/2014/main" id="{2D1D9DD4-1510-8A02-4A45-62B2E11C0DE3}"/>
                    </a:ext>
                  </a:extLst>
                </p:cNvPr>
                <p:cNvSpPr/>
                <p:nvPr/>
              </p:nvSpPr>
              <p:spPr>
                <a:xfrm>
                  <a:off x="3670300" y="2686049"/>
                  <a:ext cx="69850" cy="109728"/>
                </a:xfrm>
                <a:prstGeom prst="rect">
                  <a:avLst/>
                </a:prstGeom>
                <a:solidFill>
                  <a:srgbClr val="FFFFFF">
                    <a:lumMod val="5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5" name="Rectangle 164">
                  <a:extLst>
                    <a:ext uri="{FF2B5EF4-FFF2-40B4-BE49-F238E27FC236}">
                      <a16:creationId xmlns:a16="http://schemas.microsoft.com/office/drawing/2014/main" id="{056AC56C-AD61-9EE3-0DD3-C9CDE84F89BC}"/>
                    </a:ext>
                  </a:extLst>
                </p:cNvPr>
                <p:cNvSpPr/>
                <p:nvPr/>
              </p:nvSpPr>
              <p:spPr>
                <a:xfrm>
                  <a:off x="3767931" y="2686049"/>
                  <a:ext cx="69850" cy="109728"/>
                </a:xfrm>
                <a:prstGeom prst="rect">
                  <a:avLst/>
                </a:prstGeom>
                <a:solidFill>
                  <a:srgbClr val="FFFFFF">
                    <a:lumMod val="5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7" name="Group 156">
                <a:extLst>
                  <a:ext uri="{FF2B5EF4-FFF2-40B4-BE49-F238E27FC236}">
                    <a16:creationId xmlns:a16="http://schemas.microsoft.com/office/drawing/2014/main" id="{7026AE59-E546-A35A-BE58-1295DCB5D63C}"/>
                  </a:ext>
                </a:extLst>
              </p:cNvPr>
              <p:cNvGrpSpPr/>
              <p:nvPr/>
            </p:nvGrpSpPr>
            <p:grpSpPr>
              <a:xfrm rot="2700000">
                <a:off x="5567109" y="2226769"/>
                <a:ext cx="167481" cy="265301"/>
                <a:chOff x="3670300" y="2530476"/>
                <a:chExt cx="167481" cy="265301"/>
              </a:xfrm>
            </p:grpSpPr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C87CDAA9-C762-DFBD-E8C0-56B9D4E22CC1}"/>
                    </a:ext>
                  </a:extLst>
                </p:cNvPr>
                <p:cNvSpPr/>
                <p:nvPr/>
              </p:nvSpPr>
              <p:spPr>
                <a:xfrm>
                  <a:off x="3670300" y="2530476"/>
                  <a:ext cx="69850" cy="169617"/>
                </a:xfrm>
                <a:prstGeom prst="rect">
                  <a:avLst/>
                </a:prstGeom>
                <a:solidFill>
                  <a:srgbClr val="FFFFFF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9" name="Rectangle 158">
                  <a:extLst>
                    <a:ext uri="{FF2B5EF4-FFF2-40B4-BE49-F238E27FC236}">
                      <a16:creationId xmlns:a16="http://schemas.microsoft.com/office/drawing/2014/main" id="{EF0A0E9D-DB2D-B0D5-D03D-19EB8F330B4E}"/>
                    </a:ext>
                  </a:extLst>
                </p:cNvPr>
                <p:cNvSpPr/>
                <p:nvPr/>
              </p:nvSpPr>
              <p:spPr>
                <a:xfrm>
                  <a:off x="3767931" y="2530477"/>
                  <a:ext cx="69850" cy="169618"/>
                </a:xfrm>
                <a:prstGeom prst="rect">
                  <a:avLst/>
                </a:prstGeom>
                <a:solidFill>
                  <a:srgbClr val="FFFFFF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0" name="Rectangle 159">
                  <a:extLst>
                    <a:ext uri="{FF2B5EF4-FFF2-40B4-BE49-F238E27FC236}">
                      <a16:creationId xmlns:a16="http://schemas.microsoft.com/office/drawing/2014/main" id="{62648F34-762C-FA05-24C9-A4D885F22DF5}"/>
                    </a:ext>
                  </a:extLst>
                </p:cNvPr>
                <p:cNvSpPr/>
                <p:nvPr/>
              </p:nvSpPr>
              <p:spPr>
                <a:xfrm>
                  <a:off x="3670300" y="2686049"/>
                  <a:ext cx="69850" cy="109728"/>
                </a:xfrm>
                <a:prstGeom prst="rect">
                  <a:avLst/>
                </a:prstGeom>
                <a:solidFill>
                  <a:srgbClr val="FFFFFF">
                    <a:lumMod val="5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1" name="Rectangle 160">
                  <a:extLst>
                    <a:ext uri="{FF2B5EF4-FFF2-40B4-BE49-F238E27FC236}">
                      <a16:creationId xmlns:a16="http://schemas.microsoft.com/office/drawing/2014/main" id="{F9AE19BB-7A31-F841-1BA1-49692CB8950C}"/>
                    </a:ext>
                  </a:extLst>
                </p:cNvPr>
                <p:cNvSpPr/>
                <p:nvPr/>
              </p:nvSpPr>
              <p:spPr>
                <a:xfrm>
                  <a:off x="3767931" y="2686049"/>
                  <a:ext cx="69850" cy="109728"/>
                </a:xfrm>
                <a:prstGeom prst="rect">
                  <a:avLst/>
                </a:prstGeom>
                <a:solidFill>
                  <a:srgbClr val="FFFFFF">
                    <a:lumMod val="5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ABA6E8C2-DF43-9690-1CBF-A239B91FA993}"/>
                </a:ext>
              </a:extLst>
            </p:cNvPr>
            <p:cNvGrpSpPr/>
            <p:nvPr/>
          </p:nvGrpSpPr>
          <p:grpSpPr>
            <a:xfrm rot="20266601">
              <a:off x="2803919" y="2863387"/>
              <a:ext cx="271479" cy="244361"/>
              <a:chOff x="5130003" y="2226768"/>
              <a:chExt cx="653497" cy="588221"/>
            </a:xfrm>
          </p:grpSpPr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946A6A05-A49C-3556-21FF-D01E747DC70A}"/>
                  </a:ext>
                </a:extLst>
              </p:cNvPr>
              <p:cNvGrpSpPr/>
              <p:nvPr/>
            </p:nvGrpSpPr>
            <p:grpSpPr>
              <a:xfrm>
                <a:off x="5344116" y="2488532"/>
                <a:ext cx="172727" cy="326457"/>
                <a:chOff x="5344116" y="2488532"/>
                <a:chExt cx="172727" cy="326457"/>
              </a:xfrm>
            </p:grpSpPr>
            <p:sp>
              <p:nvSpPr>
                <p:cNvPr id="151" name="Rectangle 150">
                  <a:extLst>
                    <a:ext uri="{FF2B5EF4-FFF2-40B4-BE49-F238E27FC236}">
                      <a16:creationId xmlns:a16="http://schemas.microsoft.com/office/drawing/2014/main" id="{F8D2FF8B-D8E7-4DA3-582F-140E857D4461}"/>
                    </a:ext>
                  </a:extLst>
                </p:cNvPr>
                <p:cNvSpPr/>
                <p:nvPr/>
              </p:nvSpPr>
              <p:spPr>
                <a:xfrm>
                  <a:off x="5344116" y="2488532"/>
                  <a:ext cx="69850" cy="326457"/>
                </a:xfrm>
                <a:prstGeom prst="rect">
                  <a:avLst/>
                </a:prstGeom>
                <a:solidFill>
                  <a:srgbClr val="C00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E7335B2C-338D-6557-5D31-C899D0B7D34B}"/>
                    </a:ext>
                  </a:extLst>
                </p:cNvPr>
                <p:cNvSpPr/>
                <p:nvPr/>
              </p:nvSpPr>
              <p:spPr>
                <a:xfrm>
                  <a:off x="5446993" y="2488532"/>
                  <a:ext cx="69850" cy="326457"/>
                </a:xfrm>
                <a:prstGeom prst="rect">
                  <a:avLst/>
                </a:prstGeom>
                <a:solidFill>
                  <a:srgbClr val="C00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9" name="Freeform 5">
                <a:extLst>
                  <a:ext uri="{FF2B5EF4-FFF2-40B4-BE49-F238E27FC236}">
                    <a16:creationId xmlns:a16="http://schemas.microsoft.com/office/drawing/2014/main" id="{157B0CBD-3B8C-CCCB-524F-60AC50DC0C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1918" y="2412206"/>
                <a:ext cx="45719" cy="76325"/>
              </a:xfrm>
              <a:custGeom>
                <a:avLst/>
                <a:gdLst>
                  <a:gd name="T0" fmla="*/ 0 w 144"/>
                  <a:gd name="T1" fmla="*/ 144 h 144"/>
                  <a:gd name="T2" fmla="*/ 144 w 144"/>
                  <a:gd name="T3" fmla="*/ 0 h 144"/>
                  <a:gd name="connsiteX0" fmla="*/ 0 w 10000"/>
                  <a:gd name="connsiteY0" fmla="*/ 10000 h 10000"/>
                  <a:gd name="connsiteX1" fmla="*/ 10000 w 10000"/>
                  <a:gd name="connsiteY1" fmla="*/ 0 h 10000"/>
                  <a:gd name="connsiteX0" fmla="*/ 0 w 10000"/>
                  <a:gd name="connsiteY0" fmla="*/ 10000 h 10000"/>
                  <a:gd name="connsiteX1" fmla="*/ 10000 w 10000"/>
                  <a:gd name="connsiteY1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0000">
                    <a:moveTo>
                      <a:pt x="0" y="10000"/>
                    </a:moveTo>
                    <a:cubicBezTo>
                      <a:pt x="521" y="6628"/>
                      <a:pt x="4444" y="2808"/>
                      <a:pt x="10000" y="0"/>
                    </a:cubicBezTo>
                  </a:path>
                </a:pathLst>
              </a:custGeom>
              <a:noFill/>
              <a:ln w="6350" cap="flat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140" name="Freeform 5">
                <a:extLst>
                  <a:ext uri="{FF2B5EF4-FFF2-40B4-BE49-F238E27FC236}">
                    <a16:creationId xmlns:a16="http://schemas.microsoft.com/office/drawing/2014/main" id="{221E6DA6-FB26-D4C6-13C6-AD09762618D1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5332768" y="2412206"/>
                <a:ext cx="45719" cy="76325"/>
              </a:xfrm>
              <a:custGeom>
                <a:avLst/>
                <a:gdLst>
                  <a:gd name="T0" fmla="*/ 0 w 144"/>
                  <a:gd name="T1" fmla="*/ 144 h 144"/>
                  <a:gd name="T2" fmla="*/ 144 w 144"/>
                  <a:gd name="T3" fmla="*/ 0 h 144"/>
                  <a:gd name="connsiteX0" fmla="*/ 0 w 10000"/>
                  <a:gd name="connsiteY0" fmla="*/ 10000 h 10000"/>
                  <a:gd name="connsiteX1" fmla="*/ 10000 w 10000"/>
                  <a:gd name="connsiteY1" fmla="*/ 0 h 10000"/>
                  <a:gd name="connsiteX0" fmla="*/ 0 w 10000"/>
                  <a:gd name="connsiteY0" fmla="*/ 10000 h 10000"/>
                  <a:gd name="connsiteX1" fmla="*/ 10000 w 10000"/>
                  <a:gd name="connsiteY1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0000">
                    <a:moveTo>
                      <a:pt x="0" y="10000"/>
                    </a:moveTo>
                    <a:cubicBezTo>
                      <a:pt x="521" y="6628"/>
                      <a:pt x="4444" y="2808"/>
                      <a:pt x="10000" y="0"/>
                    </a:cubicBezTo>
                  </a:path>
                </a:pathLst>
              </a:custGeom>
              <a:noFill/>
              <a:ln w="6350" cap="flat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7881A4D9-5E71-DCF5-D28F-8FA26079AEC9}"/>
                  </a:ext>
                </a:extLst>
              </p:cNvPr>
              <p:cNvGrpSpPr/>
              <p:nvPr/>
            </p:nvGrpSpPr>
            <p:grpSpPr>
              <a:xfrm rot="18900000">
                <a:off x="5130003" y="2226768"/>
                <a:ext cx="167481" cy="265302"/>
                <a:chOff x="3670300" y="2530475"/>
                <a:chExt cx="167481" cy="265302"/>
              </a:xfrm>
            </p:grpSpPr>
            <p:sp>
              <p:nvSpPr>
                <p:cNvPr id="147" name="Rectangle 146">
                  <a:extLst>
                    <a:ext uri="{FF2B5EF4-FFF2-40B4-BE49-F238E27FC236}">
                      <a16:creationId xmlns:a16="http://schemas.microsoft.com/office/drawing/2014/main" id="{9E5F6E75-AD0D-CD38-43DB-71469339094D}"/>
                    </a:ext>
                  </a:extLst>
                </p:cNvPr>
                <p:cNvSpPr/>
                <p:nvPr/>
              </p:nvSpPr>
              <p:spPr>
                <a:xfrm>
                  <a:off x="3670300" y="2530476"/>
                  <a:ext cx="69850" cy="173545"/>
                </a:xfrm>
                <a:prstGeom prst="rect">
                  <a:avLst/>
                </a:prstGeom>
                <a:solidFill>
                  <a:srgbClr val="FFFFFF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8" name="Rectangle 147">
                  <a:extLst>
                    <a:ext uri="{FF2B5EF4-FFF2-40B4-BE49-F238E27FC236}">
                      <a16:creationId xmlns:a16="http://schemas.microsoft.com/office/drawing/2014/main" id="{1DF6AB36-A359-C168-2E1D-1EC6234F168D}"/>
                    </a:ext>
                  </a:extLst>
                </p:cNvPr>
                <p:cNvSpPr/>
                <p:nvPr/>
              </p:nvSpPr>
              <p:spPr>
                <a:xfrm>
                  <a:off x="3767931" y="2530475"/>
                  <a:ext cx="69850" cy="173545"/>
                </a:xfrm>
                <a:prstGeom prst="rect">
                  <a:avLst/>
                </a:prstGeom>
                <a:solidFill>
                  <a:srgbClr val="FFFFFF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A7596F99-A4F9-7250-9E15-CDDCD0109488}"/>
                    </a:ext>
                  </a:extLst>
                </p:cNvPr>
                <p:cNvSpPr/>
                <p:nvPr/>
              </p:nvSpPr>
              <p:spPr>
                <a:xfrm>
                  <a:off x="3670300" y="2686049"/>
                  <a:ext cx="69850" cy="109728"/>
                </a:xfrm>
                <a:prstGeom prst="rect">
                  <a:avLst/>
                </a:prstGeom>
                <a:solidFill>
                  <a:srgbClr val="FFFFFF">
                    <a:lumMod val="5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D8A9602C-A8A4-0C54-42CC-AA2058D8DC84}"/>
                    </a:ext>
                  </a:extLst>
                </p:cNvPr>
                <p:cNvSpPr/>
                <p:nvPr/>
              </p:nvSpPr>
              <p:spPr>
                <a:xfrm>
                  <a:off x="3767931" y="2686049"/>
                  <a:ext cx="69850" cy="109728"/>
                </a:xfrm>
                <a:prstGeom prst="rect">
                  <a:avLst/>
                </a:prstGeom>
                <a:solidFill>
                  <a:srgbClr val="FFFFFF">
                    <a:lumMod val="5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61FDD975-7B6D-C81D-3E0D-8B94F02A48D7}"/>
                  </a:ext>
                </a:extLst>
              </p:cNvPr>
              <p:cNvGrpSpPr/>
              <p:nvPr/>
            </p:nvGrpSpPr>
            <p:grpSpPr>
              <a:xfrm rot="2700000">
                <a:off x="5567109" y="2226769"/>
                <a:ext cx="167481" cy="265301"/>
                <a:chOff x="3670300" y="2530476"/>
                <a:chExt cx="167481" cy="265301"/>
              </a:xfrm>
            </p:grpSpPr>
            <p:sp>
              <p:nvSpPr>
                <p:cNvPr id="143" name="Rectangle 142">
                  <a:extLst>
                    <a:ext uri="{FF2B5EF4-FFF2-40B4-BE49-F238E27FC236}">
                      <a16:creationId xmlns:a16="http://schemas.microsoft.com/office/drawing/2014/main" id="{8C70ACC0-25B5-613E-09B1-BE061DBAAEA4}"/>
                    </a:ext>
                  </a:extLst>
                </p:cNvPr>
                <p:cNvSpPr/>
                <p:nvPr/>
              </p:nvSpPr>
              <p:spPr>
                <a:xfrm>
                  <a:off x="3670300" y="2530476"/>
                  <a:ext cx="69850" cy="169617"/>
                </a:xfrm>
                <a:prstGeom prst="rect">
                  <a:avLst/>
                </a:prstGeom>
                <a:solidFill>
                  <a:srgbClr val="FFFFFF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8FFF018D-E211-B2BF-3F13-043A80A1B820}"/>
                    </a:ext>
                  </a:extLst>
                </p:cNvPr>
                <p:cNvSpPr/>
                <p:nvPr/>
              </p:nvSpPr>
              <p:spPr>
                <a:xfrm>
                  <a:off x="3767931" y="2530477"/>
                  <a:ext cx="69850" cy="169618"/>
                </a:xfrm>
                <a:prstGeom prst="rect">
                  <a:avLst/>
                </a:prstGeom>
                <a:solidFill>
                  <a:srgbClr val="FFFFFF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80F70CBC-AE27-D3F7-9B68-1D7E50C02603}"/>
                    </a:ext>
                  </a:extLst>
                </p:cNvPr>
                <p:cNvSpPr/>
                <p:nvPr/>
              </p:nvSpPr>
              <p:spPr>
                <a:xfrm>
                  <a:off x="3670300" y="2686049"/>
                  <a:ext cx="69850" cy="109728"/>
                </a:xfrm>
                <a:prstGeom prst="rect">
                  <a:avLst/>
                </a:prstGeom>
                <a:solidFill>
                  <a:srgbClr val="FFFFFF">
                    <a:lumMod val="5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9B96A7A9-9BD1-A53C-C59D-444AC64B12E1}"/>
                    </a:ext>
                  </a:extLst>
                </p:cNvPr>
                <p:cNvSpPr/>
                <p:nvPr/>
              </p:nvSpPr>
              <p:spPr>
                <a:xfrm>
                  <a:off x="3767931" y="2686049"/>
                  <a:ext cx="69850" cy="109728"/>
                </a:xfrm>
                <a:prstGeom prst="rect">
                  <a:avLst/>
                </a:prstGeom>
                <a:solidFill>
                  <a:srgbClr val="FFFFFF">
                    <a:lumMod val="5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1D5F2517-BD5B-9994-F2E9-896681E112BC}"/>
                </a:ext>
              </a:extLst>
            </p:cNvPr>
            <p:cNvGrpSpPr/>
            <p:nvPr/>
          </p:nvGrpSpPr>
          <p:grpSpPr>
            <a:xfrm rot="15625463">
              <a:off x="3117285" y="2076416"/>
              <a:ext cx="271479" cy="244361"/>
              <a:chOff x="5130003" y="2226768"/>
              <a:chExt cx="653497" cy="588221"/>
            </a:xfrm>
          </p:grpSpPr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EE6060E5-B1CF-5C20-CD38-71BADE493625}"/>
                  </a:ext>
                </a:extLst>
              </p:cNvPr>
              <p:cNvGrpSpPr/>
              <p:nvPr/>
            </p:nvGrpSpPr>
            <p:grpSpPr>
              <a:xfrm>
                <a:off x="5344116" y="2488532"/>
                <a:ext cx="172727" cy="326457"/>
                <a:chOff x="5344116" y="2488532"/>
                <a:chExt cx="172727" cy="326457"/>
              </a:xfrm>
            </p:grpSpPr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DEA0384D-DA5B-C24E-9F3F-DFF18B9DBB06}"/>
                    </a:ext>
                  </a:extLst>
                </p:cNvPr>
                <p:cNvSpPr/>
                <p:nvPr/>
              </p:nvSpPr>
              <p:spPr>
                <a:xfrm>
                  <a:off x="5344116" y="2488532"/>
                  <a:ext cx="69850" cy="326457"/>
                </a:xfrm>
                <a:prstGeom prst="rect">
                  <a:avLst/>
                </a:prstGeom>
                <a:solidFill>
                  <a:srgbClr val="C00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id="{8B0D2D21-207A-3327-3CCD-CE98986DFDDC}"/>
                    </a:ext>
                  </a:extLst>
                </p:cNvPr>
                <p:cNvSpPr/>
                <p:nvPr/>
              </p:nvSpPr>
              <p:spPr>
                <a:xfrm>
                  <a:off x="5446993" y="2488532"/>
                  <a:ext cx="69850" cy="326457"/>
                </a:xfrm>
                <a:prstGeom prst="rect">
                  <a:avLst/>
                </a:prstGeom>
                <a:solidFill>
                  <a:srgbClr val="C00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4" name="Freeform 5">
                <a:extLst>
                  <a:ext uri="{FF2B5EF4-FFF2-40B4-BE49-F238E27FC236}">
                    <a16:creationId xmlns:a16="http://schemas.microsoft.com/office/drawing/2014/main" id="{AB7AB851-4B95-EAF7-B198-5CA87082C9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1918" y="2412206"/>
                <a:ext cx="45719" cy="76325"/>
              </a:xfrm>
              <a:custGeom>
                <a:avLst/>
                <a:gdLst>
                  <a:gd name="T0" fmla="*/ 0 w 144"/>
                  <a:gd name="T1" fmla="*/ 144 h 144"/>
                  <a:gd name="T2" fmla="*/ 144 w 144"/>
                  <a:gd name="T3" fmla="*/ 0 h 144"/>
                  <a:gd name="connsiteX0" fmla="*/ 0 w 10000"/>
                  <a:gd name="connsiteY0" fmla="*/ 10000 h 10000"/>
                  <a:gd name="connsiteX1" fmla="*/ 10000 w 10000"/>
                  <a:gd name="connsiteY1" fmla="*/ 0 h 10000"/>
                  <a:gd name="connsiteX0" fmla="*/ 0 w 10000"/>
                  <a:gd name="connsiteY0" fmla="*/ 10000 h 10000"/>
                  <a:gd name="connsiteX1" fmla="*/ 10000 w 10000"/>
                  <a:gd name="connsiteY1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0000">
                    <a:moveTo>
                      <a:pt x="0" y="10000"/>
                    </a:moveTo>
                    <a:cubicBezTo>
                      <a:pt x="521" y="6628"/>
                      <a:pt x="4444" y="2808"/>
                      <a:pt x="10000" y="0"/>
                    </a:cubicBezTo>
                  </a:path>
                </a:pathLst>
              </a:custGeom>
              <a:noFill/>
              <a:ln w="6350" cap="flat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125" name="Freeform 5">
                <a:extLst>
                  <a:ext uri="{FF2B5EF4-FFF2-40B4-BE49-F238E27FC236}">
                    <a16:creationId xmlns:a16="http://schemas.microsoft.com/office/drawing/2014/main" id="{84F45453-6DBF-C798-EA99-43DF64CF1C6D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5332768" y="2412206"/>
                <a:ext cx="45719" cy="76325"/>
              </a:xfrm>
              <a:custGeom>
                <a:avLst/>
                <a:gdLst>
                  <a:gd name="T0" fmla="*/ 0 w 144"/>
                  <a:gd name="T1" fmla="*/ 144 h 144"/>
                  <a:gd name="T2" fmla="*/ 144 w 144"/>
                  <a:gd name="T3" fmla="*/ 0 h 144"/>
                  <a:gd name="connsiteX0" fmla="*/ 0 w 10000"/>
                  <a:gd name="connsiteY0" fmla="*/ 10000 h 10000"/>
                  <a:gd name="connsiteX1" fmla="*/ 10000 w 10000"/>
                  <a:gd name="connsiteY1" fmla="*/ 0 h 10000"/>
                  <a:gd name="connsiteX0" fmla="*/ 0 w 10000"/>
                  <a:gd name="connsiteY0" fmla="*/ 10000 h 10000"/>
                  <a:gd name="connsiteX1" fmla="*/ 10000 w 10000"/>
                  <a:gd name="connsiteY1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0000">
                    <a:moveTo>
                      <a:pt x="0" y="10000"/>
                    </a:moveTo>
                    <a:cubicBezTo>
                      <a:pt x="521" y="6628"/>
                      <a:pt x="4444" y="2808"/>
                      <a:pt x="10000" y="0"/>
                    </a:cubicBezTo>
                  </a:path>
                </a:pathLst>
              </a:custGeom>
              <a:noFill/>
              <a:ln w="6350" cap="flat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92EB63EA-9460-87B0-331B-27ACC687A6F4}"/>
                  </a:ext>
                </a:extLst>
              </p:cNvPr>
              <p:cNvGrpSpPr/>
              <p:nvPr/>
            </p:nvGrpSpPr>
            <p:grpSpPr>
              <a:xfrm rot="18900000">
                <a:off x="5130003" y="2226768"/>
                <a:ext cx="167481" cy="265302"/>
                <a:chOff x="3670300" y="2530475"/>
                <a:chExt cx="167481" cy="265302"/>
              </a:xfrm>
            </p:grpSpPr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99EEAFA4-F29C-7D76-F9B7-27F5F9256CF5}"/>
                    </a:ext>
                  </a:extLst>
                </p:cNvPr>
                <p:cNvSpPr/>
                <p:nvPr/>
              </p:nvSpPr>
              <p:spPr>
                <a:xfrm>
                  <a:off x="3670300" y="2530476"/>
                  <a:ext cx="69850" cy="173545"/>
                </a:xfrm>
                <a:prstGeom prst="rect">
                  <a:avLst/>
                </a:prstGeom>
                <a:solidFill>
                  <a:srgbClr val="FFFFFF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FCC73B34-7507-88DE-35BB-F42098839D48}"/>
                    </a:ext>
                  </a:extLst>
                </p:cNvPr>
                <p:cNvSpPr/>
                <p:nvPr/>
              </p:nvSpPr>
              <p:spPr>
                <a:xfrm>
                  <a:off x="3767931" y="2530475"/>
                  <a:ext cx="69850" cy="173545"/>
                </a:xfrm>
                <a:prstGeom prst="rect">
                  <a:avLst/>
                </a:prstGeom>
                <a:solidFill>
                  <a:srgbClr val="FFFFFF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id="{CED37DCC-8F27-B59B-CB89-091B84F094FF}"/>
                    </a:ext>
                  </a:extLst>
                </p:cNvPr>
                <p:cNvSpPr/>
                <p:nvPr/>
              </p:nvSpPr>
              <p:spPr>
                <a:xfrm>
                  <a:off x="3670300" y="2686049"/>
                  <a:ext cx="69850" cy="109728"/>
                </a:xfrm>
                <a:prstGeom prst="rect">
                  <a:avLst/>
                </a:prstGeom>
                <a:solidFill>
                  <a:srgbClr val="FFFFFF">
                    <a:lumMod val="5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A49280DB-7177-0769-BB4E-20B3857FFE5E}"/>
                    </a:ext>
                  </a:extLst>
                </p:cNvPr>
                <p:cNvSpPr/>
                <p:nvPr/>
              </p:nvSpPr>
              <p:spPr>
                <a:xfrm>
                  <a:off x="3767931" y="2686049"/>
                  <a:ext cx="69850" cy="109728"/>
                </a:xfrm>
                <a:prstGeom prst="rect">
                  <a:avLst/>
                </a:prstGeom>
                <a:solidFill>
                  <a:srgbClr val="FFFFFF">
                    <a:lumMod val="5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52606B4D-22C6-54A7-43BB-F5D541915122}"/>
                  </a:ext>
                </a:extLst>
              </p:cNvPr>
              <p:cNvGrpSpPr/>
              <p:nvPr/>
            </p:nvGrpSpPr>
            <p:grpSpPr>
              <a:xfrm rot="2700000">
                <a:off x="5567109" y="2226769"/>
                <a:ext cx="167481" cy="265301"/>
                <a:chOff x="3670300" y="2530476"/>
                <a:chExt cx="167481" cy="265301"/>
              </a:xfrm>
            </p:grpSpPr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A05748F1-B977-08FA-768A-F3BD4318B7BD}"/>
                    </a:ext>
                  </a:extLst>
                </p:cNvPr>
                <p:cNvSpPr/>
                <p:nvPr/>
              </p:nvSpPr>
              <p:spPr>
                <a:xfrm>
                  <a:off x="3670300" y="2530476"/>
                  <a:ext cx="69850" cy="169617"/>
                </a:xfrm>
                <a:prstGeom prst="rect">
                  <a:avLst/>
                </a:prstGeom>
                <a:solidFill>
                  <a:srgbClr val="FFFFFF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3FB5F495-05D0-8658-3579-5DD743B9D2C4}"/>
                    </a:ext>
                  </a:extLst>
                </p:cNvPr>
                <p:cNvSpPr/>
                <p:nvPr/>
              </p:nvSpPr>
              <p:spPr>
                <a:xfrm>
                  <a:off x="3767931" y="2530477"/>
                  <a:ext cx="69850" cy="169618"/>
                </a:xfrm>
                <a:prstGeom prst="rect">
                  <a:avLst/>
                </a:prstGeom>
                <a:solidFill>
                  <a:srgbClr val="FFFFFF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CBA5A846-185C-691F-9F63-0EC661AAD61D}"/>
                    </a:ext>
                  </a:extLst>
                </p:cNvPr>
                <p:cNvSpPr/>
                <p:nvPr/>
              </p:nvSpPr>
              <p:spPr>
                <a:xfrm>
                  <a:off x="3670300" y="2686049"/>
                  <a:ext cx="69850" cy="109728"/>
                </a:xfrm>
                <a:prstGeom prst="rect">
                  <a:avLst/>
                </a:prstGeom>
                <a:solidFill>
                  <a:srgbClr val="FFFFFF">
                    <a:lumMod val="5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73016C07-75EA-DB1A-984E-D477548E8072}"/>
                    </a:ext>
                  </a:extLst>
                </p:cNvPr>
                <p:cNvSpPr/>
                <p:nvPr/>
              </p:nvSpPr>
              <p:spPr>
                <a:xfrm>
                  <a:off x="3767931" y="2686049"/>
                  <a:ext cx="69850" cy="109728"/>
                </a:xfrm>
                <a:prstGeom prst="rect">
                  <a:avLst/>
                </a:prstGeom>
                <a:solidFill>
                  <a:srgbClr val="FFFFFF">
                    <a:lumMod val="5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36" name="Rectangle 235">
            <a:extLst>
              <a:ext uri="{FF2B5EF4-FFF2-40B4-BE49-F238E27FC236}">
                <a16:creationId xmlns:a16="http://schemas.microsoft.com/office/drawing/2014/main" id="{504A3D5F-2630-E62C-B391-DF2D90AA136D}"/>
              </a:ext>
            </a:extLst>
          </p:cNvPr>
          <p:cNvSpPr/>
          <p:nvPr/>
        </p:nvSpPr>
        <p:spPr>
          <a:xfrm rot="19850566">
            <a:off x="5750235" y="3269236"/>
            <a:ext cx="74047" cy="127880"/>
          </a:xfrm>
          <a:prstGeom prst="rect">
            <a:avLst/>
          </a:prstGeom>
          <a:solidFill>
            <a:srgbClr val="0B43AA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7" name="Rectangle 236">
            <a:extLst>
              <a:ext uri="{FF2B5EF4-FFF2-40B4-BE49-F238E27FC236}">
                <a16:creationId xmlns:a16="http://schemas.microsoft.com/office/drawing/2014/main" id="{50C0C698-FCEE-A850-28BA-F4D587659764}"/>
              </a:ext>
            </a:extLst>
          </p:cNvPr>
          <p:cNvSpPr/>
          <p:nvPr/>
        </p:nvSpPr>
        <p:spPr>
          <a:xfrm rot="18472756">
            <a:off x="5570867" y="3457885"/>
            <a:ext cx="74047" cy="127880"/>
          </a:xfrm>
          <a:prstGeom prst="rect">
            <a:avLst/>
          </a:prstGeom>
          <a:solidFill>
            <a:srgbClr val="0B43AA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893A3047-935E-7965-ACAD-506473547B5F}"/>
              </a:ext>
            </a:extLst>
          </p:cNvPr>
          <p:cNvSpPr/>
          <p:nvPr/>
        </p:nvSpPr>
        <p:spPr>
          <a:xfrm rot="3988053">
            <a:off x="6194325" y="3736479"/>
            <a:ext cx="74047" cy="127880"/>
          </a:xfrm>
          <a:prstGeom prst="rect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94CF4613-389F-A845-E041-8FC3FB4DFB02}"/>
              </a:ext>
            </a:extLst>
          </p:cNvPr>
          <p:cNvGrpSpPr/>
          <p:nvPr/>
        </p:nvGrpSpPr>
        <p:grpSpPr>
          <a:xfrm>
            <a:off x="7144665" y="3242159"/>
            <a:ext cx="1182343" cy="745405"/>
            <a:chOff x="3562405" y="3511964"/>
            <a:chExt cx="1014868" cy="717540"/>
          </a:xfrm>
        </p:grpSpPr>
        <p:sp>
          <p:nvSpPr>
            <p:cNvPr id="240" name="Freeform: Shape 337">
              <a:extLst>
                <a:ext uri="{FF2B5EF4-FFF2-40B4-BE49-F238E27FC236}">
                  <a16:creationId xmlns:a16="http://schemas.microsoft.com/office/drawing/2014/main" id="{6002F359-AC31-2CF4-DDA0-58273A2280B4}"/>
                </a:ext>
              </a:extLst>
            </p:cNvPr>
            <p:cNvSpPr/>
            <p:nvPr/>
          </p:nvSpPr>
          <p:spPr>
            <a:xfrm rot="19142890">
              <a:off x="3562405" y="3511964"/>
              <a:ext cx="1014868" cy="717540"/>
            </a:xfrm>
            <a:custGeom>
              <a:avLst/>
              <a:gdLst>
                <a:gd name="connsiteX0" fmla="*/ 324991 w 728112"/>
                <a:gd name="connsiteY0" fmla="*/ 779 h 712773"/>
                <a:gd name="connsiteX1" fmla="*/ 327372 w 728112"/>
                <a:gd name="connsiteY1" fmla="*/ 150798 h 712773"/>
                <a:gd name="connsiteX2" fmla="*/ 367853 w 728112"/>
                <a:gd name="connsiteY2" fmla="*/ 162704 h 712773"/>
                <a:gd name="connsiteX3" fmla="*/ 398810 w 728112"/>
                <a:gd name="connsiteY3" fmla="*/ 205566 h 712773"/>
                <a:gd name="connsiteX4" fmla="*/ 446435 w 728112"/>
                <a:gd name="connsiteY4" fmla="*/ 153179 h 712773"/>
                <a:gd name="connsiteX5" fmla="*/ 577403 w 728112"/>
                <a:gd name="connsiteY5" fmla="*/ 67454 h 712773"/>
                <a:gd name="connsiteX6" fmla="*/ 501203 w 728112"/>
                <a:gd name="connsiteY6" fmla="*/ 226998 h 712773"/>
                <a:gd name="connsiteX7" fmla="*/ 727422 w 728112"/>
                <a:gd name="connsiteY7" fmla="*/ 207948 h 712773"/>
                <a:gd name="connsiteX8" fmla="*/ 572641 w 728112"/>
                <a:gd name="connsiteY8" fmla="*/ 317485 h 712773"/>
                <a:gd name="connsiteX9" fmla="*/ 601216 w 728112"/>
                <a:gd name="connsiteY9" fmla="*/ 415116 h 712773"/>
                <a:gd name="connsiteX10" fmla="*/ 720278 w 728112"/>
                <a:gd name="connsiteY10" fmla="*/ 386541 h 712773"/>
                <a:gd name="connsiteX11" fmla="*/ 632172 w 728112"/>
                <a:gd name="connsiteY11" fmla="*/ 460360 h 712773"/>
                <a:gd name="connsiteX12" fmla="*/ 496441 w 728112"/>
                <a:gd name="connsiteY12" fmla="*/ 519891 h 712773"/>
                <a:gd name="connsiteX13" fmla="*/ 527397 w 728112"/>
                <a:gd name="connsiteY13" fmla="*/ 627048 h 712773"/>
                <a:gd name="connsiteX14" fmla="*/ 484535 w 728112"/>
                <a:gd name="connsiteY14" fmla="*/ 712773 h 712773"/>
                <a:gd name="connsiteX15" fmla="*/ 458341 w 728112"/>
                <a:gd name="connsiteY15" fmla="*/ 627048 h 712773"/>
                <a:gd name="connsiteX16" fmla="*/ 377378 w 728112"/>
                <a:gd name="connsiteY16" fmla="*/ 615141 h 712773"/>
                <a:gd name="connsiteX17" fmla="*/ 286891 w 728112"/>
                <a:gd name="connsiteY17" fmla="*/ 584185 h 712773"/>
                <a:gd name="connsiteX18" fmla="*/ 210691 w 728112"/>
                <a:gd name="connsiteY18" fmla="*/ 674673 h 712773"/>
                <a:gd name="connsiteX19" fmla="*/ 182116 w 728112"/>
                <a:gd name="connsiteY19" fmla="*/ 600854 h 712773"/>
                <a:gd name="connsiteX20" fmla="*/ 182116 w 728112"/>
                <a:gd name="connsiteY20" fmla="*/ 477029 h 712773"/>
                <a:gd name="connsiteX21" fmla="*/ 86866 w 728112"/>
                <a:gd name="connsiteY21" fmla="*/ 477029 h 712773"/>
                <a:gd name="connsiteX22" fmla="*/ 1141 w 728112"/>
                <a:gd name="connsiteY22" fmla="*/ 503223 h 712773"/>
                <a:gd name="connsiteX23" fmla="*/ 46385 w 728112"/>
                <a:gd name="connsiteY23" fmla="*/ 446073 h 712773"/>
                <a:gd name="connsiteX24" fmla="*/ 167828 w 728112"/>
                <a:gd name="connsiteY24" fmla="*/ 391304 h 712773"/>
                <a:gd name="connsiteX25" fmla="*/ 39241 w 728112"/>
                <a:gd name="connsiteY25" fmla="*/ 307960 h 712773"/>
                <a:gd name="connsiteX26" fmla="*/ 55910 w 728112"/>
                <a:gd name="connsiteY26" fmla="*/ 284148 h 712773"/>
                <a:gd name="connsiteX27" fmla="*/ 139253 w 728112"/>
                <a:gd name="connsiteY27" fmla="*/ 305579 h 712773"/>
                <a:gd name="connsiteX28" fmla="*/ 134491 w 728112"/>
                <a:gd name="connsiteY28" fmla="*/ 260335 h 712773"/>
                <a:gd name="connsiteX29" fmla="*/ 86866 w 728112"/>
                <a:gd name="connsiteY29" fmla="*/ 212710 h 712773"/>
                <a:gd name="connsiteX30" fmla="*/ 113060 w 728112"/>
                <a:gd name="connsiteY30" fmla="*/ 186516 h 712773"/>
                <a:gd name="connsiteX31" fmla="*/ 234503 w 728112"/>
                <a:gd name="connsiteY31" fmla="*/ 238904 h 712773"/>
                <a:gd name="connsiteX32" fmla="*/ 284510 w 728112"/>
                <a:gd name="connsiteY32" fmla="*/ 98410 h 712773"/>
                <a:gd name="connsiteX33" fmla="*/ 324991 w 728112"/>
                <a:gd name="connsiteY33" fmla="*/ 779 h 712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28112" h="712773">
                  <a:moveTo>
                    <a:pt x="324991" y="779"/>
                  </a:moveTo>
                  <a:cubicBezTo>
                    <a:pt x="332135" y="9510"/>
                    <a:pt x="320228" y="123811"/>
                    <a:pt x="327372" y="150798"/>
                  </a:cubicBezTo>
                  <a:cubicBezTo>
                    <a:pt x="334516" y="177786"/>
                    <a:pt x="355947" y="153576"/>
                    <a:pt x="367853" y="162704"/>
                  </a:cubicBezTo>
                  <a:cubicBezTo>
                    <a:pt x="379759" y="171832"/>
                    <a:pt x="385713" y="207153"/>
                    <a:pt x="398810" y="205566"/>
                  </a:cubicBezTo>
                  <a:cubicBezTo>
                    <a:pt x="411907" y="203979"/>
                    <a:pt x="416670" y="176197"/>
                    <a:pt x="446435" y="153179"/>
                  </a:cubicBezTo>
                  <a:cubicBezTo>
                    <a:pt x="476200" y="130161"/>
                    <a:pt x="568275" y="55151"/>
                    <a:pt x="577403" y="67454"/>
                  </a:cubicBezTo>
                  <a:cubicBezTo>
                    <a:pt x="586531" y="79757"/>
                    <a:pt x="476200" y="203582"/>
                    <a:pt x="501203" y="226998"/>
                  </a:cubicBezTo>
                  <a:cubicBezTo>
                    <a:pt x="526206" y="250414"/>
                    <a:pt x="715516" y="192867"/>
                    <a:pt x="727422" y="207948"/>
                  </a:cubicBezTo>
                  <a:cubicBezTo>
                    <a:pt x="739328" y="223029"/>
                    <a:pt x="593675" y="282957"/>
                    <a:pt x="572641" y="317485"/>
                  </a:cubicBezTo>
                  <a:cubicBezTo>
                    <a:pt x="551607" y="352013"/>
                    <a:pt x="576610" y="403607"/>
                    <a:pt x="601216" y="415116"/>
                  </a:cubicBezTo>
                  <a:cubicBezTo>
                    <a:pt x="625822" y="426625"/>
                    <a:pt x="715119" y="379000"/>
                    <a:pt x="720278" y="386541"/>
                  </a:cubicBezTo>
                  <a:cubicBezTo>
                    <a:pt x="725437" y="394082"/>
                    <a:pt x="669478" y="438135"/>
                    <a:pt x="632172" y="460360"/>
                  </a:cubicBezTo>
                  <a:cubicBezTo>
                    <a:pt x="594866" y="482585"/>
                    <a:pt x="513903" y="492110"/>
                    <a:pt x="496441" y="519891"/>
                  </a:cubicBezTo>
                  <a:cubicBezTo>
                    <a:pt x="478979" y="547672"/>
                    <a:pt x="529381" y="594901"/>
                    <a:pt x="527397" y="627048"/>
                  </a:cubicBezTo>
                  <a:cubicBezTo>
                    <a:pt x="525413" y="659195"/>
                    <a:pt x="496044" y="712773"/>
                    <a:pt x="484535" y="712773"/>
                  </a:cubicBezTo>
                  <a:cubicBezTo>
                    <a:pt x="473026" y="712773"/>
                    <a:pt x="476200" y="643320"/>
                    <a:pt x="458341" y="627048"/>
                  </a:cubicBezTo>
                  <a:cubicBezTo>
                    <a:pt x="440482" y="610776"/>
                    <a:pt x="405953" y="622285"/>
                    <a:pt x="377378" y="615141"/>
                  </a:cubicBezTo>
                  <a:cubicBezTo>
                    <a:pt x="348803" y="607997"/>
                    <a:pt x="314672" y="574263"/>
                    <a:pt x="286891" y="584185"/>
                  </a:cubicBezTo>
                  <a:cubicBezTo>
                    <a:pt x="259110" y="594107"/>
                    <a:pt x="228153" y="671895"/>
                    <a:pt x="210691" y="674673"/>
                  </a:cubicBezTo>
                  <a:cubicBezTo>
                    <a:pt x="193229" y="677451"/>
                    <a:pt x="186878" y="633795"/>
                    <a:pt x="182116" y="600854"/>
                  </a:cubicBezTo>
                  <a:cubicBezTo>
                    <a:pt x="177354" y="567913"/>
                    <a:pt x="197991" y="497667"/>
                    <a:pt x="182116" y="477029"/>
                  </a:cubicBezTo>
                  <a:cubicBezTo>
                    <a:pt x="166241" y="456392"/>
                    <a:pt x="117028" y="472663"/>
                    <a:pt x="86866" y="477029"/>
                  </a:cubicBezTo>
                  <a:cubicBezTo>
                    <a:pt x="56704" y="481395"/>
                    <a:pt x="7888" y="508382"/>
                    <a:pt x="1141" y="503223"/>
                  </a:cubicBezTo>
                  <a:cubicBezTo>
                    <a:pt x="-5606" y="498064"/>
                    <a:pt x="18604" y="464726"/>
                    <a:pt x="46385" y="446073"/>
                  </a:cubicBezTo>
                  <a:cubicBezTo>
                    <a:pt x="74166" y="427420"/>
                    <a:pt x="169019" y="414323"/>
                    <a:pt x="167828" y="391304"/>
                  </a:cubicBezTo>
                  <a:cubicBezTo>
                    <a:pt x="166637" y="368285"/>
                    <a:pt x="57894" y="325819"/>
                    <a:pt x="39241" y="307960"/>
                  </a:cubicBezTo>
                  <a:cubicBezTo>
                    <a:pt x="20588" y="290101"/>
                    <a:pt x="39241" y="284545"/>
                    <a:pt x="55910" y="284148"/>
                  </a:cubicBezTo>
                  <a:cubicBezTo>
                    <a:pt x="72579" y="283751"/>
                    <a:pt x="126156" y="309548"/>
                    <a:pt x="139253" y="305579"/>
                  </a:cubicBezTo>
                  <a:cubicBezTo>
                    <a:pt x="152350" y="301610"/>
                    <a:pt x="143222" y="275813"/>
                    <a:pt x="134491" y="260335"/>
                  </a:cubicBezTo>
                  <a:cubicBezTo>
                    <a:pt x="125760" y="244857"/>
                    <a:pt x="90438" y="225013"/>
                    <a:pt x="86866" y="212710"/>
                  </a:cubicBezTo>
                  <a:cubicBezTo>
                    <a:pt x="83294" y="200407"/>
                    <a:pt x="88454" y="182150"/>
                    <a:pt x="113060" y="186516"/>
                  </a:cubicBezTo>
                  <a:cubicBezTo>
                    <a:pt x="137666" y="190882"/>
                    <a:pt x="205928" y="253588"/>
                    <a:pt x="234503" y="238904"/>
                  </a:cubicBezTo>
                  <a:cubicBezTo>
                    <a:pt x="263078" y="224220"/>
                    <a:pt x="272207" y="138097"/>
                    <a:pt x="284510" y="98410"/>
                  </a:cubicBezTo>
                  <a:cubicBezTo>
                    <a:pt x="296813" y="58723"/>
                    <a:pt x="317847" y="-7952"/>
                    <a:pt x="324991" y="779"/>
                  </a:cubicBezTo>
                  <a:close/>
                </a:path>
              </a:pathLst>
            </a:custGeom>
            <a:solidFill>
              <a:srgbClr val="FAA31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7973451C-4351-5251-301B-005D2E5A2BE0}"/>
                </a:ext>
              </a:extLst>
            </p:cNvPr>
            <p:cNvSpPr/>
            <p:nvPr/>
          </p:nvSpPr>
          <p:spPr bwMode="auto">
            <a:xfrm>
              <a:off x="3915256" y="3839219"/>
              <a:ext cx="245790" cy="231380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 w="127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ＭＳ Ｐゴシック" charset="-128"/>
              </a:endParaRPr>
            </a:p>
          </p:txBody>
        </p:sp>
      </p:grpSp>
      <p:grpSp>
        <p:nvGrpSpPr>
          <p:cNvPr id="242" name="Group 241">
            <a:extLst>
              <a:ext uri="{FF2B5EF4-FFF2-40B4-BE49-F238E27FC236}">
                <a16:creationId xmlns:a16="http://schemas.microsoft.com/office/drawing/2014/main" id="{7E9E1416-93CB-20AA-FAE2-8970D6A0AE4D}"/>
              </a:ext>
            </a:extLst>
          </p:cNvPr>
          <p:cNvGrpSpPr/>
          <p:nvPr/>
        </p:nvGrpSpPr>
        <p:grpSpPr>
          <a:xfrm rot="20064821">
            <a:off x="4811273" y="2657859"/>
            <a:ext cx="976795" cy="1044891"/>
            <a:chOff x="2671043" y="2062857"/>
            <a:chExt cx="976795" cy="1044891"/>
          </a:xfrm>
        </p:grpSpPr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1971EA61-468D-7144-CAF2-B85645982DA5}"/>
                </a:ext>
              </a:extLst>
            </p:cNvPr>
            <p:cNvGrpSpPr/>
            <p:nvPr/>
          </p:nvGrpSpPr>
          <p:grpSpPr>
            <a:xfrm rot="14618777">
              <a:off x="3167618" y="2358192"/>
              <a:ext cx="356813" cy="306342"/>
              <a:chOff x="4949651" y="3058919"/>
              <a:chExt cx="356813" cy="306342"/>
            </a:xfrm>
          </p:grpSpPr>
          <p:grpSp>
            <p:nvGrpSpPr>
              <p:cNvPr id="346" name="Group 345">
                <a:extLst>
                  <a:ext uri="{FF2B5EF4-FFF2-40B4-BE49-F238E27FC236}">
                    <a16:creationId xmlns:a16="http://schemas.microsoft.com/office/drawing/2014/main" id="{0D9E987B-6D7F-19F0-50C9-D7925C2B0C9E}"/>
                  </a:ext>
                </a:extLst>
              </p:cNvPr>
              <p:cNvGrpSpPr/>
              <p:nvPr/>
            </p:nvGrpSpPr>
            <p:grpSpPr>
              <a:xfrm>
                <a:off x="5034985" y="3120900"/>
                <a:ext cx="271479" cy="244361"/>
                <a:chOff x="5130003" y="2226768"/>
                <a:chExt cx="653497" cy="588221"/>
              </a:xfrm>
            </p:grpSpPr>
            <p:grpSp>
              <p:nvGrpSpPr>
                <p:cNvPr id="348" name="Group 347">
                  <a:extLst>
                    <a:ext uri="{FF2B5EF4-FFF2-40B4-BE49-F238E27FC236}">
                      <a16:creationId xmlns:a16="http://schemas.microsoft.com/office/drawing/2014/main" id="{065F5E22-CF55-5E10-4A10-60C5ABF7DBC5}"/>
                    </a:ext>
                  </a:extLst>
                </p:cNvPr>
                <p:cNvGrpSpPr/>
                <p:nvPr/>
              </p:nvGrpSpPr>
              <p:grpSpPr>
                <a:xfrm>
                  <a:off x="5344116" y="2488532"/>
                  <a:ext cx="172727" cy="326457"/>
                  <a:chOff x="5344116" y="2488532"/>
                  <a:chExt cx="172727" cy="326457"/>
                </a:xfrm>
              </p:grpSpPr>
              <p:sp>
                <p:nvSpPr>
                  <p:cNvPr id="361" name="Rectangle 360">
                    <a:extLst>
                      <a:ext uri="{FF2B5EF4-FFF2-40B4-BE49-F238E27FC236}">
                        <a16:creationId xmlns:a16="http://schemas.microsoft.com/office/drawing/2014/main" id="{DFA02848-06CC-8441-C6D4-B788A4870688}"/>
                      </a:ext>
                    </a:extLst>
                  </p:cNvPr>
                  <p:cNvSpPr/>
                  <p:nvPr/>
                </p:nvSpPr>
                <p:spPr>
                  <a:xfrm>
                    <a:off x="5344116" y="2488532"/>
                    <a:ext cx="69850" cy="326457"/>
                  </a:xfrm>
                  <a:prstGeom prst="rect">
                    <a:avLst/>
                  </a:prstGeom>
                  <a:solidFill>
                    <a:srgbClr val="C0000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2" name="Rectangle 361">
                    <a:extLst>
                      <a:ext uri="{FF2B5EF4-FFF2-40B4-BE49-F238E27FC236}">
                        <a16:creationId xmlns:a16="http://schemas.microsoft.com/office/drawing/2014/main" id="{39FDD439-4569-6C42-10E2-EE2F4934FB23}"/>
                      </a:ext>
                    </a:extLst>
                  </p:cNvPr>
                  <p:cNvSpPr/>
                  <p:nvPr/>
                </p:nvSpPr>
                <p:spPr>
                  <a:xfrm>
                    <a:off x="5446993" y="2488532"/>
                    <a:ext cx="69850" cy="326457"/>
                  </a:xfrm>
                  <a:prstGeom prst="rect">
                    <a:avLst/>
                  </a:prstGeom>
                  <a:solidFill>
                    <a:srgbClr val="C0000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49" name="Freeform 5">
                  <a:extLst>
                    <a:ext uri="{FF2B5EF4-FFF2-40B4-BE49-F238E27FC236}">
                      <a16:creationId xmlns:a16="http://schemas.microsoft.com/office/drawing/2014/main" id="{3C357813-EC0A-6C79-E807-F26CECBC5A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81918" y="2412206"/>
                  <a:ext cx="45719" cy="76325"/>
                </a:xfrm>
                <a:custGeom>
                  <a:avLst/>
                  <a:gdLst>
                    <a:gd name="T0" fmla="*/ 0 w 144"/>
                    <a:gd name="T1" fmla="*/ 144 h 144"/>
                    <a:gd name="T2" fmla="*/ 144 w 144"/>
                    <a:gd name="T3" fmla="*/ 0 h 144"/>
                    <a:gd name="connsiteX0" fmla="*/ 0 w 10000"/>
                    <a:gd name="connsiteY0" fmla="*/ 10000 h 10000"/>
                    <a:gd name="connsiteX1" fmla="*/ 10000 w 10000"/>
                    <a:gd name="connsiteY1" fmla="*/ 0 h 10000"/>
                    <a:gd name="connsiteX0" fmla="*/ 0 w 10000"/>
                    <a:gd name="connsiteY0" fmla="*/ 10000 h 10000"/>
                    <a:gd name="connsiteX1" fmla="*/ 10000 w 10000"/>
                    <a:gd name="connsiteY1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000" h="10000">
                      <a:moveTo>
                        <a:pt x="0" y="10000"/>
                      </a:moveTo>
                      <a:cubicBezTo>
                        <a:pt x="521" y="6628"/>
                        <a:pt x="4444" y="2808"/>
                        <a:pt x="10000" y="0"/>
                      </a:cubicBezTo>
                    </a:path>
                  </a:pathLst>
                </a:custGeom>
                <a:noFill/>
                <a:ln w="6350" cap="flat">
                  <a:solidFill>
                    <a:srgbClr val="000000">
                      <a:lumMod val="65000"/>
                      <a:lumOff val="35000"/>
                    </a:srgb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</a:endParaRPr>
                </a:p>
              </p:txBody>
            </p:sp>
            <p:sp>
              <p:nvSpPr>
                <p:cNvPr id="350" name="Freeform 5">
                  <a:extLst>
                    <a:ext uri="{FF2B5EF4-FFF2-40B4-BE49-F238E27FC236}">
                      <a16:creationId xmlns:a16="http://schemas.microsoft.com/office/drawing/2014/main" id="{5068E6F8-3E14-5FE3-CC90-36B62CB020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5332768" y="2412206"/>
                  <a:ext cx="45719" cy="76325"/>
                </a:xfrm>
                <a:custGeom>
                  <a:avLst/>
                  <a:gdLst>
                    <a:gd name="T0" fmla="*/ 0 w 144"/>
                    <a:gd name="T1" fmla="*/ 144 h 144"/>
                    <a:gd name="T2" fmla="*/ 144 w 144"/>
                    <a:gd name="T3" fmla="*/ 0 h 144"/>
                    <a:gd name="connsiteX0" fmla="*/ 0 w 10000"/>
                    <a:gd name="connsiteY0" fmla="*/ 10000 h 10000"/>
                    <a:gd name="connsiteX1" fmla="*/ 10000 w 10000"/>
                    <a:gd name="connsiteY1" fmla="*/ 0 h 10000"/>
                    <a:gd name="connsiteX0" fmla="*/ 0 w 10000"/>
                    <a:gd name="connsiteY0" fmla="*/ 10000 h 10000"/>
                    <a:gd name="connsiteX1" fmla="*/ 10000 w 10000"/>
                    <a:gd name="connsiteY1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000" h="10000">
                      <a:moveTo>
                        <a:pt x="0" y="10000"/>
                      </a:moveTo>
                      <a:cubicBezTo>
                        <a:pt x="521" y="6628"/>
                        <a:pt x="4444" y="2808"/>
                        <a:pt x="10000" y="0"/>
                      </a:cubicBezTo>
                    </a:path>
                  </a:pathLst>
                </a:custGeom>
                <a:noFill/>
                <a:ln w="6350" cap="flat">
                  <a:solidFill>
                    <a:srgbClr val="000000">
                      <a:lumMod val="65000"/>
                      <a:lumOff val="35000"/>
                    </a:srgb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</a:endParaRPr>
                </a:p>
              </p:txBody>
            </p:sp>
            <p:grpSp>
              <p:nvGrpSpPr>
                <p:cNvPr id="351" name="Group 350">
                  <a:extLst>
                    <a:ext uri="{FF2B5EF4-FFF2-40B4-BE49-F238E27FC236}">
                      <a16:creationId xmlns:a16="http://schemas.microsoft.com/office/drawing/2014/main" id="{9C7D55A7-E0ED-8E65-624E-006C71715FBF}"/>
                    </a:ext>
                  </a:extLst>
                </p:cNvPr>
                <p:cNvGrpSpPr/>
                <p:nvPr/>
              </p:nvGrpSpPr>
              <p:grpSpPr>
                <a:xfrm rot="18900000">
                  <a:off x="5130003" y="2226768"/>
                  <a:ext cx="167481" cy="265302"/>
                  <a:chOff x="3670300" y="2530475"/>
                  <a:chExt cx="167481" cy="265302"/>
                </a:xfrm>
              </p:grpSpPr>
              <p:sp>
                <p:nvSpPr>
                  <p:cNvPr id="357" name="Rectangle 356">
                    <a:extLst>
                      <a:ext uri="{FF2B5EF4-FFF2-40B4-BE49-F238E27FC236}">
                        <a16:creationId xmlns:a16="http://schemas.microsoft.com/office/drawing/2014/main" id="{0720CB77-1093-E2B3-1ABB-8C2A3FD60EB3}"/>
                      </a:ext>
                    </a:extLst>
                  </p:cNvPr>
                  <p:cNvSpPr/>
                  <p:nvPr/>
                </p:nvSpPr>
                <p:spPr>
                  <a:xfrm>
                    <a:off x="3670300" y="2530476"/>
                    <a:ext cx="69850" cy="173545"/>
                  </a:xfrm>
                  <a:prstGeom prst="rect">
                    <a:avLst/>
                  </a:prstGeom>
                  <a:solidFill>
                    <a:srgbClr val="FFFFFF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8" name="Rectangle 357">
                    <a:extLst>
                      <a:ext uri="{FF2B5EF4-FFF2-40B4-BE49-F238E27FC236}">
                        <a16:creationId xmlns:a16="http://schemas.microsoft.com/office/drawing/2014/main" id="{3C660D09-5E29-BA9E-F984-71C500539D68}"/>
                      </a:ext>
                    </a:extLst>
                  </p:cNvPr>
                  <p:cNvSpPr/>
                  <p:nvPr/>
                </p:nvSpPr>
                <p:spPr>
                  <a:xfrm>
                    <a:off x="3767931" y="2530475"/>
                    <a:ext cx="69850" cy="173545"/>
                  </a:xfrm>
                  <a:prstGeom prst="rect">
                    <a:avLst/>
                  </a:prstGeom>
                  <a:solidFill>
                    <a:srgbClr val="FFFFFF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9" name="Rectangle 358">
                    <a:extLst>
                      <a:ext uri="{FF2B5EF4-FFF2-40B4-BE49-F238E27FC236}">
                        <a16:creationId xmlns:a16="http://schemas.microsoft.com/office/drawing/2014/main" id="{F63A3E2F-1EC8-9E9E-CB1A-1F85F5807DAC}"/>
                      </a:ext>
                    </a:extLst>
                  </p:cNvPr>
                  <p:cNvSpPr/>
                  <p:nvPr/>
                </p:nvSpPr>
                <p:spPr>
                  <a:xfrm>
                    <a:off x="3670300" y="2686049"/>
                    <a:ext cx="69850" cy="109728"/>
                  </a:xfrm>
                  <a:prstGeom prst="rect">
                    <a:avLst/>
                  </a:prstGeom>
                  <a:solidFill>
                    <a:srgbClr val="FFFFFF">
                      <a:lumMod val="50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0" name="Rectangle 359">
                    <a:extLst>
                      <a:ext uri="{FF2B5EF4-FFF2-40B4-BE49-F238E27FC236}">
                        <a16:creationId xmlns:a16="http://schemas.microsoft.com/office/drawing/2014/main" id="{04661AF7-594C-A213-972B-DDD6961E0AC3}"/>
                      </a:ext>
                    </a:extLst>
                  </p:cNvPr>
                  <p:cNvSpPr/>
                  <p:nvPr/>
                </p:nvSpPr>
                <p:spPr>
                  <a:xfrm>
                    <a:off x="3767931" y="2686049"/>
                    <a:ext cx="69850" cy="109728"/>
                  </a:xfrm>
                  <a:prstGeom prst="rect">
                    <a:avLst/>
                  </a:prstGeom>
                  <a:solidFill>
                    <a:srgbClr val="FFFFFF">
                      <a:lumMod val="50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2" name="Group 351">
                  <a:extLst>
                    <a:ext uri="{FF2B5EF4-FFF2-40B4-BE49-F238E27FC236}">
                      <a16:creationId xmlns:a16="http://schemas.microsoft.com/office/drawing/2014/main" id="{43A212BD-2375-F962-EA2E-83787C709C1D}"/>
                    </a:ext>
                  </a:extLst>
                </p:cNvPr>
                <p:cNvGrpSpPr/>
                <p:nvPr/>
              </p:nvGrpSpPr>
              <p:grpSpPr>
                <a:xfrm rot="2700000">
                  <a:off x="5567109" y="2226769"/>
                  <a:ext cx="167481" cy="265301"/>
                  <a:chOff x="3670300" y="2530476"/>
                  <a:chExt cx="167481" cy="265301"/>
                </a:xfrm>
              </p:grpSpPr>
              <p:sp>
                <p:nvSpPr>
                  <p:cNvPr id="353" name="Rectangle 352">
                    <a:extLst>
                      <a:ext uri="{FF2B5EF4-FFF2-40B4-BE49-F238E27FC236}">
                        <a16:creationId xmlns:a16="http://schemas.microsoft.com/office/drawing/2014/main" id="{3B519175-CE4F-5519-6583-BCE575F79A4A}"/>
                      </a:ext>
                    </a:extLst>
                  </p:cNvPr>
                  <p:cNvSpPr/>
                  <p:nvPr/>
                </p:nvSpPr>
                <p:spPr>
                  <a:xfrm>
                    <a:off x="3670300" y="2530476"/>
                    <a:ext cx="69850" cy="169617"/>
                  </a:xfrm>
                  <a:prstGeom prst="rect">
                    <a:avLst/>
                  </a:prstGeom>
                  <a:solidFill>
                    <a:srgbClr val="FFFFFF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4" name="Rectangle 353">
                    <a:extLst>
                      <a:ext uri="{FF2B5EF4-FFF2-40B4-BE49-F238E27FC236}">
                        <a16:creationId xmlns:a16="http://schemas.microsoft.com/office/drawing/2014/main" id="{38528473-E480-ED33-17DA-4A707D8550F1}"/>
                      </a:ext>
                    </a:extLst>
                  </p:cNvPr>
                  <p:cNvSpPr/>
                  <p:nvPr/>
                </p:nvSpPr>
                <p:spPr>
                  <a:xfrm>
                    <a:off x="3767931" y="2530477"/>
                    <a:ext cx="69850" cy="169618"/>
                  </a:xfrm>
                  <a:prstGeom prst="rect">
                    <a:avLst/>
                  </a:prstGeom>
                  <a:solidFill>
                    <a:srgbClr val="FFFFFF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5" name="Rectangle 354">
                    <a:extLst>
                      <a:ext uri="{FF2B5EF4-FFF2-40B4-BE49-F238E27FC236}">
                        <a16:creationId xmlns:a16="http://schemas.microsoft.com/office/drawing/2014/main" id="{BD79CB7B-9BE8-F524-B8E3-450A1D2F01E8}"/>
                      </a:ext>
                    </a:extLst>
                  </p:cNvPr>
                  <p:cNvSpPr/>
                  <p:nvPr/>
                </p:nvSpPr>
                <p:spPr>
                  <a:xfrm>
                    <a:off x="3670300" y="2686049"/>
                    <a:ext cx="69850" cy="109728"/>
                  </a:xfrm>
                  <a:prstGeom prst="rect">
                    <a:avLst/>
                  </a:prstGeom>
                  <a:solidFill>
                    <a:srgbClr val="FFFFFF">
                      <a:lumMod val="50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6" name="Rectangle 355">
                    <a:extLst>
                      <a:ext uri="{FF2B5EF4-FFF2-40B4-BE49-F238E27FC236}">
                        <a16:creationId xmlns:a16="http://schemas.microsoft.com/office/drawing/2014/main" id="{35A1CC65-868C-698E-026C-EBC0B18A18D6}"/>
                      </a:ext>
                    </a:extLst>
                  </p:cNvPr>
                  <p:cNvSpPr/>
                  <p:nvPr/>
                </p:nvSpPr>
                <p:spPr>
                  <a:xfrm>
                    <a:off x="3767931" y="2686049"/>
                    <a:ext cx="69850" cy="109728"/>
                  </a:xfrm>
                  <a:prstGeom prst="rect">
                    <a:avLst/>
                  </a:prstGeom>
                  <a:solidFill>
                    <a:srgbClr val="FFFFFF">
                      <a:lumMod val="50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47" name="Oval 346">
                <a:extLst>
                  <a:ext uri="{FF2B5EF4-FFF2-40B4-BE49-F238E27FC236}">
                    <a16:creationId xmlns:a16="http://schemas.microsoft.com/office/drawing/2014/main" id="{B494C7E9-8AE0-A93B-6D91-91A170FACD3A}"/>
                  </a:ext>
                </a:extLst>
              </p:cNvPr>
              <p:cNvSpPr/>
              <p:nvPr/>
            </p:nvSpPr>
            <p:spPr>
              <a:xfrm>
                <a:off x="4949651" y="3058919"/>
                <a:ext cx="93436" cy="93436"/>
              </a:xfrm>
              <a:prstGeom prst="ellipse">
                <a:avLst/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44" name="Group 243">
              <a:extLst>
                <a:ext uri="{FF2B5EF4-FFF2-40B4-BE49-F238E27FC236}">
                  <a16:creationId xmlns:a16="http://schemas.microsoft.com/office/drawing/2014/main" id="{8875543C-8B43-DDC1-4841-F6AAF97006A1}"/>
                </a:ext>
              </a:extLst>
            </p:cNvPr>
            <p:cNvGrpSpPr/>
            <p:nvPr/>
          </p:nvGrpSpPr>
          <p:grpSpPr>
            <a:xfrm rot="9446554">
              <a:off x="2813181" y="2201023"/>
              <a:ext cx="356813" cy="306342"/>
              <a:chOff x="4949651" y="3058919"/>
              <a:chExt cx="356813" cy="306342"/>
            </a:xfrm>
          </p:grpSpPr>
          <p:grpSp>
            <p:nvGrpSpPr>
              <p:cNvPr id="329" name="Group 328">
                <a:extLst>
                  <a:ext uri="{FF2B5EF4-FFF2-40B4-BE49-F238E27FC236}">
                    <a16:creationId xmlns:a16="http://schemas.microsoft.com/office/drawing/2014/main" id="{474533AD-F369-14AC-584F-3D35A597104A}"/>
                  </a:ext>
                </a:extLst>
              </p:cNvPr>
              <p:cNvGrpSpPr/>
              <p:nvPr/>
            </p:nvGrpSpPr>
            <p:grpSpPr>
              <a:xfrm>
                <a:off x="5034985" y="3120900"/>
                <a:ext cx="271479" cy="244361"/>
                <a:chOff x="5130003" y="2226768"/>
                <a:chExt cx="653497" cy="588221"/>
              </a:xfrm>
            </p:grpSpPr>
            <p:grpSp>
              <p:nvGrpSpPr>
                <p:cNvPr id="331" name="Group 330">
                  <a:extLst>
                    <a:ext uri="{FF2B5EF4-FFF2-40B4-BE49-F238E27FC236}">
                      <a16:creationId xmlns:a16="http://schemas.microsoft.com/office/drawing/2014/main" id="{6D33A71C-27BD-2D0E-67B3-6EB41666EC4E}"/>
                    </a:ext>
                  </a:extLst>
                </p:cNvPr>
                <p:cNvGrpSpPr/>
                <p:nvPr/>
              </p:nvGrpSpPr>
              <p:grpSpPr>
                <a:xfrm>
                  <a:off x="5344116" y="2488532"/>
                  <a:ext cx="172727" cy="326457"/>
                  <a:chOff x="5344116" y="2488532"/>
                  <a:chExt cx="172727" cy="326457"/>
                </a:xfrm>
              </p:grpSpPr>
              <p:sp>
                <p:nvSpPr>
                  <p:cNvPr id="344" name="Rectangle 343">
                    <a:extLst>
                      <a:ext uri="{FF2B5EF4-FFF2-40B4-BE49-F238E27FC236}">
                        <a16:creationId xmlns:a16="http://schemas.microsoft.com/office/drawing/2014/main" id="{BF409E25-481B-9DE3-78D8-3992ACF73D65}"/>
                      </a:ext>
                    </a:extLst>
                  </p:cNvPr>
                  <p:cNvSpPr/>
                  <p:nvPr/>
                </p:nvSpPr>
                <p:spPr>
                  <a:xfrm>
                    <a:off x="5344116" y="2488532"/>
                    <a:ext cx="69850" cy="326457"/>
                  </a:xfrm>
                  <a:prstGeom prst="rect">
                    <a:avLst/>
                  </a:prstGeom>
                  <a:solidFill>
                    <a:srgbClr val="C0000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5" name="Rectangle 344">
                    <a:extLst>
                      <a:ext uri="{FF2B5EF4-FFF2-40B4-BE49-F238E27FC236}">
                        <a16:creationId xmlns:a16="http://schemas.microsoft.com/office/drawing/2014/main" id="{3916FD7D-26D2-EBBD-4EB3-4D6F594D70A8}"/>
                      </a:ext>
                    </a:extLst>
                  </p:cNvPr>
                  <p:cNvSpPr/>
                  <p:nvPr/>
                </p:nvSpPr>
                <p:spPr>
                  <a:xfrm>
                    <a:off x="5446993" y="2488532"/>
                    <a:ext cx="69850" cy="326457"/>
                  </a:xfrm>
                  <a:prstGeom prst="rect">
                    <a:avLst/>
                  </a:prstGeom>
                  <a:solidFill>
                    <a:srgbClr val="C0000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32" name="Freeform 5">
                  <a:extLst>
                    <a:ext uri="{FF2B5EF4-FFF2-40B4-BE49-F238E27FC236}">
                      <a16:creationId xmlns:a16="http://schemas.microsoft.com/office/drawing/2014/main" id="{211B8BF4-ADEB-C3F6-F343-EF9BDEA035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81918" y="2412206"/>
                  <a:ext cx="45719" cy="76325"/>
                </a:xfrm>
                <a:custGeom>
                  <a:avLst/>
                  <a:gdLst>
                    <a:gd name="T0" fmla="*/ 0 w 144"/>
                    <a:gd name="T1" fmla="*/ 144 h 144"/>
                    <a:gd name="T2" fmla="*/ 144 w 144"/>
                    <a:gd name="T3" fmla="*/ 0 h 144"/>
                    <a:gd name="connsiteX0" fmla="*/ 0 w 10000"/>
                    <a:gd name="connsiteY0" fmla="*/ 10000 h 10000"/>
                    <a:gd name="connsiteX1" fmla="*/ 10000 w 10000"/>
                    <a:gd name="connsiteY1" fmla="*/ 0 h 10000"/>
                    <a:gd name="connsiteX0" fmla="*/ 0 w 10000"/>
                    <a:gd name="connsiteY0" fmla="*/ 10000 h 10000"/>
                    <a:gd name="connsiteX1" fmla="*/ 10000 w 10000"/>
                    <a:gd name="connsiteY1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000" h="10000">
                      <a:moveTo>
                        <a:pt x="0" y="10000"/>
                      </a:moveTo>
                      <a:cubicBezTo>
                        <a:pt x="521" y="6628"/>
                        <a:pt x="4444" y="2808"/>
                        <a:pt x="10000" y="0"/>
                      </a:cubicBezTo>
                    </a:path>
                  </a:pathLst>
                </a:custGeom>
                <a:noFill/>
                <a:ln w="6350" cap="flat">
                  <a:solidFill>
                    <a:srgbClr val="000000">
                      <a:lumMod val="65000"/>
                      <a:lumOff val="35000"/>
                    </a:srgb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</a:endParaRPr>
                </a:p>
              </p:txBody>
            </p:sp>
            <p:sp>
              <p:nvSpPr>
                <p:cNvPr id="333" name="Freeform 5">
                  <a:extLst>
                    <a:ext uri="{FF2B5EF4-FFF2-40B4-BE49-F238E27FC236}">
                      <a16:creationId xmlns:a16="http://schemas.microsoft.com/office/drawing/2014/main" id="{B62E06A9-D02F-2A51-3271-165E0F5A26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5332768" y="2412206"/>
                  <a:ext cx="45719" cy="76325"/>
                </a:xfrm>
                <a:custGeom>
                  <a:avLst/>
                  <a:gdLst>
                    <a:gd name="T0" fmla="*/ 0 w 144"/>
                    <a:gd name="T1" fmla="*/ 144 h 144"/>
                    <a:gd name="T2" fmla="*/ 144 w 144"/>
                    <a:gd name="T3" fmla="*/ 0 h 144"/>
                    <a:gd name="connsiteX0" fmla="*/ 0 w 10000"/>
                    <a:gd name="connsiteY0" fmla="*/ 10000 h 10000"/>
                    <a:gd name="connsiteX1" fmla="*/ 10000 w 10000"/>
                    <a:gd name="connsiteY1" fmla="*/ 0 h 10000"/>
                    <a:gd name="connsiteX0" fmla="*/ 0 w 10000"/>
                    <a:gd name="connsiteY0" fmla="*/ 10000 h 10000"/>
                    <a:gd name="connsiteX1" fmla="*/ 10000 w 10000"/>
                    <a:gd name="connsiteY1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000" h="10000">
                      <a:moveTo>
                        <a:pt x="0" y="10000"/>
                      </a:moveTo>
                      <a:cubicBezTo>
                        <a:pt x="521" y="6628"/>
                        <a:pt x="4444" y="2808"/>
                        <a:pt x="10000" y="0"/>
                      </a:cubicBezTo>
                    </a:path>
                  </a:pathLst>
                </a:custGeom>
                <a:noFill/>
                <a:ln w="6350" cap="flat">
                  <a:solidFill>
                    <a:srgbClr val="000000">
                      <a:lumMod val="65000"/>
                      <a:lumOff val="35000"/>
                    </a:srgb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</a:endParaRPr>
                </a:p>
              </p:txBody>
            </p:sp>
            <p:grpSp>
              <p:nvGrpSpPr>
                <p:cNvPr id="334" name="Group 333">
                  <a:extLst>
                    <a:ext uri="{FF2B5EF4-FFF2-40B4-BE49-F238E27FC236}">
                      <a16:creationId xmlns:a16="http://schemas.microsoft.com/office/drawing/2014/main" id="{5FDD7E7F-3360-A25F-71CA-CCDA5175F010}"/>
                    </a:ext>
                  </a:extLst>
                </p:cNvPr>
                <p:cNvGrpSpPr/>
                <p:nvPr/>
              </p:nvGrpSpPr>
              <p:grpSpPr>
                <a:xfrm rot="18900000">
                  <a:off x="5130003" y="2226768"/>
                  <a:ext cx="167481" cy="265302"/>
                  <a:chOff x="3670300" y="2530475"/>
                  <a:chExt cx="167481" cy="265302"/>
                </a:xfrm>
              </p:grpSpPr>
              <p:sp>
                <p:nvSpPr>
                  <p:cNvPr id="340" name="Rectangle 339">
                    <a:extLst>
                      <a:ext uri="{FF2B5EF4-FFF2-40B4-BE49-F238E27FC236}">
                        <a16:creationId xmlns:a16="http://schemas.microsoft.com/office/drawing/2014/main" id="{45BCD11E-6488-56E0-61EB-DBFE95640732}"/>
                      </a:ext>
                    </a:extLst>
                  </p:cNvPr>
                  <p:cNvSpPr/>
                  <p:nvPr/>
                </p:nvSpPr>
                <p:spPr>
                  <a:xfrm>
                    <a:off x="3670300" y="2530476"/>
                    <a:ext cx="69850" cy="173545"/>
                  </a:xfrm>
                  <a:prstGeom prst="rect">
                    <a:avLst/>
                  </a:prstGeom>
                  <a:solidFill>
                    <a:srgbClr val="FFFFFF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1" name="Rectangle 340">
                    <a:extLst>
                      <a:ext uri="{FF2B5EF4-FFF2-40B4-BE49-F238E27FC236}">
                        <a16:creationId xmlns:a16="http://schemas.microsoft.com/office/drawing/2014/main" id="{CD9225CC-E70B-BFA8-B695-B40D3CA41F62}"/>
                      </a:ext>
                    </a:extLst>
                  </p:cNvPr>
                  <p:cNvSpPr/>
                  <p:nvPr/>
                </p:nvSpPr>
                <p:spPr>
                  <a:xfrm>
                    <a:off x="3767931" y="2530475"/>
                    <a:ext cx="69850" cy="173545"/>
                  </a:xfrm>
                  <a:prstGeom prst="rect">
                    <a:avLst/>
                  </a:prstGeom>
                  <a:solidFill>
                    <a:srgbClr val="FFFFFF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2" name="Rectangle 341">
                    <a:extLst>
                      <a:ext uri="{FF2B5EF4-FFF2-40B4-BE49-F238E27FC236}">
                        <a16:creationId xmlns:a16="http://schemas.microsoft.com/office/drawing/2014/main" id="{B66DC80A-712B-BD6A-BFBA-55E61FE9B0E4}"/>
                      </a:ext>
                    </a:extLst>
                  </p:cNvPr>
                  <p:cNvSpPr/>
                  <p:nvPr/>
                </p:nvSpPr>
                <p:spPr>
                  <a:xfrm>
                    <a:off x="3670300" y="2686049"/>
                    <a:ext cx="69850" cy="109728"/>
                  </a:xfrm>
                  <a:prstGeom prst="rect">
                    <a:avLst/>
                  </a:prstGeom>
                  <a:solidFill>
                    <a:srgbClr val="FFFFFF">
                      <a:lumMod val="50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3" name="Rectangle 342">
                    <a:extLst>
                      <a:ext uri="{FF2B5EF4-FFF2-40B4-BE49-F238E27FC236}">
                        <a16:creationId xmlns:a16="http://schemas.microsoft.com/office/drawing/2014/main" id="{15E1EF64-550F-5F71-81A4-39A10477B173}"/>
                      </a:ext>
                    </a:extLst>
                  </p:cNvPr>
                  <p:cNvSpPr/>
                  <p:nvPr/>
                </p:nvSpPr>
                <p:spPr>
                  <a:xfrm>
                    <a:off x="3767931" y="2686049"/>
                    <a:ext cx="69850" cy="109728"/>
                  </a:xfrm>
                  <a:prstGeom prst="rect">
                    <a:avLst/>
                  </a:prstGeom>
                  <a:solidFill>
                    <a:srgbClr val="FFFFFF">
                      <a:lumMod val="50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5" name="Group 334">
                  <a:extLst>
                    <a:ext uri="{FF2B5EF4-FFF2-40B4-BE49-F238E27FC236}">
                      <a16:creationId xmlns:a16="http://schemas.microsoft.com/office/drawing/2014/main" id="{8669C6F0-1041-4FF5-0AC7-3F4BC454AD48}"/>
                    </a:ext>
                  </a:extLst>
                </p:cNvPr>
                <p:cNvGrpSpPr/>
                <p:nvPr/>
              </p:nvGrpSpPr>
              <p:grpSpPr>
                <a:xfrm rot="2700000">
                  <a:off x="5567109" y="2226769"/>
                  <a:ext cx="167481" cy="265301"/>
                  <a:chOff x="3670300" y="2530476"/>
                  <a:chExt cx="167481" cy="265301"/>
                </a:xfrm>
              </p:grpSpPr>
              <p:sp>
                <p:nvSpPr>
                  <p:cNvPr id="336" name="Rectangle 335">
                    <a:extLst>
                      <a:ext uri="{FF2B5EF4-FFF2-40B4-BE49-F238E27FC236}">
                        <a16:creationId xmlns:a16="http://schemas.microsoft.com/office/drawing/2014/main" id="{C706FAA7-138E-A77F-9909-E5202B95FEAB}"/>
                      </a:ext>
                    </a:extLst>
                  </p:cNvPr>
                  <p:cNvSpPr/>
                  <p:nvPr/>
                </p:nvSpPr>
                <p:spPr>
                  <a:xfrm>
                    <a:off x="3670300" y="2530476"/>
                    <a:ext cx="69850" cy="169617"/>
                  </a:xfrm>
                  <a:prstGeom prst="rect">
                    <a:avLst/>
                  </a:prstGeom>
                  <a:solidFill>
                    <a:srgbClr val="FFFFFF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7" name="Rectangle 336">
                    <a:extLst>
                      <a:ext uri="{FF2B5EF4-FFF2-40B4-BE49-F238E27FC236}">
                        <a16:creationId xmlns:a16="http://schemas.microsoft.com/office/drawing/2014/main" id="{183C43E5-356C-6527-9EC2-66BEF7511E49}"/>
                      </a:ext>
                    </a:extLst>
                  </p:cNvPr>
                  <p:cNvSpPr/>
                  <p:nvPr/>
                </p:nvSpPr>
                <p:spPr>
                  <a:xfrm>
                    <a:off x="3767931" y="2530477"/>
                    <a:ext cx="69850" cy="169618"/>
                  </a:xfrm>
                  <a:prstGeom prst="rect">
                    <a:avLst/>
                  </a:prstGeom>
                  <a:solidFill>
                    <a:srgbClr val="FFFFFF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8" name="Rectangle 337">
                    <a:extLst>
                      <a:ext uri="{FF2B5EF4-FFF2-40B4-BE49-F238E27FC236}">
                        <a16:creationId xmlns:a16="http://schemas.microsoft.com/office/drawing/2014/main" id="{F140ED80-8E89-15FB-EC32-8654C1D80C80}"/>
                      </a:ext>
                    </a:extLst>
                  </p:cNvPr>
                  <p:cNvSpPr/>
                  <p:nvPr/>
                </p:nvSpPr>
                <p:spPr>
                  <a:xfrm>
                    <a:off x="3670300" y="2686049"/>
                    <a:ext cx="69850" cy="109728"/>
                  </a:xfrm>
                  <a:prstGeom prst="rect">
                    <a:avLst/>
                  </a:prstGeom>
                  <a:solidFill>
                    <a:srgbClr val="FFFFFF">
                      <a:lumMod val="50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9" name="Rectangle 338">
                    <a:extLst>
                      <a:ext uri="{FF2B5EF4-FFF2-40B4-BE49-F238E27FC236}">
                        <a16:creationId xmlns:a16="http://schemas.microsoft.com/office/drawing/2014/main" id="{80A4C439-E91D-5941-CD52-486E80C29E63}"/>
                      </a:ext>
                    </a:extLst>
                  </p:cNvPr>
                  <p:cNvSpPr/>
                  <p:nvPr/>
                </p:nvSpPr>
                <p:spPr>
                  <a:xfrm>
                    <a:off x="3767931" y="2686049"/>
                    <a:ext cx="69850" cy="109728"/>
                  </a:xfrm>
                  <a:prstGeom prst="rect">
                    <a:avLst/>
                  </a:prstGeom>
                  <a:solidFill>
                    <a:srgbClr val="FFFFFF">
                      <a:lumMod val="50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30" name="Oval 329">
                <a:extLst>
                  <a:ext uri="{FF2B5EF4-FFF2-40B4-BE49-F238E27FC236}">
                    <a16:creationId xmlns:a16="http://schemas.microsoft.com/office/drawing/2014/main" id="{25BC506E-2DFC-106D-CF50-FA21AF4D6C5C}"/>
                  </a:ext>
                </a:extLst>
              </p:cNvPr>
              <p:cNvSpPr/>
              <p:nvPr/>
            </p:nvSpPr>
            <p:spPr>
              <a:xfrm>
                <a:off x="4949651" y="3058919"/>
                <a:ext cx="93436" cy="93436"/>
              </a:xfrm>
              <a:prstGeom prst="ellipse">
                <a:avLst/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45" name="Group 244">
              <a:extLst>
                <a:ext uri="{FF2B5EF4-FFF2-40B4-BE49-F238E27FC236}">
                  <a16:creationId xmlns:a16="http://schemas.microsoft.com/office/drawing/2014/main" id="{569BFEF6-C8CE-BB9D-7D99-3798B559900D}"/>
                </a:ext>
              </a:extLst>
            </p:cNvPr>
            <p:cNvGrpSpPr/>
            <p:nvPr/>
          </p:nvGrpSpPr>
          <p:grpSpPr>
            <a:xfrm rot="20266601">
              <a:off x="2995153" y="2693142"/>
              <a:ext cx="356813" cy="306342"/>
              <a:chOff x="4949651" y="3058919"/>
              <a:chExt cx="356813" cy="306342"/>
            </a:xfrm>
          </p:grpSpPr>
          <p:grpSp>
            <p:nvGrpSpPr>
              <p:cNvPr id="312" name="Group 311">
                <a:extLst>
                  <a:ext uri="{FF2B5EF4-FFF2-40B4-BE49-F238E27FC236}">
                    <a16:creationId xmlns:a16="http://schemas.microsoft.com/office/drawing/2014/main" id="{D6E171EB-DBEF-01B0-3333-A6D8E4B4EBB4}"/>
                  </a:ext>
                </a:extLst>
              </p:cNvPr>
              <p:cNvGrpSpPr/>
              <p:nvPr/>
            </p:nvGrpSpPr>
            <p:grpSpPr>
              <a:xfrm>
                <a:off x="5034985" y="3120900"/>
                <a:ext cx="271479" cy="244361"/>
                <a:chOff x="5130003" y="2226768"/>
                <a:chExt cx="653497" cy="588221"/>
              </a:xfrm>
            </p:grpSpPr>
            <p:grpSp>
              <p:nvGrpSpPr>
                <p:cNvPr id="314" name="Group 313">
                  <a:extLst>
                    <a:ext uri="{FF2B5EF4-FFF2-40B4-BE49-F238E27FC236}">
                      <a16:creationId xmlns:a16="http://schemas.microsoft.com/office/drawing/2014/main" id="{FFEFE8A9-E143-CF65-3666-C11A7F9617F3}"/>
                    </a:ext>
                  </a:extLst>
                </p:cNvPr>
                <p:cNvGrpSpPr/>
                <p:nvPr/>
              </p:nvGrpSpPr>
              <p:grpSpPr>
                <a:xfrm>
                  <a:off x="5344116" y="2488532"/>
                  <a:ext cx="172727" cy="326457"/>
                  <a:chOff x="5344116" y="2488532"/>
                  <a:chExt cx="172727" cy="326457"/>
                </a:xfrm>
              </p:grpSpPr>
              <p:sp>
                <p:nvSpPr>
                  <p:cNvPr id="327" name="Rectangle 326">
                    <a:extLst>
                      <a:ext uri="{FF2B5EF4-FFF2-40B4-BE49-F238E27FC236}">
                        <a16:creationId xmlns:a16="http://schemas.microsoft.com/office/drawing/2014/main" id="{647D3389-8E3C-DE5C-400E-1920A8C3D55F}"/>
                      </a:ext>
                    </a:extLst>
                  </p:cNvPr>
                  <p:cNvSpPr/>
                  <p:nvPr/>
                </p:nvSpPr>
                <p:spPr>
                  <a:xfrm>
                    <a:off x="5344116" y="2488532"/>
                    <a:ext cx="69850" cy="326457"/>
                  </a:xfrm>
                  <a:prstGeom prst="rect">
                    <a:avLst/>
                  </a:prstGeom>
                  <a:solidFill>
                    <a:srgbClr val="C0000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8" name="Rectangle 327">
                    <a:extLst>
                      <a:ext uri="{FF2B5EF4-FFF2-40B4-BE49-F238E27FC236}">
                        <a16:creationId xmlns:a16="http://schemas.microsoft.com/office/drawing/2014/main" id="{9013A509-2A38-F6D9-3DBD-A9D2A3639428}"/>
                      </a:ext>
                    </a:extLst>
                  </p:cNvPr>
                  <p:cNvSpPr/>
                  <p:nvPr/>
                </p:nvSpPr>
                <p:spPr>
                  <a:xfrm>
                    <a:off x="5446993" y="2488532"/>
                    <a:ext cx="69850" cy="326457"/>
                  </a:xfrm>
                  <a:prstGeom prst="rect">
                    <a:avLst/>
                  </a:prstGeom>
                  <a:solidFill>
                    <a:srgbClr val="C0000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15" name="Freeform 5">
                  <a:extLst>
                    <a:ext uri="{FF2B5EF4-FFF2-40B4-BE49-F238E27FC236}">
                      <a16:creationId xmlns:a16="http://schemas.microsoft.com/office/drawing/2014/main" id="{AFE3D026-E42A-2A7B-F437-10679F61F5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81918" y="2412206"/>
                  <a:ext cx="45719" cy="76325"/>
                </a:xfrm>
                <a:custGeom>
                  <a:avLst/>
                  <a:gdLst>
                    <a:gd name="T0" fmla="*/ 0 w 144"/>
                    <a:gd name="T1" fmla="*/ 144 h 144"/>
                    <a:gd name="T2" fmla="*/ 144 w 144"/>
                    <a:gd name="T3" fmla="*/ 0 h 144"/>
                    <a:gd name="connsiteX0" fmla="*/ 0 w 10000"/>
                    <a:gd name="connsiteY0" fmla="*/ 10000 h 10000"/>
                    <a:gd name="connsiteX1" fmla="*/ 10000 w 10000"/>
                    <a:gd name="connsiteY1" fmla="*/ 0 h 10000"/>
                    <a:gd name="connsiteX0" fmla="*/ 0 w 10000"/>
                    <a:gd name="connsiteY0" fmla="*/ 10000 h 10000"/>
                    <a:gd name="connsiteX1" fmla="*/ 10000 w 10000"/>
                    <a:gd name="connsiteY1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000" h="10000">
                      <a:moveTo>
                        <a:pt x="0" y="10000"/>
                      </a:moveTo>
                      <a:cubicBezTo>
                        <a:pt x="521" y="6628"/>
                        <a:pt x="4444" y="2808"/>
                        <a:pt x="10000" y="0"/>
                      </a:cubicBezTo>
                    </a:path>
                  </a:pathLst>
                </a:custGeom>
                <a:noFill/>
                <a:ln w="6350" cap="flat">
                  <a:solidFill>
                    <a:srgbClr val="000000">
                      <a:lumMod val="65000"/>
                      <a:lumOff val="35000"/>
                    </a:srgb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</a:endParaRPr>
                </a:p>
              </p:txBody>
            </p:sp>
            <p:sp>
              <p:nvSpPr>
                <p:cNvPr id="316" name="Freeform 5">
                  <a:extLst>
                    <a:ext uri="{FF2B5EF4-FFF2-40B4-BE49-F238E27FC236}">
                      <a16:creationId xmlns:a16="http://schemas.microsoft.com/office/drawing/2014/main" id="{8C21EC3E-B3EE-663C-F2E1-D5D8C997D4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5332768" y="2412206"/>
                  <a:ext cx="45719" cy="76325"/>
                </a:xfrm>
                <a:custGeom>
                  <a:avLst/>
                  <a:gdLst>
                    <a:gd name="T0" fmla="*/ 0 w 144"/>
                    <a:gd name="T1" fmla="*/ 144 h 144"/>
                    <a:gd name="T2" fmla="*/ 144 w 144"/>
                    <a:gd name="T3" fmla="*/ 0 h 144"/>
                    <a:gd name="connsiteX0" fmla="*/ 0 w 10000"/>
                    <a:gd name="connsiteY0" fmla="*/ 10000 h 10000"/>
                    <a:gd name="connsiteX1" fmla="*/ 10000 w 10000"/>
                    <a:gd name="connsiteY1" fmla="*/ 0 h 10000"/>
                    <a:gd name="connsiteX0" fmla="*/ 0 w 10000"/>
                    <a:gd name="connsiteY0" fmla="*/ 10000 h 10000"/>
                    <a:gd name="connsiteX1" fmla="*/ 10000 w 10000"/>
                    <a:gd name="connsiteY1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000" h="10000">
                      <a:moveTo>
                        <a:pt x="0" y="10000"/>
                      </a:moveTo>
                      <a:cubicBezTo>
                        <a:pt x="521" y="6628"/>
                        <a:pt x="4444" y="2808"/>
                        <a:pt x="10000" y="0"/>
                      </a:cubicBezTo>
                    </a:path>
                  </a:pathLst>
                </a:custGeom>
                <a:noFill/>
                <a:ln w="6350" cap="flat">
                  <a:solidFill>
                    <a:srgbClr val="000000">
                      <a:lumMod val="65000"/>
                      <a:lumOff val="35000"/>
                    </a:srgb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</a:endParaRPr>
                </a:p>
              </p:txBody>
            </p:sp>
            <p:grpSp>
              <p:nvGrpSpPr>
                <p:cNvPr id="317" name="Group 316">
                  <a:extLst>
                    <a:ext uri="{FF2B5EF4-FFF2-40B4-BE49-F238E27FC236}">
                      <a16:creationId xmlns:a16="http://schemas.microsoft.com/office/drawing/2014/main" id="{EC0F10D9-4651-F3FD-28E1-3D205E5790A7}"/>
                    </a:ext>
                  </a:extLst>
                </p:cNvPr>
                <p:cNvGrpSpPr/>
                <p:nvPr/>
              </p:nvGrpSpPr>
              <p:grpSpPr>
                <a:xfrm rot="18900000">
                  <a:off x="5130003" y="2226768"/>
                  <a:ext cx="167481" cy="265302"/>
                  <a:chOff x="3670300" y="2530475"/>
                  <a:chExt cx="167481" cy="265302"/>
                </a:xfrm>
              </p:grpSpPr>
              <p:sp>
                <p:nvSpPr>
                  <p:cNvPr id="323" name="Rectangle 322">
                    <a:extLst>
                      <a:ext uri="{FF2B5EF4-FFF2-40B4-BE49-F238E27FC236}">
                        <a16:creationId xmlns:a16="http://schemas.microsoft.com/office/drawing/2014/main" id="{72A58F63-801B-0F8E-1F7F-905577FF0649}"/>
                      </a:ext>
                    </a:extLst>
                  </p:cNvPr>
                  <p:cNvSpPr/>
                  <p:nvPr/>
                </p:nvSpPr>
                <p:spPr>
                  <a:xfrm>
                    <a:off x="3670300" y="2530476"/>
                    <a:ext cx="69850" cy="173545"/>
                  </a:xfrm>
                  <a:prstGeom prst="rect">
                    <a:avLst/>
                  </a:prstGeom>
                  <a:solidFill>
                    <a:srgbClr val="FFFFFF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4" name="Rectangle 323">
                    <a:extLst>
                      <a:ext uri="{FF2B5EF4-FFF2-40B4-BE49-F238E27FC236}">
                        <a16:creationId xmlns:a16="http://schemas.microsoft.com/office/drawing/2014/main" id="{50A38697-B571-7134-19DA-012014B9B5EC}"/>
                      </a:ext>
                    </a:extLst>
                  </p:cNvPr>
                  <p:cNvSpPr/>
                  <p:nvPr/>
                </p:nvSpPr>
                <p:spPr>
                  <a:xfrm>
                    <a:off x="3767931" y="2530475"/>
                    <a:ext cx="69850" cy="173545"/>
                  </a:xfrm>
                  <a:prstGeom prst="rect">
                    <a:avLst/>
                  </a:prstGeom>
                  <a:solidFill>
                    <a:srgbClr val="FFFFFF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5" name="Rectangle 324">
                    <a:extLst>
                      <a:ext uri="{FF2B5EF4-FFF2-40B4-BE49-F238E27FC236}">
                        <a16:creationId xmlns:a16="http://schemas.microsoft.com/office/drawing/2014/main" id="{A7C02EEC-4E7A-6E54-97BD-E907FDDEDF75}"/>
                      </a:ext>
                    </a:extLst>
                  </p:cNvPr>
                  <p:cNvSpPr/>
                  <p:nvPr/>
                </p:nvSpPr>
                <p:spPr>
                  <a:xfrm>
                    <a:off x="3670300" y="2686049"/>
                    <a:ext cx="69850" cy="109728"/>
                  </a:xfrm>
                  <a:prstGeom prst="rect">
                    <a:avLst/>
                  </a:prstGeom>
                  <a:solidFill>
                    <a:srgbClr val="FFFFFF">
                      <a:lumMod val="50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6" name="Rectangle 325">
                    <a:extLst>
                      <a:ext uri="{FF2B5EF4-FFF2-40B4-BE49-F238E27FC236}">
                        <a16:creationId xmlns:a16="http://schemas.microsoft.com/office/drawing/2014/main" id="{C8C261B6-07E7-083D-AD4A-D449E8D8AC92}"/>
                      </a:ext>
                    </a:extLst>
                  </p:cNvPr>
                  <p:cNvSpPr/>
                  <p:nvPr/>
                </p:nvSpPr>
                <p:spPr>
                  <a:xfrm>
                    <a:off x="3767931" y="2686049"/>
                    <a:ext cx="69850" cy="109728"/>
                  </a:xfrm>
                  <a:prstGeom prst="rect">
                    <a:avLst/>
                  </a:prstGeom>
                  <a:solidFill>
                    <a:srgbClr val="FFFFFF">
                      <a:lumMod val="50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8" name="Group 317">
                  <a:extLst>
                    <a:ext uri="{FF2B5EF4-FFF2-40B4-BE49-F238E27FC236}">
                      <a16:creationId xmlns:a16="http://schemas.microsoft.com/office/drawing/2014/main" id="{AD53F39E-A15C-65C7-E12B-4CCDFD42E121}"/>
                    </a:ext>
                  </a:extLst>
                </p:cNvPr>
                <p:cNvGrpSpPr/>
                <p:nvPr/>
              </p:nvGrpSpPr>
              <p:grpSpPr>
                <a:xfrm rot="2700000">
                  <a:off x="5567109" y="2226769"/>
                  <a:ext cx="167481" cy="265301"/>
                  <a:chOff x="3670300" y="2530476"/>
                  <a:chExt cx="167481" cy="265301"/>
                </a:xfrm>
              </p:grpSpPr>
              <p:sp>
                <p:nvSpPr>
                  <p:cNvPr id="319" name="Rectangle 318">
                    <a:extLst>
                      <a:ext uri="{FF2B5EF4-FFF2-40B4-BE49-F238E27FC236}">
                        <a16:creationId xmlns:a16="http://schemas.microsoft.com/office/drawing/2014/main" id="{BF8C6D99-D508-720A-D651-B4377B158C45}"/>
                      </a:ext>
                    </a:extLst>
                  </p:cNvPr>
                  <p:cNvSpPr/>
                  <p:nvPr/>
                </p:nvSpPr>
                <p:spPr>
                  <a:xfrm>
                    <a:off x="3670300" y="2530476"/>
                    <a:ext cx="69850" cy="169617"/>
                  </a:xfrm>
                  <a:prstGeom prst="rect">
                    <a:avLst/>
                  </a:prstGeom>
                  <a:solidFill>
                    <a:srgbClr val="FFFFFF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0" name="Rectangle 319">
                    <a:extLst>
                      <a:ext uri="{FF2B5EF4-FFF2-40B4-BE49-F238E27FC236}">
                        <a16:creationId xmlns:a16="http://schemas.microsoft.com/office/drawing/2014/main" id="{4BF8E87C-048E-9649-0EBA-0BFA8D754049}"/>
                      </a:ext>
                    </a:extLst>
                  </p:cNvPr>
                  <p:cNvSpPr/>
                  <p:nvPr/>
                </p:nvSpPr>
                <p:spPr>
                  <a:xfrm>
                    <a:off x="3767931" y="2530477"/>
                    <a:ext cx="69850" cy="169618"/>
                  </a:xfrm>
                  <a:prstGeom prst="rect">
                    <a:avLst/>
                  </a:prstGeom>
                  <a:solidFill>
                    <a:srgbClr val="FFFFFF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1" name="Rectangle 320">
                    <a:extLst>
                      <a:ext uri="{FF2B5EF4-FFF2-40B4-BE49-F238E27FC236}">
                        <a16:creationId xmlns:a16="http://schemas.microsoft.com/office/drawing/2014/main" id="{DAE56506-B703-F2F3-3EC4-46F432C631D1}"/>
                      </a:ext>
                    </a:extLst>
                  </p:cNvPr>
                  <p:cNvSpPr/>
                  <p:nvPr/>
                </p:nvSpPr>
                <p:spPr>
                  <a:xfrm>
                    <a:off x="3670300" y="2686049"/>
                    <a:ext cx="69850" cy="109728"/>
                  </a:xfrm>
                  <a:prstGeom prst="rect">
                    <a:avLst/>
                  </a:prstGeom>
                  <a:solidFill>
                    <a:srgbClr val="FFFFFF">
                      <a:lumMod val="50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2" name="Rectangle 321">
                    <a:extLst>
                      <a:ext uri="{FF2B5EF4-FFF2-40B4-BE49-F238E27FC236}">
                        <a16:creationId xmlns:a16="http://schemas.microsoft.com/office/drawing/2014/main" id="{C32F63C4-8338-7BA6-D278-F983F737D7C5}"/>
                      </a:ext>
                    </a:extLst>
                  </p:cNvPr>
                  <p:cNvSpPr/>
                  <p:nvPr/>
                </p:nvSpPr>
                <p:spPr>
                  <a:xfrm>
                    <a:off x="3767931" y="2686049"/>
                    <a:ext cx="69850" cy="109728"/>
                  </a:xfrm>
                  <a:prstGeom prst="rect">
                    <a:avLst/>
                  </a:prstGeom>
                  <a:solidFill>
                    <a:srgbClr val="FFFFFF">
                      <a:lumMod val="50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13" name="Oval 312">
                <a:extLst>
                  <a:ext uri="{FF2B5EF4-FFF2-40B4-BE49-F238E27FC236}">
                    <a16:creationId xmlns:a16="http://schemas.microsoft.com/office/drawing/2014/main" id="{5A105F93-2E84-80F1-B4DF-9BBFCC1A20F9}"/>
                  </a:ext>
                </a:extLst>
              </p:cNvPr>
              <p:cNvSpPr/>
              <p:nvPr/>
            </p:nvSpPr>
            <p:spPr>
              <a:xfrm>
                <a:off x="4949651" y="3058919"/>
                <a:ext cx="93436" cy="93436"/>
              </a:xfrm>
              <a:prstGeom prst="ellipse">
                <a:avLst/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87376573-B1B9-8FE1-45BC-61FD4372F1F2}"/>
                </a:ext>
              </a:extLst>
            </p:cNvPr>
            <p:cNvGrpSpPr/>
            <p:nvPr/>
          </p:nvGrpSpPr>
          <p:grpSpPr>
            <a:xfrm rot="3305933">
              <a:off x="2645807" y="2546941"/>
              <a:ext cx="356813" cy="306342"/>
              <a:chOff x="4949651" y="3058919"/>
              <a:chExt cx="356813" cy="306342"/>
            </a:xfrm>
          </p:grpSpPr>
          <p:grpSp>
            <p:nvGrpSpPr>
              <p:cNvPr id="295" name="Group 294">
                <a:extLst>
                  <a:ext uri="{FF2B5EF4-FFF2-40B4-BE49-F238E27FC236}">
                    <a16:creationId xmlns:a16="http://schemas.microsoft.com/office/drawing/2014/main" id="{38C38304-2327-58EF-B88F-B7164C4F8648}"/>
                  </a:ext>
                </a:extLst>
              </p:cNvPr>
              <p:cNvGrpSpPr/>
              <p:nvPr/>
            </p:nvGrpSpPr>
            <p:grpSpPr>
              <a:xfrm>
                <a:off x="5034985" y="3120900"/>
                <a:ext cx="271479" cy="244361"/>
                <a:chOff x="5130003" y="2226768"/>
                <a:chExt cx="653497" cy="588221"/>
              </a:xfrm>
            </p:grpSpPr>
            <p:grpSp>
              <p:nvGrpSpPr>
                <p:cNvPr id="297" name="Group 296">
                  <a:extLst>
                    <a:ext uri="{FF2B5EF4-FFF2-40B4-BE49-F238E27FC236}">
                      <a16:creationId xmlns:a16="http://schemas.microsoft.com/office/drawing/2014/main" id="{3EED5E5B-E760-7171-AE22-D0FC593DA4FD}"/>
                    </a:ext>
                  </a:extLst>
                </p:cNvPr>
                <p:cNvGrpSpPr/>
                <p:nvPr/>
              </p:nvGrpSpPr>
              <p:grpSpPr>
                <a:xfrm>
                  <a:off x="5344116" y="2488532"/>
                  <a:ext cx="172727" cy="326457"/>
                  <a:chOff x="5344116" y="2488532"/>
                  <a:chExt cx="172727" cy="326457"/>
                </a:xfrm>
              </p:grpSpPr>
              <p:sp>
                <p:nvSpPr>
                  <p:cNvPr id="310" name="Rectangle 309">
                    <a:extLst>
                      <a:ext uri="{FF2B5EF4-FFF2-40B4-BE49-F238E27FC236}">
                        <a16:creationId xmlns:a16="http://schemas.microsoft.com/office/drawing/2014/main" id="{CFD0C6FC-4CC2-964B-D233-9625D70FD154}"/>
                      </a:ext>
                    </a:extLst>
                  </p:cNvPr>
                  <p:cNvSpPr/>
                  <p:nvPr/>
                </p:nvSpPr>
                <p:spPr>
                  <a:xfrm>
                    <a:off x="5344116" y="2488532"/>
                    <a:ext cx="69850" cy="326457"/>
                  </a:xfrm>
                  <a:prstGeom prst="rect">
                    <a:avLst/>
                  </a:prstGeom>
                  <a:solidFill>
                    <a:srgbClr val="C0000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1" name="Rectangle 310">
                    <a:extLst>
                      <a:ext uri="{FF2B5EF4-FFF2-40B4-BE49-F238E27FC236}">
                        <a16:creationId xmlns:a16="http://schemas.microsoft.com/office/drawing/2014/main" id="{1BAF3E93-6D11-BBC2-8288-86FFCF3009AF}"/>
                      </a:ext>
                    </a:extLst>
                  </p:cNvPr>
                  <p:cNvSpPr/>
                  <p:nvPr/>
                </p:nvSpPr>
                <p:spPr>
                  <a:xfrm>
                    <a:off x="5446993" y="2488532"/>
                    <a:ext cx="69850" cy="326457"/>
                  </a:xfrm>
                  <a:prstGeom prst="rect">
                    <a:avLst/>
                  </a:prstGeom>
                  <a:solidFill>
                    <a:srgbClr val="C0000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98" name="Freeform 5">
                  <a:extLst>
                    <a:ext uri="{FF2B5EF4-FFF2-40B4-BE49-F238E27FC236}">
                      <a16:creationId xmlns:a16="http://schemas.microsoft.com/office/drawing/2014/main" id="{38ADF1D8-6234-2DB3-0E04-BB43F17D41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81918" y="2412206"/>
                  <a:ext cx="45719" cy="76325"/>
                </a:xfrm>
                <a:custGeom>
                  <a:avLst/>
                  <a:gdLst>
                    <a:gd name="T0" fmla="*/ 0 w 144"/>
                    <a:gd name="T1" fmla="*/ 144 h 144"/>
                    <a:gd name="T2" fmla="*/ 144 w 144"/>
                    <a:gd name="T3" fmla="*/ 0 h 144"/>
                    <a:gd name="connsiteX0" fmla="*/ 0 w 10000"/>
                    <a:gd name="connsiteY0" fmla="*/ 10000 h 10000"/>
                    <a:gd name="connsiteX1" fmla="*/ 10000 w 10000"/>
                    <a:gd name="connsiteY1" fmla="*/ 0 h 10000"/>
                    <a:gd name="connsiteX0" fmla="*/ 0 w 10000"/>
                    <a:gd name="connsiteY0" fmla="*/ 10000 h 10000"/>
                    <a:gd name="connsiteX1" fmla="*/ 10000 w 10000"/>
                    <a:gd name="connsiteY1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000" h="10000">
                      <a:moveTo>
                        <a:pt x="0" y="10000"/>
                      </a:moveTo>
                      <a:cubicBezTo>
                        <a:pt x="521" y="6628"/>
                        <a:pt x="4444" y="2808"/>
                        <a:pt x="10000" y="0"/>
                      </a:cubicBezTo>
                    </a:path>
                  </a:pathLst>
                </a:custGeom>
                <a:noFill/>
                <a:ln w="6350" cap="flat">
                  <a:solidFill>
                    <a:srgbClr val="000000">
                      <a:lumMod val="65000"/>
                      <a:lumOff val="35000"/>
                    </a:srgb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</a:endParaRPr>
                </a:p>
              </p:txBody>
            </p:sp>
            <p:sp>
              <p:nvSpPr>
                <p:cNvPr id="299" name="Freeform 5">
                  <a:extLst>
                    <a:ext uri="{FF2B5EF4-FFF2-40B4-BE49-F238E27FC236}">
                      <a16:creationId xmlns:a16="http://schemas.microsoft.com/office/drawing/2014/main" id="{7A72A9BB-1BAF-06B6-BB41-5AEECA5F9F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5332768" y="2412206"/>
                  <a:ext cx="45719" cy="76325"/>
                </a:xfrm>
                <a:custGeom>
                  <a:avLst/>
                  <a:gdLst>
                    <a:gd name="T0" fmla="*/ 0 w 144"/>
                    <a:gd name="T1" fmla="*/ 144 h 144"/>
                    <a:gd name="T2" fmla="*/ 144 w 144"/>
                    <a:gd name="T3" fmla="*/ 0 h 144"/>
                    <a:gd name="connsiteX0" fmla="*/ 0 w 10000"/>
                    <a:gd name="connsiteY0" fmla="*/ 10000 h 10000"/>
                    <a:gd name="connsiteX1" fmla="*/ 10000 w 10000"/>
                    <a:gd name="connsiteY1" fmla="*/ 0 h 10000"/>
                    <a:gd name="connsiteX0" fmla="*/ 0 w 10000"/>
                    <a:gd name="connsiteY0" fmla="*/ 10000 h 10000"/>
                    <a:gd name="connsiteX1" fmla="*/ 10000 w 10000"/>
                    <a:gd name="connsiteY1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000" h="10000">
                      <a:moveTo>
                        <a:pt x="0" y="10000"/>
                      </a:moveTo>
                      <a:cubicBezTo>
                        <a:pt x="521" y="6628"/>
                        <a:pt x="4444" y="2808"/>
                        <a:pt x="10000" y="0"/>
                      </a:cubicBezTo>
                    </a:path>
                  </a:pathLst>
                </a:custGeom>
                <a:noFill/>
                <a:ln w="6350" cap="flat">
                  <a:solidFill>
                    <a:srgbClr val="000000">
                      <a:lumMod val="65000"/>
                      <a:lumOff val="35000"/>
                    </a:srgb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</a:endParaRPr>
                </a:p>
              </p:txBody>
            </p:sp>
            <p:grpSp>
              <p:nvGrpSpPr>
                <p:cNvPr id="300" name="Group 299">
                  <a:extLst>
                    <a:ext uri="{FF2B5EF4-FFF2-40B4-BE49-F238E27FC236}">
                      <a16:creationId xmlns:a16="http://schemas.microsoft.com/office/drawing/2014/main" id="{1FE59F2E-DD6B-372E-5687-D5F85342469B}"/>
                    </a:ext>
                  </a:extLst>
                </p:cNvPr>
                <p:cNvGrpSpPr/>
                <p:nvPr/>
              </p:nvGrpSpPr>
              <p:grpSpPr>
                <a:xfrm rot="18900000">
                  <a:off x="5130003" y="2226768"/>
                  <a:ext cx="167481" cy="265302"/>
                  <a:chOff x="3670300" y="2530475"/>
                  <a:chExt cx="167481" cy="265302"/>
                </a:xfrm>
              </p:grpSpPr>
              <p:sp>
                <p:nvSpPr>
                  <p:cNvPr id="306" name="Rectangle 305">
                    <a:extLst>
                      <a:ext uri="{FF2B5EF4-FFF2-40B4-BE49-F238E27FC236}">
                        <a16:creationId xmlns:a16="http://schemas.microsoft.com/office/drawing/2014/main" id="{949EEEB9-976F-E9A5-F5E1-6BB22339F8DC}"/>
                      </a:ext>
                    </a:extLst>
                  </p:cNvPr>
                  <p:cNvSpPr/>
                  <p:nvPr/>
                </p:nvSpPr>
                <p:spPr>
                  <a:xfrm>
                    <a:off x="3670300" y="2530476"/>
                    <a:ext cx="69850" cy="173545"/>
                  </a:xfrm>
                  <a:prstGeom prst="rect">
                    <a:avLst/>
                  </a:prstGeom>
                  <a:solidFill>
                    <a:srgbClr val="FFFFFF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7" name="Rectangle 306">
                    <a:extLst>
                      <a:ext uri="{FF2B5EF4-FFF2-40B4-BE49-F238E27FC236}">
                        <a16:creationId xmlns:a16="http://schemas.microsoft.com/office/drawing/2014/main" id="{27867418-B4E6-8F9E-BD10-F857517A1E15}"/>
                      </a:ext>
                    </a:extLst>
                  </p:cNvPr>
                  <p:cNvSpPr/>
                  <p:nvPr/>
                </p:nvSpPr>
                <p:spPr>
                  <a:xfrm>
                    <a:off x="3767931" y="2530475"/>
                    <a:ext cx="69850" cy="173545"/>
                  </a:xfrm>
                  <a:prstGeom prst="rect">
                    <a:avLst/>
                  </a:prstGeom>
                  <a:solidFill>
                    <a:srgbClr val="FFFFFF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8" name="Rectangle 307">
                    <a:extLst>
                      <a:ext uri="{FF2B5EF4-FFF2-40B4-BE49-F238E27FC236}">
                        <a16:creationId xmlns:a16="http://schemas.microsoft.com/office/drawing/2014/main" id="{8C5880C6-C0CD-0370-62ED-EECDF62A51F3}"/>
                      </a:ext>
                    </a:extLst>
                  </p:cNvPr>
                  <p:cNvSpPr/>
                  <p:nvPr/>
                </p:nvSpPr>
                <p:spPr>
                  <a:xfrm>
                    <a:off x="3670300" y="2686049"/>
                    <a:ext cx="69850" cy="109728"/>
                  </a:xfrm>
                  <a:prstGeom prst="rect">
                    <a:avLst/>
                  </a:prstGeom>
                  <a:solidFill>
                    <a:srgbClr val="FFFFFF">
                      <a:lumMod val="50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9" name="Rectangle 308">
                    <a:extLst>
                      <a:ext uri="{FF2B5EF4-FFF2-40B4-BE49-F238E27FC236}">
                        <a16:creationId xmlns:a16="http://schemas.microsoft.com/office/drawing/2014/main" id="{D0A32638-C07B-15AC-F2E2-2318D4862A92}"/>
                      </a:ext>
                    </a:extLst>
                  </p:cNvPr>
                  <p:cNvSpPr/>
                  <p:nvPr/>
                </p:nvSpPr>
                <p:spPr>
                  <a:xfrm>
                    <a:off x="3767931" y="2686049"/>
                    <a:ext cx="69850" cy="109728"/>
                  </a:xfrm>
                  <a:prstGeom prst="rect">
                    <a:avLst/>
                  </a:prstGeom>
                  <a:solidFill>
                    <a:srgbClr val="FFFFFF">
                      <a:lumMod val="50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1" name="Group 300">
                  <a:extLst>
                    <a:ext uri="{FF2B5EF4-FFF2-40B4-BE49-F238E27FC236}">
                      <a16:creationId xmlns:a16="http://schemas.microsoft.com/office/drawing/2014/main" id="{103FFAEF-E2C5-77AE-27DE-CDE1C38B3894}"/>
                    </a:ext>
                  </a:extLst>
                </p:cNvPr>
                <p:cNvGrpSpPr/>
                <p:nvPr/>
              </p:nvGrpSpPr>
              <p:grpSpPr>
                <a:xfrm rot="2700000">
                  <a:off x="5567109" y="2226769"/>
                  <a:ext cx="167481" cy="265301"/>
                  <a:chOff x="3670300" y="2530476"/>
                  <a:chExt cx="167481" cy="265301"/>
                </a:xfrm>
              </p:grpSpPr>
              <p:sp>
                <p:nvSpPr>
                  <p:cNvPr id="302" name="Rectangle 301">
                    <a:extLst>
                      <a:ext uri="{FF2B5EF4-FFF2-40B4-BE49-F238E27FC236}">
                        <a16:creationId xmlns:a16="http://schemas.microsoft.com/office/drawing/2014/main" id="{C5AD7943-E1D3-E7E5-E119-E199D391C4A8}"/>
                      </a:ext>
                    </a:extLst>
                  </p:cNvPr>
                  <p:cNvSpPr/>
                  <p:nvPr/>
                </p:nvSpPr>
                <p:spPr>
                  <a:xfrm>
                    <a:off x="3670300" y="2530476"/>
                    <a:ext cx="69850" cy="169617"/>
                  </a:xfrm>
                  <a:prstGeom prst="rect">
                    <a:avLst/>
                  </a:prstGeom>
                  <a:solidFill>
                    <a:srgbClr val="FFFFFF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3" name="Rectangle 302">
                    <a:extLst>
                      <a:ext uri="{FF2B5EF4-FFF2-40B4-BE49-F238E27FC236}">
                        <a16:creationId xmlns:a16="http://schemas.microsoft.com/office/drawing/2014/main" id="{1915F704-F51A-F969-2FAD-259404E110B2}"/>
                      </a:ext>
                    </a:extLst>
                  </p:cNvPr>
                  <p:cNvSpPr/>
                  <p:nvPr/>
                </p:nvSpPr>
                <p:spPr>
                  <a:xfrm>
                    <a:off x="3767931" y="2530477"/>
                    <a:ext cx="69850" cy="169618"/>
                  </a:xfrm>
                  <a:prstGeom prst="rect">
                    <a:avLst/>
                  </a:prstGeom>
                  <a:solidFill>
                    <a:srgbClr val="FFFFFF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4" name="Rectangle 303">
                    <a:extLst>
                      <a:ext uri="{FF2B5EF4-FFF2-40B4-BE49-F238E27FC236}">
                        <a16:creationId xmlns:a16="http://schemas.microsoft.com/office/drawing/2014/main" id="{D1EBC004-DA1A-92C7-0787-877F55FC9CE0}"/>
                      </a:ext>
                    </a:extLst>
                  </p:cNvPr>
                  <p:cNvSpPr/>
                  <p:nvPr/>
                </p:nvSpPr>
                <p:spPr>
                  <a:xfrm>
                    <a:off x="3670300" y="2686049"/>
                    <a:ext cx="69850" cy="109728"/>
                  </a:xfrm>
                  <a:prstGeom prst="rect">
                    <a:avLst/>
                  </a:prstGeom>
                  <a:solidFill>
                    <a:srgbClr val="FFFFFF">
                      <a:lumMod val="50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5" name="Rectangle 304">
                    <a:extLst>
                      <a:ext uri="{FF2B5EF4-FFF2-40B4-BE49-F238E27FC236}">
                        <a16:creationId xmlns:a16="http://schemas.microsoft.com/office/drawing/2014/main" id="{AAF0C309-4206-A772-5B20-2838D6C97D7C}"/>
                      </a:ext>
                    </a:extLst>
                  </p:cNvPr>
                  <p:cNvSpPr/>
                  <p:nvPr/>
                </p:nvSpPr>
                <p:spPr>
                  <a:xfrm>
                    <a:off x="3767931" y="2686049"/>
                    <a:ext cx="69850" cy="109728"/>
                  </a:xfrm>
                  <a:prstGeom prst="rect">
                    <a:avLst/>
                  </a:prstGeom>
                  <a:solidFill>
                    <a:srgbClr val="FFFFFF">
                      <a:lumMod val="50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96" name="Oval 295">
                <a:extLst>
                  <a:ext uri="{FF2B5EF4-FFF2-40B4-BE49-F238E27FC236}">
                    <a16:creationId xmlns:a16="http://schemas.microsoft.com/office/drawing/2014/main" id="{6AC87920-AD94-272E-4EB8-23ADE47A4052}"/>
                  </a:ext>
                </a:extLst>
              </p:cNvPr>
              <p:cNvSpPr/>
              <p:nvPr/>
            </p:nvSpPr>
            <p:spPr>
              <a:xfrm>
                <a:off x="4949651" y="3058919"/>
                <a:ext cx="93436" cy="93436"/>
              </a:xfrm>
              <a:prstGeom prst="ellipse">
                <a:avLst/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id="{7AA64AA9-5856-3EAF-B663-E333B6158A4B}"/>
                </a:ext>
              </a:extLst>
            </p:cNvPr>
            <p:cNvGrpSpPr/>
            <p:nvPr/>
          </p:nvGrpSpPr>
          <p:grpSpPr>
            <a:xfrm rot="20266601">
              <a:off x="3376359" y="2621718"/>
              <a:ext cx="271479" cy="244361"/>
              <a:chOff x="5130003" y="2226768"/>
              <a:chExt cx="653497" cy="588221"/>
            </a:xfrm>
          </p:grpSpPr>
          <p:grpSp>
            <p:nvGrpSpPr>
              <p:cNvPr id="280" name="Group 279">
                <a:extLst>
                  <a:ext uri="{FF2B5EF4-FFF2-40B4-BE49-F238E27FC236}">
                    <a16:creationId xmlns:a16="http://schemas.microsoft.com/office/drawing/2014/main" id="{6B483682-63A0-DB39-7137-A279CF1BFB1A}"/>
                  </a:ext>
                </a:extLst>
              </p:cNvPr>
              <p:cNvGrpSpPr/>
              <p:nvPr/>
            </p:nvGrpSpPr>
            <p:grpSpPr>
              <a:xfrm>
                <a:off x="5344116" y="2488532"/>
                <a:ext cx="172727" cy="326457"/>
                <a:chOff x="5344116" y="2488532"/>
                <a:chExt cx="172727" cy="326457"/>
              </a:xfrm>
            </p:grpSpPr>
            <p:sp>
              <p:nvSpPr>
                <p:cNvPr id="293" name="Rectangle 292">
                  <a:extLst>
                    <a:ext uri="{FF2B5EF4-FFF2-40B4-BE49-F238E27FC236}">
                      <a16:creationId xmlns:a16="http://schemas.microsoft.com/office/drawing/2014/main" id="{347C0ECA-E377-8D7D-0DAB-FB897EE30181}"/>
                    </a:ext>
                  </a:extLst>
                </p:cNvPr>
                <p:cNvSpPr/>
                <p:nvPr/>
              </p:nvSpPr>
              <p:spPr>
                <a:xfrm>
                  <a:off x="5344116" y="2488532"/>
                  <a:ext cx="69850" cy="326457"/>
                </a:xfrm>
                <a:prstGeom prst="rect">
                  <a:avLst/>
                </a:prstGeom>
                <a:solidFill>
                  <a:srgbClr val="C00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94" name="Rectangle 293">
                  <a:extLst>
                    <a:ext uri="{FF2B5EF4-FFF2-40B4-BE49-F238E27FC236}">
                      <a16:creationId xmlns:a16="http://schemas.microsoft.com/office/drawing/2014/main" id="{871EB1CF-1C87-F4DC-20AF-EF5508BB0B3B}"/>
                    </a:ext>
                  </a:extLst>
                </p:cNvPr>
                <p:cNvSpPr/>
                <p:nvPr/>
              </p:nvSpPr>
              <p:spPr>
                <a:xfrm>
                  <a:off x="5446993" y="2488532"/>
                  <a:ext cx="69850" cy="326457"/>
                </a:xfrm>
                <a:prstGeom prst="rect">
                  <a:avLst/>
                </a:prstGeom>
                <a:solidFill>
                  <a:srgbClr val="C00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81" name="Freeform 5">
                <a:extLst>
                  <a:ext uri="{FF2B5EF4-FFF2-40B4-BE49-F238E27FC236}">
                    <a16:creationId xmlns:a16="http://schemas.microsoft.com/office/drawing/2014/main" id="{522E075E-A7C3-DCED-DE1B-FDFF73E331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1918" y="2412206"/>
                <a:ext cx="45719" cy="76325"/>
              </a:xfrm>
              <a:custGeom>
                <a:avLst/>
                <a:gdLst>
                  <a:gd name="T0" fmla="*/ 0 w 144"/>
                  <a:gd name="T1" fmla="*/ 144 h 144"/>
                  <a:gd name="T2" fmla="*/ 144 w 144"/>
                  <a:gd name="T3" fmla="*/ 0 h 144"/>
                  <a:gd name="connsiteX0" fmla="*/ 0 w 10000"/>
                  <a:gd name="connsiteY0" fmla="*/ 10000 h 10000"/>
                  <a:gd name="connsiteX1" fmla="*/ 10000 w 10000"/>
                  <a:gd name="connsiteY1" fmla="*/ 0 h 10000"/>
                  <a:gd name="connsiteX0" fmla="*/ 0 w 10000"/>
                  <a:gd name="connsiteY0" fmla="*/ 10000 h 10000"/>
                  <a:gd name="connsiteX1" fmla="*/ 10000 w 10000"/>
                  <a:gd name="connsiteY1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0000">
                    <a:moveTo>
                      <a:pt x="0" y="10000"/>
                    </a:moveTo>
                    <a:cubicBezTo>
                      <a:pt x="521" y="6628"/>
                      <a:pt x="4444" y="2808"/>
                      <a:pt x="10000" y="0"/>
                    </a:cubicBezTo>
                  </a:path>
                </a:pathLst>
              </a:custGeom>
              <a:noFill/>
              <a:ln w="6350" cap="flat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282" name="Freeform 5">
                <a:extLst>
                  <a:ext uri="{FF2B5EF4-FFF2-40B4-BE49-F238E27FC236}">
                    <a16:creationId xmlns:a16="http://schemas.microsoft.com/office/drawing/2014/main" id="{B7213EF0-7EAC-038B-B71E-20D0F68194B9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5332768" y="2412206"/>
                <a:ext cx="45719" cy="76325"/>
              </a:xfrm>
              <a:custGeom>
                <a:avLst/>
                <a:gdLst>
                  <a:gd name="T0" fmla="*/ 0 w 144"/>
                  <a:gd name="T1" fmla="*/ 144 h 144"/>
                  <a:gd name="T2" fmla="*/ 144 w 144"/>
                  <a:gd name="T3" fmla="*/ 0 h 144"/>
                  <a:gd name="connsiteX0" fmla="*/ 0 w 10000"/>
                  <a:gd name="connsiteY0" fmla="*/ 10000 h 10000"/>
                  <a:gd name="connsiteX1" fmla="*/ 10000 w 10000"/>
                  <a:gd name="connsiteY1" fmla="*/ 0 h 10000"/>
                  <a:gd name="connsiteX0" fmla="*/ 0 w 10000"/>
                  <a:gd name="connsiteY0" fmla="*/ 10000 h 10000"/>
                  <a:gd name="connsiteX1" fmla="*/ 10000 w 10000"/>
                  <a:gd name="connsiteY1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0000">
                    <a:moveTo>
                      <a:pt x="0" y="10000"/>
                    </a:moveTo>
                    <a:cubicBezTo>
                      <a:pt x="521" y="6628"/>
                      <a:pt x="4444" y="2808"/>
                      <a:pt x="10000" y="0"/>
                    </a:cubicBezTo>
                  </a:path>
                </a:pathLst>
              </a:custGeom>
              <a:noFill/>
              <a:ln w="6350" cap="flat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grpSp>
            <p:nvGrpSpPr>
              <p:cNvPr id="283" name="Group 282">
                <a:extLst>
                  <a:ext uri="{FF2B5EF4-FFF2-40B4-BE49-F238E27FC236}">
                    <a16:creationId xmlns:a16="http://schemas.microsoft.com/office/drawing/2014/main" id="{A5F0920D-CE02-A7D2-9613-386BD29EFC8C}"/>
                  </a:ext>
                </a:extLst>
              </p:cNvPr>
              <p:cNvGrpSpPr/>
              <p:nvPr/>
            </p:nvGrpSpPr>
            <p:grpSpPr>
              <a:xfrm rot="18900000">
                <a:off x="5130003" y="2226768"/>
                <a:ext cx="167481" cy="265302"/>
                <a:chOff x="3670300" y="2530475"/>
                <a:chExt cx="167481" cy="265302"/>
              </a:xfrm>
            </p:grpSpPr>
            <p:sp>
              <p:nvSpPr>
                <p:cNvPr id="289" name="Rectangle 288">
                  <a:extLst>
                    <a:ext uri="{FF2B5EF4-FFF2-40B4-BE49-F238E27FC236}">
                      <a16:creationId xmlns:a16="http://schemas.microsoft.com/office/drawing/2014/main" id="{ABE1875D-4F6D-FE3B-ED4E-D4A187ABDD31}"/>
                    </a:ext>
                  </a:extLst>
                </p:cNvPr>
                <p:cNvSpPr/>
                <p:nvPr/>
              </p:nvSpPr>
              <p:spPr>
                <a:xfrm>
                  <a:off x="3670300" y="2530476"/>
                  <a:ext cx="69850" cy="173545"/>
                </a:xfrm>
                <a:prstGeom prst="rect">
                  <a:avLst/>
                </a:prstGeom>
                <a:solidFill>
                  <a:srgbClr val="FFFFFF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90" name="Rectangle 289">
                  <a:extLst>
                    <a:ext uri="{FF2B5EF4-FFF2-40B4-BE49-F238E27FC236}">
                      <a16:creationId xmlns:a16="http://schemas.microsoft.com/office/drawing/2014/main" id="{C4227C3E-3636-9701-9E84-511752E4BAAF}"/>
                    </a:ext>
                  </a:extLst>
                </p:cNvPr>
                <p:cNvSpPr/>
                <p:nvPr/>
              </p:nvSpPr>
              <p:spPr>
                <a:xfrm>
                  <a:off x="3767931" y="2530475"/>
                  <a:ext cx="69850" cy="173545"/>
                </a:xfrm>
                <a:prstGeom prst="rect">
                  <a:avLst/>
                </a:prstGeom>
                <a:solidFill>
                  <a:srgbClr val="FFFFFF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91" name="Rectangle 290">
                  <a:extLst>
                    <a:ext uri="{FF2B5EF4-FFF2-40B4-BE49-F238E27FC236}">
                      <a16:creationId xmlns:a16="http://schemas.microsoft.com/office/drawing/2014/main" id="{5FFBC019-5FE0-949E-4582-E5172C654022}"/>
                    </a:ext>
                  </a:extLst>
                </p:cNvPr>
                <p:cNvSpPr/>
                <p:nvPr/>
              </p:nvSpPr>
              <p:spPr>
                <a:xfrm>
                  <a:off x="3670300" y="2686049"/>
                  <a:ext cx="69850" cy="109728"/>
                </a:xfrm>
                <a:prstGeom prst="rect">
                  <a:avLst/>
                </a:prstGeom>
                <a:solidFill>
                  <a:srgbClr val="FFFFFF">
                    <a:lumMod val="5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92" name="Rectangle 291">
                  <a:extLst>
                    <a:ext uri="{FF2B5EF4-FFF2-40B4-BE49-F238E27FC236}">
                      <a16:creationId xmlns:a16="http://schemas.microsoft.com/office/drawing/2014/main" id="{2ACF07C8-4000-ECC7-14B6-60B3F67BC3E0}"/>
                    </a:ext>
                  </a:extLst>
                </p:cNvPr>
                <p:cNvSpPr/>
                <p:nvPr/>
              </p:nvSpPr>
              <p:spPr>
                <a:xfrm>
                  <a:off x="3767931" y="2686049"/>
                  <a:ext cx="69850" cy="109728"/>
                </a:xfrm>
                <a:prstGeom prst="rect">
                  <a:avLst/>
                </a:prstGeom>
                <a:solidFill>
                  <a:srgbClr val="FFFFFF">
                    <a:lumMod val="5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" name="Group 283">
                <a:extLst>
                  <a:ext uri="{FF2B5EF4-FFF2-40B4-BE49-F238E27FC236}">
                    <a16:creationId xmlns:a16="http://schemas.microsoft.com/office/drawing/2014/main" id="{54CFC2F8-FE66-1597-E5E3-9838BFC324E3}"/>
                  </a:ext>
                </a:extLst>
              </p:cNvPr>
              <p:cNvGrpSpPr/>
              <p:nvPr/>
            </p:nvGrpSpPr>
            <p:grpSpPr>
              <a:xfrm rot="2700000">
                <a:off x="5567109" y="2226769"/>
                <a:ext cx="167481" cy="265301"/>
                <a:chOff x="3670300" y="2530476"/>
                <a:chExt cx="167481" cy="265301"/>
              </a:xfrm>
            </p:grpSpPr>
            <p:sp>
              <p:nvSpPr>
                <p:cNvPr id="285" name="Rectangle 284">
                  <a:extLst>
                    <a:ext uri="{FF2B5EF4-FFF2-40B4-BE49-F238E27FC236}">
                      <a16:creationId xmlns:a16="http://schemas.microsoft.com/office/drawing/2014/main" id="{F384FBAD-1726-A204-3AE2-E0500BC2C34E}"/>
                    </a:ext>
                  </a:extLst>
                </p:cNvPr>
                <p:cNvSpPr/>
                <p:nvPr/>
              </p:nvSpPr>
              <p:spPr>
                <a:xfrm>
                  <a:off x="3670300" y="2530476"/>
                  <a:ext cx="69850" cy="169617"/>
                </a:xfrm>
                <a:prstGeom prst="rect">
                  <a:avLst/>
                </a:prstGeom>
                <a:solidFill>
                  <a:srgbClr val="FFFFFF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86" name="Rectangle 285">
                  <a:extLst>
                    <a:ext uri="{FF2B5EF4-FFF2-40B4-BE49-F238E27FC236}">
                      <a16:creationId xmlns:a16="http://schemas.microsoft.com/office/drawing/2014/main" id="{F0EDBB7E-6C81-2D85-8A07-E22DE6921588}"/>
                    </a:ext>
                  </a:extLst>
                </p:cNvPr>
                <p:cNvSpPr/>
                <p:nvPr/>
              </p:nvSpPr>
              <p:spPr>
                <a:xfrm>
                  <a:off x="3767931" y="2530477"/>
                  <a:ext cx="69850" cy="169618"/>
                </a:xfrm>
                <a:prstGeom prst="rect">
                  <a:avLst/>
                </a:prstGeom>
                <a:solidFill>
                  <a:srgbClr val="FFFFFF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87" name="Rectangle 286">
                  <a:extLst>
                    <a:ext uri="{FF2B5EF4-FFF2-40B4-BE49-F238E27FC236}">
                      <a16:creationId xmlns:a16="http://schemas.microsoft.com/office/drawing/2014/main" id="{D331F2C6-CDB0-50DF-9681-5E5612827C9D}"/>
                    </a:ext>
                  </a:extLst>
                </p:cNvPr>
                <p:cNvSpPr/>
                <p:nvPr/>
              </p:nvSpPr>
              <p:spPr>
                <a:xfrm>
                  <a:off x="3670300" y="2686049"/>
                  <a:ext cx="69850" cy="109728"/>
                </a:xfrm>
                <a:prstGeom prst="rect">
                  <a:avLst/>
                </a:prstGeom>
                <a:solidFill>
                  <a:srgbClr val="FFFFFF">
                    <a:lumMod val="5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88" name="Rectangle 287">
                  <a:extLst>
                    <a:ext uri="{FF2B5EF4-FFF2-40B4-BE49-F238E27FC236}">
                      <a16:creationId xmlns:a16="http://schemas.microsoft.com/office/drawing/2014/main" id="{3BB73B5B-792A-0970-B425-B9F51EB66CFC}"/>
                    </a:ext>
                  </a:extLst>
                </p:cNvPr>
                <p:cNvSpPr/>
                <p:nvPr/>
              </p:nvSpPr>
              <p:spPr>
                <a:xfrm>
                  <a:off x="3767931" y="2686049"/>
                  <a:ext cx="69850" cy="109728"/>
                </a:xfrm>
                <a:prstGeom prst="rect">
                  <a:avLst/>
                </a:prstGeom>
                <a:solidFill>
                  <a:srgbClr val="FFFFFF">
                    <a:lumMod val="5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216D3B63-5F98-6398-7D0A-7273AF887775}"/>
                </a:ext>
              </a:extLst>
            </p:cNvPr>
            <p:cNvGrpSpPr/>
            <p:nvPr/>
          </p:nvGrpSpPr>
          <p:grpSpPr>
            <a:xfrm rot="20266601">
              <a:off x="2803919" y="2863387"/>
              <a:ext cx="271479" cy="244361"/>
              <a:chOff x="5130003" y="2226768"/>
              <a:chExt cx="653497" cy="588221"/>
            </a:xfrm>
          </p:grpSpPr>
          <p:grpSp>
            <p:nvGrpSpPr>
              <p:cNvPr id="265" name="Group 264">
                <a:extLst>
                  <a:ext uri="{FF2B5EF4-FFF2-40B4-BE49-F238E27FC236}">
                    <a16:creationId xmlns:a16="http://schemas.microsoft.com/office/drawing/2014/main" id="{5A6DF976-5CE0-AA52-EAED-4EEE20A4624E}"/>
                  </a:ext>
                </a:extLst>
              </p:cNvPr>
              <p:cNvGrpSpPr/>
              <p:nvPr/>
            </p:nvGrpSpPr>
            <p:grpSpPr>
              <a:xfrm>
                <a:off x="5344116" y="2488532"/>
                <a:ext cx="172727" cy="326457"/>
                <a:chOff x="5344116" y="2488532"/>
                <a:chExt cx="172727" cy="326457"/>
              </a:xfrm>
            </p:grpSpPr>
            <p:sp>
              <p:nvSpPr>
                <p:cNvPr id="278" name="Rectangle 277">
                  <a:extLst>
                    <a:ext uri="{FF2B5EF4-FFF2-40B4-BE49-F238E27FC236}">
                      <a16:creationId xmlns:a16="http://schemas.microsoft.com/office/drawing/2014/main" id="{9A8847EC-3440-EC5F-F710-44813A080BFF}"/>
                    </a:ext>
                  </a:extLst>
                </p:cNvPr>
                <p:cNvSpPr/>
                <p:nvPr/>
              </p:nvSpPr>
              <p:spPr>
                <a:xfrm>
                  <a:off x="5344116" y="2488532"/>
                  <a:ext cx="69850" cy="326457"/>
                </a:xfrm>
                <a:prstGeom prst="rect">
                  <a:avLst/>
                </a:prstGeom>
                <a:solidFill>
                  <a:srgbClr val="C00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Rectangle 278">
                  <a:extLst>
                    <a:ext uri="{FF2B5EF4-FFF2-40B4-BE49-F238E27FC236}">
                      <a16:creationId xmlns:a16="http://schemas.microsoft.com/office/drawing/2014/main" id="{2924B6B4-4835-4D6C-8726-55B696A061AB}"/>
                    </a:ext>
                  </a:extLst>
                </p:cNvPr>
                <p:cNvSpPr/>
                <p:nvPr/>
              </p:nvSpPr>
              <p:spPr>
                <a:xfrm>
                  <a:off x="5446993" y="2488532"/>
                  <a:ext cx="69850" cy="326457"/>
                </a:xfrm>
                <a:prstGeom prst="rect">
                  <a:avLst/>
                </a:prstGeom>
                <a:solidFill>
                  <a:srgbClr val="C00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6" name="Freeform 5">
                <a:extLst>
                  <a:ext uri="{FF2B5EF4-FFF2-40B4-BE49-F238E27FC236}">
                    <a16:creationId xmlns:a16="http://schemas.microsoft.com/office/drawing/2014/main" id="{7DC5B3DA-A485-8433-E3A4-D24F2A8015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1918" y="2412206"/>
                <a:ext cx="45719" cy="76325"/>
              </a:xfrm>
              <a:custGeom>
                <a:avLst/>
                <a:gdLst>
                  <a:gd name="T0" fmla="*/ 0 w 144"/>
                  <a:gd name="T1" fmla="*/ 144 h 144"/>
                  <a:gd name="T2" fmla="*/ 144 w 144"/>
                  <a:gd name="T3" fmla="*/ 0 h 144"/>
                  <a:gd name="connsiteX0" fmla="*/ 0 w 10000"/>
                  <a:gd name="connsiteY0" fmla="*/ 10000 h 10000"/>
                  <a:gd name="connsiteX1" fmla="*/ 10000 w 10000"/>
                  <a:gd name="connsiteY1" fmla="*/ 0 h 10000"/>
                  <a:gd name="connsiteX0" fmla="*/ 0 w 10000"/>
                  <a:gd name="connsiteY0" fmla="*/ 10000 h 10000"/>
                  <a:gd name="connsiteX1" fmla="*/ 10000 w 10000"/>
                  <a:gd name="connsiteY1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0000">
                    <a:moveTo>
                      <a:pt x="0" y="10000"/>
                    </a:moveTo>
                    <a:cubicBezTo>
                      <a:pt x="521" y="6628"/>
                      <a:pt x="4444" y="2808"/>
                      <a:pt x="10000" y="0"/>
                    </a:cubicBezTo>
                  </a:path>
                </a:pathLst>
              </a:custGeom>
              <a:noFill/>
              <a:ln w="6350" cap="flat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267" name="Freeform 5">
                <a:extLst>
                  <a:ext uri="{FF2B5EF4-FFF2-40B4-BE49-F238E27FC236}">
                    <a16:creationId xmlns:a16="http://schemas.microsoft.com/office/drawing/2014/main" id="{D2AC9C94-A99D-AB15-DA47-B6ADFDE805E0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5332768" y="2412206"/>
                <a:ext cx="45719" cy="76325"/>
              </a:xfrm>
              <a:custGeom>
                <a:avLst/>
                <a:gdLst>
                  <a:gd name="T0" fmla="*/ 0 w 144"/>
                  <a:gd name="T1" fmla="*/ 144 h 144"/>
                  <a:gd name="T2" fmla="*/ 144 w 144"/>
                  <a:gd name="T3" fmla="*/ 0 h 144"/>
                  <a:gd name="connsiteX0" fmla="*/ 0 w 10000"/>
                  <a:gd name="connsiteY0" fmla="*/ 10000 h 10000"/>
                  <a:gd name="connsiteX1" fmla="*/ 10000 w 10000"/>
                  <a:gd name="connsiteY1" fmla="*/ 0 h 10000"/>
                  <a:gd name="connsiteX0" fmla="*/ 0 w 10000"/>
                  <a:gd name="connsiteY0" fmla="*/ 10000 h 10000"/>
                  <a:gd name="connsiteX1" fmla="*/ 10000 w 10000"/>
                  <a:gd name="connsiteY1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0000">
                    <a:moveTo>
                      <a:pt x="0" y="10000"/>
                    </a:moveTo>
                    <a:cubicBezTo>
                      <a:pt x="521" y="6628"/>
                      <a:pt x="4444" y="2808"/>
                      <a:pt x="10000" y="0"/>
                    </a:cubicBezTo>
                  </a:path>
                </a:pathLst>
              </a:custGeom>
              <a:noFill/>
              <a:ln w="6350" cap="flat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grpSp>
            <p:nvGrpSpPr>
              <p:cNvPr id="268" name="Group 267">
                <a:extLst>
                  <a:ext uri="{FF2B5EF4-FFF2-40B4-BE49-F238E27FC236}">
                    <a16:creationId xmlns:a16="http://schemas.microsoft.com/office/drawing/2014/main" id="{EEAF6EB1-BA41-C821-53C2-3CBF2E1D9E46}"/>
                  </a:ext>
                </a:extLst>
              </p:cNvPr>
              <p:cNvGrpSpPr/>
              <p:nvPr/>
            </p:nvGrpSpPr>
            <p:grpSpPr>
              <a:xfrm rot="18900000">
                <a:off x="5130003" y="2226768"/>
                <a:ext cx="167481" cy="265302"/>
                <a:chOff x="3670300" y="2530475"/>
                <a:chExt cx="167481" cy="265302"/>
              </a:xfrm>
            </p:grpSpPr>
            <p:sp>
              <p:nvSpPr>
                <p:cNvPr id="274" name="Rectangle 273">
                  <a:extLst>
                    <a:ext uri="{FF2B5EF4-FFF2-40B4-BE49-F238E27FC236}">
                      <a16:creationId xmlns:a16="http://schemas.microsoft.com/office/drawing/2014/main" id="{C82FF868-9649-DCCD-27AC-5439D249624A}"/>
                    </a:ext>
                  </a:extLst>
                </p:cNvPr>
                <p:cNvSpPr/>
                <p:nvPr/>
              </p:nvSpPr>
              <p:spPr>
                <a:xfrm>
                  <a:off x="3670300" y="2530476"/>
                  <a:ext cx="69850" cy="173545"/>
                </a:xfrm>
                <a:prstGeom prst="rect">
                  <a:avLst/>
                </a:prstGeom>
                <a:solidFill>
                  <a:srgbClr val="FFFFFF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Rectangle 274">
                  <a:extLst>
                    <a:ext uri="{FF2B5EF4-FFF2-40B4-BE49-F238E27FC236}">
                      <a16:creationId xmlns:a16="http://schemas.microsoft.com/office/drawing/2014/main" id="{357909C1-68EE-96DA-9D9B-1B7DD6E31011}"/>
                    </a:ext>
                  </a:extLst>
                </p:cNvPr>
                <p:cNvSpPr/>
                <p:nvPr/>
              </p:nvSpPr>
              <p:spPr>
                <a:xfrm>
                  <a:off x="3767931" y="2530475"/>
                  <a:ext cx="69850" cy="173545"/>
                </a:xfrm>
                <a:prstGeom prst="rect">
                  <a:avLst/>
                </a:prstGeom>
                <a:solidFill>
                  <a:srgbClr val="FFFFFF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Rectangle 275">
                  <a:extLst>
                    <a:ext uri="{FF2B5EF4-FFF2-40B4-BE49-F238E27FC236}">
                      <a16:creationId xmlns:a16="http://schemas.microsoft.com/office/drawing/2014/main" id="{710C9260-06B6-4D85-E3A5-2167CDB1F5DA}"/>
                    </a:ext>
                  </a:extLst>
                </p:cNvPr>
                <p:cNvSpPr/>
                <p:nvPr/>
              </p:nvSpPr>
              <p:spPr>
                <a:xfrm>
                  <a:off x="3670300" y="2686049"/>
                  <a:ext cx="69850" cy="109728"/>
                </a:xfrm>
                <a:prstGeom prst="rect">
                  <a:avLst/>
                </a:prstGeom>
                <a:solidFill>
                  <a:srgbClr val="FFFFFF">
                    <a:lumMod val="5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Rectangle 276">
                  <a:extLst>
                    <a:ext uri="{FF2B5EF4-FFF2-40B4-BE49-F238E27FC236}">
                      <a16:creationId xmlns:a16="http://schemas.microsoft.com/office/drawing/2014/main" id="{C86684D8-4BF8-8F7F-77EE-7146E1183235}"/>
                    </a:ext>
                  </a:extLst>
                </p:cNvPr>
                <p:cNvSpPr/>
                <p:nvPr/>
              </p:nvSpPr>
              <p:spPr>
                <a:xfrm>
                  <a:off x="3767931" y="2686049"/>
                  <a:ext cx="69850" cy="109728"/>
                </a:xfrm>
                <a:prstGeom prst="rect">
                  <a:avLst/>
                </a:prstGeom>
                <a:solidFill>
                  <a:srgbClr val="FFFFFF">
                    <a:lumMod val="5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9" name="Group 268">
                <a:extLst>
                  <a:ext uri="{FF2B5EF4-FFF2-40B4-BE49-F238E27FC236}">
                    <a16:creationId xmlns:a16="http://schemas.microsoft.com/office/drawing/2014/main" id="{7871CBDB-A795-AF37-1F8D-7980BB1D06AA}"/>
                  </a:ext>
                </a:extLst>
              </p:cNvPr>
              <p:cNvGrpSpPr/>
              <p:nvPr/>
            </p:nvGrpSpPr>
            <p:grpSpPr>
              <a:xfrm rot="2700000">
                <a:off x="5567109" y="2226769"/>
                <a:ext cx="167481" cy="265301"/>
                <a:chOff x="3670300" y="2530476"/>
                <a:chExt cx="167481" cy="265301"/>
              </a:xfrm>
            </p:grpSpPr>
            <p:sp>
              <p:nvSpPr>
                <p:cNvPr id="270" name="Rectangle 269">
                  <a:extLst>
                    <a:ext uri="{FF2B5EF4-FFF2-40B4-BE49-F238E27FC236}">
                      <a16:creationId xmlns:a16="http://schemas.microsoft.com/office/drawing/2014/main" id="{93D00AF8-A627-73D3-4736-E6ED537DAF2D}"/>
                    </a:ext>
                  </a:extLst>
                </p:cNvPr>
                <p:cNvSpPr/>
                <p:nvPr/>
              </p:nvSpPr>
              <p:spPr>
                <a:xfrm>
                  <a:off x="3670300" y="2530476"/>
                  <a:ext cx="69850" cy="169617"/>
                </a:xfrm>
                <a:prstGeom prst="rect">
                  <a:avLst/>
                </a:prstGeom>
                <a:solidFill>
                  <a:srgbClr val="FFFFFF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Rectangle 270">
                  <a:extLst>
                    <a:ext uri="{FF2B5EF4-FFF2-40B4-BE49-F238E27FC236}">
                      <a16:creationId xmlns:a16="http://schemas.microsoft.com/office/drawing/2014/main" id="{F0C2B8DA-7296-44B8-9277-BD0E445A3320}"/>
                    </a:ext>
                  </a:extLst>
                </p:cNvPr>
                <p:cNvSpPr/>
                <p:nvPr/>
              </p:nvSpPr>
              <p:spPr>
                <a:xfrm>
                  <a:off x="3767931" y="2530477"/>
                  <a:ext cx="69850" cy="169618"/>
                </a:xfrm>
                <a:prstGeom prst="rect">
                  <a:avLst/>
                </a:prstGeom>
                <a:solidFill>
                  <a:srgbClr val="FFFFFF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Rectangle 271">
                  <a:extLst>
                    <a:ext uri="{FF2B5EF4-FFF2-40B4-BE49-F238E27FC236}">
                      <a16:creationId xmlns:a16="http://schemas.microsoft.com/office/drawing/2014/main" id="{6F1A7487-A18C-8CFE-C0B5-1B660447CFD1}"/>
                    </a:ext>
                  </a:extLst>
                </p:cNvPr>
                <p:cNvSpPr/>
                <p:nvPr/>
              </p:nvSpPr>
              <p:spPr>
                <a:xfrm>
                  <a:off x="3670300" y="2686049"/>
                  <a:ext cx="69850" cy="109728"/>
                </a:xfrm>
                <a:prstGeom prst="rect">
                  <a:avLst/>
                </a:prstGeom>
                <a:solidFill>
                  <a:srgbClr val="FFFFFF">
                    <a:lumMod val="5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Rectangle 272">
                  <a:extLst>
                    <a:ext uri="{FF2B5EF4-FFF2-40B4-BE49-F238E27FC236}">
                      <a16:creationId xmlns:a16="http://schemas.microsoft.com/office/drawing/2014/main" id="{A234F2F0-B575-D435-3F34-93604F751E27}"/>
                    </a:ext>
                  </a:extLst>
                </p:cNvPr>
                <p:cNvSpPr/>
                <p:nvPr/>
              </p:nvSpPr>
              <p:spPr>
                <a:xfrm>
                  <a:off x="3767931" y="2686049"/>
                  <a:ext cx="69850" cy="109728"/>
                </a:xfrm>
                <a:prstGeom prst="rect">
                  <a:avLst/>
                </a:prstGeom>
                <a:solidFill>
                  <a:srgbClr val="FFFFFF">
                    <a:lumMod val="5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49" name="Group 248">
              <a:extLst>
                <a:ext uri="{FF2B5EF4-FFF2-40B4-BE49-F238E27FC236}">
                  <a16:creationId xmlns:a16="http://schemas.microsoft.com/office/drawing/2014/main" id="{F5CC0603-4F13-E0A9-CA80-5CFE12CE1D40}"/>
                </a:ext>
              </a:extLst>
            </p:cNvPr>
            <p:cNvGrpSpPr/>
            <p:nvPr/>
          </p:nvGrpSpPr>
          <p:grpSpPr>
            <a:xfrm rot="15625463">
              <a:off x="3117285" y="2076416"/>
              <a:ext cx="271479" cy="244361"/>
              <a:chOff x="5130003" y="2226768"/>
              <a:chExt cx="653497" cy="588221"/>
            </a:xfrm>
          </p:grpSpPr>
          <p:grpSp>
            <p:nvGrpSpPr>
              <p:cNvPr id="250" name="Group 249">
                <a:extLst>
                  <a:ext uri="{FF2B5EF4-FFF2-40B4-BE49-F238E27FC236}">
                    <a16:creationId xmlns:a16="http://schemas.microsoft.com/office/drawing/2014/main" id="{727DE268-77A1-033B-CD3F-F3027BD8FD5F}"/>
                  </a:ext>
                </a:extLst>
              </p:cNvPr>
              <p:cNvGrpSpPr/>
              <p:nvPr/>
            </p:nvGrpSpPr>
            <p:grpSpPr>
              <a:xfrm>
                <a:off x="5344116" y="2488532"/>
                <a:ext cx="172727" cy="326457"/>
                <a:chOff x="5344116" y="2488532"/>
                <a:chExt cx="172727" cy="326457"/>
              </a:xfrm>
            </p:grpSpPr>
            <p:sp>
              <p:nvSpPr>
                <p:cNvPr id="263" name="Rectangle 262">
                  <a:extLst>
                    <a:ext uri="{FF2B5EF4-FFF2-40B4-BE49-F238E27FC236}">
                      <a16:creationId xmlns:a16="http://schemas.microsoft.com/office/drawing/2014/main" id="{1CEAF61A-E945-15C2-CAE6-058BD3638A25}"/>
                    </a:ext>
                  </a:extLst>
                </p:cNvPr>
                <p:cNvSpPr/>
                <p:nvPr/>
              </p:nvSpPr>
              <p:spPr>
                <a:xfrm>
                  <a:off x="5344116" y="2488532"/>
                  <a:ext cx="69850" cy="326457"/>
                </a:xfrm>
                <a:prstGeom prst="rect">
                  <a:avLst/>
                </a:prstGeom>
                <a:solidFill>
                  <a:srgbClr val="C00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Rectangle 263">
                  <a:extLst>
                    <a:ext uri="{FF2B5EF4-FFF2-40B4-BE49-F238E27FC236}">
                      <a16:creationId xmlns:a16="http://schemas.microsoft.com/office/drawing/2014/main" id="{5D2B5391-9867-831B-BE09-3789E1C13E5A}"/>
                    </a:ext>
                  </a:extLst>
                </p:cNvPr>
                <p:cNvSpPr/>
                <p:nvPr/>
              </p:nvSpPr>
              <p:spPr>
                <a:xfrm>
                  <a:off x="5446993" y="2488532"/>
                  <a:ext cx="69850" cy="326457"/>
                </a:xfrm>
                <a:prstGeom prst="rect">
                  <a:avLst/>
                </a:prstGeom>
                <a:solidFill>
                  <a:srgbClr val="C00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1" name="Freeform 5">
                <a:extLst>
                  <a:ext uri="{FF2B5EF4-FFF2-40B4-BE49-F238E27FC236}">
                    <a16:creationId xmlns:a16="http://schemas.microsoft.com/office/drawing/2014/main" id="{59C4B5AF-0F08-F0DB-173F-9388BF7BCE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1918" y="2412206"/>
                <a:ext cx="45719" cy="76325"/>
              </a:xfrm>
              <a:custGeom>
                <a:avLst/>
                <a:gdLst>
                  <a:gd name="T0" fmla="*/ 0 w 144"/>
                  <a:gd name="T1" fmla="*/ 144 h 144"/>
                  <a:gd name="T2" fmla="*/ 144 w 144"/>
                  <a:gd name="T3" fmla="*/ 0 h 144"/>
                  <a:gd name="connsiteX0" fmla="*/ 0 w 10000"/>
                  <a:gd name="connsiteY0" fmla="*/ 10000 h 10000"/>
                  <a:gd name="connsiteX1" fmla="*/ 10000 w 10000"/>
                  <a:gd name="connsiteY1" fmla="*/ 0 h 10000"/>
                  <a:gd name="connsiteX0" fmla="*/ 0 w 10000"/>
                  <a:gd name="connsiteY0" fmla="*/ 10000 h 10000"/>
                  <a:gd name="connsiteX1" fmla="*/ 10000 w 10000"/>
                  <a:gd name="connsiteY1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0000">
                    <a:moveTo>
                      <a:pt x="0" y="10000"/>
                    </a:moveTo>
                    <a:cubicBezTo>
                      <a:pt x="521" y="6628"/>
                      <a:pt x="4444" y="2808"/>
                      <a:pt x="10000" y="0"/>
                    </a:cubicBezTo>
                  </a:path>
                </a:pathLst>
              </a:custGeom>
              <a:noFill/>
              <a:ln w="6350" cap="flat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252" name="Freeform 5">
                <a:extLst>
                  <a:ext uri="{FF2B5EF4-FFF2-40B4-BE49-F238E27FC236}">
                    <a16:creationId xmlns:a16="http://schemas.microsoft.com/office/drawing/2014/main" id="{DF7E10E6-4CAF-663F-07C2-8E66D476E643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5332768" y="2412206"/>
                <a:ext cx="45719" cy="76325"/>
              </a:xfrm>
              <a:custGeom>
                <a:avLst/>
                <a:gdLst>
                  <a:gd name="T0" fmla="*/ 0 w 144"/>
                  <a:gd name="T1" fmla="*/ 144 h 144"/>
                  <a:gd name="T2" fmla="*/ 144 w 144"/>
                  <a:gd name="T3" fmla="*/ 0 h 144"/>
                  <a:gd name="connsiteX0" fmla="*/ 0 w 10000"/>
                  <a:gd name="connsiteY0" fmla="*/ 10000 h 10000"/>
                  <a:gd name="connsiteX1" fmla="*/ 10000 w 10000"/>
                  <a:gd name="connsiteY1" fmla="*/ 0 h 10000"/>
                  <a:gd name="connsiteX0" fmla="*/ 0 w 10000"/>
                  <a:gd name="connsiteY0" fmla="*/ 10000 h 10000"/>
                  <a:gd name="connsiteX1" fmla="*/ 10000 w 10000"/>
                  <a:gd name="connsiteY1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0000">
                    <a:moveTo>
                      <a:pt x="0" y="10000"/>
                    </a:moveTo>
                    <a:cubicBezTo>
                      <a:pt x="521" y="6628"/>
                      <a:pt x="4444" y="2808"/>
                      <a:pt x="10000" y="0"/>
                    </a:cubicBezTo>
                  </a:path>
                </a:pathLst>
              </a:custGeom>
              <a:noFill/>
              <a:ln w="6350" cap="flat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grpSp>
            <p:nvGrpSpPr>
              <p:cNvPr id="253" name="Group 252">
                <a:extLst>
                  <a:ext uri="{FF2B5EF4-FFF2-40B4-BE49-F238E27FC236}">
                    <a16:creationId xmlns:a16="http://schemas.microsoft.com/office/drawing/2014/main" id="{9FD044B2-4BE6-EE24-C22C-21B2CFF1483C}"/>
                  </a:ext>
                </a:extLst>
              </p:cNvPr>
              <p:cNvGrpSpPr/>
              <p:nvPr/>
            </p:nvGrpSpPr>
            <p:grpSpPr>
              <a:xfrm rot="18900000">
                <a:off x="5130003" y="2226768"/>
                <a:ext cx="167481" cy="265302"/>
                <a:chOff x="3670300" y="2530475"/>
                <a:chExt cx="167481" cy="265302"/>
              </a:xfrm>
            </p:grpSpPr>
            <p:sp>
              <p:nvSpPr>
                <p:cNvPr id="259" name="Rectangle 258">
                  <a:extLst>
                    <a:ext uri="{FF2B5EF4-FFF2-40B4-BE49-F238E27FC236}">
                      <a16:creationId xmlns:a16="http://schemas.microsoft.com/office/drawing/2014/main" id="{FAB6B741-E739-8E2B-1A5C-4455BB99507D}"/>
                    </a:ext>
                  </a:extLst>
                </p:cNvPr>
                <p:cNvSpPr/>
                <p:nvPr/>
              </p:nvSpPr>
              <p:spPr>
                <a:xfrm>
                  <a:off x="3670300" y="2530476"/>
                  <a:ext cx="69850" cy="173545"/>
                </a:xfrm>
                <a:prstGeom prst="rect">
                  <a:avLst/>
                </a:prstGeom>
                <a:solidFill>
                  <a:srgbClr val="FFFFFF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Rectangle 259">
                  <a:extLst>
                    <a:ext uri="{FF2B5EF4-FFF2-40B4-BE49-F238E27FC236}">
                      <a16:creationId xmlns:a16="http://schemas.microsoft.com/office/drawing/2014/main" id="{CE330261-E0C0-9DE2-C3FD-3E2C6D6002B6}"/>
                    </a:ext>
                  </a:extLst>
                </p:cNvPr>
                <p:cNvSpPr/>
                <p:nvPr/>
              </p:nvSpPr>
              <p:spPr>
                <a:xfrm>
                  <a:off x="3767931" y="2530475"/>
                  <a:ext cx="69850" cy="173545"/>
                </a:xfrm>
                <a:prstGeom prst="rect">
                  <a:avLst/>
                </a:prstGeom>
                <a:solidFill>
                  <a:srgbClr val="FFFFFF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Rectangle 260">
                  <a:extLst>
                    <a:ext uri="{FF2B5EF4-FFF2-40B4-BE49-F238E27FC236}">
                      <a16:creationId xmlns:a16="http://schemas.microsoft.com/office/drawing/2014/main" id="{7C9AD95C-5C57-3261-6761-F55472C5C894}"/>
                    </a:ext>
                  </a:extLst>
                </p:cNvPr>
                <p:cNvSpPr/>
                <p:nvPr/>
              </p:nvSpPr>
              <p:spPr>
                <a:xfrm>
                  <a:off x="3670300" y="2686049"/>
                  <a:ext cx="69850" cy="109728"/>
                </a:xfrm>
                <a:prstGeom prst="rect">
                  <a:avLst/>
                </a:prstGeom>
                <a:solidFill>
                  <a:srgbClr val="FFFFFF">
                    <a:lumMod val="5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Rectangle 261">
                  <a:extLst>
                    <a:ext uri="{FF2B5EF4-FFF2-40B4-BE49-F238E27FC236}">
                      <a16:creationId xmlns:a16="http://schemas.microsoft.com/office/drawing/2014/main" id="{BC3D7BE7-6E7C-0ECD-8843-E383AACD63D9}"/>
                    </a:ext>
                  </a:extLst>
                </p:cNvPr>
                <p:cNvSpPr/>
                <p:nvPr/>
              </p:nvSpPr>
              <p:spPr>
                <a:xfrm>
                  <a:off x="3767931" y="2686049"/>
                  <a:ext cx="69850" cy="109728"/>
                </a:xfrm>
                <a:prstGeom prst="rect">
                  <a:avLst/>
                </a:prstGeom>
                <a:solidFill>
                  <a:srgbClr val="FFFFFF">
                    <a:lumMod val="5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4" name="Group 253">
                <a:extLst>
                  <a:ext uri="{FF2B5EF4-FFF2-40B4-BE49-F238E27FC236}">
                    <a16:creationId xmlns:a16="http://schemas.microsoft.com/office/drawing/2014/main" id="{40C6A7B2-F819-05AE-2136-18C81D315346}"/>
                  </a:ext>
                </a:extLst>
              </p:cNvPr>
              <p:cNvGrpSpPr/>
              <p:nvPr/>
            </p:nvGrpSpPr>
            <p:grpSpPr>
              <a:xfrm rot="2700000">
                <a:off x="5567109" y="2226769"/>
                <a:ext cx="167481" cy="265301"/>
                <a:chOff x="3670300" y="2530476"/>
                <a:chExt cx="167481" cy="265301"/>
              </a:xfrm>
            </p:grpSpPr>
            <p:sp>
              <p:nvSpPr>
                <p:cNvPr id="255" name="Rectangle 254">
                  <a:extLst>
                    <a:ext uri="{FF2B5EF4-FFF2-40B4-BE49-F238E27FC236}">
                      <a16:creationId xmlns:a16="http://schemas.microsoft.com/office/drawing/2014/main" id="{4B6549C6-DB66-D38B-C720-C8DE837E1DAE}"/>
                    </a:ext>
                  </a:extLst>
                </p:cNvPr>
                <p:cNvSpPr/>
                <p:nvPr/>
              </p:nvSpPr>
              <p:spPr>
                <a:xfrm>
                  <a:off x="3670300" y="2530476"/>
                  <a:ext cx="69850" cy="169617"/>
                </a:xfrm>
                <a:prstGeom prst="rect">
                  <a:avLst/>
                </a:prstGeom>
                <a:solidFill>
                  <a:srgbClr val="FFFFFF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Rectangle 255">
                  <a:extLst>
                    <a:ext uri="{FF2B5EF4-FFF2-40B4-BE49-F238E27FC236}">
                      <a16:creationId xmlns:a16="http://schemas.microsoft.com/office/drawing/2014/main" id="{CDC4F1D3-44B3-7C21-D968-37915972B649}"/>
                    </a:ext>
                  </a:extLst>
                </p:cNvPr>
                <p:cNvSpPr/>
                <p:nvPr/>
              </p:nvSpPr>
              <p:spPr>
                <a:xfrm>
                  <a:off x="3767931" y="2530477"/>
                  <a:ext cx="69850" cy="169618"/>
                </a:xfrm>
                <a:prstGeom prst="rect">
                  <a:avLst/>
                </a:prstGeom>
                <a:solidFill>
                  <a:srgbClr val="FFFFFF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Rectangle 256">
                  <a:extLst>
                    <a:ext uri="{FF2B5EF4-FFF2-40B4-BE49-F238E27FC236}">
                      <a16:creationId xmlns:a16="http://schemas.microsoft.com/office/drawing/2014/main" id="{A3AB50A3-1234-C95A-B533-AC7584BFFCBA}"/>
                    </a:ext>
                  </a:extLst>
                </p:cNvPr>
                <p:cNvSpPr/>
                <p:nvPr/>
              </p:nvSpPr>
              <p:spPr>
                <a:xfrm>
                  <a:off x="3670300" y="2686049"/>
                  <a:ext cx="69850" cy="109728"/>
                </a:xfrm>
                <a:prstGeom prst="rect">
                  <a:avLst/>
                </a:prstGeom>
                <a:solidFill>
                  <a:srgbClr val="FFFFFF">
                    <a:lumMod val="5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Rectangle 257">
                  <a:extLst>
                    <a:ext uri="{FF2B5EF4-FFF2-40B4-BE49-F238E27FC236}">
                      <a16:creationId xmlns:a16="http://schemas.microsoft.com/office/drawing/2014/main" id="{76062384-C4E4-F9EF-D761-659424CD0D1A}"/>
                    </a:ext>
                  </a:extLst>
                </p:cNvPr>
                <p:cNvSpPr/>
                <p:nvPr/>
              </p:nvSpPr>
              <p:spPr>
                <a:xfrm>
                  <a:off x="3767931" y="2686049"/>
                  <a:ext cx="69850" cy="109728"/>
                </a:xfrm>
                <a:prstGeom prst="rect">
                  <a:avLst/>
                </a:prstGeom>
                <a:solidFill>
                  <a:srgbClr val="FFFFFF">
                    <a:lumMod val="5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363" name="TextBox 362">
            <a:extLst>
              <a:ext uri="{FF2B5EF4-FFF2-40B4-BE49-F238E27FC236}">
                <a16:creationId xmlns:a16="http://schemas.microsoft.com/office/drawing/2014/main" id="{0118F14B-77F0-EA74-48B9-B1A622392EB1}"/>
              </a:ext>
            </a:extLst>
          </p:cNvPr>
          <p:cNvSpPr txBox="1"/>
          <p:nvPr/>
        </p:nvSpPr>
        <p:spPr>
          <a:xfrm>
            <a:off x="6910370" y="1704372"/>
            <a:ext cx="1757536" cy="64633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914400">
              <a:spcBef>
                <a:spcPts val="6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 panose="020B0604020202020204"/>
              </a:rPr>
              <a:t>Phagocytosis, </a:t>
            </a:r>
            <a:br>
              <a:rPr lang="en-US" sz="1400" b="1" dirty="0">
                <a:solidFill>
                  <a:srgbClr val="000000"/>
                </a:solidFill>
                <a:latin typeface="Arial" panose="020B0604020202020204"/>
              </a:rPr>
            </a:br>
            <a:r>
              <a:rPr lang="en-US" sz="1400" b="1" dirty="0">
                <a:solidFill>
                  <a:srgbClr val="000000"/>
                </a:solidFill>
                <a:latin typeface="Arial" panose="020B0604020202020204"/>
              </a:rPr>
              <a:t>DC maturation and antigen presentation</a:t>
            </a:r>
            <a:endParaRPr lang="en-US" sz="1400" b="1" dirty="0">
              <a:solidFill>
                <a:srgbClr val="000000"/>
              </a:solidFill>
              <a:latin typeface="Arial" panose="020B0604020202020204"/>
              <a:cs typeface="Arial"/>
            </a:endParaRPr>
          </a:p>
        </p:txBody>
      </p:sp>
      <p:sp>
        <p:nvSpPr>
          <p:cNvPr id="364" name="TextBox 363">
            <a:extLst>
              <a:ext uri="{FF2B5EF4-FFF2-40B4-BE49-F238E27FC236}">
                <a16:creationId xmlns:a16="http://schemas.microsoft.com/office/drawing/2014/main" id="{2A9941AF-8AF1-3A30-E458-6061AAA47ADD}"/>
              </a:ext>
            </a:extLst>
          </p:cNvPr>
          <p:cNvSpPr txBox="1"/>
          <p:nvPr/>
        </p:nvSpPr>
        <p:spPr>
          <a:xfrm>
            <a:off x="5784164" y="2890947"/>
            <a:ext cx="641297" cy="34624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914400">
              <a:defRPr/>
            </a:pPr>
            <a:r>
              <a:rPr lang="en-US" sz="1050" dirty="0">
                <a:solidFill>
                  <a:srgbClr val="0B43AA">
                    <a:lumMod val="75000"/>
                  </a:srgbClr>
                </a:solidFill>
                <a:latin typeface="Arial" panose="020B0604020202020204"/>
              </a:rPr>
              <a:t>activating</a:t>
            </a:r>
            <a:endParaRPr lang="en-US" sz="1200" dirty="0">
              <a:solidFill>
                <a:srgbClr val="0B43AA">
                  <a:lumMod val="75000"/>
                </a:srgbClr>
              </a:solidFill>
              <a:latin typeface="Arial" panose="020B0604020202020204"/>
            </a:endParaRPr>
          </a:p>
          <a:p>
            <a:pPr algn="ctr" defTabSz="914400">
              <a:defRPr/>
            </a:pPr>
            <a:r>
              <a:rPr lang="en-US" sz="1200" dirty="0">
                <a:solidFill>
                  <a:srgbClr val="0B43AA">
                    <a:lumMod val="75000"/>
                  </a:srgbClr>
                </a:solidFill>
                <a:latin typeface="Arial" panose="020B0604020202020204"/>
              </a:rPr>
              <a:t>Fc</a:t>
            </a:r>
            <a:r>
              <a:rPr lang="en-US" sz="1200" dirty="0">
                <a:solidFill>
                  <a:srgbClr val="0B43AA">
                    <a:lumMod val="75000"/>
                  </a:srgbClr>
                </a:solidFill>
                <a:latin typeface="Symbol" pitchFamily="2" charset="2"/>
              </a:rPr>
              <a:t>g</a:t>
            </a:r>
            <a:r>
              <a:rPr lang="en-US" sz="1200" dirty="0">
                <a:solidFill>
                  <a:srgbClr val="0B43AA">
                    <a:lumMod val="75000"/>
                  </a:srgbClr>
                </a:solidFill>
                <a:latin typeface="Arial" panose="020B0604020202020204"/>
              </a:rPr>
              <a:t>RIIa</a:t>
            </a:r>
          </a:p>
        </p:txBody>
      </p:sp>
      <p:sp>
        <p:nvSpPr>
          <p:cNvPr id="365" name="TextBox 364">
            <a:extLst>
              <a:ext uri="{FF2B5EF4-FFF2-40B4-BE49-F238E27FC236}">
                <a16:creationId xmlns:a16="http://schemas.microsoft.com/office/drawing/2014/main" id="{84928EFD-43E4-B133-6517-9B1BA8700B20}"/>
              </a:ext>
            </a:extLst>
          </p:cNvPr>
          <p:cNvSpPr txBox="1"/>
          <p:nvPr/>
        </p:nvSpPr>
        <p:spPr>
          <a:xfrm>
            <a:off x="4877954" y="4014356"/>
            <a:ext cx="676854" cy="34624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914400">
              <a:defRPr/>
            </a:pPr>
            <a:r>
              <a:rPr lang="en-US" sz="1050" dirty="0">
                <a:solidFill>
                  <a:srgbClr val="0B43AA"/>
                </a:solidFill>
                <a:latin typeface="Arial" panose="020B0604020202020204"/>
              </a:rPr>
              <a:t>inhibitory</a:t>
            </a:r>
            <a:endParaRPr lang="en-US" sz="1200" dirty="0">
              <a:solidFill>
                <a:srgbClr val="0B43AA"/>
              </a:solidFill>
              <a:latin typeface="Arial" panose="020B0604020202020204"/>
            </a:endParaRPr>
          </a:p>
          <a:p>
            <a:pPr algn="ctr" defTabSz="914400">
              <a:defRPr/>
            </a:pPr>
            <a:r>
              <a:rPr lang="en-US" sz="1200" dirty="0">
                <a:solidFill>
                  <a:srgbClr val="0B43AA"/>
                </a:solidFill>
                <a:latin typeface="Arial" panose="020B0604020202020204"/>
              </a:rPr>
              <a:t>Fc</a:t>
            </a:r>
            <a:r>
              <a:rPr lang="en-US" sz="1200" dirty="0">
                <a:solidFill>
                  <a:srgbClr val="0B43AA"/>
                </a:solidFill>
                <a:latin typeface="Symbol" pitchFamily="2" charset="2"/>
              </a:rPr>
              <a:t>g</a:t>
            </a:r>
            <a:r>
              <a:rPr lang="en-US" sz="1200" dirty="0">
                <a:solidFill>
                  <a:srgbClr val="0B43AA"/>
                </a:solidFill>
                <a:latin typeface="Arial" panose="020B0604020202020204"/>
              </a:rPr>
              <a:t>RIIb</a:t>
            </a:r>
          </a:p>
        </p:txBody>
      </p:sp>
      <p:sp>
        <p:nvSpPr>
          <p:cNvPr id="366" name="TextBox 365">
            <a:extLst>
              <a:ext uri="{FF2B5EF4-FFF2-40B4-BE49-F238E27FC236}">
                <a16:creationId xmlns:a16="http://schemas.microsoft.com/office/drawing/2014/main" id="{8174B630-A1A9-BA4F-B49F-C69E55C831A6}"/>
              </a:ext>
            </a:extLst>
          </p:cNvPr>
          <p:cNvSpPr txBox="1"/>
          <p:nvPr/>
        </p:nvSpPr>
        <p:spPr>
          <a:xfrm>
            <a:off x="154165" y="4702841"/>
            <a:ext cx="3808266" cy="159589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 defTabSz="914400">
              <a:defRPr/>
            </a:pP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/>
                <a:sym typeface="Wingdings" pitchFamily="2" charset="2"/>
              </a:rPr>
              <a:t>Fc engineering</a:t>
            </a:r>
            <a:br>
              <a:rPr lang="en-US" sz="2000" b="1" dirty="0">
                <a:solidFill>
                  <a:srgbClr val="0B43AA"/>
                </a:solidFill>
                <a:latin typeface="Arial" panose="020B0604020202020204"/>
                <a:sym typeface="Wingdings" pitchFamily="2" charset="2"/>
              </a:rPr>
            </a:br>
            <a:r>
              <a:rPr lang="en-US" sz="2000" dirty="0">
                <a:solidFill>
                  <a:srgbClr val="50606E"/>
                </a:solidFill>
                <a:latin typeface="Arial" panose="020B0604020202020204"/>
                <a:sym typeface="Wingdings" pitchFamily="2" charset="2"/>
              </a:rPr>
              <a:t>to increase binding to </a:t>
            </a:r>
            <a:r>
              <a:rPr lang="en-US" sz="2000" dirty="0" err="1">
                <a:solidFill>
                  <a:srgbClr val="50606E"/>
                </a:solidFill>
                <a:latin typeface="Arial" panose="020B0604020202020204"/>
                <a:sym typeface="Wingdings" pitchFamily="2" charset="2"/>
              </a:rPr>
              <a:t>FcgRs</a:t>
            </a:r>
            <a:br>
              <a:rPr lang="en-US" sz="2000" dirty="0">
                <a:solidFill>
                  <a:srgbClr val="50606E"/>
                </a:solidFill>
                <a:latin typeface="Arial" panose="020B0604020202020204"/>
                <a:sym typeface="Wingdings" pitchFamily="2" charset="2"/>
              </a:rPr>
            </a:br>
            <a:r>
              <a:rPr lang="en-US" sz="2000" dirty="0">
                <a:solidFill>
                  <a:srgbClr val="50606E"/>
                </a:solidFill>
                <a:latin typeface="Arial" panose="020B0604020202020204"/>
                <a:sym typeface="Wingdings" pitchFamily="2" charset="2"/>
              </a:rPr>
              <a:t>IIA &amp; IIIA (activating) and </a:t>
            </a:r>
            <a:br>
              <a:rPr lang="en-US" sz="2000" dirty="0">
                <a:solidFill>
                  <a:srgbClr val="50606E"/>
                </a:solidFill>
                <a:latin typeface="Arial" panose="020B0604020202020204"/>
                <a:sym typeface="Wingdings" pitchFamily="2" charset="2"/>
              </a:rPr>
            </a:br>
            <a:r>
              <a:rPr lang="en-US" sz="2000" dirty="0">
                <a:solidFill>
                  <a:srgbClr val="50606E"/>
                </a:solidFill>
                <a:latin typeface="Arial" panose="020B0604020202020204"/>
                <a:sym typeface="Wingdings" pitchFamily="2" charset="2"/>
              </a:rPr>
              <a:t>to decrease binding </a:t>
            </a:r>
            <a:br>
              <a:rPr lang="en-US" sz="2000" dirty="0">
                <a:solidFill>
                  <a:srgbClr val="50606E"/>
                </a:solidFill>
                <a:latin typeface="Arial" panose="020B0604020202020204"/>
                <a:sym typeface="Wingdings" pitchFamily="2" charset="2"/>
              </a:rPr>
            </a:br>
            <a:r>
              <a:rPr lang="en-US" sz="2000" dirty="0">
                <a:solidFill>
                  <a:srgbClr val="50606E"/>
                </a:solidFill>
                <a:latin typeface="Arial" panose="020B0604020202020204"/>
                <a:sym typeface="Wingdings" pitchFamily="2" charset="2"/>
              </a:rPr>
              <a:t>to </a:t>
            </a:r>
            <a:r>
              <a:rPr lang="en-US" sz="2000" dirty="0" err="1">
                <a:solidFill>
                  <a:srgbClr val="50606E"/>
                </a:solidFill>
                <a:latin typeface="Arial" panose="020B0604020202020204"/>
                <a:sym typeface="Wingdings" pitchFamily="2" charset="2"/>
              </a:rPr>
              <a:t>FcgRIIB</a:t>
            </a:r>
            <a:r>
              <a:rPr lang="en-US" sz="2000" dirty="0">
                <a:solidFill>
                  <a:srgbClr val="50606E"/>
                </a:solidFill>
                <a:latin typeface="Arial" panose="020B0604020202020204"/>
                <a:sym typeface="Wingdings" pitchFamily="2" charset="2"/>
              </a:rPr>
              <a:t> (inhibitory)</a:t>
            </a:r>
            <a:endParaRPr lang="en-US" sz="2000" dirty="0">
              <a:solidFill>
                <a:srgbClr val="50606E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8907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89C92-4E07-D30F-1763-26A45237B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528766"/>
            <a:ext cx="7920668" cy="1003096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2">
                    <a:lumMod val="50000"/>
                  </a:schemeClr>
                </a:solidFill>
              </a:rPr>
              <a:t>Background | GAALIE (XX2) Fc modification</a:t>
            </a:r>
          </a:p>
        </p:txBody>
      </p:sp>
      <p:pic>
        <p:nvPicPr>
          <p:cNvPr id="3" name="Immagine 10">
            <a:extLst>
              <a:ext uri="{FF2B5EF4-FFF2-40B4-BE49-F238E27FC236}">
                <a16:creationId xmlns:a16="http://schemas.microsoft.com/office/drawing/2014/main" id="{FEA0DC94-2E3C-4895-D442-B981E5BA0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049" y="3753864"/>
            <a:ext cx="3791887" cy="27792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TextBox 13">
            <a:extLst>
              <a:ext uri="{FF2B5EF4-FFF2-40B4-BE49-F238E27FC236}">
                <a16:creationId xmlns:a16="http://schemas.microsoft.com/office/drawing/2014/main" id="{540A5BCD-501F-24CE-B02D-389BB352FBAD}"/>
              </a:ext>
            </a:extLst>
          </p:cNvPr>
          <p:cNvSpPr txBox="1"/>
          <p:nvPr/>
        </p:nvSpPr>
        <p:spPr>
          <a:xfrm>
            <a:off x="6421120" y="2492144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0606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5" name="Gruppo 14">
            <a:extLst>
              <a:ext uri="{FF2B5EF4-FFF2-40B4-BE49-F238E27FC236}">
                <a16:creationId xmlns:a16="http://schemas.microsoft.com/office/drawing/2014/main" id="{4DE86F55-6063-CAD8-2616-E0D813D7F532}"/>
              </a:ext>
            </a:extLst>
          </p:cNvPr>
          <p:cNvGrpSpPr/>
          <p:nvPr/>
        </p:nvGrpSpPr>
        <p:grpSpPr>
          <a:xfrm>
            <a:off x="442913" y="1847259"/>
            <a:ext cx="10733756" cy="606229"/>
            <a:chOff x="442913" y="1543483"/>
            <a:chExt cx="10733756" cy="606229"/>
          </a:xfrm>
        </p:grpSpPr>
        <p:sp>
          <p:nvSpPr>
            <p:cNvPr id="6" name="Rettangolo con angoli arrotondati 12">
              <a:extLst>
                <a:ext uri="{FF2B5EF4-FFF2-40B4-BE49-F238E27FC236}">
                  <a16:creationId xmlns:a16="http://schemas.microsoft.com/office/drawing/2014/main" id="{FAEEDDC8-AD74-BFF4-46BC-C72C94FB1ED9}"/>
                </a:ext>
              </a:extLst>
            </p:cNvPr>
            <p:cNvSpPr/>
            <p:nvPr/>
          </p:nvSpPr>
          <p:spPr>
            <a:xfrm>
              <a:off x="442913" y="1543483"/>
              <a:ext cx="8310116" cy="606229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" name="CasellaDiTesto 2">
              <a:extLst>
                <a:ext uri="{FF2B5EF4-FFF2-40B4-BE49-F238E27FC236}">
                  <a16:creationId xmlns:a16="http://schemas.microsoft.com/office/drawing/2014/main" id="{0B87CB4E-8DA5-44AE-EE75-F126B5CC9DDB}"/>
                </a:ext>
              </a:extLst>
            </p:cNvPr>
            <p:cNvSpPr txBox="1"/>
            <p:nvPr/>
          </p:nvSpPr>
          <p:spPr>
            <a:xfrm>
              <a:off x="454505" y="1630924"/>
              <a:ext cx="10722164" cy="44800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 panose="020F0502020204030204" pitchFamily="34" charset="0"/>
                </a:rPr>
                <a:t>The antibody Fc domain plays an instrumental role in effector functions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92DE3BC-D385-DA0E-B94C-47F19D41F11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3581" y="284678"/>
            <a:ext cx="1965675" cy="2808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EFB2F5A1-71DD-A7B9-4E53-8D54F4882AEA}"/>
              </a:ext>
            </a:extLst>
          </p:cNvPr>
          <p:cNvSpPr txBox="1"/>
          <p:nvPr/>
        </p:nvSpPr>
        <p:spPr>
          <a:xfrm>
            <a:off x="385863" y="2479960"/>
            <a:ext cx="118061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Fc domain binds to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FcRs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 on immune cells and triggers: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→ antibody-dependent cytotoxicity and phagocytosis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→ DC activation and antigen presentation: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Induction of long-lasting immunity against viral infections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0" name="Gruppo 49">
            <a:extLst>
              <a:ext uri="{FF2B5EF4-FFF2-40B4-BE49-F238E27FC236}">
                <a16:creationId xmlns:a16="http://schemas.microsoft.com/office/drawing/2014/main" id="{150219BA-BCF9-8819-386C-A3011F2BFB04}"/>
              </a:ext>
            </a:extLst>
          </p:cNvPr>
          <p:cNvGrpSpPr/>
          <p:nvPr/>
        </p:nvGrpSpPr>
        <p:grpSpPr>
          <a:xfrm>
            <a:off x="4694763" y="3858893"/>
            <a:ext cx="6635341" cy="2448961"/>
            <a:chOff x="1227811" y="3439264"/>
            <a:chExt cx="6635341" cy="2448961"/>
          </a:xfrm>
        </p:grpSpPr>
        <p:grpSp>
          <p:nvGrpSpPr>
            <p:cNvPr id="11" name="Gruppo 28">
              <a:extLst>
                <a:ext uri="{FF2B5EF4-FFF2-40B4-BE49-F238E27FC236}">
                  <a16:creationId xmlns:a16="http://schemas.microsoft.com/office/drawing/2014/main" id="{2ACCA1B4-DD1E-36DA-E51E-F9939E911558}"/>
                </a:ext>
              </a:extLst>
            </p:cNvPr>
            <p:cNvGrpSpPr/>
            <p:nvPr/>
          </p:nvGrpSpPr>
          <p:grpSpPr>
            <a:xfrm>
              <a:off x="1227811" y="3439264"/>
              <a:ext cx="6222938" cy="777116"/>
              <a:chOff x="1227811" y="3439264"/>
              <a:chExt cx="6222938" cy="777116"/>
            </a:xfrm>
          </p:grpSpPr>
          <p:sp>
            <p:nvSpPr>
              <p:cNvPr id="13" name="Rettangolo con angoli arrotondati 44">
                <a:extLst>
                  <a:ext uri="{FF2B5EF4-FFF2-40B4-BE49-F238E27FC236}">
                    <a16:creationId xmlns:a16="http://schemas.microsoft.com/office/drawing/2014/main" id="{8D89EC4A-E4FD-5DEC-2F96-128BCEC27E73}"/>
                  </a:ext>
                </a:extLst>
              </p:cNvPr>
              <p:cNvSpPr/>
              <p:nvPr/>
            </p:nvSpPr>
            <p:spPr>
              <a:xfrm>
                <a:off x="1286178" y="3439264"/>
                <a:ext cx="6009569" cy="724173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" name="Segnaposto contenuto 2">
                <a:extLst>
                  <a:ext uri="{FF2B5EF4-FFF2-40B4-BE49-F238E27FC236}">
                    <a16:creationId xmlns:a16="http://schemas.microsoft.com/office/drawing/2014/main" id="{539FB7A3-B5E2-454B-5BDA-2AAA66ADFEB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27811" y="3492207"/>
                <a:ext cx="6222938" cy="724173"/>
              </a:xfrm>
              <a:prstGeom prst="rect">
                <a:avLst/>
              </a:prstGeom>
            </p:spPr>
            <p:txBody>
              <a:bodyPr vert="horz" lIns="0" tIns="0" rIns="0" bIns="0" rtlCol="0">
                <a:normAutofit fontScale="62500" lnSpcReduction="20000"/>
              </a:bodyPr>
              <a:lstStyle>
                <a:lvl1pPr marL="290513" indent="-290513" algn="l" defTabSz="914400" rtl="0" eaLnBrk="1" latinLnBrk="0" hangingPunct="1">
                  <a:lnSpc>
                    <a:spcPct val="95000"/>
                  </a:lnSpc>
                  <a:spcBef>
                    <a:spcPts val="800"/>
                  </a:spcBef>
                  <a:spcAft>
                    <a:spcPts val="600"/>
                  </a:spcAft>
                  <a:buSzPct val="90000"/>
                  <a:buFontTx/>
                  <a:buBlip>
                    <a:blip r:embed="rId4"/>
                  </a:buBlip>
                  <a:tabLst/>
                  <a:defRPr sz="2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571500" indent="-225425" algn="l" defTabSz="914400" rtl="0" eaLnBrk="1" latinLnBrk="0" hangingPunct="1">
                  <a:lnSpc>
                    <a:spcPct val="95000"/>
                  </a:lnSpc>
                  <a:spcBef>
                    <a:spcPts val="8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tabLst/>
                  <a:defRPr sz="2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5000"/>
                  </a:lnSpc>
                  <a:spcBef>
                    <a:spcPts val="8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5000"/>
                  </a:lnSpc>
                  <a:spcBef>
                    <a:spcPts val="8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5000"/>
                  </a:lnSpc>
                  <a:spcBef>
                    <a:spcPts val="8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90000"/>
                  <a:buFontTx/>
                  <a:buNone/>
                  <a:tabLst/>
                  <a:defRPr/>
                </a:pPr>
                <a:r>
                  <a:rPr kumimoji="0" lang="en-US" sz="29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Calibri" panose="020F0502020204030204" pitchFamily="34" charset="0"/>
                  </a:rPr>
                  <a:t>Fc modification can boost IC-mediated DCs activation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90000"/>
                  <a:buFontTx/>
                  <a:buNone/>
                  <a:tabLst/>
                  <a:defRPr/>
                </a:pPr>
                <a:r>
                  <a:rPr kumimoji="0" lang="en-US" sz="29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Calibri" panose="020F0502020204030204" pitchFamily="34" charset="0"/>
                  </a:rPr>
                  <a:t>(Fc-engineered immunity) :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90000"/>
                  <a:buFontTx/>
                  <a:buNone/>
                  <a:tabLst/>
                  <a:defRPr/>
                </a:pPr>
                <a:r>
                  <a:rPr kumimoji="0" lang="en-US" sz="29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Calibri" panose="020F0502020204030204" pitchFamily="34" charset="0"/>
                  </a:rPr>
                  <a:t>The first critical step for vaccinal effect</a:t>
                </a: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2" name="Rettangolo 48">
              <a:extLst>
                <a:ext uri="{FF2B5EF4-FFF2-40B4-BE49-F238E27FC236}">
                  <a16:creationId xmlns:a16="http://schemas.microsoft.com/office/drawing/2014/main" id="{A9FD396D-5CAF-DF63-6DE4-A8FCDF7074C6}"/>
                </a:ext>
              </a:extLst>
            </p:cNvPr>
            <p:cNvSpPr/>
            <p:nvPr/>
          </p:nvSpPr>
          <p:spPr>
            <a:xfrm>
              <a:off x="1386658" y="4410897"/>
              <a:ext cx="6476494" cy="1477328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rPr>
                <a:t>GAALIE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3439B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rPr>
                <a:t> 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rPr>
                <a:t> 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  <a:sym typeface="Wingdings" pitchFamily="2" charset="2"/>
                </a:rPr>
                <a:t> Increased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rPr>
                <a:t> Fc</a:t>
              </a:r>
              <a:r>
                <a:rPr kumimoji="0" lang="el-G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rPr>
                <a:t>γ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rPr>
                <a:t>RIIA and IIIA binding (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rPr>
                <a:t>activating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rPr>
                <a:t>) 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 panose="020F0502020204030204" pitchFamily="34" charset="0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rPr>
                <a:t>          	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  <a:sym typeface="Wingdings" pitchFamily="2" charset="2"/>
                </a:rPr>
                <a:t> Decreased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rPr>
                <a:t>Fc</a:t>
              </a:r>
              <a:r>
                <a:rPr kumimoji="0" lang="el-G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rPr>
                <a:t>γ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rPr>
                <a:t>RIIB binding (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rPr>
                <a:t>inactivating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rPr>
                <a:t>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rPr>
                <a:t>GA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rPr>
                <a:t>    	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  <a:sym typeface="Wingdings" pitchFamily="2" charset="2"/>
                </a:rPr>
                <a:t> Increased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rPr>
                <a:t> Fc</a:t>
              </a:r>
              <a:r>
                <a:rPr kumimoji="0" lang="el-G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rPr>
                <a:t>γ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rPr>
                <a:t>RIIA</a:t>
              </a:r>
              <a:endPara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rPr>
                <a:t>afuc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3439B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rPr>
                <a:t>  	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  <a:sym typeface="Wingdings" pitchFamily="2" charset="2"/>
                </a:rPr>
                <a:t> Increased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rPr>
                <a:t> Fc</a:t>
              </a:r>
              <a:r>
                <a:rPr kumimoji="0" lang="el-G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rPr>
                <a:t>γ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rPr>
                <a:t>RIIIA</a:t>
              </a:r>
              <a:endPara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rPr>
                <a:t>LS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rPr>
                <a:t>  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rPr>
                <a:t>	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  <a:sym typeface="Wingdings" pitchFamily="2" charset="2"/>
                </a:rPr>
                <a:t> Increased half-life</a:t>
              </a:r>
              <a:endPara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860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6D33E-193F-ACBF-FE03-0C111F471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501712"/>
            <a:ext cx="9447045" cy="890652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Engineering GAALIE Fc and a vaccinal effect protect against </a:t>
            </a:r>
            <a:r>
              <a:rPr lang="en-US" sz="2800" u="sng" dirty="0">
                <a:solidFill>
                  <a:schemeClr val="tx2">
                    <a:lumMod val="50000"/>
                  </a:schemeClr>
                </a:solidFill>
              </a:rPr>
              <a:t>cancer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 lung metastasis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20CB3FE-19CB-5851-B768-0C1A9F379D39}"/>
              </a:ext>
            </a:extLst>
          </p:cNvPr>
          <p:cNvGrpSpPr/>
          <p:nvPr/>
        </p:nvGrpSpPr>
        <p:grpSpPr>
          <a:xfrm>
            <a:off x="610231" y="3021057"/>
            <a:ext cx="5868843" cy="2860666"/>
            <a:chOff x="174156" y="3188330"/>
            <a:chExt cx="5050587" cy="2461821"/>
          </a:xfrm>
        </p:grpSpPr>
        <p:pic>
          <p:nvPicPr>
            <p:cNvPr id="12" name="Picture 6" descr="A picture containing different, several&#10;&#10;Description automatically generated">
              <a:extLst>
                <a:ext uri="{FF2B5EF4-FFF2-40B4-BE49-F238E27FC236}">
                  <a16:creationId xmlns:a16="http://schemas.microsoft.com/office/drawing/2014/main" id="{1D7274F7-7FAC-A34C-50B0-5959B8257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56363" y="3188330"/>
              <a:ext cx="3668380" cy="246182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C9BC76C-10FC-1C9B-41EB-AAE76BD5A586}"/>
                </a:ext>
              </a:extLst>
            </p:cNvPr>
            <p:cNvSpPr txBox="1"/>
            <p:nvPr/>
          </p:nvSpPr>
          <p:spPr>
            <a:xfrm>
              <a:off x="535433" y="3470142"/>
              <a:ext cx="873762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defTabSz="914400">
                <a:defRPr/>
              </a:pPr>
              <a:r>
                <a:rPr lang="en-US">
                  <a:solidFill>
                    <a:srgbClr val="000000"/>
                  </a:solidFill>
                  <a:latin typeface="Arial" panose="020B0604020202020204"/>
                  <a:ea typeface="+mn-lt"/>
                  <a:cs typeface="Arial" panose="020B0604020202020204"/>
                </a:rPr>
                <a:t>Isotype</a:t>
              </a:r>
              <a:endParaRPr lang="en-US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CC01462-0333-2E64-165E-0F36A721D70B}"/>
                </a:ext>
              </a:extLst>
            </p:cNvPr>
            <p:cNvSpPr txBox="1"/>
            <p:nvPr/>
          </p:nvSpPr>
          <p:spPr>
            <a:xfrm>
              <a:off x="174156" y="4280740"/>
              <a:ext cx="1235039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defTabSz="914400">
                <a:defRPr/>
              </a:pPr>
              <a:r>
                <a:rPr lang="en-US">
                  <a:solidFill>
                    <a:srgbClr val="000000"/>
                  </a:solidFill>
                  <a:latin typeface="Arial" panose="020B0604020202020204"/>
                  <a:ea typeface="+mn-lt"/>
                  <a:cs typeface="Arial" panose="020B0604020202020204"/>
                </a:rPr>
                <a:t>wild type-Fc</a:t>
              </a:r>
              <a:endParaRPr lang="en-US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DD575D7-4CB4-1342-9CA1-28E4A7619F9F}"/>
                </a:ext>
              </a:extLst>
            </p:cNvPr>
            <p:cNvSpPr txBox="1"/>
            <p:nvPr/>
          </p:nvSpPr>
          <p:spPr>
            <a:xfrm>
              <a:off x="252686" y="5067045"/>
              <a:ext cx="1235039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defTabSz="914400">
                <a:defRPr/>
              </a:pPr>
              <a:r>
                <a:rPr lang="en-US">
                  <a:solidFill>
                    <a:srgbClr val="000000"/>
                  </a:solidFill>
                  <a:latin typeface="Arial" panose="020B0604020202020204"/>
                  <a:ea typeface="+mn-lt"/>
                  <a:cs typeface="Arial" panose="020B0604020202020204"/>
                </a:rPr>
                <a:t>GAALIE-Fc</a:t>
              </a:r>
              <a:endParaRPr lang="en-US">
                <a:solidFill>
                  <a:srgbClr val="000000"/>
                </a:solidFill>
                <a:latin typeface="Arial" panose="020B0604020202020204"/>
              </a:endParaRPr>
            </a:p>
          </p:txBody>
        </p:sp>
      </p:grp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78D4A7AE-C5E6-B65C-2577-D0538F6C6869}"/>
              </a:ext>
            </a:extLst>
          </p:cNvPr>
          <p:cNvSpPr txBox="1">
            <a:spLocks/>
          </p:cNvSpPr>
          <p:nvPr/>
        </p:nvSpPr>
        <p:spPr>
          <a:xfrm>
            <a:off x="610231" y="6117843"/>
            <a:ext cx="3668380" cy="335200"/>
          </a:xfrm>
          <a:prstGeom prst="rect">
            <a:avLst/>
          </a:prstGeom>
          <a:noFill/>
        </p:spPr>
        <p:txBody>
          <a:bodyPr/>
          <a:lstStyle>
            <a:lvl1pPr marL="342887" indent="-342887" algn="l" defTabSz="457182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1pPr>
            <a:lvl2pPr marL="742920" indent="-285738" algn="l" defTabSz="457182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2pPr>
            <a:lvl3pPr marL="1142954" indent="-228590" algn="l" defTabSz="457182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3pPr>
            <a:lvl4pPr marL="1600136" indent="-228590" algn="l" defTabSz="457182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4pPr>
            <a:lvl5pPr marL="2057317" indent="-228590" algn="l" defTabSz="457182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E76"/>
              </a:buClr>
              <a:buSzPct val="90000"/>
              <a:buFont typeface="Arial" charset="0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Weizenfeld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 et al.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JClinInvest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. 2019; 129(9):3952–3962.</a:t>
            </a:r>
          </a:p>
        </p:txBody>
      </p:sp>
      <p:pic>
        <p:nvPicPr>
          <p:cNvPr id="17" name="Picture 16" descr="Chart&#10;&#10;Description automatically generated">
            <a:extLst>
              <a:ext uri="{FF2B5EF4-FFF2-40B4-BE49-F238E27FC236}">
                <a16:creationId xmlns:a16="http://schemas.microsoft.com/office/drawing/2014/main" id="{6DCBABDC-E7B6-84E2-DF19-D2829296D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994" y="2496943"/>
            <a:ext cx="3980017" cy="3776436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EF923D8-63E4-1E18-52BD-9379A4DD1360}"/>
              </a:ext>
            </a:extLst>
          </p:cNvPr>
          <p:cNvSpPr txBox="1">
            <a:spLocks/>
          </p:cNvSpPr>
          <p:nvPr/>
        </p:nvSpPr>
        <p:spPr>
          <a:xfrm>
            <a:off x="915679" y="1795852"/>
            <a:ext cx="5868843" cy="1235643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290513" indent="-290513" algn="l" defTabSz="914400" rtl="0" eaLnBrk="1" latinLnBrk="0" hangingPunct="1">
              <a:lnSpc>
                <a:spcPct val="95000"/>
              </a:lnSpc>
              <a:spcBef>
                <a:spcPts val="800"/>
              </a:spcBef>
              <a:spcAft>
                <a:spcPts val="600"/>
              </a:spcAft>
              <a:buSzPct val="90000"/>
              <a:buFontTx/>
              <a:buBlip>
                <a:blip r:embed="rId4"/>
              </a:buBlip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1500" indent="-225425" algn="l" defTabSz="914400" rtl="0" eaLnBrk="1" latinLnBrk="0" hangingPunct="1">
              <a:lnSpc>
                <a:spcPct val="95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5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5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5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0513" marR="0" lvl="0" indent="-290513" algn="l" defTabSz="914400" rtl="0" eaLnBrk="1" fontAlgn="auto" latinLnBrk="0" hangingPunct="1">
              <a:lnSpc>
                <a:spcPct val="95000"/>
              </a:lnSpc>
              <a:spcBef>
                <a:spcPts val="800"/>
              </a:spcBef>
              <a:spcAft>
                <a:spcPts val="600"/>
              </a:spcAft>
              <a:buClrTx/>
              <a:buSzPct val="90000"/>
              <a:buFontTx/>
              <a:buBlip>
                <a:blip r:embed="rId4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0606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Anti-sLeA carbohydrate cancer antigen mAb 7E3-GAALIE reduced lung metastatic foci 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0606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0606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of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0606E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B16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B43AA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tumor cells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0606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compared to WT-Fc </a:t>
            </a:r>
          </a:p>
        </p:txBody>
      </p:sp>
    </p:spTree>
    <p:extLst>
      <p:ext uri="{BB962C8B-B14F-4D97-AF65-F5344CB8AC3E}">
        <p14:creationId xmlns:p14="http://schemas.microsoft.com/office/powerpoint/2010/main" val="561486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F4B9E-5FDE-C84A-1D3C-9D29209D9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555279"/>
            <a:ext cx="9603455" cy="1012625"/>
          </a:xfrm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chemeClr val="tx2">
                    <a:lumMod val="50000"/>
                  </a:schemeClr>
                </a:solidFill>
              </a:rPr>
              <a:t>FcɣIIA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</a:rPr>
              <a:t> or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</a:rPr>
              <a:t>FcɣIIIA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</a:rPr>
              <a:t> engagement is essential for tumor clearance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3D3DC7E-FA83-8E6F-60AA-D404C5ACB38B}"/>
              </a:ext>
            </a:extLst>
          </p:cNvPr>
          <p:cNvSpPr txBox="1">
            <a:spLocks/>
          </p:cNvSpPr>
          <p:nvPr/>
        </p:nvSpPr>
        <p:spPr>
          <a:xfrm>
            <a:off x="442913" y="6107185"/>
            <a:ext cx="2684463" cy="39235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400"/>
              </a:spcBef>
              <a:spcAft>
                <a:spcPts val="600"/>
              </a:spcAft>
              <a:buSzPct val="90000"/>
              <a:buFontTx/>
              <a:buNone/>
              <a:tabLst/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04812" indent="0" algn="l" defTabSz="914400" rtl="0" eaLnBrk="1" latinLnBrk="0" hangingPunct="1">
              <a:lnSpc>
                <a:spcPct val="95000"/>
              </a:lnSpc>
              <a:spcBef>
                <a:spcPts val="400"/>
              </a:spcBef>
              <a:spcAft>
                <a:spcPts val="600"/>
              </a:spcAft>
              <a:buFontTx/>
              <a:buNone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5000"/>
              </a:lnSpc>
              <a:spcBef>
                <a:spcPts val="400"/>
              </a:spcBef>
              <a:spcAft>
                <a:spcPts val="600"/>
              </a:spcAft>
              <a:buFontTx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5000"/>
              </a:lnSpc>
              <a:spcBef>
                <a:spcPts val="400"/>
              </a:spcBef>
              <a:spcAft>
                <a:spcPts val="600"/>
              </a:spcAft>
              <a:buFontTx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5000"/>
              </a:lnSpc>
              <a:spcBef>
                <a:spcPts val="400"/>
              </a:spcBef>
              <a:spcAft>
                <a:spcPts val="600"/>
              </a:spcAft>
              <a:buFontTx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400"/>
              </a:spcBef>
              <a:spcAft>
                <a:spcPts val="60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Weizenfeld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 et al.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JClinInvest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. 2019; 129(9):3952–3962.</a:t>
            </a:r>
          </a:p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400"/>
              </a:spcBef>
              <a:spcAft>
                <a:spcPts val="600"/>
              </a:spcAft>
              <a:buClrTx/>
              <a:buSzPct val="90000"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50606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CB43B7-8B64-0EA9-9802-0A6008F79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086" y="1665289"/>
            <a:ext cx="7049641" cy="462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8472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ECC7C-A47D-048E-E3B9-8917A94EE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668770"/>
            <a:ext cx="9524047" cy="751336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tx2">
                    <a:lumMod val="50000"/>
                  </a:schemeClr>
                </a:solidFill>
              </a:rPr>
              <a:t>Influenza Model Evaluating Fc-engineered Abs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71F1F96-9C70-8167-C259-4E186FB7DDD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42913" y="1846096"/>
            <a:ext cx="5437188" cy="1745836"/>
          </a:xfrm>
        </p:spPr>
        <p:txBody>
          <a:bodyPr/>
          <a:lstStyle/>
          <a:p>
            <a:pPr marL="290513" marR="0" lvl="0" indent="-290513" algn="l" defTabSz="914400" rtl="0" eaLnBrk="1" fontAlgn="auto" latinLnBrk="0" hangingPunct="1">
              <a:lnSpc>
                <a:spcPct val="95000"/>
              </a:lnSpc>
              <a:spcBef>
                <a:spcPts val="800"/>
              </a:spcBef>
              <a:spcAft>
                <a:spcPts val="60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0606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Different receptor affinities were evaluated</a:t>
            </a:r>
          </a:p>
          <a:p>
            <a:pPr marL="290513" marR="0" lvl="0" indent="-290513" algn="l" defTabSz="914400" rtl="0" eaLnBrk="1" fontAlgn="auto" latinLnBrk="0" hangingPunct="1">
              <a:lnSpc>
                <a:spcPct val="95000"/>
              </a:lnSpc>
              <a:spcBef>
                <a:spcPts val="800"/>
              </a:spcBef>
              <a:spcAft>
                <a:spcPts val="60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0606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Those binding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0606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FcɣIIa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0606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had greatest protection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8E7D4-63F3-AC2A-02A4-30BF1A3330B7}"/>
              </a:ext>
            </a:extLst>
          </p:cNvPr>
          <p:cNvSpPr txBox="1">
            <a:spLocks/>
          </p:cNvSpPr>
          <p:nvPr/>
        </p:nvSpPr>
        <p:spPr>
          <a:xfrm>
            <a:off x="442913" y="2961807"/>
            <a:ext cx="5066342" cy="268004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90513" indent="-290513" algn="l" defTabSz="914400" rtl="0" eaLnBrk="1" latinLnBrk="0" hangingPunct="1">
              <a:lnSpc>
                <a:spcPct val="95000"/>
              </a:lnSpc>
              <a:spcBef>
                <a:spcPts val="800"/>
              </a:spcBef>
              <a:spcAft>
                <a:spcPts val="600"/>
              </a:spcAft>
              <a:buSzPct val="90000"/>
              <a:buFontTx/>
              <a:buBlip>
                <a:blip r:embed="rId2"/>
              </a:buBlip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1500" indent="-225425" algn="l" defTabSz="914400" rtl="0" eaLnBrk="1" latinLnBrk="0" hangingPunct="1">
              <a:lnSpc>
                <a:spcPct val="95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5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5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5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0513" marR="0" lvl="0" indent="-290513" algn="l" defTabSz="914400" rtl="0" eaLnBrk="1" fontAlgn="auto" latinLnBrk="0" hangingPunct="1">
              <a:lnSpc>
                <a:spcPct val="95000"/>
              </a:lnSpc>
              <a:spcBef>
                <a:spcPts val="800"/>
              </a:spcBef>
              <a:spcAft>
                <a:spcPts val="60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0606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38187EE8-2914-C60F-E87A-92D5551CC6AB}"/>
              </a:ext>
            </a:extLst>
          </p:cNvPr>
          <p:cNvSpPr txBox="1">
            <a:spLocks/>
          </p:cNvSpPr>
          <p:nvPr/>
        </p:nvSpPr>
        <p:spPr>
          <a:xfrm>
            <a:off x="442913" y="6127440"/>
            <a:ext cx="2684463" cy="39235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400"/>
              </a:spcBef>
              <a:spcAft>
                <a:spcPts val="600"/>
              </a:spcAft>
              <a:buSzPct val="90000"/>
              <a:buFontTx/>
              <a:buNone/>
              <a:tabLst/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04812" indent="0" algn="l" defTabSz="914400" rtl="0" eaLnBrk="1" latinLnBrk="0" hangingPunct="1">
              <a:lnSpc>
                <a:spcPct val="95000"/>
              </a:lnSpc>
              <a:spcBef>
                <a:spcPts val="400"/>
              </a:spcBef>
              <a:spcAft>
                <a:spcPts val="600"/>
              </a:spcAft>
              <a:buFontTx/>
              <a:buNone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5000"/>
              </a:lnSpc>
              <a:spcBef>
                <a:spcPts val="400"/>
              </a:spcBef>
              <a:spcAft>
                <a:spcPts val="600"/>
              </a:spcAft>
              <a:buFontTx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5000"/>
              </a:lnSpc>
              <a:spcBef>
                <a:spcPts val="400"/>
              </a:spcBef>
              <a:spcAft>
                <a:spcPts val="600"/>
              </a:spcAft>
              <a:buFontTx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5000"/>
              </a:lnSpc>
              <a:spcBef>
                <a:spcPts val="400"/>
              </a:spcBef>
              <a:spcAft>
                <a:spcPts val="600"/>
              </a:spcAft>
              <a:buFontTx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400"/>
              </a:spcBef>
              <a:spcAft>
                <a:spcPts val="60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Bournazos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 et al. Nature 2020; 588,485–490 </a:t>
            </a:r>
          </a:p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400"/>
              </a:spcBef>
              <a:spcAft>
                <a:spcPts val="600"/>
              </a:spcAft>
              <a:buClrTx/>
              <a:buSzPct val="90000"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50606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5ADD16-6E0E-02F4-4C2D-A40AF6E97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37853"/>
            <a:ext cx="5528369" cy="48788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AEA3A6-4DA4-A016-2BE2-46F40BFA10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844" y="3772739"/>
            <a:ext cx="4696480" cy="236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5288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A1B0C-E5F3-09CE-D00F-9F91D91AC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505910"/>
            <a:ext cx="9735804" cy="1223964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Engineering GAALIE Fc better protects against </a:t>
            </a:r>
            <a:r>
              <a:rPr lang="en-US" sz="2800" u="sng" dirty="0">
                <a:solidFill>
                  <a:schemeClr val="tx2">
                    <a:lumMod val="50000"/>
                  </a:schemeClr>
                </a:solidFill>
              </a:rPr>
              <a:t>influenza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 virus infection via induction of CD8+ T cells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2F7532-F7B0-8252-359E-CB0580E47E65}"/>
              </a:ext>
            </a:extLst>
          </p:cNvPr>
          <p:cNvSpPr txBox="1">
            <a:spLocks/>
          </p:cNvSpPr>
          <p:nvPr/>
        </p:nvSpPr>
        <p:spPr>
          <a:xfrm>
            <a:off x="466643" y="1516630"/>
            <a:ext cx="5868843" cy="203786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90513" indent="-290513" algn="l" defTabSz="914400" rtl="0" eaLnBrk="1" latinLnBrk="0" hangingPunct="1">
              <a:lnSpc>
                <a:spcPct val="95000"/>
              </a:lnSpc>
              <a:spcBef>
                <a:spcPts val="400"/>
              </a:spcBef>
              <a:spcAft>
                <a:spcPts val="600"/>
              </a:spcAft>
              <a:buSzPct val="90000"/>
              <a:buFontTx/>
              <a:buBlip>
                <a:blip r:embed="rId2"/>
              </a:buBlip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1500" indent="-166688" algn="l" defTabSz="914400" rtl="0" eaLnBrk="1" latinLnBrk="0" hangingPunct="1">
              <a:lnSpc>
                <a:spcPct val="95000"/>
              </a:lnSpc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5000"/>
              </a:lnSpc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5000"/>
              </a:lnSpc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5000"/>
              </a:lnSpc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0513" marR="0" lvl="0" indent="-290513" algn="l" defTabSz="914400" rtl="0" eaLnBrk="1" fontAlgn="auto" latinLnBrk="0" hangingPunct="1">
              <a:lnSpc>
                <a:spcPct val="95000"/>
              </a:lnSpc>
              <a:spcBef>
                <a:spcPts val="400"/>
              </a:spcBef>
              <a:spcAft>
                <a:spcPts val="60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0606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Anti-influenza HA stem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0606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0606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90513" marR="0" lvl="0" indent="-290513" algn="l" defTabSz="914400" rtl="0" eaLnBrk="1" fontAlgn="auto" latinLnBrk="0" hangingPunct="1">
              <a:lnSpc>
                <a:spcPct val="95000"/>
              </a:lnSpc>
              <a:spcBef>
                <a:spcPts val="400"/>
              </a:spcBef>
              <a:spcAft>
                <a:spcPts val="60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0606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GAALIE Fc is more potent in prophylaxis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0606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0606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" pitchFamily="2" charset="2"/>
              </a:rPr>
              <a:t>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0606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5x lower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0606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0606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dose protects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0606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0606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 human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0606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FcɣR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0606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transgenic mice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48AD77-2917-4737-A114-57FC7B64D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1766" y="1221049"/>
            <a:ext cx="3899874" cy="14737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171711-BC0D-86A5-E462-3137AFA47B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7074" y="2694839"/>
            <a:ext cx="5207123" cy="2576720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FD766248-08D0-FC74-4058-9F37070C7AE6}"/>
              </a:ext>
            </a:extLst>
          </p:cNvPr>
          <p:cNvSpPr txBox="1">
            <a:spLocks/>
          </p:cNvSpPr>
          <p:nvPr/>
        </p:nvSpPr>
        <p:spPr>
          <a:xfrm>
            <a:off x="8987987" y="6154255"/>
            <a:ext cx="3487306" cy="335200"/>
          </a:xfrm>
          <a:prstGeom prst="rect">
            <a:avLst/>
          </a:prstGeom>
          <a:noFill/>
        </p:spPr>
        <p:txBody>
          <a:bodyPr/>
          <a:lstStyle>
            <a:lvl1pPr marL="342887" indent="-342887" algn="l" defTabSz="457182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1pPr>
            <a:lvl2pPr marL="742920" indent="-285738" algn="l" defTabSz="457182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2pPr>
            <a:lvl3pPr marL="1142954" indent="-228590" algn="l" defTabSz="457182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3pPr>
            <a:lvl4pPr marL="1600136" indent="-228590" algn="l" defTabSz="457182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4pPr>
            <a:lvl5pPr marL="2057317" indent="-228590" algn="l" defTabSz="457182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E76"/>
              </a:buClr>
              <a:buSzPct val="90000"/>
              <a:buFont typeface="Arial" charset="0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Bournazos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 et al. Nature 2020; 588,485–490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FFE8A8E-E64A-2D2C-501F-32C31BFA4194}"/>
              </a:ext>
            </a:extLst>
          </p:cNvPr>
          <p:cNvSpPr txBox="1">
            <a:spLocks/>
          </p:cNvSpPr>
          <p:nvPr/>
        </p:nvSpPr>
        <p:spPr>
          <a:xfrm>
            <a:off x="5587581" y="5356890"/>
            <a:ext cx="6137776" cy="1116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90513" indent="-290513" algn="l" defTabSz="914400" rtl="0" eaLnBrk="1" latinLnBrk="0" hangingPunct="1">
              <a:lnSpc>
                <a:spcPct val="95000"/>
              </a:lnSpc>
              <a:spcBef>
                <a:spcPts val="400"/>
              </a:spcBef>
              <a:spcAft>
                <a:spcPts val="600"/>
              </a:spcAft>
              <a:buSzPct val="90000"/>
              <a:buFontTx/>
              <a:buBlip>
                <a:blip r:embed="rId2"/>
              </a:buBlip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1500" indent="-166688" algn="l" defTabSz="914400" rtl="0" eaLnBrk="1" latinLnBrk="0" hangingPunct="1">
              <a:lnSpc>
                <a:spcPct val="95000"/>
              </a:lnSpc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5000"/>
              </a:lnSpc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5000"/>
              </a:lnSpc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5000"/>
              </a:lnSpc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>
                <a:solidFill>
                  <a:srgbClr val="50606E"/>
                </a:solidFill>
                <a:latin typeface="Arial" panose="020B0604020202020204"/>
              </a:rPr>
              <a:t>Protection via rapid induction of CD8+ T cells, depletion eliminates protective effect</a:t>
            </a:r>
          </a:p>
          <a:p>
            <a:pPr>
              <a:defRPr/>
            </a:pPr>
            <a:endParaRPr lang="en-US">
              <a:solidFill>
                <a:srgbClr val="50606E"/>
              </a:solidFill>
              <a:latin typeface="Arial" panose="020B0604020202020204"/>
            </a:endParaRPr>
          </a:p>
        </p:txBody>
      </p:sp>
      <p:pic>
        <p:nvPicPr>
          <p:cNvPr id="8" name="Picture 7" descr="Chart, scatter chart&#10;&#10;Description automatically generated">
            <a:extLst>
              <a:ext uri="{FF2B5EF4-FFF2-40B4-BE49-F238E27FC236}">
                <a16:creationId xmlns:a16="http://schemas.microsoft.com/office/drawing/2014/main" id="{F39EDEB8-2B83-2042-7CEF-326D48CD8D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8"/>
          <a:stretch/>
        </p:blipFill>
        <p:spPr>
          <a:xfrm>
            <a:off x="1717407" y="3272713"/>
            <a:ext cx="3375400" cy="291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49539"/>
      </p:ext>
    </p:extLst>
  </p:cSld>
  <p:clrMapOvr>
    <a:masterClrMapping/>
  </p:clrMapOvr>
</p:sld>
</file>

<file path=ppt/theme/theme1.xml><?xml version="1.0" encoding="utf-8"?>
<a:theme xmlns:a="http://schemas.openxmlformats.org/drawingml/2006/main" name="IAS2023">
  <a:themeElements>
    <a:clrScheme name="IAS 2023">
      <a:dk1>
        <a:srgbClr val="000000"/>
      </a:dk1>
      <a:lt1>
        <a:srgbClr val="FFFFFF"/>
      </a:lt1>
      <a:dk2>
        <a:srgbClr val="489DCB"/>
      </a:dk2>
      <a:lt2>
        <a:srgbClr val="FFFFFF"/>
      </a:lt2>
      <a:accent1>
        <a:srgbClr val="489DCB"/>
      </a:accent1>
      <a:accent2>
        <a:srgbClr val="EAAF66"/>
      </a:accent2>
      <a:accent3>
        <a:srgbClr val="2C7D5C"/>
      </a:accent3>
      <a:accent4>
        <a:srgbClr val="E0001B"/>
      </a:accent4>
      <a:accent5>
        <a:srgbClr val="69301F"/>
      </a:accent5>
      <a:accent6>
        <a:srgbClr val="FF890E"/>
      </a:accent6>
      <a:hlink>
        <a:srgbClr val="E0001B"/>
      </a:hlink>
      <a:folHlink>
        <a:srgbClr val="E0001B"/>
      </a:folHlink>
    </a:clrScheme>
    <a:fontScheme name="IAS Ribbon Sans">
      <a:majorFont>
        <a:latin typeface="IAS Ribbon Sans Bold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IAS Ribbon Sans Light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wrap="square" lIns="288000" tIns="288000" rIns="288000" bIns="288000" rtlCol="0" anchor="t"/>
      <a:lstStyle>
        <a:defPPr algn="l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3" id="{8EB5806B-0E69-6C41-ABD7-2774ABEFAFAE}" vid="{ED27C5B2-E848-9E4C-A73E-5A78602C1DC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IAS-2023-Speaker-template_RibbonSans (4)</Template>
  <TotalTime>2326</TotalTime>
  <Words>1238</Words>
  <Application>Microsoft Office PowerPoint</Application>
  <PresentationFormat>Widescreen</PresentationFormat>
  <Paragraphs>175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Wingdings</vt:lpstr>
      <vt:lpstr>MS PGothic</vt:lpstr>
      <vt:lpstr>IAS Ribbon Sans Bold</vt:lpstr>
      <vt:lpstr>Symbol</vt:lpstr>
      <vt:lpstr>Courier New</vt:lpstr>
      <vt:lpstr>MS PGothic</vt:lpstr>
      <vt:lpstr>IAS Ribbon Sans Regular</vt:lpstr>
      <vt:lpstr>Calibri</vt:lpstr>
      <vt:lpstr>IAS Ribbon Sans Light</vt:lpstr>
      <vt:lpstr>IAS2023</vt:lpstr>
      <vt:lpstr>bnAbs Vaccinal Effect – Preclinical Models</vt:lpstr>
      <vt:lpstr>Introduction</vt:lpstr>
      <vt:lpstr>Fc domain plays an instrumental role in effector functions</vt:lpstr>
      <vt:lpstr>Vaccinal Effect: immune complexes of mAbs with engineered Fc boosts the activation of dendritic cells, antigen presentation and long-term T cell-immunity</vt:lpstr>
      <vt:lpstr>Background | GAALIE (XX2) Fc modification</vt:lpstr>
      <vt:lpstr>Engineering GAALIE Fc and a vaccinal effect protect against cancer lung metastasis</vt:lpstr>
      <vt:lpstr>FcɣIIA or FcɣIIIA engagement is essential for tumor clearance</vt:lpstr>
      <vt:lpstr>Influenza Model Evaluating Fc-engineered Abs</vt:lpstr>
      <vt:lpstr>Engineering GAALIE Fc better protects against influenza virus infection via induction of CD8+ T cells</vt:lpstr>
      <vt:lpstr>Evaluation of GAALIE variants in therapy and prevention</vt:lpstr>
      <vt:lpstr>Vaccinal increase in prophylactic potency against influenza virus depends on CD8 T cells</vt:lpstr>
      <vt:lpstr>VIR-3434, mAb directed against HBsAg</vt:lpstr>
      <vt:lpstr>Vaccinal effect: VIR-3434 in complex with HBsAg activates moDCs and stimulates antigen-specific reporter CD4+ T cells</vt:lpstr>
      <vt:lpstr>Hypothesis for a Vaccinal Effect mediated by T cells in HIV</vt:lpstr>
      <vt:lpstr>Evidence supportive of Fc modified Vaccinal Antibodies Vaccinal Effect -- Can processing of immune complex be leveraged for therapeutic gain?</vt:lpstr>
      <vt:lpstr>Role of Fc-effector function in prophylactic and therapeutic contexts of HIV infection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words we use matter in the response to HIV</dc:title>
  <dc:creator>Carey Hwang</dc:creator>
  <cp:lastModifiedBy>key4events</cp:lastModifiedBy>
  <cp:revision>5</cp:revision>
  <dcterms:created xsi:type="dcterms:W3CDTF">2023-07-22T12:15:36Z</dcterms:created>
  <dcterms:modified xsi:type="dcterms:W3CDTF">2023-07-24T03:06:01Z</dcterms:modified>
</cp:coreProperties>
</file>