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4"/>
  </p:sldMasterIdLst>
  <p:notesMasterIdLst>
    <p:notesMasterId r:id="rId32"/>
  </p:notesMasterIdLst>
  <p:sldIdLst>
    <p:sldId id="266" r:id="rId5"/>
    <p:sldId id="271" r:id="rId6"/>
    <p:sldId id="290" r:id="rId7"/>
    <p:sldId id="294" r:id="rId8"/>
    <p:sldId id="259" r:id="rId9"/>
    <p:sldId id="274" r:id="rId10"/>
    <p:sldId id="262" r:id="rId11"/>
    <p:sldId id="275" r:id="rId12"/>
    <p:sldId id="270" r:id="rId13"/>
    <p:sldId id="276" r:id="rId14"/>
    <p:sldId id="279" r:id="rId15"/>
    <p:sldId id="299" r:id="rId16"/>
    <p:sldId id="757" r:id="rId17"/>
    <p:sldId id="758" r:id="rId18"/>
    <p:sldId id="759" r:id="rId19"/>
    <p:sldId id="760" r:id="rId20"/>
    <p:sldId id="761" r:id="rId21"/>
    <p:sldId id="762" r:id="rId22"/>
    <p:sldId id="285" r:id="rId23"/>
    <p:sldId id="306" r:id="rId24"/>
    <p:sldId id="763" r:id="rId25"/>
    <p:sldId id="764" r:id="rId26"/>
    <p:sldId id="765" r:id="rId27"/>
    <p:sldId id="766" r:id="rId28"/>
    <p:sldId id="767" r:id="rId29"/>
    <p:sldId id="278" r:id="rId30"/>
    <p:sldId id="263" r:id="rId31"/>
  </p:sldIdLst>
  <p:sldSz cx="12192000" cy="6858000"/>
  <p:notesSz cx="6858000" cy="9144000"/>
  <p:embeddedFontLst>
    <p:embeddedFont>
      <p:font typeface="Calibri" panose="020F0502020204030204" pitchFamily="34"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CEB77-5B80-1641-A7A4-F65A8694B43B}" v="386" dt="2023-07-18T18:17:35.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79"/>
    <p:restoredTop sz="85102"/>
  </p:normalViewPr>
  <p:slideViewPr>
    <p:cSldViewPr snapToGrid="0" snapToObjects="1">
      <p:cViewPr varScale="1">
        <p:scale>
          <a:sx n="108" d="100"/>
          <a:sy n="108" d="100"/>
        </p:scale>
        <p:origin x="1224"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2.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A Bulterys" userId="9d478967-be04-4e0e-86e3-d94b7235743b" providerId="ADAL" clId="{764CEB77-5B80-1641-A7A4-F65A8694B43B}"/>
    <pc:docChg chg="undo custSel addSld delSld modSld sldOrd">
      <pc:chgData name="Michelle A Bulterys" userId="9d478967-be04-4e0e-86e3-d94b7235743b" providerId="ADAL" clId="{764CEB77-5B80-1641-A7A4-F65A8694B43B}" dt="2023-07-18T18:17:43.191" v="11326" actId="1076"/>
      <pc:docMkLst>
        <pc:docMk/>
      </pc:docMkLst>
      <pc:sldChg chg="modNotesTx">
        <pc:chgData name="Michelle A Bulterys" userId="9d478967-be04-4e0e-86e3-d94b7235743b" providerId="ADAL" clId="{764CEB77-5B80-1641-A7A4-F65A8694B43B}" dt="2023-07-09T21:55:56.946" v="11139" actId="20577"/>
        <pc:sldMkLst>
          <pc:docMk/>
          <pc:sldMk cId="2969959196" sldId="259"/>
        </pc:sldMkLst>
      </pc:sldChg>
      <pc:sldChg chg="modNotesTx">
        <pc:chgData name="Michelle A Bulterys" userId="9d478967-be04-4e0e-86e3-d94b7235743b" providerId="ADAL" clId="{764CEB77-5B80-1641-A7A4-F65A8694B43B}" dt="2023-07-09T21:44:32.591" v="10737" actId="20577"/>
        <pc:sldMkLst>
          <pc:docMk/>
          <pc:sldMk cId="3663087946" sldId="262"/>
        </pc:sldMkLst>
      </pc:sldChg>
      <pc:sldChg chg="addSp modSp mod modNotesTx">
        <pc:chgData name="Michelle A Bulterys" userId="9d478967-be04-4e0e-86e3-d94b7235743b" providerId="ADAL" clId="{764CEB77-5B80-1641-A7A4-F65A8694B43B}" dt="2023-07-18T18:15:28.287" v="11262" actId="20577"/>
        <pc:sldMkLst>
          <pc:docMk/>
          <pc:sldMk cId="2721340615" sldId="263"/>
        </pc:sldMkLst>
        <pc:spChg chg="mod">
          <ac:chgData name="Michelle A Bulterys" userId="9d478967-be04-4e0e-86e3-d94b7235743b" providerId="ADAL" clId="{764CEB77-5B80-1641-A7A4-F65A8694B43B}" dt="2023-06-27T04:41:15.702" v="6392" actId="1076"/>
          <ac:spMkLst>
            <pc:docMk/>
            <pc:sldMk cId="2721340615" sldId="263"/>
            <ac:spMk id="13" creationId="{01BAFDBD-3308-03F6-054A-CB2E42EE927C}"/>
          </ac:spMkLst>
        </pc:spChg>
        <pc:spChg chg="mod">
          <ac:chgData name="Michelle A Bulterys" userId="9d478967-be04-4e0e-86e3-d94b7235743b" providerId="ADAL" clId="{764CEB77-5B80-1641-A7A4-F65A8694B43B}" dt="2023-06-27T05:14:56.596" v="7990" actId="1076"/>
          <ac:spMkLst>
            <pc:docMk/>
            <pc:sldMk cId="2721340615" sldId="263"/>
            <ac:spMk id="14" creationId="{FB4A5F5C-52C2-B3A1-1A70-2A56E8F0BF89}"/>
          </ac:spMkLst>
        </pc:spChg>
        <pc:picChg chg="add mod">
          <ac:chgData name="Michelle A Bulterys" userId="9d478967-be04-4e0e-86e3-d94b7235743b" providerId="ADAL" clId="{764CEB77-5B80-1641-A7A4-F65A8694B43B}" dt="2023-07-09T21:15:34.573" v="10288" actId="1036"/>
          <ac:picMkLst>
            <pc:docMk/>
            <pc:sldMk cId="2721340615" sldId="263"/>
            <ac:picMk id="2" creationId="{C08B02F8-925C-B4AC-B973-7AD0E421B6ED}"/>
          </ac:picMkLst>
        </pc:picChg>
        <pc:picChg chg="mod">
          <ac:chgData name="Michelle A Bulterys" userId="9d478967-be04-4e0e-86e3-d94b7235743b" providerId="ADAL" clId="{764CEB77-5B80-1641-A7A4-F65A8694B43B}" dt="2023-06-27T04:40:26.005" v="6352" actId="1076"/>
          <ac:picMkLst>
            <pc:docMk/>
            <pc:sldMk cId="2721340615" sldId="263"/>
            <ac:picMk id="3" creationId="{D924C887-71BF-B8A6-C64C-C69763E62101}"/>
          </ac:picMkLst>
        </pc:picChg>
        <pc:picChg chg="mod">
          <ac:chgData name="Michelle A Bulterys" userId="9d478967-be04-4e0e-86e3-d94b7235743b" providerId="ADAL" clId="{764CEB77-5B80-1641-A7A4-F65A8694B43B}" dt="2023-06-27T04:39:53.917" v="6332" actId="1076"/>
          <ac:picMkLst>
            <pc:docMk/>
            <pc:sldMk cId="2721340615" sldId="263"/>
            <ac:picMk id="4" creationId="{599AB94D-B724-7B2B-4C04-30FE5563586F}"/>
          </ac:picMkLst>
        </pc:picChg>
        <pc:picChg chg="mod">
          <ac:chgData name="Michelle A Bulterys" userId="9d478967-be04-4e0e-86e3-d94b7235743b" providerId="ADAL" clId="{764CEB77-5B80-1641-A7A4-F65A8694B43B}" dt="2023-06-27T04:39:56.953" v="6333" actId="1076"/>
          <ac:picMkLst>
            <pc:docMk/>
            <pc:sldMk cId="2721340615" sldId="263"/>
            <ac:picMk id="8" creationId="{6203D2C5-1CBE-19DD-F768-7EC827449A5B}"/>
          </ac:picMkLst>
        </pc:picChg>
        <pc:picChg chg="mod">
          <ac:chgData name="Michelle A Bulterys" userId="9d478967-be04-4e0e-86e3-d94b7235743b" providerId="ADAL" clId="{764CEB77-5B80-1641-A7A4-F65A8694B43B}" dt="2023-06-27T04:39:50.901" v="6331" actId="1076"/>
          <ac:picMkLst>
            <pc:docMk/>
            <pc:sldMk cId="2721340615" sldId="263"/>
            <ac:picMk id="10" creationId="{B81C232D-C5F5-A953-5F6A-8BAD8C767D61}"/>
          </ac:picMkLst>
        </pc:picChg>
      </pc:sldChg>
      <pc:sldChg chg="addSp modSp mod modNotesTx">
        <pc:chgData name="Michelle A Bulterys" userId="9d478967-be04-4e0e-86e3-d94b7235743b" providerId="ADAL" clId="{764CEB77-5B80-1641-A7A4-F65A8694B43B}" dt="2023-07-18T18:17:43.191" v="11326" actId="1076"/>
        <pc:sldMkLst>
          <pc:docMk/>
          <pc:sldMk cId="924144383" sldId="266"/>
        </pc:sldMkLst>
        <pc:spChg chg="mod">
          <ac:chgData name="Michelle A Bulterys" userId="9d478967-be04-4e0e-86e3-d94b7235743b" providerId="ADAL" clId="{764CEB77-5B80-1641-A7A4-F65A8694B43B}" dt="2023-07-18T18:16:00.754" v="11272" actId="1076"/>
          <ac:spMkLst>
            <pc:docMk/>
            <pc:sldMk cId="924144383" sldId="266"/>
            <ac:spMk id="2" creationId="{58F4D35D-9FB0-95A3-17CD-1754C0D7C0AA}"/>
          </ac:spMkLst>
        </pc:spChg>
        <pc:spChg chg="mod">
          <ac:chgData name="Michelle A Bulterys" userId="9d478967-be04-4e0e-86e3-d94b7235743b" providerId="ADAL" clId="{764CEB77-5B80-1641-A7A4-F65A8694B43B}" dt="2023-07-18T18:15:58.061" v="11271" actId="1076"/>
          <ac:spMkLst>
            <pc:docMk/>
            <pc:sldMk cId="924144383" sldId="266"/>
            <ac:spMk id="3" creationId="{6EA84B2F-E52F-9015-D192-CF183D256194}"/>
          </ac:spMkLst>
        </pc:spChg>
        <pc:spChg chg="mod">
          <ac:chgData name="Michelle A Bulterys" userId="9d478967-be04-4e0e-86e3-d94b7235743b" providerId="ADAL" clId="{764CEB77-5B80-1641-A7A4-F65A8694B43B}" dt="2023-07-18T18:17:43.191" v="11326" actId="1076"/>
          <ac:spMkLst>
            <pc:docMk/>
            <pc:sldMk cId="924144383" sldId="266"/>
            <ac:spMk id="5" creationId="{2FF77690-CC10-8546-FD84-8F24CB5F8FE8}"/>
          </ac:spMkLst>
        </pc:spChg>
        <pc:picChg chg="add mod">
          <ac:chgData name="Michelle A Bulterys" userId="9d478967-be04-4e0e-86e3-d94b7235743b" providerId="ADAL" clId="{764CEB77-5B80-1641-A7A4-F65A8694B43B}" dt="2023-07-18T18:17:35.403" v="11312" actId="1076"/>
          <ac:picMkLst>
            <pc:docMk/>
            <pc:sldMk cId="924144383" sldId="266"/>
            <ac:picMk id="4" creationId="{33C9E2D2-F7D5-DD05-19A5-C7BF3A4C4581}"/>
          </ac:picMkLst>
        </pc:picChg>
      </pc:sldChg>
      <pc:sldChg chg="modNotesTx">
        <pc:chgData name="Michelle A Bulterys" userId="9d478967-be04-4e0e-86e3-d94b7235743b" providerId="ADAL" clId="{764CEB77-5B80-1641-A7A4-F65A8694B43B}" dt="2023-06-27T05:06:52.850" v="7825" actId="20577"/>
        <pc:sldMkLst>
          <pc:docMk/>
          <pc:sldMk cId="3199781694" sldId="270"/>
        </pc:sldMkLst>
      </pc:sldChg>
      <pc:sldChg chg="addSp delSp modSp mod modNotesTx">
        <pc:chgData name="Michelle A Bulterys" userId="9d478967-be04-4e0e-86e3-d94b7235743b" providerId="ADAL" clId="{764CEB77-5B80-1641-A7A4-F65A8694B43B}" dt="2023-07-09T21:47:13.092" v="10979" actId="20577"/>
        <pc:sldMkLst>
          <pc:docMk/>
          <pc:sldMk cId="690364755" sldId="271"/>
        </pc:sldMkLst>
        <pc:spChg chg="add mod">
          <ac:chgData name="Michelle A Bulterys" userId="9d478967-be04-4e0e-86e3-d94b7235743b" providerId="ADAL" clId="{764CEB77-5B80-1641-A7A4-F65A8694B43B}" dt="2023-06-27T03:58:20.326" v="1258" actId="1036"/>
          <ac:spMkLst>
            <pc:docMk/>
            <pc:sldMk cId="690364755" sldId="271"/>
            <ac:spMk id="2" creationId="{93B6DBDB-B4DB-E788-710F-BDD66D565835}"/>
          </ac:spMkLst>
        </pc:spChg>
        <pc:spChg chg="mod">
          <ac:chgData name="Michelle A Bulterys" userId="9d478967-be04-4e0e-86e3-d94b7235743b" providerId="ADAL" clId="{764CEB77-5B80-1641-A7A4-F65A8694B43B}" dt="2023-06-27T03:56:24.228" v="1187" actId="404"/>
          <ac:spMkLst>
            <pc:docMk/>
            <pc:sldMk cId="690364755" sldId="271"/>
            <ac:spMk id="3" creationId="{8CE90B16-2195-3B57-1EC8-7E57E4200D04}"/>
          </ac:spMkLst>
        </pc:spChg>
        <pc:spChg chg="add del mod">
          <ac:chgData name="Michelle A Bulterys" userId="9d478967-be04-4e0e-86e3-d94b7235743b" providerId="ADAL" clId="{764CEB77-5B80-1641-A7A4-F65A8694B43B}" dt="2023-07-09T20:59:11.202" v="9846" actId="478"/>
          <ac:spMkLst>
            <pc:docMk/>
            <pc:sldMk cId="690364755" sldId="271"/>
            <ac:spMk id="9" creationId="{90ECC728-449E-5A3B-B1A0-CE9C55B1BFE1}"/>
          </ac:spMkLst>
        </pc:spChg>
        <pc:spChg chg="add mod">
          <ac:chgData name="Michelle A Bulterys" userId="9d478967-be04-4e0e-86e3-d94b7235743b" providerId="ADAL" clId="{764CEB77-5B80-1641-A7A4-F65A8694B43B}" dt="2023-07-09T21:00:04.633" v="9901" actId="1038"/>
          <ac:spMkLst>
            <pc:docMk/>
            <pc:sldMk cId="690364755" sldId="271"/>
            <ac:spMk id="10" creationId="{5107B59B-FF65-0187-DD63-6BFB5C830258}"/>
          </ac:spMkLst>
        </pc:spChg>
        <pc:spChg chg="add mod">
          <ac:chgData name="Michelle A Bulterys" userId="9d478967-be04-4e0e-86e3-d94b7235743b" providerId="ADAL" clId="{764CEB77-5B80-1641-A7A4-F65A8694B43B}" dt="2023-07-09T21:02:33.016" v="9985" actId="208"/>
          <ac:spMkLst>
            <pc:docMk/>
            <pc:sldMk cId="690364755" sldId="271"/>
            <ac:spMk id="13" creationId="{6BA4967C-5BAD-6592-5153-DDD91F3E1B9E}"/>
          </ac:spMkLst>
        </pc:spChg>
        <pc:spChg chg="add mod">
          <ac:chgData name="Michelle A Bulterys" userId="9d478967-be04-4e0e-86e3-d94b7235743b" providerId="ADAL" clId="{764CEB77-5B80-1641-A7A4-F65A8694B43B}" dt="2023-07-09T21:16:11.488" v="10290" actId="20577"/>
          <ac:spMkLst>
            <pc:docMk/>
            <pc:sldMk cId="690364755" sldId="271"/>
            <ac:spMk id="14" creationId="{A0128EE8-09FD-DEB8-0AFC-0039703575A7}"/>
          </ac:spMkLst>
        </pc:spChg>
        <pc:spChg chg="add mod">
          <ac:chgData name="Michelle A Bulterys" userId="9d478967-be04-4e0e-86e3-d94b7235743b" providerId="ADAL" clId="{764CEB77-5B80-1641-A7A4-F65A8694B43B}" dt="2023-07-09T21:24:07.250" v="10602" actId="1038"/>
          <ac:spMkLst>
            <pc:docMk/>
            <pc:sldMk cId="690364755" sldId="271"/>
            <ac:spMk id="15" creationId="{C1241209-B9EE-FB25-133F-334E80F34959}"/>
          </ac:spMkLst>
        </pc:spChg>
        <pc:picChg chg="add mod">
          <ac:chgData name="Michelle A Bulterys" userId="9d478967-be04-4e0e-86e3-d94b7235743b" providerId="ADAL" clId="{764CEB77-5B80-1641-A7A4-F65A8694B43B}" dt="2023-07-09T21:00:04.633" v="9901" actId="1038"/>
          <ac:picMkLst>
            <pc:docMk/>
            <pc:sldMk cId="690364755" sldId="271"/>
            <ac:picMk id="5" creationId="{16AA0234-0D3A-7662-9F54-FF389B3C1BA2}"/>
          </ac:picMkLst>
        </pc:picChg>
        <pc:picChg chg="add del mod">
          <ac:chgData name="Michelle A Bulterys" userId="9d478967-be04-4e0e-86e3-d94b7235743b" providerId="ADAL" clId="{764CEB77-5B80-1641-A7A4-F65A8694B43B}" dt="2023-07-09T20:58:39.216" v="9841" actId="478"/>
          <ac:picMkLst>
            <pc:docMk/>
            <pc:sldMk cId="690364755" sldId="271"/>
            <ac:picMk id="6" creationId="{6B0C6174-525F-3D4E-F1EB-1B5FE5DF268B}"/>
          </ac:picMkLst>
        </pc:picChg>
        <pc:picChg chg="add del mod">
          <ac:chgData name="Michelle A Bulterys" userId="9d478967-be04-4e0e-86e3-d94b7235743b" providerId="ADAL" clId="{764CEB77-5B80-1641-A7A4-F65A8694B43B}" dt="2023-07-09T20:58:48.545" v="9842" actId="478"/>
          <ac:picMkLst>
            <pc:docMk/>
            <pc:sldMk cId="690364755" sldId="271"/>
            <ac:picMk id="8" creationId="{CC137F65-B3B1-CE37-D576-7AC55F6D70DF}"/>
          </ac:picMkLst>
        </pc:picChg>
        <pc:cxnChg chg="add del">
          <ac:chgData name="Michelle A Bulterys" userId="9d478967-be04-4e0e-86e3-d94b7235743b" providerId="ADAL" clId="{764CEB77-5B80-1641-A7A4-F65A8694B43B}" dt="2023-07-09T21:00:23.316" v="9903" actId="478"/>
          <ac:cxnSpMkLst>
            <pc:docMk/>
            <pc:sldMk cId="690364755" sldId="271"/>
            <ac:cxnSpMk id="12" creationId="{4CA4331B-B1BC-19F0-7D57-F5A692FF30EF}"/>
          </ac:cxnSpMkLst>
        </pc:cxnChg>
      </pc:sldChg>
      <pc:sldChg chg="modNotesTx">
        <pc:chgData name="Michelle A Bulterys" userId="9d478967-be04-4e0e-86e3-d94b7235743b" providerId="ADAL" clId="{764CEB77-5B80-1641-A7A4-F65A8694B43B}" dt="2023-07-09T21:44:13.940" v="10734" actId="20577"/>
        <pc:sldMkLst>
          <pc:docMk/>
          <pc:sldMk cId="912394745" sldId="274"/>
        </pc:sldMkLst>
      </pc:sldChg>
      <pc:sldChg chg="modNotesTx">
        <pc:chgData name="Michelle A Bulterys" userId="9d478967-be04-4e0e-86e3-d94b7235743b" providerId="ADAL" clId="{764CEB77-5B80-1641-A7A4-F65A8694B43B}" dt="2023-07-09T21:24:36.345" v="10606" actId="20577"/>
        <pc:sldMkLst>
          <pc:docMk/>
          <pc:sldMk cId="966148295" sldId="275"/>
        </pc:sldMkLst>
      </pc:sldChg>
      <pc:sldChg chg="modNotesTx">
        <pc:chgData name="Michelle A Bulterys" userId="9d478967-be04-4e0e-86e3-d94b7235743b" providerId="ADAL" clId="{764CEB77-5B80-1641-A7A4-F65A8694B43B}" dt="2023-06-27T05:07:47.583" v="7902" actId="20577"/>
        <pc:sldMkLst>
          <pc:docMk/>
          <pc:sldMk cId="2134484197" sldId="276"/>
        </pc:sldMkLst>
      </pc:sldChg>
      <pc:sldChg chg="addSp delSp modSp del mod ord modNotesTx">
        <pc:chgData name="Michelle A Bulterys" userId="9d478967-be04-4e0e-86e3-d94b7235743b" providerId="ADAL" clId="{764CEB77-5B80-1641-A7A4-F65A8694B43B}" dt="2023-07-18T18:14:39.495" v="11185" actId="2696"/>
        <pc:sldMkLst>
          <pc:docMk/>
          <pc:sldMk cId="1773380967" sldId="277"/>
        </pc:sldMkLst>
        <pc:spChg chg="mod">
          <ac:chgData name="Michelle A Bulterys" userId="9d478967-be04-4e0e-86e3-d94b7235743b" providerId="ADAL" clId="{764CEB77-5B80-1641-A7A4-F65A8694B43B}" dt="2023-06-27T04:34:18.839" v="6242" actId="20577"/>
          <ac:spMkLst>
            <pc:docMk/>
            <pc:sldMk cId="1773380967" sldId="277"/>
            <ac:spMk id="3" creationId="{05C484B2-EE41-ED32-58D8-37091721B329}"/>
          </ac:spMkLst>
        </pc:spChg>
        <pc:spChg chg="mod">
          <ac:chgData name="Michelle A Bulterys" userId="9d478967-be04-4e0e-86e3-d94b7235743b" providerId="ADAL" clId="{764CEB77-5B80-1641-A7A4-F65A8694B43B}" dt="2023-06-27T04:34:36.824" v="6247" actId="1076"/>
          <ac:spMkLst>
            <pc:docMk/>
            <pc:sldMk cId="1773380967" sldId="277"/>
            <ac:spMk id="5" creationId="{363A61E0-C7AD-BC36-BC8E-DFB40A53BF21}"/>
          </ac:spMkLst>
        </pc:spChg>
        <pc:spChg chg="mod">
          <ac:chgData name="Michelle A Bulterys" userId="9d478967-be04-4e0e-86e3-d94b7235743b" providerId="ADAL" clId="{764CEB77-5B80-1641-A7A4-F65A8694B43B}" dt="2023-06-27T04:34:32.479" v="6246" actId="20577"/>
          <ac:spMkLst>
            <pc:docMk/>
            <pc:sldMk cId="1773380967" sldId="277"/>
            <ac:spMk id="6" creationId="{E854EF28-7522-B045-8EEA-D38E9CFBEEC3}"/>
          </ac:spMkLst>
        </pc:spChg>
        <pc:picChg chg="add del mod">
          <ac:chgData name="Michelle A Bulterys" userId="9d478967-be04-4e0e-86e3-d94b7235743b" providerId="ADAL" clId="{764CEB77-5B80-1641-A7A4-F65A8694B43B}" dt="2023-06-27T04:37:07.484" v="6255" actId="21"/>
          <ac:picMkLst>
            <pc:docMk/>
            <pc:sldMk cId="1773380967" sldId="277"/>
            <ac:picMk id="2" creationId="{9028886F-6BEA-4056-C781-310B807583DF}"/>
          </ac:picMkLst>
        </pc:picChg>
      </pc:sldChg>
      <pc:sldChg chg="modSp mod modNotesTx">
        <pc:chgData name="Michelle A Bulterys" userId="9d478967-be04-4e0e-86e3-d94b7235743b" providerId="ADAL" clId="{764CEB77-5B80-1641-A7A4-F65A8694B43B}" dt="2023-07-09T21:44:51.422" v="10757" actId="20577"/>
        <pc:sldMkLst>
          <pc:docMk/>
          <pc:sldMk cId="1585495892" sldId="278"/>
        </pc:sldMkLst>
        <pc:spChg chg="mod">
          <ac:chgData name="Michelle A Bulterys" userId="9d478967-be04-4e0e-86e3-d94b7235743b" providerId="ADAL" clId="{764CEB77-5B80-1641-A7A4-F65A8694B43B}" dt="2023-06-27T05:14:32.102" v="7985" actId="1076"/>
          <ac:spMkLst>
            <pc:docMk/>
            <pc:sldMk cId="1585495892" sldId="278"/>
            <ac:spMk id="5" creationId="{363A61E0-C7AD-BC36-BC8E-DFB40A53BF21}"/>
          </ac:spMkLst>
        </pc:spChg>
        <pc:spChg chg="mod">
          <ac:chgData name="Michelle A Bulterys" userId="9d478967-be04-4e0e-86e3-d94b7235743b" providerId="ADAL" clId="{764CEB77-5B80-1641-A7A4-F65A8694B43B}" dt="2023-06-27T05:14:29.207" v="7984" actId="1076"/>
          <ac:spMkLst>
            <pc:docMk/>
            <pc:sldMk cId="1585495892" sldId="278"/>
            <ac:spMk id="6" creationId="{E854EF28-7522-B045-8EEA-D38E9CFBEEC3}"/>
          </ac:spMkLst>
        </pc:spChg>
      </pc:sldChg>
      <pc:sldChg chg="modSp mod modNotesTx">
        <pc:chgData name="Michelle A Bulterys" userId="9d478967-be04-4e0e-86e3-d94b7235743b" providerId="ADAL" clId="{764CEB77-5B80-1641-A7A4-F65A8694B43B}" dt="2023-07-09T21:20:41.223" v="10538" actId="20577"/>
        <pc:sldMkLst>
          <pc:docMk/>
          <pc:sldMk cId="2188566770" sldId="279"/>
        </pc:sldMkLst>
        <pc:graphicFrameChg chg="mod modGraphic">
          <ac:chgData name="Michelle A Bulterys" userId="9d478967-be04-4e0e-86e3-d94b7235743b" providerId="ADAL" clId="{764CEB77-5B80-1641-A7A4-F65A8694B43B}" dt="2023-06-27T05:20:31.189" v="8869" actId="1076"/>
          <ac:graphicFrameMkLst>
            <pc:docMk/>
            <pc:sldMk cId="2188566770" sldId="279"/>
            <ac:graphicFrameMk id="7" creationId="{33878EFF-416F-1A2A-1234-8A6A98F39773}"/>
          </ac:graphicFrameMkLst>
        </pc:graphicFrameChg>
      </pc:sldChg>
      <pc:sldChg chg="del">
        <pc:chgData name="Michelle A Bulterys" userId="9d478967-be04-4e0e-86e3-d94b7235743b" providerId="ADAL" clId="{764CEB77-5B80-1641-A7A4-F65A8694B43B}" dt="2023-06-26T22:50:46.254" v="371" actId="2696"/>
        <pc:sldMkLst>
          <pc:docMk/>
          <pc:sldMk cId="3237987529" sldId="280"/>
        </pc:sldMkLst>
      </pc:sldChg>
      <pc:sldChg chg="del">
        <pc:chgData name="Michelle A Bulterys" userId="9d478967-be04-4e0e-86e3-d94b7235743b" providerId="ADAL" clId="{764CEB77-5B80-1641-A7A4-F65A8694B43B}" dt="2023-06-26T22:51:58.483" v="395" actId="2696"/>
        <pc:sldMkLst>
          <pc:docMk/>
          <pc:sldMk cId="1353492813" sldId="281"/>
        </pc:sldMkLst>
      </pc:sldChg>
      <pc:sldChg chg="del">
        <pc:chgData name="Michelle A Bulterys" userId="9d478967-be04-4e0e-86e3-d94b7235743b" providerId="ADAL" clId="{764CEB77-5B80-1641-A7A4-F65A8694B43B}" dt="2023-06-26T22:51:58.864" v="396" actId="2696"/>
        <pc:sldMkLst>
          <pc:docMk/>
          <pc:sldMk cId="2610641231" sldId="282"/>
        </pc:sldMkLst>
      </pc:sldChg>
      <pc:sldChg chg="del">
        <pc:chgData name="Michelle A Bulterys" userId="9d478967-be04-4e0e-86e3-d94b7235743b" providerId="ADAL" clId="{764CEB77-5B80-1641-A7A4-F65A8694B43B}" dt="2023-06-26T22:51:59.234" v="397" actId="2696"/>
        <pc:sldMkLst>
          <pc:docMk/>
          <pc:sldMk cId="1687165812" sldId="283"/>
        </pc:sldMkLst>
      </pc:sldChg>
      <pc:sldChg chg="del">
        <pc:chgData name="Michelle A Bulterys" userId="9d478967-be04-4e0e-86e3-d94b7235743b" providerId="ADAL" clId="{764CEB77-5B80-1641-A7A4-F65A8694B43B}" dt="2023-06-26T22:52:00.463" v="398" actId="2696"/>
        <pc:sldMkLst>
          <pc:docMk/>
          <pc:sldMk cId="4281454271" sldId="284"/>
        </pc:sldMkLst>
      </pc:sldChg>
      <pc:sldChg chg="addSp delSp modSp mod modClrScheme chgLayout modNotesTx">
        <pc:chgData name="Michelle A Bulterys" userId="9d478967-be04-4e0e-86e3-d94b7235743b" providerId="ADAL" clId="{764CEB77-5B80-1641-A7A4-F65A8694B43B}" dt="2023-07-09T21:42:36.837" v="10611" actId="20577"/>
        <pc:sldMkLst>
          <pc:docMk/>
          <pc:sldMk cId="3027652833" sldId="285"/>
        </pc:sldMkLst>
        <pc:spChg chg="add del mod">
          <ac:chgData name="Michelle A Bulterys" userId="9d478967-be04-4e0e-86e3-d94b7235743b" providerId="ADAL" clId="{764CEB77-5B80-1641-A7A4-F65A8694B43B}" dt="2023-06-26T22:55:08.132" v="430" actId="478"/>
          <ac:spMkLst>
            <pc:docMk/>
            <pc:sldMk cId="3027652833" sldId="285"/>
            <ac:spMk id="2" creationId="{2ECC3444-C99B-61E2-0B5A-F1D9559A84A7}"/>
          </ac:spMkLst>
        </pc:spChg>
        <pc:spChg chg="add del mod">
          <ac:chgData name="Michelle A Bulterys" userId="9d478967-be04-4e0e-86e3-d94b7235743b" providerId="ADAL" clId="{764CEB77-5B80-1641-A7A4-F65A8694B43B}" dt="2023-06-26T22:55:08.132" v="430" actId="478"/>
          <ac:spMkLst>
            <pc:docMk/>
            <pc:sldMk cId="3027652833" sldId="285"/>
            <ac:spMk id="3" creationId="{37214F7E-753C-B890-819F-6D407802E034}"/>
          </ac:spMkLst>
        </pc:spChg>
        <pc:spChg chg="mod ord">
          <ac:chgData name="Michelle A Bulterys" userId="9d478967-be04-4e0e-86e3-d94b7235743b" providerId="ADAL" clId="{764CEB77-5B80-1641-A7A4-F65A8694B43B}" dt="2023-06-26T22:55:13.813" v="435" actId="26606"/>
          <ac:spMkLst>
            <pc:docMk/>
            <pc:sldMk cId="3027652833" sldId="285"/>
            <ac:spMk id="6" creationId="{E854EF28-7522-B045-8EEA-D38E9CFBEEC3}"/>
          </ac:spMkLst>
        </pc:spChg>
        <pc:picChg chg="del">
          <ac:chgData name="Michelle A Bulterys" userId="9d478967-be04-4e0e-86e3-d94b7235743b" providerId="ADAL" clId="{764CEB77-5B80-1641-A7A4-F65A8694B43B}" dt="2023-06-26T22:55:06.969" v="429" actId="478"/>
          <ac:picMkLst>
            <pc:docMk/>
            <pc:sldMk cId="3027652833" sldId="285"/>
            <ac:picMk id="4" creationId="{60323244-7065-B7FB-428E-6757D5FCB3B9}"/>
          </ac:picMkLst>
        </pc:picChg>
        <pc:picChg chg="add mod">
          <ac:chgData name="Michelle A Bulterys" userId="9d478967-be04-4e0e-86e3-d94b7235743b" providerId="ADAL" clId="{764CEB77-5B80-1641-A7A4-F65A8694B43B}" dt="2023-06-26T22:55:18.309" v="436" actId="1076"/>
          <ac:picMkLst>
            <pc:docMk/>
            <pc:sldMk cId="3027652833" sldId="285"/>
            <ac:picMk id="7" creationId="{B1225842-208E-4154-D98D-817671DADB47}"/>
          </ac:picMkLst>
        </pc:picChg>
      </pc:sldChg>
      <pc:sldChg chg="addSp delSp del mod">
        <pc:chgData name="Michelle A Bulterys" userId="9d478967-be04-4e0e-86e3-d94b7235743b" providerId="ADAL" clId="{764CEB77-5B80-1641-A7A4-F65A8694B43B}" dt="2023-06-26T23:48:13.314" v="957" actId="2696"/>
        <pc:sldMkLst>
          <pc:docMk/>
          <pc:sldMk cId="4032756958" sldId="286"/>
        </pc:sldMkLst>
        <pc:picChg chg="add del">
          <ac:chgData name="Michelle A Bulterys" userId="9d478967-be04-4e0e-86e3-d94b7235743b" providerId="ADAL" clId="{764CEB77-5B80-1641-A7A4-F65A8694B43B}" dt="2023-06-26T23:42:26.482" v="887" actId="478"/>
          <ac:picMkLst>
            <pc:docMk/>
            <pc:sldMk cId="4032756958" sldId="286"/>
            <ac:picMk id="4" creationId="{9721AD95-E98F-2B81-21A1-9AD5771417D7}"/>
          </ac:picMkLst>
        </pc:picChg>
      </pc:sldChg>
      <pc:sldChg chg="del">
        <pc:chgData name="Michelle A Bulterys" userId="9d478967-be04-4e0e-86e3-d94b7235743b" providerId="ADAL" clId="{764CEB77-5B80-1641-A7A4-F65A8694B43B}" dt="2023-06-26T22:55:27.576" v="437" actId="2696"/>
        <pc:sldMkLst>
          <pc:docMk/>
          <pc:sldMk cId="1608324528" sldId="287"/>
        </pc:sldMkLst>
      </pc:sldChg>
      <pc:sldChg chg="del">
        <pc:chgData name="Michelle A Bulterys" userId="9d478967-be04-4e0e-86e3-d94b7235743b" providerId="ADAL" clId="{764CEB77-5B80-1641-A7A4-F65A8694B43B}" dt="2023-06-26T22:55:28.027" v="438" actId="2696"/>
        <pc:sldMkLst>
          <pc:docMk/>
          <pc:sldMk cId="3533402926" sldId="288"/>
        </pc:sldMkLst>
      </pc:sldChg>
      <pc:sldChg chg="del">
        <pc:chgData name="Michelle A Bulterys" userId="9d478967-be04-4e0e-86e3-d94b7235743b" providerId="ADAL" clId="{764CEB77-5B80-1641-A7A4-F65A8694B43B}" dt="2023-06-26T22:55:28.858" v="439" actId="2696"/>
        <pc:sldMkLst>
          <pc:docMk/>
          <pc:sldMk cId="1004589227" sldId="289"/>
        </pc:sldMkLst>
      </pc:sldChg>
      <pc:sldChg chg="modSp mod modNotesTx">
        <pc:chgData name="Michelle A Bulterys" userId="9d478967-be04-4e0e-86e3-d94b7235743b" providerId="ADAL" clId="{764CEB77-5B80-1641-A7A4-F65A8694B43B}" dt="2023-07-09T21:54:55.952" v="11003" actId="20577"/>
        <pc:sldMkLst>
          <pc:docMk/>
          <pc:sldMk cId="1324529033" sldId="290"/>
        </pc:sldMkLst>
        <pc:spChg chg="mod">
          <ac:chgData name="Michelle A Bulterys" userId="9d478967-be04-4e0e-86e3-d94b7235743b" providerId="ADAL" clId="{764CEB77-5B80-1641-A7A4-F65A8694B43B}" dt="2023-06-27T05:12:58.185" v="7951" actId="20577"/>
          <ac:spMkLst>
            <pc:docMk/>
            <pc:sldMk cId="1324529033" sldId="290"/>
            <ac:spMk id="2" creationId="{65512588-AD71-A541-8C67-D48304F18673}"/>
          </ac:spMkLst>
        </pc:spChg>
        <pc:spChg chg="mod">
          <ac:chgData name="Michelle A Bulterys" userId="9d478967-be04-4e0e-86e3-d94b7235743b" providerId="ADAL" clId="{764CEB77-5B80-1641-A7A4-F65A8694B43B}" dt="2023-06-27T05:18:38.223" v="8648" actId="1076"/>
          <ac:spMkLst>
            <pc:docMk/>
            <pc:sldMk cId="1324529033" sldId="290"/>
            <ac:spMk id="3" creationId="{9B119777-881B-767C-2CDC-916643F1C48C}"/>
          </ac:spMkLst>
        </pc:spChg>
        <pc:spChg chg="mod">
          <ac:chgData name="Michelle A Bulterys" userId="9d478967-be04-4e0e-86e3-d94b7235743b" providerId="ADAL" clId="{764CEB77-5B80-1641-A7A4-F65A8694B43B}" dt="2023-06-27T04:53:28.233" v="6642" actId="1076"/>
          <ac:spMkLst>
            <pc:docMk/>
            <pc:sldMk cId="1324529033" sldId="290"/>
            <ac:spMk id="4" creationId="{4A6D1EF3-464C-2441-9B81-0D92458A9140}"/>
          </ac:spMkLst>
        </pc:spChg>
      </pc:sldChg>
      <pc:sldChg chg="del modNotesTx">
        <pc:chgData name="Michelle A Bulterys" userId="9d478967-be04-4e0e-86e3-d94b7235743b" providerId="ADAL" clId="{764CEB77-5B80-1641-A7A4-F65A8694B43B}" dt="2023-06-27T04:54:55.771" v="6666" actId="2696"/>
        <pc:sldMkLst>
          <pc:docMk/>
          <pc:sldMk cId="2897942891" sldId="291"/>
        </pc:sldMkLst>
      </pc:sldChg>
      <pc:sldChg chg="addSp delSp modSp del mod modNotesTx">
        <pc:chgData name="Michelle A Bulterys" userId="9d478967-be04-4e0e-86e3-d94b7235743b" providerId="ADAL" clId="{764CEB77-5B80-1641-A7A4-F65A8694B43B}" dt="2023-06-27T04:54:57.911" v="6667" actId="2696"/>
        <pc:sldMkLst>
          <pc:docMk/>
          <pc:sldMk cId="3887547934" sldId="292"/>
        </pc:sldMkLst>
        <pc:spChg chg="del mod">
          <ac:chgData name="Michelle A Bulterys" userId="9d478967-be04-4e0e-86e3-d94b7235743b" providerId="ADAL" clId="{764CEB77-5B80-1641-A7A4-F65A8694B43B}" dt="2023-06-27T04:54:54.237" v="6665" actId="21"/>
          <ac:spMkLst>
            <pc:docMk/>
            <pc:sldMk cId="3887547934" sldId="292"/>
            <ac:spMk id="4" creationId="{2F2934E1-9616-C2E6-5EEA-097E27AE83E5}"/>
          </ac:spMkLst>
        </pc:spChg>
        <pc:spChg chg="add del mod">
          <ac:chgData name="Michelle A Bulterys" userId="9d478967-be04-4e0e-86e3-d94b7235743b" providerId="ADAL" clId="{764CEB77-5B80-1641-A7A4-F65A8694B43B}" dt="2023-06-27T04:54:35.171" v="6655" actId="478"/>
          <ac:spMkLst>
            <pc:docMk/>
            <pc:sldMk cId="3887547934" sldId="292"/>
            <ac:spMk id="5" creationId="{715BB4D4-4C82-9BAD-A9C5-83FEC52943CE}"/>
          </ac:spMkLst>
        </pc:spChg>
      </pc:sldChg>
      <pc:sldChg chg="del modNotesTx">
        <pc:chgData name="Michelle A Bulterys" userId="9d478967-be04-4e0e-86e3-d94b7235743b" providerId="ADAL" clId="{764CEB77-5B80-1641-A7A4-F65A8694B43B}" dt="2023-06-27T04:54:59.910" v="6668" actId="2696"/>
        <pc:sldMkLst>
          <pc:docMk/>
          <pc:sldMk cId="3251782003" sldId="293"/>
        </pc:sldMkLst>
      </pc:sldChg>
      <pc:sldChg chg="addSp delSp modSp mod modNotesTx">
        <pc:chgData name="Michelle A Bulterys" userId="9d478967-be04-4e0e-86e3-d94b7235743b" providerId="ADAL" clId="{764CEB77-5B80-1641-A7A4-F65A8694B43B}" dt="2023-07-09T21:03:27.753" v="10062" actId="1076"/>
        <pc:sldMkLst>
          <pc:docMk/>
          <pc:sldMk cId="4186212549" sldId="294"/>
        </pc:sldMkLst>
        <pc:spChg chg="add del mod">
          <ac:chgData name="Michelle A Bulterys" userId="9d478967-be04-4e0e-86e3-d94b7235743b" providerId="ADAL" clId="{764CEB77-5B80-1641-A7A4-F65A8694B43B}" dt="2023-06-27T04:55:03.948" v="6669" actId="478"/>
          <ac:spMkLst>
            <pc:docMk/>
            <pc:sldMk cId="4186212549" sldId="294"/>
            <ac:spMk id="3" creationId="{99C2CDBF-A2B0-97DA-6BB9-1CEF4097A722}"/>
          </ac:spMkLst>
        </pc:spChg>
        <pc:spChg chg="add mod">
          <ac:chgData name="Michelle A Bulterys" userId="9d478967-be04-4e0e-86e3-d94b7235743b" providerId="ADAL" clId="{764CEB77-5B80-1641-A7A4-F65A8694B43B}" dt="2023-07-09T21:03:27.753" v="10062" actId="1076"/>
          <ac:spMkLst>
            <pc:docMk/>
            <pc:sldMk cId="4186212549" sldId="294"/>
            <ac:spMk id="4" creationId="{08053C80-B447-A00C-86C6-C6C0456E9172}"/>
          </ac:spMkLst>
        </pc:spChg>
        <pc:spChg chg="add mod">
          <ac:chgData name="Michelle A Bulterys" userId="9d478967-be04-4e0e-86e3-d94b7235743b" providerId="ADAL" clId="{764CEB77-5B80-1641-A7A4-F65A8694B43B}" dt="2023-06-27T04:56:33.474" v="6732" actId="1037"/>
          <ac:spMkLst>
            <pc:docMk/>
            <pc:sldMk cId="4186212549" sldId="294"/>
            <ac:spMk id="7" creationId="{C5BA5BB5-3510-6B4F-9A31-1A62CF8DEC0B}"/>
          </ac:spMkLst>
        </pc:spChg>
        <pc:picChg chg="del">
          <ac:chgData name="Michelle A Bulterys" userId="9d478967-be04-4e0e-86e3-d94b7235743b" providerId="ADAL" clId="{764CEB77-5B80-1641-A7A4-F65A8694B43B}" dt="2023-06-27T04:55:30.074" v="6684" actId="478"/>
          <ac:picMkLst>
            <pc:docMk/>
            <pc:sldMk cId="4186212549" sldId="294"/>
            <ac:picMk id="2" creationId="{38B82FC9-934E-23AC-7BE1-43954A657C90}"/>
          </ac:picMkLst>
        </pc:picChg>
        <pc:picChg chg="mod">
          <ac:chgData name="Michelle A Bulterys" userId="9d478967-be04-4e0e-86e3-d94b7235743b" providerId="ADAL" clId="{764CEB77-5B80-1641-A7A4-F65A8694B43B}" dt="2023-06-27T04:55:32.425" v="6685" actId="1076"/>
          <ac:picMkLst>
            <pc:docMk/>
            <pc:sldMk cId="4186212549" sldId="294"/>
            <ac:picMk id="5" creationId="{A3408486-3064-2E68-ED42-2CA6DACF48FF}"/>
          </ac:picMkLst>
        </pc:picChg>
      </pc:sldChg>
      <pc:sldChg chg="del modNotesTx">
        <pc:chgData name="Michelle A Bulterys" userId="9d478967-be04-4e0e-86e3-d94b7235743b" providerId="ADAL" clId="{764CEB77-5B80-1641-A7A4-F65A8694B43B}" dt="2023-06-27T04:55:35.741" v="6686" actId="2696"/>
        <pc:sldMkLst>
          <pc:docMk/>
          <pc:sldMk cId="3290788245" sldId="295"/>
        </pc:sldMkLst>
      </pc:sldChg>
      <pc:sldChg chg="delSp del mod modNotesTx">
        <pc:chgData name="Michelle A Bulterys" userId="9d478967-be04-4e0e-86e3-d94b7235743b" providerId="ADAL" clId="{764CEB77-5B80-1641-A7A4-F65A8694B43B}" dt="2023-06-27T04:02:54.279" v="1346" actId="2696"/>
        <pc:sldMkLst>
          <pc:docMk/>
          <pc:sldMk cId="185582420" sldId="296"/>
        </pc:sldMkLst>
        <pc:spChg chg="del">
          <ac:chgData name="Michelle A Bulterys" userId="9d478967-be04-4e0e-86e3-d94b7235743b" providerId="ADAL" clId="{764CEB77-5B80-1641-A7A4-F65A8694B43B}" dt="2023-06-27T04:02:46.915" v="1344" actId="21"/>
          <ac:spMkLst>
            <pc:docMk/>
            <pc:sldMk cId="185582420" sldId="296"/>
            <ac:spMk id="7" creationId="{2FF36C63-6535-659E-9513-E6219D228FE4}"/>
          </ac:spMkLst>
        </pc:spChg>
      </pc:sldChg>
      <pc:sldChg chg="addSp modSp del modNotesTx">
        <pc:chgData name="Michelle A Bulterys" userId="9d478967-be04-4e0e-86e3-d94b7235743b" providerId="ADAL" clId="{764CEB77-5B80-1641-A7A4-F65A8694B43B}" dt="2023-06-27T04:55:36.255" v="6687" actId="2696"/>
        <pc:sldMkLst>
          <pc:docMk/>
          <pc:sldMk cId="2276443836" sldId="297"/>
        </pc:sldMkLst>
        <pc:spChg chg="add mod">
          <ac:chgData name="Michelle A Bulterys" userId="9d478967-be04-4e0e-86e3-d94b7235743b" providerId="ADAL" clId="{764CEB77-5B80-1641-A7A4-F65A8694B43B}" dt="2023-06-27T04:02:48.970" v="1345"/>
          <ac:spMkLst>
            <pc:docMk/>
            <pc:sldMk cId="2276443836" sldId="297"/>
            <ac:spMk id="4" creationId="{FEFCDF9B-7466-9A9D-8B1C-3602F7A566F9}"/>
          </ac:spMkLst>
        </pc:spChg>
      </pc:sldChg>
      <pc:sldChg chg="addSp modSp del mod modNotesTx">
        <pc:chgData name="Michelle A Bulterys" userId="9d478967-be04-4e0e-86e3-d94b7235743b" providerId="ADAL" clId="{764CEB77-5B80-1641-A7A4-F65A8694B43B}" dt="2023-06-27T04:55:37.151" v="6688" actId="2696"/>
        <pc:sldMkLst>
          <pc:docMk/>
          <pc:sldMk cId="951505082" sldId="298"/>
        </pc:sldMkLst>
        <pc:spChg chg="add mod">
          <ac:chgData name="Michelle A Bulterys" userId="9d478967-be04-4e0e-86e3-d94b7235743b" providerId="ADAL" clId="{764CEB77-5B80-1641-A7A4-F65A8694B43B}" dt="2023-06-27T04:00:39.315" v="1291" actId="1076"/>
          <ac:spMkLst>
            <pc:docMk/>
            <pc:sldMk cId="951505082" sldId="298"/>
            <ac:spMk id="3" creationId="{12E7D342-3FBA-2881-748E-FB1B0837E3AD}"/>
          </ac:spMkLst>
        </pc:spChg>
      </pc:sldChg>
      <pc:sldChg chg="addSp delSp modSp add mod modNotesTx">
        <pc:chgData name="Michelle A Bulterys" userId="9d478967-be04-4e0e-86e3-d94b7235743b" providerId="ADAL" clId="{764CEB77-5B80-1641-A7A4-F65A8694B43B}" dt="2023-07-09T21:51:06.523" v="10983" actId="20577"/>
        <pc:sldMkLst>
          <pc:docMk/>
          <pc:sldMk cId="4130643357" sldId="299"/>
        </pc:sldMkLst>
        <pc:spChg chg="add del mod">
          <ac:chgData name="Michelle A Bulterys" userId="9d478967-be04-4e0e-86e3-d94b7235743b" providerId="ADAL" clId="{764CEB77-5B80-1641-A7A4-F65A8694B43B}" dt="2023-07-09T21:04:40.265" v="10075" actId="478"/>
          <ac:spMkLst>
            <pc:docMk/>
            <pc:sldMk cId="4130643357" sldId="299"/>
            <ac:spMk id="2" creationId="{7E7BC8A4-688D-EC00-B15C-411C61542D14}"/>
          </ac:spMkLst>
        </pc:spChg>
        <pc:spChg chg="add mod">
          <ac:chgData name="Michelle A Bulterys" userId="9d478967-be04-4e0e-86e3-d94b7235743b" providerId="ADAL" clId="{764CEB77-5B80-1641-A7A4-F65A8694B43B}" dt="2023-07-06T22:16:16.151" v="9654" actId="1036"/>
          <ac:spMkLst>
            <pc:docMk/>
            <pc:sldMk cId="4130643357" sldId="299"/>
            <ac:spMk id="14" creationId="{C6EA5FDA-9DED-284E-A8B3-55CFFF302D1B}"/>
          </ac:spMkLst>
        </pc:spChg>
        <pc:spChg chg="add del mod">
          <ac:chgData name="Michelle A Bulterys" userId="9d478967-be04-4e0e-86e3-d94b7235743b" providerId="ADAL" clId="{764CEB77-5B80-1641-A7A4-F65A8694B43B}" dt="2023-07-06T22:00:21.943" v="9362" actId="21"/>
          <ac:spMkLst>
            <pc:docMk/>
            <pc:sldMk cId="4130643357" sldId="299"/>
            <ac:spMk id="15" creationId="{1167B97E-5888-96C5-5536-F581911B33CE}"/>
          </ac:spMkLst>
        </pc:spChg>
        <pc:spChg chg="add mod">
          <ac:chgData name="Michelle A Bulterys" userId="9d478967-be04-4e0e-86e3-d94b7235743b" providerId="ADAL" clId="{764CEB77-5B80-1641-A7A4-F65A8694B43B}" dt="2023-07-06T22:16:16.151" v="9654" actId="1036"/>
          <ac:spMkLst>
            <pc:docMk/>
            <pc:sldMk cId="4130643357" sldId="299"/>
            <ac:spMk id="16" creationId="{89602AA1-FCAF-FCD4-BA22-2ED4C571BD38}"/>
          </ac:spMkLst>
        </pc:spChg>
        <pc:spChg chg="add mod">
          <ac:chgData name="Michelle A Bulterys" userId="9d478967-be04-4e0e-86e3-d94b7235743b" providerId="ADAL" clId="{764CEB77-5B80-1641-A7A4-F65A8694B43B}" dt="2023-06-26T23:56:43.518" v="1165" actId="14100"/>
          <ac:spMkLst>
            <pc:docMk/>
            <pc:sldMk cId="4130643357" sldId="299"/>
            <ac:spMk id="17" creationId="{C8AD45D3-16C0-832A-3103-54396E8BCFBB}"/>
          </ac:spMkLst>
        </pc:spChg>
        <pc:spChg chg="add mod">
          <ac:chgData name="Michelle A Bulterys" userId="9d478967-be04-4e0e-86e3-d94b7235743b" providerId="ADAL" clId="{764CEB77-5B80-1641-A7A4-F65A8694B43B}" dt="2023-07-06T22:16:16.151" v="9654" actId="1036"/>
          <ac:spMkLst>
            <pc:docMk/>
            <pc:sldMk cId="4130643357" sldId="299"/>
            <ac:spMk id="18" creationId="{4C0B9F81-C7E9-71EF-4B6E-D846E14C49CF}"/>
          </ac:spMkLst>
        </pc:spChg>
        <pc:spChg chg="add mod">
          <ac:chgData name="Michelle A Bulterys" userId="9d478967-be04-4e0e-86e3-d94b7235743b" providerId="ADAL" clId="{764CEB77-5B80-1641-A7A4-F65A8694B43B}" dt="2023-07-06T22:16:16.151" v="9654" actId="1036"/>
          <ac:spMkLst>
            <pc:docMk/>
            <pc:sldMk cId="4130643357" sldId="299"/>
            <ac:spMk id="19" creationId="{8AC5593E-E89F-DA41-1D4C-5CAB0F91CE81}"/>
          </ac:spMkLst>
        </pc:spChg>
        <pc:spChg chg="add mod">
          <ac:chgData name="Michelle A Bulterys" userId="9d478967-be04-4e0e-86e3-d94b7235743b" providerId="ADAL" clId="{764CEB77-5B80-1641-A7A4-F65A8694B43B}" dt="2023-07-06T22:16:16.151" v="9654" actId="1036"/>
          <ac:spMkLst>
            <pc:docMk/>
            <pc:sldMk cId="4130643357" sldId="299"/>
            <ac:spMk id="20" creationId="{EA114A58-BC1B-8251-04A4-91641B149526}"/>
          </ac:spMkLst>
        </pc:spChg>
        <pc:spChg chg="add mod">
          <ac:chgData name="Michelle A Bulterys" userId="9d478967-be04-4e0e-86e3-d94b7235743b" providerId="ADAL" clId="{764CEB77-5B80-1641-A7A4-F65A8694B43B}" dt="2023-07-06T22:16:16.151" v="9654" actId="1036"/>
          <ac:spMkLst>
            <pc:docMk/>
            <pc:sldMk cId="4130643357" sldId="299"/>
            <ac:spMk id="21" creationId="{C8D3636D-E3E4-375F-9EC5-282E2C90577B}"/>
          </ac:spMkLst>
        </pc:spChg>
        <pc:spChg chg="add mod">
          <ac:chgData name="Michelle A Bulterys" userId="9d478967-be04-4e0e-86e3-d94b7235743b" providerId="ADAL" clId="{764CEB77-5B80-1641-A7A4-F65A8694B43B}" dt="2023-07-06T22:16:16.151" v="9654" actId="1036"/>
          <ac:spMkLst>
            <pc:docMk/>
            <pc:sldMk cId="4130643357" sldId="299"/>
            <ac:spMk id="22" creationId="{0B400065-5AC5-6C27-BB3D-FF901038CF80}"/>
          </ac:spMkLst>
        </pc:spChg>
        <pc:spChg chg="add del mod">
          <ac:chgData name="Michelle A Bulterys" userId="9d478967-be04-4e0e-86e3-d94b7235743b" providerId="ADAL" clId="{764CEB77-5B80-1641-A7A4-F65A8694B43B}" dt="2023-07-06T22:00:21.943" v="9362" actId="21"/>
          <ac:spMkLst>
            <pc:docMk/>
            <pc:sldMk cId="4130643357" sldId="299"/>
            <ac:spMk id="23" creationId="{8B17F15C-E384-E939-D607-7666339B0F7E}"/>
          </ac:spMkLst>
        </pc:spChg>
        <pc:spChg chg="add del mod">
          <ac:chgData name="Michelle A Bulterys" userId="9d478967-be04-4e0e-86e3-d94b7235743b" providerId="ADAL" clId="{764CEB77-5B80-1641-A7A4-F65A8694B43B}" dt="2023-07-06T21:06:50.186" v="9166" actId="21"/>
          <ac:spMkLst>
            <pc:docMk/>
            <pc:sldMk cId="4130643357" sldId="299"/>
            <ac:spMk id="27" creationId="{59618683-EAA6-C843-7FC7-3E27421D11A1}"/>
          </ac:spMkLst>
        </pc:spChg>
        <pc:spChg chg="add del mod">
          <ac:chgData name="Michelle A Bulterys" userId="9d478967-be04-4e0e-86e3-d94b7235743b" providerId="ADAL" clId="{764CEB77-5B80-1641-A7A4-F65A8694B43B}" dt="2023-07-06T21:07:38.606" v="9173" actId="21"/>
          <ac:spMkLst>
            <pc:docMk/>
            <pc:sldMk cId="4130643357" sldId="299"/>
            <ac:spMk id="28" creationId="{3D43C32E-ED9B-4041-0CED-6C322E56FFC5}"/>
          </ac:spMkLst>
        </pc:spChg>
        <pc:spChg chg="add del mod">
          <ac:chgData name="Michelle A Bulterys" userId="9d478967-be04-4e0e-86e3-d94b7235743b" providerId="ADAL" clId="{764CEB77-5B80-1641-A7A4-F65A8694B43B}" dt="2023-07-06T21:07:38.606" v="9173" actId="21"/>
          <ac:spMkLst>
            <pc:docMk/>
            <pc:sldMk cId="4130643357" sldId="299"/>
            <ac:spMk id="29" creationId="{F3938D50-BF66-E2F1-C54D-DAB8A008A4BD}"/>
          </ac:spMkLst>
        </pc:spChg>
        <pc:spChg chg="add del mod">
          <ac:chgData name="Michelle A Bulterys" userId="9d478967-be04-4e0e-86e3-d94b7235743b" providerId="ADAL" clId="{764CEB77-5B80-1641-A7A4-F65A8694B43B}" dt="2023-07-06T21:11:02.431" v="9203" actId="21"/>
          <ac:spMkLst>
            <pc:docMk/>
            <pc:sldMk cId="4130643357" sldId="299"/>
            <ac:spMk id="30" creationId="{65F69276-BDCB-4CC1-CD00-D616A494B599}"/>
          </ac:spMkLst>
        </pc:spChg>
        <pc:spChg chg="add del mod">
          <ac:chgData name="Michelle A Bulterys" userId="9d478967-be04-4e0e-86e3-d94b7235743b" providerId="ADAL" clId="{764CEB77-5B80-1641-A7A4-F65A8694B43B}" dt="2023-07-06T21:10:38.263" v="9190" actId="21"/>
          <ac:spMkLst>
            <pc:docMk/>
            <pc:sldMk cId="4130643357" sldId="299"/>
            <ac:spMk id="31" creationId="{CB531302-5442-3843-8929-2FD06137A875}"/>
          </ac:spMkLst>
        </pc:spChg>
        <pc:spChg chg="add del mod">
          <ac:chgData name="Michelle A Bulterys" userId="9d478967-be04-4e0e-86e3-d94b7235743b" providerId="ADAL" clId="{764CEB77-5B80-1641-A7A4-F65A8694B43B}" dt="2023-07-06T21:10:38.263" v="9190" actId="21"/>
          <ac:spMkLst>
            <pc:docMk/>
            <pc:sldMk cId="4130643357" sldId="299"/>
            <ac:spMk id="32" creationId="{CBCFF12D-8878-DEE7-4828-4B1D447CDA8E}"/>
          </ac:spMkLst>
        </pc:spChg>
        <pc:spChg chg="add del mod">
          <ac:chgData name="Michelle A Bulterys" userId="9d478967-be04-4e0e-86e3-d94b7235743b" providerId="ADAL" clId="{764CEB77-5B80-1641-A7A4-F65A8694B43B}" dt="2023-07-06T21:10:38.263" v="9190" actId="21"/>
          <ac:spMkLst>
            <pc:docMk/>
            <pc:sldMk cId="4130643357" sldId="299"/>
            <ac:spMk id="33" creationId="{8D5C2DC0-D69C-73B2-E464-29A9C2561840}"/>
          </ac:spMkLst>
        </pc:spChg>
        <pc:spChg chg="add del mod">
          <ac:chgData name="Michelle A Bulterys" userId="9d478967-be04-4e0e-86e3-d94b7235743b" providerId="ADAL" clId="{764CEB77-5B80-1641-A7A4-F65A8694B43B}" dt="2023-06-27T04:08:41.462" v="1975"/>
          <ac:spMkLst>
            <pc:docMk/>
            <pc:sldMk cId="4130643357" sldId="299"/>
            <ac:spMk id="34" creationId="{F487F199-E6AF-5C49-8C9D-B5D71CE454F1}"/>
          </ac:spMkLst>
        </pc:spChg>
        <pc:spChg chg="add mod">
          <ac:chgData name="Michelle A Bulterys" userId="9d478967-be04-4e0e-86e3-d94b7235743b" providerId="ADAL" clId="{764CEB77-5B80-1641-A7A4-F65A8694B43B}" dt="2023-06-27T04:08:40.264" v="1973" actId="1076"/>
          <ac:spMkLst>
            <pc:docMk/>
            <pc:sldMk cId="4130643357" sldId="299"/>
            <ac:spMk id="35" creationId="{C1D15CCD-91B2-4737-E9DB-5BDF9A8DE1FB}"/>
          </ac:spMkLst>
        </pc:spChg>
        <pc:spChg chg="add del mod">
          <ac:chgData name="Michelle A Bulterys" userId="9d478967-be04-4e0e-86e3-d94b7235743b" providerId="ADAL" clId="{764CEB77-5B80-1641-A7A4-F65A8694B43B}" dt="2023-07-06T22:09:49.863" v="9418" actId="21"/>
          <ac:spMkLst>
            <pc:docMk/>
            <pc:sldMk cId="4130643357" sldId="299"/>
            <ac:spMk id="36" creationId="{DA85487B-0313-0337-76FD-A494997099D2}"/>
          </ac:spMkLst>
        </pc:spChg>
        <pc:spChg chg="add del mod">
          <ac:chgData name="Michelle A Bulterys" userId="9d478967-be04-4e0e-86e3-d94b7235743b" providerId="ADAL" clId="{764CEB77-5B80-1641-A7A4-F65A8694B43B}" dt="2023-07-06T22:09:49.863" v="9418" actId="21"/>
          <ac:spMkLst>
            <pc:docMk/>
            <pc:sldMk cId="4130643357" sldId="299"/>
            <ac:spMk id="37" creationId="{424F021F-1E36-5E9B-FC5E-0617FB4FCFB0}"/>
          </ac:spMkLst>
        </pc:spChg>
        <pc:spChg chg="add del mod">
          <ac:chgData name="Michelle A Bulterys" userId="9d478967-be04-4e0e-86e3-d94b7235743b" providerId="ADAL" clId="{764CEB77-5B80-1641-A7A4-F65A8694B43B}" dt="2023-07-06T22:09:49.863" v="9418" actId="21"/>
          <ac:spMkLst>
            <pc:docMk/>
            <pc:sldMk cId="4130643357" sldId="299"/>
            <ac:spMk id="38" creationId="{442857A5-E0CA-634C-A383-E94635D99F6E}"/>
          </ac:spMkLst>
        </pc:spChg>
        <pc:spChg chg="add mod">
          <ac:chgData name="Michelle A Bulterys" userId="9d478967-be04-4e0e-86e3-d94b7235743b" providerId="ADAL" clId="{764CEB77-5B80-1641-A7A4-F65A8694B43B}" dt="2023-07-06T22:16:16.151" v="9654" actId="1036"/>
          <ac:spMkLst>
            <pc:docMk/>
            <pc:sldMk cId="4130643357" sldId="299"/>
            <ac:spMk id="39" creationId="{2B2B8526-21EE-2CEB-E062-9B4DA2E0C5FF}"/>
          </ac:spMkLst>
        </pc:spChg>
        <pc:spChg chg="add mod">
          <ac:chgData name="Michelle A Bulterys" userId="9d478967-be04-4e0e-86e3-d94b7235743b" providerId="ADAL" clId="{764CEB77-5B80-1641-A7A4-F65A8694B43B}" dt="2023-07-06T22:16:16.151" v="9654" actId="1036"/>
          <ac:spMkLst>
            <pc:docMk/>
            <pc:sldMk cId="4130643357" sldId="299"/>
            <ac:spMk id="46" creationId="{764FD32B-F552-76E3-0096-CF52BF10C6D6}"/>
          </ac:spMkLst>
        </pc:spChg>
        <pc:spChg chg="add mod">
          <ac:chgData name="Michelle A Bulterys" userId="9d478967-be04-4e0e-86e3-d94b7235743b" providerId="ADAL" clId="{764CEB77-5B80-1641-A7A4-F65A8694B43B}" dt="2023-07-06T22:16:16.151" v="9654" actId="1036"/>
          <ac:spMkLst>
            <pc:docMk/>
            <pc:sldMk cId="4130643357" sldId="299"/>
            <ac:spMk id="47" creationId="{855C878A-D5EF-43AE-B792-137F895D24F0}"/>
          </ac:spMkLst>
        </pc:spChg>
        <pc:spChg chg="add mod">
          <ac:chgData name="Michelle A Bulterys" userId="9d478967-be04-4e0e-86e3-d94b7235743b" providerId="ADAL" clId="{764CEB77-5B80-1641-A7A4-F65A8694B43B}" dt="2023-07-06T22:16:16.151" v="9654" actId="1036"/>
          <ac:spMkLst>
            <pc:docMk/>
            <pc:sldMk cId="4130643357" sldId="299"/>
            <ac:spMk id="48" creationId="{6DF28C7A-A9DA-D3E8-6E8B-CAA6F3BD21E9}"/>
          </ac:spMkLst>
        </pc:spChg>
        <pc:spChg chg="add mod">
          <ac:chgData name="Michelle A Bulterys" userId="9d478967-be04-4e0e-86e3-d94b7235743b" providerId="ADAL" clId="{764CEB77-5B80-1641-A7A4-F65A8694B43B}" dt="2023-07-06T22:16:16.151" v="9654" actId="1036"/>
          <ac:spMkLst>
            <pc:docMk/>
            <pc:sldMk cId="4130643357" sldId="299"/>
            <ac:spMk id="51" creationId="{F5AEC636-D069-0A36-254D-3D4297251DDC}"/>
          </ac:spMkLst>
        </pc:spChg>
        <pc:spChg chg="add mod">
          <ac:chgData name="Michelle A Bulterys" userId="9d478967-be04-4e0e-86e3-d94b7235743b" providerId="ADAL" clId="{764CEB77-5B80-1641-A7A4-F65A8694B43B}" dt="2023-07-06T22:16:16.151" v="9654" actId="1036"/>
          <ac:spMkLst>
            <pc:docMk/>
            <pc:sldMk cId="4130643357" sldId="299"/>
            <ac:spMk id="52" creationId="{CDB17AF5-F1F2-2C70-A94A-7DBA9810F266}"/>
          </ac:spMkLst>
        </pc:spChg>
        <pc:spChg chg="add mod">
          <ac:chgData name="Michelle A Bulterys" userId="9d478967-be04-4e0e-86e3-d94b7235743b" providerId="ADAL" clId="{764CEB77-5B80-1641-A7A4-F65A8694B43B}" dt="2023-07-06T22:16:16.151" v="9654" actId="1036"/>
          <ac:spMkLst>
            <pc:docMk/>
            <pc:sldMk cId="4130643357" sldId="299"/>
            <ac:spMk id="55" creationId="{F0A9CCC7-8D38-7103-CF73-DCAEAE9763B8}"/>
          </ac:spMkLst>
        </pc:spChg>
        <pc:spChg chg="add mod">
          <ac:chgData name="Michelle A Bulterys" userId="9d478967-be04-4e0e-86e3-d94b7235743b" providerId="ADAL" clId="{764CEB77-5B80-1641-A7A4-F65A8694B43B}" dt="2023-07-06T22:16:16.151" v="9654" actId="1036"/>
          <ac:spMkLst>
            <pc:docMk/>
            <pc:sldMk cId="4130643357" sldId="299"/>
            <ac:spMk id="58" creationId="{6F3F8DF4-6FCC-F48E-121E-9CD424E8B757}"/>
          </ac:spMkLst>
        </pc:spChg>
        <pc:spChg chg="add mod">
          <ac:chgData name="Michelle A Bulterys" userId="9d478967-be04-4e0e-86e3-d94b7235743b" providerId="ADAL" clId="{764CEB77-5B80-1641-A7A4-F65A8694B43B}" dt="2023-07-06T22:16:16.151" v="9654" actId="1036"/>
          <ac:spMkLst>
            <pc:docMk/>
            <pc:sldMk cId="4130643357" sldId="299"/>
            <ac:spMk id="59" creationId="{4994A382-3AC2-734C-122C-6B8967FF0378}"/>
          </ac:spMkLst>
        </pc:spChg>
        <pc:spChg chg="add mod">
          <ac:chgData name="Michelle A Bulterys" userId="9d478967-be04-4e0e-86e3-d94b7235743b" providerId="ADAL" clId="{764CEB77-5B80-1641-A7A4-F65A8694B43B}" dt="2023-07-06T22:16:16.151" v="9654" actId="1036"/>
          <ac:spMkLst>
            <pc:docMk/>
            <pc:sldMk cId="4130643357" sldId="299"/>
            <ac:spMk id="60" creationId="{52C66D29-E922-E960-B8FB-5791FCF639F6}"/>
          </ac:spMkLst>
        </pc:spChg>
        <pc:spChg chg="add mod">
          <ac:chgData name="Michelle A Bulterys" userId="9d478967-be04-4e0e-86e3-d94b7235743b" providerId="ADAL" clId="{764CEB77-5B80-1641-A7A4-F65A8694B43B}" dt="2023-07-06T22:17:09.474" v="9657" actId="1036"/>
          <ac:spMkLst>
            <pc:docMk/>
            <pc:sldMk cId="4130643357" sldId="299"/>
            <ac:spMk id="67" creationId="{2B3172EA-0E79-A473-06BA-05DA825A4ECA}"/>
          </ac:spMkLst>
        </pc:spChg>
        <pc:picChg chg="mod modCrop">
          <ac:chgData name="Michelle A Bulterys" userId="9d478967-be04-4e0e-86e3-d94b7235743b" providerId="ADAL" clId="{764CEB77-5B80-1641-A7A4-F65A8694B43B}" dt="2023-07-06T22:16:16.151" v="9654" actId="1036"/>
          <ac:picMkLst>
            <pc:docMk/>
            <pc:sldMk cId="4130643357" sldId="299"/>
            <ac:picMk id="3" creationId="{F3665C9F-4785-0F00-7D64-9BD7DC393E6B}"/>
          </ac:picMkLst>
        </pc:picChg>
        <pc:picChg chg="add del mod">
          <ac:chgData name="Michelle A Bulterys" userId="9d478967-be04-4e0e-86e3-d94b7235743b" providerId="ADAL" clId="{764CEB77-5B80-1641-A7A4-F65A8694B43B}" dt="2023-06-26T22:37:07.806" v="14" actId="478"/>
          <ac:picMkLst>
            <pc:docMk/>
            <pc:sldMk cId="4130643357" sldId="299"/>
            <ac:picMk id="4" creationId="{328DD811-0F24-4D2B-90F3-50553749235C}"/>
          </ac:picMkLst>
        </pc:picChg>
        <pc:picChg chg="add del mod modCrop">
          <ac:chgData name="Michelle A Bulterys" userId="9d478967-be04-4e0e-86e3-d94b7235743b" providerId="ADAL" clId="{764CEB77-5B80-1641-A7A4-F65A8694B43B}" dt="2023-07-06T21:56:16.906" v="9345" actId="478"/>
          <ac:picMkLst>
            <pc:docMk/>
            <pc:sldMk cId="4130643357" sldId="299"/>
            <ac:picMk id="4" creationId="{9BB1C995-0599-4782-E434-FCFF0E52E1E7}"/>
          </ac:picMkLst>
        </pc:picChg>
        <pc:picChg chg="add del mod">
          <ac:chgData name="Michelle A Bulterys" userId="9d478967-be04-4e0e-86e3-d94b7235743b" providerId="ADAL" clId="{764CEB77-5B80-1641-A7A4-F65A8694B43B}" dt="2023-06-26T22:37:21.800" v="22" actId="478"/>
          <ac:picMkLst>
            <pc:docMk/>
            <pc:sldMk cId="4130643357" sldId="299"/>
            <ac:picMk id="7" creationId="{B173B1B5-64F9-0349-8449-ACF826353210}"/>
          </ac:picMkLst>
        </pc:picChg>
        <pc:picChg chg="add del mod">
          <ac:chgData name="Michelle A Bulterys" userId="9d478967-be04-4e0e-86e3-d94b7235743b" providerId="ADAL" clId="{764CEB77-5B80-1641-A7A4-F65A8694B43B}" dt="2023-07-06T22:00:23.279" v="9363" actId="478"/>
          <ac:picMkLst>
            <pc:docMk/>
            <pc:sldMk cId="4130643357" sldId="299"/>
            <ac:picMk id="7" creationId="{C032CE2A-887E-B4B9-4893-9E7EFC94D8BD}"/>
          </ac:picMkLst>
        </pc:picChg>
        <pc:picChg chg="add del mod">
          <ac:chgData name="Michelle A Bulterys" userId="9d478967-be04-4e0e-86e3-d94b7235743b" providerId="ADAL" clId="{764CEB77-5B80-1641-A7A4-F65A8694B43B}" dt="2023-07-06T21:06:52.542" v="9167" actId="478"/>
          <ac:picMkLst>
            <pc:docMk/>
            <pc:sldMk cId="4130643357" sldId="299"/>
            <ac:picMk id="9" creationId="{EBE46D97-39A7-1FC3-E946-6431EF22386D}"/>
          </ac:picMkLst>
        </pc:picChg>
        <pc:picChg chg="add del mod">
          <ac:chgData name="Michelle A Bulterys" userId="9d478967-be04-4e0e-86e3-d94b7235743b" providerId="ADAL" clId="{764CEB77-5B80-1641-A7A4-F65A8694B43B}" dt="2023-07-06T22:05:48.606" v="9380" actId="478"/>
          <ac:picMkLst>
            <pc:docMk/>
            <pc:sldMk cId="4130643357" sldId="299"/>
            <ac:picMk id="10" creationId="{BB3F40BE-B6F9-0DB9-5278-03D7117BAE60}"/>
          </ac:picMkLst>
        </pc:picChg>
        <pc:picChg chg="add del mod">
          <ac:chgData name="Michelle A Bulterys" userId="9d478967-be04-4e0e-86e3-d94b7235743b" providerId="ADAL" clId="{764CEB77-5B80-1641-A7A4-F65A8694B43B}" dt="2023-07-06T21:07:41.508" v="9174" actId="478"/>
          <ac:picMkLst>
            <pc:docMk/>
            <pc:sldMk cId="4130643357" sldId="299"/>
            <ac:picMk id="11" creationId="{B54C2771-C8BD-11AF-3681-B23AA11E7B2B}"/>
          </ac:picMkLst>
        </pc:picChg>
        <pc:picChg chg="add del mod">
          <ac:chgData name="Michelle A Bulterys" userId="9d478967-be04-4e0e-86e3-d94b7235743b" providerId="ADAL" clId="{764CEB77-5B80-1641-A7A4-F65A8694B43B}" dt="2023-07-06T21:09:55.276" v="9180" actId="478"/>
          <ac:picMkLst>
            <pc:docMk/>
            <pc:sldMk cId="4130643357" sldId="299"/>
            <ac:picMk id="13" creationId="{1E673409-AE62-F105-3905-016B50275B33}"/>
          </ac:picMkLst>
        </pc:picChg>
        <pc:picChg chg="add del mod">
          <ac:chgData name="Michelle A Bulterys" userId="9d478967-be04-4e0e-86e3-d94b7235743b" providerId="ADAL" clId="{764CEB77-5B80-1641-A7A4-F65A8694B43B}" dt="2023-06-26T22:47:07.802" v="320" actId="478"/>
          <ac:picMkLst>
            <pc:docMk/>
            <pc:sldMk cId="4130643357" sldId="299"/>
            <ac:picMk id="13" creationId="{2A043969-C42C-97D7-D032-D49EF782DF7D}"/>
          </ac:picMkLst>
        </pc:picChg>
        <pc:picChg chg="add del mod">
          <ac:chgData name="Michelle A Bulterys" userId="9d478967-be04-4e0e-86e3-d94b7235743b" providerId="ADAL" clId="{764CEB77-5B80-1641-A7A4-F65A8694B43B}" dt="2023-06-26T22:45:56.066" v="305" actId="478"/>
          <ac:picMkLst>
            <pc:docMk/>
            <pc:sldMk cId="4130643357" sldId="299"/>
            <ac:picMk id="15" creationId="{FD865EAD-1F36-B432-75C8-27C6D131D98B}"/>
          </ac:picMkLst>
        </pc:picChg>
        <pc:picChg chg="add del mod">
          <ac:chgData name="Michelle A Bulterys" userId="9d478967-be04-4e0e-86e3-d94b7235743b" providerId="ADAL" clId="{764CEB77-5B80-1641-A7A4-F65A8694B43B}" dt="2023-07-06T22:09:47.274" v="9417" actId="478"/>
          <ac:picMkLst>
            <pc:docMk/>
            <pc:sldMk cId="4130643357" sldId="299"/>
            <ac:picMk id="24" creationId="{E91E692B-DFA4-A22B-4173-DF36C575E4CE}"/>
          </ac:picMkLst>
        </pc:picChg>
        <pc:picChg chg="add del mod">
          <ac:chgData name="Michelle A Bulterys" userId="9d478967-be04-4e0e-86e3-d94b7235743b" providerId="ADAL" clId="{764CEB77-5B80-1641-A7A4-F65A8694B43B}" dt="2023-07-06T22:05:50.869" v="9381" actId="478"/>
          <ac:picMkLst>
            <pc:docMk/>
            <pc:sldMk cId="4130643357" sldId="299"/>
            <ac:picMk id="26" creationId="{3E144E72-49AD-C862-7B1B-A93F7073308B}"/>
          </ac:picMkLst>
        </pc:picChg>
        <pc:picChg chg="add del mod">
          <ac:chgData name="Michelle A Bulterys" userId="9d478967-be04-4e0e-86e3-d94b7235743b" providerId="ADAL" clId="{764CEB77-5B80-1641-A7A4-F65A8694B43B}" dt="2023-07-06T22:09:46.382" v="9416" actId="478"/>
          <ac:picMkLst>
            <pc:docMk/>
            <pc:sldMk cId="4130643357" sldId="299"/>
            <ac:picMk id="34" creationId="{A856C3FC-E085-6D07-2923-E6C1EAF569D1}"/>
          </ac:picMkLst>
        </pc:picChg>
        <pc:picChg chg="add del mod">
          <ac:chgData name="Michelle A Bulterys" userId="9d478967-be04-4e0e-86e3-d94b7235743b" providerId="ADAL" clId="{764CEB77-5B80-1641-A7A4-F65A8694B43B}" dt="2023-07-06T21:54:34.625" v="9309" actId="478"/>
          <ac:picMkLst>
            <pc:docMk/>
            <pc:sldMk cId="4130643357" sldId="299"/>
            <ac:picMk id="43" creationId="{97BB0437-01F6-4D5F-9F05-6F18D51ABDA5}"/>
          </ac:picMkLst>
        </pc:picChg>
        <pc:picChg chg="add mod">
          <ac:chgData name="Michelle A Bulterys" userId="9d478967-be04-4e0e-86e3-d94b7235743b" providerId="ADAL" clId="{764CEB77-5B80-1641-A7A4-F65A8694B43B}" dt="2023-07-06T22:16:16.151" v="9654" actId="1036"/>
          <ac:picMkLst>
            <pc:docMk/>
            <pc:sldMk cId="4130643357" sldId="299"/>
            <ac:picMk id="45" creationId="{89AA6572-BDBC-052D-2308-0AF3DC72C720}"/>
          </ac:picMkLst>
        </pc:picChg>
        <pc:picChg chg="add mod">
          <ac:chgData name="Michelle A Bulterys" userId="9d478967-be04-4e0e-86e3-d94b7235743b" providerId="ADAL" clId="{764CEB77-5B80-1641-A7A4-F65A8694B43B}" dt="2023-07-06T22:16:16.151" v="9654" actId="1036"/>
          <ac:picMkLst>
            <pc:docMk/>
            <pc:sldMk cId="4130643357" sldId="299"/>
            <ac:picMk id="50" creationId="{0E6A7267-461F-B6F0-01EA-B4B18084EA08}"/>
          </ac:picMkLst>
        </pc:picChg>
        <pc:picChg chg="add mod">
          <ac:chgData name="Michelle A Bulterys" userId="9d478967-be04-4e0e-86e3-d94b7235743b" providerId="ADAL" clId="{764CEB77-5B80-1641-A7A4-F65A8694B43B}" dt="2023-07-06T22:16:16.151" v="9654" actId="1036"/>
          <ac:picMkLst>
            <pc:docMk/>
            <pc:sldMk cId="4130643357" sldId="299"/>
            <ac:picMk id="54" creationId="{FD5E2116-179E-45C3-FD3D-421D9C0F72C7}"/>
          </ac:picMkLst>
        </pc:picChg>
        <pc:picChg chg="add mod">
          <ac:chgData name="Michelle A Bulterys" userId="9d478967-be04-4e0e-86e3-d94b7235743b" providerId="ADAL" clId="{764CEB77-5B80-1641-A7A4-F65A8694B43B}" dt="2023-07-06T22:16:16.151" v="9654" actId="1036"/>
          <ac:picMkLst>
            <pc:docMk/>
            <pc:sldMk cId="4130643357" sldId="299"/>
            <ac:picMk id="57" creationId="{0C05FAE3-07DF-CB82-E04E-A6878037B990}"/>
          </ac:picMkLst>
        </pc:picChg>
        <pc:cxnChg chg="add del mod">
          <ac:chgData name="Michelle A Bulterys" userId="9d478967-be04-4e0e-86e3-d94b7235743b" providerId="ADAL" clId="{764CEB77-5B80-1641-A7A4-F65A8694B43B}" dt="2023-07-06T21:44:03.792" v="9215" actId="478"/>
          <ac:cxnSpMkLst>
            <pc:docMk/>
            <pc:sldMk cId="4130643357" sldId="299"/>
            <ac:cxnSpMk id="41" creationId="{A1933A7B-10C5-AE15-7947-755559917554}"/>
          </ac:cxnSpMkLst>
        </pc:cxnChg>
        <pc:cxnChg chg="add mod">
          <ac:chgData name="Michelle A Bulterys" userId="9d478967-be04-4e0e-86e3-d94b7235743b" providerId="ADAL" clId="{764CEB77-5B80-1641-A7A4-F65A8694B43B}" dt="2023-07-06T22:16:16.151" v="9654" actId="1036"/>
          <ac:cxnSpMkLst>
            <pc:docMk/>
            <pc:sldMk cId="4130643357" sldId="299"/>
            <ac:cxnSpMk id="62" creationId="{829B3691-993E-1E71-74B2-38E377B31D40}"/>
          </ac:cxnSpMkLst>
        </pc:cxnChg>
        <pc:cxnChg chg="add mod">
          <ac:chgData name="Michelle A Bulterys" userId="9d478967-be04-4e0e-86e3-d94b7235743b" providerId="ADAL" clId="{764CEB77-5B80-1641-A7A4-F65A8694B43B}" dt="2023-07-06T22:16:16.151" v="9654" actId="1036"/>
          <ac:cxnSpMkLst>
            <pc:docMk/>
            <pc:sldMk cId="4130643357" sldId="299"/>
            <ac:cxnSpMk id="64" creationId="{22527633-65B5-054F-EA20-354BE2444C36}"/>
          </ac:cxnSpMkLst>
        </pc:cxnChg>
        <pc:cxnChg chg="add mod">
          <ac:chgData name="Michelle A Bulterys" userId="9d478967-be04-4e0e-86e3-d94b7235743b" providerId="ADAL" clId="{764CEB77-5B80-1641-A7A4-F65A8694B43B}" dt="2023-07-06T22:16:16.151" v="9654" actId="1036"/>
          <ac:cxnSpMkLst>
            <pc:docMk/>
            <pc:sldMk cId="4130643357" sldId="299"/>
            <ac:cxnSpMk id="65" creationId="{47B7F716-580F-6CD2-A3DA-61872F90691A}"/>
          </ac:cxnSpMkLst>
        </pc:cxnChg>
        <pc:cxnChg chg="add mod">
          <ac:chgData name="Michelle A Bulterys" userId="9d478967-be04-4e0e-86e3-d94b7235743b" providerId="ADAL" clId="{764CEB77-5B80-1641-A7A4-F65A8694B43B}" dt="2023-07-06T22:16:16.151" v="9654" actId="1036"/>
          <ac:cxnSpMkLst>
            <pc:docMk/>
            <pc:sldMk cId="4130643357" sldId="299"/>
            <ac:cxnSpMk id="66" creationId="{673A134F-6F4E-9C2E-EE78-47EBD867A39F}"/>
          </ac:cxnSpMkLst>
        </pc:cxnChg>
      </pc:sldChg>
      <pc:sldChg chg="addSp modSp add del mod modNotesTx">
        <pc:chgData name="Michelle A Bulterys" userId="9d478967-be04-4e0e-86e3-d94b7235743b" providerId="ADAL" clId="{764CEB77-5B80-1641-A7A4-F65A8694B43B}" dt="2023-07-09T21:04:14.744" v="10070" actId="2696"/>
        <pc:sldMkLst>
          <pc:docMk/>
          <pc:sldMk cId="2364468280" sldId="300"/>
        </pc:sldMkLst>
        <pc:spChg chg="add mod">
          <ac:chgData name="Michelle A Bulterys" userId="9d478967-be04-4e0e-86e3-d94b7235743b" providerId="ADAL" clId="{764CEB77-5B80-1641-A7A4-F65A8694B43B}" dt="2023-06-26T22:51:02.144" v="378" actId="1076"/>
          <ac:spMkLst>
            <pc:docMk/>
            <pc:sldMk cId="2364468280" sldId="300"/>
            <ac:spMk id="2" creationId="{F45B825A-AD60-BB90-D78B-0FFB583B4439}"/>
          </ac:spMkLst>
        </pc:spChg>
      </pc:sldChg>
      <pc:sldChg chg="addSp modSp add del mod modNotesTx">
        <pc:chgData name="Michelle A Bulterys" userId="9d478967-be04-4e0e-86e3-d94b7235743b" providerId="ADAL" clId="{764CEB77-5B80-1641-A7A4-F65A8694B43B}" dt="2023-07-09T21:04:20.630" v="10071" actId="2696"/>
        <pc:sldMkLst>
          <pc:docMk/>
          <pc:sldMk cId="2604385885" sldId="301"/>
        </pc:sldMkLst>
        <pc:spChg chg="add mod">
          <ac:chgData name="Michelle A Bulterys" userId="9d478967-be04-4e0e-86e3-d94b7235743b" providerId="ADAL" clId="{764CEB77-5B80-1641-A7A4-F65A8694B43B}" dt="2023-06-26T22:51:15.460" v="381" actId="1035"/>
          <ac:spMkLst>
            <pc:docMk/>
            <pc:sldMk cId="2604385885" sldId="301"/>
            <ac:spMk id="2" creationId="{C30CC164-3AC3-E4C0-8D91-F2266F520522}"/>
          </ac:spMkLst>
        </pc:spChg>
      </pc:sldChg>
      <pc:sldChg chg="addSp modSp add del mod modNotesTx">
        <pc:chgData name="Michelle A Bulterys" userId="9d478967-be04-4e0e-86e3-d94b7235743b" providerId="ADAL" clId="{764CEB77-5B80-1641-A7A4-F65A8694B43B}" dt="2023-07-09T21:04:56.365" v="10078" actId="2696"/>
        <pc:sldMkLst>
          <pc:docMk/>
          <pc:sldMk cId="2662760003" sldId="302"/>
        </pc:sldMkLst>
        <pc:spChg chg="add mod">
          <ac:chgData name="Michelle A Bulterys" userId="9d478967-be04-4e0e-86e3-d94b7235743b" providerId="ADAL" clId="{764CEB77-5B80-1641-A7A4-F65A8694B43B}" dt="2023-06-26T22:51:22.944" v="383" actId="1076"/>
          <ac:spMkLst>
            <pc:docMk/>
            <pc:sldMk cId="2662760003" sldId="302"/>
            <ac:spMk id="2" creationId="{C196B78A-5F2B-9DA3-499D-656D47D02AEF}"/>
          </ac:spMkLst>
        </pc:spChg>
      </pc:sldChg>
      <pc:sldChg chg="addSp modSp add del mod modNotesTx">
        <pc:chgData name="Michelle A Bulterys" userId="9d478967-be04-4e0e-86e3-d94b7235743b" providerId="ADAL" clId="{764CEB77-5B80-1641-A7A4-F65A8694B43B}" dt="2023-07-09T21:05:06.618" v="10081" actId="2696"/>
        <pc:sldMkLst>
          <pc:docMk/>
          <pc:sldMk cId="3660460890" sldId="303"/>
        </pc:sldMkLst>
        <pc:spChg chg="add mod">
          <ac:chgData name="Michelle A Bulterys" userId="9d478967-be04-4e0e-86e3-d94b7235743b" providerId="ADAL" clId="{764CEB77-5B80-1641-A7A4-F65A8694B43B}" dt="2023-06-26T22:51:49.378" v="393" actId="1037"/>
          <ac:spMkLst>
            <pc:docMk/>
            <pc:sldMk cId="3660460890" sldId="303"/>
            <ac:spMk id="2" creationId="{1588608A-C79C-1C03-9053-3D261B196DD4}"/>
          </ac:spMkLst>
        </pc:spChg>
      </pc:sldChg>
      <pc:sldChg chg="addSp modSp add del mod modNotesTx">
        <pc:chgData name="Michelle A Bulterys" userId="9d478967-be04-4e0e-86e3-d94b7235743b" providerId="ADAL" clId="{764CEB77-5B80-1641-A7A4-F65A8694B43B}" dt="2023-07-09T21:06:02.871" v="10175" actId="2696"/>
        <pc:sldMkLst>
          <pc:docMk/>
          <pc:sldMk cId="955182295" sldId="304"/>
        </pc:sldMkLst>
        <pc:spChg chg="add mod">
          <ac:chgData name="Michelle A Bulterys" userId="9d478967-be04-4e0e-86e3-d94b7235743b" providerId="ADAL" clId="{764CEB77-5B80-1641-A7A4-F65A8694B43B}" dt="2023-06-26T22:51:54.666" v="394" actId="1038"/>
          <ac:spMkLst>
            <pc:docMk/>
            <pc:sldMk cId="955182295" sldId="304"/>
            <ac:spMk id="2" creationId="{E87FC8BC-DD43-D897-3C34-F0A1C7440277}"/>
          </ac:spMkLst>
        </pc:spChg>
        <pc:spChg chg="add mod">
          <ac:chgData name="Michelle A Bulterys" userId="9d478967-be04-4e0e-86e3-d94b7235743b" providerId="ADAL" clId="{764CEB77-5B80-1641-A7A4-F65A8694B43B}" dt="2023-06-26T23:48:23.313" v="960" actId="1076"/>
          <ac:spMkLst>
            <pc:docMk/>
            <pc:sldMk cId="955182295" sldId="304"/>
            <ac:spMk id="4" creationId="{5B9D9616-ED41-5934-0A72-92528F0EBBB9}"/>
          </ac:spMkLst>
        </pc:spChg>
        <pc:spChg chg="mod">
          <ac:chgData name="Michelle A Bulterys" userId="9d478967-be04-4e0e-86e3-d94b7235743b" providerId="ADAL" clId="{764CEB77-5B80-1641-A7A4-F65A8694B43B}" dt="2023-06-26T23:48:28.507" v="961" actId="166"/>
          <ac:spMkLst>
            <pc:docMk/>
            <pc:sldMk cId="955182295" sldId="304"/>
            <ac:spMk id="16" creationId="{89602AA1-FCAF-FCD4-BA22-2ED4C571BD38}"/>
          </ac:spMkLst>
        </pc:spChg>
      </pc:sldChg>
      <pc:sldChg chg="addSp delSp modSp add del mod">
        <pc:chgData name="Michelle A Bulterys" userId="9d478967-be04-4e0e-86e3-d94b7235743b" providerId="ADAL" clId="{764CEB77-5B80-1641-A7A4-F65A8694B43B}" dt="2023-06-27T05:13:38.267" v="7952" actId="2696"/>
        <pc:sldMkLst>
          <pc:docMk/>
          <pc:sldMk cId="3878937769" sldId="305"/>
        </pc:sldMkLst>
        <pc:spChg chg="add mod">
          <ac:chgData name="Michelle A Bulterys" userId="9d478967-be04-4e0e-86e3-d94b7235743b" providerId="ADAL" clId="{764CEB77-5B80-1641-A7A4-F65A8694B43B}" dt="2023-06-26T23:57:03.620" v="1167" actId="166"/>
          <ac:spMkLst>
            <pc:docMk/>
            <pc:sldMk cId="3878937769" sldId="305"/>
            <ac:spMk id="18" creationId="{C3334ECE-31B5-3CDC-14EB-A57989EC9496}"/>
          </ac:spMkLst>
        </pc:spChg>
        <pc:spChg chg="add mod">
          <ac:chgData name="Michelle A Bulterys" userId="9d478967-be04-4e0e-86e3-d94b7235743b" providerId="ADAL" clId="{764CEB77-5B80-1641-A7A4-F65A8694B43B}" dt="2023-06-26T23:48:36.292" v="966" actId="20577"/>
          <ac:spMkLst>
            <pc:docMk/>
            <pc:sldMk cId="3878937769" sldId="305"/>
            <ac:spMk id="19" creationId="{D82BC03F-A14C-3C9C-CE97-137FF0192FEE}"/>
          </ac:spMkLst>
        </pc:spChg>
        <pc:spChg chg="add del mod">
          <ac:chgData name="Michelle A Bulterys" userId="9d478967-be04-4e0e-86e3-d94b7235743b" providerId="ADAL" clId="{764CEB77-5B80-1641-A7A4-F65A8694B43B}" dt="2023-06-26T23:48:39.894" v="968"/>
          <ac:spMkLst>
            <pc:docMk/>
            <pc:sldMk cId="3878937769" sldId="305"/>
            <ac:spMk id="20" creationId="{E4947F46-BE68-D5ED-B33E-473782CCD7A4}"/>
          </ac:spMkLst>
        </pc:spChg>
        <pc:spChg chg="add mod">
          <ac:chgData name="Michelle A Bulterys" userId="9d478967-be04-4e0e-86e3-d94b7235743b" providerId="ADAL" clId="{764CEB77-5B80-1641-A7A4-F65A8694B43B}" dt="2023-06-26T23:48:54.342" v="984" actId="207"/>
          <ac:spMkLst>
            <pc:docMk/>
            <pc:sldMk cId="3878937769" sldId="305"/>
            <ac:spMk id="21" creationId="{29844ABA-75FD-6D7A-6E98-C3058DA9E412}"/>
          </ac:spMkLst>
        </pc:spChg>
        <pc:spChg chg="add mod">
          <ac:chgData name="Michelle A Bulterys" userId="9d478967-be04-4e0e-86e3-d94b7235743b" providerId="ADAL" clId="{764CEB77-5B80-1641-A7A4-F65A8694B43B}" dt="2023-06-26T23:49:20.314" v="1026" actId="1076"/>
          <ac:spMkLst>
            <pc:docMk/>
            <pc:sldMk cId="3878937769" sldId="305"/>
            <ac:spMk id="22" creationId="{37A12DAB-636C-DE96-C444-FC8B292677F8}"/>
          </ac:spMkLst>
        </pc:spChg>
        <pc:spChg chg="add mod">
          <ac:chgData name="Michelle A Bulterys" userId="9d478967-be04-4e0e-86e3-d94b7235743b" providerId="ADAL" clId="{764CEB77-5B80-1641-A7A4-F65A8694B43B}" dt="2023-06-26T23:49:35.152" v="1056" actId="14100"/>
          <ac:spMkLst>
            <pc:docMk/>
            <pc:sldMk cId="3878937769" sldId="305"/>
            <ac:spMk id="23" creationId="{58F90DC8-CF3F-3F01-8EF0-D0D296079050}"/>
          </ac:spMkLst>
        </pc:spChg>
        <pc:spChg chg="add mod">
          <ac:chgData name="Michelle A Bulterys" userId="9d478967-be04-4e0e-86e3-d94b7235743b" providerId="ADAL" clId="{764CEB77-5B80-1641-A7A4-F65A8694B43B}" dt="2023-06-26T23:50:13.052" v="1121" actId="20577"/>
          <ac:spMkLst>
            <pc:docMk/>
            <pc:sldMk cId="3878937769" sldId="305"/>
            <ac:spMk id="24" creationId="{96F8801A-B92B-F5F1-5F65-C5DE1E0CBE53}"/>
          </ac:spMkLst>
        </pc:spChg>
        <pc:spChg chg="add mod">
          <ac:chgData name="Michelle A Bulterys" userId="9d478967-be04-4e0e-86e3-d94b7235743b" providerId="ADAL" clId="{764CEB77-5B80-1641-A7A4-F65A8694B43B}" dt="2023-06-26T23:50:02.472" v="1088" actId="20577"/>
          <ac:spMkLst>
            <pc:docMk/>
            <pc:sldMk cId="3878937769" sldId="305"/>
            <ac:spMk id="25" creationId="{84B25EB8-2FEF-A534-6652-316612AF46F0}"/>
          </ac:spMkLst>
        </pc:spChg>
        <pc:spChg chg="add mod">
          <ac:chgData name="Michelle A Bulterys" userId="9d478967-be04-4e0e-86e3-d94b7235743b" providerId="ADAL" clId="{764CEB77-5B80-1641-A7A4-F65A8694B43B}" dt="2023-06-26T23:50:33.351" v="1123" actId="1076"/>
          <ac:spMkLst>
            <pc:docMk/>
            <pc:sldMk cId="3878937769" sldId="305"/>
            <ac:spMk id="26" creationId="{543243C9-E179-C9F6-6273-EA6E71D987C6}"/>
          </ac:spMkLst>
        </pc:spChg>
        <pc:spChg chg="add del mod">
          <ac:chgData name="Michelle A Bulterys" userId="9d478967-be04-4e0e-86e3-d94b7235743b" providerId="ADAL" clId="{764CEB77-5B80-1641-A7A4-F65A8694B43B}" dt="2023-06-26T23:50:41.481" v="1124" actId="478"/>
          <ac:spMkLst>
            <pc:docMk/>
            <pc:sldMk cId="3878937769" sldId="305"/>
            <ac:spMk id="27" creationId="{8B3D708E-12B0-4CD4-BAA8-50441703B2F8}"/>
          </ac:spMkLst>
        </pc:spChg>
        <pc:spChg chg="add mod">
          <ac:chgData name="Michelle A Bulterys" userId="9d478967-be04-4e0e-86e3-d94b7235743b" providerId="ADAL" clId="{764CEB77-5B80-1641-A7A4-F65A8694B43B}" dt="2023-06-26T23:50:55.165" v="1129" actId="1076"/>
          <ac:spMkLst>
            <pc:docMk/>
            <pc:sldMk cId="3878937769" sldId="305"/>
            <ac:spMk id="28" creationId="{7EBAF987-A101-E365-8BDB-2C61D4F8D478}"/>
          </ac:spMkLst>
        </pc:spChg>
        <pc:spChg chg="add mod">
          <ac:chgData name="Michelle A Bulterys" userId="9d478967-be04-4e0e-86e3-d94b7235743b" providerId="ADAL" clId="{764CEB77-5B80-1641-A7A4-F65A8694B43B}" dt="2023-06-26T23:51:01.986" v="1131" actId="1036"/>
          <ac:spMkLst>
            <pc:docMk/>
            <pc:sldMk cId="3878937769" sldId="305"/>
            <ac:spMk id="29" creationId="{6483D975-A051-8787-19F6-BEDC9ACD0E24}"/>
          </ac:spMkLst>
        </pc:spChg>
        <pc:spChg chg="add mod">
          <ac:chgData name="Michelle A Bulterys" userId="9d478967-be04-4e0e-86e3-d94b7235743b" providerId="ADAL" clId="{764CEB77-5B80-1641-A7A4-F65A8694B43B}" dt="2023-06-26T23:50:52.589" v="1128" actId="1037"/>
          <ac:spMkLst>
            <pc:docMk/>
            <pc:sldMk cId="3878937769" sldId="305"/>
            <ac:spMk id="30" creationId="{12E5C632-3DBC-8D03-E2F2-BF7AA20945F1}"/>
          </ac:spMkLst>
        </pc:spChg>
        <pc:spChg chg="add mod">
          <ac:chgData name="Michelle A Bulterys" userId="9d478967-be04-4e0e-86e3-d94b7235743b" providerId="ADAL" clId="{764CEB77-5B80-1641-A7A4-F65A8694B43B}" dt="2023-06-26T23:51:05.632" v="1133" actId="1076"/>
          <ac:spMkLst>
            <pc:docMk/>
            <pc:sldMk cId="3878937769" sldId="305"/>
            <ac:spMk id="31" creationId="{4ECACB10-C75D-85A5-657C-63DF74DBB943}"/>
          </ac:spMkLst>
        </pc:spChg>
        <pc:spChg chg="add mod">
          <ac:chgData name="Michelle A Bulterys" userId="9d478967-be04-4e0e-86e3-d94b7235743b" providerId="ADAL" clId="{764CEB77-5B80-1641-A7A4-F65A8694B43B}" dt="2023-06-26T23:51:18.661" v="1136" actId="1036"/>
          <ac:spMkLst>
            <pc:docMk/>
            <pc:sldMk cId="3878937769" sldId="305"/>
            <ac:spMk id="32" creationId="{08053C36-45C8-049B-DA0F-274CA3BD8497}"/>
          </ac:spMkLst>
        </pc:spChg>
        <pc:spChg chg="add del mod">
          <ac:chgData name="Michelle A Bulterys" userId="9d478967-be04-4e0e-86e3-d94b7235743b" providerId="ADAL" clId="{764CEB77-5B80-1641-A7A4-F65A8694B43B}" dt="2023-06-26T23:51:48.091" v="1143" actId="478"/>
          <ac:spMkLst>
            <pc:docMk/>
            <pc:sldMk cId="3878937769" sldId="305"/>
            <ac:spMk id="33" creationId="{375F547F-F2E0-9FA0-3E86-707DFBCA4880}"/>
          </ac:spMkLst>
        </pc:spChg>
        <pc:spChg chg="add del mod">
          <ac:chgData name="Michelle A Bulterys" userId="9d478967-be04-4e0e-86e3-d94b7235743b" providerId="ADAL" clId="{764CEB77-5B80-1641-A7A4-F65A8694B43B}" dt="2023-06-26T23:51:43.358" v="1141" actId="478"/>
          <ac:spMkLst>
            <pc:docMk/>
            <pc:sldMk cId="3878937769" sldId="305"/>
            <ac:spMk id="34" creationId="{01241772-20BB-D750-0DE3-8EBF07C07E63}"/>
          </ac:spMkLst>
        </pc:spChg>
        <pc:spChg chg="add mod">
          <ac:chgData name="Michelle A Bulterys" userId="9d478967-be04-4e0e-86e3-d94b7235743b" providerId="ADAL" clId="{764CEB77-5B80-1641-A7A4-F65A8694B43B}" dt="2023-06-26T23:58:06.365" v="1169" actId="14100"/>
          <ac:spMkLst>
            <pc:docMk/>
            <pc:sldMk cId="3878937769" sldId="305"/>
            <ac:spMk id="35" creationId="{BBBD8D33-96CE-0D99-8019-488337C1F4B2}"/>
          </ac:spMkLst>
        </pc:spChg>
        <pc:picChg chg="add mod">
          <ac:chgData name="Michelle A Bulterys" userId="9d478967-be04-4e0e-86e3-d94b7235743b" providerId="ADAL" clId="{764CEB77-5B80-1641-A7A4-F65A8694B43B}" dt="2023-06-26T23:47:12.951" v="944" actId="1038"/>
          <ac:picMkLst>
            <pc:docMk/>
            <pc:sldMk cId="3878937769" sldId="305"/>
            <ac:picMk id="2" creationId="{DCC54A67-AD81-60B7-83B7-28FFDBF502B0}"/>
          </ac:picMkLst>
        </pc:picChg>
        <pc:picChg chg="add del mod">
          <ac:chgData name="Michelle A Bulterys" userId="9d478967-be04-4e0e-86e3-d94b7235743b" providerId="ADAL" clId="{764CEB77-5B80-1641-A7A4-F65A8694B43B}" dt="2023-06-26T23:42:27.948" v="888" actId="478"/>
          <ac:picMkLst>
            <pc:docMk/>
            <pc:sldMk cId="3878937769" sldId="305"/>
            <ac:picMk id="3" creationId="{A3D0BA10-5B17-C4E7-6A9E-79B6E8DE0BEC}"/>
          </ac:picMkLst>
        </pc:picChg>
        <pc:picChg chg="del">
          <ac:chgData name="Michelle A Bulterys" userId="9d478967-be04-4e0e-86e3-d94b7235743b" providerId="ADAL" clId="{764CEB77-5B80-1641-A7A4-F65A8694B43B}" dt="2023-06-26T22:55:48.608" v="441" actId="478"/>
          <ac:picMkLst>
            <pc:docMk/>
            <pc:sldMk cId="3878937769" sldId="305"/>
            <ac:picMk id="4" creationId="{9721AD95-E98F-2B81-21A1-9AD5771417D7}"/>
          </ac:picMkLst>
        </pc:picChg>
        <pc:picChg chg="add del mod">
          <ac:chgData name="Michelle A Bulterys" userId="9d478967-be04-4e0e-86e3-d94b7235743b" providerId="ADAL" clId="{764CEB77-5B80-1641-A7A4-F65A8694B43B}" dt="2023-06-26T23:44:31.703" v="905" actId="478"/>
          <ac:picMkLst>
            <pc:docMk/>
            <pc:sldMk cId="3878937769" sldId="305"/>
            <ac:picMk id="5" creationId="{A8966ACD-9FEB-05A8-919A-0410DB39A04C}"/>
          </ac:picMkLst>
        </pc:picChg>
        <pc:picChg chg="add del mod">
          <ac:chgData name="Michelle A Bulterys" userId="9d478967-be04-4e0e-86e3-d94b7235743b" providerId="ADAL" clId="{764CEB77-5B80-1641-A7A4-F65A8694B43B}" dt="2023-06-26T23:43:34.731" v="897" actId="478"/>
          <ac:picMkLst>
            <pc:docMk/>
            <pc:sldMk cId="3878937769" sldId="305"/>
            <ac:picMk id="7" creationId="{6ECD9A98-D06D-A11E-A888-223659AAB133}"/>
          </ac:picMkLst>
        </pc:picChg>
        <pc:picChg chg="add del mod">
          <ac:chgData name="Michelle A Bulterys" userId="9d478967-be04-4e0e-86e3-d94b7235743b" providerId="ADAL" clId="{764CEB77-5B80-1641-A7A4-F65A8694B43B}" dt="2023-06-26T23:44:46.310" v="908" actId="478"/>
          <ac:picMkLst>
            <pc:docMk/>
            <pc:sldMk cId="3878937769" sldId="305"/>
            <ac:picMk id="8" creationId="{65A58D93-784E-9CD2-DB92-2C384DFD0719}"/>
          </ac:picMkLst>
        </pc:picChg>
        <pc:picChg chg="add del mod">
          <ac:chgData name="Michelle A Bulterys" userId="9d478967-be04-4e0e-86e3-d94b7235743b" providerId="ADAL" clId="{764CEB77-5B80-1641-A7A4-F65A8694B43B}" dt="2023-06-26T23:44:45.955" v="907" actId="478"/>
          <ac:picMkLst>
            <pc:docMk/>
            <pc:sldMk cId="3878937769" sldId="305"/>
            <ac:picMk id="9" creationId="{4A94D086-489A-BFD4-AFF7-8A3405603A89}"/>
          </ac:picMkLst>
        </pc:picChg>
        <pc:picChg chg="add mod">
          <ac:chgData name="Michelle A Bulterys" userId="9d478967-be04-4e0e-86e3-d94b7235743b" providerId="ADAL" clId="{764CEB77-5B80-1641-A7A4-F65A8694B43B}" dt="2023-06-26T23:48:00.663" v="956" actId="1076"/>
          <ac:picMkLst>
            <pc:docMk/>
            <pc:sldMk cId="3878937769" sldId="305"/>
            <ac:picMk id="11" creationId="{8E93156A-745F-FC9A-6566-2F63C36E01D2}"/>
          </ac:picMkLst>
        </pc:picChg>
        <pc:picChg chg="add mod">
          <ac:chgData name="Michelle A Bulterys" userId="9d478967-be04-4e0e-86e3-d94b7235743b" providerId="ADAL" clId="{764CEB77-5B80-1641-A7A4-F65A8694B43B}" dt="2023-06-26T23:47:50.335" v="955" actId="1036"/>
          <ac:picMkLst>
            <pc:docMk/>
            <pc:sldMk cId="3878937769" sldId="305"/>
            <ac:picMk id="13" creationId="{F3BAF68A-BA1B-0EBB-33DC-986B1CE297FB}"/>
          </ac:picMkLst>
        </pc:picChg>
        <pc:picChg chg="add mod">
          <ac:chgData name="Michelle A Bulterys" userId="9d478967-be04-4e0e-86e3-d94b7235743b" providerId="ADAL" clId="{764CEB77-5B80-1641-A7A4-F65A8694B43B}" dt="2023-06-26T23:47:41.208" v="951" actId="1076"/>
          <ac:picMkLst>
            <pc:docMk/>
            <pc:sldMk cId="3878937769" sldId="305"/>
            <ac:picMk id="15" creationId="{18C24F8D-96EB-9425-BC31-2A7F659E7298}"/>
          </ac:picMkLst>
        </pc:picChg>
        <pc:picChg chg="add mod">
          <ac:chgData name="Michelle A Bulterys" userId="9d478967-be04-4e0e-86e3-d94b7235743b" providerId="ADAL" clId="{764CEB77-5B80-1641-A7A4-F65A8694B43B}" dt="2023-06-26T23:47:28.091" v="948" actId="14100"/>
          <ac:picMkLst>
            <pc:docMk/>
            <pc:sldMk cId="3878937769" sldId="305"/>
            <ac:picMk id="17" creationId="{D630F616-AA25-B168-C529-D9BA8C5F18BB}"/>
          </ac:picMkLst>
        </pc:picChg>
      </pc:sldChg>
      <pc:sldChg chg="addSp delSp modSp add mod modNotesTx">
        <pc:chgData name="Michelle A Bulterys" userId="9d478967-be04-4e0e-86e3-d94b7235743b" providerId="ADAL" clId="{764CEB77-5B80-1641-A7A4-F65A8694B43B}" dt="2023-07-09T21:06:49.174" v="10177" actId="1076"/>
        <pc:sldMkLst>
          <pc:docMk/>
          <pc:sldMk cId="3694881603" sldId="306"/>
        </pc:sldMkLst>
        <pc:spChg chg="add mod">
          <ac:chgData name="Michelle A Bulterys" userId="9d478967-be04-4e0e-86e3-d94b7235743b" providerId="ADAL" clId="{764CEB77-5B80-1641-A7A4-F65A8694B43B}" dt="2023-06-26T23:58:09.818" v="1170"/>
          <ac:spMkLst>
            <pc:docMk/>
            <pc:sldMk cId="3694881603" sldId="306"/>
            <ac:spMk id="3" creationId="{09E9C43F-825B-E1B3-69EA-6C9E2DEE6C6A}"/>
          </ac:spMkLst>
        </pc:spChg>
        <pc:spChg chg="add mod">
          <ac:chgData name="Michelle A Bulterys" userId="9d478967-be04-4e0e-86e3-d94b7235743b" providerId="ADAL" clId="{764CEB77-5B80-1641-A7A4-F65A8694B43B}" dt="2023-07-09T21:06:49.174" v="10177" actId="1076"/>
          <ac:spMkLst>
            <pc:docMk/>
            <pc:sldMk cId="3694881603" sldId="306"/>
            <ac:spMk id="4" creationId="{15CFF295-18C7-A111-E5B6-169D70C95907}"/>
          </ac:spMkLst>
        </pc:spChg>
        <pc:spChg chg="add mod">
          <ac:chgData name="Michelle A Bulterys" userId="9d478967-be04-4e0e-86e3-d94b7235743b" providerId="ADAL" clId="{764CEB77-5B80-1641-A7A4-F65A8694B43B}" dt="2023-07-06T21:45:26.835" v="9234"/>
          <ac:spMkLst>
            <pc:docMk/>
            <pc:sldMk cId="3694881603" sldId="306"/>
            <ac:spMk id="7" creationId="{7F78F455-7E9D-B6FC-21B9-251DBBA419C0}"/>
          </ac:spMkLst>
        </pc:spChg>
        <pc:spChg chg="add mod">
          <ac:chgData name="Michelle A Bulterys" userId="9d478967-be04-4e0e-86e3-d94b7235743b" providerId="ADAL" clId="{764CEB77-5B80-1641-A7A4-F65A8694B43B}" dt="2023-07-06T21:47:06.024" v="9255" actId="1076"/>
          <ac:spMkLst>
            <pc:docMk/>
            <pc:sldMk cId="3694881603" sldId="306"/>
            <ac:spMk id="14" creationId="{7CC56AC9-AAD5-3A02-0439-2174414ADCC6}"/>
          </ac:spMkLst>
        </pc:spChg>
        <pc:spChg chg="mod">
          <ac:chgData name="Michelle A Bulterys" userId="9d478967-be04-4e0e-86e3-d94b7235743b" providerId="ADAL" clId="{764CEB77-5B80-1641-A7A4-F65A8694B43B}" dt="2023-06-26T23:58:16.800" v="1171" actId="166"/>
          <ac:spMkLst>
            <pc:docMk/>
            <pc:sldMk cId="3694881603" sldId="306"/>
            <ac:spMk id="18" creationId="{C3334ECE-31B5-3CDC-14EB-A57989EC9496}"/>
          </ac:spMkLst>
        </pc:spChg>
        <pc:spChg chg="mod">
          <ac:chgData name="Michelle A Bulterys" userId="9d478967-be04-4e0e-86e3-d94b7235743b" providerId="ADAL" clId="{764CEB77-5B80-1641-A7A4-F65A8694B43B}" dt="2023-07-06T22:20:41.682" v="9700" actId="1037"/>
          <ac:spMkLst>
            <pc:docMk/>
            <pc:sldMk cId="3694881603" sldId="306"/>
            <ac:spMk id="23" creationId="{58F90DC8-CF3F-3F01-8EF0-D0D296079050}"/>
          </ac:spMkLst>
        </pc:spChg>
        <pc:spChg chg="mod">
          <ac:chgData name="Michelle A Bulterys" userId="9d478967-be04-4e0e-86e3-d94b7235743b" providerId="ADAL" clId="{764CEB77-5B80-1641-A7A4-F65A8694B43B}" dt="2023-07-06T22:21:56.722" v="9712" actId="1038"/>
          <ac:spMkLst>
            <pc:docMk/>
            <pc:sldMk cId="3694881603" sldId="306"/>
            <ac:spMk id="24" creationId="{96F8801A-B92B-F5F1-5F65-C5DE1E0CBE53}"/>
          </ac:spMkLst>
        </pc:spChg>
        <pc:spChg chg="del">
          <ac:chgData name="Michelle A Bulterys" userId="9d478967-be04-4e0e-86e3-d94b7235743b" providerId="ADAL" clId="{764CEB77-5B80-1641-A7A4-F65A8694B43B}" dt="2023-07-06T21:45:09.987" v="9231" actId="21"/>
          <ac:spMkLst>
            <pc:docMk/>
            <pc:sldMk cId="3694881603" sldId="306"/>
            <ac:spMk id="26" creationId="{543243C9-E179-C9F6-6273-EA6E71D987C6}"/>
          </ac:spMkLst>
        </pc:spChg>
        <pc:spChg chg="add mod">
          <ac:chgData name="Michelle A Bulterys" userId="9d478967-be04-4e0e-86e3-d94b7235743b" providerId="ADAL" clId="{764CEB77-5B80-1641-A7A4-F65A8694B43B}" dt="2023-07-06T21:48:55.464" v="9294" actId="1037"/>
          <ac:spMkLst>
            <pc:docMk/>
            <pc:sldMk cId="3694881603" sldId="306"/>
            <ac:spMk id="27" creationId="{FBCDDF39-4ABE-0DB4-9302-18E2F69203A6}"/>
          </ac:spMkLst>
        </pc:spChg>
        <pc:spChg chg="del">
          <ac:chgData name="Michelle A Bulterys" userId="9d478967-be04-4e0e-86e3-d94b7235743b" providerId="ADAL" clId="{764CEB77-5B80-1641-A7A4-F65A8694B43B}" dt="2023-07-06T21:48:21.735" v="9278" actId="21"/>
          <ac:spMkLst>
            <pc:docMk/>
            <pc:sldMk cId="3694881603" sldId="306"/>
            <ac:spMk id="29" creationId="{6483D975-A051-8787-19F6-BEDC9ACD0E24}"/>
          </ac:spMkLst>
        </pc:spChg>
        <pc:spChg chg="del">
          <ac:chgData name="Michelle A Bulterys" userId="9d478967-be04-4e0e-86e3-d94b7235743b" providerId="ADAL" clId="{764CEB77-5B80-1641-A7A4-F65A8694B43B}" dt="2023-07-06T21:48:21.735" v="9278" actId="21"/>
          <ac:spMkLst>
            <pc:docMk/>
            <pc:sldMk cId="3694881603" sldId="306"/>
            <ac:spMk id="31" creationId="{4ECACB10-C75D-85A5-657C-63DF74DBB943}"/>
          </ac:spMkLst>
        </pc:spChg>
        <pc:spChg chg="del">
          <ac:chgData name="Michelle A Bulterys" userId="9d478967-be04-4e0e-86e3-d94b7235743b" providerId="ADAL" clId="{764CEB77-5B80-1641-A7A4-F65A8694B43B}" dt="2023-07-06T21:48:21.735" v="9278" actId="21"/>
          <ac:spMkLst>
            <pc:docMk/>
            <pc:sldMk cId="3694881603" sldId="306"/>
            <ac:spMk id="32" creationId="{08053C36-45C8-049B-DA0F-274CA3BD8497}"/>
          </ac:spMkLst>
        </pc:spChg>
        <pc:spChg chg="del">
          <ac:chgData name="Michelle A Bulterys" userId="9d478967-be04-4e0e-86e3-d94b7235743b" providerId="ADAL" clId="{764CEB77-5B80-1641-A7A4-F65A8694B43B}" dt="2023-07-06T21:44:19.839" v="9216" actId="478"/>
          <ac:spMkLst>
            <pc:docMk/>
            <pc:sldMk cId="3694881603" sldId="306"/>
            <ac:spMk id="33" creationId="{375F547F-F2E0-9FA0-3E86-707DFBCA4880}"/>
          </ac:spMkLst>
        </pc:spChg>
        <pc:spChg chg="add mod">
          <ac:chgData name="Michelle A Bulterys" userId="9d478967-be04-4e0e-86e3-d94b7235743b" providerId="ADAL" clId="{764CEB77-5B80-1641-A7A4-F65A8694B43B}" dt="2023-07-06T21:49:01.953" v="9301" actId="1038"/>
          <ac:spMkLst>
            <pc:docMk/>
            <pc:sldMk cId="3694881603" sldId="306"/>
            <ac:spMk id="34" creationId="{E6C136EC-CEEC-3B2A-F1B6-FF3C34920427}"/>
          </ac:spMkLst>
        </pc:spChg>
        <pc:spChg chg="add mod">
          <ac:chgData name="Michelle A Bulterys" userId="9d478967-be04-4e0e-86e3-d94b7235743b" providerId="ADAL" clId="{764CEB77-5B80-1641-A7A4-F65A8694B43B}" dt="2023-07-06T21:48:53.287" v="9293" actId="1037"/>
          <ac:spMkLst>
            <pc:docMk/>
            <pc:sldMk cId="3694881603" sldId="306"/>
            <ac:spMk id="35" creationId="{E9468F41-7FC4-207A-4D58-D2A5EC4933D8}"/>
          </ac:spMkLst>
        </pc:spChg>
        <pc:spChg chg="add mod">
          <ac:chgData name="Michelle A Bulterys" userId="9d478967-be04-4e0e-86e3-d94b7235743b" providerId="ADAL" clId="{764CEB77-5B80-1641-A7A4-F65A8694B43B}" dt="2023-07-06T21:48:51.351" v="9292" actId="1038"/>
          <ac:spMkLst>
            <pc:docMk/>
            <pc:sldMk cId="3694881603" sldId="306"/>
            <ac:spMk id="36" creationId="{5D4100FC-60D7-E934-FAD7-C5C48B5014C2}"/>
          </ac:spMkLst>
        </pc:spChg>
        <pc:spChg chg="mod">
          <ac:chgData name="Michelle A Bulterys" userId="9d478967-be04-4e0e-86e3-d94b7235743b" providerId="ADAL" clId="{764CEB77-5B80-1641-A7A4-F65A8694B43B}" dt="2023-07-06T22:19:46.040" v="9684"/>
          <ac:spMkLst>
            <pc:docMk/>
            <pc:sldMk cId="3694881603" sldId="306"/>
            <ac:spMk id="47" creationId="{D98D63F6-35DA-E409-2C10-E2B4A3125B3C}"/>
          </ac:spMkLst>
        </pc:spChg>
        <pc:spChg chg="mod">
          <ac:chgData name="Michelle A Bulterys" userId="9d478967-be04-4e0e-86e3-d94b7235743b" providerId="ADAL" clId="{764CEB77-5B80-1641-A7A4-F65A8694B43B}" dt="2023-07-06T22:19:46.040" v="9684"/>
          <ac:spMkLst>
            <pc:docMk/>
            <pc:sldMk cId="3694881603" sldId="306"/>
            <ac:spMk id="48" creationId="{377404AE-B30A-4CB6-E10B-6AF483ADCD9E}"/>
          </ac:spMkLst>
        </pc:spChg>
        <pc:spChg chg="mod">
          <ac:chgData name="Michelle A Bulterys" userId="9d478967-be04-4e0e-86e3-d94b7235743b" providerId="ADAL" clId="{764CEB77-5B80-1641-A7A4-F65A8694B43B}" dt="2023-07-06T22:19:46.040" v="9684"/>
          <ac:spMkLst>
            <pc:docMk/>
            <pc:sldMk cId="3694881603" sldId="306"/>
            <ac:spMk id="49" creationId="{DB35027D-56DE-1663-E974-F6A5CCD1CDD4}"/>
          </ac:spMkLst>
        </pc:spChg>
        <pc:spChg chg="mod">
          <ac:chgData name="Michelle A Bulterys" userId="9d478967-be04-4e0e-86e3-d94b7235743b" providerId="ADAL" clId="{764CEB77-5B80-1641-A7A4-F65A8694B43B}" dt="2023-07-06T22:19:46.040" v="9684"/>
          <ac:spMkLst>
            <pc:docMk/>
            <pc:sldMk cId="3694881603" sldId="306"/>
            <ac:spMk id="50" creationId="{2059D2F9-F7F9-52DC-75C2-DD1E054DE802}"/>
          </ac:spMkLst>
        </pc:spChg>
        <pc:spChg chg="mod">
          <ac:chgData name="Michelle A Bulterys" userId="9d478967-be04-4e0e-86e3-d94b7235743b" providerId="ADAL" clId="{764CEB77-5B80-1641-A7A4-F65A8694B43B}" dt="2023-07-06T22:20:05.604" v="9689"/>
          <ac:spMkLst>
            <pc:docMk/>
            <pc:sldMk cId="3694881603" sldId="306"/>
            <ac:spMk id="54" creationId="{86FE6A84-2C3C-84CA-7B1F-EFFD7529EE73}"/>
          </ac:spMkLst>
        </pc:spChg>
        <pc:spChg chg="mod">
          <ac:chgData name="Michelle A Bulterys" userId="9d478967-be04-4e0e-86e3-d94b7235743b" providerId="ADAL" clId="{764CEB77-5B80-1641-A7A4-F65A8694B43B}" dt="2023-07-06T22:20:28.142" v="9697"/>
          <ac:spMkLst>
            <pc:docMk/>
            <pc:sldMk cId="3694881603" sldId="306"/>
            <ac:spMk id="63" creationId="{A7619F4D-9747-4C84-6FE2-C0683476373B}"/>
          </ac:spMkLst>
        </pc:spChg>
        <pc:spChg chg="add mod">
          <ac:chgData name="Michelle A Bulterys" userId="9d478967-be04-4e0e-86e3-d94b7235743b" providerId="ADAL" clId="{764CEB77-5B80-1641-A7A4-F65A8694B43B}" dt="2023-07-06T22:20:57.097" v="9708" actId="14100"/>
          <ac:spMkLst>
            <pc:docMk/>
            <pc:sldMk cId="3694881603" sldId="306"/>
            <ac:spMk id="65" creationId="{4BF4CEEB-51D3-06A9-9D50-1B0E60A5211B}"/>
          </ac:spMkLst>
        </pc:spChg>
        <pc:grpChg chg="add del">
          <ac:chgData name="Michelle A Bulterys" userId="9d478967-be04-4e0e-86e3-d94b7235743b" providerId="ADAL" clId="{764CEB77-5B80-1641-A7A4-F65A8694B43B}" dt="2023-07-06T22:19:43.139" v="9682" actId="21"/>
          <ac:grpSpMkLst>
            <pc:docMk/>
            <pc:sldMk cId="3694881603" sldId="306"/>
            <ac:grpSpMk id="44" creationId="{ED5BB0EF-FF06-46F5-B62F-CD3D779E3724}"/>
          </ac:grpSpMkLst>
        </pc:grpChg>
        <pc:grpChg chg="add mod">
          <ac:chgData name="Michelle A Bulterys" userId="9d478967-be04-4e0e-86e3-d94b7235743b" providerId="ADAL" clId="{764CEB77-5B80-1641-A7A4-F65A8694B43B}" dt="2023-07-06T22:19:49.793" v="9685" actId="167"/>
          <ac:grpSpMkLst>
            <pc:docMk/>
            <pc:sldMk cId="3694881603" sldId="306"/>
            <ac:grpSpMk id="45" creationId="{E21C80F9-D03B-87D2-4E3F-BFF7F46609C0}"/>
          </ac:grpSpMkLst>
        </pc:grpChg>
        <pc:grpChg chg="add del">
          <ac:chgData name="Michelle A Bulterys" userId="9d478967-be04-4e0e-86e3-d94b7235743b" providerId="ADAL" clId="{764CEB77-5B80-1641-A7A4-F65A8694B43B}" dt="2023-07-06T22:20:04.151" v="9687" actId="21"/>
          <ac:grpSpMkLst>
            <pc:docMk/>
            <pc:sldMk cId="3694881603" sldId="306"/>
            <ac:grpSpMk id="51" creationId="{E766537A-945C-0EA6-9916-09302463FF45}"/>
          </ac:grpSpMkLst>
        </pc:grpChg>
        <pc:grpChg chg="add mod">
          <ac:chgData name="Michelle A Bulterys" userId="9d478967-be04-4e0e-86e3-d94b7235743b" providerId="ADAL" clId="{764CEB77-5B80-1641-A7A4-F65A8694B43B}" dt="2023-07-06T22:20:05.604" v="9689"/>
          <ac:grpSpMkLst>
            <pc:docMk/>
            <pc:sldMk cId="3694881603" sldId="306"/>
            <ac:grpSpMk id="52" creationId="{3C627C9B-9CE8-A161-BFD0-3278CD119D6B}"/>
          </ac:grpSpMkLst>
        </pc:grpChg>
        <pc:grpChg chg="add del">
          <ac:chgData name="Michelle A Bulterys" userId="9d478967-be04-4e0e-86e3-d94b7235743b" providerId="ADAL" clId="{764CEB77-5B80-1641-A7A4-F65A8694B43B}" dt="2023-07-06T22:20:20.164" v="9692" actId="21"/>
          <ac:grpSpMkLst>
            <pc:docMk/>
            <pc:sldMk cId="3694881603" sldId="306"/>
            <ac:grpSpMk id="56" creationId="{4D2290E3-8CF5-570D-0DAA-FF32A02552AD}"/>
          </ac:grpSpMkLst>
        </pc:grpChg>
        <pc:grpChg chg="add mod">
          <ac:chgData name="Michelle A Bulterys" userId="9d478967-be04-4e0e-86e3-d94b7235743b" providerId="ADAL" clId="{764CEB77-5B80-1641-A7A4-F65A8694B43B}" dt="2023-07-06T22:20:21.937" v="9694"/>
          <ac:grpSpMkLst>
            <pc:docMk/>
            <pc:sldMk cId="3694881603" sldId="306"/>
            <ac:grpSpMk id="57" creationId="{3B49F57E-0F25-37B0-3C60-F3CBEB2B0C6C}"/>
          </ac:grpSpMkLst>
        </pc:grpChg>
        <pc:grpChg chg="add del">
          <ac:chgData name="Michelle A Bulterys" userId="9d478967-be04-4e0e-86e3-d94b7235743b" providerId="ADAL" clId="{764CEB77-5B80-1641-A7A4-F65A8694B43B}" dt="2023-07-06T22:20:27.313" v="9696" actId="21"/>
          <ac:grpSpMkLst>
            <pc:docMk/>
            <pc:sldMk cId="3694881603" sldId="306"/>
            <ac:grpSpMk id="60" creationId="{36F62184-93C0-85B6-CB55-9D113D2280E5}"/>
          </ac:grpSpMkLst>
        </pc:grpChg>
        <pc:grpChg chg="add mod">
          <ac:chgData name="Michelle A Bulterys" userId="9d478967-be04-4e0e-86e3-d94b7235743b" providerId="ADAL" clId="{764CEB77-5B80-1641-A7A4-F65A8694B43B}" dt="2023-07-06T22:20:28.142" v="9697"/>
          <ac:grpSpMkLst>
            <pc:docMk/>
            <pc:sldMk cId="3694881603" sldId="306"/>
            <ac:grpSpMk id="61" creationId="{3F3DE085-9457-A293-AD11-15D9FD05E48F}"/>
          </ac:grpSpMkLst>
        </pc:grpChg>
        <pc:picChg chg="mod">
          <ac:chgData name="Michelle A Bulterys" userId="9d478967-be04-4e0e-86e3-d94b7235743b" providerId="ADAL" clId="{764CEB77-5B80-1641-A7A4-F65A8694B43B}" dt="2023-07-06T22:20:32.654" v="9698" actId="167"/>
          <ac:picMkLst>
            <pc:docMk/>
            <pc:sldMk cId="3694881603" sldId="306"/>
            <ac:picMk id="2" creationId="{DCC54A67-AD81-60B7-83B7-28FFDBF502B0}"/>
          </ac:picMkLst>
        </pc:picChg>
        <pc:picChg chg="add del mod modCrop">
          <ac:chgData name="Michelle A Bulterys" userId="9d478967-be04-4e0e-86e3-d94b7235743b" providerId="ADAL" clId="{764CEB77-5B80-1641-A7A4-F65A8694B43B}" dt="2023-07-06T21:47:48.585" v="9270" actId="1076"/>
          <ac:picMkLst>
            <pc:docMk/>
            <pc:sldMk cId="3694881603" sldId="306"/>
            <ac:picMk id="5" creationId="{02C0220C-0D76-0257-F5CD-4D31F1B8CDAD}"/>
          </ac:picMkLst>
        </pc:picChg>
        <pc:picChg chg="add mod">
          <ac:chgData name="Michelle A Bulterys" userId="9d478967-be04-4e0e-86e3-d94b7235743b" providerId="ADAL" clId="{764CEB77-5B80-1641-A7A4-F65A8694B43B}" dt="2023-07-06T21:48:31.671" v="9286" actId="1038"/>
          <ac:picMkLst>
            <pc:docMk/>
            <pc:sldMk cId="3694881603" sldId="306"/>
            <ac:picMk id="9" creationId="{2BE28507-F95A-9847-78D2-C39F5092A926}"/>
          </ac:picMkLst>
        </pc:picChg>
        <pc:picChg chg="del">
          <ac:chgData name="Michelle A Bulterys" userId="9d478967-be04-4e0e-86e3-d94b7235743b" providerId="ADAL" clId="{764CEB77-5B80-1641-A7A4-F65A8694B43B}" dt="2023-07-06T21:47:29.272" v="9267" actId="478"/>
          <ac:picMkLst>
            <pc:docMk/>
            <pc:sldMk cId="3694881603" sldId="306"/>
            <ac:picMk id="11" creationId="{8E93156A-745F-FC9A-6566-2F63C36E01D2}"/>
          </ac:picMkLst>
        </pc:picChg>
        <pc:picChg chg="add del mod">
          <ac:chgData name="Michelle A Bulterys" userId="9d478967-be04-4e0e-86e3-d94b7235743b" providerId="ADAL" clId="{764CEB77-5B80-1641-A7A4-F65A8694B43B}" dt="2023-07-06T22:19:27.256" v="9677" actId="21"/>
          <ac:picMkLst>
            <pc:docMk/>
            <pc:sldMk cId="3694881603" sldId="306"/>
            <ac:picMk id="12" creationId="{1852B1AC-3862-228E-DB00-F7475F321373}"/>
          </ac:picMkLst>
        </pc:picChg>
        <pc:picChg chg="del">
          <ac:chgData name="Michelle A Bulterys" userId="9d478967-be04-4e0e-86e3-d94b7235743b" providerId="ADAL" clId="{764CEB77-5B80-1641-A7A4-F65A8694B43B}" dt="2023-07-06T22:20:21.530" v="9693" actId="478"/>
          <ac:picMkLst>
            <pc:docMk/>
            <pc:sldMk cId="3694881603" sldId="306"/>
            <ac:picMk id="13" creationId="{F3BAF68A-BA1B-0EBB-33DC-986B1CE297FB}"/>
          </ac:picMkLst>
        </pc:picChg>
        <pc:picChg chg="add del">
          <ac:chgData name="Michelle A Bulterys" userId="9d478967-be04-4e0e-86e3-d94b7235743b" providerId="ADAL" clId="{764CEB77-5B80-1641-A7A4-F65A8694B43B}" dt="2023-07-06T22:20:05.135" v="9688" actId="478"/>
          <ac:picMkLst>
            <pc:docMk/>
            <pc:sldMk cId="3694881603" sldId="306"/>
            <ac:picMk id="15" creationId="{18C24F8D-96EB-9425-BC31-2A7F659E7298}"/>
          </ac:picMkLst>
        </pc:picChg>
        <pc:picChg chg="add del">
          <ac:chgData name="Michelle A Bulterys" userId="9d478967-be04-4e0e-86e3-d94b7235743b" providerId="ADAL" clId="{764CEB77-5B80-1641-A7A4-F65A8694B43B}" dt="2023-07-06T22:19:44.366" v="9683" actId="478"/>
          <ac:picMkLst>
            <pc:docMk/>
            <pc:sldMk cId="3694881603" sldId="306"/>
            <ac:picMk id="17" creationId="{D630F616-AA25-B168-C529-D9BA8C5F18BB}"/>
          </ac:picMkLst>
        </pc:picChg>
        <pc:picChg chg="add del mod">
          <ac:chgData name="Michelle A Bulterys" userId="9d478967-be04-4e0e-86e3-d94b7235743b" providerId="ADAL" clId="{764CEB77-5B80-1641-A7A4-F65A8694B43B}" dt="2023-07-06T22:19:30.040" v="9680" actId="21"/>
          <ac:picMkLst>
            <pc:docMk/>
            <pc:sldMk cId="3694881603" sldId="306"/>
            <ac:picMk id="20" creationId="{DC4ECECB-3D22-C3F8-50B0-8CBD63965EA4}"/>
          </ac:picMkLst>
        </pc:picChg>
        <pc:picChg chg="add del mod">
          <ac:chgData name="Michelle A Bulterys" userId="9d478967-be04-4e0e-86e3-d94b7235743b" providerId="ADAL" clId="{764CEB77-5B80-1641-A7A4-F65A8694B43B}" dt="2023-07-06T22:19:28.846" v="9678"/>
          <ac:picMkLst>
            <pc:docMk/>
            <pc:sldMk cId="3694881603" sldId="306"/>
            <ac:picMk id="42" creationId="{7C62DEC4-41F7-1284-E241-8FE6A24B61ED}"/>
          </ac:picMkLst>
        </pc:picChg>
        <pc:picChg chg="add del mod">
          <ac:chgData name="Michelle A Bulterys" userId="9d478967-be04-4e0e-86e3-d94b7235743b" providerId="ADAL" clId="{764CEB77-5B80-1641-A7A4-F65A8694B43B}" dt="2023-07-06T22:19:23.150" v="9675"/>
          <ac:picMkLst>
            <pc:docMk/>
            <pc:sldMk cId="3694881603" sldId="306"/>
            <ac:picMk id="43" creationId="{140D5A4F-5F40-F56E-83C4-0C93484DFE90}"/>
          </ac:picMkLst>
        </pc:picChg>
        <pc:picChg chg="mod">
          <ac:chgData name="Michelle A Bulterys" userId="9d478967-be04-4e0e-86e3-d94b7235743b" providerId="ADAL" clId="{764CEB77-5B80-1641-A7A4-F65A8694B43B}" dt="2023-07-06T22:19:46.040" v="9684"/>
          <ac:picMkLst>
            <pc:docMk/>
            <pc:sldMk cId="3694881603" sldId="306"/>
            <ac:picMk id="46" creationId="{1CE062C9-467A-9240-2A84-AE45924424F8}"/>
          </ac:picMkLst>
        </pc:picChg>
        <pc:picChg chg="mod">
          <ac:chgData name="Michelle A Bulterys" userId="9d478967-be04-4e0e-86e3-d94b7235743b" providerId="ADAL" clId="{764CEB77-5B80-1641-A7A4-F65A8694B43B}" dt="2023-07-06T22:20:05.604" v="9689"/>
          <ac:picMkLst>
            <pc:docMk/>
            <pc:sldMk cId="3694881603" sldId="306"/>
            <ac:picMk id="53" creationId="{CC71687E-56C6-050E-3A10-D2CA74CEEACE}"/>
          </ac:picMkLst>
        </pc:picChg>
        <pc:picChg chg="mod">
          <ac:chgData name="Michelle A Bulterys" userId="9d478967-be04-4e0e-86e3-d94b7235743b" providerId="ADAL" clId="{764CEB77-5B80-1641-A7A4-F65A8694B43B}" dt="2023-07-06T22:20:21.937" v="9694"/>
          <ac:picMkLst>
            <pc:docMk/>
            <pc:sldMk cId="3694881603" sldId="306"/>
            <ac:picMk id="58" creationId="{406B3DED-311E-E62E-D81F-1B5198880078}"/>
          </ac:picMkLst>
        </pc:picChg>
        <pc:picChg chg="mod">
          <ac:chgData name="Michelle A Bulterys" userId="9d478967-be04-4e0e-86e3-d94b7235743b" providerId="ADAL" clId="{764CEB77-5B80-1641-A7A4-F65A8694B43B}" dt="2023-07-06T22:20:28.142" v="9697"/>
          <ac:picMkLst>
            <pc:docMk/>
            <pc:sldMk cId="3694881603" sldId="306"/>
            <ac:picMk id="62" creationId="{CD13C456-B4C4-31B8-481C-99601B3C5576}"/>
          </ac:picMkLst>
        </pc:picChg>
        <pc:cxnChg chg="add mod">
          <ac:chgData name="Michelle A Bulterys" userId="9d478967-be04-4e0e-86e3-d94b7235743b" providerId="ADAL" clId="{764CEB77-5B80-1641-A7A4-F65A8694B43B}" dt="2023-07-06T22:18:14.105" v="9661" actId="14100"/>
          <ac:cxnSpMkLst>
            <pc:docMk/>
            <pc:sldMk cId="3694881603" sldId="306"/>
            <ac:cxnSpMk id="37" creationId="{C19FCDB5-12F3-DAF3-FE93-DBC56590C418}"/>
          </ac:cxnSpMkLst>
        </pc:cxnChg>
        <pc:cxnChg chg="add mod">
          <ac:chgData name="Michelle A Bulterys" userId="9d478967-be04-4e0e-86e3-d94b7235743b" providerId="ADAL" clId="{764CEB77-5B80-1641-A7A4-F65A8694B43B}" dt="2023-07-06T22:18:23.414" v="9663" actId="1076"/>
          <ac:cxnSpMkLst>
            <pc:docMk/>
            <pc:sldMk cId="3694881603" sldId="306"/>
            <ac:cxnSpMk id="39" creationId="{3ABC46F9-6C02-51B7-17EE-510998F5BF1E}"/>
          </ac:cxnSpMkLst>
        </pc:cxnChg>
        <pc:cxnChg chg="add mod">
          <ac:chgData name="Michelle A Bulterys" userId="9d478967-be04-4e0e-86e3-d94b7235743b" providerId="ADAL" clId="{764CEB77-5B80-1641-A7A4-F65A8694B43B}" dt="2023-07-06T22:18:30.443" v="9665" actId="1076"/>
          <ac:cxnSpMkLst>
            <pc:docMk/>
            <pc:sldMk cId="3694881603" sldId="306"/>
            <ac:cxnSpMk id="40" creationId="{B056EA65-B692-CDEA-61D0-087647F0DB14}"/>
          </ac:cxnSpMkLst>
        </pc:cxnChg>
        <pc:cxnChg chg="add mod">
          <ac:chgData name="Michelle A Bulterys" userId="9d478967-be04-4e0e-86e3-d94b7235743b" providerId="ADAL" clId="{764CEB77-5B80-1641-A7A4-F65A8694B43B}" dt="2023-07-06T22:18:39.611" v="9667" actId="1076"/>
          <ac:cxnSpMkLst>
            <pc:docMk/>
            <pc:sldMk cId="3694881603" sldId="306"/>
            <ac:cxnSpMk id="41" creationId="{6A11B1ED-D3D0-A88F-FBEB-3996B8158D40}"/>
          </ac:cxnSpMkLst>
        </pc:cxnChg>
        <pc:cxnChg chg="mod">
          <ac:chgData name="Michelle A Bulterys" userId="9d478967-be04-4e0e-86e3-d94b7235743b" providerId="ADAL" clId="{764CEB77-5B80-1641-A7A4-F65A8694B43B}" dt="2023-07-06T22:20:12.366" v="9690" actId="1037"/>
          <ac:cxnSpMkLst>
            <pc:docMk/>
            <pc:sldMk cId="3694881603" sldId="306"/>
            <ac:cxnSpMk id="55" creationId="{6C4909CE-8401-DAAE-E9D5-AD324F8AF473}"/>
          </ac:cxnSpMkLst>
        </pc:cxnChg>
        <pc:cxnChg chg="mod">
          <ac:chgData name="Michelle A Bulterys" userId="9d478967-be04-4e0e-86e3-d94b7235743b" providerId="ADAL" clId="{764CEB77-5B80-1641-A7A4-F65A8694B43B}" dt="2023-07-06T22:20:21.937" v="9694"/>
          <ac:cxnSpMkLst>
            <pc:docMk/>
            <pc:sldMk cId="3694881603" sldId="306"/>
            <ac:cxnSpMk id="59" creationId="{57A2CB2E-B311-B38D-2FE2-0925D4A18216}"/>
          </ac:cxnSpMkLst>
        </pc:cxnChg>
        <pc:cxnChg chg="mod">
          <ac:chgData name="Michelle A Bulterys" userId="9d478967-be04-4e0e-86e3-d94b7235743b" providerId="ADAL" clId="{764CEB77-5B80-1641-A7A4-F65A8694B43B}" dt="2023-07-06T22:20:28.142" v="9697"/>
          <ac:cxnSpMkLst>
            <pc:docMk/>
            <pc:sldMk cId="3694881603" sldId="306"/>
            <ac:cxnSpMk id="64" creationId="{842D87F4-B88B-FDEE-5C83-D662AF6E4434}"/>
          </ac:cxnSpMkLst>
        </pc:cxnChg>
      </pc:sldChg>
      <pc:sldChg chg="addSp modSp add del mod modNotesTx">
        <pc:chgData name="Michelle A Bulterys" userId="9d478967-be04-4e0e-86e3-d94b7235743b" providerId="ADAL" clId="{764CEB77-5B80-1641-A7A4-F65A8694B43B}" dt="2023-07-09T21:07:12.610" v="10182" actId="2696"/>
        <pc:sldMkLst>
          <pc:docMk/>
          <pc:sldMk cId="4028952877" sldId="307"/>
        </pc:sldMkLst>
        <pc:spChg chg="add mod">
          <ac:chgData name="Michelle A Bulterys" userId="9d478967-be04-4e0e-86e3-d94b7235743b" providerId="ADAL" clId="{764CEB77-5B80-1641-A7A4-F65A8694B43B}" dt="2023-06-26T23:58:19.149" v="1172"/>
          <ac:spMkLst>
            <pc:docMk/>
            <pc:sldMk cId="4028952877" sldId="307"/>
            <ac:spMk id="3" creationId="{5397DCA2-B5FF-B89A-04BA-FA5EAB54D37C}"/>
          </ac:spMkLst>
        </pc:spChg>
        <pc:spChg chg="mod">
          <ac:chgData name="Michelle A Bulterys" userId="9d478967-be04-4e0e-86e3-d94b7235743b" providerId="ADAL" clId="{764CEB77-5B80-1641-A7A4-F65A8694B43B}" dt="2023-06-26T23:58:25.449" v="1173" actId="166"/>
          <ac:spMkLst>
            <pc:docMk/>
            <pc:sldMk cId="4028952877" sldId="307"/>
            <ac:spMk id="18" creationId="{C3334ECE-31B5-3CDC-14EB-A57989EC9496}"/>
          </ac:spMkLst>
        </pc:spChg>
        <pc:spChg chg="mod">
          <ac:chgData name="Michelle A Bulterys" userId="9d478967-be04-4e0e-86e3-d94b7235743b" providerId="ADAL" clId="{764CEB77-5B80-1641-A7A4-F65A8694B43B}" dt="2023-06-26T23:52:02.264" v="1150" actId="1076"/>
          <ac:spMkLst>
            <pc:docMk/>
            <pc:sldMk cId="4028952877" sldId="307"/>
            <ac:spMk id="33" creationId="{375F547F-F2E0-9FA0-3E86-707DFBCA4880}"/>
          </ac:spMkLst>
        </pc:spChg>
      </pc:sldChg>
      <pc:sldChg chg="addSp modSp add del mod modNotesTx">
        <pc:chgData name="Michelle A Bulterys" userId="9d478967-be04-4e0e-86e3-d94b7235743b" providerId="ADAL" clId="{764CEB77-5B80-1641-A7A4-F65A8694B43B}" dt="2023-07-09T21:08:29.956" v="10192" actId="2696"/>
        <pc:sldMkLst>
          <pc:docMk/>
          <pc:sldMk cId="2245897980" sldId="308"/>
        </pc:sldMkLst>
        <pc:spChg chg="add mod">
          <ac:chgData name="Michelle A Bulterys" userId="9d478967-be04-4e0e-86e3-d94b7235743b" providerId="ADAL" clId="{764CEB77-5B80-1641-A7A4-F65A8694B43B}" dt="2023-06-26T23:58:26.755" v="1174"/>
          <ac:spMkLst>
            <pc:docMk/>
            <pc:sldMk cId="2245897980" sldId="308"/>
            <ac:spMk id="3" creationId="{D7C96E51-B69B-EA78-7E13-9BF5764AF153}"/>
          </ac:spMkLst>
        </pc:spChg>
        <pc:spChg chg="mod">
          <ac:chgData name="Michelle A Bulterys" userId="9d478967-be04-4e0e-86e3-d94b7235743b" providerId="ADAL" clId="{764CEB77-5B80-1641-A7A4-F65A8694B43B}" dt="2023-06-26T23:58:29.889" v="1175" actId="166"/>
          <ac:spMkLst>
            <pc:docMk/>
            <pc:sldMk cId="2245897980" sldId="308"/>
            <ac:spMk id="18" creationId="{C3334ECE-31B5-3CDC-14EB-A57989EC9496}"/>
          </ac:spMkLst>
        </pc:spChg>
        <pc:spChg chg="mod">
          <ac:chgData name="Michelle A Bulterys" userId="9d478967-be04-4e0e-86e3-d94b7235743b" providerId="ADAL" clId="{764CEB77-5B80-1641-A7A4-F65A8694B43B}" dt="2023-06-26T23:52:07.516" v="1151" actId="1076"/>
          <ac:spMkLst>
            <pc:docMk/>
            <pc:sldMk cId="2245897980" sldId="308"/>
            <ac:spMk id="33" creationId="{375F547F-F2E0-9FA0-3E86-707DFBCA4880}"/>
          </ac:spMkLst>
        </pc:spChg>
      </pc:sldChg>
      <pc:sldChg chg="addSp modSp add del mod modNotesTx">
        <pc:chgData name="Michelle A Bulterys" userId="9d478967-be04-4e0e-86e3-d94b7235743b" providerId="ADAL" clId="{764CEB77-5B80-1641-A7A4-F65A8694B43B}" dt="2023-07-09T21:09:35.659" v="10284" actId="2696"/>
        <pc:sldMkLst>
          <pc:docMk/>
          <pc:sldMk cId="1757317007" sldId="309"/>
        </pc:sldMkLst>
        <pc:spChg chg="add mod">
          <ac:chgData name="Michelle A Bulterys" userId="9d478967-be04-4e0e-86e3-d94b7235743b" providerId="ADAL" clId="{764CEB77-5B80-1641-A7A4-F65A8694B43B}" dt="2023-06-26T23:58:31.720" v="1176"/>
          <ac:spMkLst>
            <pc:docMk/>
            <pc:sldMk cId="1757317007" sldId="309"/>
            <ac:spMk id="3" creationId="{AA2E59C7-AD1A-9B6D-4CF8-2DEE5BAEA3FF}"/>
          </ac:spMkLst>
        </pc:spChg>
        <pc:spChg chg="mod">
          <ac:chgData name="Michelle A Bulterys" userId="9d478967-be04-4e0e-86e3-d94b7235743b" providerId="ADAL" clId="{764CEB77-5B80-1641-A7A4-F65A8694B43B}" dt="2023-06-26T23:58:35.302" v="1177" actId="166"/>
          <ac:spMkLst>
            <pc:docMk/>
            <pc:sldMk cId="1757317007" sldId="309"/>
            <ac:spMk id="18" creationId="{C3334ECE-31B5-3CDC-14EB-A57989EC9496}"/>
          </ac:spMkLst>
        </pc:spChg>
        <pc:spChg chg="mod">
          <ac:chgData name="Michelle A Bulterys" userId="9d478967-be04-4e0e-86e3-d94b7235743b" providerId="ADAL" clId="{764CEB77-5B80-1641-A7A4-F65A8694B43B}" dt="2023-06-26T23:52:15.514" v="1156" actId="1035"/>
          <ac:spMkLst>
            <pc:docMk/>
            <pc:sldMk cId="1757317007" sldId="309"/>
            <ac:spMk id="33" creationId="{375F547F-F2E0-9FA0-3E86-707DFBCA4880}"/>
          </ac:spMkLst>
        </pc:spChg>
      </pc:sldChg>
      <pc:sldChg chg="addSp delSp modSp add del mod modNotesTx">
        <pc:chgData name="Michelle A Bulterys" userId="9d478967-be04-4e0e-86e3-d94b7235743b" providerId="ADAL" clId="{764CEB77-5B80-1641-A7A4-F65A8694B43B}" dt="2023-07-09T21:09:26.582" v="10281" actId="2696"/>
        <pc:sldMkLst>
          <pc:docMk/>
          <pc:sldMk cId="1707900279" sldId="310"/>
        </pc:sldMkLst>
        <pc:spChg chg="add del mod">
          <ac:chgData name="Michelle A Bulterys" userId="9d478967-be04-4e0e-86e3-d94b7235743b" providerId="ADAL" clId="{764CEB77-5B80-1641-A7A4-F65A8694B43B}" dt="2023-06-26T23:52:28.597" v="1159" actId="21"/>
          <ac:spMkLst>
            <pc:docMk/>
            <pc:sldMk cId="1707900279" sldId="310"/>
            <ac:spMk id="3" creationId="{81730E95-D3EE-D913-1167-2AB4470E7E1A}"/>
          </ac:spMkLst>
        </pc:spChg>
        <pc:spChg chg="add mod">
          <ac:chgData name="Michelle A Bulterys" userId="9d478967-be04-4e0e-86e3-d94b7235743b" providerId="ADAL" clId="{764CEB77-5B80-1641-A7A4-F65A8694B43B}" dt="2023-06-26T23:58:36.086" v="1178"/>
          <ac:spMkLst>
            <pc:docMk/>
            <pc:sldMk cId="1707900279" sldId="310"/>
            <ac:spMk id="4" creationId="{5AA5808B-D73A-AA55-3EA6-F63B99A077D7}"/>
          </ac:spMkLst>
        </pc:spChg>
        <pc:spChg chg="mod">
          <ac:chgData name="Michelle A Bulterys" userId="9d478967-be04-4e0e-86e3-d94b7235743b" providerId="ADAL" clId="{764CEB77-5B80-1641-A7A4-F65A8694B43B}" dt="2023-06-26T23:58:39.129" v="1179" actId="166"/>
          <ac:spMkLst>
            <pc:docMk/>
            <pc:sldMk cId="1707900279" sldId="310"/>
            <ac:spMk id="18" creationId="{C3334ECE-31B5-3CDC-14EB-A57989EC9496}"/>
          </ac:spMkLst>
        </pc:spChg>
        <pc:spChg chg="mod">
          <ac:chgData name="Michelle A Bulterys" userId="9d478967-be04-4e0e-86e3-d94b7235743b" providerId="ADAL" clId="{764CEB77-5B80-1641-A7A4-F65A8694B43B}" dt="2023-06-26T23:52:24.264" v="1157" actId="1076"/>
          <ac:spMkLst>
            <pc:docMk/>
            <pc:sldMk cId="1707900279" sldId="310"/>
            <ac:spMk id="33" creationId="{375F547F-F2E0-9FA0-3E86-707DFBCA4880}"/>
          </ac:spMkLst>
        </pc:spChg>
      </pc:sldChg>
      <pc:sldChg chg="addSp modSp add del mod modNotesTx">
        <pc:chgData name="Michelle A Bulterys" userId="9d478967-be04-4e0e-86e3-d94b7235743b" providerId="ADAL" clId="{764CEB77-5B80-1641-A7A4-F65A8694B43B}" dt="2023-07-09T21:09:19.746" v="10279" actId="2696"/>
        <pc:sldMkLst>
          <pc:docMk/>
          <pc:sldMk cId="1385239317" sldId="311"/>
        </pc:sldMkLst>
        <pc:spChg chg="add mod">
          <ac:chgData name="Michelle A Bulterys" userId="9d478967-be04-4e0e-86e3-d94b7235743b" providerId="ADAL" clId="{764CEB77-5B80-1641-A7A4-F65A8694B43B}" dt="2023-06-26T23:58:40.118" v="1180"/>
          <ac:spMkLst>
            <pc:docMk/>
            <pc:sldMk cId="1385239317" sldId="311"/>
            <ac:spMk id="3" creationId="{2E70C057-EAA3-049A-11C8-958DFFBA8012}"/>
          </ac:spMkLst>
        </pc:spChg>
        <pc:spChg chg="mod">
          <ac:chgData name="Michelle A Bulterys" userId="9d478967-be04-4e0e-86e3-d94b7235743b" providerId="ADAL" clId="{764CEB77-5B80-1641-A7A4-F65A8694B43B}" dt="2023-06-26T23:58:43.019" v="1181" actId="166"/>
          <ac:spMkLst>
            <pc:docMk/>
            <pc:sldMk cId="1385239317" sldId="311"/>
            <ac:spMk id="18" creationId="{C3334ECE-31B5-3CDC-14EB-A57989EC9496}"/>
          </ac:spMkLst>
        </pc:spChg>
        <pc:spChg chg="mod">
          <ac:chgData name="Michelle A Bulterys" userId="9d478967-be04-4e0e-86e3-d94b7235743b" providerId="ADAL" clId="{764CEB77-5B80-1641-A7A4-F65A8694B43B}" dt="2023-06-26T23:52:38.149" v="1163" actId="1076"/>
          <ac:spMkLst>
            <pc:docMk/>
            <pc:sldMk cId="1385239317" sldId="311"/>
            <ac:spMk id="33" creationId="{375F547F-F2E0-9FA0-3E86-707DFBCA4880}"/>
          </ac:spMkLst>
        </pc:spChg>
      </pc:sldChg>
      <pc:sldChg chg="delSp modSp add del mod ord modNotesTx">
        <pc:chgData name="Michelle A Bulterys" userId="9d478967-be04-4e0e-86e3-d94b7235743b" providerId="ADAL" clId="{764CEB77-5B80-1641-A7A4-F65A8694B43B}" dt="2023-07-18T18:14:43.149" v="11186" actId="2696"/>
        <pc:sldMkLst>
          <pc:docMk/>
          <pc:sldMk cId="3602771287" sldId="756"/>
        </pc:sldMkLst>
        <pc:spChg chg="del mod">
          <ac:chgData name="Michelle A Bulterys" userId="9d478967-be04-4e0e-86e3-d94b7235743b" providerId="ADAL" clId="{764CEB77-5B80-1641-A7A4-F65A8694B43B}" dt="2023-06-27T04:29:24.857" v="5595" actId="478"/>
          <ac:spMkLst>
            <pc:docMk/>
            <pc:sldMk cId="3602771287" sldId="756"/>
            <ac:spMk id="33" creationId="{61958418-D562-E968-2E26-5017C3AC8137}"/>
          </ac:spMkLst>
        </pc:spChg>
      </pc:sldChg>
      <pc:sldChg chg="add modNotesTx">
        <pc:chgData name="Michelle A Bulterys" userId="9d478967-be04-4e0e-86e3-d94b7235743b" providerId="ADAL" clId="{764CEB77-5B80-1641-A7A4-F65A8694B43B}" dt="2023-07-09T21:04:12.656" v="10069"/>
        <pc:sldMkLst>
          <pc:docMk/>
          <pc:sldMk cId="2910328115" sldId="757"/>
        </pc:sldMkLst>
      </pc:sldChg>
      <pc:sldChg chg="add del">
        <pc:chgData name="Michelle A Bulterys" userId="9d478967-be04-4e0e-86e3-d94b7235743b" providerId="ADAL" clId="{764CEB77-5B80-1641-A7A4-F65A8694B43B}" dt="2023-07-09T21:04:06.409" v="10068" actId="2696"/>
        <pc:sldMkLst>
          <pc:docMk/>
          <pc:sldMk cId="3406410162" sldId="758"/>
        </pc:sldMkLst>
      </pc:sldChg>
      <pc:sldChg chg="modSp add mod modNotesTx">
        <pc:chgData name="Michelle A Bulterys" userId="9d478967-be04-4e0e-86e3-d94b7235743b" providerId="ADAL" clId="{764CEB77-5B80-1641-A7A4-F65A8694B43B}" dt="2023-07-09T21:51:54.070" v="10985" actId="20577"/>
        <pc:sldMkLst>
          <pc:docMk/>
          <pc:sldMk cId="4249686704" sldId="758"/>
        </pc:sldMkLst>
        <pc:spChg chg="mod">
          <ac:chgData name="Michelle A Bulterys" userId="9d478967-be04-4e0e-86e3-d94b7235743b" providerId="ADAL" clId="{764CEB77-5B80-1641-A7A4-F65A8694B43B}" dt="2023-07-09T21:04:37.670" v="10074" actId="1076"/>
          <ac:spMkLst>
            <pc:docMk/>
            <pc:sldMk cId="4249686704" sldId="758"/>
            <ac:spMk id="2" creationId="{7E7BC8A4-688D-EC00-B15C-411C61542D14}"/>
          </ac:spMkLst>
        </pc:spChg>
      </pc:sldChg>
      <pc:sldChg chg="modSp add mod modNotesTx">
        <pc:chgData name="Michelle A Bulterys" userId="9d478967-be04-4e0e-86e3-d94b7235743b" providerId="ADAL" clId="{764CEB77-5B80-1641-A7A4-F65A8694B43B}" dt="2023-07-09T21:04:58.560" v="10079"/>
        <pc:sldMkLst>
          <pc:docMk/>
          <pc:sldMk cId="148590025" sldId="759"/>
        </pc:sldMkLst>
        <pc:spChg chg="mod">
          <ac:chgData name="Michelle A Bulterys" userId="9d478967-be04-4e0e-86e3-d94b7235743b" providerId="ADAL" clId="{764CEB77-5B80-1641-A7A4-F65A8694B43B}" dt="2023-07-09T21:04:49.722" v="10077" actId="1076"/>
          <ac:spMkLst>
            <pc:docMk/>
            <pc:sldMk cId="148590025" sldId="759"/>
            <ac:spMk id="2" creationId="{7E7BC8A4-688D-EC00-B15C-411C61542D14}"/>
          </ac:spMkLst>
        </pc:spChg>
      </pc:sldChg>
      <pc:sldChg chg="add del">
        <pc:chgData name="Michelle A Bulterys" userId="9d478967-be04-4e0e-86e3-d94b7235743b" providerId="ADAL" clId="{764CEB77-5B80-1641-A7A4-F65A8694B43B}" dt="2023-07-09T21:04:04.042" v="10067" actId="2696"/>
        <pc:sldMkLst>
          <pc:docMk/>
          <pc:sldMk cId="2259181292" sldId="759"/>
        </pc:sldMkLst>
      </pc:sldChg>
      <pc:sldChg chg="modSp add mod modNotesTx">
        <pc:chgData name="Michelle A Bulterys" userId="9d478967-be04-4e0e-86e3-d94b7235743b" providerId="ADAL" clId="{764CEB77-5B80-1641-A7A4-F65A8694B43B}" dt="2023-07-09T21:05:18.207" v="10085" actId="1076"/>
        <pc:sldMkLst>
          <pc:docMk/>
          <pc:sldMk cId="4198977332" sldId="760"/>
        </pc:sldMkLst>
        <pc:spChg chg="mod">
          <ac:chgData name="Michelle A Bulterys" userId="9d478967-be04-4e0e-86e3-d94b7235743b" providerId="ADAL" clId="{764CEB77-5B80-1641-A7A4-F65A8694B43B}" dt="2023-07-09T21:05:18.207" v="10085" actId="1076"/>
          <ac:spMkLst>
            <pc:docMk/>
            <pc:sldMk cId="4198977332" sldId="760"/>
            <ac:spMk id="2" creationId="{7E7BC8A4-688D-EC00-B15C-411C61542D14}"/>
          </ac:spMkLst>
        </pc:spChg>
        <pc:spChg chg="mod">
          <ac:chgData name="Michelle A Bulterys" userId="9d478967-be04-4e0e-86e3-d94b7235743b" providerId="ADAL" clId="{764CEB77-5B80-1641-A7A4-F65A8694B43B}" dt="2023-07-09T21:05:11.726" v="10084" actId="1076"/>
          <ac:spMkLst>
            <pc:docMk/>
            <pc:sldMk cId="4198977332" sldId="760"/>
            <ac:spMk id="21" creationId="{C8D3636D-E3E4-375F-9EC5-282E2C90577B}"/>
          </ac:spMkLst>
        </pc:spChg>
      </pc:sldChg>
      <pc:sldChg chg="modSp add mod modNotesTx">
        <pc:chgData name="Michelle A Bulterys" userId="9d478967-be04-4e0e-86e3-d94b7235743b" providerId="ADAL" clId="{764CEB77-5B80-1641-A7A4-F65A8694B43B}" dt="2023-07-09T21:05:56.989" v="10174" actId="20577"/>
        <pc:sldMkLst>
          <pc:docMk/>
          <pc:sldMk cId="583537355" sldId="761"/>
        </pc:sldMkLst>
        <pc:spChg chg="mod">
          <ac:chgData name="Michelle A Bulterys" userId="9d478967-be04-4e0e-86e3-d94b7235743b" providerId="ADAL" clId="{764CEB77-5B80-1641-A7A4-F65A8694B43B}" dt="2023-07-09T21:05:43.505" v="10092" actId="1076"/>
          <ac:spMkLst>
            <pc:docMk/>
            <pc:sldMk cId="583537355" sldId="761"/>
            <ac:spMk id="2" creationId="{7E7BC8A4-688D-EC00-B15C-411C61542D14}"/>
          </ac:spMkLst>
        </pc:spChg>
        <pc:picChg chg="mod">
          <ac:chgData name="Michelle A Bulterys" userId="9d478967-be04-4e0e-86e3-d94b7235743b" providerId="ADAL" clId="{764CEB77-5B80-1641-A7A4-F65A8694B43B}" dt="2023-07-09T21:05:28.783" v="10089" actId="1076"/>
          <ac:picMkLst>
            <pc:docMk/>
            <pc:sldMk cId="583537355" sldId="761"/>
            <ac:picMk id="45" creationId="{89AA6572-BDBC-052D-2308-0AF3DC72C720}"/>
          </ac:picMkLst>
        </pc:picChg>
      </pc:sldChg>
      <pc:sldChg chg="modSp add mod">
        <pc:chgData name="Michelle A Bulterys" userId="9d478967-be04-4e0e-86e3-d94b7235743b" providerId="ADAL" clId="{764CEB77-5B80-1641-A7A4-F65A8694B43B}" dt="2023-07-09T21:05:38.104" v="10091" actId="1076"/>
        <pc:sldMkLst>
          <pc:docMk/>
          <pc:sldMk cId="1945590909" sldId="762"/>
        </pc:sldMkLst>
        <pc:spChg chg="mod">
          <ac:chgData name="Michelle A Bulterys" userId="9d478967-be04-4e0e-86e3-d94b7235743b" providerId="ADAL" clId="{764CEB77-5B80-1641-A7A4-F65A8694B43B}" dt="2023-07-09T21:05:38.104" v="10091" actId="1076"/>
          <ac:spMkLst>
            <pc:docMk/>
            <pc:sldMk cId="1945590909" sldId="762"/>
            <ac:spMk id="2" creationId="{7E7BC8A4-688D-EC00-B15C-411C61542D14}"/>
          </ac:spMkLst>
        </pc:spChg>
      </pc:sldChg>
      <pc:sldChg chg="modSp add mod modNotesTx">
        <pc:chgData name="Michelle A Bulterys" userId="9d478967-be04-4e0e-86e3-d94b7235743b" providerId="ADAL" clId="{764CEB77-5B80-1641-A7A4-F65A8694B43B}" dt="2023-07-09T21:07:03.729" v="10180"/>
        <pc:sldMkLst>
          <pc:docMk/>
          <pc:sldMk cId="2450418165" sldId="763"/>
        </pc:sldMkLst>
        <pc:spChg chg="mod">
          <ac:chgData name="Michelle A Bulterys" userId="9d478967-be04-4e0e-86e3-d94b7235743b" providerId="ADAL" clId="{764CEB77-5B80-1641-A7A4-F65A8694B43B}" dt="2023-07-09T21:07:02.335" v="10179" actId="1076"/>
          <ac:spMkLst>
            <pc:docMk/>
            <pc:sldMk cId="2450418165" sldId="763"/>
            <ac:spMk id="4" creationId="{15CFF295-18C7-A111-E5B6-169D70C95907}"/>
          </ac:spMkLst>
        </pc:spChg>
      </pc:sldChg>
      <pc:sldChg chg="modSp add mod modNotesTx">
        <pc:chgData name="Michelle A Bulterys" userId="9d478967-be04-4e0e-86e3-d94b7235743b" providerId="ADAL" clId="{764CEB77-5B80-1641-A7A4-F65A8694B43B}" dt="2023-07-09T21:53:26.162" v="10986" actId="20577"/>
        <pc:sldMkLst>
          <pc:docMk/>
          <pc:sldMk cId="2624933349" sldId="764"/>
        </pc:sldMkLst>
        <pc:spChg chg="mod">
          <ac:chgData name="Michelle A Bulterys" userId="9d478967-be04-4e0e-86e3-d94b7235743b" providerId="ADAL" clId="{764CEB77-5B80-1641-A7A4-F65A8694B43B}" dt="2023-07-09T21:08:02.600" v="10186" actId="1036"/>
          <ac:spMkLst>
            <pc:docMk/>
            <pc:sldMk cId="2624933349" sldId="764"/>
            <ac:spMk id="4" creationId="{15CFF295-18C7-A111-E5B6-169D70C95907}"/>
          </ac:spMkLst>
        </pc:spChg>
      </pc:sldChg>
      <pc:sldChg chg="modSp add mod modNotesTx">
        <pc:chgData name="Michelle A Bulterys" userId="9d478967-be04-4e0e-86e3-d94b7235743b" providerId="ADAL" clId="{764CEB77-5B80-1641-A7A4-F65A8694B43B}" dt="2023-07-09T21:09:14.747" v="10278" actId="20577"/>
        <pc:sldMkLst>
          <pc:docMk/>
          <pc:sldMk cId="240566674" sldId="765"/>
        </pc:sldMkLst>
        <pc:spChg chg="mod">
          <ac:chgData name="Michelle A Bulterys" userId="9d478967-be04-4e0e-86e3-d94b7235743b" providerId="ADAL" clId="{764CEB77-5B80-1641-A7A4-F65A8694B43B}" dt="2023-07-09T21:08:10.018" v="10187" actId="1076"/>
          <ac:spMkLst>
            <pc:docMk/>
            <pc:sldMk cId="240566674" sldId="765"/>
            <ac:spMk id="4" creationId="{15CFF295-18C7-A111-E5B6-169D70C95907}"/>
          </ac:spMkLst>
        </pc:spChg>
      </pc:sldChg>
      <pc:sldChg chg="modSp add mod modNotesTx">
        <pc:chgData name="Michelle A Bulterys" userId="9d478967-be04-4e0e-86e3-d94b7235743b" providerId="ADAL" clId="{764CEB77-5B80-1641-A7A4-F65A8694B43B}" dt="2023-07-09T21:09:32.488" v="10283"/>
        <pc:sldMkLst>
          <pc:docMk/>
          <pc:sldMk cId="3649707228" sldId="766"/>
        </pc:sldMkLst>
        <pc:spChg chg="mod">
          <ac:chgData name="Michelle A Bulterys" userId="9d478967-be04-4e0e-86e3-d94b7235743b" providerId="ADAL" clId="{764CEB77-5B80-1641-A7A4-F65A8694B43B}" dt="2023-07-09T21:08:14.852" v="10189" actId="1076"/>
          <ac:spMkLst>
            <pc:docMk/>
            <pc:sldMk cId="3649707228" sldId="766"/>
            <ac:spMk id="4" creationId="{15CFF295-18C7-A111-E5B6-169D70C95907}"/>
          </ac:spMkLst>
        </pc:spChg>
      </pc:sldChg>
      <pc:sldChg chg="modSp add mod modNotesTx">
        <pc:chgData name="Michelle A Bulterys" userId="9d478967-be04-4e0e-86e3-d94b7235743b" providerId="ADAL" clId="{764CEB77-5B80-1641-A7A4-F65A8694B43B}" dt="2023-07-09T21:09:22.390" v="10280"/>
        <pc:sldMkLst>
          <pc:docMk/>
          <pc:sldMk cId="1872546179" sldId="767"/>
        </pc:sldMkLst>
        <pc:spChg chg="mod">
          <ac:chgData name="Michelle A Bulterys" userId="9d478967-be04-4e0e-86e3-d94b7235743b" providerId="ADAL" clId="{764CEB77-5B80-1641-A7A4-F65A8694B43B}" dt="2023-07-09T21:08:20.569" v="10191" actId="1076"/>
          <ac:spMkLst>
            <pc:docMk/>
            <pc:sldMk cId="1872546179" sldId="767"/>
            <ac:spMk id="4" creationId="{15CFF295-18C7-A111-E5B6-169D70C95907}"/>
          </ac:spMkLst>
        </pc:spChg>
      </pc:sldChg>
      <pc:sldMasterChg chg="delSldLayout">
        <pc:chgData name="Michelle A Bulterys" userId="9d478967-be04-4e0e-86e3-d94b7235743b" providerId="ADAL" clId="{764CEB77-5B80-1641-A7A4-F65A8694B43B}" dt="2023-07-18T18:14:43.151" v="11187" actId="2696"/>
        <pc:sldMasterMkLst>
          <pc:docMk/>
          <pc:sldMasterMk cId="2999483053" sldId="2147483680"/>
        </pc:sldMasterMkLst>
        <pc:sldLayoutChg chg="del">
          <pc:chgData name="Michelle A Bulterys" userId="9d478967-be04-4e0e-86e3-d94b7235743b" providerId="ADAL" clId="{764CEB77-5B80-1641-A7A4-F65A8694B43B}" dt="2023-07-18T18:14:43.151" v="11187" actId="2696"/>
          <pc:sldLayoutMkLst>
            <pc:docMk/>
            <pc:sldMasterMk cId="2999483053" sldId="2147483680"/>
            <pc:sldLayoutMk cId="3918134824" sldId="21474837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18/07/2023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opportunity to present our latest research findings on child neurodevelopment among children who are HIV-exposed uninfected in Kenya. </a:t>
            </a:r>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2068437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to test for HIV/ART-related cofactors among CHEU only. </a:t>
            </a:r>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77388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CHEU were more likely to have a deceased or absent father and an older mother who is single or widowed. Additionally, CHEU were more likely to experience moderate to severe hunger in the household.  Maternal report of intimate partner violence was less than 3% in both groups</a:t>
            </a:r>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a:p>
        </p:txBody>
      </p:sp>
    </p:spTree>
    <p:extLst>
      <p:ext uri="{BB962C8B-B14F-4D97-AF65-F5344CB8AC3E}">
        <p14:creationId xmlns:p14="http://schemas.microsoft.com/office/powerpoint/2010/main" val="1972862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dots in this forest plot represent the differences in neuro scores in each domain.  The colored dots represent statistically sig signals</a:t>
            </a:r>
          </a:p>
          <a:p>
            <a:endParaRPr lang="en-GB" b="1" dirty="0"/>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a:p>
        </p:txBody>
      </p:sp>
    </p:spTree>
    <p:extLst>
      <p:ext uri="{BB962C8B-B14F-4D97-AF65-F5344CB8AC3E}">
        <p14:creationId xmlns:p14="http://schemas.microsoft.com/office/powerpoint/2010/main" val="401178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1-year assessment, CHEU and CHUU had comparable neurodevelopment, and if anything, CHEU had higher language scores than CHUU.  One potential explanation is that our CHEU were significantly more likely to have older siblings than our CHUU, and the impact of birth order on language development should be further explored. </a:t>
            </a:r>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a:p>
        </p:txBody>
      </p:sp>
    </p:spTree>
    <p:extLst>
      <p:ext uri="{BB962C8B-B14F-4D97-AF65-F5344CB8AC3E}">
        <p14:creationId xmlns:p14="http://schemas.microsoft.com/office/powerpoint/2010/main" val="1928447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Children assigned male at birth performed worse than females of the same age - in both the social and language domains – and this warrants further investigation to see if these differences persist longitudinally</a:t>
            </a: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2516934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Regardless of maternal HIV status, preterm birth was associated with significantly lower gross motor scores. </a:t>
            </a:r>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3606024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whose mothers reported having a lower level of perceived social support had significantly lower gross motor scores. </a:t>
            </a:r>
          </a:p>
        </p:txBody>
      </p:sp>
      <p:sp>
        <p:nvSpPr>
          <p:cNvPr id="4" name="Slide Number Placeholder 3"/>
          <p:cNvSpPr>
            <a:spLocks noGrp="1"/>
          </p:cNvSpPr>
          <p:nvPr>
            <p:ph type="sldNum" sz="quarter" idx="5"/>
          </p:nvPr>
        </p:nvSpPr>
        <p:spPr/>
        <p:txBody>
          <a:bodyPr/>
          <a:lstStyle/>
          <a:p>
            <a:fld id="{1BE8DCDC-D13C-2549-BE6A-717E9EED41AD}" type="slidenum">
              <a:rPr lang="en-GB" smtClean="0"/>
              <a:t>16</a:t>
            </a:fld>
            <a:endParaRPr lang="en-GB"/>
          </a:p>
        </p:txBody>
      </p:sp>
    </p:spTree>
    <p:extLst>
      <p:ext uri="{BB962C8B-B14F-4D97-AF65-F5344CB8AC3E}">
        <p14:creationId xmlns:p14="http://schemas.microsoft.com/office/powerpoint/2010/main" val="3686714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Food insecurity in the household was associated with poorer social scores.</a:t>
            </a:r>
          </a:p>
        </p:txBody>
      </p:sp>
      <p:sp>
        <p:nvSpPr>
          <p:cNvPr id="4" name="Slide Number Placeholder 3"/>
          <p:cNvSpPr>
            <a:spLocks noGrp="1"/>
          </p:cNvSpPr>
          <p:nvPr>
            <p:ph type="sldNum" sz="quarter" idx="5"/>
          </p:nvPr>
        </p:nvSpPr>
        <p:spPr/>
        <p:txBody>
          <a:bodyPr/>
          <a:lstStyle/>
          <a:p>
            <a:fld id="{1BE8DCDC-D13C-2549-BE6A-717E9EED41AD}" type="slidenum">
              <a:rPr lang="en-GB" smtClean="0"/>
              <a:t>17</a:t>
            </a:fld>
            <a:endParaRPr lang="en-GB"/>
          </a:p>
        </p:txBody>
      </p:sp>
    </p:spTree>
    <p:extLst>
      <p:ext uri="{BB962C8B-B14F-4D97-AF65-F5344CB8AC3E}">
        <p14:creationId xmlns:p14="http://schemas.microsoft.com/office/powerpoint/2010/main" val="144725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the overall prevalence of IPV was less than 3%, we still saw a strong association between IPV and poorer fine motor and gross motor scores. </a:t>
            </a:r>
          </a:p>
        </p:txBody>
      </p:sp>
      <p:sp>
        <p:nvSpPr>
          <p:cNvPr id="4" name="Slide Number Placeholder 3"/>
          <p:cNvSpPr>
            <a:spLocks noGrp="1"/>
          </p:cNvSpPr>
          <p:nvPr>
            <p:ph type="sldNum" sz="quarter" idx="5"/>
          </p:nvPr>
        </p:nvSpPr>
        <p:spPr/>
        <p:txBody>
          <a:bodyPr/>
          <a:lstStyle/>
          <a:p>
            <a:fld id="{1BE8DCDC-D13C-2549-BE6A-717E9EED41AD}" type="slidenum">
              <a:rPr lang="en-GB" smtClean="0"/>
              <a:t>18</a:t>
            </a:fld>
            <a:endParaRPr lang="en-GB"/>
          </a:p>
        </p:txBody>
      </p:sp>
    </p:spTree>
    <p:extLst>
      <p:ext uri="{BB962C8B-B14F-4D97-AF65-F5344CB8AC3E}">
        <p14:creationId xmlns:p14="http://schemas.microsoft.com/office/powerpoint/2010/main" val="26837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to move onto the restricted analysis, assessing CHEU only.  Among this group, 88% of mothers living with HIV disclosed their HIV status to their male partners. All mothers were on ART and 88% started ART before this pregnancy. Median duration of ART was 54 months, and 74% of mothers were on DTG-based regimens at the time of delivery. </a:t>
            </a:r>
          </a:p>
        </p:txBody>
      </p:sp>
      <p:sp>
        <p:nvSpPr>
          <p:cNvPr id="4" name="Slide Number Placeholder 3"/>
          <p:cNvSpPr>
            <a:spLocks noGrp="1"/>
          </p:cNvSpPr>
          <p:nvPr>
            <p:ph type="sldNum" sz="quarter" idx="5"/>
          </p:nvPr>
        </p:nvSpPr>
        <p:spPr/>
        <p:txBody>
          <a:bodyPr/>
          <a:lstStyle/>
          <a:p>
            <a:fld id="{1BE8DCDC-D13C-2549-BE6A-717E9EED41AD}" type="slidenum">
              <a:rPr lang="en-GB" smtClean="0"/>
              <a:t>19</a:t>
            </a:fld>
            <a:endParaRPr lang="en-GB"/>
          </a:p>
        </p:txBody>
      </p:sp>
    </p:spTree>
    <p:extLst>
      <p:ext uri="{BB962C8B-B14F-4D97-AF65-F5344CB8AC3E}">
        <p14:creationId xmlns:p14="http://schemas.microsoft.com/office/powerpoint/2010/main" val="237110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now already seen these figures in the introduction slides, but I wanted to show them here to reinforce here that CHEU make up a substantial proportion of the child population under age 15, in many parts of SSA</a:t>
            </a:r>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5430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rPr>
              <a:t>Just as we saw in the overall cohort, we found that male CHEU performed worse than female children in the social domain. </a:t>
            </a:r>
            <a:endParaRPr lang="en-US" dirty="0"/>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20</a:t>
            </a:fld>
            <a:endParaRPr lang="en-GB"/>
          </a:p>
        </p:txBody>
      </p:sp>
    </p:spTree>
    <p:extLst>
      <p:ext uri="{BB962C8B-B14F-4D97-AF65-F5344CB8AC3E}">
        <p14:creationId xmlns:p14="http://schemas.microsoft.com/office/powerpoint/2010/main" val="1773929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preterm birth was associated with poorer gross motor scores. </a:t>
            </a:r>
          </a:p>
        </p:txBody>
      </p:sp>
      <p:sp>
        <p:nvSpPr>
          <p:cNvPr id="4" name="Slide Number Placeholder 3"/>
          <p:cNvSpPr>
            <a:spLocks noGrp="1"/>
          </p:cNvSpPr>
          <p:nvPr>
            <p:ph type="sldNum" sz="quarter" idx="5"/>
          </p:nvPr>
        </p:nvSpPr>
        <p:spPr/>
        <p:txBody>
          <a:bodyPr/>
          <a:lstStyle/>
          <a:p>
            <a:fld id="{1BE8DCDC-D13C-2549-BE6A-717E9EED41AD}" type="slidenum">
              <a:rPr lang="en-GB" smtClean="0"/>
              <a:t>21</a:t>
            </a:fld>
            <a:endParaRPr lang="en-GB"/>
          </a:p>
        </p:txBody>
      </p:sp>
    </p:spTree>
    <p:extLst>
      <p:ext uri="{BB962C8B-B14F-4D97-AF65-F5344CB8AC3E}">
        <p14:creationId xmlns:p14="http://schemas.microsoft.com/office/powerpoint/2010/main" val="2350671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poorer gross motor scores were significantly associated with having a deceased or absent father --- and similarly, </a:t>
            </a:r>
          </a:p>
        </p:txBody>
      </p:sp>
      <p:sp>
        <p:nvSpPr>
          <p:cNvPr id="4" name="Slide Number Placeholder 3"/>
          <p:cNvSpPr>
            <a:spLocks noGrp="1"/>
          </p:cNvSpPr>
          <p:nvPr>
            <p:ph type="sldNum" sz="quarter" idx="5"/>
          </p:nvPr>
        </p:nvSpPr>
        <p:spPr/>
        <p:txBody>
          <a:bodyPr/>
          <a:lstStyle/>
          <a:p>
            <a:fld id="{1BE8DCDC-D13C-2549-BE6A-717E9EED41AD}" type="slidenum">
              <a:rPr lang="en-GB" smtClean="0"/>
              <a:t>22</a:t>
            </a:fld>
            <a:endParaRPr lang="en-GB"/>
          </a:p>
        </p:txBody>
      </p:sp>
    </p:spTree>
    <p:extLst>
      <p:ext uri="{BB962C8B-B14F-4D97-AF65-F5344CB8AC3E}">
        <p14:creationId xmlns:p14="http://schemas.microsoft.com/office/powerpoint/2010/main" val="214984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a single or widowed mother was associated with poorer fine motor scores</a:t>
            </a:r>
          </a:p>
        </p:txBody>
      </p:sp>
      <p:sp>
        <p:nvSpPr>
          <p:cNvPr id="4" name="Slide Number Placeholder 3"/>
          <p:cNvSpPr>
            <a:spLocks noGrp="1"/>
          </p:cNvSpPr>
          <p:nvPr>
            <p:ph type="sldNum" sz="quarter" idx="5"/>
          </p:nvPr>
        </p:nvSpPr>
        <p:spPr/>
        <p:txBody>
          <a:bodyPr/>
          <a:lstStyle/>
          <a:p>
            <a:fld id="{1BE8DCDC-D13C-2549-BE6A-717E9EED41AD}" type="slidenum">
              <a:rPr lang="en-GB" smtClean="0"/>
              <a:t>23</a:t>
            </a:fld>
            <a:endParaRPr lang="en-GB"/>
          </a:p>
        </p:txBody>
      </p:sp>
    </p:spTree>
    <p:extLst>
      <p:ext uri="{BB962C8B-B14F-4D97-AF65-F5344CB8AC3E}">
        <p14:creationId xmlns:p14="http://schemas.microsoft.com/office/powerpoint/2010/main" val="1293558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rPr>
              <a:t>For our main research question comparing EFV to DTG… we found that </a:t>
            </a:r>
            <a:r>
              <a:rPr lang="en-US" sz="1200" i="1" dirty="0">
                <a:solidFill>
                  <a:srgbClr val="000000"/>
                </a:solidFill>
                <a:effectLst/>
                <a:latin typeface="Arial" panose="020B0604020202020204" pitchFamily="34" charset="0"/>
                <a:ea typeface="Times New Roman" panose="02020603050405020304" pitchFamily="18" charset="0"/>
              </a:rPr>
              <a:t>children exposed in utero</a:t>
            </a:r>
            <a:r>
              <a:rPr lang="en-US" sz="1200" dirty="0">
                <a:solidFill>
                  <a:srgbClr val="000000"/>
                </a:solidFill>
                <a:effectLst/>
                <a:latin typeface="Arial" panose="020B0604020202020204" pitchFamily="34" charset="0"/>
                <a:ea typeface="Times New Roman" panose="02020603050405020304" pitchFamily="18" charset="0"/>
              </a:rPr>
              <a:t> to EFV-based regimens had significantly poorer gross motor scores than children exposed to DTG. This is a MASSIVELY important finding and is in support of the global scale up to replace EFV with DTG.</a:t>
            </a:r>
            <a:endParaRPr lang="en-US" sz="1200" dirty="0"/>
          </a:p>
        </p:txBody>
      </p:sp>
      <p:sp>
        <p:nvSpPr>
          <p:cNvPr id="4" name="Slide Number Placeholder 3"/>
          <p:cNvSpPr>
            <a:spLocks noGrp="1"/>
          </p:cNvSpPr>
          <p:nvPr>
            <p:ph type="sldNum" sz="quarter" idx="5"/>
          </p:nvPr>
        </p:nvSpPr>
        <p:spPr/>
        <p:txBody>
          <a:bodyPr/>
          <a:lstStyle/>
          <a:p>
            <a:fld id="{1BE8DCDC-D13C-2549-BE6A-717E9EED41AD}" type="slidenum">
              <a:rPr lang="en-GB" smtClean="0"/>
              <a:t>24</a:t>
            </a:fld>
            <a:endParaRPr lang="en-GB"/>
          </a:p>
        </p:txBody>
      </p:sp>
    </p:spTree>
    <p:extLst>
      <p:ext uri="{BB962C8B-B14F-4D97-AF65-F5344CB8AC3E}">
        <p14:creationId xmlns:p14="http://schemas.microsoft.com/office/powerpoint/2010/main" val="2574206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recognizing that pregnant women often have heterogeneity in their ART regimens, we conducted a sensitivity analysis restricted to comparing mothers who ONLY received EFV-based regimens to mothers who ONLY received DTG-based regimens, by excluding mothers who had regimen switches. Still this gross motor finding persists.</a:t>
            </a:r>
          </a:p>
        </p:txBody>
      </p:sp>
      <p:sp>
        <p:nvSpPr>
          <p:cNvPr id="4" name="Slide Number Placeholder 3"/>
          <p:cNvSpPr>
            <a:spLocks noGrp="1"/>
          </p:cNvSpPr>
          <p:nvPr>
            <p:ph type="sldNum" sz="quarter" idx="5"/>
          </p:nvPr>
        </p:nvSpPr>
        <p:spPr/>
        <p:txBody>
          <a:bodyPr/>
          <a:lstStyle/>
          <a:p>
            <a:fld id="{1BE8DCDC-D13C-2549-BE6A-717E9EED41AD}" type="slidenum">
              <a:rPr lang="en-GB" smtClean="0"/>
              <a:t>25</a:t>
            </a:fld>
            <a:endParaRPr lang="en-GB"/>
          </a:p>
        </p:txBody>
      </p:sp>
    </p:spTree>
    <p:extLst>
      <p:ext uri="{BB962C8B-B14F-4D97-AF65-F5344CB8AC3E}">
        <p14:creationId xmlns:p14="http://schemas.microsoft.com/office/powerpoint/2010/main" val="2325398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In this cohort of Kenyan CHEU and CHUU, biologic and social factors were associated with 1-year neurodevelopment. CHEU and CHUU had similar neurodevelopmental scores across all domains and may be due to the high frequency of DTG use during pregnancy but warrants further investigation. Among CHEU, </a:t>
            </a:r>
            <a:r>
              <a:rPr lang="en-US" sz="1800" i="1" dirty="0">
                <a:solidFill>
                  <a:srgbClr val="000000"/>
                </a:solidFill>
                <a:effectLst/>
                <a:latin typeface="Arial" panose="020B0604020202020204" pitchFamily="34" charset="0"/>
                <a:ea typeface="Times New Roman" panose="02020603050405020304" pitchFamily="18" charset="0"/>
              </a:rPr>
              <a:t>in utero</a:t>
            </a:r>
            <a:r>
              <a:rPr lang="en-US" sz="1800" dirty="0">
                <a:solidFill>
                  <a:srgbClr val="000000"/>
                </a:solidFill>
                <a:effectLst/>
                <a:latin typeface="Arial" panose="020B0604020202020204" pitchFamily="34" charset="0"/>
                <a:ea typeface="Times New Roman" panose="02020603050405020304" pitchFamily="18" charset="0"/>
              </a:rPr>
              <a:t> exposure to DTG-based regimens was associated with higher gross motor scores, compared to EFV-based regimens. Maternal marital status, father absence, food insecurity and IPV were associated with poorer neurodevelopmental scores. Rigorous longitudinal and mixed methods research are needed to identify modifiable factors among families impacted by HIV and caregiver relationship conflict. It is critical to introduce neurodevelopmental screening and monitoring programs with clear referral pathways that equip healthcare workers and caregivers to identify early signs of delays, and to design multi-factorial interventions that best support children at highest risk of suboptimal outcomes. We can no longer be satisfied with an HIV-free start to life for this rapidly growing population of children.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26</a:t>
            </a:fld>
            <a:endParaRPr lang="en-GB"/>
          </a:p>
        </p:txBody>
      </p:sp>
    </p:spTree>
    <p:extLst>
      <p:ext uri="{BB962C8B-B14F-4D97-AF65-F5344CB8AC3E}">
        <p14:creationId xmlns:p14="http://schemas.microsoft.com/office/powerpoint/2010/main" val="931679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like to thank our HOPE study participants and research team, the UW Global </a:t>
            </a:r>
            <a:r>
              <a:rPr lang="en-GB" dirty="0" err="1"/>
              <a:t>Center</a:t>
            </a:r>
            <a:r>
              <a:rPr lang="en-GB" dirty="0"/>
              <a:t> for Integrative Health of Women, Adolescents and Children, UW </a:t>
            </a:r>
            <a:r>
              <a:rPr lang="en-GB" dirty="0" err="1"/>
              <a:t>Center</a:t>
            </a:r>
            <a:r>
              <a:rPr lang="en-GB" dirty="0"/>
              <a:t> for AIDS Research, and the National Institute of Child Health and Human Development for making this research possible. I welcome you to keep in touch, my email address is here - </a:t>
            </a:r>
          </a:p>
          <a:p>
            <a:endParaRPr lang="en-GB" dirty="0"/>
          </a:p>
          <a:p>
            <a:r>
              <a:rPr lang="en-GB" dirty="0"/>
              <a:t>NOW I’d like to introduce the next speaker, </a:t>
            </a:r>
            <a:r>
              <a:rPr lang="en-GB" dirty="0" err="1"/>
              <a:t>Dr.</a:t>
            </a:r>
            <a:r>
              <a:rPr lang="en-GB" dirty="0"/>
              <a:t> ALETTA </a:t>
            </a:r>
            <a:r>
              <a:rPr lang="en-GB" dirty="0" err="1"/>
              <a:t>Nonyane</a:t>
            </a:r>
            <a:r>
              <a:rPr lang="en-GB" dirty="0"/>
              <a:t>….</a:t>
            </a:r>
          </a:p>
        </p:txBody>
      </p:sp>
      <p:sp>
        <p:nvSpPr>
          <p:cNvPr id="4" name="Slide Number Placeholder 3"/>
          <p:cNvSpPr>
            <a:spLocks noGrp="1"/>
          </p:cNvSpPr>
          <p:nvPr>
            <p:ph type="sldNum" sz="quarter" idx="5"/>
          </p:nvPr>
        </p:nvSpPr>
        <p:spPr/>
        <p:txBody>
          <a:bodyPr/>
          <a:lstStyle/>
          <a:p>
            <a:fld id="{1BE8DCDC-D13C-2549-BE6A-717E9EED41AD}" type="slidenum">
              <a:rPr lang="en-GB" smtClean="0"/>
              <a:t>27</a:t>
            </a:fld>
            <a:endParaRPr lang="en-GB"/>
          </a:p>
        </p:txBody>
      </p:sp>
    </p:spTree>
    <p:extLst>
      <p:ext uri="{BB962C8B-B14F-4D97-AF65-F5344CB8AC3E}">
        <p14:creationId xmlns:p14="http://schemas.microsoft.com/office/powerpoint/2010/main" val="19633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chemeClr val="accent1"/>
                </a:solidFill>
              </a:rPr>
              <a:t>Most, but not all, studies have found that CHEU have poorer neurodevelopment compared to CHUU. </a:t>
            </a:r>
          </a:p>
          <a:p>
            <a:endParaRPr lang="en-US" sz="1800" dirty="0">
              <a:solidFill>
                <a:schemeClr val="accent1"/>
              </a:solidFill>
            </a:endParaRPr>
          </a:p>
          <a:p>
            <a:r>
              <a:rPr lang="en-US" sz="1800" dirty="0">
                <a:solidFill>
                  <a:schemeClr val="accent1"/>
                </a:solidFill>
              </a:rPr>
              <a:t>There are several biologic and socio-behavioral factors that could negatively impact a child’s neurodevelopment, for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Our study was enrolling during the period of expanded access to DTG and this gave us a unique opportunity to compare these regimens and their association with child neurodevelopment among CHEU.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277060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Based on the current state of the literature, the biologic mechanistic pathways are currently much better understood than the social behavioral pathways, on which very little data exist.  </a:t>
            </a:r>
            <a:r>
              <a:rPr lang="en-US" sz="1800" b="0" dirty="0">
                <a:effectLst/>
                <a:latin typeface="Arial" panose="020B0604020202020204" pitchFamily="34" charset="0"/>
                <a:ea typeface="Calibri" panose="020F0502020204030204" pitchFamily="34" charset="0"/>
                <a:cs typeface="Times New Roman" panose="02020603050405020304" pitchFamily="18" charset="0"/>
              </a:rPr>
              <a:t>There is an urgent need for rigorous, multidisciplinary research to identify the household factors that impact child neurodevelopment, which could be more approachable and modifiable through future interventions. </a:t>
            </a:r>
            <a:endParaRPr lang="en-US" sz="1800" b="0" kern="1200" dirty="0">
              <a:solidFill>
                <a:schemeClr val="tx1"/>
              </a:solidFill>
              <a:effectLst/>
              <a:latin typeface="+mn-lt"/>
              <a:ea typeface="+mn-ea"/>
              <a:cs typeface="+mn-cs"/>
            </a:endParaRPr>
          </a:p>
          <a:p>
            <a:endParaRPr lang="en-US" sz="1800" b="0" kern="1200" dirty="0">
              <a:solidFill>
                <a:schemeClr val="tx1"/>
              </a:solidFill>
              <a:effectLst/>
              <a:latin typeface="+mn-lt"/>
              <a:ea typeface="+mn-ea"/>
              <a:cs typeface="+mn-cs"/>
            </a:endParaRPr>
          </a:p>
          <a:p>
            <a:r>
              <a:rPr lang="en-US" sz="1800" b="0" kern="1200" dirty="0">
                <a:solidFill>
                  <a:schemeClr val="tx1"/>
                </a:solidFill>
                <a:effectLst/>
                <a:latin typeface="+mn-lt"/>
                <a:ea typeface="+mn-ea"/>
                <a:cs typeface="+mn-cs"/>
              </a:rPr>
              <a:t>This pushed us to try and fill these knowledge gaps through our work within the HOPE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213235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HOPE Study is led by Drs. Grace John-Stewart, Dalton Wamalwa, and Irene Njuguna, and is an ongoing, multi-site prospective longitudinal cohort of 2,000 Kenyan mother infant pairs, 1000 HEU and 1000 HUU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enrolled infants at 6 weeks old and are conducting neurodevelopmental assessments every 6 months for first years of life - our cohort has now surpassed 1 year of age</a:t>
            </a:r>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1700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conducted an exploratory analysis using mixed effects linear models adjusting for confounders and site clustering</a:t>
            </a:r>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512463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 assess 1-yr neurodevelopment, we conducted a validated, culturally appropriate tool called the Malawi Developmental Assessment Tool – MDAT, which used locally sourced items to assess social, language, fine motor, and gross motor domains</a:t>
            </a:r>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414343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compared neurodevelopment scores between CHEU and CHUU</a:t>
            </a:r>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1143155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identify factors associated with neurodevelopment among all children, adjusting for maternal HIV status</a:t>
            </a:r>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748332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948EA0-C9C4-94A9-8584-8E0A431BEB6C}"/>
              </a:ext>
            </a:extLst>
          </p:cNvPr>
          <p:cNvPicPr>
            <a:picLocks noChangeAspect="1"/>
          </p:cNvPicPr>
          <p:nvPr userDrawn="1"/>
        </p:nvPicPr>
        <p:blipFill>
          <a:blip r:embed="rId2"/>
          <a:stretch>
            <a:fillRect/>
          </a:stretch>
        </p:blipFill>
        <p:spPr>
          <a:xfrm>
            <a:off x="0" y="2829"/>
            <a:ext cx="12192000" cy="3050856"/>
          </a:xfrm>
          <a:prstGeom prst="rect">
            <a:avLst/>
          </a:prstGeom>
        </p:spPr>
      </p:pic>
      <p:sp>
        <p:nvSpPr>
          <p:cNvPr id="10" name="Rectangle 9">
            <a:extLst>
              <a:ext uri="{FF2B5EF4-FFF2-40B4-BE49-F238E27FC236}">
                <a16:creationId xmlns:a16="http://schemas.microsoft.com/office/drawing/2014/main" id="{9CC1CA54-A9AA-A2FF-458A-902BBF3A9E8E}"/>
              </a:ext>
            </a:extLst>
          </p:cNvPr>
          <p:cNvSpPr/>
          <p:nvPr userDrawn="1"/>
        </p:nvSpPr>
        <p:spPr>
          <a:xfrm>
            <a:off x="3649649" y="441325"/>
            <a:ext cx="8099439"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9228D688-A04B-BEB7-DB73-6D57B889488A}"/>
              </a:ext>
            </a:extLst>
          </p:cNvPr>
          <p:cNvPicPr>
            <a:picLocks noChangeAspect="1"/>
          </p:cNvPicPr>
          <p:nvPr userDrawn="1"/>
        </p:nvPicPr>
        <p:blipFill>
          <a:blip r:embed="rId3"/>
          <a:srcRect/>
          <a:stretch/>
        </p:blipFill>
        <p:spPr>
          <a:xfrm>
            <a:off x="93948" y="4243155"/>
            <a:ext cx="3406331" cy="2534377"/>
          </a:xfrm>
          <a:prstGeom prst="rect">
            <a:avLst/>
          </a:prstGeom>
        </p:spPr>
      </p:pic>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IAS Ribbon Sans Bold" pitchFamily="2" charset="0"/>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userDrawn="1">
          <p15:clr>
            <a:srgbClr val="FBAE40"/>
          </p15:clr>
        </p15:guide>
        <p15:guide id="2" pos="24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DA7186-0CBE-3116-D043-83CFF8B3BF9D}"/>
              </a:ext>
            </a:extLst>
          </p:cNvPr>
          <p:cNvPicPr>
            <a:picLocks noChangeAspect="1"/>
          </p:cNvPicPr>
          <p:nvPr userDrawn="1"/>
        </p:nvPicPr>
        <p:blipFill rotWithShape="1">
          <a:blip r:embed="rId2"/>
          <a:srcRect l="1" r="-3" b="-325"/>
          <a:stretch/>
        </p:blipFill>
        <p:spPr>
          <a:xfrm rot="16200000">
            <a:off x="7041874" y="1707874"/>
            <a:ext cx="6857999" cy="3442251"/>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441328"/>
            <a:ext cx="5437188" cy="5975351"/>
          </a:xfrm>
          <a:prstGeom prst="rect">
            <a:avLst/>
          </a:prstGeom>
          <a:solidFill>
            <a:schemeClr val="tx2"/>
          </a:solidFill>
        </p:spPr>
        <p:txBody>
          <a:bodyPr lIns="0" tIns="0" rIns="0" bIns="0" anchor="ctr"/>
          <a:lstStyle>
            <a:lvl1pPr marL="0" indent="0" algn="ctr">
              <a:buNone/>
              <a:defRPr/>
            </a:lvl1pPr>
          </a:lstStyle>
          <a:p>
            <a:r>
              <a:rPr lang="en-GB" noProof="0"/>
              <a:t>Click icon to add picture</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783722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CC14C-A9FC-9838-0BC2-77B53012A9DF}"/>
              </a:ext>
            </a:extLst>
          </p:cNvPr>
          <p:cNvPicPr>
            <a:picLocks noChangeAspect="1"/>
          </p:cNvPicPr>
          <p:nvPr userDrawn="1"/>
        </p:nvPicPr>
        <p:blipFill>
          <a:blip r:embed="rId2"/>
          <a:stretch>
            <a:fillRect/>
          </a:stretch>
        </p:blipFill>
        <p:spPr>
          <a:xfrm rot="5400000">
            <a:off x="7047428" y="1713431"/>
            <a:ext cx="6858001" cy="3431142"/>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441328"/>
            <a:ext cx="5437188" cy="5975351"/>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047838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and Content - Pattern 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3A5FCE-4D05-31BE-1CD4-6CE5C773CCAD}"/>
              </a:ext>
            </a:extLst>
          </p:cNvPr>
          <p:cNvPicPr>
            <a:picLocks noChangeAspect="1"/>
          </p:cNvPicPr>
          <p:nvPr userDrawn="1"/>
        </p:nvPicPr>
        <p:blipFill>
          <a:blip r:embed="rId2"/>
          <a:srcRect l="12141" r="12141"/>
          <a:stretch/>
        </p:blipFill>
        <p:spPr>
          <a:xfrm rot="5400000">
            <a:off x="-880787" y="2546073"/>
            <a:ext cx="5192712" cy="3431142"/>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prstGeom prst="rect">
            <a:avLst/>
          </a:prstGeom>
          <a:solidFill>
            <a:schemeClr val="tx2"/>
          </a:solidFill>
        </p:spPr>
        <p:txBody>
          <a:bodyPr lIns="0" tIns="0" rIns="0" bIns="0" anchor="ctr"/>
          <a:lstStyle>
            <a:lvl1pPr marL="0" indent="0" algn="ctr">
              <a:buNone/>
              <a:defRPr/>
            </a:lvl1pPr>
          </a:lstStyle>
          <a:p>
            <a:r>
              <a:rPr lang="en-GB" noProof="0"/>
              <a:t>Click icon to add picture</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187438645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2F386-8915-ABD1-E5D0-C6C098232B2C}"/>
              </a:ext>
            </a:extLst>
          </p:cNvPr>
          <p:cNvPicPr>
            <a:picLocks noChangeAspect="1"/>
          </p:cNvPicPr>
          <p:nvPr userDrawn="1"/>
        </p:nvPicPr>
        <p:blipFill rotWithShape="1">
          <a:blip r:embed="rId2"/>
          <a:srcRect r="24283"/>
          <a:stretch/>
        </p:blipFill>
        <p:spPr>
          <a:xfrm rot="5400000">
            <a:off x="-880786" y="2546073"/>
            <a:ext cx="5192712" cy="3431142"/>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GB" noProof="0"/>
              <a:t>Click icon to add picture</a:t>
            </a:r>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slide 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BC052-5655-ACA7-DB37-6D682F7C8F2A}"/>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
        <p:nvSpPr>
          <p:cNvPr id="5" name="Rectangle 4">
            <a:extLst>
              <a:ext uri="{FF2B5EF4-FFF2-40B4-BE49-F238E27FC236}">
                <a16:creationId xmlns:a16="http://schemas.microsoft.com/office/drawing/2014/main" id="{C04BD7DA-579F-5C8F-B70D-172F61CEBA8B}"/>
              </a:ext>
            </a:extLst>
          </p:cNvPr>
          <p:cNvSpPr/>
          <p:nvPr userDrawn="1"/>
        </p:nvSpPr>
        <p:spPr>
          <a:xfrm>
            <a:off x="3045350" y="0"/>
            <a:ext cx="9146649"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bg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3065590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713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pic>
        <p:nvPicPr>
          <p:cNvPr id="6" name="Picture 5">
            <a:extLst>
              <a:ext uri="{FF2B5EF4-FFF2-40B4-BE49-F238E27FC236}">
                <a16:creationId xmlns:a16="http://schemas.microsoft.com/office/drawing/2014/main" id="{DF9FC126-B23A-59B8-D2E5-C34CE737E4FF}"/>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E6AB6719-A966-3519-98C7-0ACA839352E5}"/>
              </a:ext>
            </a:extLst>
          </p:cNvPr>
          <p:cNvPicPr>
            <a:picLocks noChangeAspect="1"/>
          </p:cNvPicPr>
          <p:nvPr userDrawn="1"/>
        </p:nvPicPr>
        <p:blipFill>
          <a:blip r:embed="rId2"/>
          <a:srcRect/>
          <a:stretch/>
        </p:blipFill>
        <p:spPr>
          <a:xfrm>
            <a:off x="10244538" y="248400"/>
            <a:ext cx="1608084" cy="1196446"/>
          </a:xfrm>
          <a:prstGeom prst="rect">
            <a:avLst/>
          </a:prstGeom>
        </p:spPr>
      </p:pic>
    </p:spTree>
    <p:extLst>
      <p:ext uri="{BB962C8B-B14F-4D97-AF65-F5344CB8AC3E}">
        <p14:creationId xmlns:p14="http://schemas.microsoft.com/office/powerpoint/2010/main" val="280728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GB" noProof="0"/>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54236A86-39CA-2553-C598-9D791DE35341}"/>
              </a:ext>
            </a:extLst>
          </p:cNvPr>
          <p:cNvPicPr>
            <a:picLocks noChangeAspect="1"/>
          </p:cNvPicPr>
          <p:nvPr userDrawn="1"/>
        </p:nvPicPr>
        <p:blipFill>
          <a:blip r:embed="rId2"/>
          <a:srcRect/>
          <a:stretch/>
        </p:blipFill>
        <p:spPr>
          <a:xfrm>
            <a:off x="10244538" y="248400"/>
            <a:ext cx="1608084" cy="1196446"/>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IAS Ribbon Sans Bold" pitchFamily="2" charset="0"/>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IAS Ribbon Sans Bold" pitchFamily="2" charset="0"/>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23468389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GB"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GB" noProof="0"/>
              <a:t>Click to edit Master title style</a:t>
            </a:r>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GB"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GB" noProof="0"/>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9" name="Picture 8">
            <a:extLst>
              <a:ext uri="{FF2B5EF4-FFF2-40B4-BE49-F238E27FC236}">
                <a16:creationId xmlns:a16="http://schemas.microsoft.com/office/drawing/2014/main" id="{DD39D7FC-363B-A8F2-6469-69BFC94274EA}"/>
              </a:ext>
            </a:extLst>
          </p:cNvPr>
          <p:cNvPicPr>
            <a:picLocks noChangeAspect="1"/>
          </p:cNvPicPr>
          <p:nvPr userDrawn="1"/>
        </p:nvPicPr>
        <p:blipFill>
          <a:blip r:embed="rId19"/>
          <a:srcRect/>
          <a:stretch/>
        </p:blipFill>
        <p:spPr>
          <a:xfrm>
            <a:off x="273600" y="248400"/>
            <a:ext cx="1608084" cy="1196446"/>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90" r:id="rId3"/>
    <p:sldLayoutId id="2147483694" r:id="rId4"/>
    <p:sldLayoutId id="2147483691" r:id="rId5"/>
    <p:sldLayoutId id="2147483665" r:id="rId6"/>
    <p:sldLayoutId id="2147483667" r:id="rId7"/>
    <p:sldLayoutId id="2147483698" r:id="rId8"/>
    <p:sldLayoutId id="2147483699" r:id="rId9"/>
    <p:sldLayoutId id="2147483700" r:id="rId10"/>
    <p:sldLayoutId id="2147483686" r:id="rId11"/>
    <p:sldLayoutId id="2147483696" r:id="rId12"/>
    <p:sldLayoutId id="2147483687" r:id="rId13"/>
    <p:sldLayoutId id="2147483697" r:id="rId14"/>
    <p:sldLayoutId id="2147483674" r:id="rId15"/>
    <p:sldLayoutId id="2147483695" r:id="rId16"/>
    <p:sldLayoutId id="2147483692" r:id="rId17"/>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pos="2593" userDrawn="1">
          <p15:clr>
            <a:srgbClr val="F26B43"/>
          </p15:clr>
        </p15:guide>
        <p15:guide id="3" pos="2865" userDrawn="1">
          <p15:clr>
            <a:srgbClr val="F26B43"/>
          </p15:clr>
        </p15:guide>
        <p15:guide id="4" pos="3704" userDrawn="1">
          <p15:clr>
            <a:srgbClr val="F26B43"/>
          </p15:clr>
        </p15:guide>
        <p15:guide id="5" pos="3976" userDrawn="1">
          <p15:clr>
            <a:srgbClr val="F26B43"/>
          </p15:clr>
        </p15:guide>
        <p15:guide id="6" pos="4815" userDrawn="1">
          <p15:clr>
            <a:srgbClr val="F26B43"/>
          </p15:clr>
        </p15:guide>
        <p15:guide id="7" pos="5087" userDrawn="1">
          <p15:clr>
            <a:srgbClr val="F26B43"/>
          </p15:clr>
        </p15:guide>
        <p15:guide id="8" pos="7401" userDrawn="1">
          <p15:clr>
            <a:srgbClr val="F26B43"/>
          </p15:clr>
        </p15:guide>
        <p15:guide id="9" orient="horz" pos="278" userDrawn="1">
          <p15:clr>
            <a:srgbClr val="F26B43"/>
          </p15:clr>
        </p15:guide>
        <p15:guide id="10" orient="horz" pos="1049" userDrawn="1">
          <p15:clr>
            <a:srgbClr val="F26B43"/>
          </p15:clr>
        </p15:guide>
        <p15:guide id="11" orient="horz" pos="1321" userDrawn="1">
          <p15:clr>
            <a:srgbClr val="F26B43"/>
          </p15:clr>
        </p15:guide>
        <p15:guide id="12" orient="horz" pos="3906" userDrawn="1">
          <p15:clr>
            <a:srgbClr val="F26B43"/>
          </p15:clr>
        </p15:guide>
        <p15:guide id="13" orient="horz" pos="4178" userDrawn="1">
          <p15:clr>
            <a:srgbClr val="F26B43"/>
          </p15:clr>
        </p15:guide>
        <p15:guide id="14"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g"/><Relationship Id="rId7" Type="http://schemas.openxmlformats.org/officeDocument/2006/relationships/hyperlink" Target="mailto:mbult@uw.edu"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116387" y="592706"/>
            <a:ext cx="7655021" cy="4611698"/>
          </a:xfrm>
        </p:spPr>
        <p:txBody>
          <a:bodyPr anchor="ctr" anchorCtr="0">
            <a:normAutofit/>
          </a:bodyPr>
          <a:lstStyle/>
          <a:p>
            <a:r>
              <a:rPr lang="en-GB" sz="5400" noProof="0" dirty="0"/>
              <a:t>Child neurodevelopment among children who are HIV—exposed uninfected in Kenya</a:t>
            </a:r>
            <a:endParaRPr lang="en-GB" sz="5400" dirty="0"/>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3926383" y="592706"/>
            <a:ext cx="7432881" cy="602763"/>
          </a:xfrm>
        </p:spPr>
        <p:txBody>
          <a:bodyPr>
            <a:normAutofit fontScale="92500" lnSpcReduction="20000"/>
          </a:bodyPr>
          <a:lstStyle/>
          <a:p>
            <a:r>
              <a:rPr lang="en-GB" dirty="0"/>
              <a:t>9</a:t>
            </a:r>
            <a:r>
              <a:rPr lang="en-GB" baseline="30000" dirty="0"/>
              <a:t>th</a:t>
            </a:r>
            <a:r>
              <a:rPr lang="en-GB" dirty="0"/>
              <a:t> Workshop on Children and Adolescents with Perinatal HIV Exposure</a:t>
            </a:r>
          </a:p>
        </p:txBody>
      </p:sp>
      <p:sp>
        <p:nvSpPr>
          <p:cNvPr id="5" name="Text Placeholder 3">
            <a:extLst>
              <a:ext uri="{FF2B5EF4-FFF2-40B4-BE49-F238E27FC236}">
                <a16:creationId xmlns:a16="http://schemas.microsoft.com/office/drawing/2014/main" id="{2FF77690-CC10-8546-FD84-8F24CB5F8FE8}"/>
              </a:ext>
            </a:extLst>
          </p:cNvPr>
          <p:cNvSpPr txBox="1">
            <a:spLocks/>
          </p:cNvSpPr>
          <p:nvPr/>
        </p:nvSpPr>
        <p:spPr>
          <a:xfrm>
            <a:off x="4265225" y="4817038"/>
            <a:ext cx="7357344" cy="77473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200" b="1" dirty="0"/>
              <a:t>Michelle Ann Bulterys</a:t>
            </a:r>
            <a:r>
              <a:rPr lang="en-GB" sz="3200" dirty="0"/>
              <a:t>, PhD, MPH</a:t>
            </a:r>
          </a:p>
          <a:p>
            <a:pPr algn="ctr"/>
            <a:r>
              <a:rPr lang="en-GB" sz="3200" dirty="0"/>
              <a:t>Global </a:t>
            </a:r>
            <a:r>
              <a:rPr lang="en-GB" sz="3200" dirty="0" err="1"/>
              <a:t>WACh</a:t>
            </a:r>
            <a:r>
              <a:rPr lang="en-GB" sz="3200" dirty="0"/>
              <a:t>, University of Washington</a:t>
            </a:r>
          </a:p>
        </p:txBody>
      </p:sp>
      <p:pic>
        <p:nvPicPr>
          <p:cNvPr id="4" name="Picture 4" descr="Global WACh">
            <a:extLst>
              <a:ext uri="{FF2B5EF4-FFF2-40B4-BE49-F238E27FC236}">
                <a16:creationId xmlns:a16="http://schemas.microsoft.com/office/drawing/2014/main" id="{33C9E2D2-F7D5-DD05-19A5-C7BF3A4C4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165" y="5348473"/>
            <a:ext cx="3231242" cy="169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681640-B741-C751-BC64-8036B3868613}"/>
              </a:ext>
            </a:extLst>
          </p:cNvPr>
          <p:cNvSpPr>
            <a:spLocks noGrp="1"/>
          </p:cNvSpPr>
          <p:nvPr>
            <p:ph type="title"/>
          </p:nvPr>
        </p:nvSpPr>
        <p:spPr>
          <a:xfrm>
            <a:off x="1825211" y="341933"/>
            <a:ext cx="9873146" cy="1223964"/>
          </a:xfrm>
        </p:spPr>
        <p:txBody>
          <a:bodyPr/>
          <a:lstStyle/>
          <a:p>
            <a:r>
              <a:rPr lang="en-GB" noProof="0" dirty="0"/>
              <a:t>Cofactors of neurodevelopment</a:t>
            </a:r>
            <a:endParaRPr lang="en-GB" dirty="0"/>
          </a:p>
        </p:txBody>
      </p:sp>
      <p:pic>
        <p:nvPicPr>
          <p:cNvPr id="43" name="Picture 42" descr="A picture containing text, font, screenshot, number&#10;&#10;Description automatically generated">
            <a:extLst>
              <a:ext uri="{FF2B5EF4-FFF2-40B4-BE49-F238E27FC236}">
                <a16:creationId xmlns:a16="http://schemas.microsoft.com/office/drawing/2014/main" id="{DD09C6DC-6CB9-3C4C-8EDE-2C7F646B6373}"/>
              </a:ext>
            </a:extLst>
          </p:cNvPr>
          <p:cNvPicPr>
            <a:picLocks noChangeAspect="1"/>
          </p:cNvPicPr>
          <p:nvPr/>
        </p:nvPicPr>
        <p:blipFill>
          <a:blip r:embed="rId3"/>
          <a:stretch>
            <a:fillRect/>
          </a:stretch>
        </p:blipFill>
        <p:spPr>
          <a:xfrm>
            <a:off x="919284" y="2263698"/>
            <a:ext cx="10342233" cy="2167128"/>
          </a:xfrm>
          <a:prstGeom prst="rect">
            <a:avLst/>
          </a:prstGeom>
        </p:spPr>
      </p:pic>
    </p:spTree>
    <p:extLst>
      <p:ext uri="{BB962C8B-B14F-4D97-AF65-F5344CB8AC3E}">
        <p14:creationId xmlns:p14="http://schemas.microsoft.com/office/powerpoint/2010/main" val="213448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9462819" cy="1223964"/>
          </a:xfrm>
        </p:spPr>
        <p:txBody>
          <a:bodyPr>
            <a:normAutofit/>
          </a:bodyPr>
          <a:lstStyle/>
          <a:p>
            <a:r>
              <a:rPr lang="en-GB" noProof="0" dirty="0"/>
              <a:t>Table 1: Baseline characteristics of entire cohort, by HIV exposure status</a:t>
            </a:r>
          </a:p>
        </p:txBody>
      </p:sp>
      <p:graphicFrame>
        <p:nvGraphicFramePr>
          <p:cNvPr id="7" name="Table 6">
            <a:extLst>
              <a:ext uri="{FF2B5EF4-FFF2-40B4-BE49-F238E27FC236}">
                <a16:creationId xmlns:a16="http://schemas.microsoft.com/office/drawing/2014/main" id="{33878EFF-416F-1A2A-1234-8A6A98F39773}"/>
              </a:ext>
            </a:extLst>
          </p:cNvPr>
          <p:cNvGraphicFramePr>
            <a:graphicFrameLocks noGrp="1"/>
          </p:cNvGraphicFramePr>
          <p:nvPr>
            <p:extLst>
              <p:ext uri="{D42A27DB-BD31-4B8C-83A1-F6EECF244321}">
                <p14:modId xmlns:p14="http://schemas.microsoft.com/office/powerpoint/2010/main" val="511390507"/>
              </p:ext>
            </p:extLst>
          </p:nvPr>
        </p:nvGraphicFramePr>
        <p:xfrm>
          <a:off x="774362" y="2120389"/>
          <a:ext cx="10452534" cy="2908431"/>
        </p:xfrm>
        <a:graphic>
          <a:graphicData uri="http://schemas.openxmlformats.org/drawingml/2006/table">
            <a:tbl>
              <a:tblPr firstRow="1" firstCol="1" bandRow="1">
                <a:tableStyleId>{BC89EF96-8CEA-46FF-86C4-4CE0E7609802}</a:tableStyleId>
              </a:tblPr>
              <a:tblGrid>
                <a:gridCol w="3733093">
                  <a:extLst>
                    <a:ext uri="{9D8B030D-6E8A-4147-A177-3AD203B41FA5}">
                      <a16:colId xmlns:a16="http://schemas.microsoft.com/office/drawing/2014/main" val="3100869104"/>
                    </a:ext>
                  </a:extLst>
                </a:gridCol>
                <a:gridCol w="1850315">
                  <a:extLst>
                    <a:ext uri="{9D8B030D-6E8A-4147-A177-3AD203B41FA5}">
                      <a16:colId xmlns:a16="http://schemas.microsoft.com/office/drawing/2014/main" val="1401914977"/>
                    </a:ext>
                  </a:extLst>
                </a:gridCol>
                <a:gridCol w="1807285">
                  <a:extLst>
                    <a:ext uri="{9D8B030D-6E8A-4147-A177-3AD203B41FA5}">
                      <a16:colId xmlns:a16="http://schemas.microsoft.com/office/drawing/2014/main" val="3960987136"/>
                    </a:ext>
                  </a:extLst>
                </a:gridCol>
                <a:gridCol w="1742739">
                  <a:extLst>
                    <a:ext uri="{9D8B030D-6E8A-4147-A177-3AD203B41FA5}">
                      <a16:colId xmlns:a16="http://schemas.microsoft.com/office/drawing/2014/main" val="2285145988"/>
                    </a:ext>
                  </a:extLst>
                </a:gridCol>
                <a:gridCol w="1319102">
                  <a:extLst>
                    <a:ext uri="{9D8B030D-6E8A-4147-A177-3AD203B41FA5}">
                      <a16:colId xmlns:a16="http://schemas.microsoft.com/office/drawing/2014/main" val="2421171731"/>
                    </a:ext>
                  </a:extLst>
                </a:gridCol>
              </a:tblGrid>
              <a:tr h="494731">
                <a:tc>
                  <a:txBody>
                    <a:bodyPr/>
                    <a:lstStyle/>
                    <a:p>
                      <a:pPr marL="0" marR="0">
                        <a:spcBef>
                          <a:spcPts val="0"/>
                        </a:spcBef>
                        <a:spcAft>
                          <a:spcPts val="0"/>
                        </a:spcAft>
                      </a:pPr>
                      <a:r>
                        <a:rPr lang="en-US" sz="1800" kern="100" dirty="0">
                          <a:effectLst/>
                        </a:rPr>
                        <a:t>Characteristic</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33541" marB="40250">
                    <a:solidFill>
                      <a:schemeClr val="tx2">
                        <a:lumMod val="20000"/>
                        <a:lumOff val="80000"/>
                      </a:schemeClr>
                    </a:solidFill>
                  </a:tcPr>
                </a:tc>
                <a:tc>
                  <a:txBody>
                    <a:bodyPr/>
                    <a:lstStyle/>
                    <a:p>
                      <a:pPr marL="0" marR="0" algn="ctr">
                        <a:spcBef>
                          <a:spcPts val="0"/>
                        </a:spcBef>
                        <a:spcAft>
                          <a:spcPts val="0"/>
                        </a:spcAft>
                      </a:pPr>
                      <a:r>
                        <a:rPr lang="en-US" sz="1800" kern="100" dirty="0">
                          <a:effectLst/>
                        </a:rPr>
                        <a:t>Overall,</a:t>
                      </a:r>
                      <a:endParaRPr lang="en-US" sz="2000" kern="100" dirty="0">
                        <a:effectLst/>
                      </a:endParaRPr>
                    </a:p>
                    <a:p>
                      <a:pPr marL="0" marR="0" algn="ctr">
                        <a:spcBef>
                          <a:spcPts val="0"/>
                        </a:spcBef>
                        <a:spcAft>
                          <a:spcPts val="0"/>
                        </a:spcAft>
                      </a:pPr>
                      <a:r>
                        <a:rPr lang="en-US" sz="1800" kern="100" dirty="0">
                          <a:effectLst/>
                        </a:rPr>
                        <a:t>N = 1,427</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33541" marB="40250">
                    <a:solidFill>
                      <a:schemeClr val="tx2">
                        <a:lumMod val="20000"/>
                        <a:lumOff val="80000"/>
                      </a:schemeClr>
                    </a:solidFill>
                  </a:tcPr>
                </a:tc>
                <a:tc>
                  <a:txBody>
                    <a:bodyPr/>
                    <a:lstStyle/>
                    <a:p>
                      <a:pPr marL="0" marR="0" algn="ctr">
                        <a:spcBef>
                          <a:spcPts val="0"/>
                        </a:spcBef>
                        <a:spcAft>
                          <a:spcPts val="0"/>
                        </a:spcAft>
                      </a:pPr>
                      <a:r>
                        <a:rPr lang="en-US" sz="1800" kern="100" dirty="0">
                          <a:effectLst/>
                        </a:rPr>
                        <a:t>CHEU,</a:t>
                      </a:r>
                      <a:endParaRPr lang="en-US" sz="2000" kern="100" dirty="0">
                        <a:effectLst/>
                      </a:endParaRPr>
                    </a:p>
                    <a:p>
                      <a:pPr marL="0" marR="0" algn="ctr">
                        <a:spcBef>
                          <a:spcPts val="0"/>
                        </a:spcBef>
                        <a:spcAft>
                          <a:spcPts val="0"/>
                        </a:spcAft>
                      </a:pPr>
                      <a:r>
                        <a:rPr lang="en-US" sz="1800" kern="100" dirty="0">
                          <a:effectLst/>
                        </a:rPr>
                        <a:t>N = 712</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33541" marB="40250">
                    <a:solidFill>
                      <a:schemeClr val="tx2">
                        <a:lumMod val="20000"/>
                        <a:lumOff val="80000"/>
                      </a:schemeClr>
                    </a:solidFill>
                  </a:tcPr>
                </a:tc>
                <a:tc>
                  <a:txBody>
                    <a:bodyPr/>
                    <a:lstStyle/>
                    <a:p>
                      <a:pPr marL="0" marR="0" algn="ctr">
                        <a:spcBef>
                          <a:spcPts val="0"/>
                        </a:spcBef>
                        <a:spcAft>
                          <a:spcPts val="0"/>
                        </a:spcAft>
                      </a:pPr>
                      <a:r>
                        <a:rPr lang="en-US" sz="1800" kern="100">
                          <a:effectLst/>
                        </a:rPr>
                        <a:t>CHUU,</a:t>
                      </a:r>
                      <a:endParaRPr lang="en-US" sz="2000" kern="100">
                        <a:effectLst/>
                      </a:endParaRPr>
                    </a:p>
                    <a:p>
                      <a:pPr marL="0" marR="0" algn="ctr">
                        <a:spcBef>
                          <a:spcPts val="0"/>
                        </a:spcBef>
                        <a:spcAft>
                          <a:spcPts val="0"/>
                        </a:spcAft>
                      </a:pPr>
                      <a:r>
                        <a:rPr lang="en-US" sz="1800" kern="100">
                          <a:effectLst/>
                        </a:rPr>
                        <a:t>N = 715</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33541" marB="40250">
                    <a:solidFill>
                      <a:schemeClr val="tx2">
                        <a:lumMod val="20000"/>
                        <a:lumOff val="80000"/>
                      </a:schemeClr>
                    </a:solidFill>
                  </a:tcPr>
                </a:tc>
                <a:tc>
                  <a:txBody>
                    <a:bodyPr/>
                    <a:lstStyle/>
                    <a:p>
                      <a:pPr marL="0" marR="0" algn="ctr">
                        <a:spcBef>
                          <a:spcPts val="0"/>
                        </a:spcBef>
                        <a:spcAft>
                          <a:spcPts val="0"/>
                        </a:spcAft>
                      </a:pPr>
                      <a:r>
                        <a:rPr lang="en-US" sz="1800" kern="100" dirty="0">
                          <a:effectLst/>
                        </a:rPr>
                        <a:t>Unadjusted</a:t>
                      </a:r>
                      <a:endParaRPr lang="en-US" sz="2000" kern="100" dirty="0">
                        <a:effectLst/>
                      </a:endParaRPr>
                    </a:p>
                    <a:p>
                      <a:pPr marL="0" marR="0" algn="ctr">
                        <a:spcBef>
                          <a:spcPts val="0"/>
                        </a:spcBef>
                        <a:spcAft>
                          <a:spcPts val="0"/>
                        </a:spcAft>
                      </a:pPr>
                      <a:r>
                        <a:rPr lang="en-US" sz="1800" kern="100" dirty="0">
                          <a:effectLst/>
                        </a:rPr>
                        <a:t>p-value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08" marR="6708" marT="6708" marB="6708">
                    <a:solidFill>
                      <a:schemeClr val="tx2">
                        <a:lumMod val="20000"/>
                        <a:lumOff val="80000"/>
                      </a:schemeClr>
                    </a:solidFill>
                  </a:tcPr>
                </a:tc>
                <a:extLst>
                  <a:ext uri="{0D108BD9-81ED-4DB2-BD59-A6C34878D82A}">
                    <a16:rowId xmlns:a16="http://schemas.microsoft.com/office/drawing/2014/main" val="4256019333"/>
                  </a:ext>
                </a:extLst>
              </a:tr>
              <a:tr h="347700">
                <a:tc>
                  <a:txBody>
                    <a:bodyPr/>
                    <a:lstStyle/>
                    <a:p>
                      <a:pPr marL="95250" marR="95250">
                        <a:spcBef>
                          <a:spcPts val="0"/>
                        </a:spcBef>
                        <a:spcAft>
                          <a:spcPts val="0"/>
                        </a:spcAft>
                      </a:pPr>
                      <a:r>
                        <a:rPr lang="en-US" sz="1500" b="0" kern="100" dirty="0">
                          <a:effectLst/>
                        </a:rPr>
                        <a:t>Child has deceased or absent biologic father</a:t>
                      </a:r>
                      <a:endParaRPr lang="en-US" sz="15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53666" marB="53666"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109 (8%)</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71 (10%)</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38 (5%)</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400" b="1" kern="100" dirty="0">
                          <a:effectLst/>
                        </a:rPr>
                        <a:t>&lt;0.01</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08" marR="6708" marT="6708" marB="6708" anchor="ctr">
                    <a:noFill/>
                  </a:tcPr>
                </a:tc>
                <a:extLst>
                  <a:ext uri="{0D108BD9-81ED-4DB2-BD59-A6C34878D82A}">
                    <a16:rowId xmlns:a16="http://schemas.microsoft.com/office/drawing/2014/main" val="603871727"/>
                  </a:ext>
                </a:extLst>
              </a:tr>
              <a:tr h="326644">
                <a:tc>
                  <a:txBody>
                    <a:bodyPr/>
                    <a:lstStyle/>
                    <a:p>
                      <a:pPr marL="95250" marR="95250">
                        <a:spcBef>
                          <a:spcPts val="0"/>
                        </a:spcBef>
                        <a:spcAft>
                          <a:spcPts val="0"/>
                        </a:spcAft>
                      </a:pPr>
                      <a:r>
                        <a:rPr lang="en-US" sz="1500" b="0" kern="100" dirty="0">
                          <a:effectLst/>
                        </a:rPr>
                        <a:t>Mother is single or widowed</a:t>
                      </a:r>
                      <a:endParaRPr lang="en-US" sz="15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53666" marB="53666" anchor="ctr">
                    <a:noFill/>
                  </a:tcPr>
                </a:tc>
                <a:tc>
                  <a:txBody>
                    <a:bodyPr/>
                    <a:lstStyle/>
                    <a:p>
                      <a:pPr marL="95250" marR="95250" algn="ctr">
                        <a:spcBef>
                          <a:spcPts val="0"/>
                        </a:spcBef>
                        <a:spcAft>
                          <a:spcPts val="0"/>
                        </a:spcAft>
                      </a:pPr>
                      <a:r>
                        <a:rPr lang="en-US" sz="1500">
                          <a:solidFill>
                            <a:srgbClr val="333333"/>
                          </a:solidFill>
                          <a:effectLst/>
                          <a:latin typeface="+mn-lt"/>
                          <a:ea typeface="Times New Roman" panose="02020603050405020304" pitchFamily="18" charset="0"/>
                          <a:cs typeface="Times New Roman" panose="02020603050405020304" pitchFamily="18" charset="0"/>
                        </a:rPr>
                        <a:t>145 (10%)</a:t>
                      </a:r>
                      <a:endParaRPr lang="en-US" sz="150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a:solidFill>
                            <a:srgbClr val="333333"/>
                          </a:solidFill>
                          <a:effectLst/>
                          <a:latin typeface="+mn-lt"/>
                          <a:ea typeface="Times New Roman" panose="02020603050405020304" pitchFamily="18" charset="0"/>
                          <a:cs typeface="Times New Roman" panose="02020603050405020304" pitchFamily="18" charset="0"/>
                        </a:rPr>
                        <a:t>92 (13%)</a:t>
                      </a:r>
                      <a:endParaRPr lang="en-US" sz="150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53 (7%)</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400" b="1" kern="100" dirty="0">
                          <a:effectLst/>
                        </a:rPr>
                        <a:t>&lt;0.01</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08" marR="6708" marT="6708" marB="6708" anchor="ctr">
                    <a:noFill/>
                  </a:tcPr>
                </a:tc>
                <a:extLst>
                  <a:ext uri="{0D108BD9-81ED-4DB2-BD59-A6C34878D82A}">
                    <a16:rowId xmlns:a16="http://schemas.microsoft.com/office/drawing/2014/main" val="3946656099"/>
                  </a:ext>
                </a:extLst>
              </a:tr>
              <a:tr h="326644">
                <a:tc>
                  <a:txBody>
                    <a:bodyPr/>
                    <a:lstStyle/>
                    <a:p>
                      <a:pPr marL="95250" marR="95250">
                        <a:spcBef>
                          <a:spcPts val="0"/>
                        </a:spcBef>
                        <a:spcAft>
                          <a:spcPts val="0"/>
                        </a:spcAft>
                      </a:pPr>
                      <a:r>
                        <a:rPr lang="en-US" sz="1500" b="0" kern="100" dirty="0">
                          <a:effectLst/>
                        </a:rPr>
                        <a:t>Mother age (years)</a:t>
                      </a:r>
                      <a:endParaRPr lang="en-US" sz="15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53666" marB="53666"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29.0 (25.0, 33.0)</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31.0 (27.0, 35.0)</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27.0 (24.0, 31.0)</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400" b="1" kern="100" dirty="0">
                          <a:effectLst/>
                        </a:rPr>
                        <a:t>&lt;0.01</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08" marR="6708" marT="6708" marB="6708" anchor="ctr">
                    <a:noFill/>
                  </a:tcPr>
                </a:tc>
                <a:extLst>
                  <a:ext uri="{0D108BD9-81ED-4DB2-BD59-A6C34878D82A}">
                    <a16:rowId xmlns:a16="http://schemas.microsoft.com/office/drawing/2014/main" val="1215004596"/>
                  </a:ext>
                </a:extLst>
              </a:tr>
              <a:tr h="355234">
                <a:tc>
                  <a:txBody>
                    <a:bodyPr/>
                    <a:lstStyle/>
                    <a:p>
                      <a:pPr marL="95250" marR="95250">
                        <a:spcBef>
                          <a:spcPts val="0"/>
                        </a:spcBef>
                        <a:spcAft>
                          <a:spcPts val="0"/>
                        </a:spcAft>
                      </a:pPr>
                      <a:r>
                        <a:rPr lang="en-US" sz="1500" b="0" kern="100" dirty="0">
                          <a:effectLst/>
                        </a:rPr>
                        <a:t>Mother education, primary or less</a:t>
                      </a:r>
                      <a:endParaRPr lang="en-US" sz="15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53666" marB="53666"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541 (38%)</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353 (50%)</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188 (26%)</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400" b="1" kern="100" dirty="0">
                          <a:effectLst/>
                        </a:rPr>
                        <a:t>&lt;0.01</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08" marR="6708" marT="6708" marB="6708" anchor="ctr">
                    <a:noFill/>
                  </a:tcPr>
                </a:tc>
                <a:extLst>
                  <a:ext uri="{0D108BD9-81ED-4DB2-BD59-A6C34878D82A}">
                    <a16:rowId xmlns:a16="http://schemas.microsoft.com/office/drawing/2014/main" val="1537138095"/>
                  </a:ext>
                </a:extLst>
              </a:tr>
              <a:tr h="326644">
                <a:tc>
                  <a:txBody>
                    <a:bodyPr/>
                    <a:lstStyle/>
                    <a:p>
                      <a:pPr marL="95250" marR="95250">
                        <a:spcBef>
                          <a:spcPts val="0"/>
                        </a:spcBef>
                        <a:spcAft>
                          <a:spcPts val="0"/>
                        </a:spcAft>
                      </a:pPr>
                      <a:r>
                        <a:rPr lang="en-US" sz="1500" b="0" kern="100" dirty="0">
                          <a:effectLst/>
                        </a:rPr>
                        <a:t>Moderate to severe hunger in the household</a:t>
                      </a:r>
                      <a:endParaRPr lang="en-US" sz="15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53666" marB="53666" anchor="ctr">
                    <a:noFill/>
                  </a:tcPr>
                </a:tc>
                <a:tc>
                  <a:txBody>
                    <a:bodyPr/>
                    <a:lstStyle/>
                    <a:p>
                      <a:pPr marL="95250" marR="95250" algn="ctr">
                        <a:spcBef>
                          <a:spcPts val="0"/>
                        </a:spcBef>
                        <a:spcAft>
                          <a:spcPts val="0"/>
                        </a:spcAft>
                      </a:pPr>
                      <a:r>
                        <a:rPr lang="en-US" sz="1500">
                          <a:solidFill>
                            <a:srgbClr val="333333"/>
                          </a:solidFill>
                          <a:effectLst/>
                          <a:latin typeface="+mn-lt"/>
                          <a:ea typeface="Times New Roman" panose="02020603050405020304" pitchFamily="18" charset="0"/>
                          <a:cs typeface="Times New Roman" panose="02020603050405020304" pitchFamily="18" charset="0"/>
                        </a:rPr>
                        <a:t>247 (17%)</a:t>
                      </a:r>
                      <a:endParaRPr lang="en-US" sz="150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a:solidFill>
                            <a:srgbClr val="333333"/>
                          </a:solidFill>
                          <a:effectLst/>
                          <a:latin typeface="+mn-lt"/>
                          <a:ea typeface="Times New Roman" panose="02020603050405020304" pitchFamily="18" charset="0"/>
                          <a:cs typeface="Times New Roman" panose="02020603050405020304" pitchFamily="18" charset="0"/>
                        </a:rPr>
                        <a:t>182 (26%)</a:t>
                      </a:r>
                      <a:endParaRPr lang="en-US" sz="150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65 (9%)</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400" b="1" kern="100" dirty="0">
                          <a:effectLst/>
                        </a:rPr>
                        <a:t>&lt;0.01</a:t>
                      </a:r>
                      <a:endParaRPr lang="en-US" sz="16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08" marR="6708" marT="6708" marB="6708" anchor="ctr">
                    <a:noFill/>
                  </a:tcPr>
                </a:tc>
                <a:extLst>
                  <a:ext uri="{0D108BD9-81ED-4DB2-BD59-A6C34878D82A}">
                    <a16:rowId xmlns:a16="http://schemas.microsoft.com/office/drawing/2014/main" val="3116135107"/>
                  </a:ext>
                </a:extLst>
              </a:tr>
              <a:tr h="326644">
                <a:tc>
                  <a:txBody>
                    <a:bodyPr/>
                    <a:lstStyle/>
                    <a:p>
                      <a:pPr marL="95250" marR="95250">
                        <a:spcBef>
                          <a:spcPts val="0"/>
                        </a:spcBef>
                        <a:spcAft>
                          <a:spcPts val="0"/>
                        </a:spcAft>
                      </a:pPr>
                      <a:r>
                        <a:rPr lang="en-US" sz="1500" b="0" kern="100" dirty="0">
                          <a:effectLst/>
                        </a:rPr>
                        <a:t>Intimate partner violence</a:t>
                      </a:r>
                      <a:endParaRPr lang="en-US" sz="15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3541" marR="33541" marT="53666" marB="53666"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33 (2.4%)</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14 (2%)</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500" dirty="0">
                          <a:solidFill>
                            <a:srgbClr val="333333"/>
                          </a:solidFill>
                          <a:effectLst/>
                          <a:latin typeface="+mn-lt"/>
                          <a:ea typeface="Times New Roman" panose="02020603050405020304" pitchFamily="18" charset="0"/>
                          <a:cs typeface="Times New Roman" panose="02020603050405020304" pitchFamily="18" charset="0"/>
                        </a:rPr>
                        <a:t>19 (3%)</a:t>
                      </a:r>
                      <a:endParaRPr lang="en-US" sz="1500" dirty="0">
                        <a:effectLst/>
                        <a:latin typeface="+mn-lt"/>
                        <a:ea typeface="Times New Roman" panose="02020603050405020304" pitchFamily="18" charset="0"/>
                        <a:cs typeface="Times New Roman" panose="02020603050405020304" pitchFamily="18" charset="0"/>
                      </a:endParaRPr>
                    </a:p>
                  </a:txBody>
                  <a:tcPr marL="47625" marR="47625" marT="76200" marB="76200" anchor="ctr">
                    <a:noFill/>
                  </a:tcPr>
                </a:tc>
                <a:tc>
                  <a:txBody>
                    <a:bodyPr/>
                    <a:lstStyle/>
                    <a:p>
                      <a:pPr marL="95250" marR="95250" algn="ctr">
                        <a:spcBef>
                          <a:spcPts val="0"/>
                        </a:spcBef>
                        <a:spcAft>
                          <a:spcPts val="0"/>
                        </a:spcAft>
                      </a:pPr>
                      <a:r>
                        <a:rPr lang="en-US" sz="1400" kern="100" dirty="0">
                          <a:effectLst/>
                        </a:rPr>
                        <a:t>0.4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708" marR="6708" marT="6708" marB="6708" anchor="ctr">
                    <a:noFill/>
                  </a:tcPr>
                </a:tc>
                <a:extLst>
                  <a:ext uri="{0D108BD9-81ED-4DB2-BD59-A6C34878D82A}">
                    <a16:rowId xmlns:a16="http://schemas.microsoft.com/office/drawing/2014/main" val="2347757251"/>
                  </a:ext>
                </a:extLst>
              </a:tr>
            </a:tbl>
          </a:graphicData>
        </a:graphic>
      </p:graphicFrame>
    </p:spTree>
    <p:extLst>
      <p:ext uri="{BB962C8B-B14F-4D97-AF65-F5344CB8AC3E}">
        <p14:creationId xmlns:p14="http://schemas.microsoft.com/office/powerpoint/2010/main" val="2188566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overall cohort</a:t>
            </a:r>
          </a:p>
        </p:txBody>
      </p:sp>
      <p:pic>
        <p:nvPicPr>
          <p:cNvPr id="3" name="Picture 2" descr="A picture containing text, screenshot, diagram, line&#10;&#10;Description automatically generated">
            <a:extLst>
              <a:ext uri="{FF2B5EF4-FFF2-40B4-BE49-F238E27FC236}">
                <a16:creationId xmlns:a16="http://schemas.microsoft.com/office/drawing/2014/main" id="{F3665C9F-4785-0F00-7D64-9BD7DC393E6B}"/>
              </a:ext>
            </a:extLst>
          </p:cNvPr>
          <p:cNvPicPr>
            <a:picLocks noChangeAspect="1"/>
          </p:cNvPicPr>
          <p:nvPr/>
        </p:nvPicPr>
        <p:blipFill rotWithShape="1">
          <a:blip r:embed="rId3"/>
          <a:srcRect b="77963"/>
          <a:stretch/>
        </p:blipFill>
        <p:spPr>
          <a:xfrm>
            <a:off x="221546" y="1361282"/>
            <a:ext cx="11823041" cy="1135636"/>
          </a:xfrm>
          <a:prstGeom prst="rect">
            <a:avLst/>
          </a:prstGeom>
        </p:spPr>
      </p:pic>
      <p:sp>
        <p:nvSpPr>
          <p:cNvPr id="17" name="TextBox 16">
            <a:extLst>
              <a:ext uri="{FF2B5EF4-FFF2-40B4-BE49-F238E27FC236}">
                <a16:creationId xmlns:a16="http://schemas.microsoft.com/office/drawing/2014/main" id="{C8AD45D3-16C0-832A-3103-54396E8BCFBB}"/>
              </a:ext>
            </a:extLst>
          </p:cNvPr>
          <p:cNvSpPr txBox="1"/>
          <p:nvPr/>
        </p:nvSpPr>
        <p:spPr>
          <a:xfrm>
            <a:off x="2180258" y="6401038"/>
            <a:ext cx="2462608" cy="369332"/>
          </a:xfrm>
          <a:prstGeom prst="rect">
            <a:avLst/>
          </a:prstGeom>
          <a:solidFill>
            <a:schemeClr val="bg1"/>
          </a:solidFill>
        </p:spPr>
        <p:txBody>
          <a:bodyPr wrap="square" rtlCol="0">
            <a:spAutoFit/>
          </a:bodyPr>
          <a:lstStyle/>
          <a:p>
            <a:r>
              <a:rPr lang="en-US" dirty="0"/>
              <a:t>       </a:t>
            </a:r>
          </a:p>
        </p:txBody>
      </p:sp>
      <p:sp>
        <p:nvSpPr>
          <p:cNvPr id="16" name="TextBox 15">
            <a:extLst>
              <a:ext uri="{FF2B5EF4-FFF2-40B4-BE49-F238E27FC236}">
                <a16:creationId xmlns:a16="http://schemas.microsoft.com/office/drawing/2014/main" id="{89602AA1-FCAF-FCD4-BA22-2ED4C571BD38}"/>
              </a:ext>
            </a:extLst>
          </p:cNvPr>
          <p:cNvSpPr txBox="1"/>
          <p:nvPr/>
        </p:nvSpPr>
        <p:spPr>
          <a:xfrm>
            <a:off x="4460388" y="6348687"/>
            <a:ext cx="3677802" cy="307777"/>
          </a:xfrm>
          <a:prstGeom prst="rect">
            <a:avLst/>
          </a:prstGeom>
          <a:solidFill>
            <a:schemeClr val="bg1"/>
          </a:solidFill>
        </p:spPr>
        <p:txBody>
          <a:bodyPr wrap="none" rtlCol="0">
            <a:spAutoFit/>
          </a:bodyPr>
          <a:lstStyle/>
          <a:p>
            <a:r>
              <a:rPr lang="en-US" sz="1400" dirty="0"/>
              <a:t>Adjusted coefficients [95% confidence intervals]</a:t>
            </a:r>
          </a:p>
        </p:txBody>
      </p:sp>
      <p:sp>
        <p:nvSpPr>
          <p:cNvPr id="18" name="TextBox 17">
            <a:extLst>
              <a:ext uri="{FF2B5EF4-FFF2-40B4-BE49-F238E27FC236}">
                <a16:creationId xmlns:a16="http://schemas.microsoft.com/office/drawing/2014/main" id="{4C0B9F81-C7E9-71EF-4B6E-D846E14C49CF}"/>
              </a:ext>
            </a:extLst>
          </p:cNvPr>
          <p:cNvSpPr txBox="1"/>
          <p:nvPr/>
        </p:nvSpPr>
        <p:spPr>
          <a:xfrm>
            <a:off x="107662" y="2814722"/>
            <a:ext cx="1051891" cy="284693"/>
          </a:xfrm>
          <a:prstGeom prst="rect">
            <a:avLst/>
          </a:prstGeom>
          <a:solidFill>
            <a:schemeClr val="bg1"/>
          </a:solidFill>
        </p:spPr>
        <p:txBody>
          <a:bodyPr wrap="none" rtlCol="0">
            <a:spAutoFit/>
          </a:bodyPr>
          <a:lstStyle/>
          <a:p>
            <a:r>
              <a:rPr lang="en-US" sz="1250" dirty="0"/>
              <a:t>Child is CHEU</a:t>
            </a:r>
          </a:p>
        </p:txBody>
      </p:sp>
      <p:sp>
        <p:nvSpPr>
          <p:cNvPr id="19" name="TextBox 18">
            <a:extLst>
              <a:ext uri="{FF2B5EF4-FFF2-40B4-BE49-F238E27FC236}">
                <a16:creationId xmlns:a16="http://schemas.microsoft.com/office/drawing/2014/main" id="{8AC5593E-E89F-DA41-1D4C-5CAB0F91CE81}"/>
              </a:ext>
            </a:extLst>
          </p:cNvPr>
          <p:cNvSpPr txBox="1"/>
          <p:nvPr/>
        </p:nvSpPr>
        <p:spPr>
          <a:xfrm>
            <a:off x="115526" y="3328338"/>
            <a:ext cx="1008609" cy="284693"/>
          </a:xfrm>
          <a:prstGeom prst="rect">
            <a:avLst/>
          </a:prstGeom>
          <a:solidFill>
            <a:schemeClr val="bg1"/>
          </a:solidFill>
        </p:spPr>
        <p:txBody>
          <a:bodyPr wrap="none" rtlCol="0">
            <a:spAutoFit/>
          </a:bodyPr>
          <a:lstStyle/>
          <a:p>
            <a:r>
              <a:rPr lang="en-US" sz="1250" dirty="0"/>
              <a:t>Child is male</a:t>
            </a:r>
          </a:p>
        </p:txBody>
      </p:sp>
      <p:sp>
        <p:nvSpPr>
          <p:cNvPr id="20" name="TextBox 19">
            <a:extLst>
              <a:ext uri="{FF2B5EF4-FFF2-40B4-BE49-F238E27FC236}">
                <a16:creationId xmlns:a16="http://schemas.microsoft.com/office/drawing/2014/main" id="{EA114A58-BC1B-8251-04A4-91641B149526}"/>
              </a:ext>
            </a:extLst>
          </p:cNvPr>
          <p:cNvSpPr txBox="1"/>
          <p:nvPr/>
        </p:nvSpPr>
        <p:spPr>
          <a:xfrm>
            <a:off x="115526" y="3842279"/>
            <a:ext cx="1069652" cy="284693"/>
          </a:xfrm>
          <a:prstGeom prst="rect">
            <a:avLst/>
          </a:prstGeom>
          <a:solidFill>
            <a:schemeClr val="bg1"/>
          </a:solidFill>
        </p:spPr>
        <p:txBody>
          <a:bodyPr wrap="none" rtlCol="0">
            <a:spAutoFit/>
          </a:bodyPr>
          <a:lstStyle/>
          <a:p>
            <a:r>
              <a:rPr lang="en-US" sz="1250" dirty="0"/>
              <a:t>Preterm birth</a:t>
            </a:r>
          </a:p>
        </p:txBody>
      </p:sp>
      <p:sp>
        <p:nvSpPr>
          <p:cNvPr id="21" name="TextBox 20">
            <a:extLst>
              <a:ext uri="{FF2B5EF4-FFF2-40B4-BE49-F238E27FC236}">
                <a16:creationId xmlns:a16="http://schemas.microsoft.com/office/drawing/2014/main" id="{C8D3636D-E3E4-375F-9EC5-282E2C90577B}"/>
              </a:ext>
            </a:extLst>
          </p:cNvPr>
          <p:cNvSpPr txBox="1"/>
          <p:nvPr/>
        </p:nvSpPr>
        <p:spPr>
          <a:xfrm>
            <a:off x="107662" y="4239369"/>
            <a:ext cx="1024191" cy="477054"/>
          </a:xfrm>
          <a:prstGeom prst="rect">
            <a:avLst/>
          </a:prstGeom>
          <a:solidFill>
            <a:schemeClr val="bg1"/>
          </a:solidFill>
        </p:spPr>
        <p:txBody>
          <a:bodyPr wrap="none" rtlCol="0">
            <a:spAutoFit/>
          </a:bodyPr>
          <a:lstStyle/>
          <a:p>
            <a:r>
              <a:rPr lang="en-US" sz="1250" dirty="0"/>
              <a:t>Lower social </a:t>
            </a:r>
          </a:p>
          <a:p>
            <a:r>
              <a:rPr lang="en-US" sz="1250" dirty="0"/>
              <a:t>support</a:t>
            </a:r>
          </a:p>
        </p:txBody>
      </p:sp>
      <p:sp>
        <p:nvSpPr>
          <p:cNvPr id="35" name="TextBox 34">
            <a:extLst>
              <a:ext uri="{FF2B5EF4-FFF2-40B4-BE49-F238E27FC236}">
                <a16:creationId xmlns:a16="http://schemas.microsoft.com/office/drawing/2014/main" id="{C1D15CCD-91B2-4737-E9DB-5BDF9A8DE1FB}"/>
              </a:ext>
            </a:extLst>
          </p:cNvPr>
          <p:cNvSpPr txBox="1"/>
          <p:nvPr/>
        </p:nvSpPr>
        <p:spPr>
          <a:xfrm>
            <a:off x="6988532" y="747392"/>
            <a:ext cx="4704749" cy="338554"/>
          </a:xfrm>
          <a:prstGeom prst="rect">
            <a:avLst/>
          </a:prstGeom>
          <a:noFill/>
        </p:spPr>
        <p:txBody>
          <a:bodyPr wrap="none" rtlCol="0">
            <a:spAutoFit/>
          </a:bodyPr>
          <a:lstStyle/>
          <a:p>
            <a:r>
              <a:rPr lang="en-US" sz="1600" dirty="0">
                <a:solidFill>
                  <a:srgbClr val="002060"/>
                </a:solidFill>
              </a:rPr>
              <a:t>Colored dots represent statistically significant findings </a:t>
            </a:r>
          </a:p>
        </p:txBody>
      </p:sp>
      <p:sp>
        <p:nvSpPr>
          <p:cNvPr id="14" name="Oval 13">
            <a:extLst>
              <a:ext uri="{FF2B5EF4-FFF2-40B4-BE49-F238E27FC236}">
                <a16:creationId xmlns:a16="http://schemas.microsoft.com/office/drawing/2014/main" id="{C6EA5FDA-9DED-284E-A8B3-55CFFF302D1B}"/>
              </a:ext>
            </a:extLst>
          </p:cNvPr>
          <p:cNvSpPr/>
          <p:nvPr/>
        </p:nvSpPr>
        <p:spPr>
          <a:xfrm>
            <a:off x="2041317" y="3669570"/>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9" name="Oval 38">
            <a:extLst>
              <a:ext uri="{FF2B5EF4-FFF2-40B4-BE49-F238E27FC236}">
                <a16:creationId xmlns:a16="http://schemas.microsoft.com/office/drawing/2014/main" id="{2B2B8526-21EE-2CEB-E062-9B4DA2E0C5FF}"/>
              </a:ext>
            </a:extLst>
          </p:cNvPr>
          <p:cNvSpPr/>
          <p:nvPr/>
        </p:nvSpPr>
        <p:spPr>
          <a:xfrm>
            <a:off x="7471257" y="5514608"/>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45" name="Picture 44" descr="A diagram of a graph&#10;&#10;Description automatically generated">
            <a:extLst>
              <a:ext uri="{FF2B5EF4-FFF2-40B4-BE49-F238E27FC236}">
                <a16:creationId xmlns:a16="http://schemas.microsoft.com/office/drawing/2014/main" id="{89AA6572-BDBC-052D-2308-0AF3DC72C720}"/>
              </a:ext>
            </a:extLst>
          </p:cNvPr>
          <p:cNvPicPr>
            <a:picLocks noChangeAspect="1"/>
          </p:cNvPicPr>
          <p:nvPr/>
        </p:nvPicPr>
        <p:blipFill>
          <a:blip r:embed="rId4"/>
          <a:stretch>
            <a:fillRect/>
          </a:stretch>
        </p:blipFill>
        <p:spPr>
          <a:xfrm>
            <a:off x="1169663" y="2500269"/>
            <a:ext cx="2730621" cy="3753733"/>
          </a:xfrm>
          <a:prstGeom prst="rect">
            <a:avLst/>
          </a:prstGeom>
        </p:spPr>
      </p:pic>
      <p:sp>
        <p:nvSpPr>
          <p:cNvPr id="46" name="TextBox 45">
            <a:extLst>
              <a:ext uri="{FF2B5EF4-FFF2-40B4-BE49-F238E27FC236}">
                <a16:creationId xmlns:a16="http://schemas.microsoft.com/office/drawing/2014/main" id="{764FD32B-F552-76E3-0096-CF52BF10C6D6}"/>
              </a:ext>
            </a:extLst>
          </p:cNvPr>
          <p:cNvSpPr txBox="1"/>
          <p:nvPr/>
        </p:nvSpPr>
        <p:spPr>
          <a:xfrm>
            <a:off x="89901" y="4852570"/>
            <a:ext cx="1182760" cy="284693"/>
          </a:xfrm>
          <a:prstGeom prst="rect">
            <a:avLst/>
          </a:prstGeom>
          <a:solidFill>
            <a:schemeClr val="bg1"/>
          </a:solidFill>
        </p:spPr>
        <p:txBody>
          <a:bodyPr wrap="none" rtlCol="0">
            <a:spAutoFit/>
          </a:bodyPr>
          <a:lstStyle/>
          <a:p>
            <a:r>
              <a:rPr lang="en-US" sz="1250" dirty="0"/>
              <a:t>Food insecurity</a:t>
            </a:r>
          </a:p>
        </p:txBody>
      </p:sp>
      <p:sp>
        <p:nvSpPr>
          <p:cNvPr id="22" name="TextBox 21">
            <a:extLst>
              <a:ext uri="{FF2B5EF4-FFF2-40B4-BE49-F238E27FC236}">
                <a16:creationId xmlns:a16="http://schemas.microsoft.com/office/drawing/2014/main" id="{0B400065-5AC5-6C27-BB3D-FF901038CF80}"/>
              </a:ext>
            </a:extLst>
          </p:cNvPr>
          <p:cNvSpPr txBox="1"/>
          <p:nvPr/>
        </p:nvSpPr>
        <p:spPr>
          <a:xfrm>
            <a:off x="104353" y="5304470"/>
            <a:ext cx="1398408" cy="477054"/>
          </a:xfrm>
          <a:prstGeom prst="rect">
            <a:avLst/>
          </a:prstGeom>
          <a:noFill/>
        </p:spPr>
        <p:txBody>
          <a:bodyPr wrap="square" rtlCol="0">
            <a:spAutoFit/>
          </a:bodyPr>
          <a:lstStyle/>
          <a:p>
            <a:r>
              <a:rPr lang="en-US" sz="1250" dirty="0"/>
              <a:t>Intimate partner violence</a:t>
            </a:r>
          </a:p>
        </p:txBody>
      </p:sp>
      <p:sp>
        <p:nvSpPr>
          <p:cNvPr id="47" name="Oval 46">
            <a:extLst>
              <a:ext uri="{FF2B5EF4-FFF2-40B4-BE49-F238E27FC236}">
                <a16:creationId xmlns:a16="http://schemas.microsoft.com/office/drawing/2014/main" id="{855C878A-D5EF-43AE-B792-137F895D24F0}"/>
              </a:ext>
            </a:extLst>
          </p:cNvPr>
          <p:cNvSpPr/>
          <p:nvPr/>
        </p:nvSpPr>
        <p:spPr>
          <a:xfrm>
            <a:off x="2053192" y="3427534"/>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6DF28C7A-A9DA-D3E8-6E8B-CAA6F3BD21E9}"/>
              </a:ext>
            </a:extLst>
          </p:cNvPr>
          <p:cNvSpPr/>
          <p:nvPr/>
        </p:nvSpPr>
        <p:spPr>
          <a:xfrm>
            <a:off x="2132757" y="4911672"/>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0" name="Picture 49" descr="A diagram of a graph&#10;&#10;Description automatically generated">
            <a:extLst>
              <a:ext uri="{FF2B5EF4-FFF2-40B4-BE49-F238E27FC236}">
                <a16:creationId xmlns:a16="http://schemas.microsoft.com/office/drawing/2014/main" id="{0E6A7267-461F-B6F0-01EA-B4B18084EA08}"/>
              </a:ext>
            </a:extLst>
          </p:cNvPr>
          <p:cNvPicPr>
            <a:picLocks noChangeAspect="1"/>
          </p:cNvPicPr>
          <p:nvPr/>
        </p:nvPicPr>
        <p:blipFill>
          <a:blip r:embed="rId5"/>
          <a:stretch>
            <a:fillRect/>
          </a:stretch>
        </p:blipFill>
        <p:spPr>
          <a:xfrm>
            <a:off x="3905624" y="2474337"/>
            <a:ext cx="2738230" cy="3753733"/>
          </a:xfrm>
          <a:prstGeom prst="rect">
            <a:avLst/>
          </a:prstGeom>
        </p:spPr>
      </p:pic>
      <p:sp>
        <p:nvSpPr>
          <p:cNvPr id="51" name="Oval 50">
            <a:extLst>
              <a:ext uri="{FF2B5EF4-FFF2-40B4-BE49-F238E27FC236}">
                <a16:creationId xmlns:a16="http://schemas.microsoft.com/office/drawing/2014/main" id="{F5AEC636-D069-0A36-254D-3D4297251DDC}"/>
              </a:ext>
            </a:extLst>
          </p:cNvPr>
          <p:cNvSpPr/>
          <p:nvPr/>
        </p:nvSpPr>
        <p:spPr>
          <a:xfrm>
            <a:off x="4716774" y="341565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2" name="Oval 51">
            <a:extLst>
              <a:ext uri="{FF2B5EF4-FFF2-40B4-BE49-F238E27FC236}">
                <a16:creationId xmlns:a16="http://schemas.microsoft.com/office/drawing/2014/main" id="{CDB17AF5-F1F2-2C70-A94A-7DBA9810F266}"/>
              </a:ext>
            </a:extLst>
          </p:cNvPr>
          <p:cNvSpPr/>
          <p:nvPr/>
        </p:nvSpPr>
        <p:spPr>
          <a:xfrm>
            <a:off x="5119760" y="2916535"/>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4" name="Picture 53" descr="A diagram of a graph&#10;&#10;Description automatically generated">
            <a:extLst>
              <a:ext uri="{FF2B5EF4-FFF2-40B4-BE49-F238E27FC236}">
                <a16:creationId xmlns:a16="http://schemas.microsoft.com/office/drawing/2014/main" id="{FD5E2116-179E-45C3-FD3D-421D9C0F72C7}"/>
              </a:ext>
            </a:extLst>
          </p:cNvPr>
          <p:cNvPicPr>
            <a:picLocks noChangeAspect="1"/>
          </p:cNvPicPr>
          <p:nvPr/>
        </p:nvPicPr>
        <p:blipFill>
          <a:blip r:embed="rId6"/>
          <a:stretch>
            <a:fillRect/>
          </a:stretch>
        </p:blipFill>
        <p:spPr>
          <a:xfrm>
            <a:off x="6631979" y="2478209"/>
            <a:ext cx="2770496" cy="3752630"/>
          </a:xfrm>
          <a:prstGeom prst="rect">
            <a:avLst/>
          </a:prstGeom>
        </p:spPr>
      </p:pic>
      <p:sp>
        <p:nvSpPr>
          <p:cNvPr id="55" name="Oval 54">
            <a:extLst>
              <a:ext uri="{FF2B5EF4-FFF2-40B4-BE49-F238E27FC236}">
                <a16:creationId xmlns:a16="http://schemas.microsoft.com/office/drawing/2014/main" id="{F0A9CCC7-8D38-7103-CF73-DCAEAE9763B8}"/>
              </a:ext>
            </a:extLst>
          </p:cNvPr>
          <p:cNvSpPr/>
          <p:nvPr/>
        </p:nvSpPr>
        <p:spPr>
          <a:xfrm>
            <a:off x="7508759" y="543066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7" name="Picture 56" descr="A diagram of a graph&#10;&#10;Description automatically generated">
            <a:extLst>
              <a:ext uri="{FF2B5EF4-FFF2-40B4-BE49-F238E27FC236}">
                <a16:creationId xmlns:a16="http://schemas.microsoft.com/office/drawing/2014/main" id="{0C05FAE3-07DF-CB82-E04E-A6878037B990}"/>
              </a:ext>
            </a:extLst>
          </p:cNvPr>
          <p:cNvPicPr>
            <a:picLocks noChangeAspect="1"/>
          </p:cNvPicPr>
          <p:nvPr/>
        </p:nvPicPr>
        <p:blipFill>
          <a:blip r:embed="rId7"/>
          <a:stretch>
            <a:fillRect/>
          </a:stretch>
        </p:blipFill>
        <p:spPr>
          <a:xfrm>
            <a:off x="9358232" y="2462462"/>
            <a:ext cx="2708083" cy="3752630"/>
          </a:xfrm>
          <a:prstGeom prst="rect">
            <a:avLst/>
          </a:prstGeom>
        </p:spPr>
      </p:pic>
      <p:sp>
        <p:nvSpPr>
          <p:cNvPr id="58" name="Oval 57">
            <a:extLst>
              <a:ext uri="{FF2B5EF4-FFF2-40B4-BE49-F238E27FC236}">
                <a16:creationId xmlns:a16="http://schemas.microsoft.com/office/drawing/2014/main" id="{6F3F8DF4-6FCC-F48E-121E-9CD424E8B757}"/>
              </a:ext>
            </a:extLst>
          </p:cNvPr>
          <p:cNvSpPr/>
          <p:nvPr/>
        </p:nvSpPr>
        <p:spPr>
          <a:xfrm>
            <a:off x="10241947" y="544447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9" name="Oval 58">
            <a:extLst>
              <a:ext uri="{FF2B5EF4-FFF2-40B4-BE49-F238E27FC236}">
                <a16:creationId xmlns:a16="http://schemas.microsoft.com/office/drawing/2014/main" id="{4994A382-3AC2-734C-122C-6B8967FF0378}"/>
              </a:ext>
            </a:extLst>
          </p:cNvPr>
          <p:cNvSpPr/>
          <p:nvPr/>
        </p:nvSpPr>
        <p:spPr>
          <a:xfrm>
            <a:off x="10059067" y="391945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0" name="Oval 59">
            <a:extLst>
              <a:ext uri="{FF2B5EF4-FFF2-40B4-BE49-F238E27FC236}">
                <a16:creationId xmlns:a16="http://schemas.microsoft.com/office/drawing/2014/main" id="{52C66D29-E922-E960-B8FB-5791FCF639F6}"/>
              </a:ext>
            </a:extLst>
          </p:cNvPr>
          <p:cNvSpPr/>
          <p:nvPr/>
        </p:nvSpPr>
        <p:spPr>
          <a:xfrm>
            <a:off x="10743689" y="441214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2" name="Straight Connector 61">
            <a:extLst>
              <a:ext uri="{FF2B5EF4-FFF2-40B4-BE49-F238E27FC236}">
                <a16:creationId xmlns:a16="http://schemas.microsoft.com/office/drawing/2014/main" id="{829B3691-993E-1E71-74B2-38E377B31D40}"/>
              </a:ext>
            </a:extLst>
          </p:cNvPr>
          <p:cNvCxnSpPr>
            <a:cxnSpLocks/>
          </p:cNvCxnSpPr>
          <p:nvPr/>
        </p:nvCxnSpPr>
        <p:spPr>
          <a:xfrm>
            <a:off x="254684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22527633-65B5-054F-EA20-354BE2444C36}"/>
              </a:ext>
            </a:extLst>
          </p:cNvPr>
          <p:cNvCxnSpPr>
            <a:cxnSpLocks/>
          </p:cNvCxnSpPr>
          <p:nvPr/>
        </p:nvCxnSpPr>
        <p:spPr>
          <a:xfrm>
            <a:off x="4991186" y="2498819"/>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47B7F716-580F-6CD2-A3DA-61872F90691A}"/>
              </a:ext>
            </a:extLst>
          </p:cNvPr>
          <p:cNvCxnSpPr>
            <a:cxnSpLocks/>
          </p:cNvCxnSpPr>
          <p:nvPr/>
        </p:nvCxnSpPr>
        <p:spPr>
          <a:xfrm>
            <a:off x="816189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673A134F-6F4E-9C2E-EE78-47EBD867A39F}"/>
              </a:ext>
            </a:extLst>
          </p:cNvPr>
          <p:cNvCxnSpPr>
            <a:cxnSpLocks/>
          </p:cNvCxnSpPr>
          <p:nvPr/>
        </p:nvCxnSpPr>
        <p:spPr>
          <a:xfrm>
            <a:off x="11023851" y="2485043"/>
            <a:ext cx="0" cy="3523870"/>
          </a:xfrm>
          <a:prstGeom prst="line">
            <a:avLst/>
          </a:prstGeom>
          <a:ln w="28575">
            <a:solidFill>
              <a:schemeClr val="bg1">
                <a:lumMod val="50000"/>
                <a:alpha val="35284"/>
              </a:schemeClr>
            </a:solidFill>
          </a:ln>
        </p:spPr>
        <p:style>
          <a:lnRef idx="1">
            <a:schemeClr val="accent2"/>
          </a:lnRef>
          <a:fillRef idx="0">
            <a:schemeClr val="accent2"/>
          </a:fillRef>
          <a:effectRef idx="0">
            <a:schemeClr val="accent2"/>
          </a:effectRef>
          <a:fontRef idx="minor">
            <a:schemeClr val="tx1"/>
          </a:fontRef>
        </p:style>
      </p:cxnSp>
      <p:sp>
        <p:nvSpPr>
          <p:cNvPr id="67" name="Rectangle 66">
            <a:extLst>
              <a:ext uri="{FF2B5EF4-FFF2-40B4-BE49-F238E27FC236}">
                <a16:creationId xmlns:a16="http://schemas.microsoft.com/office/drawing/2014/main" id="{2B3172EA-0E79-A473-06BA-05DA825A4ECA}"/>
              </a:ext>
            </a:extLst>
          </p:cNvPr>
          <p:cNvSpPr/>
          <p:nvPr/>
        </p:nvSpPr>
        <p:spPr>
          <a:xfrm>
            <a:off x="175898" y="6254915"/>
            <a:ext cx="2653726" cy="6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4130643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overall cohort</a:t>
            </a:r>
          </a:p>
        </p:txBody>
      </p:sp>
      <p:pic>
        <p:nvPicPr>
          <p:cNvPr id="3" name="Picture 2" descr="A picture containing text, screenshot, diagram, line&#10;&#10;Description automatically generated">
            <a:extLst>
              <a:ext uri="{FF2B5EF4-FFF2-40B4-BE49-F238E27FC236}">
                <a16:creationId xmlns:a16="http://schemas.microsoft.com/office/drawing/2014/main" id="{F3665C9F-4785-0F00-7D64-9BD7DC393E6B}"/>
              </a:ext>
            </a:extLst>
          </p:cNvPr>
          <p:cNvPicPr>
            <a:picLocks noChangeAspect="1"/>
          </p:cNvPicPr>
          <p:nvPr/>
        </p:nvPicPr>
        <p:blipFill rotWithShape="1">
          <a:blip r:embed="rId3"/>
          <a:srcRect b="77963"/>
          <a:stretch/>
        </p:blipFill>
        <p:spPr>
          <a:xfrm>
            <a:off x="221546" y="1361282"/>
            <a:ext cx="11823041" cy="1135636"/>
          </a:xfrm>
          <a:prstGeom prst="rect">
            <a:avLst/>
          </a:prstGeom>
        </p:spPr>
      </p:pic>
      <p:sp>
        <p:nvSpPr>
          <p:cNvPr id="17" name="TextBox 16">
            <a:extLst>
              <a:ext uri="{FF2B5EF4-FFF2-40B4-BE49-F238E27FC236}">
                <a16:creationId xmlns:a16="http://schemas.microsoft.com/office/drawing/2014/main" id="{C8AD45D3-16C0-832A-3103-54396E8BCFBB}"/>
              </a:ext>
            </a:extLst>
          </p:cNvPr>
          <p:cNvSpPr txBox="1"/>
          <p:nvPr/>
        </p:nvSpPr>
        <p:spPr>
          <a:xfrm>
            <a:off x="2180258" y="6401038"/>
            <a:ext cx="2462608" cy="369332"/>
          </a:xfrm>
          <a:prstGeom prst="rect">
            <a:avLst/>
          </a:prstGeom>
          <a:solidFill>
            <a:schemeClr val="bg1"/>
          </a:solidFill>
        </p:spPr>
        <p:txBody>
          <a:bodyPr wrap="square" rtlCol="0">
            <a:spAutoFit/>
          </a:bodyPr>
          <a:lstStyle/>
          <a:p>
            <a:r>
              <a:rPr lang="en-US" dirty="0"/>
              <a:t>       </a:t>
            </a:r>
          </a:p>
        </p:txBody>
      </p:sp>
      <p:sp>
        <p:nvSpPr>
          <p:cNvPr id="16" name="TextBox 15">
            <a:extLst>
              <a:ext uri="{FF2B5EF4-FFF2-40B4-BE49-F238E27FC236}">
                <a16:creationId xmlns:a16="http://schemas.microsoft.com/office/drawing/2014/main" id="{89602AA1-FCAF-FCD4-BA22-2ED4C571BD38}"/>
              </a:ext>
            </a:extLst>
          </p:cNvPr>
          <p:cNvSpPr txBox="1"/>
          <p:nvPr/>
        </p:nvSpPr>
        <p:spPr>
          <a:xfrm>
            <a:off x="4460388" y="6348687"/>
            <a:ext cx="3677802" cy="307777"/>
          </a:xfrm>
          <a:prstGeom prst="rect">
            <a:avLst/>
          </a:prstGeom>
          <a:solidFill>
            <a:schemeClr val="bg1"/>
          </a:solidFill>
        </p:spPr>
        <p:txBody>
          <a:bodyPr wrap="none" rtlCol="0">
            <a:spAutoFit/>
          </a:bodyPr>
          <a:lstStyle/>
          <a:p>
            <a:r>
              <a:rPr lang="en-US" sz="1400" dirty="0"/>
              <a:t>Adjusted coefficients [95% confidence intervals]</a:t>
            </a:r>
          </a:p>
        </p:txBody>
      </p:sp>
      <p:sp>
        <p:nvSpPr>
          <p:cNvPr id="18" name="TextBox 17">
            <a:extLst>
              <a:ext uri="{FF2B5EF4-FFF2-40B4-BE49-F238E27FC236}">
                <a16:creationId xmlns:a16="http://schemas.microsoft.com/office/drawing/2014/main" id="{4C0B9F81-C7E9-71EF-4B6E-D846E14C49CF}"/>
              </a:ext>
            </a:extLst>
          </p:cNvPr>
          <p:cNvSpPr txBox="1"/>
          <p:nvPr/>
        </p:nvSpPr>
        <p:spPr>
          <a:xfrm>
            <a:off x="107662" y="2814722"/>
            <a:ext cx="1051891" cy="284693"/>
          </a:xfrm>
          <a:prstGeom prst="rect">
            <a:avLst/>
          </a:prstGeom>
          <a:solidFill>
            <a:schemeClr val="bg1"/>
          </a:solidFill>
        </p:spPr>
        <p:txBody>
          <a:bodyPr wrap="none" rtlCol="0">
            <a:spAutoFit/>
          </a:bodyPr>
          <a:lstStyle/>
          <a:p>
            <a:r>
              <a:rPr lang="en-US" sz="1250" dirty="0"/>
              <a:t>Child is CHEU</a:t>
            </a:r>
          </a:p>
        </p:txBody>
      </p:sp>
      <p:sp>
        <p:nvSpPr>
          <p:cNvPr id="19" name="TextBox 18">
            <a:extLst>
              <a:ext uri="{FF2B5EF4-FFF2-40B4-BE49-F238E27FC236}">
                <a16:creationId xmlns:a16="http://schemas.microsoft.com/office/drawing/2014/main" id="{8AC5593E-E89F-DA41-1D4C-5CAB0F91CE81}"/>
              </a:ext>
            </a:extLst>
          </p:cNvPr>
          <p:cNvSpPr txBox="1"/>
          <p:nvPr/>
        </p:nvSpPr>
        <p:spPr>
          <a:xfrm>
            <a:off x="115526" y="3328338"/>
            <a:ext cx="1008609" cy="284693"/>
          </a:xfrm>
          <a:prstGeom prst="rect">
            <a:avLst/>
          </a:prstGeom>
          <a:solidFill>
            <a:schemeClr val="bg1"/>
          </a:solidFill>
        </p:spPr>
        <p:txBody>
          <a:bodyPr wrap="none" rtlCol="0">
            <a:spAutoFit/>
          </a:bodyPr>
          <a:lstStyle/>
          <a:p>
            <a:r>
              <a:rPr lang="en-US" sz="1250" dirty="0"/>
              <a:t>Child is male</a:t>
            </a:r>
          </a:p>
        </p:txBody>
      </p:sp>
      <p:sp>
        <p:nvSpPr>
          <p:cNvPr id="20" name="TextBox 19">
            <a:extLst>
              <a:ext uri="{FF2B5EF4-FFF2-40B4-BE49-F238E27FC236}">
                <a16:creationId xmlns:a16="http://schemas.microsoft.com/office/drawing/2014/main" id="{EA114A58-BC1B-8251-04A4-91641B149526}"/>
              </a:ext>
            </a:extLst>
          </p:cNvPr>
          <p:cNvSpPr txBox="1"/>
          <p:nvPr/>
        </p:nvSpPr>
        <p:spPr>
          <a:xfrm>
            <a:off x="115526" y="3842279"/>
            <a:ext cx="1069652" cy="284693"/>
          </a:xfrm>
          <a:prstGeom prst="rect">
            <a:avLst/>
          </a:prstGeom>
          <a:solidFill>
            <a:schemeClr val="bg1"/>
          </a:solidFill>
        </p:spPr>
        <p:txBody>
          <a:bodyPr wrap="none" rtlCol="0">
            <a:spAutoFit/>
          </a:bodyPr>
          <a:lstStyle/>
          <a:p>
            <a:r>
              <a:rPr lang="en-US" sz="1250" dirty="0"/>
              <a:t>Preterm birth</a:t>
            </a:r>
          </a:p>
        </p:txBody>
      </p:sp>
      <p:sp>
        <p:nvSpPr>
          <p:cNvPr id="21" name="TextBox 20">
            <a:extLst>
              <a:ext uri="{FF2B5EF4-FFF2-40B4-BE49-F238E27FC236}">
                <a16:creationId xmlns:a16="http://schemas.microsoft.com/office/drawing/2014/main" id="{C8D3636D-E3E4-375F-9EC5-282E2C90577B}"/>
              </a:ext>
            </a:extLst>
          </p:cNvPr>
          <p:cNvSpPr txBox="1"/>
          <p:nvPr/>
        </p:nvSpPr>
        <p:spPr>
          <a:xfrm>
            <a:off x="107662" y="4239369"/>
            <a:ext cx="1024191" cy="477054"/>
          </a:xfrm>
          <a:prstGeom prst="rect">
            <a:avLst/>
          </a:prstGeom>
          <a:solidFill>
            <a:schemeClr val="bg1"/>
          </a:solidFill>
        </p:spPr>
        <p:txBody>
          <a:bodyPr wrap="none" rtlCol="0">
            <a:spAutoFit/>
          </a:bodyPr>
          <a:lstStyle/>
          <a:p>
            <a:r>
              <a:rPr lang="en-US" sz="1250" dirty="0"/>
              <a:t>Lower social </a:t>
            </a:r>
          </a:p>
          <a:p>
            <a:r>
              <a:rPr lang="en-US" sz="1250" dirty="0"/>
              <a:t>support</a:t>
            </a:r>
          </a:p>
        </p:txBody>
      </p:sp>
      <p:sp>
        <p:nvSpPr>
          <p:cNvPr id="35" name="TextBox 34">
            <a:extLst>
              <a:ext uri="{FF2B5EF4-FFF2-40B4-BE49-F238E27FC236}">
                <a16:creationId xmlns:a16="http://schemas.microsoft.com/office/drawing/2014/main" id="{C1D15CCD-91B2-4737-E9DB-5BDF9A8DE1FB}"/>
              </a:ext>
            </a:extLst>
          </p:cNvPr>
          <p:cNvSpPr txBox="1"/>
          <p:nvPr/>
        </p:nvSpPr>
        <p:spPr>
          <a:xfrm>
            <a:off x="6988532" y="747392"/>
            <a:ext cx="4704749" cy="338554"/>
          </a:xfrm>
          <a:prstGeom prst="rect">
            <a:avLst/>
          </a:prstGeom>
          <a:noFill/>
        </p:spPr>
        <p:txBody>
          <a:bodyPr wrap="none" rtlCol="0">
            <a:spAutoFit/>
          </a:bodyPr>
          <a:lstStyle/>
          <a:p>
            <a:r>
              <a:rPr lang="en-US" sz="1600" dirty="0">
                <a:solidFill>
                  <a:srgbClr val="002060"/>
                </a:solidFill>
              </a:rPr>
              <a:t>Colored dots represent statistically significant findings </a:t>
            </a:r>
          </a:p>
        </p:txBody>
      </p:sp>
      <p:sp>
        <p:nvSpPr>
          <p:cNvPr id="14" name="Oval 13">
            <a:extLst>
              <a:ext uri="{FF2B5EF4-FFF2-40B4-BE49-F238E27FC236}">
                <a16:creationId xmlns:a16="http://schemas.microsoft.com/office/drawing/2014/main" id="{C6EA5FDA-9DED-284E-A8B3-55CFFF302D1B}"/>
              </a:ext>
            </a:extLst>
          </p:cNvPr>
          <p:cNvSpPr/>
          <p:nvPr/>
        </p:nvSpPr>
        <p:spPr>
          <a:xfrm>
            <a:off x="2041317" y="3669570"/>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9" name="Oval 38">
            <a:extLst>
              <a:ext uri="{FF2B5EF4-FFF2-40B4-BE49-F238E27FC236}">
                <a16:creationId xmlns:a16="http://schemas.microsoft.com/office/drawing/2014/main" id="{2B2B8526-21EE-2CEB-E062-9B4DA2E0C5FF}"/>
              </a:ext>
            </a:extLst>
          </p:cNvPr>
          <p:cNvSpPr/>
          <p:nvPr/>
        </p:nvSpPr>
        <p:spPr>
          <a:xfrm>
            <a:off x="7471257" y="5514608"/>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45" name="Picture 44" descr="A diagram of a graph&#10;&#10;Description automatically generated">
            <a:extLst>
              <a:ext uri="{FF2B5EF4-FFF2-40B4-BE49-F238E27FC236}">
                <a16:creationId xmlns:a16="http://schemas.microsoft.com/office/drawing/2014/main" id="{89AA6572-BDBC-052D-2308-0AF3DC72C720}"/>
              </a:ext>
            </a:extLst>
          </p:cNvPr>
          <p:cNvPicPr>
            <a:picLocks noChangeAspect="1"/>
          </p:cNvPicPr>
          <p:nvPr/>
        </p:nvPicPr>
        <p:blipFill>
          <a:blip r:embed="rId4"/>
          <a:stretch>
            <a:fillRect/>
          </a:stretch>
        </p:blipFill>
        <p:spPr>
          <a:xfrm>
            <a:off x="1169663" y="2500269"/>
            <a:ext cx="2730621" cy="3753733"/>
          </a:xfrm>
          <a:prstGeom prst="rect">
            <a:avLst/>
          </a:prstGeom>
        </p:spPr>
      </p:pic>
      <p:sp>
        <p:nvSpPr>
          <p:cNvPr id="46" name="TextBox 45">
            <a:extLst>
              <a:ext uri="{FF2B5EF4-FFF2-40B4-BE49-F238E27FC236}">
                <a16:creationId xmlns:a16="http://schemas.microsoft.com/office/drawing/2014/main" id="{764FD32B-F552-76E3-0096-CF52BF10C6D6}"/>
              </a:ext>
            </a:extLst>
          </p:cNvPr>
          <p:cNvSpPr txBox="1"/>
          <p:nvPr/>
        </p:nvSpPr>
        <p:spPr>
          <a:xfrm>
            <a:off x="89901" y="4852570"/>
            <a:ext cx="1182760" cy="284693"/>
          </a:xfrm>
          <a:prstGeom prst="rect">
            <a:avLst/>
          </a:prstGeom>
          <a:solidFill>
            <a:schemeClr val="bg1"/>
          </a:solidFill>
        </p:spPr>
        <p:txBody>
          <a:bodyPr wrap="none" rtlCol="0">
            <a:spAutoFit/>
          </a:bodyPr>
          <a:lstStyle/>
          <a:p>
            <a:r>
              <a:rPr lang="en-US" sz="1250" dirty="0"/>
              <a:t>Food insecurity</a:t>
            </a:r>
          </a:p>
        </p:txBody>
      </p:sp>
      <p:sp>
        <p:nvSpPr>
          <p:cNvPr id="22" name="TextBox 21">
            <a:extLst>
              <a:ext uri="{FF2B5EF4-FFF2-40B4-BE49-F238E27FC236}">
                <a16:creationId xmlns:a16="http://schemas.microsoft.com/office/drawing/2014/main" id="{0B400065-5AC5-6C27-BB3D-FF901038CF80}"/>
              </a:ext>
            </a:extLst>
          </p:cNvPr>
          <p:cNvSpPr txBox="1"/>
          <p:nvPr/>
        </p:nvSpPr>
        <p:spPr>
          <a:xfrm>
            <a:off x="104353" y="5304470"/>
            <a:ext cx="1398408" cy="477054"/>
          </a:xfrm>
          <a:prstGeom prst="rect">
            <a:avLst/>
          </a:prstGeom>
          <a:noFill/>
        </p:spPr>
        <p:txBody>
          <a:bodyPr wrap="square" rtlCol="0">
            <a:spAutoFit/>
          </a:bodyPr>
          <a:lstStyle/>
          <a:p>
            <a:r>
              <a:rPr lang="en-US" sz="1250" dirty="0"/>
              <a:t>Intimate partner violence</a:t>
            </a:r>
          </a:p>
        </p:txBody>
      </p:sp>
      <p:sp>
        <p:nvSpPr>
          <p:cNvPr id="47" name="Oval 46">
            <a:extLst>
              <a:ext uri="{FF2B5EF4-FFF2-40B4-BE49-F238E27FC236}">
                <a16:creationId xmlns:a16="http://schemas.microsoft.com/office/drawing/2014/main" id="{855C878A-D5EF-43AE-B792-137F895D24F0}"/>
              </a:ext>
            </a:extLst>
          </p:cNvPr>
          <p:cNvSpPr/>
          <p:nvPr/>
        </p:nvSpPr>
        <p:spPr>
          <a:xfrm>
            <a:off x="2053192" y="3427534"/>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6DF28C7A-A9DA-D3E8-6E8B-CAA6F3BD21E9}"/>
              </a:ext>
            </a:extLst>
          </p:cNvPr>
          <p:cNvSpPr/>
          <p:nvPr/>
        </p:nvSpPr>
        <p:spPr>
          <a:xfrm>
            <a:off x="2132757" y="4911672"/>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0" name="Picture 49" descr="A diagram of a graph&#10;&#10;Description automatically generated">
            <a:extLst>
              <a:ext uri="{FF2B5EF4-FFF2-40B4-BE49-F238E27FC236}">
                <a16:creationId xmlns:a16="http://schemas.microsoft.com/office/drawing/2014/main" id="{0E6A7267-461F-B6F0-01EA-B4B18084EA08}"/>
              </a:ext>
            </a:extLst>
          </p:cNvPr>
          <p:cNvPicPr>
            <a:picLocks noChangeAspect="1"/>
          </p:cNvPicPr>
          <p:nvPr/>
        </p:nvPicPr>
        <p:blipFill>
          <a:blip r:embed="rId5"/>
          <a:stretch>
            <a:fillRect/>
          </a:stretch>
        </p:blipFill>
        <p:spPr>
          <a:xfrm>
            <a:off x="3905624" y="2474337"/>
            <a:ext cx="2738230" cy="3753733"/>
          </a:xfrm>
          <a:prstGeom prst="rect">
            <a:avLst/>
          </a:prstGeom>
        </p:spPr>
      </p:pic>
      <p:sp>
        <p:nvSpPr>
          <p:cNvPr id="51" name="Oval 50">
            <a:extLst>
              <a:ext uri="{FF2B5EF4-FFF2-40B4-BE49-F238E27FC236}">
                <a16:creationId xmlns:a16="http://schemas.microsoft.com/office/drawing/2014/main" id="{F5AEC636-D069-0A36-254D-3D4297251DDC}"/>
              </a:ext>
            </a:extLst>
          </p:cNvPr>
          <p:cNvSpPr/>
          <p:nvPr/>
        </p:nvSpPr>
        <p:spPr>
          <a:xfrm>
            <a:off x="4716774" y="341565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2" name="Oval 51">
            <a:extLst>
              <a:ext uri="{FF2B5EF4-FFF2-40B4-BE49-F238E27FC236}">
                <a16:creationId xmlns:a16="http://schemas.microsoft.com/office/drawing/2014/main" id="{CDB17AF5-F1F2-2C70-A94A-7DBA9810F266}"/>
              </a:ext>
            </a:extLst>
          </p:cNvPr>
          <p:cNvSpPr/>
          <p:nvPr/>
        </p:nvSpPr>
        <p:spPr>
          <a:xfrm>
            <a:off x="5119760" y="2916535"/>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4" name="Picture 53" descr="A diagram of a graph&#10;&#10;Description automatically generated">
            <a:extLst>
              <a:ext uri="{FF2B5EF4-FFF2-40B4-BE49-F238E27FC236}">
                <a16:creationId xmlns:a16="http://schemas.microsoft.com/office/drawing/2014/main" id="{FD5E2116-179E-45C3-FD3D-421D9C0F72C7}"/>
              </a:ext>
            </a:extLst>
          </p:cNvPr>
          <p:cNvPicPr>
            <a:picLocks noChangeAspect="1"/>
          </p:cNvPicPr>
          <p:nvPr/>
        </p:nvPicPr>
        <p:blipFill>
          <a:blip r:embed="rId6"/>
          <a:stretch>
            <a:fillRect/>
          </a:stretch>
        </p:blipFill>
        <p:spPr>
          <a:xfrm>
            <a:off x="6631979" y="2478209"/>
            <a:ext cx="2770496" cy="3752630"/>
          </a:xfrm>
          <a:prstGeom prst="rect">
            <a:avLst/>
          </a:prstGeom>
        </p:spPr>
      </p:pic>
      <p:sp>
        <p:nvSpPr>
          <p:cNvPr id="55" name="Oval 54">
            <a:extLst>
              <a:ext uri="{FF2B5EF4-FFF2-40B4-BE49-F238E27FC236}">
                <a16:creationId xmlns:a16="http://schemas.microsoft.com/office/drawing/2014/main" id="{F0A9CCC7-8D38-7103-CF73-DCAEAE9763B8}"/>
              </a:ext>
            </a:extLst>
          </p:cNvPr>
          <p:cNvSpPr/>
          <p:nvPr/>
        </p:nvSpPr>
        <p:spPr>
          <a:xfrm>
            <a:off x="7508759" y="543066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7" name="Picture 56" descr="A diagram of a graph&#10;&#10;Description automatically generated">
            <a:extLst>
              <a:ext uri="{FF2B5EF4-FFF2-40B4-BE49-F238E27FC236}">
                <a16:creationId xmlns:a16="http://schemas.microsoft.com/office/drawing/2014/main" id="{0C05FAE3-07DF-CB82-E04E-A6878037B990}"/>
              </a:ext>
            </a:extLst>
          </p:cNvPr>
          <p:cNvPicPr>
            <a:picLocks noChangeAspect="1"/>
          </p:cNvPicPr>
          <p:nvPr/>
        </p:nvPicPr>
        <p:blipFill>
          <a:blip r:embed="rId7"/>
          <a:stretch>
            <a:fillRect/>
          </a:stretch>
        </p:blipFill>
        <p:spPr>
          <a:xfrm>
            <a:off x="9358232" y="2462462"/>
            <a:ext cx="2708083" cy="3752630"/>
          </a:xfrm>
          <a:prstGeom prst="rect">
            <a:avLst/>
          </a:prstGeom>
        </p:spPr>
      </p:pic>
      <p:sp>
        <p:nvSpPr>
          <p:cNvPr id="58" name="Oval 57">
            <a:extLst>
              <a:ext uri="{FF2B5EF4-FFF2-40B4-BE49-F238E27FC236}">
                <a16:creationId xmlns:a16="http://schemas.microsoft.com/office/drawing/2014/main" id="{6F3F8DF4-6FCC-F48E-121E-9CD424E8B757}"/>
              </a:ext>
            </a:extLst>
          </p:cNvPr>
          <p:cNvSpPr/>
          <p:nvPr/>
        </p:nvSpPr>
        <p:spPr>
          <a:xfrm>
            <a:off x="10241947" y="544447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9" name="Oval 58">
            <a:extLst>
              <a:ext uri="{FF2B5EF4-FFF2-40B4-BE49-F238E27FC236}">
                <a16:creationId xmlns:a16="http://schemas.microsoft.com/office/drawing/2014/main" id="{4994A382-3AC2-734C-122C-6B8967FF0378}"/>
              </a:ext>
            </a:extLst>
          </p:cNvPr>
          <p:cNvSpPr/>
          <p:nvPr/>
        </p:nvSpPr>
        <p:spPr>
          <a:xfrm>
            <a:off x="10059067" y="391945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0" name="Oval 59">
            <a:extLst>
              <a:ext uri="{FF2B5EF4-FFF2-40B4-BE49-F238E27FC236}">
                <a16:creationId xmlns:a16="http://schemas.microsoft.com/office/drawing/2014/main" id="{52C66D29-E922-E960-B8FB-5791FCF639F6}"/>
              </a:ext>
            </a:extLst>
          </p:cNvPr>
          <p:cNvSpPr/>
          <p:nvPr/>
        </p:nvSpPr>
        <p:spPr>
          <a:xfrm>
            <a:off x="10743689" y="441214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2" name="Straight Connector 61">
            <a:extLst>
              <a:ext uri="{FF2B5EF4-FFF2-40B4-BE49-F238E27FC236}">
                <a16:creationId xmlns:a16="http://schemas.microsoft.com/office/drawing/2014/main" id="{829B3691-993E-1E71-74B2-38E377B31D40}"/>
              </a:ext>
            </a:extLst>
          </p:cNvPr>
          <p:cNvCxnSpPr>
            <a:cxnSpLocks/>
          </p:cNvCxnSpPr>
          <p:nvPr/>
        </p:nvCxnSpPr>
        <p:spPr>
          <a:xfrm>
            <a:off x="254684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22527633-65B5-054F-EA20-354BE2444C36}"/>
              </a:ext>
            </a:extLst>
          </p:cNvPr>
          <p:cNvCxnSpPr>
            <a:cxnSpLocks/>
          </p:cNvCxnSpPr>
          <p:nvPr/>
        </p:nvCxnSpPr>
        <p:spPr>
          <a:xfrm>
            <a:off x="4991186" y="2498819"/>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47B7F716-580F-6CD2-A3DA-61872F90691A}"/>
              </a:ext>
            </a:extLst>
          </p:cNvPr>
          <p:cNvCxnSpPr>
            <a:cxnSpLocks/>
          </p:cNvCxnSpPr>
          <p:nvPr/>
        </p:nvCxnSpPr>
        <p:spPr>
          <a:xfrm>
            <a:off x="816189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673A134F-6F4E-9C2E-EE78-47EBD867A39F}"/>
              </a:ext>
            </a:extLst>
          </p:cNvPr>
          <p:cNvCxnSpPr>
            <a:cxnSpLocks/>
          </p:cNvCxnSpPr>
          <p:nvPr/>
        </p:nvCxnSpPr>
        <p:spPr>
          <a:xfrm>
            <a:off x="11023851" y="2485043"/>
            <a:ext cx="0" cy="3523870"/>
          </a:xfrm>
          <a:prstGeom prst="line">
            <a:avLst/>
          </a:prstGeom>
          <a:ln w="28575">
            <a:solidFill>
              <a:schemeClr val="bg1">
                <a:lumMod val="50000"/>
                <a:alpha val="35284"/>
              </a:schemeClr>
            </a:solidFill>
          </a:ln>
        </p:spPr>
        <p:style>
          <a:lnRef idx="1">
            <a:schemeClr val="accent2"/>
          </a:lnRef>
          <a:fillRef idx="0">
            <a:schemeClr val="accent2"/>
          </a:fillRef>
          <a:effectRef idx="0">
            <a:schemeClr val="accent2"/>
          </a:effectRef>
          <a:fontRef idx="minor">
            <a:schemeClr val="tx1"/>
          </a:fontRef>
        </p:style>
      </p:cxnSp>
      <p:sp>
        <p:nvSpPr>
          <p:cNvPr id="67" name="Rectangle 66">
            <a:extLst>
              <a:ext uri="{FF2B5EF4-FFF2-40B4-BE49-F238E27FC236}">
                <a16:creationId xmlns:a16="http://schemas.microsoft.com/office/drawing/2014/main" id="{2B3172EA-0E79-A473-06BA-05DA825A4ECA}"/>
              </a:ext>
            </a:extLst>
          </p:cNvPr>
          <p:cNvSpPr/>
          <p:nvPr/>
        </p:nvSpPr>
        <p:spPr>
          <a:xfrm>
            <a:off x="175898" y="6254915"/>
            <a:ext cx="2653726" cy="6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Rectangle 1">
            <a:extLst>
              <a:ext uri="{FF2B5EF4-FFF2-40B4-BE49-F238E27FC236}">
                <a16:creationId xmlns:a16="http://schemas.microsoft.com/office/drawing/2014/main" id="{7E7BC8A4-688D-EC00-B15C-411C61542D14}"/>
              </a:ext>
            </a:extLst>
          </p:cNvPr>
          <p:cNvSpPr/>
          <p:nvPr/>
        </p:nvSpPr>
        <p:spPr>
          <a:xfrm>
            <a:off x="75216" y="2739229"/>
            <a:ext cx="12009120"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328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overall cohort</a:t>
            </a:r>
          </a:p>
        </p:txBody>
      </p:sp>
      <p:pic>
        <p:nvPicPr>
          <p:cNvPr id="3" name="Picture 2" descr="A picture containing text, screenshot, diagram, line&#10;&#10;Description automatically generated">
            <a:extLst>
              <a:ext uri="{FF2B5EF4-FFF2-40B4-BE49-F238E27FC236}">
                <a16:creationId xmlns:a16="http://schemas.microsoft.com/office/drawing/2014/main" id="{F3665C9F-4785-0F00-7D64-9BD7DC393E6B}"/>
              </a:ext>
            </a:extLst>
          </p:cNvPr>
          <p:cNvPicPr>
            <a:picLocks noChangeAspect="1"/>
          </p:cNvPicPr>
          <p:nvPr/>
        </p:nvPicPr>
        <p:blipFill rotWithShape="1">
          <a:blip r:embed="rId3"/>
          <a:srcRect b="77963"/>
          <a:stretch/>
        </p:blipFill>
        <p:spPr>
          <a:xfrm>
            <a:off x="221546" y="1361282"/>
            <a:ext cx="11823041" cy="1135636"/>
          </a:xfrm>
          <a:prstGeom prst="rect">
            <a:avLst/>
          </a:prstGeom>
        </p:spPr>
      </p:pic>
      <p:sp>
        <p:nvSpPr>
          <p:cNvPr id="17" name="TextBox 16">
            <a:extLst>
              <a:ext uri="{FF2B5EF4-FFF2-40B4-BE49-F238E27FC236}">
                <a16:creationId xmlns:a16="http://schemas.microsoft.com/office/drawing/2014/main" id="{C8AD45D3-16C0-832A-3103-54396E8BCFBB}"/>
              </a:ext>
            </a:extLst>
          </p:cNvPr>
          <p:cNvSpPr txBox="1"/>
          <p:nvPr/>
        </p:nvSpPr>
        <p:spPr>
          <a:xfrm>
            <a:off x="2180258" y="6401038"/>
            <a:ext cx="2462608" cy="369332"/>
          </a:xfrm>
          <a:prstGeom prst="rect">
            <a:avLst/>
          </a:prstGeom>
          <a:solidFill>
            <a:schemeClr val="bg1"/>
          </a:solidFill>
        </p:spPr>
        <p:txBody>
          <a:bodyPr wrap="square" rtlCol="0">
            <a:spAutoFit/>
          </a:bodyPr>
          <a:lstStyle/>
          <a:p>
            <a:r>
              <a:rPr lang="en-US" dirty="0"/>
              <a:t>       </a:t>
            </a:r>
          </a:p>
        </p:txBody>
      </p:sp>
      <p:sp>
        <p:nvSpPr>
          <p:cNvPr id="16" name="TextBox 15">
            <a:extLst>
              <a:ext uri="{FF2B5EF4-FFF2-40B4-BE49-F238E27FC236}">
                <a16:creationId xmlns:a16="http://schemas.microsoft.com/office/drawing/2014/main" id="{89602AA1-FCAF-FCD4-BA22-2ED4C571BD38}"/>
              </a:ext>
            </a:extLst>
          </p:cNvPr>
          <p:cNvSpPr txBox="1"/>
          <p:nvPr/>
        </p:nvSpPr>
        <p:spPr>
          <a:xfrm>
            <a:off x="4460388" y="6348687"/>
            <a:ext cx="3677802" cy="307777"/>
          </a:xfrm>
          <a:prstGeom prst="rect">
            <a:avLst/>
          </a:prstGeom>
          <a:solidFill>
            <a:schemeClr val="bg1"/>
          </a:solidFill>
        </p:spPr>
        <p:txBody>
          <a:bodyPr wrap="none" rtlCol="0">
            <a:spAutoFit/>
          </a:bodyPr>
          <a:lstStyle/>
          <a:p>
            <a:r>
              <a:rPr lang="en-US" sz="1400" dirty="0"/>
              <a:t>Adjusted coefficients [95% confidence intervals]</a:t>
            </a:r>
          </a:p>
        </p:txBody>
      </p:sp>
      <p:sp>
        <p:nvSpPr>
          <p:cNvPr id="18" name="TextBox 17">
            <a:extLst>
              <a:ext uri="{FF2B5EF4-FFF2-40B4-BE49-F238E27FC236}">
                <a16:creationId xmlns:a16="http://schemas.microsoft.com/office/drawing/2014/main" id="{4C0B9F81-C7E9-71EF-4B6E-D846E14C49CF}"/>
              </a:ext>
            </a:extLst>
          </p:cNvPr>
          <p:cNvSpPr txBox="1"/>
          <p:nvPr/>
        </p:nvSpPr>
        <p:spPr>
          <a:xfrm>
            <a:off x="107662" y="2814722"/>
            <a:ext cx="1051891" cy="284693"/>
          </a:xfrm>
          <a:prstGeom prst="rect">
            <a:avLst/>
          </a:prstGeom>
          <a:solidFill>
            <a:schemeClr val="bg1"/>
          </a:solidFill>
        </p:spPr>
        <p:txBody>
          <a:bodyPr wrap="none" rtlCol="0">
            <a:spAutoFit/>
          </a:bodyPr>
          <a:lstStyle/>
          <a:p>
            <a:r>
              <a:rPr lang="en-US" sz="1250" dirty="0"/>
              <a:t>Child is CHEU</a:t>
            </a:r>
          </a:p>
        </p:txBody>
      </p:sp>
      <p:sp>
        <p:nvSpPr>
          <p:cNvPr id="19" name="TextBox 18">
            <a:extLst>
              <a:ext uri="{FF2B5EF4-FFF2-40B4-BE49-F238E27FC236}">
                <a16:creationId xmlns:a16="http://schemas.microsoft.com/office/drawing/2014/main" id="{8AC5593E-E89F-DA41-1D4C-5CAB0F91CE81}"/>
              </a:ext>
            </a:extLst>
          </p:cNvPr>
          <p:cNvSpPr txBox="1"/>
          <p:nvPr/>
        </p:nvSpPr>
        <p:spPr>
          <a:xfrm>
            <a:off x="115526" y="3328338"/>
            <a:ext cx="1008609" cy="284693"/>
          </a:xfrm>
          <a:prstGeom prst="rect">
            <a:avLst/>
          </a:prstGeom>
          <a:solidFill>
            <a:schemeClr val="bg1"/>
          </a:solidFill>
        </p:spPr>
        <p:txBody>
          <a:bodyPr wrap="none" rtlCol="0">
            <a:spAutoFit/>
          </a:bodyPr>
          <a:lstStyle/>
          <a:p>
            <a:r>
              <a:rPr lang="en-US" sz="1250" dirty="0"/>
              <a:t>Child is male</a:t>
            </a:r>
          </a:p>
        </p:txBody>
      </p:sp>
      <p:sp>
        <p:nvSpPr>
          <p:cNvPr id="20" name="TextBox 19">
            <a:extLst>
              <a:ext uri="{FF2B5EF4-FFF2-40B4-BE49-F238E27FC236}">
                <a16:creationId xmlns:a16="http://schemas.microsoft.com/office/drawing/2014/main" id="{EA114A58-BC1B-8251-04A4-91641B149526}"/>
              </a:ext>
            </a:extLst>
          </p:cNvPr>
          <p:cNvSpPr txBox="1"/>
          <p:nvPr/>
        </p:nvSpPr>
        <p:spPr>
          <a:xfrm>
            <a:off x="115526" y="3842279"/>
            <a:ext cx="1069652" cy="284693"/>
          </a:xfrm>
          <a:prstGeom prst="rect">
            <a:avLst/>
          </a:prstGeom>
          <a:solidFill>
            <a:schemeClr val="bg1"/>
          </a:solidFill>
        </p:spPr>
        <p:txBody>
          <a:bodyPr wrap="none" rtlCol="0">
            <a:spAutoFit/>
          </a:bodyPr>
          <a:lstStyle/>
          <a:p>
            <a:r>
              <a:rPr lang="en-US" sz="1250" dirty="0"/>
              <a:t>Preterm birth</a:t>
            </a:r>
          </a:p>
        </p:txBody>
      </p:sp>
      <p:sp>
        <p:nvSpPr>
          <p:cNvPr id="21" name="TextBox 20">
            <a:extLst>
              <a:ext uri="{FF2B5EF4-FFF2-40B4-BE49-F238E27FC236}">
                <a16:creationId xmlns:a16="http://schemas.microsoft.com/office/drawing/2014/main" id="{C8D3636D-E3E4-375F-9EC5-282E2C90577B}"/>
              </a:ext>
            </a:extLst>
          </p:cNvPr>
          <p:cNvSpPr txBox="1"/>
          <p:nvPr/>
        </p:nvSpPr>
        <p:spPr>
          <a:xfrm>
            <a:off x="107662" y="4239369"/>
            <a:ext cx="1024191" cy="477054"/>
          </a:xfrm>
          <a:prstGeom prst="rect">
            <a:avLst/>
          </a:prstGeom>
          <a:solidFill>
            <a:schemeClr val="bg1"/>
          </a:solidFill>
        </p:spPr>
        <p:txBody>
          <a:bodyPr wrap="none" rtlCol="0">
            <a:spAutoFit/>
          </a:bodyPr>
          <a:lstStyle/>
          <a:p>
            <a:r>
              <a:rPr lang="en-US" sz="1250" dirty="0"/>
              <a:t>Lower social </a:t>
            </a:r>
          </a:p>
          <a:p>
            <a:r>
              <a:rPr lang="en-US" sz="1250" dirty="0"/>
              <a:t>support</a:t>
            </a:r>
          </a:p>
        </p:txBody>
      </p:sp>
      <p:sp>
        <p:nvSpPr>
          <p:cNvPr id="35" name="TextBox 34">
            <a:extLst>
              <a:ext uri="{FF2B5EF4-FFF2-40B4-BE49-F238E27FC236}">
                <a16:creationId xmlns:a16="http://schemas.microsoft.com/office/drawing/2014/main" id="{C1D15CCD-91B2-4737-E9DB-5BDF9A8DE1FB}"/>
              </a:ext>
            </a:extLst>
          </p:cNvPr>
          <p:cNvSpPr txBox="1"/>
          <p:nvPr/>
        </p:nvSpPr>
        <p:spPr>
          <a:xfrm>
            <a:off x="6988532" y="747392"/>
            <a:ext cx="4704749" cy="338554"/>
          </a:xfrm>
          <a:prstGeom prst="rect">
            <a:avLst/>
          </a:prstGeom>
          <a:noFill/>
        </p:spPr>
        <p:txBody>
          <a:bodyPr wrap="none" rtlCol="0">
            <a:spAutoFit/>
          </a:bodyPr>
          <a:lstStyle/>
          <a:p>
            <a:r>
              <a:rPr lang="en-US" sz="1600" dirty="0">
                <a:solidFill>
                  <a:srgbClr val="002060"/>
                </a:solidFill>
              </a:rPr>
              <a:t>Colored dots represent statistically significant findings </a:t>
            </a:r>
          </a:p>
        </p:txBody>
      </p:sp>
      <p:sp>
        <p:nvSpPr>
          <p:cNvPr id="14" name="Oval 13">
            <a:extLst>
              <a:ext uri="{FF2B5EF4-FFF2-40B4-BE49-F238E27FC236}">
                <a16:creationId xmlns:a16="http://schemas.microsoft.com/office/drawing/2014/main" id="{C6EA5FDA-9DED-284E-A8B3-55CFFF302D1B}"/>
              </a:ext>
            </a:extLst>
          </p:cNvPr>
          <p:cNvSpPr/>
          <p:nvPr/>
        </p:nvSpPr>
        <p:spPr>
          <a:xfrm>
            <a:off x="2041317" y="3669570"/>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9" name="Oval 38">
            <a:extLst>
              <a:ext uri="{FF2B5EF4-FFF2-40B4-BE49-F238E27FC236}">
                <a16:creationId xmlns:a16="http://schemas.microsoft.com/office/drawing/2014/main" id="{2B2B8526-21EE-2CEB-E062-9B4DA2E0C5FF}"/>
              </a:ext>
            </a:extLst>
          </p:cNvPr>
          <p:cNvSpPr/>
          <p:nvPr/>
        </p:nvSpPr>
        <p:spPr>
          <a:xfrm>
            <a:off x="7471257" y="5514608"/>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45" name="Picture 44" descr="A diagram of a graph&#10;&#10;Description automatically generated">
            <a:extLst>
              <a:ext uri="{FF2B5EF4-FFF2-40B4-BE49-F238E27FC236}">
                <a16:creationId xmlns:a16="http://schemas.microsoft.com/office/drawing/2014/main" id="{89AA6572-BDBC-052D-2308-0AF3DC72C720}"/>
              </a:ext>
            </a:extLst>
          </p:cNvPr>
          <p:cNvPicPr>
            <a:picLocks noChangeAspect="1"/>
          </p:cNvPicPr>
          <p:nvPr/>
        </p:nvPicPr>
        <p:blipFill>
          <a:blip r:embed="rId4"/>
          <a:stretch>
            <a:fillRect/>
          </a:stretch>
        </p:blipFill>
        <p:spPr>
          <a:xfrm>
            <a:off x="1169663" y="2500269"/>
            <a:ext cx="2730621" cy="3753733"/>
          </a:xfrm>
          <a:prstGeom prst="rect">
            <a:avLst/>
          </a:prstGeom>
        </p:spPr>
      </p:pic>
      <p:sp>
        <p:nvSpPr>
          <p:cNvPr id="46" name="TextBox 45">
            <a:extLst>
              <a:ext uri="{FF2B5EF4-FFF2-40B4-BE49-F238E27FC236}">
                <a16:creationId xmlns:a16="http://schemas.microsoft.com/office/drawing/2014/main" id="{764FD32B-F552-76E3-0096-CF52BF10C6D6}"/>
              </a:ext>
            </a:extLst>
          </p:cNvPr>
          <p:cNvSpPr txBox="1"/>
          <p:nvPr/>
        </p:nvSpPr>
        <p:spPr>
          <a:xfrm>
            <a:off x="89901" y="4852570"/>
            <a:ext cx="1182760" cy="284693"/>
          </a:xfrm>
          <a:prstGeom prst="rect">
            <a:avLst/>
          </a:prstGeom>
          <a:solidFill>
            <a:schemeClr val="bg1"/>
          </a:solidFill>
        </p:spPr>
        <p:txBody>
          <a:bodyPr wrap="none" rtlCol="0">
            <a:spAutoFit/>
          </a:bodyPr>
          <a:lstStyle/>
          <a:p>
            <a:r>
              <a:rPr lang="en-US" sz="1250" dirty="0"/>
              <a:t>Food insecurity</a:t>
            </a:r>
          </a:p>
        </p:txBody>
      </p:sp>
      <p:sp>
        <p:nvSpPr>
          <p:cNvPr id="22" name="TextBox 21">
            <a:extLst>
              <a:ext uri="{FF2B5EF4-FFF2-40B4-BE49-F238E27FC236}">
                <a16:creationId xmlns:a16="http://schemas.microsoft.com/office/drawing/2014/main" id="{0B400065-5AC5-6C27-BB3D-FF901038CF80}"/>
              </a:ext>
            </a:extLst>
          </p:cNvPr>
          <p:cNvSpPr txBox="1"/>
          <p:nvPr/>
        </p:nvSpPr>
        <p:spPr>
          <a:xfrm>
            <a:off x="104353" y="5304470"/>
            <a:ext cx="1398408" cy="477054"/>
          </a:xfrm>
          <a:prstGeom prst="rect">
            <a:avLst/>
          </a:prstGeom>
          <a:noFill/>
        </p:spPr>
        <p:txBody>
          <a:bodyPr wrap="square" rtlCol="0">
            <a:spAutoFit/>
          </a:bodyPr>
          <a:lstStyle/>
          <a:p>
            <a:r>
              <a:rPr lang="en-US" sz="1250" dirty="0"/>
              <a:t>Intimate partner violence</a:t>
            </a:r>
          </a:p>
        </p:txBody>
      </p:sp>
      <p:sp>
        <p:nvSpPr>
          <p:cNvPr id="47" name="Oval 46">
            <a:extLst>
              <a:ext uri="{FF2B5EF4-FFF2-40B4-BE49-F238E27FC236}">
                <a16:creationId xmlns:a16="http://schemas.microsoft.com/office/drawing/2014/main" id="{855C878A-D5EF-43AE-B792-137F895D24F0}"/>
              </a:ext>
            </a:extLst>
          </p:cNvPr>
          <p:cNvSpPr/>
          <p:nvPr/>
        </p:nvSpPr>
        <p:spPr>
          <a:xfrm>
            <a:off x="2053192" y="3427534"/>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6DF28C7A-A9DA-D3E8-6E8B-CAA6F3BD21E9}"/>
              </a:ext>
            </a:extLst>
          </p:cNvPr>
          <p:cNvSpPr/>
          <p:nvPr/>
        </p:nvSpPr>
        <p:spPr>
          <a:xfrm>
            <a:off x="2132757" y="4911672"/>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0" name="Picture 49" descr="A diagram of a graph&#10;&#10;Description automatically generated">
            <a:extLst>
              <a:ext uri="{FF2B5EF4-FFF2-40B4-BE49-F238E27FC236}">
                <a16:creationId xmlns:a16="http://schemas.microsoft.com/office/drawing/2014/main" id="{0E6A7267-461F-B6F0-01EA-B4B18084EA08}"/>
              </a:ext>
            </a:extLst>
          </p:cNvPr>
          <p:cNvPicPr>
            <a:picLocks noChangeAspect="1"/>
          </p:cNvPicPr>
          <p:nvPr/>
        </p:nvPicPr>
        <p:blipFill>
          <a:blip r:embed="rId5"/>
          <a:stretch>
            <a:fillRect/>
          </a:stretch>
        </p:blipFill>
        <p:spPr>
          <a:xfrm>
            <a:off x="3905624" y="2474337"/>
            <a:ext cx="2738230" cy="3753733"/>
          </a:xfrm>
          <a:prstGeom prst="rect">
            <a:avLst/>
          </a:prstGeom>
        </p:spPr>
      </p:pic>
      <p:sp>
        <p:nvSpPr>
          <p:cNvPr id="51" name="Oval 50">
            <a:extLst>
              <a:ext uri="{FF2B5EF4-FFF2-40B4-BE49-F238E27FC236}">
                <a16:creationId xmlns:a16="http://schemas.microsoft.com/office/drawing/2014/main" id="{F5AEC636-D069-0A36-254D-3D4297251DDC}"/>
              </a:ext>
            </a:extLst>
          </p:cNvPr>
          <p:cNvSpPr/>
          <p:nvPr/>
        </p:nvSpPr>
        <p:spPr>
          <a:xfrm>
            <a:off x="4716774" y="341565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2" name="Oval 51">
            <a:extLst>
              <a:ext uri="{FF2B5EF4-FFF2-40B4-BE49-F238E27FC236}">
                <a16:creationId xmlns:a16="http://schemas.microsoft.com/office/drawing/2014/main" id="{CDB17AF5-F1F2-2C70-A94A-7DBA9810F266}"/>
              </a:ext>
            </a:extLst>
          </p:cNvPr>
          <p:cNvSpPr/>
          <p:nvPr/>
        </p:nvSpPr>
        <p:spPr>
          <a:xfrm>
            <a:off x="5119760" y="2916535"/>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4" name="Picture 53" descr="A diagram of a graph&#10;&#10;Description automatically generated">
            <a:extLst>
              <a:ext uri="{FF2B5EF4-FFF2-40B4-BE49-F238E27FC236}">
                <a16:creationId xmlns:a16="http://schemas.microsoft.com/office/drawing/2014/main" id="{FD5E2116-179E-45C3-FD3D-421D9C0F72C7}"/>
              </a:ext>
            </a:extLst>
          </p:cNvPr>
          <p:cNvPicPr>
            <a:picLocks noChangeAspect="1"/>
          </p:cNvPicPr>
          <p:nvPr/>
        </p:nvPicPr>
        <p:blipFill>
          <a:blip r:embed="rId6"/>
          <a:stretch>
            <a:fillRect/>
          </a:stretch>
        </p:blipFill>
        <p:spPr>
          <a:xfrm>
            <a:off x="6631979" y="2478209"/>
            <a:ext cx="2770496" cy="3752630"/>
          </a:xfrm>
          <a:prstGeom prst="rect">
            <a:avLst/>
          </a:prstGeom>
        </p:spPr>
      </p:pic>
      <p:sp>
        <p:nvSpPr>
          <p:cNvPr id="55" name="Oval 54">
            <a:extLst>
              <a:ext uri="{FF2B5EF4-FFF2-40B4-BE49-F238E27FC236}">
                <a16:creationId xmlns:a16="http://schemas.microsoft.com/office/drawing/2014/main" id="{F0A9CCC7-8D38-7103-CF73-DCAEAE9763B8}"/>
              </a:ext>
            </a:extLst>
          </p:cNvPr>
          <p:cNvSpPr/>
          <p:nvPr/>
        </p:nvSpPr>
        <p:spPr>
          <a:xfrm>
            <a:off x="7508759" y="543066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7" name="Picture 56" descr="A diagram of a graph&#10;&#10;Description automatically generated">
            <a:extLst>
              <a:ext uri="{FF2B5EF4-FFF2-40B4-BE49-F238E27FC236}">
                <a16:creationId xmlns:a16="http://schemas.microsoft.com/office/drawing/2014/main" id="{0C05FAE3-07DF-CB82-E04E-A6878037B990}"/>
              </a:ext>
            </a:extLst>
          </p:cNvPr>
          <p:cNvPicPr>
            <a:picLocks noChangeAspect="1"/>
          </p:cNvPicPr>
          <p:nvPr/>
        </p:nvPicPr>
        <p:blipFill>
          <a:blip r:embed="rId7"/>
          <a:stretch>
            <a:fillRect/>
          </a:stretch>
        </p:blipFill>
        <p:spPr>
          <a:xfrm>
            <a:off x="9358232" y="2462462"/>
            <a:ext cx="2708083" cy="3752630"/>
          </a:xfrm>
          <a:prstGeom prst="rect">
            <a:avLst/>
          </a:prstGeom>
        </p:spPr>
      </p:pic>
      <p:sp>
        <p:nvSpPr>
          <p:cNvPr id="58" name="Oval 57">
            <a:extLst>
              <a:ext uri="{FF2B5EF4-FFF2-40B4-BE49-F238E27FC236}">
                <a16:creationId xmlns:a16="http://schemas.microsoft.com/office/drawing/2014/main" id="{6F3F8DF4-6FCC-F48E-121E-9CD424E8B757}"/>
              </a:ext>
            </a:extLst>
          </p:cNvPr>
          <p:cNvSpPr/>
          <p:nvPr/>
        </p:nvSpPr>
        <p:spPr>
          <a:xfrm>
            <a:off x="10241947" y="544447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9" name="Oval 58">
            <a:extLst>
              <a:ext uri="{FF2B5EF4-FFF2-40B4-BE49-F238E27FC236}">
                <a16:creationId xmlns:a16="http://schemas.microsoft.com/office/drawing/2014/main" id="{4994A382-3AC2-734C-122C-6B8967FF0378}"/>
              </a:ext>
            </a:extLst>
          </p:cNvPr>
          <p:cNvSpPr/>
          <p:nvPr/>
        </p:nvSpPr>
        <p:spPr>
          <a:xfrm>
            <a:off x="10059067" y="391945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0" name="Oval 59">
            <a:extLst>
              <a:ext uri="{FF2B5EF4-FFF2-40B4-BE49-F238E27FC236}">
                <a16:creationId xmlns:a16="http://schemas.microsoft.com/office/drawing/2014/main" id="{52C66D29-E922-E960-B8FB-5791FCF639F6}"/>
              </a:ext>
            </a:extLst>
          </p:cNvPr>
          <p:cNvSpPr/>
          <p:nvPr/>
        </p:nvSpPr>
        <p:spPr>
          <a:xfrm>
            <a:off x="10743689" y="441214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2" name="Straight Connector 61">
            <a:extLst>
              <a:ext uri="{FF2B5EF4-FFF2-40B4-BE49-F238E27FC236}">
                <a16:creationId xmlns:a16="http://schemas.microsoft.com/office/drawing/2014/main" id="{829B3691-993E-1E71-74B2-38E377B31D40}"/>
              </a:ext>
            </a:extLst>
          </p:cNvPr>
          <p:cNvCxnSpPr>
            <a:cxnSpLocks/>
          </p:cNvCxnSpPr>
          <p:nvPr/>
        </p:nvCxnSpPr>
        <p:spPr>
          <a:xfrm>
            <a:off x="254684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22527633-65B5-054F-EA20-354BE2444C36}"/>
              </a:ext>
            </a:extLst>
          </p:cNvPr>
          <p:cNvCxnSpPr>
            <a:cxnSpLocks/>
          </p:cNvCxnSpPr>
          <p:nvPr/>
        </p:nvCxnSpPr>
        <p:spPr>
          <a:xfrm>
            <a:off x="4991186" y="2498819"/>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47B7F716-580F-6CD2-A3DA-61872F90691A}"/>
              </a:ext>
            </a:extLst>
          </p:cNvPr>
          <p:cNvCxnSpPr>
            <a:cxnSpLocks/>
          </p:cNvCxnSpPr>
          <p:nvPr/>
        </p:nvCxnSpPr>
        <p:spPr>
          <a:xfrm>
            <a:off x="816189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673A134F-6F4E-9C2E-EE78-47EBD867A39F}"/>
              </a:ext>
            </a:extLst>
          </p:cNvPr>
          <p:cNvCxnSpPr>
            <a:cxnSpLocks/>
          </p:cNvCxnSpPr>
          <p:nvPr/>
        </p:nvCxnSpPr>
        <p:spPr>
          <a:xfrm>
            <a:off x="11023851" y="2485043"/>
            <a:ext cx="0" cy="3523870"/>
          </a:xfrm>
          <a:prstGeom prst="line">
            <a:avLst/>
          </a:prstGeom>
          <a:ln w="28575">
            <a:solidFill>
              <a:schemeClr val="bg1">
                <a:lumMod val="50000"/>
                <a:alpha val="35284"/>
              </a:schemeClr>
            </a:solidFill>
          </a:ln>
        </p:spPr>
        <p:style>
          <a:lnRef idx="1">
            <a:schemeClr val="accent2"/>
          </a:lnRef>
          <a:fillRef idx="0">
            <a:schemeClr val="accent2"/>
          </a:fillRef>
          <a:effectRef idx="0">
            <a:schemeClr val="accent2"/>
          </a:effectRef>
          <a:fontRef idx="minor">
            <a:schemeClr val="tx1"/>
          </a:fontRef>
        </p:style>
      </p:cxnSp>
      <p:sp>
        <p:nvSpPr>
          <p:cNvPr id="67" name="Rectangle 66">
            <a:extLst>
              <a:ext uri="{FF2B5EF4-FFF2-40B4-BE49-F238E27FC236}">
                <a16:creationId xmlns:a16="http://schemas.microsoft.com/office/drawing/2014/main" id="{2B3172EA-0E79-A473-06BA-05DA825A4ECA}"/>
              </a:ext>
            </a:extLst>
          </p:cNvPr>
          <p:cNvSpPr/>
          <p:nvPr/>
        </p:nvSpPr>
        <p:spPr>
          <a:xfrm>
            <a:off x="175898" y="6254915"/>
            <a:ext cx="2653726" cy="6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Rectangle 1">
            <a:extLst>
              <a:ext uri="{FF2B5EF4-FFF2-40B4-BE49-F238E27FC236}">
                <a16:creationId xmlns:a16="http://schemas.microsoft.com/office/drawing/2014/main" id="{7E7BC8A4-688D-EC00-B15C-411C61542D14}"/>
              </a:ext>
            </a:extLst>
          </p:cNvPr>
          <p:cNvSpPr/>
          <p:nvPr/>
        </p:nvSpPr>
        <p:spPr>
          <a:xfrm>
            <a:off x="67354" y="3190012"/>
            <a:ext cx="12009120"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686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overall cohort</a:t>
            </a:r>
          </a:p>
        </p:txBody>
      </p:sp>
      <p:pic>
        <p:nvPicPr>
          <p:cNvPr id="3" name="Picture 2" descr="A picture containing text, screenshot, diagram, line&#10;&#10;Description automatically generated">
            <a:extLst>
              <a:ext uri="{FF2B5EF4-FFF2-40B4-BE49-F238E27FC236}">
                <a16:creationId xmlns:a16="http://schemas.microsoft.com/office/drawing/2014/main" id="{F3665C9F-4785-0F00-7D64-9BD7DC393E6B}"/>
              </a:ext>
            </a:extLst>
          </p:cNvPr>
          <p:cNvPicPr>
            <a:picLocks noChangeAspect="1"/>
          </p:cNvPicPr>
          <p:nvPr/>
        </p:nvPicPr>
        <p:blipFill rotWithShape="1">
          <a:blip r:embed="rId3"/>
          <a:srcRect b="77963"/>
          <a:stretch/>
        </p:blipFill>
        <p:spPr>
          <a:xfrm>
            <a:off x="221546" y="1361282"/>
            <a:ext cx="11823041" cy="1135636"/>
          </a:xfrm>
          <a:prstGeom prst="rect">
            <a:avLst/>
          </a:prstGeom>
        </p:spPr>
      </p:pic>
      <p:sp>
        <p:nvSpPr>
          <p:cNvPr id="17" name="TextBox 16">
            <a:extLst>
              <a:ext uri="{FF2B5EF4-FFF2-40B4-BE49-F238E27FC236}">
                <a16:creationId xmlns:a16="http://schemas.microsoft.com/office/drawing/2014/main" id="{C8AD45D3-16C0-832A-3103-54396E8BCFBB}"/>
              </a:ext>
            </a:extLst>
          </p:cNvPr>
          <p:cNvSpPr txBox="1"/>
          <p:nvPr/>
        </p:nvSpPr>
        <p:spPr>
          <a:xfrm>
            <a:off x="2180258" y="6401038"/>
            <a:ext cx="2462608" cy="369332"/>
          </a:xfrm>
          <a:prstGeom prst="rect">
            <a:avLst/>
          </a:prstGeom>
          <a:solidFill>
            <a:schemeClr val="bg1"/>
          </a:solidFill>
        </p:spPr>
        <p:txBody>
          <a:bodyPr wrap="square" rtlCol="0">
            <a:spAutoFit/>
          </a:bodyPr>
          <a:lstStyle/>
          <a:p>
            <a:r>
              <a:rPr lang="en-US" dirty="0"/>
              <a:t>       </a:t>
            </a:r>
          </a:p>
        </p:txBody>
      </p:sp>
      <p:sp>
        <p:nvSpPr>
          <p:cNvPr id="16" name="TextBox 15">
            <a:extLst>
              <a:ext uri="{FF2B5EF4-FFF2-40B4-BE49-F238E27FC236}">
                <a16:creationId xmlns:a16="http://schemas.microsoft.com/office/drawing/2014/main" id="{89602AA1-FCAF-FCD4-BA22-2ED4C571BD38}"/>
              </a:ext>
            </a:extLst>
          </p:cNvPr>
          <p:cNvSpPr txBox="1"/>
          <p:nvPr/>
        </p:nvSpPr>
        <p:spPr>
          <a:xfrm>
            <a:off x="4460388" y="6348687"/>
            <a:ext cx="3677802" cy="307777"/>
          </a:xfrm>
          <a:prstGeom prst="rect">
            <a:avLst/>
          </a:prstGeom>
          <a:solidFill>
            <a:schemeClr val="bg1"/>
          </a:solidFill>
        </p:spPr>
        <p:txBody>
          <a:bodyPr wrap="none" rtlCol="0">
            <a:spAutoFit/>
          </a:bodyPr>
          <a:lstStyle/>
          <a:p>
            <a:r>
              <a:rPr lang="en-US" sz="1400" dirty="0"/>
              <a:t>Adjusted coefficients [95% confidence intervals]</a:t>
            </a:r>
          </a:p>
        </p:txBody>
      </p:sp>
      <p:sp>
        <p:nvSpPr>
          <p:cNvPr id="18" name="TextBox 17">
            <a:extLst>
              <a:ext uri="{FF2B5EF4-FFF2-40B4-BE49-F238E27FC236}">
                <a16:creationId xmlns:a16="http://schemas.microsoft.com/office/drawing/2014/main" id="{4C0B9F81-C7E9-71EF-4B6E-D846E14C49CF}"/>
              </a:ext>
            </a:extLst>
          </p:cNvPr>
          <p:cNvSpPr txBox="1"/>
          <p:nvPr/>
        </p:nvSpPr>
        <p:spPr>
          <a:xfrm>
            <a:off x="107662" y="2814722"/>
            <a:ext cx="1051891" cy="284693"/>
          </a:xfrm>
          <a:prstGeom prst="rect">
            <a:avLst/>
          </a:prstGeom>
          <a:solidFill>
            <a:schemeClr val="bg1"/>
          </a:solidFill>
        </p:spPr>
        <p:txBody>
          <a:bodyPr wrap="none" rtlCol="0">
            <a:spAutoFit/>
          </a:bodyPr>
          <a:lstStyle/>
          <a:p>
            <a:r>
              <a:rPr lang="en-US" sz="1250" dirty="0"/>
              <a:t>Child is CHEU</a:t>
            </a:r>
          </a:p>
        </p:txBody>
      </p:sp>
      <p:sp>
        <p:nvSpPr>
          <p:cNvPr id="19" name="TextBox 18">
            <a:extLst>
              <a:ext uri="{FF2B5EF4-FFF2-40B4-BE49-F238E27FC236}">
                <a16:creationId xmlns:a16="http://schemas.microsoft.com/office/drawing/2014/main" id="{8AC5593E-E89F-DA41-1D4C-5CAB0F91CE81}"/>
              </a:ext>
            </a:extLst>
          </p:cNvPr>
          <p:cNvSpPr txBox="1"/>
          <p:nvPr/>
        </p:nvSpPr>
        <p:spPr>
          <a:xfrm>
            <a:off x="115526" y="3328338"/>
            <a:ext cx="1008609" cy="284693"/>
          </a:xfrm>
          <a:prstGeom prst="rect">
            <a:avLst/>
          </a:prstGeom>
          <a:solidFill>
            <a:schemeClr val="bg1"/>
          </a:solidFill>
        </p:spPr>
        <p:txBody>
          <a:bodyPr wrap="none" rtlCol="0">
            <a:spAutoFit/>
          </a:bodyPr>
          <a:lstStyle/>
          <a:p>
            <a:r>
              <a:rPr lang="en-US" sz="1250" dirty="0"/>
              <a:t>Child is male</a:t>
            </a:r>
          </a:p>
        </p:txBody>
      </p:sp>
      <p:sp>
        <p:nvSpPr>
          <p:cNvPr id="20" name="TextBox 19">
            <a:extLst>
              <a:ext uri="{FF2B5EF4-FFF2-40B4-BE49-F238E27FC236}">
                <a16:creationId xmlns:a16="http://schemas.microsoft.com/office/drawing/2014/main" id="{EA114A58-BC1B-8251-04A4-91641B149526}"/>
              </a:ext>
            </a:extLst>
          </p:cNvPr>
          <p:cNvSpPr txBox="1"/>
          <p:nvPr/>
        </p:nvSpPr>
        <p:spPr>
          <a:xfrm>
            <a:off x="115526" y="3842279"/>
            <a:ext cx="1069652" cy="284693"/>
          </a:xfrm>
          <a:prstGeom prst="rect">
            <a:avLst/>
          </a:prstGeom>
          <a:solidFill>
            <a:schemeClr val="bg1"/>
          </a:solidFill>
        </p:spPr>
        <p:txBody>
          <a:bodyPr wrap="none" rtlCol="0">
            <a:spAutoFit/>
          </a:bodyPr>
          <a:lstStyle/>
          <a:p>
            <a:r>
              <a:rPr lang="en-US" sz="1250" dirty="0"/>
              <a:t>Preterm birth</a:t>
            </a:r>
          </a:p>
        </p:txBody>
      </p:sp>
      <p:sp>
        <p:nvSpPr>
          <p:cNvPr id="21" name="TextBox 20">
            <a:extLst>
              <a:ext uri="{FF2B5EF4-FFF2-40B4-BE49-F238E27FC236}">
                <a16:creationId xmlns:a16="http://schemas.microsoft.com/office/drawing/2014/main" id="{C8D3636D-E3E4-375F-9EC5-282E2C90577B}"/>
              </a:ext>
            </a:extLst>
          </p:cNvPr>
          <p:cNvSpPr txBox="1"/>
          <p:nvPr/>
        </p:nvSpPr>
        <p:spPr>
          <a:xfrm>
            <a:off x="107662" y="4239369"/>
            <a:ext cx="1024191" cy="477054"/>
          </a:xfrm>
          <a:prstGeom prst="rect">
            <a:avLst/>
          </a:prstGeom>
          <a:solidFill>
            <a:schemeClr val="bg1"/>
          </a:solidFill>
        </p:spPr>
        <p:txBody>
          <a:bodyPr wrap="none" rtlCol="0">
            <a:spAutoFit/>
          </a:bodyPr>
          <a:lstStyle/>
          <a:p>
            <a:r>
              <a:rPr lang="en-US" sz="1250" dirty="0"/>
              <a:t>Lower social </a:t>
            </a:r>
          </a:p>
          <a:p>
            <a:r>
              <a:rPr lang="en-US" sz="1250" dirty="0"/>
              <a:t>support</a:t>
            </a:r>
          </a:p>
        </p:txBody>
      </p:sp>
      <p:sp>
        <p:nvSpPr>
          <p:cNvPr id="35" name="TextBox 34">
            <a:extLst>
              <a:ext uri="{FF2B5EF4-FFF2-40B4-BE49-F238E27FC236}">
                <a16:creationId xmlns:a16="http://schemas.microsoft.com/office/drawing/2014/main" id="{C1D15CCD-91B2-4737-E9DB-5BDF9A8DE1FB}"/>
              </a:ext>
            </a:extLst>
          </p:cNvPr>
          <p:cNvSpPr txBox="1"/>
          <p:nvPr/>
        </p:nvSpPr>
        <p:spPr>
          <a:xfrm>
            <a:off x="6988532" y="747392"/>
            <a:ext cx="4704749" cy="338554"/>
          </a:xfrm>
          <a:prstGeom prst="rect">
            <a:avLst/>
          </a:prstGeom>
          <a:noFill/>
        </p:spPr>
        <p:txBody>
          <a:bodyPr wrap="none" rtlCol="0">
            <a:spAutoFit/>
          </a:bodyPr>
          <a:lstStyle/>
          <a:p>
            <a:r>
              <a:rPr lang="en-US" sz="1600" dirty="0">
                <a:solidFill>
                  <a:srgbClr val="002060"/>
                </a:solidFill>
              </a:rPr>
              <a:t>Colored dots represent statistically significant findings </a:t>
            </a:r>
          </a:p>
        </p:txBody>
      </p:sp>
      <p:sp>
        <p:nvSpPr>
          <p:cNvPr id="14" name="Oval 13">
            <a:extLst>
              <a:ext uri="{FF2B5EF4-FFF2-40B4-BE49-F238E27FC236}">
                <a16:creationId xmlns:a16="http://schemas.microsoft.com/office/drawing/2014/main" id="{C6EA5FDA-9DED-284E-A8B3-55CFFF302D1B}"/>
              </a:ext>
            </a:extLst>
          </p:cNvPr>
          <p:cNvSpPr/>
          <p:nvPr/>
        </p:nvSpPr>
        <p:spPr>
          <a:xfrm>
            <a:off x="2041317" y="3669570"/>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9" name="Oval 38">
            <a:extLst>
              <a:ext uri="{FF2B5EF4-FFF2-40B4-BE49-F238E27FC236}">
                <a16:creationId xmlns:a16="http://schemas.microsoft.com/office/drawing/2014/main" id="{2B2B8526-21EE-2CEB-E062-9B4DA2E0C5FF}"/>
              </a:ext>
            </a:extLst>
          </p:cNvPr>
          <p:cNvSpPr/>
          <p:nvPr/>
        </p:nvSpPr>
        <p:spPr>
          <a:xfrm>
            <a:off x="7471257" y="5514608"/>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45" name="Picture 44" descr="A diagram of a graph&#10;&#10;Description automatically generated">
            <a:extLst>
              <a:ext uri="{FF2B5EF4-FFF2-40B4-BE49-F238E27FC236}">
                <a16:creationId xmlns:a16="http://schemas.microsoft.com/office/drawing/2014/main" id="{89AA6572-BDBC-052D-2308-0AF3DC72C720}"/>
              </a:ext>
            </a:extLst>
          </p:cNvPr>
          <p:cNvPicPr>
            <a:picLocks noChangeAspect="1"/>
          </p:cNvPicPr>
          <p:nvPr/>
        </p:nvPicPr>
        <p:blipFill>
          <a:blip r:embed="rId4"/>
          <a:stretch>
            <a:fillRect/>
          </a:stretch>
        </p:blipFill>
        <p:spPr>
          <a:xfrm>
            <a:off x="1169663" y="2500269"/>
            <a:ext cx="2730621" cy="3753733"/>
          </a:xfrm>
          <a:prstGeom prst="rect">
            <a:avLst/>
          </a:prstGeom>
        </p:spPr>
      </p:pic>
      <p:sp>
        <p:nvSpPr>
          <p:cNvPr id="46" name="TextBox 45">
            <a:extLst>
              <a:ext uri="{FF2B5EF4-FFF2-40B4-BE49-F238E27FC236}">
                <a16:creationId xmlns:a16="http://schemas.microsoft.com/office/drawing/2014/main" id="{764FD32B-F552-76E3-0096-CF52BF10C6D6}"/>
              </a:ext>
            </a:extLst>
          </p:cNvPr>
          <p:cNvSpPr txBox="1"/>
          <p:nvPr/>
        </p:nvSpPr>
        <p:spPr>
          <a:xfrm>
            <a:off x="89901" y="4852570"/>
            <a:ext cx="1182760" cy="284693"/>
          </a:xfrm>
          <a:prstGeom prst="rect">
            <a:avLst/>
          </a:prstGeom>
          <a:solidFill>
            <a:schemeClr val="bg1"/>
          </a:solidFill>
        </p:spPr>
        <p:txBody>
          <a:bodyPr wrap="none" rtlCol="0">
            <a:spAutoFit/>
          </a:bodyPr>
          <a:lstStyle/>
          <a:p>
            <a:r>
              <a:rPr lang="en-US" sz="1250" dirty="0"/>
              <a:t>Food insecurity</a:t>
            </a:r>
          </a:p>
        </p:txBody>
      </p:sp>
      <p:sp>
        <p:nvSpPr>
          <p:cNvPr id="22" name="TextBox 21">
            <a:extLst>
              <a:ext uri="{FF2B5EF4-FFF2-40B4-BE49-F238E27FC236}">
                <a16:creationId xmlns:a16="http://schemas.microsoft.com/office/drawing/2014/main" id="{0B400065-5AC5-6C27-BB3D-FF901038CF80}"/>
              </a:ext>
            </a:extLst>
          </p:cNvPr>
          <p:cNvSpPr txBox="1"/>
          <p:nvPr/>
        </p:nvSpPr>
        <p:spPr>
          <a:xfrm>
            <a:off x="104353" y="5304470"/>
            <a:ext cx="1398408" cy="477054"/>
          </a:xfrm>
          <a:prstGeom prst="rect">
            <a:avLst/>
          </a:prstGeom>
          <a:noFill/>
        </p:spPr>
        <p:txBody>
          <a:bodyPr wrap="square" rtlCol="0">
            <a:spAutoFit/>
          </a:bodyPr>
          <a:lstStyle/>
          <a:p>
            <a:r>
              <a:rPr lang="en-US" sz="1250" dirty="0"/>
              <a:t>Intimate partner violence</a:t>
            </a:r>
          </a:p>
        </p:txBody>
      </p:sp>
      <p:sp>
        <p:nvSpPr>
          <p:cNvPr id="47" name="Oval 46">
            <a:extLst>
              <a:ext uri="{FF2B5EF4-FFF2-40B4-BE49-F238E27FC236}">
                <a16:creationId xmlns:a16="http://schemas.microsoft.com/office/drawing/2014/main" id="{855C878A-D5EF-43AE-B792-137F895D24F0}"/>
              </a:ext>
            </a:extLst>
          </p:cNvPr>
          <p:cNvSpPr/>
          <p:nvPr/>
        </p:nvSpPr>
        <p:spPr>
          <a:xfrm>
            <a:off x="2053192" y="3427534"/>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6DF28C7A-A9DA-D3E8-6E8B-CAA6F3BD21E9}"/>
              </a:ext>
            </a:extLst>
          </p:cNvPr>
          <p:cNvSpPr/>
          <p:nvPr/>
        </p:nvSpPr>
        <p:spPr>
          <a:xfrm>
            <a:off x="2132757" y="4911672"/>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0" name="Picture 49" descr="A diagram of a graph&#10;&#10;Description automatically generated">
            <a:extLst>
              <a:ext uri="{FF2B5EF4-FFF2-40B4-BE49-F238E27FC236}">
                <a16:creationId xmlns:a16="http://schemas.microsoft.com/office/drawing/2014/main" id="{0E6A7267-461F-B6F0-01EA-B4B18084EA08}"/>
              </a:ext>
            </a:extLst>
          </p:cNvPr>
          <p:cNvPicPr>
            <a:picLocks noChangeAspect="1"/>
          </p:cNvPicPr>
          <p:nvPr/>
        </p:nvPicPr>
        <p:blipFill>
          <a:blip r:embed="rId5"/>
          <a:stretch>
            <a:fillRect/>
          </a:stretch>
        </p:blipFill>
        <p:spPr>
          <a:xfrm>
            <a:off x="3905624" y="2474337"/>
            <a:ext cx="2738230" cy="3753733"/>
          </a:xfrm>
          <a:prstGeom prst="rect">
            <a:avLst/>
          </a:prstGeom>
        </p:spPr>
      </p:pic>
      <p:sp>
        <p:nvSpPr>
          <p:cNvPr id="51" name="Oval 50">
            <a:extLst>
              <a:ext uri="{FF2B5EF4-FFF2-40B4-BE49-F238E27FC236}">
                <a16:creationId xmlns:a16="http://schemas.microsoft.com/office/drawing/2014/main" id="{F5AEC636-D069-0A36-254D-3D4297251DDC}"/>
              </a:ext>
            </a:extLst>
          </p:cNvPr>
          <p:cNvSpPr/>
          <p:nvPr/>
        </p:nvSpPr>
        <p:spPr>
          <a:xfrm>
            <a:off x="4716774" y="341565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2" name="Oval 51">
            <a:extLst>
              <a:ext uri="{FF2B5EF4-FFF2-40B4-BE49-F238E27FC236}">
                <a16:creationId xmlns:a16="http://schemas.microsoft.com/office/drawing/2014/main" id="{CDB17AF5-F1F2-2C70-A94A-7DBA9810F266}"/>
              </a:ext>
            </a:extLst>
          </p:cNvPr>
          <p:cNvSpPr/>
          <p:nvPr/>
        </p:nvSpPr>
        <p:spPr>
          <a:xfrm>
            <a:off x="5119760" y="2916535"/>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4" name="Picture 53" descr="A diagram of a graph&#10;&#10;Description automatically generated">
            <a:extLst>
              <a:ext uri="{FF2B5EF4-FFF2-40B4-BE49-F238E27FC236}">
                <a16:creationId xmlns:a16="http://schemas.microsoft.com/office/drawing/2014/main" id="{FD5E2116-179E-45C3-FD3D-421D9C0F72C7}"/>
              </a:ext>
            </a:extLst>
          </p:cNvPr>
          <p:cNvPicPr>
            <a:picLocks noChangeAspect="1"/>
          </p:cNvPicPr>
          <p:nvPr/>
        </p:nvPicPr>
        <p:blipFill>
          <a:blip r:embed="rId6"/>
          <a:stretch>
            <a:fillRect/>
          </a:stretch>
        </p:blipFill>
        <p:spPr>
          <a:xfrm>
            <a:off x="6631979" y="2478209"/>
            <a:ext cx="2770496" cy="3752630"/>
          </a:xfrm>
          <a:prstGeom prst="rect">
            <a:avLst/>
          </a:prstGeom>
        </p:spPr>
      </p:pic>
      <p:sp>
        <p:nvSpPr>
          <p:cNvPr id="55" name="Oval 54">
            <a:extLst>
              <a:ext uri="{FF2B5EF4-FFF2-40B4-BE49-F238E27FC236}">
                <a16:creationId xmlns:a16="http://schemas.microsoft.com/office/drawing/2014/main" id="{F0A9CCC7-8D38-7103-CF73-DCAEAE9763B8}"/>
              </a:ext>
            </a:extLst>
          </p:cNvPr>
          <p:cNvSpPr/>
          <p:nvPr/>
        </p:nvSpPr>
        <p:spPr>
          <a:xfrm>
            <a:off x="7508759" y="543066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7" name="Picture 56" descr="A diagram of a graph&#10;&#10;Description automatically generated">
            <a:extLst>
              <a:ext uri="{FF2B5EF4-FFF2-40B4-BE49-F238E27FC236}">
                <a16:creationId xmlns:a16="http://schemas.microsoft.com/office/drawing/2014/main" id="{0C05FAE3-07DF-CB82-E04E-A6878037B990}"/>
              </a:ext>
            </a:extLst>
          </p:cNvPr>
          <p:cNvPicPr>
            <a:picLocks noChangeAspect="1"/>
          </p:cNvPicPr>
          <p:nvPr/>
        </p:nvPicPr>
        <p:blipFill>
          <a:blip r:embed="rId7"/>
          <a:stretch>
            <a:fillRect/>
          </a:stretch>
        </p:blipFill>
        <p:spPr>
          <a:xfrm>
            <a:off x="9358232" y="2462462"/>
            <a:ext cx="2708083" cy="3752630"/>
          </a:xfrm>
          <a:prstGeom prst="rect">
            <a:avLst/>
          </a:prstGeom>
        </p:spPr>
      </p:pic>
      <p:sp>
        <p:nvSpPr>
          <p:cNvPr id="58" name="Oval 57">
            <a:extLst>
              <a:ext uri="{FF2B5EF4-FFF2-40B4-BE49-F238E27FC236}">
                <a16:creationId xmlns:a16="http://schemas.microsoft.com/office/drawing/2014/main" id="{6F3F8DF4-6FCC-F48E-121E-9CD424E8B757}"/>
              </a:ext>
            </a:extLst>
          </p:cNvPr>
          <p:cNvSpPr/>
          <p:nvPr/>
        </p:nvSpPr>
        <p:spPr>
          <a:xfrm>
            <a:off x="10241947" y="544447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9" name="Oval 58">
            <a:extLst>
              <a:ext uri="{FF2B5EF4-FFF2-40B4-BE49-F238E27FC236}">
                <a16:creationId xmlns:a16="http://schemas.microsoft.com/office/drawing/2014/main" id="{4994A382-3AC2-734C-122C-6B8967FF0378}"/>
              </a:ext>
            </a:extLst>
          </p:cNvPr>
          <p:cNvSpPr/>
          <p:nvPr/>
        </p:nvSpPr>
        <p:spPr>
          <a:xfrm>
            <a:off x="10059067" y="391945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0" name="Oval 59">
            <a:extLst>
              <a:ext uri="{FF2B5EF4-FFF2-40B4-BE49-F238E27FC236}">
                <a16:creationId xmlns:a16="http://schemas.microsoft.com/office/drawing/2014/main" id="{52C66D29-E922-E960-B8FB-5791FCF639F6}"/>
              </a:ext>
            </a:extLst>
          </p:cNvPr>
          <p:cNvSpPr/>
          <p:nvPr/>
        </p:nvSpPr>
        <p:spPr>
          <a:xfrm>
            <a:off x="10743689" y="441214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2" name="Straight Connector 61">
            <a:extLst>
              <a:ext uri="{FF2B5EF4-FFF2-40B4-BE49-F238E27FC236}">
                <a16:creationId xmlns:a16="http://schemas.microsoft.com/office/drawing/2014/main" id="{829B3691-993E-1E71-74B2-38E377B31D40}"/>
              </a:ext>
            </a:extLst>
          </p:cNvPr>
          <p:cNvCxnSpPr>
            <a:cxnSpLocks/>
          </p:cNvCxnSpPr>
          <p:nvPr/>
        </p:nvCxnSpPr>
        <p:spPr>
          <a:xfrm>
            <a:off x="254684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22527633-65B5-054F-EA20-354BE2444C36}"/>
              </a:ext>
            </a:extLst>
          </p:cNvPr>
          <p:cNvCxnSpPr>
            <a:cxnSpLocks/>
          </p:cNvCxnSpPr>
          <p:nvPr/>
        </p:nvCxnSpPr>
        <p:spPr>
          <a:xfrm>
            <a:off x="4991186" y="2498819"/>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47B7F716-580F-6CD2-A3DA-61872F90691A}"/>
              </a:ext>
            </a:extLst>
          </p:cNvPr>
          <p:cNvCxnSpPr>
            <a:cxnSpLocks/>
          </p:cNvCxnSpPr>
          <p:nvPr/>
        </p:nvCxnSpPr>
        <p:spPr>
          <a:xfrm>
            <a:off x="816189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673A134F-6F4E-9C2E-EE78-47EBD867A39F}"/>
              </a:ext>
            </a:extLst>
          </p:cNvPr>
          <p:cNvCxnSpPr>
            <a:cxnSpLocks/>
          </p:cNvCxnSpPr>
          <p:nvPr/>
        </p:nvCxnSpPr>
        <p:spPr>
          <a:xfrm>
            <a:off x="11023851" y="2485043"/>
            <a:ext cx="0" cy="3523870"/>
          </a:xfrm>
          <a:prstGeom prst="line">
            <a:avLst/>
          </a:prstGeom>
          <a:ln w="28575">
            <a:solidFill>
              <a:schemeClr val="bg1">
                <a:lumMod val="50000"/>
                <a:alpha val="35284"/>
              </a:schemeClr>
            </a:solidFill>
          </a:ln>
        </p:spPr>
        <p:style>
          <a:lnRef idx="1">
            <a:schemeClr val="accent2"/>
          </a:lnRef>
          <a:fillRef idx="0">
            <a:schemeClr val="accent2"/>
          </a:fillRef>
          <a:effectRef idx="0">
            <a:schemeClr val="accent2"/>
          </a:effectRef>
          <a:fontRef idx="minor">
            <a:schemeClr val="tx1"/>
          </a:fontRef>
        </p:style>
      </p:cxnSp>
      <p:sp>
        <p:nvSpPr>
          <p:cNvPr id="67" name="Rectangle 66">
            <a:extLst>
              <a:ext uri="{FF2B5EF4-FFF2-40B4-BE49-F238E27FC236}">
                <a16:creationId xmlns:a16="http://schemas.microsoft.com/office/drawing/2014/main" id="{2B3172EA-0E79-A473-06BA-05DA825A4ECA}"/>
              </a:ext>
            </a:extLst>
          </p:cNvPr>
          <p:cNvSpPr/>
          <p:nvPr/>
        </p:nvSpPr>
        <p:spPr>
          <a:xfrm>
            <a:off x="175898" y="6254915"/>
            <a:ext cx="2653726" cy="6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Rectangle 1">
            <a:extLst>
              <a:ext uri="{FF2B5EF4-FFF2-40B4-BE49-F238E27FC236}">
                <a16:creationId xmlns:a16="http://schemas.microsoft.com/office/drawing/2014/main" id="{7E7BC8A4-688D-EC00-B15C-411C61542D14}"/>
              </a:ext>
            </a:extLst>
          </p:cNvPr>
          <p:cNvSpPr/>
          <p:nvPr/>
        </p:nvSpPr>
        <p:spPr>
          <a:xfrm>
            <a:off x="91440" y="3709504"/>
            <a:ext cx="12009120"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90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overall cohort</a:t>
            </a:r>
          </a:p>
        </p:txBody>
      </p:sp>
      <p:pic>
        <p:nvPicPr>
          <p:cNvPr id="3" name="Picture 2" descr="A picture containing text, screenshot, diagram, line&#10;&#10;Description automatically generated">
            <a:extLst>
              <a:ext uri="{FF2B5EF4-FFF2-40B4-BE49-F238E27FC236}">
                <a16:creationId xmlns:a16="http://schemas.microsoft.com/office/drawing/2014/main" id="{F3665C9F-4785-0F00-7D64-9BD7DC393E6B}"/>
              </a:ext>
            </a:extLst>
          </p:cNvPr>
          <p:cNvPicPr>
            <a:picLocks noChangeAspect="1"/>
          </p:cNvPicPr>
          <p:nvPr/>
        </p:nvPicPr>
        <p:blipFill rotWithShape="1">
          <a:blip r:embed="rId3"/>
          <a:srcRect b="77963"/>
          <a:stretch/>
        </p:blipFill>
        <p:spPr>
          <a:xfrm>
            <a:off x="221546" y="1361282"/>
            <a:ext cx="11823041" cy="1135636"/>
          </a:xfrm>
          <a:prstGeom prst="rect">
            <a:avLst/>
          </a:prstGeom>
        </p:spPr>
      </p:pic>
      <p:sp>
        <p:nvSpPr>
          <p:cNvPr id="17" name="TextBox 16">
            <a:extLst>
              <a:ext uri="{FF2B5EF4-FFF2-40B4-BE49-F238E27FC236}">
                <a16:creationId xmlns:a16="http://schemas.microsoft.com/office/drawing/2014/main" id="{C8AD45D3-16C0-832A-3103-54396E8BCFBB}"/>
              </a:ext>
            </a:extLst>
          </p:cNvPr>
          <p:cNvSpPr txBox="1"/>
          <p:nvPr/>
        </p:nvSpPr>
        <p:spPr>
          <a:xfrm>
            <a:off x="2180258" y="6401038"/>
            <a:ext cx="2462608" cy="369332"/>
          </a:xfrm>
          <a:prstGeom prst="rect">
            <a:avLst/>
          </a:prstGeom>
          <a:solidFill>
            <a:schemeClr val="bg1"/>
          </a:solidFill>
        </p:spPr>
        <p:txBody>
          <a:bodyPr wrap="square" rtlCol="0">
            <a:spAutoFit/>
          </a:bodyPr>
          <a:lstStyle/>
          <a:p>
            <a:r>
              <a:rPr lang="en-US" dirty="0"/>
              <a:t>       </a:t>
            </a:r>
          </a:p>
        </p:txBody>
      </p:sp>
      <p:sp>
        <p:nvSpPr>
          <p:cNvPr id="16" name="TextBox 15">
            <a:extLst>
              <a:ext uri="{FF2B5EF4-FFF2-40B4-BE49-F238E27FC236}">
                <a16:creationId xmlns:a16="http://schemas.microsoft.com/office/drawing/2014/main" id="{89602AA1-FCAF-FCD4-BA22-2ED4C571BD38}"/>
              </a:ext>
            </a:extLst>
          </p:cNvPr>
          <p:cNvSpPr txBox="1"/>
          <p:nvPr/>
        </p:nvSpPr>
        <p:spPr>
          <a:xfrm>
            <a:off x="4460388" y="6348687"/>
            <a:ext cx="3677802" cy="307777"/>
          </a:xfrm>
          <a:prstGeom prst="rect">
            <a:avLst/>
          </a:prstGeom>
          <a:solidFill>
            <a:schemeClr val="bg1"/>
          </a:solidFill>
        </p:spPr>
        <p:txBody>
          <a:bodyPr wrap="none" rtlCol="0">
            <a:spAutoFit/>
          </a:bodyPr>
          <a:lstStyle/>
          <a:p>
            <a:r>
              <a:rPr lang="en-US" sz="1400" dirty="0"/>
              <a:t>Adjusted coefficients [95% confidence intervals]</a:t>
            </a:r>
          </a:p>
        </p:txBody>
      </p:sp>
      <p:sp>
        <p:nvSpPr>
          <p:cNvPr id="18" name="TextBox 17">
            <a:extLst>
              <a:ext uri="{FF2B5EF4-FFF2-40B4-BE49-F238E27FC236}">
                <a16:creationId xmlns:a16="http://schemas.microsoft.com/office/drawing/2014/main" id="{4C0B9F81-C7E9-71EF-4B6E-D846E14C49CF}"/>
              </a:ext>
            </a:extLst>
          </p:cNvPr>
          <p:cNvSpPr txBox="1"/>
          <p:nvPr/>
        </p:nvSpPr>
        <p:spPr>
          <a:xfrm>
            <a:off x="107662" y="2814722"/>
            <a:ext cx="1051891" cy="284693"/>
          </a:xfrm>
          <a:prstGeom prst="rect">
            <a:avLst/>
          </a:prstGeom>
          <a:solidFill>
            <a:schemeClr val="bg1"/>
          </a:solidFill>
        </p:spPr>
        <p:txBody>
          <a:bodyPr wrap="none" rtlCol="0">
            <a:spAutoFit/>
          </a:bodyPr>
          <a:lstStyle/>
          <a:p>
            <a:r>
              <a:rPr lang="en-US" sz="1250" dirty="0"/>
              <a:t>Child is CHEU</a:t>
            </a:r>
          </a:p>
        </p:txBody>
      </p:sp>
      <p:sp>
        <p:nvSpPr>
          <p:cNvPr id="19" name="TextBox 18">
            <a:extLst>
              <a:ext uri="{FF2B5EF4-FFF2-40B4-BE49-F238E27FC236}">
                <a16:creationId xmlns:a16="http://schemas.microsoft.com/office/drawing/2014/main" id="{8AC5593E-E89F-DA41-1D4C-5CAB0F91CE81}"/>
              </a:ext>
            </a:extLst>
          </p:cNvPr>
          <p:cNvSpPr txBox="1"/>
          <p:nvPr/>
        </p:nvSpPr>
        <p:spPr>
          <a:xfrm>
            <a:off x="115526" y="3328338"/>
            <a:ext cx="1008609" cy="284693"/>
          </a:xfrm>
          <a:prstGeom prst="rect">
            <a:avLst/>
          </a:prstGeom>
          <a:solidFill>
            <a:schemeClr val="bg1"/>
          </a:solidFill>
        </p:spPr>
        <p:txBody>
          <a:bodyPr wrap="none" rtlCol="0">
            <a:spAutoFit/>
          </a:bodyPr>
          <a:lstStyle/>
          <a:p>
            <a:r>
              <a:rPr lang="en-US" sz="1250" dirty="0"/>
              <a:t>Child is male</a:t>
            </a:r>
          </a:p>
        </p:txBody>
      </p:sp>
      <p:sp>
        <p:nvSpPr>
          <p:cNvPr id="20" name="TextBox 19">
            <a:extLst>
              <a:ext uri="{FF2B5EF4-FFF2-40B4-BE49-F238E27FC236}">
                <a16:creationId xmlns:a16="http://schemas.microsoft.com/office/drawing/2014/main" id="{EA114A58-BC1B-8251-04A4-91641B149526}"/>
              </a:ext>
            </a:extLst>
          </p:cNvPr>
          <p:cNvSpPr txBox="1"/>
          <p:nvPr/>
        </p:nvSpPr>
        <p:spPr>
          <a:xfrm>
            <a:off x="115526" y="3842279"/>
            <a:ext cx="1069652" cy="284693"/>
          </a:xfrm>
          <a:prstGeom prst="rect">
            <a:avLst/>
          </a:prstGeom>
          <a:solidFill>
            <a:schemeClr val="bg1"/>
          </a:solidFill>
        </p:spPr>
        <p:txBody>
          <a:bodyPr wrap="none" rtlCol="0">
            <a:spAutoFit/>
          </a:bodyPr>
          <a:lstStyle/>
          <a:p>
            <a:r>
              <a:rPr lang="en-US" sz="1250" dirty="0"/>
              <a:t>Preterm birth</a:t>
            </a:r>
          </a:p>
        </p:txBody>
      </p:sp>
      <p:sp>
        <p:nvSpPr>
          <p:cNvPr id="21" name="TextBox 20">
            <a:extLst>
              <a:ext uri="{FF2B5EF4-FFF2-40B4-BE49-F238E27FC236}">
                <a16:creationId xmlns:a16="http://schemas.microsoft.com/office/drawing/2014/main" id="{C8D3636D-E3E4-375F-9EC5-282E2C90577B}"/>
              </a:ext>
            </a:extLst>
          </p:cNvPr>
          <p:cNvSpPr txBox="1"/>
          <p:nvPr/>
        </p:nvSpPr>
        <p:spPr>
          <a:xfrm>
            <a:off x="107662" y="4239369"/>
            <a:ext cx="1024191" cy="477054"/>
          </a:xfrm>
          <a:prstGeom prst="rect">
            <a:avLst/>
          </a:prstGeom>
          <a:solidFill>
            <a:schemeClr val="bg1"/>
          </a:solidFill>
        </p:spPr>
        <p:txBody>
          <a:bodyPr wrap="none" rtlCol="0">
            <a:spAutoFit/>
          </a:bodyPr>
          <a:lstStyle/>
          <a:p>
            <a:r>
              <a:rPr lang="en-US" sz="1250" dirty="0"/>
              <a:t>Lower social </a:t>
            </a:r>
          </a:p>
          <a:p>
            <a:r>
              <a:rPr lang="en-US" sz="1250" dirty="0"/>
              <a:t>support</a:t>
            </a:r>
          </a:p>
        </p:txBody>
      </p:sp>
      <p:sp>
        <p:nvSpPr>
          <p:cNvPr id="35" name="TextBox 34">
            <a:extLst>
              <a:ext uri="{FF2B5EF4-FFF2-40B4-BE49-F238E27FC236}">
                <a16:creationId xmlns:a16="http://schemas.microsoft.com/office/drawing/2014/main" id="{C1D15CCD-91B2-4737-E9DB-5BDF9A8DE1FB}"/>
              </a:ext>
            </a:extLst>
          </p:cNvPr>
          <p:cNvSpPr txBox="1"/>
          <p:nvPr/>
        </p:nvSpPr>
        <p:spPr>
          <a:xfrm>
            <a:off x="6988532" y="747392"/>
            <a:ext cx="4704749" cy="338554"/>
          </a:xfrm>
          <a:prstGeom prst="rect">
            <a:avLst/>
          </a:prstGeom>
          <a:noFill/>
        </p:spPr>
        <p:txBody>
          <a:bodyPr wrap="none" rtlCol="0">
            <a:spAutoFit/>
          </a:bodyPr>
          <a:lstStyle/>
          <a:p>
            <a:r>
              <a:rPr lang="en-US" sz="1600" dirty="0">
                <a:solidFill>
                  <a:srgbClr val="002060"/>
                </a:solidFill>
              </a:rPr>
              <a:t>Colored dots represent statistically significant findings </a:t>
            </a:r>
          </a:p>
        </p:txBody>
      </p:sp>
      <p:sp>
        <p:nvSpPr>
          <p:cNvPr id="14" name="Oval 13">
            <a:extLst>
              <a:ext uri="{FF2B5EF4-FFF2-40B4-BE49-F238E27FC236}">
                <a16:creationId xmlns:a16="http://schemas.microsoft.com/office/drawing/2014/main" id="{C6EA5FDA-9DED-284E-A8B3-55CFFF302D1B}"/>
              </a:ext>
            </a:extLst>
          </p:cNvPr>
          <p:cNvSpPr/>
          <p:nvPr/>
        </p:nvSpPr>
        <p:spPr>
          <a:xfrm>
            <a:off x="2041317" y="3669570"/>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9" name="Oval 38">
            <a:extLst>
              <a:ext uri="{FF2B5EF4-FFF2-40B4-BE49-F238E27FC236}">
                <a16:creationId xmlns:a16="http://schemas.microsoft.com/office/drawing/2014/main" id="{2B2B8526-21EE-2CEB-E062-9B4DA2E0C5FF}"/>
              </a:ext>
            </a:extLst>
          </p:cNvPr>
          <p:cNvSpPr/>
          <p:nvPr/>
        </p:nvSpPr>
        <p:spPr>
          <a:xfrm>
            <a:off x="7471257" y="5514608"/>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45" name="Picture 44" descr="A diagram of a graph&#10;&#10;Description automatically generated">
            <a:extLst>
              <a:ext uri="{FF2B5EF4-FFF2-40B4-BE49-F238E27FC236}">
                <a16:creationId xmlns:a16="http://schemas.microsoft.com/office/drawing/2014/main" id="{89AA6572-BDBC-052D-2308-0AF3DC72C720}"/>
              </a:ext>
            </a:extLst>
          </p:cNvPr>
          <p:cNvPicPr>
            <a:picLocks noChangeAspect="1"/>
          </p:cNvPicPr>
          <p:nvPr/>
        </p:nvPicPr>
        <p:blipFill>
          <a:blip r:embed="rId4"/>
          <a:stretch>
            <a:fillRect/>
          </a:stretch>
        </p:blipFill>
        <p:spPr>
          <a:xfrm>
            <a:off x="1169663" y="2500269"/>
            <a:ext cx="2730621" cy="3753733"/>
          </a:xfrm>
          <a:prstGeom prst="rect">
            <a:avLst/>
          </a:prstGeom>
        </p:spPr>
      </p:pic>
      <p:sp>
        <p:nvSpPr>
          <p:cNvPr id="46" name="TextBox 45">
            <a:extLst>
              <a:ext uri="{FF2B5EF4-FFF2-40B4-BE49-F238E27FC236}">
                <a16:creationId xmlns:a16="http://schemas.microsoft.com/office/drawing/2014/main" id="{764FD32B-F552-76E3-0096-CF52BF10C6D6}"/>
              </a:ext>
            </a:extLst>
          </p:cNvPr>
          <p:cNvSpPr txBox="1"/>
          <p:nvPr/>
        </p:nvSpPr>
        <p:spPr>
          <a:xfrm>
            <a:off x="89901" y="4852570"/>
            <a:ext cx="1182760" cy="284693"/>
          </a:xfrm>
          <a:prstGeom prst="rect">
            <a:avLst/>
          </a:prstGeom>
          <a:solidFill>
            <a:schemeClr val="bg1"/>
          </a:solidFill>
        </p:spPr>
        <p:txBody>
          <a:bodyPr wrap="none" rtlCol="0">
            <a:spAutoFit/>
          </a:bodyPr>
          <a:lstStyle/>
          <a:p>
            <a:r>
              <a:rPr lang="en-US" sz="1250" dirty="0"/>
              <a:t>Food insecurity</a:t>
            </a:r>
          </a:p>
        </p:txBody>
      </p:sp>
      <p:sp>
        <p:nvSpPr>
          <p:cNvPr id="22" name="TextBox 21">
            <a:extLst>
              <a:ext uri="{FF2B5EF4-FFF2-40B4-BE49-F238E27FC236}">
                <a16:creationId xmlns:a16="http://schemas.microsoft.com/office/drawing/2014/main" id="{0B400065-5AC5-6C27-BB3D-FF901038CF80}"/>
              </a:ext>
            </a:extLst>
          </p:cNvPr>
          <p:cNvSpPr txBox="1"/>
          <p:nvPr/>
        </p:nvSpPr>
        <p:spPr>
          <a:xfrm>
            <a:off x="104353" y="5304470"/>
            <a:ext cx="1398408" cy="477054"/>
          </a:xfrm>
          <a:prstGeom prst="rect">
            <a:avLst/>
          </a:prstGeom>
          <a:noFill/>
        </p:spPr>
        <p:txBody>
          <a:bodyPr wrap="square" rtlCol="0">
            <a:spAutoFit/>
          </a:bodyPr>
          <a:lstStyle/>
          <a:p>
            <a:r>
              <a:rPr lang="en-US" sz="1250" dirty="0"/>
              <a:t>Intimate partner violence</a:t>
            </a:r>
          </a:p>
        </p:txBody>
      </p:sp>
      <p:sp>
        <p:nvSpPr>
          <p:cNvPr id="47" name="Oval 46">
            <a:extLst>
              <a:ext uri="{FF2B5EF4-FFF2-40B4-BE49-F238E27FC236}">
                <a16:creationId xmlns:a16="http://schemas.microsoft.com/office/drawing/2014/main" id="{855C878A-D5EF-43AE-B792-137F895D24F0}"/>
              </a:ext>
            </a:extLst>
          </p:cNvPr>
          <p:cNvSpPr/>
          <p:nvPr/>
        </p:nvSpPr>
        <p:spPr>
          <a:xfrm>
            <a:off x="2053192" y="3427534"/>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6DF28C7A-A9DA-D3E8-6E8B-CAA6F3BD21E9}"/>
              </a:ext>
            </a:extLst>
          </p:cNvPr>
          <p:cNvSpPr/>
          <p:nvPr/>
        </p:nvSpPr>
        <p:spPr>
          <a:xfrm>
            <a:off x="2132757" y="4911672"/>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0" name="Picture 49" descr="A diagram of a graph&#10;&#10;Description automatically generated">
            <a:extLst>
              <a:ext uri="{FF2B5EF4-FFF2-40B4-BE49-F238E27FC236}">
                <a16:creationId xmlns:a16="http://schemas.microsoft.com/office/drawing/2014/main" id="{0E6A7267-461F-B6F0-01EA-B4B18084EA08}"/>
              </a:ext>
            </a:extLst>
          </p:cNvPr>
          <p:cNvPicPr>
            <a:picLocks noChangeAspect="1"/>
          </p:cNvPicPr>
          <p:nvPr/>
        </p:nvPicPr>
        <p:blipFill>
          <a:blip r:embed="rId5"/>
          <a:stretch>
            <a:fillRect/>
          </a:stretch>
        </p:blipFill>
        <p:spPr>
          <a:xfrm>
            <a:off x="3905624" y="2474337"/>
            <a:ext cx="2738230" cy="3753733"/>
          </a:xfrm>
          <a:prstGeom prst="rect">
            <a:avLst/>
          </a:prstGeom>
        </p:spPr>
      </p:pic>
      <p:sp>
        <p:nvSpPr>
          <p:cNvPr id="51" name="Oval 50">
            <a:extLst>
              <a:ext uri="{FF2B5EF4-FFF2-40B4-BE49-F238E27FC236}">
                <a16:creationId xmlns:a16="http://schemas.microsoft.com/office/drawing/2014/main" id="{F5AEC636-D069-0A36-254D-3D4297251DDC}"/>
              </a:ext>
            </a:extLst>
          </p:cNvPr>
          <p:cNvSpPr/>
          <p:nvPr/>
        </p:nvSpPr>
        <p:spPr>
          <a:xfrm>
            <a:off x="4716774" y="341565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2" name="Oval 51">
            <a:extLst>
              <a:ext uri="{FF2B5EF4-FFF2-40B4-BE49-F238E27FC236}">
                <a16:creationId xmlns:a16="http://schemas.microsoft.com/office/drawing/2014/main" id="{CDB17AF5-F1F2-2C70-A94A-7DBA9810F266}"/>
              </a:ext>
            </a:extLst>
          </p:cNvPr>
          <p:cNvSpPr/>
          <p:nvPr/>
        </p:nvSpPr>
        <p:spPr>
          <a:xfrm>
            <a:off x="5119760" y="2916535"/>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4" name="Picture 53" descr="A diagram of a graph&#10;&#10;Description automatically generated">
            <a:extLst>
              <a:ext uri="{FF2B5EF4-FFF2-40B4-BE49-F238E27FC236}">
                <a16:creationId xmlns:a16="http://schemas.microsoft.com/office/drawing/2014/main" id="{FD5E2116-179E-45C3-FD3D-421D9C0F72C7}"/>
              </a:ext>
            </a:extLst>
          </p:cNvPr>
          <p:cNvPicPr>
            <a:picLocks noChangeAspect="1"/>
          </p:cNvPicPr>
          <p:nvPr/>
        </p:nvPicPr>
        <p:blipFill>
          <a:blip r:embed="rId6"/>
          <a:stretch>
            <a:fillRect/>
          </a:stretch>
        </p:blipFill>
        <p:spPr>
          <a:xfrm>
            <a:off x="6631979" y="2478209"/>
            <a:ext cx="2770496" cy="3752630"/>
          </a:xfrm>
          <a:prstGeom prst="rect">
            <a:avLst/>
          </a:prstGeom>
        </p:spPr>
      </p:pic>
      <p:sp>
        <p:nvSpPr>
          <p:cNvPr id="55" name="Oval 54">
            <a:extLst>
              <a:ext uri="{FF2B5EF4-FFF2-40B4-BE49-F238E27FC236}">
                <a16:creationId xmlns:a16="http://schemas.microsoft.com/office/drawing/2014/main" id="{F0A9CCC7-8D38-7103-CF73-DCAEAE9763B8}"/>
              </a:ext>
            </a:extLst>
          </p:cNvPr>
          <p:cNvSpPr/>
          <p:nvPr/>
        </p:nvSpPr>
        <p:spPr>
          <a:xfrm>
            <a:off x="7508759" y="543066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7" name="Picture 56" descr="A diagram of a graph&#10;&#10;Description automatically generated">
            <a:extLst>
              <a:ext uri="{FF2B5EF4-FFF2-40B4-BE49-F238E27FC236}">
                <a16:creationId xmlns:a16="http://schemas.microsoft.com/office/drawing/2014/main" id="{0C05FAE3-07DF-CB82-E04E-A6878037B990}"/>
              </a:ext>
            </a:extLst>
          </p:cNvPr>
          <p:cNvPicPr>
            <a:picLocks noChangeAspect="1"/>
          </p:cNvPicPr>
          <p:nvPr/>
        </p:nvPicPr>
        <p:blipFill>
          <a:blip r:embed="rId7"/>
          <a:stretch>
            <a:fillRect/>
          </a:stretch>
        </p:blipFill>
        <p:spPr>
          <a:xfrm>
            <a:off x="9358232" y="2462462"/>
            <a:ext cx="2708083" cy="3752630"/>
          </a:xfrm>
          <a:prstGeom prst="rect">
            <a:avLst/>
          </a:prstGeom>
        </p:spPr>
      </p:pic>
      <p:sp>
        <p:nvSpPr>
          <p:cNvPr id="58" name="Oval 57">
            <a:extLst>
              <a:ext uri="{FF2B5EF4-FFF2-40B4-BE49-F238E27FC236}">
                <a16:creationId xmlns:a16="http://schemas.microsoft.com/office/drawing/2014/main" id="{6F3F8DF4-6FCC-F48E-121E-9CD424E8B757}"/>
              </a:ext>
            </a:extLst>
          </p:cNvPr>
          <p:cNvSpPr/>
          <p:nvPr/>
        </p:nvSpPr>
        <p:spPr>
          <a:xfrm>
            <a:off x="10241947" y="544447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9" name="Oval 58">
            <a:extLst>
              <a:ext uri="{FF2B5EF4-FFF2-40B4-BE49-F238E27FC236}">
                <a16:creationId xmlns:a16="http://schemas.microsoft.com/office/drawing/2014/main" id="{4994A382-3AC2-734C-122C-6B8967FF0378}"/>
              </a:ext>
            </a:extLst>
          </p:cNvPr>
          <p:cNvSpPr/>
          <p:nvPr/>
        </p:nvSpPr>
        <p:spPr>
          <a:xfrm>
            <a:off x="10059067" y="391945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0" name="Oval 59">
            <a:extLst>
              <a:ext uri="{FF2B5EF4-FFF2-40B4-BE49-F238E27FC236}">
                <a16:creationId xmlns:a16="http://schemas.microsoft.com/office/drawing/2014/main" id="{52C66D29-E922-E960-B8FB-5791FCF639F6}"/>
              </a:ext>
            </a:extLst>
          </p:cNvPr>
          <p:cNvSpPr/>
          <p:nvPr/>
        </p:nvSpPr>
        <p:spPr>
          <a:xfrm>
            <a:off x="10743689" y="441214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2" name="Straight Connector 61">
            <a:extLst>
              <a:ext uri="{FF2B5EF4-FFF2-40B4-BE49-F238E27FC236}">
                <a16:creationId xmlns:a16="http://schemas.microsoft.com/office/drawing/2014/main" id="{829B3691-993E-1E71-74B2-38E377B31D40}"/>
              </a:ext>
            </a:extLst>
          </p:cNvPr>
          <p:cNvCxnSpPr>
            <a:cxnSpLocks/>
          </p:cNvCxnSpPr>
          <p:nvPr/>
        </p:nvCxnSpPr>
        <p:spPr>
          <a:xfrm>
            <a:off x="254684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22527633-65B5-054F-EA20-354BE2444C36}"/>
              </a:ext>
            </a:extLst>
          </p:cNvPr>
          <p:cNvCxnSpPr>
            <a:cxnSpLocks/>
          </p:cNvCxnSpPr>
          <p:nvPr/>
        </p:nvCxnSpPr>
        <p:spPr>
          <a:xfrm>
            <a:off x="4991186" y="2498819"/>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47B7F716-580F-6CD2-A3DA-61872F90691A}"/>
              </a:ext>
            </a:extLst>
          </p:cNvPr>
          <p:cNvCxnSpPr>
            <a:cxnSpLocks/>
          </p:cNvCxnSpPr>
          <p:nvPr/>
        </p:nvCxnSpPr>
        <p:spPr>
          <a:xfrm>
            <a:off x="816189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673A134F-6F4E-9C2E-EE78-47EBD867A39F}"/>
              </a:ext>
            </a:extLst>
          </p:cNvPr>
          <p:cNvCxnSpPr>
            <a:cxnSpLocks/>
          </p:cNvCxnSpPr>
          <p:nvPr/>
        </p:nvCxnSpPr>
        <p:spPr>
          <a:xfrm>
            <a:off x="11023851" y="2485043"/>
            <a:ext cx="0" cy="3523870"/>
          </a:xfrm>
          <a:prstGeom prst="line">
            <a:avLst/>
          </a:prstGeom>
          <a:ln w="28575">
            <a:solidFill>
              <a:schemeClr val="bg1">
                <a:lumMod val="50000"/>
                <a:alpha val="35284"/>
              </a:schemeClr>
            </a:solidFill>
          </a:ln>
        </p:spPr>
        <p:style>
          <a:lnRef idx="1">
            <a:schemeClr val="accent2"/>
          </a:lnRef>
          <a:fillRef idx="0">
            <a:schemeClr val="accent2"/>
          </a:fillRef>
          <a:effectRef idx="0">
            <a:schemeClr val="accent2"/>
          </a:effectRef>
          <a:fontRef idx="minor">
            <a:schemeClr val="tx1"/>
          </a:fontRef>
        </p:style>
      </p:cxnSp>
      <p:sp>
        <p:nvSpPr>
          <p:cNvPr id="67" name="Rectangle 66">
            <a:extLst>
              <a:ext uri="{FF2B5EF4-FFF2-40B4-BE49-F238E27FC236}">
                <a16:creationId xmlns:a16="http://schemas.microsoft.com/office/drawing/2014/main" id="{2B3172EA-0E79-A473-06BA-05DA825A4ECA}"/>
              </a:ext>
            </a:extLst>
          </p:cNvPr>
          <p:cNvSpPr/>
          <p:nvPr/>
        </p:nvSpPr>
        <p:spPr>
          <a:xfrm>
            <a:off x="175898" y="6254915"/>
            <a:ext cx="2653726" cy="6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Rectangle 1">
            <a:extLst>
              <a:ext uri="{FF2B5EF4-FFF2-40B4-BE49-F238E27FC236}">
                <a16:creationId xmlns:a16="http://schemas.microsoft.com/office/drawing/2014/main" id="{7E7BC8A4-688D-EC00-B15C-411C61542D14}"/>
              </a:ext>
            </a:extLst>
          </p:cNvPr>
          <p:cNvSpPr/>
          <p:nvPr/>
        </p:nvSpPr>
        <p:spPr>
          <a:xfrm>
            <a:off x="79466" y="4232471"/>
            <a:ext cx="12009120"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77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overall cohort</a:t>
            </a:r>
          </a:p>
        </p:txBody>
      </p:sp>
      <p:pic>
        <p:nvPicPr>
          <p:cNvPr id="3" name="Picture 2" descr="A picture containing text, screenshot, diagram, line&#10;&#10;Description automatically generated">
            <a:extLst>
              <a:ext uri="{FF2B5EF4-FFF2-40B4-BE49-F238E27FC236}">
                <a16:creationId xmlns:a16="http://schemas.microsoft.com/office/drawing/2014/main" id="{F3665C9F-4785-0F00-7D64-9BD7DC393E6B}"/>
              </a:ext>
            </a:extLst>
          </p:cNvPr>
          <p:cNvPicPr>
            <a:picLocks noChangeAspect="1"/>
          </p:cNvPicPr>
          <p:nvPr/>
        </p:nvPicPr>
        <p:blipFill rotWithShape="1">
          <a:blip r:embed="rId3"/>
          <a:srcRect b="77963"/>
          <a:stretch/>
        </p:blipFill>
        <p:spPr>
          <a:xfrm>
            <a:off x="221546" y="1361282"/>
            <a:ext cx="11823041" cy="1135636"/>
          </a:xfrm>
          <a:prstGeom prst="rect">
            <a:avLst/>
          </a:prstGeom>
        </p:spPr>
      </p:pic>
      <p:sp>
        <p:nvSpPr>
          <p:cNvPr id="17" name="TextBox 16">
            <a:extLst>
              <a:ext uri="{FF2B5EF4-FFF2-40B4-BE49-F238E27FC236}">
                <a16:creationId xmlns:a16="http://schemas.microsoft.com/office/drawing/2014/main" id="{C8AD45D3-16C0-832A-3103-54396E8BCFBB}"/>
              </a:ext>
            </a:extLst>
          </p:cNvPr>
          <p:cNvSpPr txBox="1"/>
          <p:nvPr/>
        </p:nvSpPr>
        <p:spPr>
          <a:xfrm>
            <a:off x="2180258" y="6401038"/>
            <a:ext cx="2462608" cy="369332"/>
          </a:xfrm>
          <a:prstGeom prst="rect">
            <a:avLst/>
          </a:prstGeom>
          <a:solidFill>
            <a:schemeClr val="bg1"/>
          </a:solidFill>
        </p:spPr>
        <p:txBody>
          <a:bodyPr wrap="square" rtlCol="0">
            <a:spAutoFit/>
          </a:bodyPr>
          <a:lstStyle/>
          <a:p>
            <a:r>
              <a:rPr lang="en-US" dirty="0"/>
              <a:t>       </a:t>
            </a:r>
          </a:p>
        </p:txBody>
      </p:sp>
      <p:sp>
        <p:nvSpPr>
          <p:cNvPr id="16" name="TextBox 15">
            <a:extLst>
              <a:ext uri="{FF2B5EF4-FFF2-40B4-BE49-F238E27FC236}">
                <a16:creationId xmlns:a16="http://schemas.microsoft.com/office/drawing/2014/main" id="{89602AA1-FCAF-FCD4-BA22-2ED4C571BD38}"/>
              </a:ext>
            </a:extLst>
          </p:cNvPr>
          <p:cNvSpPr txBox="1"/>
          <p:nvPr/>
        </p:nvSpPr>
        <p:spPr>
          <a:xfrm>
            <a:off x="4460388" y="6348687"/>
            <a:ext cx="3677802" cy="307777"/>
          </a:xfrm>
          <a:prstGeom prst="rect">
            <a:avLst/>
          </a:prstGeom>
          <a:solidFill>
            <a:schemeClr val="bg1"/>
          </a:solidFill>
        </p:spPr>
        <p:txBody>
          <a:bodyPr wrap="none" rtlCol="0">
            <a:spAutoFit/>
          </a:bodyPr>
          <a:lstStyle/>
          <a:p>
            <a:r>
              <a:rPr lang="en-US" sz="1400" dirty="0"/>
              <a:t>Adjusted coefficients [95% confidence intervals]</a:t>
            </a:r>
          </a:p>
        </p:txBody>
      </p:sp>
      <p:sp>
        <p:nvSpPr>
          <p:cNvPr id="18" name="TextBox 17">
            <a:extLst>
              <a:ext uri="{FF2B5EF4-FFF2-40B4-BE49-F238E27FC236}">
                <a16:creationId xmlns:a16="http://schemas.microsoft.com/office/drawing/2014/main" id="{4C0B9F81-C7E9-71EF-4B6E-D846E14C49CF}"/>
              </a:ext>
            </a:extLst>
          </p:cNvPr>
          <p:cNvSpPr txBox="1"/>
          <p:nvPr/>
        </p:nvSpPr>
        <p:spPr>
          <a:xfrm>
            <a:off x="107662" y="2814722"/>
            <a:ext cx="1051891" cy="284693"/>
          </a:xfrm>
          <a:prstGeom prst="rect">
            <a:avLst/>
          </a:prstGeom>
          <a:solidFill>
            <a:schemeClr val="bg1"/>
          </a:solidFill>
        </p:spPr>
        <p:txBody>
          <a:bodyPr wrap="none" rtlCol="0">
            <a:spAutoFit/>
          </a:bodyPr>
          <a:lstStyle/>
          <a:p>
            <a:r>
              <a:rPr lang="en-US" sz="1250" dirty="0"/>
              <a:t>Child is CHEU</a:t>
            </a:r>
          </a:p>
        </p:txBody>
      </p:sp>
      <p:sp>
        <p:nvSpPr>
          <p:cNvPr id="19" name="TextBox 18">
            <a:extLst>
              <a:ext uri="{FF2B5EF4-FFF2-40B4-BE49-F238E27FC236}">
                <a16:creationId xmlns:a16="http://schemas.microsoft.com/office/drawing/2014/main" id="{8AC5593E-E89F-DA41-1D4C-5CAB0F91CE81}"/>
              </a:ext>
            </a:extLst>
          </p:cNvPr>
          <p:cNvSpPr txBox="1"/>
          <p:nvPr/>
        </p:nvSpPr>
        <p:spPr>
          <a:xfrm>
            <a:off x="115526" y="3328338"/>
            <a:ext cx="1008609" cy="284693"/>
          </a:xfrm>
          <a:prstGeom prst="rect">
            <a:avLst/>
          </a:prstGeom>
          <a:solidFill>
            <a:schemeClr val="bg1"/>
          </a:solidFill>
        </p:spPr>
        <p:txBody>
          <a:bodyPr wrap="none" rtlCol="0">
            <a:spAutoFit/>
          </a:bodyPr>
          <a:lstStyle/>
          <a:p>
            <a:r>
              <a:rPr lang="en-US" sz="1250" dirty="0"/>
              <a:t>Child is male</a:t>
            </a:r>
          </a:p>
        </p:txBody>
      </p:sp>
      <p:sp>
        <p:nvSpPr>
          <p:cNvPr id="20" name="TextBox 19">
            <a:extLst>
              <a:ext uri="{FF2B5EF4-FFF2-40B4-BE49-F238E27FC236}">
                <a16:creationId xmlns:a16="http://schemas.microsoft.com/office/drawing/2014/main" id="{EA114A58-BC1B-8251-04A4-91641B149526}"/>
              </a:ext>
            </a:extLst>
          </p:cNvPr>
          <p:cNvSpPr txBox="1"/>
          <p:nvPr/>
        </p:nvSpPr>
        <p:spPr>
          <a:xfrm>
            <a:off x="115526" y="3842279"/>
            <a:ext cx="1069652" cy="284693"/>
          </a:xfrm>
          <a:prstGeom prst="rect">
            <a:avLst/>
          </a:prstGeom>
          <a:solidFill>
            <a:schemeClr val="bg1"/>
          </a:solidFill>
        </p:spPr>
        <p:txBody>
          <a:bodyPr wrap="none" rtlCol="0">
            <a:spAutoFit/>
          </a:bodyPr>
          <a:lstStyle/>
          <a:p>
            <a:r>
              <a:rPr lang="en-US" sz="1250" dirty="0"/>
              <a:t>Preterm birth</a:t>
            </a:r>
          </a:p>
        </p:txBody>
      </p:sp>
      <p:sp>
        <p:nvSpPr>
          <p:cNvPr id="21" name="TextBox 20">
            <a:extLst>
              <a:ext uri="{FF2B5EF4-FFF2-40B4-BE49-F238E27FC236}">
                <a16:creationId xmlns:a16="http://schemas.microsoft.com/office/drawing/2014/main" id="{C8D3636D-E3E4-375F-9EC5-282E2C90577B}"/>
              </a:ext>
            </a:extLst>
          </p:cNvPr>
          <p:cNvSpPr txBox="1"/>
          <p:nvPr/>
        </p:nvSpPr>
        <p:spPr>
          <a:xfrm>
            <a:off x="107662" y="4239369"/>
            <a:ext cx="1024191" cy="477054"/>
          </a:xfrm>
          <a:prstGeom prst="rect">
            <a:avLst/>
          </a:prstGeom>
          <a:solidFill>
            <a:schemeClr val="bg1"/>
          </a:solidFill>
        </p:spPr>
        <p:txBody>
          <a:bodyPr wrap="none" rtlCol="0">
            <a:spAutoFit/>
          </a:bodyPr>
          <a:lstStyle/>
          <a:p>
            <a:r>
              <a:rPr lang="en-US" sz="1250" dirty="0"/>
              <a:t>Lower social </a:t>
            </a:r>
          </a:p>
          <a:p>
            <a:r>
              <a:rPr lang="en-US" sz="1250" dirty="0"/>
              <a:t>support</a:t>
            </a:r>
          </a:p>
        </p:txBody>
      </p:sp>
      <p:sp>
        <p:nvSpPr>
          <p:cNvPr id="35" name="TextBox 34">
            <a:extLst>
              <a:ext uri="{FF2B5EF4-FFF2-40B4-BE49-F238E27FC236}">
                <a16:creationId xmlns:a16="http://schemas.microsoft.com/office/drawing/2014/main" id="{C1D15CCD-91B2-4737-E9DB-5BDF9A8DE1FB}"/>
              </a:ext>
            </a:extLst>
          </p:cNvPr>
          <p:cNvSpPr txBox="1"/>
          <p:nvPr/>
        </p:nvSpPr>
        <p:spPr>
          <a:xfrm>
            <a:off x="6988532" y="747392"/>
            <a:ext cx="4704749" cy="338554"/>
          </a:xfrm>
          <a:prstGeom prst="rect">
            <a:avLst/>
          </a:prstGeom>
          <a:noFill/>
        </p:spPr>
        <p:txBody>
          <a:bodyPr wrap="none" rtlCol="0">
            <a:spAutoFit/>
          </a:bodyPr>
          <a:lstStyle/>
          <a:p>
            <a:r>
              <a:rPr lang="en-US" sz="1600" dirty="0">
                <a:solidFill>
                  <a:srgbClr val="002060"/>
                </a:solidFill>
              </a:rPr>
              <a:t>Colored dots represent statistically significant findings </a:t>
            </a:r>
          </a:p>
        </p:txBody>
      </p:sp>
      <p:sp>
        <p:nvSpPr>
          <p:cNvPr id="14" name="Oval 13">
            <a:extLst>
              <a:ext uri="{FF2B5EF4-FFF2-40B4-BE49-F238E27FC236}">
                <a16:creationId xmlns:a16="http://schemas.microsoft.com/office/drawing/2014/main" id="{C6EA5FDA-9DED-284E-A8B3-55CFFF302D1B}"/>
              </a:ext>
            </a:extLst>
          </p:cNvPr>
          <p:cNvSpPr/>
          <p:nvPr/>
        </p:nvSpPr>
        <p:spPr>
          <a:xfrm>
            <a:off x="2041317" y="3669570"/>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9" name="Oval 38">
            <a:extLst>
              <a:ext uri="{FF2B5EF4-FFF2-40B4-BE49-F238E27FC236}">
                <a16:creationId xmlns:a16="http://schemas.microsoft.com/office/drawing/2014/main" id="{2B2B8526-21EE-2CEB-E062-9B4DA2E0C5FF}"/>
              </a:ext>
            </a:extLst>
          </p:cNvPr>
          <p:cNvSpPr/>
          <p:nvPr/>
        </p:nvSpPr>
        <p:spPr>
          <a:xfrm>
            <a:off x="7471257" y="5514608"/>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45" name="Picture 44" descr="A diagram of a graph&#10;&#10;Description automatically generated">
            <a:extLst>
              <a:ext uri="{FF2B5EF4-FFF2-40B4-BE49-F238E27FC236}">
                <a16:creationId xmlns:a16="http://schemas.microsoft.com/office/drawing/2014/main" id="{89AA6572-BDBC-052D-2308-0AF3DC72C720}"/>
              </a:ext>
            </a:extLst>
          </p:cNvPr>
          <p:cNvPicPr>
            <a:picLocks noChangeAspect="1"/>
          </p:cNvPicPr>
          <p:nvPr/>
        </p:nvPicPr>
        <p:blipFill>
          <a:blip r:embed="rId4"/>
          <a:stretch>
            <a:fillRect/>
          </a:stretch>
        </p:blipFill>
        <p:spPr>
          <a:xfrm>
            <a:off x="1169663" y="2500269"/>
            <a:ext cx="2730621" cy="3753733"/>
          </a:xfrm>
          <a:prstGeom prst="rect">
            <a:avLst/>
          </a:prstGeom>
        </p:spPr>
      </p:pic>
      <p:sp>
        <p:nvSpPr>
          <p:cNvPr id="46" name="TextBox 45">
            <a:extLst>
              <a:ext uri="{FF2B5EF4-FFF2-40B4-BE49-F238E27FC236}">
                <a16:creationId xmlns:a16="http://schemas.microsoft.com/office/drawing/2014/main" id="{764FD32B-F552-76E3-0096-CF52BF10C6D6}"/>
              </a:ext>
            </a:extLst>
          </p:cNvPr>
          <p:cNvSpPr txBox="1"/>
          <p:nvPr/>
        </p:nvSpPr>
        <p:spPr>
          <a:xfrm>
            <a:off x="89901" y="4852570"/>
            <a:ext cx="1182760" cy="284693"/>
          </a:xfrm>
          <a:prstGeom prst="rect">
            <a:avLst/>
          </a:prstGeom>
          <a:solidFill>
            <a:schemeClr val="bg1"/>
          </a:solidFill>
        </p:spPr>
        <p:txBody>
          <a:bodyPr wrap="none" rtlCol="0">
            <a:spAutoFit/>
          </a:bodyPr>
          <a:lstStyle/>
          <a:p>
            <a:r>
              <a:rPr lang="en-US" sz="1250" dirty="0"/>
              <a:t>Food insecurity</a:t>
            </a:r>
          </a:p>
        </p:txBody>
      </p:sp>
      <p:sp>
        <p:nvSpPr>
          <p:cNvPr id="22" name="TextBox 21">
            <a:extLst>
              <a:ext uri="{FF2B5EF4-FFF2-40B4-BE49-F238E27FC236}">
                <a16:creationId xmlns:a16="http://schemas.microsoft.com/office/drawing/2014/main" id="{0B400065-5AC5-6C27-BB3D-FF901038CF80}"/>
              </a:ext>
            </a:extLst>
          </p:cNvPr>
          <p:cNvSpPr txBox="1"/>
          <p:nvPr/>
        </p:nvSpPr>
        <p:spPr>
          <a:xfrm>
            <a:off x="104353" y="5304470"/>
            <a:ext cx="1398408" cy="477054"/>
          </a:xfrm>
          <a:prstGeom prst="rect">
            <a:avLst/>
          </a:prstGeom>
          <a:noFill/>
        </p:spPr>
        <p:txBody>
          <a:bodyPr wrap="square" rtlCol="0">
            <a:spAutoFit/>
          </a:bodyPr>
          <a:lstStyle/>
          <a:p>
            <a:r>
              <a:rPr lang="en-US" sz="1250" dirty="0"/>
              <a:t>Intimate partner violence</a:t>
            </a:r>
          </a:p>
        </p:txBody>
      </p:sp>
      <p:sp>
        <p:nvSpPr>
          <p:cNvPr id="47" name="Oval 46">
            <a:extLst>
              <a:ext uri="{FF2B5EF4-FFF2-40B4-BE49-F238E27FC236}">
                <a16:creationId xmlns:a16="http://schemas.microsoft.com/office/drawing/2014/main" id="{855C878A-D5EF-43AE-B792-137F895D24F0}"/>
              </a:ext>
            </a:extLst>
          </p:cNvPr>
          <p:cNvSpPr/>
          <p:nvPr/>
        </p:nvSpPr>
        <p:spPr>
          <a:xfrm>
            <a:off x="2053192" y="3427534"/>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6DF28C7A-A9DA-D3E8-6E8B-CAA6F3BD21E9}"/>
              </a:ext>
            </a:extLst>
          </p:cNvPr>
          <p:cNvSpPr/>
          <p:nvPr/>
        </p:nvSpPr>
        <p:spPr>
          <a:xfrm>
            <a:off x="2132757" y="4911672"/>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0" name="Picture 49" descr="A diagram of a graph&#10;&#10;Description automatically generated">
            <a:extLst>
              <a:ext uri="{FF2B5EF4-FFF2-40B4-BE49-F238E27FC236}">
                <a16:creationId xmlns:a16="http://schemas.microsoft.com/office/drawing/2014/main" id="{0E6A7267-461F-B6F0-01EA-B4B18084EA08}"/>
              </a:ext>
            </a:extLst>
          </p:cNvPr>
          <p:cNvPicPr>
            <a:picLocks noChangeAspect="1"/>
          </p:cNvPicPr>
          <p:nvPr/>
        </p:nvPicPr>
        <p:blipFill>
          <a:blip r:embed="rId5"/>
          <a:stretch>
            <a:fillRect/>
          </a:stretch>
        </p:blipFill>
        <p:spPr>
          <a:xfrm>
            <a:off x="3905624" y="2474337"/>
            <a:ext cx="2738230" cy="3753733"/>
          </a:xfrm>
          <a:prstGeom prst="rect">
            <a:avLst/>
          </a:prstGeom>
        </p:spPr>
      </p:pic>
      <p:sp>
        <p:nvSpPr>
          <p:cNvPr id="51" name="Oval 50">
            <a:extLst>
              <a:ext uri="{FF2B5EF4-FFF2-40B4-BE49-F238E27FC236}">
                <a16:creationId xmlns:a16="http://schemas.microsoft.com/office/drawing/2014/main" id="{F5AEC636-D069-0A36-254D-3D4297251DDC}"/>
              </a:ext>
            </a:extLst>
          </p:cNvPr>
          <p:cNvSpPr/>
          <p:nvPr/>
        </p:nvSpPr>
        <p:spPr>
          <a:xfrm>
            <a:off x="4716774" y="341565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2" name="Oval 51">
            <a:extLst>
              <a:ext uri="{FF2B5EF4-FFF2-40B4-BE49-F238E27FC236}">
                <a16:creationId xmlns:a16="http://schemas.microsoft.com/office/drawing/2014/main" id="{CDB17AF5-F1F2-2C70-A94A-7DBA9810F266}"/>
              </a:ext>
            </a:extLst>
          </p:cNvPr>
          <p:cNvSpPr/>
          <p:nvPr/>
        </p:nvSpPr>
        <p:spPr>
          <a:xfrm>
            <a:off x="5119760" y="2916535"/>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4" name="Picture 53" descr="A diagram of a graph&#10;&#10;Description automatically generated">
            <a:extLst>
              <a:ext uri="{FF2B5EF4-FFF2-40B4-BE49-F238E27FC236}">
                <a16:creationId xmlns:a16="http://schemas.microsoft.com/office/drawing/2014/main" id="{FD5E2116-179E-45C3-FD3D-421D9C0F72C7}"/>
              </a:ext>
            </a:extLst>
          </p:cNvPr>
          <p:cNvPicPr>
            <a:picLocks noChangeAspect="1"/>
          </p:cNvPicPr>
          <p:nvPr/>
        </p:nvPicPr>
        <p:blipFill>
          <a:blip r:embed="rId6"/>
          <a:stretch>
            <a:fillRect/>
          </a:stretch>
        </p:blipFill>
        <p:spPr>
          <a:xfrm>
            <a:off x="6631979" y="2478209"/>
            <a:ext cx="2770496" cy="3752630"/>
          </a:xfrm>
          <a:prstGeom prst="rect">
            <a:avLst/>
          </a:prstGeom>
        </p:spPr>
      </p:pic>
      <p:sp>
        <p:nvSpPr>
          <p:cNvPr id="55" name="Oval 54">
            <a:extLst>
              <a:ext uri="{FF2B5EF4-FFF2-40B4-BE49-F238E27FC236}">
                <a16:creationId xmlns:a16="http://schemas.microsoft.com/office/drawing/2014/main" id="{F0A9CCC7-8D38-7103-CF73-DCAEAE9763B8}"/>
              </a:ext>
            </a:extLst>
          </p:cNvPr>
          <p:cNvSpPr/>
          <p:nvPr/>
        </p:nvSpPr>
        <p:spPr>
          <a:xfrm>
            <a:off x="7508759" y="543066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7" name="Picture 56" descr="A diagram of a graph&#10;&#10;Description automatically generated">
            <a:extLst>
              <a:ext uri="{FF2B5EF4-FFF2-40B4-BE49-F238E27FC236}">
                <a16:creationId xmlns:a16="http://schemas.microsoft.com/office/drawing/2014/main" id="{0C05FAE3-07DF-CB82-E04E-A6878037B990}"/>
              </a:ext>
            </a:extLst>
          </p:cNvPr>
          <p:cNvPicPr>
            <a:picLocks noChangeAspect="1"/>
          </p:cNvPicPr>
          <p:nvPr/>
        </p:nvPicPr>
        <p:blipFill>
          <a:blip r:embed="rId7"/>
          <a:stretch>
            <a:fillRect/>
          </a:stretch>
        </p:blipFill>
        <p:spPr>
          <a:xfrm>
            <a:off x="9358232" y="2462462"/>
            <a:ext cx="2708083" cy="3752630"/>
          </a:xfrm>
          <a:prstGeom prst="rect">
            <a:avLst/>
          </a:prstGeom>
        </p:spPr>
      </p:pic>
      <p:sp>
        <p:nvSpPr>
          <p:cNvPr id="58" name="Oval 57">
            <a:extLst>
              <a:ext uri="{FF2B5EF4-FFF2-40B4-BE49-F238E27FC236}">
                <a16:creationId xmlns:a16="http://schemas.microsoft.com/office/drawing/2014/main" id="{6F3F8DF4-6FCC-F48E-121E-9CD424E8B757}"/>
              </a:ext>
            </a:extLst>
          </p:cNvPr>
          <p:cNvSpPr/>
          <p:nvPr/>
        </p:nvSpPr>
        <p:spPr>
          <a:xfrm>
            <a:off x="10241947" y="544447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9" name="Oval 58">
            <a:extLst>
              <a:ext uri="{FF2B5EF4-FFF2-40B4-BE49-F238E27FC236}">
                <a16:creationId xmlns:a16="http://schemas.microsoft.com/office/drawing/2014/main" id="{4994A382-3AC2-734C-122C-6B8967FF0378}"/>
              </a:ext>
            </a:extLst>
          </p:cNvPr>
          <p:cNvSpPr/>
          <p:nvPr/>
        </p:nvSpPr>
        <p:spPr>
          <a:xfrm>
            <a:off x="10059067" y="391945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0" name="Oval 59">
            <a:extLst>
              <a:ext uri="{FF2B5EF4-FFF2-40B4-BE49-F238E27FC236}">
                <a16:creationId xmlns:a16="http://schemas.microsoft.com/office/drawing/2014/main" id="{52C66D29-E922-E960-B8FB-5791FCF639F6}"/>
              </a:ext>
            </a:extLst>
          </p:cNvPr>
          <p:cNvSpPr/>
          <p:nvPr/>
        </p:nvSpPr>
        <p:spPr>
          <a:xfrm>
            <a:off x="10743689" y="441214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2" name="Straight Connector 61">
            <a:extLst>
              <a:ext uri="{FF2B5EF4-FFF2-40B4-BE49-F238E27FC236}">
                <a16:creationId xmlns:a16="http://schemas.microsoft.com/office/drawing/2014/main" id="{829B3691-993E-1E71-74B2-38E377B31D40}"/>
              </a:ext>
            </a:extLst>
          </p:cNvPr>
          <p:cNvCxnSpPr>
            <a:cxnSpLocks/>
          </p:cNvCxnSpPr>
          <p:nvPr/>
        </p:nvCxnSpPr>
        <p:spPr>
          <a:xfrm>
            <a:off x="254684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22527633-65B5-054F-EA20-354BE2444C36}"/>
              </a:ext>
            </a:extLst>
          </p:cNvPr>
          <p:cNvCxnSpPr>
            <a:cxnSpLocks/>
          </p:cNvCxnSpPr>
          <p:nvPr/>
        </p:nvCxnSpPr>
        <p:spPr>
          <a:xfrm>
            <a:off x="4991186" y="2498819"/>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47B7F716-580F-6CD2-A3DA-61872F90691A}"/>
              </a:ext>
            </a:extLst>
          </p:cNvPr>
          <p:cNvCxnSpPr>
            <a:cxnSpLocks/>
          </p:cNvCxnSpPr>
          <p:nvPr/>
        </p:nvCxnSpPr>
        <p:spPr>
          <a:xfrm>
            <a:off x="816189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673A134F-6F4E-9C2E-EE78-47EBD867A39F}"/>
              </a:ext>
            </a:extLst>
          </p:cNvPr>
          <p:cNvCxnSpPr>
            <a:cxnSpLocks/>
          </p:cNvCxnSpPr>
          <p:nvPr/>
        </p:nvCxnSpPr>
        <p:spPr>
          <a:xfrm>
            <a:off x="11023851" y="2485043"/>
            <a:ext cx="0" cy="3523870"/>
          </a:xfrm>
          <a:prstGeom prst="line">
            <a:avLst/>
          </a:prstGeom>
          <a:ln w="28575">
            <a:solidFill>
              <a:schemeClr val="bg1">
                <a:lumMod val="50000"/>
                <a:alpha val="35284"/>
              </a:schemeClr>
            </a:solidFill>
          </a:ln>
        </p:spPr>
        <p:style>
          <a:lnRef idx="1">
            <a:schemeClr val="accent2"/>
          </a:lnRef>
          <a:fillRef idx="0">
            <a:schemeClr val="accent2"/>
          </a:fillRef>
          <a:effectRef idx="0">
            <a:schemeClr val="accent2"/>
          </a:effectRef>
          <a:fontRef idx="minor">
            <a:schemeClr val="tx1"/>
          </a:fontRef>
        </p:style>
      </p:cxnSp>
      <p:sp>
        <p:nvSpPr>
          <p:cNvPr id="67" name="Rectangle 66">
            <a:extLst>
              <a:ext uri="{FF2B5EF4-FFF2-40B4-BE49-F238E27FC236}">
                <a16:creationId xmlns:a16="http://schemas.microsoft.com/office/drawing/2014/main" id="{2B3172EA-0E79-A473-06BA-05DA825A4ECA}"/>
              </a:ext>
            </a:extLst>
          </p:cNvPr>
          <p:cNvSpPr/>
          <p:nvPr/>
        </p:nvSpPr>
        <p:spPr>
          <a:xfrm>
            <a:off x="175898" y="6254915"/>
            <a:ext cx="2653726" cy="6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Rectangle 1">
            <a:extLst>
              <a:ext uri="{FF2B5EF4-FFF2-40B4-BE49-F238E27FC236}">
                <a16:creationId xmlns:a16="http://schemas.microsoft.com/office/drawing/2014/main" id="{7E7BC8A4-688D-EC00-B15C-411C61542D14}"/>
              </a:ext>
            </a:extLst>
          </p:cNvPr>
          <p:cNvSpPr/>
          <p:nvPr/>
        </p:nvSpPr>
        <p:spPr>
          <a:xfrm>
            <a:off x="57195" y="4766054"/>
            <a:ext cx="12009120"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537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overall cohort</a:t>
            </a:r>
          </a:p>
        </p:txBody>
      </p:sp>
      <p:pic>
        <p:nvPicPr>
          <p:cNvPr id="3" name="Picture 2" descr="A picture containing text, screenshot, diagram, line&#10;&#10;Description automatically generated">
            <a:extLst>
              <a:ext uri="{FF2B5EF4-FFF2-40B4-BE49-F238E27FC236}">
                <a16:creationId xmlns:a16="http://schemas.microsoft.com/office/drawing/2014/main" id="{F3665C9F-4785-0F00-7D64-9BD7DC393E6B}"/>
              </a:ext>
            </a:extLst>
          </p:cNvPr>
          <p:cNvPicPr>
            <a:picLocks noChangeAspect="1"/>
          </p:cNvPicPr>
          <p:nvPr/>
        </p:nvPicPr>
        <p:blipFill rotWithShape="1">
          <a:blip r:embed="rId3"/>
          <a:srcRect b="77963"/>
          <a:stretch/>
        </p:blipFill>
        <p:spPr>
          <a:xfrm>
            <a:off x="221546" y="1361282"/>
            <a:ext cx="11823041" cy="1135636"/>
          </a:xfrm>
          <a:prstGeom prst="rect">
            <a:avLst/>
          </a:prstGeom>
        </p:spPr>
      </p:pic>
      <p:sp>
        <p:nvSpPr>
          <p:cNvPr id="17" name="TextBox 16">
            <a:extLst>
              <a:ext uri="{FF2B5EF4-FFF2-40B4-BE49-F238E27FC236}">
                <a16:creationId xmlns:a16="http://schemas.microsoft.com/office/drawing/2014/main" id="{C8AD45D3-16C0-832A-3103-54396E8BCFBB}"/>
              </a:ext>
            </a:extLst>
          </p:cNvPr>
          <p:cNvSpPr txBox="1"/>
          <p:nvPr/>
        </p:nvSpPr>
        <p:spPr>
          <a:xfrm>
            <a:off x="2180258" y="6401038"/>
            <a:ext cx="2462608" cy="369332"/>
          </a:xfrm>
          <a:prstGeom prst="rect">
            <a:avLst/>
          </a:prstGeom>
          <a:solidFill>
            <a:schemeClr val="bg1"/>
          </a:solidFill>
        </p:spPr>
        <p:txBody>
          <a:bodyPr wrap="square" rtlCol="0">
            <a:spAutoFit/>
          </a:bodyPr>
          <a:lstStyle/>
          <a:p>
            <a:r>
              <a:rPr lang="en-US" dirty="0"/>
              <a:t>       </a:t>
            </a:r>
          </a:p>
        </p:txBody>
      </p:sp>
      <p:sp>
        <p:nvSpPr>
          <p:cNvPr id="16" name="TextBox 15">
            <a:extLst>
              <a:ext uri="{FF2B5EF4-FFF2-40B4-BE49-F238E27FC236}">
                <a16:creationId xmlns:a16="http://schemas.microsoft.com/office/drawing/2014/main" id="{89602AA1-FCAF-FCD4-BA22-2ED4C571BD38}"/>
              </a:ext>
            </a:extLst>
          </p:cNvPr>
          <p:cNvSpPr txBox="1"/>
          <p:nvPr/>
        </p:nvSpPr>
        <p:spPr>
          <a:xfrm>
            <a:off x="4460388" y="6348687"/>
            <a:ext cx="3677802" cy="307777"/>
          </a:xfrm>
          <a:prstGeom prst="rect">
            <a:avLst/>
          </a:prstGeom>
          <a:solidFill>
            <a:schemeClr val="bg1"/>
          </a:solidFill>
        </p:spPr>
        <p:txBody>
          <a:bodyPr wrap="none" rtlCol="0">
            <a:spAutoFit/>
          </a:bodyPr>
          <a:lstStyle/>
          <a:p>
            <a:r>
              <a:rPr lang="en-US" sz="1400" dirty="0"/>
              <a:t>Adjusted coefficients [95% confidence intervals]</a:t>
            </a:r>
          </a:p>
        </p:txBody>
      </p:sp>
      <p:sp>
        <p:nvSpPr>
          <p:cNvPr id="18" name="TextBox 17">
            <a:extLst>
              <a:ext uri="{FF2B5EF4-FFF2-40B4-BE49-F238E27FC236}">
                <a16:creationId xmlns:a16="http://schemas.microsoft.com/office/drawing/2014/main" id="{4C0B9F81-C7E9-71EF-4B6E-D846E14C49CF}"/>
              </a:ext>
            </a:extLst>
          </p:cNvPr>
          <p:cNvSpPr txBox="1"/>
          <p:nvPr/>
        </p:nvSpPr>
        <p:spPr>
          <a:xfrm>
            <a:off x="107662" y="2814722"/>
            <a:ext cx="1051891" cy="284693"/>
          </a:xfrm>
          <a:prstGeom prst="rect">
            <a:avLst/>
          </a:prstGeom>
          <a:solidFill>
            <a:schemeClr val="bg1"/>
          </a:solidFill>
        </p:spPr>
        <p:txBody>
          <a:bodyPr wrap="none" rtlCol="0">
            <a:spAutoFit/>
          </a:bodyPr>
          <a:lstStyle/>
          <a:p>
            <a:r>
              <a:rPr lang="en-US" sz="1250" dirty="0"/>
              <a:t>Child is CHEU</a:t>
            </a:r>
          </a:p>
        </p:txBody>
      </p:sp>
      <p:sp>
        <p:nvSpPr>
          <p:cNvPr id="19" name="TextBox 18">
            <a:extLst>
              <a:ext uri="{FF2B5EF4-FFF2-40B4-BE49-F238E27FC236}">
                <a16:creationId xmlns:a16="http://schemas.microsoft.com/office/drawing/2014/main" id="{8AC5593E-E89F-DA41-1D4C-5CAB0F91CE81}"/>
              </a:ext>
            </a:extLst>
          </p:cNvPr>
          <p:cNvSpPr txBox="1"/>
          <p:nvPr/>
        </p:nvSpPr>
        <p:spPr>
          <a:xfrm>
            <a:off x="115526" y="3328338"/>
            <a:ext cx="1008609" cy="284693"/>
          </a:xfrm>
          <a:prstGeom prst="rect">
            <a:avLst/>
          </a:prstGeom>
          <a:solidFill>
            <a:schemeClr val="bg1"/>
          </a:solidFill>
        </p:spPr>
        <p:txBody>
          <a:bodyPr wrap="none" rtlCol="0">
            <a:spAutoFit/>
          </a:bodyPr>
          <a:lstStyle/>
          <a:p>
            <a:r>
              <a:rPr lang="en-US" sz="1250" dirty="0"/>
              <a:t>Child is male</a:t>
            </a:r>
          </a:p>
        </p:txBody>
      </p:sp>
      <p:sp>
        <p:nvSpPr>
          <p:cNvPr id="20" name="TextBox 19">
            <a:extLst>
              <a:ext uri="{FF2B5EF4-FFF2-40B4-BE49-F238E27FC236}">
                <a16:creationId xmlns:a16="http://schemas.microsoft.com/office/drawing/2014/main" id="{EA114A58-BC1B-8251-04A4-91641B149526}"/>
              </a:ext>
            </a:extLst>
          </p:cNvPr>
          <p:cNvSpPr txBox="1"/>
          <p:nvPr/>
        </p:nvSpPr>
        <p:spPr>
          <a:xfrm>
            <a:off x="115526" y="3842279"/>
            <a:ext cx="1069652" cy="284693"/>
          </a:xfrm>
          <a:prstGeom prst="rect">
            <a:avLst/>
          </a:prstGeom>
          <a:solidFill>
            <a:schemeClr val="bg1"/>
          </a:solidFill>
        </p:spPr>
        <p:txBody>
          <a:bodyPr wrap="none" rtlCol="0">
            <a:spAutoFit/>
          </a:bodyPr>
          <a:lstStyle/>
          <a:p>
            <a:r>
              <a:rPr lang="en-US" sz="1250" dirty="0"/>
              <a:t>Preterm birth</a:t>
            </a:r>
          </a:p>
        </p:txBody>
      </p:sp>
      <p:sp>
        <p:nvSpPr>
          <p:cNvPr id="21" name="TextBox 20">
            <a:extLst>
              <a:ext uri="{FF2B5EF4-FFF2-40B4-BE49-F238E27FC236}">
                <a16:creationId xmlns:a16="http://schemas.microsoft.com/office/drawing/2014/main" id="{C8D3636D-E3E4-375F-9EC5-282E2C90577B}"/>
              </a:ext>
            </a:extLst>
          </p:cNvPr>
          <p:cNvSpPr txBox="1"/>
          <p:nvPr/>
        </p:nvSpPr>
        <p:spPr>
          <a:xfrm>
            <a:off x="107662" y="4239369"/>
            <a:ext cx="1024191" cy="477054"/>
          </a:xfrm>
          <a:prstGeom prst="rect">
            <a:avLst/>
          </a:prstGeom>
          <a:solidFill>
            <a:schemeClr val="bg1"/>
          </a:solidFill>
        </p:spPr>
        <p:txBody>
          <a:bodyPr wrap="none" rtlCol="0">
            <a:spAutoFit/>
          </a:bodyPr>
          <a:lstStyle/>
          <a:p>
            <a:r>
              <a:rPr lang="en-US" sz="1250" dirty="0"/>
              <a:t>Lower social </a:t>
            </a:r>
          </a:p>
          <a:p>
            <a:r>
              <a:rPr lang="en-US" sz="1250" dirty="0"/>
              <a:t>support</a:t>
            </a:r>
          </a:p>
        </p:txBody>
      </p:sp>
      <p:sp>
        <p:nvSpPr>
          <p:cNvPr id="35" name="TextBox 34">
            <a:extLst>
              <a:ext uri="{FF2B5EF4-FFF2-40B4-BE49-F238E27FC236}">
                <a16:creationId xmlns:a16="http://schemas.microsoft.com/office/drawing/2014/main" id="{C1D15CCD-91B2-4737-E9DB-5BDF9A8DE1FB}"/>
              </a:ext>
            </a:extLst>
          </p:cNvPr>
          <p:cNvSpPr txBox="1"/>
          <p:nvPr/>
        </p:nvSpPr>
        <p:spPr>
          <a:xfrm>
            <a:off x="6988532" y="747392"/>
            <a:ext cx="4704749" cy="338554"/>
          </a:xfrm>
          <a:prstGeom prst="rect">
            <a:avLst/>
          </a:prstGeom>
          <a:noFill/>
        </p:spPr>
        <p:txBody>
          <a:bodyPr wrap="none" rtlCol="0">
            <a:spAutoFit/>
          </a:bodyPr>
          <a:lstStyle/>
          <a:p>
            <a:r>
              <a:rPr lang="en-US" sz="1600" dirty="0">
                <a:solidFill>
                  <a:srgbClr val="002060"/>
                </a:solidFill>
              </a:rPr>
              <a:t>Colored dots represent statistically significant findings </a:t>
            </a:r>
          </a:p>
        </p:txBody>
      </p:sp>
      <p:sp>
        <p:nvSpPr>
          <p:cNvPr id="14" name="Oval 13">
            <a:extLst>
              <a:ext uri="{FF2B5EF4-FFF2-40B4-BE49-F238E27FC236}">
                <a16:creationId xmlns:a16="http://schemas.microsoft.com/office/drawing/2014/main" id="{C6EA5FDA-9DED-284E-A8B3-55CFFF302D1B}"/>
              </a:ext>
            </a:extLst>
          </p:cNvPr>
          <p:cNvSpPr/>
          <p:nvPr/>
        </p:nvSpPr>
        <p:spPr>
          <a:xfrm>
            <a:off x="2041317" y="3669570"/>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9" name="Oval 38">
            <a:extLst>
              <a:ext uri="{FF2B5EF4-FFF2-40B4-BE49-F238E27FC236}">
                <a16:creationId xmlns:a16="http://schemas.microsoft.com/office/drawing/2014/main" id="{2B2B8526-21EE-2CEB-E062-9B4DA2E0C5FF}"/>
              </a:ext>
            </a:extLst>
          </p:cNvPr>
          <p:cNvSpPr/>
          <p:nvPr/>
        </p:nvSpPr>
        <p:spPr>
          <a:xfrm>
            <a:off x="7471257" y="5514608"/>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45" name="Picture 44" descr="A diagram of a graph&#10;&#10;Description automatically generated">
            <a:extLst>
              <a:ext uri="{FF2B5EF4-FFF2-40B4-BE49-F238E27FC236}">
                <a16:creationId xmlns:a16="http://schemas.microsoft.com/office/drawing/2014/main" id="{89AA6572-BDBC-052D-2308-0AF3DC72C720}"/>
              </a:ext>
            </a:extLst>
          </p:cNvPr>
          <p:cNvPicPr>
            <a:picLocks noChangeAspect="1"/>
          </p:cNvPicPr>
          <p:nvPr/>
        </p:nvPicPr>
        <p:blipFill>
          <a:blip r:embed="rId4"/>
          <a:stretch>
            <a:fillRect/>
          </a:stretch>
        </p:blipFill>
        <p:spPr>
          <a:xfrm>
            <a:off x="1169663" y="2500269"/>
            <a:ext cx="2730621" cy="3753733"/>
          </a:xfrm>
          <a:prstGeom prst="rect">
            <a:avLst/>
          </a:prstGeom>
        </p:spPr>
      </p:pic>
      <p:sp>
        <p:nvSpPr>
          <p:cNvPr id="46" name="TextBox 45">
            <a:extLst>
              <a:ext uri="{FF2B5EF4-FFF2-40B4-BE49-F238E27FC236}">
                <a16:creationId xmlns:a16="http://schemas.microsoft.com/office/drawing/2014/main" id="{764FD32B-F552-76E3-0096-CF52BF10C6D6}"/>
              </a:ext>
            </a:extLst>
          </p:cNvPr>
          <p:cNvSpPr txBox="1"/>
          <p:nvPr/>
        </p:nvSpPr>
        <p:spPr>
          <a:xfrm>
            <a:off x="89901" y="4852570"/>
            <a:ext cx="1182760" cy="284693"/>
          </a:xfrm>
          <a:prstGeom prst="rect">
            <a:avLst/>
          </a:prstGeom>
          <a:solidFill>
            <a:schemeClr val="bg1"/>
          </a:solidFill>
        </p:spPr>
        <p:txBody>
          <a:bodyPr wrap="none" rtlCol="0">
            <a:spAutoFit/>
          </a:bodyPr>
          <a:lstStyle/>
          <a:p>
            <a:r>
              <a:rPr lang="en-US" sz="1250" dirty="0"/>
              <a:t>Food insecurity</a:t>
            </a:r>
          </a:p>
        </p:txBody>
      </p:sp>
      <p:sp>
        <p:nvSpPr>
          <p:cNvPr id="22" name="TextBox 21">
            <a:extLst>
              <a:ext uri="{FF2B5EF4-FFF2-40B4-BE49-F238E27FC236}">
                <a16:creationId xmlns:a16="http://schemas.microsoft.com/office/drawing/2014/main" id="{0B400065-5AC5-6C27-BB3D-FF901038CF80}"/>
              </a:ext>
            </a:extLst>
          </p:cNvPr>
          <p:cNvSpPr txBox="1"/>
          <p:nvPr/>
        </p:nvSpPr>
        <p:spPr>
          <a:xfrm>
            <a:off x="104353" y="5304470"/>
            <a:ext cx="1398408" cy="477054"/>
          </a:xfrm>
          <a:prstGeom prst="rect">
            <a:avLst/>
          </a:prstGeom>
          <a:noFill/>
        </p:spPr>
        <p:txBody>
          <a:bodyPr wrap="square" rtlCol="0">
            <a:spAutoFit/>
          </a:bodyPr>
          <a:lstStyle/>
          <a:p>
            <a:r>
              <a:rPr lang="en-US" sz="1250" dirty="0"/>
              <a:t>Intimate partner violence</a:t>
            </a:r>
          </a:p>
        </p:txBody>
      </p:sp>
      <p:sp>
        <p:nvSpPr>
          <p:cNvPr id="47" name="Oval 46">
            <a:extLst>
              <a:ext uri="{FF2B5EF4-FFF2-40B4-BE49-F238E27FC236}">
                <a16:creationId xmlns:a16="http://schemas.microsoft.com/office/drawing/2014/main" id="{855C878A-D5EF-43AE-B792-137F895D24F0}"/>
              </a:ext>
            </a:extLst>
          </p:cNvPr>
          <p:cNvSpPr/>
          <p:nvPr/>
        </p:nvSpPr>
        <p:spPr>
          <a:xfrm>
            <a:off x="2053192" y="3427534"/>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6DF28C7A-A9DA-D3E8-6E8B-CAA6F3BD21E9}"/>
              </a:ext>
            </a:extLst>
          </p:cNvPr>
          <p:cNvSpPr/>
          <p:nvPr/>
        </p:nvSpPr>
        <p:spPr>
          <a:xfrm>
            <a:off x="2132757" y="4911672"/>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0" name="Picture 49" descr="A diagram of a graph&#10;&#10;Description automatically generated">
            <a:extLst>
              <a:ext uri="{FF2B5EF4-FFF2-40B4-BE49-F238E27FC236}">
                <a16:creationId xmlns:a16="http://schemas.microsoft.com/office/drawing/2014/main" id="{0E6A7267-461F-B6F0-01EA-B4B18084EA08}"/>
              </a:ext>
            </a:extLst>
          </p:cNvPr>
          <p:cNvPicPr>
            <a:picLocks noChangeAspect="1"/>
          </p:cNvPicPr>
          <p:nvPr/>
        </p:nvPicPr>
        <p:blipFill>
          <a:blip r:embed="rId5"/>
          <a:stretch>
            <a:fillRect/>
          </a:stretch>
        </p:blipFill>
        <p:spPr>
          <a:xfrm>
            <a:off x="3905624" y="2474337"/>
            <a:ext cx="2738230" cy="3753733"/>
          </a:xfrm>
          <a:prstGeom prst="rect">
            <a:avLst/>
          </a:prstGeom>
        </p:spPr>
      </p:pic>
      <p:sp>
        <p:nvSpPr>
          <p:cNvPr id="51" name="Oval 50">
            <a:extLst>
              <a:ext uri="{FF2B5EF4-FFF2-40B4-BE49-F238E27FC236}">
                <a16:creationId xmlns:a16="http://schemas.microsoft.com/office/drawing/2014/main" id="{F5AEC636-D069-0A36-254D-3D4297251DDC}"/>
              </a:ext>
            </a:extLst>
          </p:cNvPr>
          <p:cNvSpPr/>
          <p:nvPr/>
        </p:nvSpPr>
        <p:spPr>
          <a:xfrm>
            <a:off x="4716774" y="3415659"/>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2" name="Oval 51">
            <a:extLst>
              <a:ext uri="{FF2B5EF4-FFF2-40B4-BE49-F238E27FC236}">
                <a16:creationId xmlns:a16="http://schemas.microsoft.com/office/drawing/2014/main" id="{CDB17AF5-F1F2-2C70-A94A-7DBA9810F266}"/>
              </a:ext>
            </a:extLst>
          </p:cNvPr>
          <p:cNvSpPr/>
          <p:nvPr/>
        </p:nvSpPr>
        <p:spPr>
          <a:xfrm>
            <a:off x="5119760" y="2916535"/>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4" name="Picture 53" descr="A diagram of a graph&#10;&#10;Description automatically generated">
            <a:extLst>
              <a:ext uri="{FF2B5EF4-FFF2-40B4-BE49-F238E27FC236}">
                <a16:creationId xmlns:a16="http://schemas.microsoft.com/office/drawing/2014/main" id="{FD5E2116-179E-45C3-FD3D-421D9C0F72C7}"/>
              </a:ext>
            </a:extLst>
          </p:cNvPr>
          <p:cNvPicPr>
            <a:picLocks noChangeAspect="1"/>
          </p:cNvPicPr>
          <p:nvPr/>
        </p:nvPicPr>
        <p:blipFill>
          <a:blip r:embed="rId6"/>
          <a:stretch>
            <a:fillRect/>
          </a:stretch>
        </p:blipFill>
        <p:spPr>
          <a:xfrm>
            <a:off x="6631979" y="2478209"/>
            <a:ext cx="2770496" cy="3752630"/>
          </a:xfrm>
          <a:prstGeom prst="rect">
            <a:avLst/>
          </a:prstGeom>
        </p:spPr>
      </p:pic>
      <p:sp>
        <p:nvSpPr>
          <p:cNvPr id="55" name="Oval 54">
            <a:extLst>
              <a:ext uri="{FF2B5EF4-FFF2-40B4-BE49-F238E27FC236}">
                <a16:creationId xmlns:a16="http://schemas.microsoft.com/office/drawing/2014/main" id="{F0A9CCC7-8D38-7103-CF73-DCAEAE9763B8}"/>
              </a:ext>
            </a:extLst>
          </p:cNvPr>
          <p:cNvSpPr/>
          <p:nvPr/>
        </p:nvSpPr>
        <p:spPr>
          <a:xfrm>
            <a:off x="7508759" y="543066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57" name="Picture 56" descr="A diagram of a graph&#10;&#10;Description automatically generated">
            <a:extLst>
              <a:ext uri="{FF2B5EF4-FFF2-40B4-BE49-F238E27FC236}">
                <a16:creationId xmlns:a16="http://schemas.microsoft.com/office/drawing/2014/main" id="{0C05FAE3-07DF-CB82-E04E-A6878037B990}"/>
              </a:ext>
            </a:extLst>
          </p:cNvPr>
          <p:cNvPicPr>
            <a:picLocks noChangeAspect="1"/>
          </p:cNvPicPr>
          <p:nvPr/>
        </p:nvPicPr>
        <p:blipFill>
          <a:blip r:embed="rId7"/>
          <a:stretch>
            <a:fillRect/>
          </a:stretch>
        </p:blipFill>
        <p:spPr>
          <a:xfrm>
            <a:off x="9358232" y="2462462"/>
            <a:ext cx="2708083" cy="3752630"/>
          </a:xfrm>
          <a:prstGeom prst="rect">
            <a:avLst/>
          </a:prstGeom>
        </p:spPr>
      </p:pic>
      <p:sp>
        <p:nvSpPr>
          <p:cNvPr id="58" name="Oval 57">
            <a:extLst>
              <a:ext uri="{FF2B5EF4-FFF2-40B4-BE49-F238E27FC236}">
                <a16:creationId xmlns:a16="http://schemas.microsoft.com/office/drawing/2014/main" id="{6F3F8DF4-6FCC-F48E-121E-9CD424E8B757}"/>
              </a:ext>
            </a:extLst>
          </p:cNvPr>
          <p:cNvSpPr/>
          <p:nvPr/>
        </p:nvSpPr>
        <p:spPr>
          <a:xfrm>
            <a:off x="10241947" y="544447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9" name="Oval 58">
            <a:extLst>
              <a:ext uri="{FF2B5EF4-FFF2-40B4-BE49-F238E27FC236}">
                <a16:creationId xmlns:a16="http://schemas.microsoft.com/office/drawing/2014/main" id="{4994A382-3AC2-734C-122C-6B8967FF0378}"/>
              </a:ext>
            </a:extLst>
          </p:cNvPr>
          <p:cNvSpPr/>
          <p:nvPr/>
        </p:nvSpPr>
        <p:spPr>
          <a:xfrm>
            <a:off x="10059067" y="391945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0" name="Oval 59">
            <a:extLst>
              <a:ext uri="{FF2B5EF4-FFF2-40B4-BE49-F238E27FC236}">
                <a16:creationId xmlns:a16="http://schemas.microsoft.com/office/drawing/2014/main" id="{52C66D29-E922-E960-B8FB-5791FCF639F6}"/>
              </a:ext>
            </a:extLst>
          </p:cNvPr>
          <p:cNvSpPr/>
          <p:nvPr/>
        </p:nvSpPr>
        <p:spPr>
          <a:xfrm>
            <a:off x="10743689" y="441214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2" name="Straight Connector 61">
            <a:extLst>
              <a:ext uri="{FF2B5EF4-FFF2-40B4-BE49-F238E27FC236}">
                <a16:creationId xmlns:a16="http://schemas.microsoft.com/office/drawing/2014/main" id="{829B3691-993E-1E71-74B2-38E377B31D40}"/>
              </a:ext>
            </a:extLst>
          </p:cNvPr>
          <p:cNvCxnSpPr>
            <a:cxnSpLocks/>
          </p:cNvCxnSpPr>
          <p:nvPr/>
        </p:nvCxnSpPr>
        <p:spPr>
          <a:xfrm>
            <a:off x="254684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22527633-65B5-054F-EA20-354BE2444C36}"/>
              </a:ext>
            </a:extLst>
          </p:cNvPr>
          <p:cNvCxnSpPr>
            <a:cxnSpLocks/>
          </p:cNvCxnSpPr>
          <p:nvPr/>
        </p:nvCxnSpPr>
        <p:spPr>
          <a:xfrm>
            <a:off x="4991186" y="2498819"/>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47B7F716-580F-6CD2-A3DA-61872F90691A}"/>
              </a:ext>
            </a:extLst>
          </p:cNvPr>
          <p:cNvCxnSpPr>
            <a:cxnSpLocks/>
          </p:cNvCxnSpPr>
          <p:nvPr/>
        </p:nvCxnSpPr>
        <p:spPr>
          <a:xfrm>
            <a:off x="8161898" y="2496918"/>
            <a:ext cx="0" cy="352387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673A134F-6F4E-9C2E-EE78-47EBD867A39F}"/>
              </a:ext>
            </a:extLst>
          </p:cNvPr>
          <p:cNvCxnSpPr>
            <a:cxnSpLocks/>
          </p:cNvCxnSpPr>
          <p:nvPr/>
        </p:nvCxnSpPr>
        <p:spPr>
          <a:xfrm>
            <a:off x="11023851" y="2485043"/>
            <a:ext cx="0" cy="3523870"/>
          </a:xfrm>
          <a:prstGeom prst="line">
            <a:avLst/>
          </a:prstGeom>
          <a:ln w="28575">
            <a:solidFill>
              <a:schemeClr val="bg1">
                <a:lumMod val="50000"/>
                <a:alpha val="35284"/>
              </a:schemeClr>
            </a:solidFill>
          </a:ln>
        </p:spPr>
        <p:style>
          <a:lnRef idx="1">
            <a:schemeClr val="accent2"/>
          </a:lnRef>
          <a:fillRef idx="0">
            <a:schemeClr val="accent2"/>
          </a:fillRef>
          <a:effectRef idx="0">
            <a:schemeClr val="accent2"/>
          </a:effectRef>
          <a:fontRef idx="minor">
            <a:schemeClr val="tx1"/>
          </a:fontRef>
        </p:style>
      </p:cxnSp>
      <p:sp>
        <p:nvSpPr>
          <p:cNvPr id="67" name="Rectangle 66">
            <a:extLst>
              <a:ext uri="{FF2B5EF4-FFF2-40B4-BE49-F238E27FC236}">
                <a16:creationId xmlns:a16="http://schemas.microsoft.com/office/drawing/2014/main" id="{2B3172EA-0E79-A473-06BA-05DA825A4ECA}"/>
              </a:ext>
            </a:extLst>
          </p:cNvPr>
          <p:cNvSpPr/>
          <p:nvPr/>
        </p:nvSpPr>
        <p:spPr>
          <a:xfrm>
            <a:off x="175898" y="6254915"/>
            <a:ext cx="2653726" cy="601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Rectangle 1">
            <a:extLst>
              <a:ext uri="{FF2B5EF4-FFF2-40B4-BE49-F238E27FC236}">
                <a16:creationId xmlns:a16="http://schemas.microsoft.com/office/drawing/2014/main" id="{7E7BC8A4-688D-EC00-B15C-411C61542D14}"/>
              </a:ext>
            </a:extLst>
          </p:cNvPr>
          <p:cNvSpPr/>
          <p:nvPr/>
        </p:nvSpPr>
        <p:spPr>
          <a:xfrm>
            <a:off x="91440" y="5288218"/>
            <a:ext cx="12009120"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590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font, screenshot, logo&#10;&#10;Description automatically generated">
            <a:extLst>
              <a:ext uri="{FF2B5EF4-FFF2-40B4-BE49-F238E27FC236}">
                <a16:creationId xmlns:a16="http://schemas.microsoft.com/office/drawing/2014/main" id="{B1225842-208E-4154-D98D-817671DADB47}"/>
              </a:ext>
            </a:extLst>
          </p:cNvPr>
          <p:cNvPicPr>
            <a:picLocks noChangeAspect="1"/>
          </p:cNvPicPr>
          <p:nvPr/>
        </p:nvPicPr>
        <p:blipFill>
          <a:blip r:embed="rId3"/>
          <a:stretch>
            <a:fillRect/>
          </a:stretch>
        </p:blipFill>
        <p:spPr>
          <a:xfrm>
            <a:off x="442912" y="2328768"/>
            <a:ext cx="11306175" cy="3080934"/>
          </a:xfrm>
          <a:prstGeom prst="rect">
            <a:avLst/>
          </a:prstGeom>
          <a:noFill/>
        </p:spPr>
      </p:pic>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442913" y="441325"/>
            <a:ext cx="8891918" cy="1223964"/>
          </a:xfrm>
        </p:spPr>
        <p:txBody>
          <a:bodyPr anchor="t">
            <a:normAutofit/>
          </a:bodyPr>
          <a:lstStyle/>
          <a:p>
            <a:r>
              <a:rPr lang="en-GB" noProof="0"/>
              <a:t>Among </a:t>
            </a:r>
            <a:r>
              <a:rPr lang="en-GB" b="1" noProof="0"/>
              <a:t>CHEU only</a:t>
            </a:r>
            <a:r>
              <a:rPr lang="en-GB" noProof="0"/>
              <a:t>: maternal ART characteristics</a:t>
            </a:r>
            <a:endParaRPr lang="en-GB" b="1" noProof="0"/>
          </a:p>
        </p:txBody>
      </p:sp>
    </p:spTree>
    <p:extLst>
      <p:ext uri="{BB962C8B-B14F-4D97-AF65-F5344CB8AC3E}">
        <p14:creationId xmlns:p14="http://schemas.microsoft.com/office/powerpoint/2010/main" val="302765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a:xfrm>
            <a:off x="442912" y="441325"/>
            <a:ext cx="9406765" cy="1223964"/>
          </a:xfrm>
        </p:spPr>
        <p:txBody>
          <a:bodyPr>
            <a:normAutofit/>
          </a:bodyPr>
          <a:lstStyle/>
          <a:p>
            <a:r>
              <a:rPr lang="en-GB" sz="3600" dirty="0"/>
              <a:t>Children who are HIV-exposed uninfected (CHEU) </a:t>
            </a:r>
          </a:p>
        </p:txBody>
      </p:sp>
      <p:pic>
        <p:nvPicPr>
          <p:cNvPr id="6" name="Picture 5" descr="A picture containing map, text, diagram, screenshot&#10;&#10;Description automatically generated">
            <a:extLst>
              <a:ext uri="{FF2B5EF4-FFF2-40B4-BE49-F238E27FC236}">
                <a16:creationId xmlns:a16="http://schemas.microsoft.com/office/drawing/2014/main" id="{6B0C6174-525F-3D4E-F1EB-1B5FE5DF268B}"/>
              </a:ext>
            </a:extLst>
          </p:cNvPr>
          <p:cNvPicPr>
            <a:picLocks noChangeAspect="1"/>
          </p:cNvPicPr>
          <p:nvPr/>
        </p:nvPicPr>
        <p:blipFill>
          <a:blip r:embed="rId3"/>
          <a:stretch>
            <a:fillRect/>
          </a:stretch>
        </p:blipFill>
        <p:spPr>
          <a:xfrm>
            <a:off x="442912" y="1320084"/>
            <a:ext cx="10903416" cy="4826853"/>
          </a:xfrm>
          <a:prstGeom prst="rect">
            <a:avLst/>
          </a:prstGeom>
        </p:spPr>
      </p:pic>
      <p:sp>
        <p:nvSpPr>
          <p:cNvPr id="2" name="TextBox 1">
            <a:extLst>
              <a:ext uri="{FF2B5EF4-FFF2-40B4-BE49-F238E27FC236}">
                <a16:creationId xmlns:a16="http://schemas.microsoft.com/office/drawing/2014/main" id="{93B6DBDB-B4DB-E788-710F-BDD66D565835}"/>
              </a:ext>
            </a:extLst>
          </p:cNvPr>
          <p:cNvSpPr txBox="1"/>
          <p:nvPr/>
        </p:nvSpPr>
        <p:spPr>
          <a:xfrm>
            <a:off x="7550333" y="6364423"/>
            <a:ext cx="3413755" cy="307777"/>
          </a:xfrm>
          <a:prstGeom prst="rect">
            <a:avLst/>
          </a:prstGeom>
          <a:noFill/>
        </p:spPr>
        <p:txBody>
          <a:bodyPr wrap="none" rtlCol="0">
            <a:spAutoFit/>
          </a:bodyPr>
          <a:lstStyle/>
          <a:p>
            <a:r>
              <a:rPr lang="en-US" sz="1400" i="1" dirty="0"/>
              <a:t>Figures by Michelle Bulterys and Mary Mahy</a:t>
            </a:r>
          </a:p>
        </p:txBody>
      </p:sp>
      <p:pic>
        <p:nvPicPr>
          <p:cNvPr id="5" name="Picture 4" descr="A graph with black dots and white text&#10;&#10;Description automatically generated">
            <a:extLst>
              <a:ext uri="{FF2B5EF4-FFF2-40B4-BE49-F238E27FC236}">
                <a16:creationId xmlns:a16="http://schemas.microsoft.com/office/drawing/2014/main" id="{16AA0234-0D3A-7662-9F54-FF389B3C1BA2}"/>
              </a:ext>
            </a:extLst>
          </p:cNvPr>
          <p:cNvPicPr>
            <a:picLocks noChangeAspect="1"/>
          </p:cNvPicPr>
          <p:nvPr/>
        </p:nvPicPr>
        <p:blipFill>
          <a:blip r:embed="rId4"/>
          <a:stretch>
            <a:fillRect/>
          </a:stretch>
        </p:blipFill>
        <p:spPr>
          <a:xfrm>
            <a:off x="3652614" y="1773398"/>
            <a:ext cx="8365216" cy="4879709"/>
          </a:xfrm>
          <a:prstGeom prst="rect">
            <a:avLst/>
          </a:prstGeom>
        </p:spPr>
      </p:pic>
      <p:sp>
        <p:nvSpPr>
          <p:cNvPr id="10" name="TextBox 9">
            <a:extLst>
              <a:ext uri="{FF2B5EF4-FFF2-40B4-BE49-F238E27FC236}">
                <a16:creationId xmlns:a16="http://schemas.microsoft.com/office/drawing/2014/main" id="{5107B59B-FF65-0187-DD63-6BFB5C830258}"/>
              </a:ext>
            </a:extLst>
          </p:cNvPr>
          <p:cNvSpPr txBox="1"/>
          <p:nvPr/>
        </p:nvSpPr>
        <p:spPr>
          <a:xfrm rot="16200000">
            <a:off x="2737434" y="3454581"/>
            <a:ext cx="1782860" cy="369332"/>
          </a:xfrm>
          <a:prstGeom prst="rect">
            <a:avLst/>
          </a:prstGeom>
          <a:solidFill>
            <a:schemeClr val="bg1"/>
          </a:solidFill>
        </p:spPr>
        <p:txBody>
          <a:bodyPr wrap="none" rtlCol="0">
            <a:spAutoFit/>
          </a:bodyPr>
          <a:lstStyle/>
          <a:p>
            <a:r>
              <a:rPr lang="en-US" dirty="0"/>
              <a:t>Number of CHEU</a:t>
            </a:r>
          </a:p>
        </p:txBody>
      </p:sp>
      <p:sp>
        <p:nvSpPr>
          <p:cNvPr id="13" name="Rectangle 12">
            <a:extLst>
              <a:ext uri="{FF2B5EF4-FFF2-40B4-BE49-F238E27FC236}">
                <a16:creationId xmlns:a16="http://schemas.microsoft.com/office/drawing/2014/main" id="{6BA4967C-5BAD-6592-5153-DDD91F3E1B9E}"/>
              </a:ext>
            </a:extLst>
          </p:cNvPr>
          <p:cNvSpPr/>
          <p:nvPr/>
        </p:nvSpPr>
        <p:spPr>
          <a:xfrm>
            <a:off x="6187044" y="1773398"/>
            <a:ext cx="926275" cy="419989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4" name="TextBox 13">
            <a:extLst>
              <a:ext uri="{FF2B5EF4-FFF2-40B4-BE49-F238E27FC236}">
                <a16:creationId xmlns:a16="http://schemas.microsoft.com/office/drawing/2014/main" id="{A0128EE8-09FD-DEB8-0AFC-0039703575A7}"/>
              </a:ext>
            </a:extLst>
          </p:cNvPr>
          <p:cNvSpPr txBox="1"/>
          <p:nvPr/>
        </p:nvSpPr>
        <p:spPr>
          <a:xfrm>
            <a:off x="7247233" y="2853158"/>
            <a:ext cx="2602444" cy="369332"/>
          </a:xfrm>
          <a:prstGeom prst="rect">
            <a:avLst/>
          </a:prstGeom>
          <a:noFill/>
        </p:spPr>
        <p:txBody>
          <a:bodyPr wrap="none" rtlCol="0">
            <a:spAutoFit/>
          </a:bodyPr>
          <a:lstStyle/>
          <a:p>
            <a:r>
              <a:rPr lang="en-US" dirty="0">
                <a:solidFill>
                  <a:schemeClr val="accent6">
                    <a:lumMod val="75000"/>
                  </a:schemeClr>
                </a:solidFill>
              </a:rPr>
              <a:t>Prevalence of CHEU &gt;20%</a:t>
            </a:r>
          </a:p>
        </p:txBody>
      </p:sp>
      <p:sp>
        <p:nvSpPr>
          <p:cNvPr id="15" name="TextBox 14">
            <a:extLst>
              <a:ext uri="{FF2B5EF4-FFF2-40B4-BE49-F238E27FC236}">
                <a16:creationId xmlns:a16="http://schemas.microsoft.com/office/drawing/2014/main" id="{C1241209-B9EE-FB25-133F-334E80F34959}"/>
              </a:ext>
            </a:extLst>
          </p:cNvPr>
          <p:cNvSpPr txBox="1"/>
          <p:nvPr/>
        </p:nvSpPr>
        <p:spPr>
          <a:xfrm>
            <a:off x="4044487" y="6337553"/>
            <a:ext cx="3873240" cy="338554"/>
          </a:xfrm>
          <a:prstGeom prst="rect">
            <a:avLst/>
          </a:prstGeom>
          <a:solidFill>
            <a:schemeClr val="bg1"/>
          </a:solidFill>
        </p:spPr>
        <p:txBody>
          <a:bodyPr wrap="none" rtlCol="0">
            <a:spAutoFit/>
          </a:bodyPr>
          <a:lstStyle/>
          <a:p>
            <a:r>
              <a:rPr lang="en-US" sz="1600" i="1" dirty="0"/>
              <a:t>Figures by Michelle Bulterys and Mary Mahy</a:t>
            </a:r>
          </a:p>
        </p:txBody>
      </p:sp>
    </p:spTree>
    <p:extLst>
      <p:ext uri="{BB962C8B-B14F-4D97-AF65-F5344CB8AC3E}">
        <p14:creationId xmlns:p14="http://schemas.microsoft.com/office/powerpoint/2010/main" val="690364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diagram, line&#10;&#10;Description automatically generated">
            <a:extLst>
              <a:ext uri="{FF2B5EF4-FFF2-40B4-BE49-F238E27FC236}">
                <a16:creationId xmlns:a16="http://schemas.microsoft.com/office/drawing/2014/main" id="{DCC54A67-AD81-60B7-83B7-28FFDBF502B0}"/>
              </a:ext>
            </a:extLst>
          </p:cNvPr>
          <p:cNvPicPr>
            <a:picLocks noChangeAspect="1"/>
          </p:cNvPicPr>
          <p:nvPr/>
        </p:nvPicPr>
        <p:blipFill rotWithShape="1">
          <a:blip r:embed="rId3"/>
          <a:srcRect b="77963"/>
          <a:stretch/>
        </p:blipFill>
        <p:spPr>
          <a:xfrm>
            <a:off x="178513" y="1301907"/>
            <a:ext cx="11823041" cy="1135636"/>
          </a:xfrm>
          <a:prstGeom prst="rect">
            <a:avLst/>
          </a:prstGeom>
        </p:spPr>
      </p:pic>
      <p:grpSp>
        <p:nvGrpSpPr>
          <p:cNvPr id="45" name="Group 44">
            <a:extLst>
              <a:ext uri="{FF2B5EF4-FFF2-40B4-BE49-F238E27FC236}">
                <a16:creationId xmlns:a16="http://schemas.microsoft.com/office/drawing/2014/main" id="{E21C80F9-D03B-87D2-4E3F-BFF7F46609C0}"/>
              </a:ext>
            </a:extLst>
          </p:cNvPr>
          <p:cNvGrpSpPr/>
          <p:nvPr/>
        </p:nvGrpSpPr>
        <p:grpSpPr>
          <a:xfrm>
            <a:off x="9367746" y="2408825"/>
            <a:ext cx="2775411" cy="3870448"/>
            <a:chOff x="9367746" y="2408825"/>
            <a:chExt cx="2775411" cy="3870448"/>
          </a:xfrm>
        </p:grpSpPr>
        <p:pic>
          <p:nvPicPr>
            <p:cNvPr id="46" name="Picture 45" descr="A diagram of a football game&#10;&#10;Description automatically generated">
              <a:extLst>
                <a:ext uri="{FF2B5EF4-FFF2-40B4-BE49-F238E27FC236}">
                  <a16:creationId xmlns:a16="http://schemas.microsoft.com/office/drawing/2014/main" id="{1CE062C9-467A-9240-2A84-AE45924424F8}"/>
                </a:ext>
              </a:extLst>
            </p:cNvPr>
            <p:cNvPicPr>
              <a:picLocks noChangeAspect="1"/>
            </p:cNvPicPr>
            <p:nvPr/>
          </p:nvPicPr>
          <p:blipFill>
            <a:blip r:embed="rId4"/>
            <a:stretch>
              <a:fillRect/>
            </a:stretch>
          </p:blipFill>
          <p:spPr>
            <a:xfrm>
              <a:off x="9367746" y="2408825"/>
              <a:ext cx="2775411" cy="3870448"/>
            </a:xfrm>
            <a:prstGeom prst="rect">
              <a:avLst/>
            </a:prstGeom>
          </p:spPr>
        </p:pic>
        <p:sp>
          <p:nvSpPr>
            <p:cNvPr id="47" name="Oval 46">
              <a:extLst>
                <a:ext uri="{FF2B5EF4-FFF2-40B4-BE49-F238E27FC236}">
                  <a16:creationId xmlns:a16="http://schemas.microsoft.com/office/drawing/2014/main" id="{D98D63F6-35DA-E409-2C10-E2B4A3125B3C}"/>
                </a:ext>
              </a:extLst>
            </p:cNvPr>
            <p:cNvSpPr/>
            <p:nvPr/>
          </p:nvSpPr>
          <p:spPr>
            <a:xfrm>
              <a:off x="10685592" y="4933277"/>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377404AE-B30A-4CB6-E10B-6AF483ADCD9E}"/>
                </a:ext>
              </a:extLst>
            </p:cNvPr>
            <p:cNvSpPr/>
            <p:nvPr/>
          </p:nvSpPr>
          <p:spPr>
            <a:xfrm>
              <a:off x="10653319" y="546465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9" name="Oval 48">
              <a:extLst>
                <a:ext uri="{FF2B5EF4-FFF2-40B4-BE49-F238E27FC236}">
                  <a16:creationId xmlns:a16="http://schemas.microsoft.com/office/drawing/2014/main" id="{DB35027D-56DE-1663-E974-F6A5CCD1CDD4}"/>
                </a:ext>
              </a:extLst>
            </p:cNvPr>
            <p:cNvSpPr/>
            <p:nvPr/>
          </p:nvSpPr>
          <p:spPr>
            <a:xfrm>
              <a:off x="10346493" y="337243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0" name="Oval 49">
              <a:extLst>
                <a:ext uri="{FF2B5EF4-FFF2-40B4-BE49-F238E27FC236}">
                  <a16:creationId xmlns:a16="http://schemas.microsoft.com/office/drawing/2014/main" id="{2059D2F9-F7F9-52DC-75C2-DD1E054DE802}"/>
                </a:ext>
              </a:extLst>
            </p:cNvPr>
            <p:cNvSpPr/>
            <p:nvPr/>
          </p:nvSpPr>
          <p:spPr>
            <a:xfrm>
              <a:off x="10477171" y="391109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CHEU only</a:t>
            </a:r>
          </a:p>
        </p:txBody>
      </p:sp>
      <p:sp>
        <p:nvSpPr>
          <p:cNvPr id="19" name="TextBox 18">
            <a:extLst>
              <a:ext uri="{FF2B5EF4-FFF2-40B4-BE49-F238E27FC236}">
                <a16:creationId xmlns:a16="http://schemas.microsoft.com/office/drawing/2014/main" id="{D82BC03F-A14C-3C9C-CE97-137FF0192FEE}"/>
              </a:ext>
            </a:extLst>
          </p:cNvPr>
          <p:cNvSpPr txBox="1"/>
          <p:nvPr/>
        </p:nvSpPr>
        <p:spPr>
          <a:xfrm>
            <a:off x="0" y="2797523"/>
            <a:ext cx="1008609" cy="284693"/>
          </a:xfrm>
          <a:prstGeom prst="rect">
            <a:avLst/>
          </a:prstGeom>
          <a:solidFill>
            <a:schemeClr val="bg1"/>
          </a:solidFill>
        </p:spPr>
        <p:txBody>
          <a:bodyPr wrap="none" rtlCol="0">
            <a:spAutoFit/>
          </a:bodyPr>
          <a:lstStyle/>
          <a:p>
            <a:r>
              <a:rPr lang="en-US" sz="1250" dirty="0"/>
              <a:t>Child is male</a:t>
            </a:r>
          </a:p>
        </p:txBody>
      </p:sp>
      <p:sp>
        <p:nvSpPr>
          <p:cNvPr id="21" name="TextBox 20">
            <a:extLst>
              <a:ext uri="{FF2B5EF4-FFF2-40B4-BE49-F238E27FC236}">
                <a16:creationId xmlns:a16="http://schemas.microsoft.com/office/drawing/2014/main" id="{29844ABA-75FD-6D7A-6E98-C3058DA9E412}"/>
              </a:ext>
            </a:extLst>
          </p:cNvPr>
          <p:cNvSpPr txBox="1"/>
          <p:nvPr/>
        </p:nvSpPr>
        <p:spPr>
          <a:xfrm>
            <a:off x="-1" y="3286653"/>
            <a:ext cx="1069652" cy="284693"/>
          </a:xfrm>
          <a:prstGeom prst="rect">
            <a:avLst/>
          </a:prstGeom>
          <a:noFill/>
        </p:spPr>
        <p:txBody>
          <a:bodyPr wrap="none" rtlCol="0">
            <a:spAutoFit/>
          </a:bodyPr>
          <a:lstStyle/>
          <a:p>
            <a:r>
              <a:rPr lang="en-US" sz="1250" dirty="0"/>
              <a:t>Preterm birth</a:t>
            </a:r>
          </a:p>
        </p:txBody>
      </p:sp>
      <p:sp>
        <p:nvSpPr>
          <p:cNvPr id="22" name="TextBox 21">
            <a:extLst>
              <a:ext uri="{FF2B5EF4-FFF2-40B4-BE49-F238E27FC236}">
                <a16:creationId xmlns:a16="http://schemas.microsoft.com/office/drawing/2014/main" id="{37A12DAB-636C-DE96-C444-FC8B292677F8}"/>
              </a:ext>
            </a:extLst>
          </p:cNvPr>
          <p:cNvSpPr txBox="1"/>
          <p:nvPr/>
        </p:nvSpPr>
        <p:spPr>
          <a:xfrm>
            <a:off x="-1" y="3727577"/>
            <a:ext cx="1069651" cy="477054"/>
          </a:xfrm>
          <a:prstGeom prst="rect">
            <a:avLst/>
          </a:prstGeom>
          <a:noFill/>
        </p:spPr>
        <p:txBody>
          <a:bodyPr wrap="square" rtlCol="0">
            <a:spAutoFit/>
          </a:bodyPr>
          <a:lstStyle/>
          <a:p>
            <a:r>
              <a:rPr lang="en-US" sz="1250" dirty="0"/>
              <a:t>Deceased or absent father</a:t>
            </a:r>
          </a:p>
        </p:txBody>
      </p:sp>
      <p:sp>
        <p:nvSpPr>
          <p:cNvPr id="23" name="TextBox 22">
            <a:extLst>
              <a:ext uri="{FF2B5EF4-FFF2-40B4-BE49-F238E27FC236}">
                <a16:creationId xmlns:a16="http://schemas.microsoft.com/office/drawing/2014/main" id="{58F90DC8-CF3F-3F01-8EF0-D0D296079050}"/>
              </a:ext>
            </a:extLst>
          </p:cNvPr>
          <p:cNvSpPr txBox="1"/>
          <p:nvPr/>
        </p:nvSpPr>
        <p:spPr>
          <a:xfrm>
            <a:off x="0" y="4233587"/>
            <a:ext cx="1151068" cy="477054"/>
          </a:xfrm>
          <a:prstGeom prst="rect">
            <a:avLst/>
          </a:prstGeom>
          <a:noFill/>
        </p:spPr>
        <p:txBody>
          <a:bodyPr wrap="square" rtlCol="0">
            <a:spAutoFit/>
          </a:bodyPr>
          <a:lstStyle/>
          <a:p>
            <a:r>
              <a:rPr lang="en-US" sz="1250" dirty="0"/>
              <a:t>Single or widow mother</a:t>
            </a:r>
          </a:p>
        </p:txBody>
      </p:sp>
      <p:sp>
        <p:nvSpPr>
          <p:cNvPr id="24" name="TextBox 23">
            <a:extLst>
              <a:ext uri="{FF2B5EF4-FFF2-40B4-BE49-F238E27FC236}">
                <a16:creationId xmlns:a16="http://schemas.microsoft.com/office/drawing/2014/main" id="{96F8801A-B92B-F5F1-5F65-C5DE1E0CBE53}"/>
              </a:ext>
            </a:extLst>
          </p:cNvPr>
          <p:cNvSpPr txBox="1"/>
          <p:nvPr/>
        </p:nvSpPr>
        <p:spPr>
          <a:xfrm>
            <a:off x="16958" y="4795620"/>
            <a:ext cx="1069651" cy="477054"/>
          </a:xfrm>
          <a:prstGeom prst="rect">
            <a:avLst/>
          </a:prstGeom>
          <a:noFill/>
        </p:spPr>
        <p:txBody>
          <a:bodyPr wrap="square" rtlCol="0">
            <a:spAutoFit/>
          </a:bodyPr>
          <a:lstStyle/>
          <a:p>
            <a:r>
              <a:rPr lang="en-US" sz="1250" dirty="0"/>
              <a:t>Most recent ART was EFV</a:t>
            </a:r>
          </a:p>
        </p:txBody>
      </p:sp>
      <p:sp>
        <p:nvSpPr>
          <p:cNvPr id="25" name="TextBox 24">
            <a:extLst>
              <a:ext uri="{FF2B5EF4-FFF2-40B4-BE49-F238E27FC236}">
                <a16:creationId xmlns:a16="http://schemas.microsoft.com/office/drawing/2014/main" id="{84B25EB8-2FEF-A534-6652-316612AF46F0}"/>
              </a:ext>
            </a:extLst>
          </p:cNvPr>
          <p:cNvSpPr txBox="1"/>
          <p:nvPr/>
        </p:nvSpPr>
        <p:spPr>
          <a:xfrm>
            <a:off x="25093" y="5371863"/>
            <a:ext cx="1069651" cy="477054"/>
          </a:xfrm>
          <a:prstGeom prst="rect">
            <a:avLst/>
          </a:prstGeom>
          <a:noFill/>
        </p:spPr>
        <p:txBody>
          <a:bodyPr wrap="square" rtlCol="0">
            <a:spAutoFit/>
          </a:bodyPr>
          <a:lstStyle/>
          <a:p>
            <a:r>
              <a:rPr lang="en-US" sz="1250" dirty="0"/>
              <a:t>EFV only vs. DTG only</a:t>
            </a:r>
          </a:p>
        </p:txBody>
      </p:sp>
      <p:sp>
        <p:nvSpPr>
          <p:cNvPr id="28" name="Oval 27">
            <a:extLst>
              <a:ext uri="{FF2B5EF4-FFF2-40B4-BE49-F238E27FC236}">
                <a16:creationId xmlns:a16="http://schemas.microsoft.com/office/drawing/2014/main" id="{7EBAF987-A101-E365-8BDB-2C61D4F8D478}"/>
              </a:ext>
            </a:extLst>
          </p:cNvPr>
          <p:cNvSpPr/>
          <p:nvPr/>
        </p:nvSpPr>
        <p:spPr>
          <a:xfrm>
            <a:off x="7427318" y="3911095"/>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0" name="Oval 29">
            <a:extLst>
              <a:ext uri="{FF2B5EF4-FFF2-40B4-BE49-F238E27FC236}">
                <a16:creationId xmlns:a16="http://schemas.microsoft.com/office/drawing/2014/main" id="{12E5C632-3DBC-8D03-E2F2-BF7AA20945F1}"/>
              </a:ext>
            </a:extLst>
          </p:cNvPr>
          <p:cNvSpPr/>
          <p:nvPr/>
        </p:nvSpPr>
        <p:spPr>
          <a:xfrm>
            <a:off x="7495072" y="443121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 name="TextBox 2">
            <a:extLst>
              <a:ext uri="{FF2B5EF4-FFF2-40B4-BE49-F238E27FC236}">
                <a16:creationId xmlns:a16="http://schemas.microsoft.com/office/drawing/2014/main" id="{09E9C43F-825B-E1B3-69EA-6C9E2DEE6C6A}"/>
              </a:ext>
            </a:extLst>
          </p:cNvPr>
          <p:cNvSpPr txBox="1"/>
          <p:nvPr/>
        </p:nvSpPr>
        <p:spPr>
          <a:xfrm>
            <a:off x="2345167" y="6401038"/>
            <a:ext cx="2297699" cy="369332"/>
          </a:xfrm>
          <a:prstGeom prst="rect">
            <a:avLst/>
          </a:prstGeom>
          <a:solidFill>
            <a:schemeClr val="bg1"/>
          </a:solidFill>
        </p:spPr>
        <p:txBody>
          <a:bodyPr wrap="square" rtlCol="0">
            <a:spAutoFit/>
          </a:bodyPr>
          <a:lstStyle/>
          <a:p>
            <a:r>
              <a:rPr lang="en-US" dirty="0"/>
              <a:t>       </a:t>
            </a:r>
          </a:p>
        </p:txBody>
      </p:sp>
      <p:sp>
        <p:nvSpPr>
          <p:cNvPr id="18" name="TextBox 17">
            <a:extLst>
              <a:ext uri="{FF2B5EF4-FFF2-40B4-BE49-F238E27FC236}">
                <a16:creationId xmlns:a16="http://schemas.microsoft.com/office/drawing/2014/main" id="{C3334ECE-31B5-3CDC-14EB-A57989EC9496}"/>
              </a:ext>
            </a:extLst>
          </p:cNvPr>
          <p:cNvSpPr txBox="1"/>
          <p:nvPr/>
        </p:nvSpPr>
        <p:spPr>
          <a:xfrm>
            <a:off x="4365386" y="6431815"/>
            <a:ext cx="3677802" cy="307777"/>
          </a:xfrm>
          <a:prstGeom prst="rect">
            <a:avLst/>
          </a:prstGeom>
          <a:solidFill>
            <a:schemeClr val="bg1"/>
          </a:solidFill>
        </p:spPr>
        <p:txBody>
          <a:bodyPr wrap="none" rtlCol="0">
            <a:spAutoFit/>
          </a:bodyPr>
          <a:lstStyle/>
          <a:p>
            <a:r>
              <a:rPr lang="en-US" sz="1400" dirty="0"/>
              <a:t>Adjusted coefficients [95% confidence intervals]</a:t>
            </a:r>
          </a:p>
        </p:txBody>
      </p:sp>
      <p:cxnSp>
        <p:nvCxnSpPr>
          <p:cNvPr id="41" name="Straight Connector 40">
            <a:extLst>
              <a:ext uri="{FF2B5EF4-FFF2-40B4-BE49-F238E27FC236}">
                <a16:creationId xmlns:a16="http://schemas.microsoft.com/office/drawing/2014/main" id="{6A11B1ED-D3D0-A88F-FBEB-3996B8158D40}"/>
              </a:ext>
            </a:extLst>
          </p:cNvPr>
          <p:cNvCxnSpPr>
            <a:cxnSpLocks/>
          </p:cNvCxnSpPr>
          <p:nvPr/>
        </p:nvCxnSpPr>
        <p:spPr>
          <a:xfrm>
            <a:off x="11077080"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nvGrpSpPr>
          <p:cNvPr id="52" name="Group 51">
            <a:extLst>
              <a:ext uri="{FF2B5EF4-FFF2-40B4-BE49-F238E27FC236}">
                <a16:creationId xmlns:a16="http://schemas.microsoft.com/office/drawing/2014/main" id="{3C627C9B-9CE8-A161-BFD0-3278CD119D6B}"/>
              </a:ext>
            </a:extLst>
          </p:cNvPr>
          <p:cNvGrpSpPr/>
          <p:nvPr/>
        </p:nvGrpSpPr>
        <p:grpSpPr>
          <a:xfrm>
            <a:off x="6550076" y="2408824"/>
            <a:ext cx="2784306" cy="3891609"/>
            <a:chOff x="6550076" y="2408824"/>
            <a:chExt cx="2784306" cy="3891609"/>
          </a:xfrm>
        </p:grpSpPr>
        <p:pic>
          <p:nvPicPr>
            <p:cNvPr id="53" name="Picture 52" descr="A diagram of a football game&#10;&#10;Description automatically generated">
              <a:extLst>
                <a:ext uri="{FF2B5EF4-FFF2-40B4-BE49-F238E27FC236}">
                  <a16:creationId xmlns:a16="http://schemas.microsoft.com/office/drawing/2014/main" id="{CC71687E-56C6-050E-3A10-D2CA74CEEACE}"/>
                </a:ext>
              </a:extLst>
            </p:cNvPr>
            <p:cNvPicPr>
              <a:picLocks noChangeAspect="1"/>
            </p:cNvPicPr>
            <p:nvPr/>
          </p:nvPicPr>
          <p:blipFill>
            <a:blip r:embed="rId5"/>
            <a:stretch>
              <a:fillRect/>
            </a:stretch>
          </p:blipFill>
          <p:spPr>
            <a:xfrm>
              <a:off x="6550076" y="2408824"/>
              <a:ext cx="2784306" cy="3891609"/>
            </a:xfrm>
            <a:prstGeom prst="rect">
              <a:avLst/>
            </a:prstGeom>
          </p:spPr>
        </p:pic>
        <p:sp>
          <p:nvSpPr>
            <p:cNvPr id="54" name="Oval 53">
              <a:extLst>
                <a:ext uri="{FF2B5EF4-FFF2-40B4-BE49-F238E27FC236}">
                  <a16:creationId xmlns:a16="http://schemas.microsoft.com/office/drawing/2014/main" id="{86FE6A84-2C3C-84CA-7B1F-EFFD7529EE73}"/>
                </a:ext>
              </a:extLst>
            </p:cNvPr>
            <p:cNvSpPr/>
            <p:nvPr/>
          </p:nvSpPr>
          <p:spPr>
            <a:xfrm>
              <a:off x="7495072" y="443841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55" name="Straight Connector 54">
              <a:extLst>
                <a:ext uri="{FF2B5EF4-FFF2-40B4-BE49-F238E27FC236}">
                  <a16:creationId xmlns:a16="http://schemas.microsoft.com/office/drawing/2014/main" id="{6C4909CE-8401-DAAE-E9D5-AD324F8AF473}"/>
                </a:ext>
              </a:extLst>
            </p:cNvPr>
            <p:cNvCxnSpPr>
              <a:cxnSpLocks/>
            </p:cNvCxnSpPr>
            <p:nvPr/>
          </p:nvCxnSpPr>
          <p:spPr>
            <a:xfrm>
              <a:off x="7941995"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57" name="Group 56">
            <a:extLst>
              <a:ext uri="{FF2B5EF4-FFF2-40B4-BE49-F238E27FC236}">
                <a16:creationId xmlns:a16="http://schemas.microsoft.com/office/drawing/2014/main" id="{3B49F57E-0F25-37B0-3C60-F3CBEB2B0C6C}"/>
              </a:ext>
            </a:extLst>
          </p:cNvPr>
          <p:cNvGrpSpPr/>
          <p:nvPr/>
        </p:nvGrpSpPr>
        <p:grpSpPr>
          <a:xfrm>
            <a:off x="3741986" y="2410471"/>
            <a:ext cx="2784606" cy="3870449"/>
            <a:chOff x="3741986" y="2410471"/>
            <a:chExt cx="2784606" cy="3870449"/>
          </a:xfrm>
        </p:grpSpPr>
        <p:pic>
          <p:nvPicPr>
            <p:cNvPr id="58" name="Picture 57" descr="A black and white diagram with black dots&#10;&#10;Description automatically generated">
              <a:extLst>
                <a:ext uri="{FF2B5EF4-FFF2-40B4-BE49-F238E27FC236}">
                  <a16:creationId xmlns:a16="http://schemas.microsoft.com/office/drawing/2014/main" id="{406B3DED-311E-E62E-D81F-1B5198880078}"/>
                </a:ext>
              </a:extLst>
            </p:cNvPr>
            <p:cNvPicPr>
              <a:picLocks noChangeAspect="1"/>
            </p:cNvPicPr>
            <p:nvPr/>
          </p:nvPicPr>
          <p:blipFill>
            <a:blip r:embed="rId6"/>
            <a:stretch>
              <a:fillRect/>
            </a:stretch>
          </p:blipFill>
          <p:spPr>
            <a:xfrm>
              <a:off x="3741986" y="2410471"/>
              <a:ext cx="2784606" cy="3870449"/>
            </a:xfrm>
            <a:prstGeom prst="rect">
              <a:avLst/>
            </a:prstGeom>
          </p:spPr>
        </p:pic>
        <p:cxnSp>
          <p:nvCxnSpPr>
            <p:cNvPr id="59" name="Straight Connector 58">
              <a:extLst>
                <a:ext uri="{FF2B5EF4-FFF2-40B4-BE49-F238E27FC236}">
                  <a16:creationId xmlns:a16="http://schemas.microsoft.com/office/drawing/2014/main" id="{57A2CB2E-B311-B38D-2FE2-0925D4A18216}"/>
                </a:ext>
              </a:extLst>
            </p:cNvPr>
            <p:cNvCxnSpPr>
              <a:cxnSpLocks/>
            </p:cNvCxnSpPr>
            <p:nvPr/>
          </p:nvCxnSpPr>
          <p:spPr>
            <a:xfrm>
              <a:off x="5139418"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61" name="Group 60">
            <a:extLst>
              <a:ext uri="{FF2B5EF4-FFF2-40B4-BE49-F238E27FC236}">
                <a16:creationId xmlns:a16="http://schemas.microsoft.com/office/drawing/2014/main" id="{3F3DE085-9457-A293-AD11-15D9FD05E48F}"/>
              </a:ext>
            </a:extLst>
          </p:cNvPr>
          <p:cNvGrpSpPr/>
          <p:nvPr/>
        </p:nvGrpSpPr>
        <p:grpSpPr>
          <a:xfrm>
            <a:off x="1041661" y="2423407"/>
            <a:ext cx="2693446" cy="3877205"/>
            <a:chOff x="1041661" y="2423407"/>
            <a:chExt cx="2693446" cy="3877205"/>
          </a:xfrm>
        </p:grpSpPr>
        <p:pic>
          <p:nvPicPr>
            <p:cNvPr id="62" name="Picture 61" descr="A graph with black dots and white text&#10;&#10;Description automatically generated">
              <a:extLst>
                <a:ext uri="{FF2B5EF4-FFF2-40B4-BE49-F238E27FC236}">
                  <a16:creationId xmlns:a16="http://schemas.microsoft.com/office/drawing/2014/main" id="{CD13C456-B4C4-31B8-481C-99601B3C5576}"/>
                </a:ext>
              </a:extLst>
            </p:cNvPr>
            <p:cNvPicPr>
              <a:picLocks noChangeAspect="1"/>
            </p:cNvPicPr>
            <p:nvPr/>
          </p:nvPicPr>
          <p:blipFill rotWithShape="1">
            <a:blip r:embed="rId7"/>
            <a:srcRect l="37994"/>
            <a:stretch/>
          </p:blipFill>
          <p:spPr>
            <a:xfrm>
              <a:off x="1041661" y="2423407"/>
              <a:ext cx="2693446" cy="3877205"/>
            </a:xfrm>
            <a:prstGeom prst="rect">
              <a:avLst/>
            </a:prstGeom>
          </p:spPr>
        </p:pic>
        <p:sp>
          <p:nvSpPr>
            <p:cNvPr id="63" name="Oval 62">
              <a:extLst>
                <a:ext uri="{FF2B5EF4-FFF2-40B4-BE49-F238E27FC236}">
                  <a16:creationId xmlns:a16="http://schemas.microsoft.com/office/drawing/2014/main" id="{A7619F4D-9747-4C84-6FE2-C0683476373B}"/>
                </a:ext>
              </a:extLst>
            </p:cNvPr>
            <p:cNvSpPr/>
            <p:nvPr/>
          </p:nvSpPr>
          <p:spPr>
            <a:xfrm>
              <a:off x="1752475" y="2848429"/>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4" name="Straight Connector 63">
              <a:extLst>
                <a:ext uri="{FF2B5EF4-FFF2-40B4-BE49-F238E27FC236}">
                  <a16:creationId xmlns:a16="http://schemas.microsoft.com/office/drawing/2014/main" id="{842D87F4-B88B-FDEE-5C83-D662AF6E4434}"/>
                </a:ext>
              </a:extLst>
            </p:cNvPr>
            <p:cNvCxnSpPr>
              <a:cxnSpLocks/>
            </p:cNvCxnSpPr>
            <p:nvPr/>
          </p:nvCxnSpPr>
          <p:spPr>
            <a:xfrm>
              <a:off x="2362571"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sp>
        <p:nvSpPr>
          <p:cNvPr id="65" name="Rectangle 64">
            <a:extLst>
              <a:ext uri="{FF2B5EF4-FFF2-40B4-BE49-F238E27FC236}">
                <a16:creationId xmlns:a16="http://schemas.microsoft.com/office/drawing/2014/main" id="{4BF4CEEB-51D3-06A9-9D50-1B0E60A5211B}"/>
              </a:ext>
            </a:extLst>
          </p:cNvPr>
          <p:cNvSpPr/>
          <p:nvPr/>
        </p:nvSpPr>
        <p:spPr>
          <a:xfrm>
            <a:off x="175898" y="6379536"/>
            <a:ext cx="2653726" cy="47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 name="Rectangle 3">
            <a:extLst>
              <a:ext uri="{FF2B5EF4-FFF2-40B4-BE49-F238E27FC236}">
                <a16:creationId xmlns:a16="http://schemas.microsoft.com/office/drawing/2014/main" id="{15CFF295-18C7-A111-E5B6-169D70C95907}"/>
              </a:ext>
            </a:extLst>
          </p:cNvPr>
          <p:cNvSpPr/>
          <p:nvPr/>
        </p:nvSpPr>
        <p:spPr>
          <a:xfrm>
            <a:off x="25093" y="2650151"/>
            <a:ext cx="12110798"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81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diagram, line&#10;&#10;Description automatically generated">
            <a:extLst>
              <a:ext uri="{FF2B5EF4-FFF2-40B4-BE49-F238E27FC236}">
                <a16:creationId xmlns:a16="http://schemas.microsoft.com/office/drawing/2014/main" id="{DCC54A67-AD81-60B7-83B7-28FFDBF502B0}"/>
              </a:ext>
            </a:extLst>
          </p:cNvPr>
          <p:cNvPicPr>
            <a:picLocks noChangeAspect="1"/>
          </p:cNvPicPr>
          <p:nvPr/>
        </p:nvPicPr>
        <p:blipFill rotWithShape="1">
          <a:blip r:embed="rId3"/>
          <a:srcRect b="77963"/>
          <a:stretch/>
        </p:blipFill>
        <p:spPr>
          <a:xfrm>
            <a:off x="178513" y="1301907"/>
            <a:ext cx="11823041" cy="1135636"/>
          </a:xfrm>
          <a:prstGeom prst="rect">
            <a:avLst/>
          </a:prstGeom>
        </p:spPr>
      </p:pic>
      <p:grpSp>
        <p:nvGrpSpPr>
          <p:cNvPr id="45" name="Group 44">
            <a:extLst>
              <a:ext uri="{FF2B5EF4-FFF2-40B4-BE49-F238E27FC236}">
                <a16:creationId xmlns:a16="http://schemas.microsoft.com/office/drawing/2014/main" id="{E21C80F9-D03B-87D2-4E3F-BFF7F46609C0}"/>
              </a:ext>
            </a:extLst>
          </p:cNvPr>
          <p:cNvGrpSpPr/>
          <p:nvPr/>
        </p:nvGrpSpPr>
        <p:grpSpPr>
          <a:xfrm>
            <a:off x="9367746" y="2408825"/>
            <a:ext cx="2775411" cy="3870448"/>
            <a:chOff x="9367746" y="2408825"/>
            <a:chExt cx="2775411" cy="3870448"/>
          </a:xfrm>
        </p:grpSpPr>
        <p:pic>
          <p:nvPicPr>
            <p:cNvPr id="46" name="Picture 45" descr="A diagram of a football game&#10;&#10;Description automatically generated">
              <a:extLst>
                <a:ext uri="{FF2B5EF4-FFF2-40B4-BE49-F238E27FC236}">
                  <a16:creationId xmlns:a16="http://schemas.microsoft.com/office/drawing/2014/main" id="{1CE062C9-467A-9240-2A84-AE45924424F8}"/>
                </a:ext>
              </a:extLst>
            </p:cNvPr>
            <p:cNvPicPr>
              <a:picLocks noChangeAspect="1"/>
            </p:cNvPicPr>
            <p:nvPr/>
          </p:nvPicPr>
          <p:blipFill>
            <a:blip r:embed="rId4"/>
            <a:stretch>
              <a:fillRect/>
            </a:stretch>
          </p:blipFill>
          <p:spPr>
            <a:xfrm>
              <a:off x="9367746" y="2408825"/>
              <a:ext cx="2775411" cy="3870448"/>
            </a:xfrm>
            <a:prstGeom prst="rect">
              <a:avLst/>
            </a:prstGeom>
          </p:spPr>
        </p:pic>
        <p:sp>
          <p:nvSpPr>
            <p:cNvPr id="47" name="Oval 46">
              <a:extLst>
                <a:ext uri="{FF2B5EF4-FFF2-40B4-BE49-F238E27FC236}">
                  <a16:creationId xmlns:a16="http://schemas.microsoft.com/office/drawing/2014/main" id="{D98D63F6-35DA-E409-2C10-E2B4A3125B3C}"/>
                </a:ext>
              </a:extLst>
            </p:cNvPr>
            <p:cNvSpPr/>
            <p:nvPr/>
          </p:nvSpPr>
          <p:spPr>
            <a:xfrm>
              <a:off x="10685592" y="4933277"/>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377404AE-B30A-4CB6-E10B-6AF483ADCD9E}"/>
                </a:ext>
              </a:extLst>
            </p:cNvPr>
            <p:cNvSpPr/>
            <p:nvPr/>
          </p:nvSpPr>
          <p:spPr>
            <a:xfrm>
              <a:off x="10653319" y="546465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9" name="Oval 48">
              <a:extLst>
                <a:ext uri="{FF2B5EF4-FFF2-40B4-BE49-F238E27FC236}">
                  <a16:creationId xmlns:a16="http://schemas.microsoft.com/office/drawing/2014/main" id="{DB35027D-56DE-1663-E974-F6A5CCD1CDD4}"/>
                </a:ext>
              </a:extLst>
            </p:cNvPr>
            <p:cNvSpPr/>
            <p:nvPr/>
          </p:nvSpPr>
          <p:spPr>
            <a:xfrm>
              <a:off x="10346493" y="337243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0" name="Oval 49">
              <a:extLst>
                <a:ext uri="{FF2B5EF4-FFF2-40B4-BE49-F238E27FC236}">
                  <a16:creationId xmlns:a16="http://schemas.microsoft.com/office/drawing/2014/main" id="{2059D2F9-F7F9-52DC-75C2-DD1E054DE802}"/>
                </a:ext>
              </a:extLst>
            </p:cNvPr>
            <p:cNvSpPr/>
            <p:nvPr/>
          </p:nvSpPr>
          <p:spPr>
            <a:xfrm>
              <a:off x="10477171" y="391109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CHEU only</a:t>
            </a:r>
          </a:p>
        </p:txBody>
      </p:sp>
      <p:sp>
        <p:nvSpPr>
          <p:cNvPr id="19" name="TextBox 18">
            <a:extLst>
              <a:ext uri="{FF2B5EF4-FFF2-40B4-BE49-F238E27FC236}">
                <a16:creationId xmlns:a16="http://schemas.microsoft.com/office/drawing/2014/main" id="{D82BC03F-A14C-3C9C-CE97-137FF0192FEE}"/>
              </a:ext>
            </a:extLst>
          </p:cNvPr>
          <p:cNvSpPr txBox="1"/>
          <p:nvPr/>
        </p:nvSpPr>
        <p:spPr>
          <a:xfrm>
            <a:off x="0" y="2797523"/>
            <a:ext cx="1008609" cy="284693"/>
          </a:xfrm>
          <a:prstGeom prst="rect">
            <a:avLst/>
          </a:prstGeom>
          <a:solidFill>
            <a:schemeClr val="bg1"/>
          </a:solidFill>
        </p:spPr>
        <p:txBody>
          <a:bodyPr wrap="none" rtlCol="0">
            <a:spAutoFit/>
          </a:bodyPr>
          <a:lstStyle/>
          <a:p>
            <a:r>
              <a:rPr lang="en-US" sz="1250" dirty="0"/>
              <a:t>Child is male</a:t>
            </a:r>
          </a:p>
        </p:txBody>
      </p:sp>
      <p:sp>
        <p:nvSpPr>
          <p:cNvPr id="21" name="TextBox 20">
            <a:extLst>
              <a:ext uri="{FF2B5EF4-FFF2-40B4-BE49-F238E27FC236}">
                <a16:creationId xmlns:a16="http://schemas.microsoft.com/office/drawing/2014/main" id="{29844ABA-75FD-6D7A-6E98-C3058DA9E412}"/>
              </a:ext>
            </a:extLst>
          </p:cNvPr>
          <p:cNvSpPr txBox="1"/>
          <p:nvPr/>
        </p:nvSpPr>
        <p:spPr>
          <a:xfrm>
            <a:off x="-1" y="3286653"/>
            <a:ext cx="1069652" cy="284693"/>
          </a:xfrm>
          <a:prstGeom prst="rect">
            <a:avLst/>
          </a:prstGeom>
          <a:noFill/>
        </p:spPr>
        <p:txBody>
          <a:bodyPr wrap="none" rtlCol="0">
            <a:spAutoFit/>
          </a:bodyPr>
          <a:lstStyle/>
          <a:p>
            <a:r>
              <a:rPr lang="en-US" sz="1250" dirty="0"/>
              <a:t>Preterm birth</a:t>
            </a:r>
          </a:p>
        </p:txBody>
      </p:sp>
      <p:sp>
        <p:nvSpPr>
          <p:cNvPr id="22" name="TextBox 21">
            <a:extLst>
              <a:ext uri="{FF2B5EF4-FFF2-40B4-BE49-F238E27FC236}">
                <a16:creationId xmlns:a16="http://schemas.microsoft.com/office/drawing/2014/main" id="{37A12DAB-636C-DE96-C444-FC8B292677F8}"/>
              </a:ext>
            </a:extLst>
          </p:cNvPr>
          <p:cNvSpPr txBox="1"/>
          <p:nvPr/>
        </p:nvSpPr>
        <p:spPr>
          <a:xfrm>
            <a:off x="-1" y="3727577"/>
            <a:ext cx="1069651" cy="477054"/>
          </a:xfrm>
          <a:prstGeom prst="rect">
            <a:avLst/>
          </a:prstGeom>
          <a:noFill/>
        </p:spPr>
        <p:txBody>
          <a:bodyPr wrap="square" rtlCol="0">
            <a:spAutoFit/>
          </a:bodyPr>
          <a:lstStyle/>
          <a:p>
            <a:r>
              <a:rPr lang="en-US" sz="1250" dirty="0"/>
              <a:t>Deceased or absent father</a:t>
            </a:r>
          </a:p>
        </p:txBody>
      </p:sp>
      <p:sp>
        <p:nvSpPr>
          <p:cNvPr id="23" name="TextBox 22">
            <a:extLst>
              <a:ext uri="{FF2B5EF4-FFF2-40B4-BE49-F238E27FC236}">
                <a16:creationId xmlns:a16="http://schemas.microsoft.com/office/drawing/2014/main" id="{58F90DC8-CF3F-3F01-8EF0-D0D296079050}"/>
              </a:ext>
            </a:extLst>
          </p:cNvPr>
          <p:cNvSpPr txBox="1"/>
          <p:nvPr/>
        </p:nvSpPr>
        <p:spPr>
          <a:xfrm>
            <a:off x="0" y="4233587"/>
            <a:ext cx="1151068" cy="477054"/>
          </a:xfrm>
          <a:prstGeom prst="rect">
            <a:avLst/>
          </a:prstGeom>
          <a:noFill/>
        </p:spPr>
        <p:txBody>
          <a:bodyPr wrap="square" rtlCol="0">
            <a:spAutoFit/>
          </a:bodyPr>
          <a:lstStyle/>
          <a:p>
            <a:r>
              <a:rPr lang="en-US" sz="1250" dirty="0"/>
              <a:t>Single or widow mother</a:t>
            </a:r>
          </a:p>
        </p:txBody>
      </p:sp>
      <p:sp>
        <p:nvSpPr>
          <p:cNvPr id="24" name="TextBox 23">
            <a:extLst>
              <a:ext uri="{FF2B5EF4-FFF2-40B4-BE49-F238E27FC236}">
                <a16:creationId xmlns:a16="http://schemas.microsoft.com/office/drawing/2014/main" id="{96F8801A-B92B-F5F1-5F65-C5DE1E0CBE53}"/>
              </a:ext>
            </a:extLst>
          </p:cNvPr>
          <p:cNvSpPr txBox="1"/>
          <p:nvPr/>
        </p:nvSpPr>
        <p:spPr>
          <a:xfrm>
            <a:off x="16958" y="4795620"/>
            <a:ext cx="1069651" cy="477054"/>
          </a:xfrm>
          <a:prstGeom prst="rect">
            <a:avLst/>
          </a:prstGeom>
          <a:noFill/>
        </p:spPr>
        <p:txBody>
          <a:bodyPr wrap="square" rtlCol="0">
            <a:spAutoFit/>
          </a:bodyPr>
          <a:lstStyle/>
          <a:p>
            <a:r>
              <a:rPr lang="en-US" sz="1250" dirty="0"/>
              <a:t>Most recent ART was EFV</a:t>
            </a:r>
          </a:p>
        </p:txBody>
      </p:sp>
      <p:sp>
        <p:nvSpPr>
          <p:cNvPr id="25" name="TextBox 24">
            <a:extLst>
              <a:ext uri="{FF2B5EF4-FFF2-40B4-BE49-F238E27FC236}">
                <a16:creationId xmlns:a16="http://schemas.microsoft.com/office/drawing/2014/main" id="{84B25EB8-2FEF-A534-6652-316612AF46F0}"/>
              </a:ext>
            </a:extLst>
          </p:cNvPr>
          <p:cNvSpPr txBox="1"/>
          <p:nvPr/>
        </p:nvSpPr>
        <p:spPr>
          <a:xfrm>
            <a:off x="25093" y="5371863"/>
            <a:ext cx="1069651" cy="477054"/>
          </a:xfrm>
          <a:prstGeom prst="rect">
            <a:avLst/>
          </a:prstGeom>
          <a:noFill/>
        </p:spPr>
        <p:txBody>
          <a:bodyPr wrap="square" rtlCol="0">
            <a:spAutoFit/>
          </a:bodyPr>
          <a:lstStyle/>
          <a:p>
            <a:r>
              <a:rPr lang="en-US" sz="1250" dirty="0"/>
              <a:t>EFV only vs. DTG only</a:t>
            </a:r>
          </a:p>
        </p:txBody>
      </p:sp>
      <p:sp>
        <p:nvSpPr>
          <p:cNvPr id="28" name="Oval 27">
            <a:extLst>
              <a:ext uri="{FF2B5EF4-FFF2-40B4-BE49-F238E27FC236}">
                <a16:creationId xmlns:a16="http://schemas.microsoft.com/office/drawing/2014/main" id="{7EBAF987-A101-E365-8BDB-2C61D4F8D478}"/>
              </a:ext>
            </a:extLst>
          </p:cNvPr>
          <p:cNvSpPr/>
          <p:nvPr/>
        </p:nvSpPr>
        <p:spPr>
          <a:xfrm>
            <a:off x="7427318" y="3911095"/>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0" name="Oval 29">
            <a:extLst>
              <a:ext uri="{FF2B5EF4-FFF2-40B4-BE49-F238E27FC236}">
                <a16:creationId xmlns:a16="http://schemas.microsoft.com/office/drawing/2014/main" id="{12E5C632-3DBC-8D03-E2F2-BF7AA20945F1}"/>
              </a:ext>
            </a:extLst>
          </p:cNvPr>
          <p:cNvSpPr/>
          <p:nvPr/>
        </p:nvSpPr>
        <p:spPr>
          <a:xfrm>
            <a:off x="7495072" y="443121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 name="TextBox 2">
            <a:extLst>
              <a:ext uri="{FF2B5EF4-FFF2-40B4-BE49-F238E27FC236}">
                <a16:creationId xmlns:a16="http://schemas.microsoft.com/office/drawing/2014/main" id="{09E9C43F-825B-E1B3-69EA-6C9E2DEE6C6A}"/>
              </a:ext>
            </a:extLst>
          </p:cNvPr>
          <p:cNvSpPr txBox="1"/>
          <p:nvPr/>
        </p:nvSpPr>
        <p:spPr>
          <a:xfrm>
            <a:off x="2345167" y="6401038"/>
            <a:ext cx="2297699" cy="369332"/>
          </a:xfrm>
          <a:prstGeom prst="rect">
            <a:avLst/>
          </a:prstGeom>
          <a:solidFill>
            <a:schemeClr val="bg1"/>
          </a:solidFill>
        </p:spPr>
        <p:txBody>
          <a:bodyPr wrap="square" rtlCol="0">
            <a:spAutoFit/>
          </a:bodyPr>
          <a:lstStyle/>
          <a:p>
            <a:r>
              <a:rPr lang="en-US" dirty="0"/>
              <a:t>       </a:t>
            </a:r>
          </a:p>
        </p:txBody>
      </p:sp>
      <p:sp>
        <p:nvSpPr>
          <p:cNvPr id="18" name="TextBox 17">
            <a:extLst>
              <a:ext uri="{FF2B5EF4-FFF2-40B4-BE49-F238E27FC236}">
                <a16:creationId xmlns:a16="http://schemas.microsoft.com/office/drawing/2014/main" id="{C3334ECE-31B5-3CDC-14EB-A57989EC9496}"/>
              </a:ext>
            </a:extLst>
          </p:cNvPr>
          <p:cNvSpPr txBox="1"/>
          <p:nvPr/>
        </p:nvSpPr>
        <p:spPr>
          <a:xfrm>
            <a:off x="4365386" y="6431815"/>
            <a:ext cx="3677802" cy="307777"/>
          </a:xfrm>
          <a:prstGeom prst="rect">
            <a:avLst/>
          </a:prstGeom>
          <a:solidFill>
            <a:schemeClr val="bg1"/>
          </a:solidFill>
        </p:spPr>
        <p:txBody>
          <a:bodyPr wrap="none" rtlCol="0">
            <a:spAutoFit/>
          </a:bodyPr>
          <a:lstStyle/>
          <a:p>
            <a:r>
              <a:rPr lang="en-US" sz="1400" dirty="0"/>
              <a:t>Adjusted coefficients [95% confidence intervals]</a:t>
            </a:r>
          </a:p>
        </p:txBody>
      </p:sp>
      <p:cxnSp>
        <p:nvCxnSpPr>
          <p:cNvPr id="41" name="Straight Connector 40">
            <a:extLst>
              <a:ext uri="{FF2B5EF4-FFF2-40B4-BE49-F238E27FC236}">
                <a16:creationId xmlns:a16="http://schemas.microsoft.com/office/drawing/2014/main" id="{6A11B1ED-D3D0-A88F-FBEB-3996B8158D40}"/>
              </a:ext>
            </a:extLst>
          </p:cNvPr>
          <p:cNvCxnSpPr>
            <a:cxnSpLocks/>
          </p:cNvCxnSpPr>
          <p:nvPr/>
        </p:nvCxnSpPr>
        <p:spPr>
          <a:xfrm>
            <a:off x="11077080"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nvGrpSpPr>
          <p:cNvPr id="52" name="Group 51">
            <a:extLst>
              <a:ext uri="{FF2B5EF4-FFF2-40B4-BE49-F238E27FC236}">
                <a16:creationId xmlns:a16="http://schemas.microsoft.com/office/drawing/2014/main" id="{3C627C9B-9CE8-A161-BFD0-3278CD119D6B}"/>
              </a:ext>
            </a:extLst>
          </p:cNvPr>
          <p:cNvGrpSpPr/>
          <p:nvPr/>
        </p:nvGrpSpPr>
        <p:grpSpPr>
          <a:xfrm>
            <a:off x="6550076" y="2408824"/>
            <a:ext cx="2784306" cy="3891609"/>
            <a:chOff x="6550076" y="2408824"/>
            <a:chExt cx="2784306" cy="3891609"/>
          </a:xfrm>
        </p:grpSpPr>
        <p:pic>
          <p:nvPicPr>
            <p:cNvPr id="53" name="Picture 52" descr="A diagram of a football game&#10;&#10;Description automatically generated">
              <a:extLst>
                <a:ext uri="{FF2B5EF4-FFF2-40B4-BE49-F238E27FC236}">
                  <a16:creationId xmlns:a16="http://schemas.microsoft.com/office/drawing/2014/main" id="{CC71687E-56C6-050E-3A10-D2CA74CEEACE}"/>
                </a:ext>
              </a:extLst>
            </p:cNvPr>
            <p:cNvPicPr>
              <a:picLocks noChangeAspect="1"/>
            </p:cNvPicPr>
            <p:nvPr/>
          </p:nvPicPr>
          <p:blipFill>
            <a:blip r:embed="rId5"/>
            <a:stretch>
              <a:fillRect/>
            </a:stretch>
          </p:blipFill>
          <p:spPr>
            <a:xfrm>
              <a:off x="6550076" y="2408824"/>
              <a:ext cx="2784306" cy="3891609"/>
            </a:xfrm>
            <a:prstGeom prst="rect">
              <a:avLst/>
            </a:prstGeom>
          </p:spPr>
        </p:pic>
        <p:sp>
          <p:nvSpPr>
            <p:cNvPr id="54" name="Oval 53">
              <a:extLst>
                <a:ext uri="{FF2B5EF4-FFF2-40B4-BE49-F238E27FC236}">
                  <a16:creationId xmlns:a16="http://schemas.microsoft.com/office/drawing/2014/main" id="{86FE6A84-2C3C-84CA-7B1F-EFFD7529EE73}"/>
                </a:ext>
              </a:extLst>
            </p:cNvPr>
            <p:cNvSpPr/>
            <p:nvPr/>
          </p:nvSpPr>
          <p:spPr>
            <a:xfrm>
              <a:off x="7495072" y="443841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55" name="Straight Connector 54">
              <a:extLst>
                <a:ext uri="{FF2B5EF4-FFF2-40B4-BE49-F238E27FC236}">
                  <a16:creationId xmlns:a16="http://schemas.microsoft.com/office/drawing/2014/main" id="{6C4909CE-8401-DAAE-E9D5-AD324F8AF473}"/>
                </a:ext>
              </a:extLst>
            </p:cNvPr>
            <p:cNvCxnSpPr>
              <a:cxnSpLocks/>
            </p:cNvCxnSpPr>
            <p:nvPr/>
          </p:nvCxnSpPr>
          <p:spPr>
            <a:xfrm>
              <a:off x="7941995"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57" name="Group 56">
            <a:extLst>
              <a:ext uri="{FF2B5EF4-FFF2-40B4-BE49-F238E27FC236}">
                <a16:creationId xmlns:a16="http://schemas.microsoft.com/office/drawing/2014/main" id="{3B49F57E-0F25-37B0-3C60-F3CBEB2B0C6C}"/>
              </a:ext>
            </a:extLst>
          </p:cNvPr>
          <p:cNvGrpSpPr/>
          <p:nvPr/>
        </p:nvGrpSpPr>
        <p:grpSpPr>
          <a:xfrm>
            <a:off x="3741986" y="2410471"/>
            <a:ext cx="2784606" cy="3870449"/>
            <a:chOff x="3741986" y="2410471"/>
            <a:chExt cx="2784606" cy="3870449"/>
          </a:xfrm>
        </p:grpSpPr>
        <p:pic>
          <p:nvPicPr>
            <p:cNvPr id="58" name="Picture 57" descr="A black and white diagram with black dots&#10;&#10;Description automatically generated">
              <a:extLst>
                <a:ext uri="{FF2B5EF4-FFF2-40B4-BE49-F238E27FC236}">
                  <a16:creationId xmlns:a16="http://schemas.microsoft.com/office/drawing/2014/main" id="{406B3DED-311E-E62E-D81F-1B5198880078}"/>
                </a:ext>
              </a:extLst>
            </p:cNvPr>
            <p:cNvPicPr>
              <a:picLocks noChangeAspect="1"/>
            </p:cNvPicPr>
            <p:nvPr/>
          </p:nvPicPr>
          <p:blipFill>
            <a:blip r:embed="rId6"/>
            <a:stretch>
              <a:fillRect/>
            </a:stretch>
          </p:blipFill>
          <p:spPr>
            <a:xfrm>
              <a:off x="3741986" y="2410471"/>
              <a:ext cx="2784606" cy="3870449"/>
            </a:xfrm>
            <a:prstGeom prst="rect">
              <a:avLst/>
            </a:prstGeom>
          </p:spPr>
        </p:pic>
        <p:cxnSp>
          <p:nvCxnSpPr>
            <p:cNvPr id="59" name="Straight Connector 58">
              <a:extLst>
                <a:ext uri="{FF2B5EF4-FFF2-40B4-BE49-F238E27FC236}">
                  <a16:creationId xmlns:a16="http://schemas.microsoft.com/office/drawing/2014/main" id="{57A2CB2E-B311-B38D-2FE2-0925D4A18216}"/>
                </a:ext>
              </a:extLst>
            </p:cNvPr>
            <p:cNvCxnSpPr>
              <a:cxnSpLocks/>
            </p:cNvCxnSpPr>
            <p:nvPr/>
          </p:nvCxnSpPr>
          <p:spPr>
            <a:xfrm>
              <a:off x="5139418"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61" name="Group 60">
            <a:extLst>
              <a:ext uri="{FF2B5EF4-FFF2-40B4-BE49-F238E27FC236}">
                <a16:creationId xmlns:a16="http://schemas.microsoft.com/office/drawing/2014/main" id="{3F3DE085-9457-A293-AD11-15D9FD05E48F}"/>
              </a:ext>
            </a:extLst>
          </p:cNvPr>
          <p:cNvGrpSpPr/>
          <p:nvPr/>
        </p:nvGrpSpPr>
        <p:grpSpPr>
          <a:xfrm>
            <a:off x="1041661" y="2423407"/>
            <a:ext cx="2693446" cy="3877205"/>
            <a:chOff x="1041661" y="2423407"/>
            <a:chExt cx="2693446" cy="3877205"/>
          </a:xfrm>
        </p:grpSpPr>
        <p:pic>
          <p:nvPicPr>
            <p:cNvPr id="62" name="Picture 61" descr="A graph with black dots and white text&#10;&#10;Description automatically generated">
              <a:extLst>
                <a:ext uri="{FF2B5EF4-FFF2-40B4-BE49-F238E27FC236}">
                  <a16:creationId xmlns:a16="http://schemas.microsoft.com/office/drawing/2014/main" id="{CD13C456-B4C4-31B8-481C-99601B3C5576}"/>
                </a:ext>
              </a:extLst>
            </p:cNvPr>
            <p:cNvPicPr>
              <a:picLocks noChangeAspect="1"/>
            </p:cNvPicPr>
            <p:nvPr/>
          </p:nvPicPr>
          <p:blipFill rotWithShape="1">
            <a:blip r:embed="rId7"/>
            <a:srcRect l="37994"/>
            <a:stretch/>
          </p:blipFill>
          <p:spPr>
            <a:xfrm>
              <a:off x="1041661" y="2423407"/>
              <a:ext cx="2693446" cy="3877205"/>
            </a:xfrm>
            <a:prstGeom prst="rect">
              <a:avLst/>
            </a:prstGeom>
          </p:spPr>
        </p:pic>
        <p:sp>
          <p:nvSpPr>
            <p:cNvPr id="63" name="Oval 62">
              <a:extLst>
                <a:ext uri="{FF2B5EF4-FFF2-40B4-BE49-F238E27FC236}">
                  <a16:creationId xmlns:a16="http://schemas.microsoft.com/office/drawing/2014/main" id="{A7619F4D-9747-4C84-6FE2-C0683476373B}"/>
                </a:ext>
              </a:extLst>
            </p:cNvPr>
            <p:cNvSpPr/>
            <p:nvPr/>
          </p:nvSpPr>
          <p:spPr>
            <a:xfrm>
              <a:off x="1752475" y="2848429"/>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4" name="Straight Connector 63">
              <a:extLst>
                <a:ext uri="{FF2B5EF4-FFF2-40B4-BE49-F238E27FC236}">
                  <a16:creationId xmlns:a16="http://schemas.microsoft.com/office/drawing/2014/main" id="{842D87F4-B88B-FDEE-5C83-D662AF6E4434}"/>
                </a:ext>
              </a:extLst>
            </p:cNvPr>
            <p:cNvCxnSpPr>
              <a:cxnSpLocks/>
            </p:cNvCxnSpPr>
            <p:nvPr/>
          </p:nvCxnSpPr>
          <p:spPr>
            <a:xfrm>
              <a:off x="2362571"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sp>
        <p:nvSpPr>
          <p:cNvPr id="65" name="Rectangle 64">
            <a:extLst>
              <a:ext uri="{FF2B5EF4-FFF2-40B4-BE49-F238E27FC236}">
                <a16:creationId xmlns:a16="http://schemas.microsoft.com/office/drawing/2014/main" id="{4BF4CEEB-51D3-06A9-9D50-1B0E60A5211B}"/>
              </a:ext>
            </a:extLst>
          </p:cNvPr>
          <p:cNvSpPr/>
          <p:nvPr/>
        </p:nvSpPr>
        <p:spPr>
          <a:xfrm>
            <a:off x="175898" y="6379536"/>
            <a:ext cx="2653726" cy="47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 name="Rectangle 3">
            <a:extLst>
              <a:ext uri="{FF2B5EF4-FFF2-40B4-BE49-F238E27FC236}">
                <a16:creationId xmlns:a16="http://schemas.microsoft.com/office/drawing/2014/main" id="{15CFF295-18C7-A111-E5B6-169D70C95907}"/>
              </a:ext>
            </a:extLst>
          </p:cNvPr>
          <p:cNvSpPr/>
          <p:nvPr/>
        </p:nvSpPr>
        <p:spPr>
          <a:xfrm>
            <a:off x="34634" y="3159466"/>
            <a:ext cx="12110798"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418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diagram, line&#10;&#10;Description automatically generated">
            <a:extLst>
              <a:ext uri="{FF2B5EF4-FFF2-40B4-BE49-F238E27FC236}">
                <a16:creationId xmlns:a16="http://schemas.microsoft.com/office/drawing/2014/main" id="{DCC54A67-AD81-60B7-83B7-28FFDBF502B0}"/>
              </a:ext>
            </a:extLst>
          </p:cNvPr>
          <p:cNvPicPr>
            <a:picLocks noChangeAspect="1"/>
          </p:cNvPicPr>
          <p:nvPr/>
        </p:nvPicPr>
        <p:blipFill rotWithShape="1">
          <a:blip r:embed="rId3"/>
          <a:srcRect b="77963"/>
          <a:stretch/>
        </p:blipFill>
        <p:spPr>
          <a:xfrm>
            <a:off x="178513" y="1301907"/>
            <a:ext cx="11823041" cy="1135636"/>
          </a:xfrm>
          <a:prstGeom prst="rect">
            <a:avLst/>
          </a:prstGeom>
        </p:spPr>
      </p:pic>
      <p:grpSp>
        <p:nvGrpSpPr>
          <p:cNvPr id="45" name="Group 44">
            <a:extLst>
              <a:ext uri="{FF2B5EF4-FFF2-40B4-BE49-F238E27FC236}">
                <a16:creationId xmlns:a16="http://schemas.microsoft.com/office/drawing/2014/main" id="{E21C80F9-D03B-87D2-4E3F-BFF7F46609C0}"/>
              </a:ext>
            </a:extLst>
          </p:cNvPr>
          <p:cNvGrpSpPr/>
          <p:nvPr/>
        </p:nvGrpSpPr>
        <p:grpSpPr>
          <a:xfrm>
            <a:off x="9367746" y="2408825"/>
            <a:ext cx="2775411" cy="3870448"/>
            <a:chOff x="9367746" y="2408825"/>
            <a:chExt cx="2775411" cy="3870448"/>
          </a:xfrm>
        </p:grpSpPr>
        <p:pic>
          <p:nvPicPr>
            <p:cNvPr id="46" name="Picture 45" descr="A diagram of a football game&#10;&#10;Description automatically generated">
              <a:extLst>
                <a:ext uri="{FF2B5EF4-FFF2-40B4-BE49-F238E27FC236}">
                  <a16:creationId xmlns:a16="http://schemas.microsoft.com/office/drawing/2014/main" id="{1CE062C9-467A-9240-2A84-AE45924424F8}"/>
                </a:ext>
              </a:extLst>
            </p:cNvPr>
            <p:cNvPicPr>
              <a:picLocks noChangeAspect="1"/>
            </p:cNvPicPr>
            <p:nvPr/>
          </p:nvPicPr>
          <p:blipFill>
            <a:blip r:embed="rId4"/>
            <a:stretch>
              <a:fillRect/>
            </a:stretch>
          </p:blipFill>
          <p:spPr>
            <a:xfrm>
              <a:off x="9367746" y="2408825"/>
              <a:ext cx="2775411" cy="3870448"/>
            </a:xfrm>
            <a:prstGeom prst="rect">
              <a:avLst/>
            </a:prstGeom>
          </p:spPr>
        </p:pic>
        <p:sp>
          <p:nvSpPr>
            <p:cNvPr id="47" name="Oval 46">
              <a:extLst>
                <a:ext uri="{FF2B5EF4-FFF2-40B4-BE49-F238E27FC236}">
                  <a16:creationId xmlns:a16="http://schemas.microsoft.com/office/drawing/2014/main" id="{D98D63F6-35DA-E409-2C10-E2B4A3125B3C}"/>
                </a:ext>
              </a:extLst>
            </p:cNvPr>
            <p:cNvSpPr/>
            <p:nvPr/>
          </p:nvSpPr>
          <p:spPr>
            <a:xfrm>
              <a:off x="10685592" y="4933277"/>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377404AE-B30A-4CB6-E10B-6AF483ADCD9E}"/>
                </a:ext>
              </a:extLst>
            </p:cNvPr>
            <p:cNvSpPr/>
            <p:nvPr/>
          </p:nvSpPr>
          <p:spPr>
            <a:xfrm>
              <a:off x="10653319" y="546465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9" name="Oval 48">
              <a:extLst>
                <a:ext uri="{FF2B5EF4-FFF2-40B4-BE49-F238E27FC236}">
                  <a16:creationId xmlns:a16="http://schemas.microsoft.com/office/drawing/2014/main" id="{DB35027D-56DE-1663-E974-F6A5CCD1CDD4}"/>
                </a:ext>
              </a:extLst>
            </p:cNvPr>
            <p:cNvSpPr/>
            <p:nvPr/>
          </p:nvSpPr>
          <p:spPr>
            <a:xfrm>
              <a:off x="10346493" y="337243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0" name="Oval 49">
              <a:extLst>
                <a:ext uri="{FF2B5EF4-FFF2-40B4-BE49-F238E27FC236}">
                  <a16:creationId xmlns:a16="http://schemas.microsoft.com/office/drawing/2014/main" id="{2059D2F9-F7F9-52DC-75C2-DD1E054DE802}"/>
                </a:ext>
              </a:extLst>
            </p:cNvPr>
            <p:cNvSpPr/>
            <p:nvPr/>
          </p:nvSpPr>
          <p:spPr>
            <a:xfrm>
              <a:off x="10477171" y="391109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CHEU only</a:t>
            </a:r>
          </a:p>
        </p:txBody>
      </p:sp>
      <p:sp>
        <p:nvSpPr>
          <p:cNvPr id="19" name="TextBox 18">
            <a:extLst>
              <a:ext uri="{FF2B5EF4-FFF2-40B4-BE49-F238E27FC236}">
                <a16:creationId xmlns:a16="http://schemas.microsoft.com/office/drawing/2014/main" id="{D82BC03F-A14C-3C9C-CE97-137FF0192FEE}"/>
              </a:ext>
            </a:extLst>
          </p:cNvPr>
          <p:cNvSpPr txBox="1"/>
          <p:nvPr/>
        </p:nvSpPr>
        <p:spPr>
          <a:xfrm>
            <a:off x="0" y="2797523"/>
            <a:ext cx="1008609" cy="284693"/>
          </a:xfrm>
          <a:prstGeom prst="rect">
            <a:avLst/>
          </a:prstGeom>
          <a:solidFill>
            <a:schemeClr val="bg1"/>
          </a:solidFill>
        </p:spPr>
        <p:txBody>
          <a:bodyPr wrap="none" rtlCol="0">
            <a:spAutoFit/>
          </a:bodyPr>
          <a:lstStyle/>
          <a:p>
            <a:r>
              <a:rPr lang="en-US" sz="1250" dirty="0"/>
              <a:t>Child is male</a:t>
            </a:r>
          </a:p>
        </p:txBody>
      </p:sp>
      <p:sp>
        <p:nvSpPr>
          <p:cNvPr id="21" name="TextBox 20">
            <a:extLst>
              <a:ext uri="{FF2B5EF4-FFF2-40B4-BE49-F238E27FC236}">
                <a16:creationId xmlns:a16="http://schemas.microsoft.com/office/drawing/2014/main" id="{29844ABA-75FD-6D7A-6E98-C3058DA9E412}"/>
              </a:ext>
            </a:extLst>
          </p:cNvPr>
          <p:cNvSpPr txBox="1"/>
          <p:nvPr/>
        </p:nvSpPr>
        <p:spPr>
          <a:xfrm>
            <a:off x="-1" y="3286653"/>
            <a:ext cx="1069652" cy="284693"/>
          </a:xfrm>
          <a:prstGeom prst="rect">
            <a:avLst/>
          </a:prstGeom>
          <a:noFill/>
        </p:spPr>
        <p:txBody>
          <a:bodyPr wrap="none" rtlCol="0">
            <a:spAutoFit/>
          </a:bodyPr>
          <a:lstStyle/>
          <a:p>
            <a:r>
              <a:rPr lang="en-US" sz="1250" dirty="0"/>
              <a:t>Preterm birth</a:t>
            </a:r>
          </a:p>
        </p:txBody>
      </p:sp>
      <p:sp>
        <p:nvSpPr>
          <p:cNvPr id="22" name="TextBox 21">
            <a:extLst>
              <a:ext uri="{FF2B5EF4-FFF2-40B4-BE49-F238E27FC236}">
                <a16:creationId xmlns:a16="http://schemas.microsoft.com/office/drawing/2014/main" id="{37A12DAB-636C-DE96-C444-FC8B292677F8}"/>
              </a:ext>
            </a:extLst>
          </p:cNvPr>
          <p:cNvSpPr txBox="1"/>
          <p:nvPr/>
        </p:nvSpPr>
        <p:spPr>
          <a:xfrm>
            <a:off x="-1" y="3727577"/>
            <a:ext cx="1069651" cy="477054"/>
          </a:xfrm>
          <a:prstGeom prst="rect">
            <a:avLst/>
          </a:prstGeom>
          <a:noFill/>
        </p:spPr>
        <p:txBody>
          <a:bodyPr wrap="square" rtlCol="0">
            <a:spAutoFit/>
          </a:bodyPr>
          <a:lstStyle/>
          <a:p>
            <a:r>
              <a:rPr lang="en-US" sz="1250" dirty="0"/>
              <a:t>Deceased or absent father</a:t>
            </a:r>
          </a:p>
        </p:txBody>
      </p:sp>
      <p:sp>
        <p:nvSpPr>
          <p:cNvPr id="23" name="TextBox 22">
            <a:extLst>
              <a:ext uri="{FF2B5EF4-FFF2-40B4-BE49-F238E27FC236}">
                <a16:creationId xmlns:a16="http://schemas.microsoft.com/office/drawing/2014/main" id="{58F90DC8-CF3F-3F01-8EF0-D0D296079050}"/>
              </a:ext>
            </a:extLst>
          </p:cNvPr>
          <p:cNvSpPr txBox="1"/>
          <p:nvPr/>
        </p:nvSpPr>
        <p:spPr>
          <a:xfrm>
            <a:off x="0" y="4233587"/>
            <a:ext cx="1151068" cy="477054"/>
          </a:xfrm>
          <a:prstGeom prst="rect">
            <a:avLst/>
          </a:prstGeom>
          <a:noFill/>
        </p:spPr>
        <p:txBody>
          <a:bodyPr wrap="square" rtlCol="0">
            <a:spAutoFit/>
          </a:bodyPr>
          <a:lstStyle/>
          <a:p>
            <a:r>
              <a:rPr lang="en-US" sz="1250" dirty="0"/>
              <a:t>Single or widow mother</a:t>
            </a:r>
          </a:p>
        </p:txBody>
      </p:sp>
      <p:sp>
        <p:nvSpPr>
          <p:cNvPr id="24" name="TextBox 23">
            <a:extLst>
              <a:ext uri="{FF2B5EF4-FFF2-40B4-BE49-F238E27FC236}">
                <a16:creationId xmlns:a16="http://schemas.microsoft.com/office/drawing/2014/main" id="{96F8801A-B92B-F5F1-5F65-C5DE1E0CBE53}"/>
              </a:ext>
            </a:extLst>
          </p:cNvPr>
          <p:cNvSpPr txBox="1"/>
          <p:nvPr/>
        </p:nvSpPr>
        <p:spPr>
          <a:xfrm>
            <a:off x="16958" y="4795620"/>
            <a:ext cx="1069651" cy="477054"/>
          </a:xfrm>
          <a:prstGeom prst="rect">
            <a:avLst/>
          </a:prstGeom>
          <a:noFill/>
        </p:spPr>
        <p:txBody>
          <a:bodyPr wrap="square" rtlCol="0">
            <a:spAutoFit/>
          </a:bodyPr>
          <a:lstStyle/>
          <a:p>
            <a:r>
              <a:rPr lang="en-US" sz="1250" dirty="0"/>
              <a:t>Most recent ART was EFV</a:t>
            </a:r>
          </a:p>
        </p:txBody>
      </p:sp>
      <p:sp>
        <p:nvSpPr>
          <p:cNvPr id="25" name="TextBox 24">
            <a:extLst>
              <a:ext uri="{FF2B5EF4-FFF2-40B4-BE49-F238E27FC236}">
                <a16:creationId xmlns:a16="http://schemas.microsoft.com/office/drawing/2014/main" id="{84B25EB8-2FEF-A534-6652-316612AF46F0}"/>
              </a:ext>
            </a:extLst>
          </p:cNvPr>
          <p:cNvSpPr txBox="1"/>
          <p:nvPr/>
        </p:nvSpPr>
        <p:spPr>
          <a:xfrm>
            <a:off x="25093" y="5371863"/>
            <a:ext cx="1069651" cy="477054"/>
          </a:xfrm>
          <a:prstGeom prst="rect">
            <a:avLst/>
          </a:prstGeom>
          <a:noFill/>
        </p:spPr>
        <p:txBody>
          <a:bodyPr wrap="square" rtlCol="0">
            <a:spAutoFit/>
          </a:bodyPr>
          <a:lstStyle/>
          <a:p>
            <a:r>
              <a:rPr lang="en-US" sz="1250" dirty="0"/>
              <a:t>EFV only vs. DTG only</a:t>
            </a:r>
          </a:p>
        </p:txBody>
      </p:sp>
      <p:sp>
        <p:nvSpPr>
          <p:cNvPr id="28" name="Oval 27">
            <a:extLst>
              <a:ext uri="{FF2B5EF4-FFF2-40B4-BE49-F238E27FC236}">
                <a16:creationId xmlns:a16="http://schemas.microsoft.com/office/drawing/2014/main" id="{7EBAF987-A101-E365-8BDB-2C61D4F8D478}"/>
              </a:ext>
            </a:extLst>
          </p:cNvPr>
          <p:cNvSpPr/>
          <p:nvPr/>
        </p:nvSpPr>
        <p:spPr>
          <a:xfrm>
            <a:off x="7427318" y="3911095"/>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0" name="Oval 29">
            <a:extLst>
              <a:ext uri="{FF2B5EF4-FFF2-40B4-BE49-F238E27FC236}">
                <a16:creationId xmlns:a16="http://schemas.microsoft.com/office/drawing/2014/main" id="{12E5C632-3DBC-8D03-E2F2-BF7AA20945F1}"/>
              </a:ext>
            </a:extLst>
          </p:cNvPr>
          <p:cNvSpPr/>
          <p:nvPr/>
        </p:nvSpPr>
        <p:spPr>
          <a:xfrm>
            <a:off x="7495072" y="443121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 name="TextBox 2">
            <a:extLst>
              <a:ext uri="{FF2B5EF4-FFF2-40B4-BE49-F238E27FC236}">
                <a16:creationId xmlns:a16="http://schemas.microsoft.com/office/drawing/2014/main" id="{09E9C43F-825B-E1B3-69EA-6C9E2DEE6C6A}"/>
              </a:ext>
            </a:extLst>
          </p:cNvPr>
          <p:cNvSpPr txBox="1"/>
          <p:nvPr/>
        </p:nvSpPr>
        <p:spPr>
          <a:xfrm>
            <a:off x="2345167" y="6401038"/>
            <a:ext cx="2297699" cy="369332"/>
          </a:xfrm>
          <a:prstGeom prst="rect">
            <a:avLst/>
          </a:prstGeom>
          <a:solidFill>
            <a:schemeClr val="bg1"/>
          </a:solidFill>
        </p:spPr>
        <p:txBody>
          <a:bodyPr wrap="square" rtlCol="0">
            <a:spAutoFit/>
          </a:bodyPr>
          <a:lstStyle/>
          <a:p>
            <a:r>
              <a:rPr lang="en-US" dirty="0"/>
              <a:t>       </a:t>
            </a:r>
          </a:p>
        </p:txBody>
      </p:sp>
      <p:sp>
        <p:nvSpPr>
          <p:cNvPr id="18" name="TextBox 17">
            <a:extLst>
              <a:ext uri="{FF2B5EF4-FFF2-40B4-BE49-F238E27FC236}">
                <a16:creationId xmlns:a16="http://schemas.microsoft.com/office/drawing/2014/main" id="{C3334ECE-31B5-3CDC-14EB-A57989EC9496}"/>
              </a:ext>
            </a:extLst>
          </p:cNvPr>
          <p:cNvSpPr txBox="1"/>
          <p:nvPr/>
        </p:nvSpPr>
        <p:spPr>
          <a:xfrm>
            <a:off x="4365386" y="6431815"/>
            <a:ext cx="3677802" cy="307777"/>
          </a:xfrm>
          <a:prstGeom prst="rect">
            <a:avLst/>
          </a:prstGeom>
          <a:solidFill>
            <a:schemeClr val="bg1"/>
          </a:solidFill>
        </p:spPr>
        <p:txBody>
          <a:bodyPr wrap="none" rtlCol="0">
            <a:spAutoFit/>
          </a:bodyPr>
          <a:lstStyle/>
          <a:p>
            <a:r>
              <a:rPr lang="en-US" sz="1400" dirty="0"/>
              <a:t>Adjusted coefficients [95% confidence intervals]</a:t>
            </a:r>
          </a:p>
        </p:txBody>
      </p:sp>
      <p:cxnSp>
        <p:nvCxnSpPr>
          <p:cNvPr id="41" name="Straight Connector 40">
            <a:extLst>
              <a:ext uri="{FF2B5EF4-FFF2-40B4-BE49-F238E27FC236}">
                <a16:creationId xmlns:a16="http://schemas.microsoft.com/office/drawing/2014/main" id="{6A11B1ED-D3D0-A88F-FBEB-3996B8158D40}"/>
              </a:ext>
            </a:extLst>
          </p:cNvPr>
          <p:cNvCxnSpPr>
            <a:cxnSpLocks/>
          </p:cNvCxnSpPr>
          <p:nvPr/>
        </p:nvCxnSpPr>
        <p:spPr>
          <a:xfrm>
            <a:off x="11077080"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nvGrpSpPr>
          <p:cNvPr id="52" name="Group 51">
            <a:extLst>
              <a:ext uri="{FF2B5EF4-FFF2-40B4-BE49-F238E27FC236}">
                <a16:creationId xmlns:a16="http://schemas.microsoft.com/office/drawing/2014/main" id="{3C627C9B-9CE8-A161-BFD0-3278CD119D6B}"/>
              </a:ext>
            </a:extLst>
          </p:cNvPr>
          <p:cNvGrpSpPr/>
          <p:nvPr/>
        </p:nvGrpSpPr>
        <p:grpSpPr>
          <a:xfrm>
            <a:off x="6550076" y="2408824"/>
            <a:ext cx="2784306" cy="3891609"/>
            <a:chOff x="6550076" y="2408824"/>
            <a:chExt cx="2784306" cy="3891609"/>
          </a:xfrm>
        </p:grpSpPr>
        <p:pic>
          <p:nvPicPr>
            <p:cNvPr id="53" name="Picture 52" descr="A diagram of a football game&#10;&#10;Description automatically generated">
              <a:extLst>
                <a:ext uri="{FF2B5EF4-FFF2-40B4-BE49-F238E27FC236}">
                  <a16:creationId xmlns:a16="http://schemas.microsoft.com/office/drawing/2014/main" id="{CC71687E-56C6-050E-3A10-D2CA74CEEACE}"/>
                </a:ext>
              </a:extLst>
            </p:cNvPr>
            <p:cNvPicPr>
              <a:picLocks noChangeAspect="1"/>
            </p:cNvPicPr>
            <p:nvPr/>
          </p:nvPicPr>
          <p:blipFill>
            <a:blip r:embed="rId5"/>
            <a:stretch>
              <a:fillRect/>
            </a:stretch>
          </p:blipFill>
          <p:spPr>
            <a:xfrm>
              <a:off x="6550076" y="2408824"/>
              <a:ext cx="2784306" cy="3891609"/>
            </a:xfrm>
            <a:prstGeom prst="rect">
              <a:avLst/>
            </a:prstGeom>
          </p:spPr>
        </p:pic>
        <p:sp>
          <p:nvSpPr>
            <p:cNvPr id="54" name="Oval 53">
              <a:extLst>
                <a:ext uri="{FF2B5EF4-FFF2-40B4-BE49-F238E27FC236}">
                  <a16:creationId xmlns:a16="http://schemas.microsoft.com/office/drawing/2014/main" id="{86FE6A84-2C3C-84CA-7B1F-EFFD7529EE73}"/>
                </a:ext>
              </a:extLst>
            </p:cNvPr>
            <p:cNvSpPr/>
            <p:nvPr/>
          </p:nvSpPr>
          <p:spPr>
            <a:xfrm>
              <a:off x="7495072" y="443841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55" name="Straight Connector 54">
              <a:extLst>
                <a:ext uri="{FF2B5EF4-FFF2-40B4-BE49-F238E27FC236}">
                  <a16:creationId xmlns:a16="http://schemas.microsoft.com/office/drawing/2014/main" id="{6C4909CE-8401-DAAE-E9D5-AD324F8AF473}"/>
                </a:ext>
              </a:extLst>
            </p:cNvPr>
            <p:cNvCxnSpPr>
              <a:cxnSpLocks/>
            </p:cNvCxnSpPr>
            <p:nvPr/>
          </p:nvCxnSpPr>
          <p:spPr>
            <a:xfrm>
              <a:off x="7941995"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57" name="Group 56">
            <a:extLst>
              <a:ext uri="{FF2B5EF4-FFF2-40B4-BE49-F238E27FC236}">
                <a16:creationId xmlns:a16="http://schemas.microsoft.com/office/drawing/2014/main" id="{3B49F57E-0F25-37B0-3C60-F3CBEB2B0C6C}"/>
              </a:ext>
            </a:extLst>
          </p:cNvPr>
          <p:cNvGrpSpPr/>
          <p:nvPr/>
        </p:nvGrpSpPr>
        <p:grpSpPr>
          <a:xfrm>
            <a:off x="3741986" y="2410471"/>
            <a:ext cx="2784606" cy="3870449"/>
            <a:chOff x="3741986" y="2410471"/>
            <a:chExt cx="2784606" cy="3870449"/>
          </a:xfrm>
        </p:grpSpPr>
        <p:pic>
          <p:nvPicPr>
            <p:cNvPr id="58" name="Picture 57" descr="A black and white diagram with black dots&#10;&#10;Description automatically generated">
              <a:extLst>
                <a:ext uri="{FF2B5EF4-FFF2-40B4-BE49-F238E27FC236}">
                  <a16:creationId xmlns:a16="http://schemas.microsoft.com/office/drawing/2014/main" id="{406B3DED-311E-E62E-D81F-1B5198880078}"/>
                </a:ext>
              </a:extLst>
            </p:cNvPr>
            <p:cNvPicPr>
              <a:picLocks noChangeAspect="1"/>
            </p:cNvPicPr>
            <p:nvPr/>
          </p:nvPicPr>
          <p:blipFill>
            <a:blip r:embed="rId6"/>
            <a:stretch>
              <a:fillRect/>
            </a:stretch>
          </p:blipFill>
          <p:spPr>
            <a:xfrm>
              <a:off x="3741986" y="2410471"/>
              <a:ext cx="2784606" cy="3870449"/>
            </a:xfrm>
            <a:prstGeom prst="rect">
              <a:avLst/>
            </a:prstGeom>
          </p:spPr>
        </p:pic>
        <p:cxnSp>
          <p:nvCxnSpPr>
            <p:cNvPr id="59" name="Straight Connector 58">
              <a:extLst>
                <a:ext uri="{FF2B5EF4-FFF2-40B4-BE49-F238E27FC236}">
                  <a16:creationId xmlns:a16="http://schemas.microsoft.com/office/drawing/2014/main" id="{57A2CB2E-B311-B38D-2FE2-0925D4A18216}"/>
                </a:ext>
              </a:extLst>
            </p:cNvPr>
            <p:cNvCxnSpPr>
              <a:cxnSpLocks/>
            </p:cNvCxnSpPr>
            <p:nvPr/>
          </p:nvCxnSpPr>
          <p:spPr>
            <a:xfrm>
              <a:off x="5139418"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61" name="Group 60">
            <a:extLst>
              <a:ext uri="{FF2B5EF4-FFF2-40B4-BE49-F238E27FC236}">
                <a16:creationId xmlns:a16="http://schemas.microsoft.com/office/drawing/2014/main" id="{3F3DE085-9457-A293-AD11-15D9FD05E48F}"/>
              </a:ext>
            </a:extLst>
          </p:cNvPr>
          <p:cNvGrpSpPr/>
          <p:nvPr/>
        </p:nvGrpSpPr>
        <p:grpSpPr>
          <a:xfrm>
            <a:off x="1041661" y="2423407"/>
            <a:ext cx="2693446" cy="3877205"/>
            <a:chOff x="1041661" y="2423407"/>
            <a:chExt cx="2693446" cy="3877205"/>
          </a:xfrm>
        </p:grpSpPr>
        <p:pic>
          <p:nvPicPr>
            <p:cNvPr id="62" name="Picture 61" descr="A graph with black dots and white text&#10;&#10;Description automatically generated">
              <a:extLst>
                <a:ext uri="{FF2B5EF4-FFF2-40B4-BE49-F238E27FC236}">
                  <a16:creationId xmlns:a16="http://schemas.microsoft.com/office/drawing/2014/main" id="{CD13C456-B4C4-31B8-481C-99601B3C5576}"/>
                </a:ext>
              </a:extLst>
            </p:cNvPr>
            <p:cNvPicPr>
              <a:picLocks noChangeAspect="1"/>
            </p:cNvPicPr>
            <p:nvPr/>
          </p:nvPicPr>
          <p:blipFill rotWithShape="1">
            <a:blip r:embed="rId7"/>
            <a:srcRect l="37994"/>
            <a:stretch/>
          </p:blipFill>
          <p:spPr>
            <a:xfrm>
              <a:off x="1041661" y="2423407"/>
              <a:ext cx="2693446" cy="3877205"/>
            </a:xfrm>
            <a:prstGeom prst="rect">
              <a:avLst/>
            </a:prstGeom>
          </p:spPr>
        </p:pic>
        <p:sp>
          <p:nvSpPr>
            <p:cNvPr id="63" name="Oval 62">
              <a:extLst>
                <a:ext uri="{FF2B5EF4-FFF2-40B4-BE49-F238E27FC236}">
                  <a16:creationId xmlns:a16="http://schemas.microsoft.com/office/drawing/2014/main" id="{A7619F4D-9747-4C84-6FE2-C0683476373B}"/>
                </a:ext>
              </a:extLst>
            </p:cNvPr>
            <p:cNvSpPr/>
            <p:nvPr/>
          </p:nvSpPr>
          <p:spPr>
            <a:xfrm>
              <a:off x="1752475" y="2848429"/>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4" name="Straight Connector 63">
              <a:extLst>
                <a:ext uri="{FF2B5EF4-FFF2-40B4-BE49-F238E27FC236}">
                  <a16:creationId xmlns:a16="http://schemas.microsoft.com/office/drawing/2014/main" id="{842D87F4-B88B-FDEE-5C83-D662AF6E4434}"/>
                </a:ext>
              </a:extLst>
            </p:cNvPr>
            <p:cNvCxnSpPr>
              <a:cxnSpLocks/>
            </p:cNvCxnSpPr>
            <p:nvPr/>
          </p:nvCxnSpPr>
          <p:spPr>
            <a:xfrm>
              <a:off x="2362571"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sp>
        <p:nvSpPr>
          <p:cNvPr id="65" name="Rectangle 64">
            <a:extLst>
              <a:ext uri="{FF2B5EF4-FFF2-40B4-BE49-F238E27FC236}">
                <a16:creationId xmlns:a16="http://schemas.microsoft.com/office/drawing/2014/main" id="{4BF4CEEB-51D3-06A9-9D50-1B0E60A5211B}"/>
              </a:ext>
            </a:extLst>
          </p:cNvPr>
          <p:cNvSpPr/>
          <p:nvPr/>
        </p:nvSpPr>
        <p:spPr>
          <a:xfrm>
            <a:off x="175898" y="6379536"/>
            <a:ext cx="2653726" cy="47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 name="Rectangle 3">
            <a:extLst>
              <a:ext uri="{FF2B5EF4-FFF2-40B4-BE49-F238E27FC236}">
                <a16:creationId xmlns:a16="http://schemas.microsoft.com/office/drawing/2014/main" id="{15CFF295-18C7-A111-E5B6-169D70C95907}"/>
              </a:ext>
            </a:extLst>
          </p:cNvPr>
          <p:cNvSpPr/>
          <p:nvPr/>
        </p:nvSpPr>
        <p:spPr>
          <a:xfrm>
            <a:off x="25093" y="3694285"/>
            <a:ext cx="12110798"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933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diagram, line&#10;&#10;Description automatically generated">
            <a:extLst>
              <a:ext uri="{FF2B5EF4-FFF2-40B4-BE49-F238E27FC236}">
                <a16:creationId xmlns:a16="http://schemas.microsoft.com/office/drawing/2014/main" id="{DCC54A67-AD81-60B7-83B7-28FFDBF502B0}"/>
              </a:ext>
            </a:extLst>
          </p:cNvPr>
          <p:cNvPicPr>
            <a:picLocks noChangeAspect="1"/>
          </p:cNvPicPr>
          <p:nvPr/>
        </p:nvPicPr>
        <p:blipFill rotWithShape="1">
          <a:blip r:embed="rId3"/>
          <a:srcRect b="77963"/>
          <a:stretch/>
        </p:blipFill>
        <p:spPr>
          <a:xfrm>
            <a:off x="178513" y="1301907"/>
            <a:ext cx="11823041" cy="1135636"/>
          </a:xfrm>
          <a:prstGeom prst="rect">
            <a:avLst/>
          </a:prstGeom>
        </p:spPr>
      </p:pic>
      <p:grpSp>
        <p:nvGrpSpPr>
          <p:cNvPr id="45" name="Group 44">
            <a:extLst>
              <a:ext uri="{FF2B5EF4-FFF2-40B4-BE49-F238E27FC236}">
                <a16:creationId xmlns:a16="http://schemas.microsoft.com/office/drawing/2014/main" id="{E21C80F9-D03B-87D2-4E3F-BFF7F46609C0}"/>
              </a:ext>
            </a:extLst>
          </p:cNvPr>
          <p:cNvGrpSpPr/>
          <p:nvPr/>
        </p:nvGrpSpPr>
        <p:grpSpPr>
          <a:xfrm>
            <a:off x="9367746" y="2408825"/>
            <a:ext cx="2775411" cy="3870448"/>
            <a:chOff x="9367746" y="2408825"/>
            <a:chExt cx="2775411" cy="3870448"/>
          </a:xfrm>
        </p:grpSpPr>
        <p:pic>
          <p:nvPicPr>
            <p:cNvPr id="46" name="Picture 45" descr="A diagram of a football game&#10;&#10;Description automatically generated">
              <a:extLst>
                <a:ext uri="{FF2B5EF4-FFF2-40B4-BE49-F238E27FC236}">
                  <a16:creationId xmlns:a16="http://schemas.microsoft.com/office/drawing/2014/main" id="{1CE062C9-467A-9240-2A84-AE45924424F8}"/>
                </a:ext>
              </a:extLst>
            </p:cNvPr>
            <p:cNvPicPr>
              <a:picLocks noChangeAspect="1"/>
            </p:cNvPicPr>
            <p:nvPr/>
          </p:nvPicPr>
          <p:blipFill>
            <a:blip r:embed="rId4"/>
            <a:stretch>
              <a:fillRect/>
            </a:stretch>
          </p:blipFill>
          <p:spPr>
            <a:xfrm>
              <a:off x="9367746" y="2408825"/>
              <a:ext cx="2775411" cy="3870448"/>
            </a:xfrm>
            <a:prstGeom prst="rect">
              <a:avLst/>
            </a:prstGeom>
          </p:spPr>
        </p:pic>
        <p:sp>
          <p:nvSpPr>
            <p:cNvPr id="47" name="Oval 46">
              <a:extLst>
                <a:ext uri="{FF2B5EF4-FFF2-40B4-BE49-F238E27FC236}">
                  <a16:creationId xmlns:a16="http://schemas.microsoft.com/office/drawing/2014/main" id="{D98D63F6-35DA-E409-2C10-E2B4A3125B3C}"/>
                </a:ext>
              </a:extLst>
            </p:cNvPr>
            <p:cNvSpPr/>
            <p:nvPr/>
          </p:nvSpPr>
          <p:spPr>
            <a:xfrm>
              <a:off x="10685592" y="4933277"/>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377404AE-B30A-4CB6-E10B-6AF483ADCD9E}"/>
                </a:ext>
              </a:extLst>
            </p:cNvPr>
            <p:cNvSpPr/>
            <p:nvPr/>
          </p:nvSpPr>
          <p:spPr>
            <a:xfrm>
              <a:off x="10653319" y="546465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9" name="Oval 48">
              <a:extLst>
                <a:ext uri="{FF2B5EF4-FFF2-40B4-BE49-F238E27FC236}">
                  <a16:creationId xmlns:a16="http://schemas.microsoft.com/office/drawing/2014/main" id="{DB35027D-56DE-1663-E974-F6A5CCD1CDD4}"/>
                </a:ext>
              </a:extLst>
            </p:cNvPr>
            <p:cNvSpPr/>
            <p:nvPr/>
          </p:nvSpPr>
          <p:spPr>
            <a:xfrm>
              <a:off x="10346493" y="337243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0" name="Oval 49">
              <a:extLst>
                <a:ext uri="{FF2B5EF4-FFF2-40B4-BE49-F238E27FC236}">
                  <a16:creationId xmlns:a16="http://schemas.microsoft.com/office/drawing/2014/main" id="{2059D2F9-F7F9-52DC-75C2-DD1E054DE802}"/>
                </a:ext>
              </a:extLst>
            </p:cNvPr>
            <p:cNvSpPr/>
            <p:nvPr/>
          </p:nvSpPr>
          <p:spPr>
            <a:xfrm>
              <a:off x="10477171" y="391109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CHEU only</a:t>
            </a:r>
          </a:p>
        </p:txBody>
      </p:sp>
      <p:sp>
        <p:nvSpPr>
          <p:cNvPr id="19" name="TextBox 18">
            <a:extLst>
              <a:ext uri="{FF2B5EF4-FFF2-40B4-BE49-F238E27FC236}">
                <a16:creationId xmlns:a16="http://schemas.microsoft.com/office/drawing/2014/main" id="{D82BC03F-A14C-3C9C-CE97-137FF0192FEE}"/>
              </a:ext>
            </a:extLst>
          </p:cNvPr>
          <p:cNvSpPr txBox="1"/>
          <p:nvPr/>
        </p:nvSpPr>
        <p:spPr>
          <a:xfrm>
            <a:off x="0" y="2797523"/>
            <a:ext cx="1008609" cy="284693"/>
          </a:xfrm>
          <a:prstGeom prst="rect">
            <a:avLst/>
          </a:prstGeom>
          <a:solidFill>
            <a:schemeClr val="bg1"/>
          </a:solidFill>
        </p:spPr>
        <p:txBody>
          <a:bodyPr wrap="none" rtlCol="0">
            <a:spAutoFit/>
          </a:bodyPr>
          <a:lstStyle/>
          <a:p>
            <a:r>
              <a:rPr lang="en-US" sz="1250" dirty="0"/>
              <a:t>Child is male</a:t>
            </a:r>
          </a:p>
        </p:txBody>
      </p:sp>
      <p:sp>
        <p:nvSpPr>
          <p:cNvPr id="21" name="TextBox 20">
            <a:extLst>
              <a:ext uri="{FF2B5EF4-FFF2-40B4-BE49-F238E27FC236}">
                <a16:creationId xmlns:a16="http://schemas.microsoft.com/office/drawing/2014/main" id="{29844ABA-75FD-6D7A-6E98-C3058DA9E412}"/>
              </a:ext>
            </a:extLst>
          </p:cNvPr>
          <p:cNvSpPr txBox="1"/>
          <p:nvPr/>
        </p:nvSpPr>
        <p:spPr>
          <a:xfrm>
            <a:off x="-1" y="3286653"/>
            <a:ext cx="1069652" cy="284693"/>
          </a:xfrm>
          <a:prstGeom prst="rect">
            <a:avLst/>
          </a:prstGeom>
          <a:noFill/>
        </p:spPr>
        <p:txBody>
          <a:bodyPr wrap="none" rtlCol="0">
            <a:spAutoFit/>
          </a:bodyPr>
          <a:lstStyle/>
          <a:p>
            <a:r>
              <a:rPr lang="en-US" sz="1250" dirty="0"/>
              <a:t>Preterm birth</a:t>
            </a:r>
          </a:p>
        </p:txBody>
      </p:sp>
      <p:sp>
        <p:nvSpPr>
          <p:cNvPr id="22" name="TextBox 21">
            <a:extLst>
              <a:ext uri="{FF2B5EF4-FFF2-40B4-BE49-F238E27FC236}">
                <a16:creationId xmlns:a16="http://schemas.microsoft.com/office/drawing/2014/main" id="{37A12DAB-636C-DE96-C444-FC8B292677F8}"/>
              </a:ext>
            </a:extLst>
          </p:cNvPr>
          <p:cNvSpPr txBox="1"/>
          <p:nvPr/>
        </p:nvSpPr>
        <p:spPr>
          <a:xfrm>
            <a:off x="-1" y="3727577"/>
            <a:ext cx="1069651" cy="477054"/>
          </a:xfrm>
          <a:prstGeom prst="rect">
            <a:avLst/>
          </a:prstGeom>
          <a:noFill/>
        </p:spPr>
        <p:txBody>
          <a:bodyPr wrap="square" rtlCol="0">
            <a:spAutoFit/>
          </a:bodyPr>
          <a:lstStyle/>
          <a:p>
            <a:r>
              <a:rPr lang="en-US" sz="1250" dirty="0"/>
              <a:t>Deceased or absent father</a:t>
            </a:r>
          </a:p>
        </p:txBody>
      </p:sp>
      <p:sp>
        <p:nvSpPr>
          <p:cNvPr id="23" name="TextBox 22">
            <a:extLst>
              <a:ext uri="{FF2B5EF4-FFF2-40B4-BE49-F238E27FC236}">
                <a16:creationId xmlns:a16="http://schemas.microsoft.com/office/drawing/2014/main" id="{58F90DC8-CF3F-3F01-8EF0-D0D296079050}"/>
              </a:ext>
            </a:extLst>
          </p:cNvPr>
          <p:cNvSpPr txBox="1"/>
          <p:nvPr/>
        </p:nvSpPr>
        <p:spPr>
          <a:xfrm>
            <a:off x="0" y="4233587"/>
            <a:ext cx="1151068" cy="477054"/>
          </a:xfrm>
          <a:prstGeom prst="rect">
            <a:avLst/>
          </a:prstGeom>
          <a:noFill/>
        </p:spPr>
        <p:txBody>
          <a:bodyPr wrap="square" rtlCol="0">
            <a:spAutoFit/>
          </a:bodyPr>
          <a:lstStyle/>
          <a:p>
            <a:r>
              <a:rPr lang="en-US" sz="1250" dirty="0"/>
              <a:t>Single or widow mother</a:t>
            </a:r>
          </a:p>
        </p:txBody>
      </p:sp>
      <p:sp>
        <p:nvSpPr>
          <p:cNvPr id="24" name="TextBox 23">
            <a:extLst>
              <a:ext uri="{FF2B5EF4-FFF2-40B4-BE49-F238E27FC236}">
                <a16:creationId xmlns:a16="http://schemas.microsoft.com/office/drawing/2014/main" id="{96F8801A-B92B-F5F1-5F65-C5DE1E0CBE53}"/>
              </a:ext>
            </a:extLst>
          </p:cNvPr>
          <p:cNvSpPr txBox="1"/>
          <p:nvPr/>
        </p:nvSpPr>
        <p:spPr>
          <a:xfrm>
            <a:off x="16958" y="4795620"/>
            <a:ext cx="1069651" cy="477054"/>
          </a:xfrm>
          <a:prstGeom prst="rect">
            <a:avLst/>
          </a:prstGeom>
          <a:noFill/>
        </p:spPr>
        <p:txBody>
          <a:bodyPr wrap="square" rtlCol="0">
            <a:spAutoFit/>
          </a:bodyPr>
          <a:lstStyle/>
          <a:p>
            <a:r>
              <a:rPr lang="en-US" sz="1250" dirty="0"/>
              <a:t>Most recent ART was EFV</a:t>
            </a:r>
          </a:p>
        </p:txBody>
      </p:sp>
      <p:sp>
        <p:nvSpPr>
          <p:cNvPr id="25" name="TextBox 24">
            <a:extLst>
              <a:ext uri="{FF2B5EF4-FFF2-40B4-BE49-F238E27FC236}">
                <a16:creationId xmlns:a16="http://schemas.microsoft.com/office/drawing/2014/main" id="{84B25EB8-2FEF-A534-6652-316612AF46F0}"/>
              </a:ext>
            </a:extLst>
          </p:cNvPr>
          <p:cNvSpPr txBox="1"/>
          <p:nvPr/>
        </p:nvSpPr>
        <p:spPr>
          <a:xfrm>
            <a:off x="25093" y="5371863"/>
            <a:ext cx="1069651" cy="477054"/>
          </a:xfrm>
          <a:prstGeom prst="rect">
            <a:avLst/>
          </a:prstGeom>
          <a:noFill/>
        </p:spPr>
        <p:txBody>
          <a:bodyPr wrap="square" rtlCol="0">
            <a:spAutoFit/>
          </a:bodyPr>
          <a:lstStyle/>
          <a:p>
            <a:r>
              <a:rPr lang="en-US" sz="1250" dirty="0"/>
              <a:t>EFV only vs. DTG only</a:t>
            </a:r>
          </a:p>
        </p:txBody>
      </p:sp>
      <p:sp>
        <p:nvSpPr>
          <p:cNvPr id="28" name="Oval 27">
            <a:extLst>
              <a:ext uri="{FF2B5EF4-FFF2-40B4-BE49-F238E27FC236}">
                <a16:creationId xmlns:a16="http://schemas.microsoft.com/office/drawing/2014/main" id="{7EBAF987-A101-E365-8BDB-2C61D4F8D478}"/>
              </a:ext>
            </a:extLst>
          </p:cNvPr>
          <p:cNvSpPr/>
          <p:nvPr/>
        </p:nvSpPr>
        <p:spPr>
          <a:xfrm>
            <a:off x="7427318" y="3911095"/>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0" name="Oval 29">
            <a:extLst>
              <a:ext uri="{FF2B5EF4-FFF2-40B4-BE49-F238E27FC236}">
                <a16:creationId xmlns:a16="http://schemas.microsoft.com/office/drawing/2014/main" id="{12E5C632-3DBC-8D03-E2F2-BF7AA20945F1}"/>
              </a:ext>
            </a:extLst>
          </p:cNvPr>
          <p:cNvSpPr/>
          <p:nvPr/>
        </p:nvSpPr>
        <p:spPr>
          <a:xfrm>
            <a:off x="7495072" y="443121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 name="TextBox 2">
            <a:extLst>
              <a:ext uri="{FF2B5EF4-FFF2-40B4-BE49-F238E27FC236}">
                <a16:creationId xmlns:a16="http://schemas.microsoft.com/office/drawing/2014/main" id="{09E9C43F-825B-E1B3-69EA-6C9E2DEE6C6A}"/>
              </a:ext>
            </a:extLst>
          </p:cNvPr>
          <p:cNvSpPr txBox="1"/>
          <p:nvPr/>
        </p:nvSpPr>
        <p:spPr>
          <a:xfrm>
            <a:off x="2345167" y="6401038"/>
            <a:ext cx="2297699" cy="369332"/>
          </a:xfrm>
          <a:prstGeom prst="rect">
            <a:avLst/>
          </a:prstGeom>
          <a:solidFill>
            <a:schemeClr val="bg1"/>
          </a:solidFill>
        </p:spPr>
        <p:txBody>
          <a:bodyPr wrap="square" rtlCol="0">
            <a:spAutoFit/>
          </a:bodyPr>
          <a:lstStyle/>
          <a:p>
            <a:r>
              <a:rPr lang="en-US" dirty="0"/>
              <a:t>       </a:t>
            </a:r>
          </a:p>
        </p:txBody>
      </p:sp>
      <p:sp>
        <p:nvSpPr>
          <p:cNvPr id="18" name="TextBox 17">
            <a:extLst>
              <a:ext uri="{FF2B5EF4-FFF2-40B4-BE49-F238E27FC236}">
                <a16:creationId xmlns:a16="http://schemas.microsoft.com/office/drawing/2014/main" id="{C3334ECE-31B5-3CDC-14EB-A57989EC9496}"/>
              </a:ext>
            </a:extLst>
          </p:cNvPr>
          <p:cNvSpPr txBox="1"/>
          <p:nvPr/>
        </p:nvSpPr>
        <p:spPr>
          <a:xfrm>
            <a:off x="4365386" y="6431815"/>
            <a:ext cx="3677802" cy="307777"/>
          </a:xfrm>
          <a:prstGeom prst="rect">
            <a:avLst/>
          </a:prstGeom>
          <a:solidFill>
            <a:schemeClr val="bg1"/>
          </a:solidFill>
        </p:spPr>
        <p:txBody>
          <a:bodyPr wrap="none" rtlCol="0">
            <a:spAutoFit/>
          </a:bodyPr>
          <a:lstStyle/>
          <a:p>
            <a:r>
              <a:rPr lang="en-US" sz="1400" dirty="0"/>
              <a:t>Adjusted coefficients [95% confidence intervals]</a:t>
            </a:r>
          </a:p>
        </p:txBody>
      </p:sp>
      <p:cxnSp>
        <p:nvCxnSpPr>
          <p:cNvPr id="41" name="Straight Connector 40">
            <a:extLst>
              <a:ext uri="{FF2B5EF4-FFF2-40B4-BE49-F238E27FC236}">
                <a16:creationId xmlns:a16="http://schemas.microsoft.com/office/drawing/2014/main" id="{6A11B1ED-D3D0-A88F-FBEB-3996B8158D40}"/>
              </a:ext>
            </a:extLst>
          </p:cNvPr>
          <p:cNvCxnSpPr>
            <a:cxnSpLocks/>
          </p:cNvCxnSpPr>
          <p:nvPr/>
        </p:nvCxnSpPr>
        <p:spPr>
          <a:xfrm>
            <a:off x="11077080"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nvGrpSpPr>
          <p:cNvPr id="52" name="Group 51">
            <a:extLst>
              <a:ext uri="{FF2B5EF4-FFF2-40B4-BE49-F238E27FC236}">
                <a16:creationId xmlns:a16="http://schemas.microsoft.com/office/drawing/2014/main" id="{3C627C9B-9CE8-A161-BFD0-3278CD119D6B}"/>
              </a:ext>
            </a:extLst>
          </p:cNvPr>
          <p:cNvGrpSpPr/>
          <p:nvPr/>
        </p:nvGrpSpPr>
        <p:grpSpPr>
          <a:xfrm>
            <a:off x="6550076" y="2408824"/>
            <a:ext cx="2784306" cy="3891609"/>
            <a:chOff x="6550076" y="2408824"/>
            <a:chExt cx="2784306" cy="3891609"/>
          </a:xfrm>
        </p:grpSpPr>
        <p:pic>
          <p:nvPicPr>
            <p:cNvPr id="53" name="Picture 52" descr="A diagram of a football game&#10;&#10;Description automatically generated">
              <a:extLst>
                <a:ext uri="{FF2B5EF4-FFF2-40B4-BE49-F238E27FC236}">
                  <a16:creationId xmlns:a16="http://schemas.microsoft.com/office/drawing/2014/main" id="{CC71687E-56C6-050E-3A10-D2CA74CEEACE}"/>
                </a:ext>
              </a:extLst>
            </p:cNvPr>
            <p:cNvPicPr>
              <a:picLocks noChangeAspect="1"/>
            </p:cNvPicPr>
            <p:nvPr/>
          </p:nvPicPr>
          <p:blipFill>
            <a:blip r:embed="rId5"/>
            <a:stretch>
              <a:fillRect/>
            </a:stretch>
          </p:blipFill>
          <p:spPr>
            <a:xfrm>
              <a:off x="6550076" y="2408824"/>
              <a:ext cx="2784306" cy="3891609"/>
            </a:xfrm>
            <a:prstGeom prst="rect">
              <a:avLst/>
            </a:prstGeom>
          </p:spPr>
        </p:pic>
        <p:sp>
          <p:nvSpPr>
            <p:cNvPr id="54" name="Oval 53">
              <a:extLst>
                <a:ext uri="{FF2B5EF4-FFF2-40B4-BE49-F238E27FC236}">
                  <a16:creationId xmlns:a16="http://schemas.microsoft.com/office/drawing/2014/main" id="{86FE6A84-2C3C-84CA-7B1F-EFFD7529EE73}"/>
                </a:ext>
              </a:extLst>
            </p:cNvPr>
            <p:cNvSpPr/>
            <p:nvPr/>
          </p:nvSpPr>
          <p:spPr>
            <a:xfrm>
              <a:off x="7495072" y="443841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55" name="Straight Connector 54">
              <a:extLst>
                <a:ext uri="{FF2B5EF4-FFF2-40B4-BE49-F238E27FC236}">
                  <a16:creationId xmlns:a16="http://schemas.microsoft.com/office/drawing/2014/main" id="{6C4909CE-8401-DAAE-E9D5-AD324F8AF473}"/>
                </a:ext>
              </a:extLst>
            </p:cNvPr>
            <p:cNvCxnSpPr>
              <a:cxnSpLocks/>
            </p:cNvCxnSpPr>
            <p:nvPr/>
          </p:nvCxnSpPr>
          <p:spPr>
            <a:xfrm>
              <a:off x="7941995"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57" name="Group 56">
            <a:extLst>
              <a:ext uri="{FF2B5EF4-FFF2-40B4-BE49-F238E27FC236}">
                <a16:creationId xmlns:a16="http://schemas.microsoft.com/office/drawing/2014/main" id="{3B49F57E-0F25-37B0-3C60-F3CBEB2B0C6C}"/>
              </a:ext>
            </a:extLst>
          </p:cNvPr>
          <p:cNvGrpSpPr/>
          <p:nvPr/>
        </p:nvGrpSpPr>
        <p:grpSpPr>
          <a:xfrm>
            <a:off x="3741986" y="2410471"/>
            <a:ext cx="2784606" cy="3870449"/>
            <a:chOff x="3741986" y="2410471"/>
            <a:chExt cx="2784606" cy="3870449"/>
          </a:xfrm>
        </p:grpSpPr>
        <p:pic>
          <p:nvPicPr>
            <p:cNvPr id="58" name="Picture 57" descr="A black and white diagram with black dots&#10;&#10;Description automatically generated">
              <a:extLst>
                <a:ext uri="{FF2B5EF4-FFF2-40B4-BE49-F238E27FC236}">
                  <a16:creationId xmlns:a16="http://schemas.microsoft.com/office/drawing/2014/main" id="{406B3DED-311E-E62E-D81F-1B5198880078}"/>
                </a:ext>
              </a:extLst>
            </p:cNvPr>
            <p:cNvPicPr>
              <a:picLocks noChangeAspect="1"/>
            </p:cNvPicPr>
            <p:nvPr/>
          </p:nvPicPr>
          <p:blipFill>
            <a:blip r:embed="rId6"/>
            <a:stretch>
              <a:fillRect/>
            </a:stretch>
          </p:blipFill>
          <p:spPr>
            <a:xfrm>
              <a:off x="3741986" y="2410471"/>
              <a:ext cx="2784606" cy="3870449"/>
            </a:xfrm>
            <a:prstGeom prst="rect">
              <a:avLst/>
            </a:prstGeom>
          </p:spPr>
        </p:pic>
        <p:cxnSp>
          <p:nvCxnSpPr>
            <p:cNvPr id="59" name="Straight Connector 58">
              <a:extLst>
                <a:ext uri="{FF2B5EF4-FFF2-40B4-BE49-F238E27FC236}">
                  <a16:creationId xmlns:a16="http://schemas.microsoft.com/office/drawing/2014/main" id="{57A2CB2E-B311-B38D-2FE2-0925D4A18216}"/>
                </a:ext>
              </a:extLst>
            </p:cNvPr>
            <p:cNvCxnSpPr>
              <a:cxnSpLocks/>
            </p:cNvCxnSpPr>
            <p:nvPr/>
          </p:nvCxnSpPr>
          <p:spPr>
            <a:xfrm>
              <a:off x="5139418"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61" name="Group 60">
            <a:extLst>
              <a:ext uri="{FF2B5EF4-FFF2-40B4-BE49-F238E27FC236}">
                <a16:creationId xmlns:a16="http://schemas.microsoft.com/office/drawing/2014/main" id="{3F3DE085-9457-A293-AD11-15D9FD05E48F}"/>
              </a:ext>
            </a:extLst>
          </p:cNvPr>
          <p:cNvGrpSpPr/>
          <p:nvPr/>
        </p:nvGrpSpPr>
        <p:grpSpPr>
          <a:xfrm>
            <a:off x="1041661" y="2423407"/>
            <a:ext cx="2693446" cy="3877205"/>
            <a:chOff x="1041661" y="2423407"/>
            <a:chExt cx="2693446" cy="3877205"/>
          </a:xfrm>
        </p:grpSpPr>
        <p:pic>
          <p:nvPicPr>
            <p:cNvPr id="62" name="Picture 61" descr="A graph with black dots and white text&#10;&#10;Description automatically generated">
              <a:extLst>
                <a:ext uri="{FF2B5EF4-FFF2-40B4-BE49-F238E27FC236}">
                  <a16:creationId xmlns:a16="http://schemas.microsoft.com/office/drawing/2014/main" id="{CD13C456-B4C4-31B8-481C-99601B3C5576}"/>
                </a:ext>
              </a:extLst>
            </p:cNvPr>
            <p:cNvPicPr>
              <a:picLocks noChangeAspect="1"/>
            </p:cNvPicPr>
            <p:nvPr/>
          </p:nvPicPr>
          <p:blipFill rotWithShape="1">
            <a:blip r:embed="rId7"/>
            <a:srcRect l="37994"/>
            <a:stretch/>
          </p:blipFill>
          <p:spPr>
            <a:xfrm>
              <a:off x="1041661" y="2423407"/>
              <a:ext cx="2693446" cy="3877205"/>
            </a:xfrm>
            <a:prstGeom prst="rect">
              <a:avLst/>
            </a:prstGeom>
          </p:spPr>
        </p:pic>
        <p:sp>
          <p:nvSpPr>
            <p:cNvPr id="63" name="Oval 62">
              <a:extLst>
                <a:ext uri="{FF2B5EF4-FFF2-40B4-BE49-F238E27FC236}">
                  <a16:creationId xmlns:a16="http://schemas.microsoft.com/office/drawing/2014/main" id="{A7619F4D-9747-4C84-6FE2-C0683476373B}"/>
                </a:ext>
              </a:extLst>
            </p:cNvPr>
            <p:cNvSpPr/>
            <p:nvPr/>
          </p:nvSpPr>
          <p:spPr>
            <a:xfrm>
              <a:off x="1752475" y="2848429"/>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4" name="Straight Connector 63">
              <a:extLst>
                <a:ext uri="{FF2B5EF4-FFF2-40B4-BE49-F238E27FC236}">
                  <a16:creationId xmlns:a16="http://schemas.microsoft.com/office/drawing/2014/main" id="{842D87F4-B88B-FDEE-5C83-D662AF6E4434}"/>
                </a:ext>
              </a:extLst>
            </p:cNvPr>
            <p:cNvCxnSpPr>
              <a:cxnSpLocks/>
            </p:cNvCxnSpPr>
            <p:nvPr/>
          </p:nvCxnSpPr>
          <p:spPr>
            <a:xfrm>
              <a:off x="2362571"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sp>
        <p:nvSpPr>
          <p:cNvPr id="65" name="Rectangle 64">
            <a:extLst>
              <a:ext uri="{FF2B5EF4-FFF2-40B4-BE49-F238E27FC236}">
                <a16:creationId xmlns:a16="http://schemas.microsoft.com/office/drawing/2014/main" id="{4BF4CEEB-51D3-06A9-9D50-1B0E60A5211B}"/>
              </a:ext>
            </a:extLst>
          </p:cNvPr>
          <p:cNvSpPr/>
          <p:nvPr/>
        </p:nvSpPr>
        <p:spPr>
          <a:xfrm>
            <a:off x="175898" y="6379536"/>
            <a:ext cx="2653726" cy="47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 name="Rectangle 3">
            <a:extLst>
              <a:ext uri="{FF2B5EF4-FFF2-40B4-BE49-F238E27FC236}">
                <a16:creationId xmlns:a16="http://schemas.microsoft.com/office/drawing/2014/main" id="{15CFF295-18C7-A111-E5B6-169D70C95907}"/>
              </a:ext>
            </a:extLst>
          </p:cNvPr>
          <p:cNvSpPr/>
          <p:nvPr/>
        </p:nvSpPr>
        <p:spPr>
          <a:xfrm>
            <a:off x="25093" y="4216537"/>
            <a:ext cx="12110798"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66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diagram, line&#10;&#10;Description automatically generated">
            <a:extLst>
              <a:ext uri="{FF2B5EF4-FFF2-40B4-BE49-F238E27FC236}">
                <a16:creationId xmlns:a16="http://schemas.microsoft.com/office/drawing/2014/main" id="{DCC54A67-AD81-60B7-83B7-28FFDBF502B0}"/>
              </a:ext>
            </a:extLst>
          </p:cNvPr>
          <p:cNvPicPr>
            <a:picLocks noChangeAspect="1"/>
          </p:cNvPicPr>
          <p:nvPr/>
        </p:nvPicPr>
        <p:blipFill rotWithShape="1">
          <a:blip r:embed="rId3"/>
          <a:srcRect b="77963"/>
          <a:stretch/>
        </p:blipFill>
        <p:spPr>
          <a:xfrm>
            <a:off x="178513" y="1301907"/>
            <a:ext cx="11823041" cy="1135636"/>
          </a:xfrm>
          <a:prstGeom prst="rect">
            <a:avLst/>
          </a:prstGeom>
        </p:spPr>
      </p:pic>
      <p:grpSp>
        <p:nvGrpSpPr>
          <p:cNvPr id="45" name="Group 44">
            <a:extLst>
              <a:ext uri="{FF2B5EF4-FFF2-40B4-BE49-F238E27FC236}">
                <a16:creationId xmlns:a16="http://schemas.microsoft.com/office/drawing/2014/main" id="{E21C80F9-D03B-87D2-4E3F-BFF7F46609C0}"/>
              </a:ext>
            </a:extLst>
          </p:cNvPr>
          <p:cNvGrpSpPr/>
          <p:nvPr/>
        </p:nvGrpSpPr>
        <p:grpSpPr>
          <a:xfrm>
            <a:off x="9367746" y="2408825"/>
            <a:ext cx="2775411" cy="3870448"/>
            <a:chOff x="9367746" y="2408825"/>
            <a:chExt cx="2775411" cy="3870448"/>
          </a:xfrm>
        </p:grpSpPr>
        <p:pic>
          <p:nvPicPr>
            <p:cNvPr id="46" name="Picture 45" descr="A diagram of a football game&#10;&#10;Description automatically generated">
              <a:extLst>
                <a:ext uri="{FF2B5EF4-FFF2-40B4-BE49-F238E27FC236}">
                  <a16:creationId xmlns:a16="http://schemas.microsoft.com/office/drawing/2014/main" id="{1CE062C9-467A-9240-2A84-AE45924424F8}"/>
                </a:ext>
              </a:extLst>
            </p:cNvPr>
            <p:cNvPicPr>
              <a:picLocks noChangeAspect="1"/>
            </p:cNvPicPr>
            <p:nvPr/>
          </p:nvPicPr>
          <p:blipFill>
            <a:blip r:embed="rId4"/>
            <a:stretch>
              <a:fillRect/>
            </a:stretch>
          </p:blipFill>
          <p:spPr>
            <a:xfrm>
              <a:off x="9367746" y="2408825"/>
              <a:ext cx="2775411" cy="3870448"/>
            </a:xfrm>
            <a:prstGeom prst="rect">
              <a:avLst/>
            </a:prstGeom>
          </p:spPr>
        </p:pic>
        <p:sp>
          <p:nvSpPr>
            <p:cNvPr id="47" name="Oval 46">
              <a:extLst>
                <a:ext uri="{FF2B5EF4-FFF2-40B4-BE49-F238E27FC236}">
                  <a16:creationId xmlns:a16="http://schemas.microsoft.com/office/drawing/2014/main" id="{D98D63F6-35DA-E409-2C10-E2B4A3125B3C}"/>
                </a:ext>
              </a:extLst>
            </p:cNvPr>
            <p:cNvSpPr/>
            <p:nvPr/>
          </p:nvSpPr>
          <p:spPr>
            <a:xfrm>
              <a:off x="10685592" y="4933277"/>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377404AE-B30A-4CB6-E10B-6AF483ADCD9E}"/>
                </a:ext>
              </a:extLst>
            </p:cNvPr>
            <p:cNvSpPr/>
            <p:nvPr/>
          </p:nvSpPr>
          <p:spPr>
            <a:xfrm>
              <a:off x="10653319" y="546465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9" name="Oval 48">
              <a:extLst>
                <a:ext uri="{FF2B5EF4-FFF2-40B4-BE49-F238E27FC236}">
                  <a16:creationId xmlns:a16="http://schemas.microsoft.com/office/drawing/2014/main" id="{DB35027D-56DE-1663-E974-F6A5CCD1CDD4}"/>
                </a:ext>
              </a:extLst>
            </p:cNvPr>
            <p:cNvSpPr/>
            <p:nvPr/>
          </p:nvSpPr>
          <p:spPr>
            <a:xfrm>
              <a:off x="10346493" y="337243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0" name="Oval 49">
              <a:extLst>
                <a:ext uri="{FF2B5EF4-FFF2-40B4-BE49-F238E27FC236}">
                  <a16:creationId xmlns:a16="http://schemas.microsoft.com/office/drawing/2014/main" id="{2059D2F9-F7F9-52DC-75C2-DD1E054DE802}"/>
                </a:ext>
              </a:extLst>
            </p:cNvPr>
            <p:cNvSpPr/>
            <p:nvPr/>
          </p:nvSpPr>
          <p:spPr>
            <a:xfrm>
              <a:off x="10477171" y="391109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CHEU only</a:t>
            </a:r>
          </a:p>
        </p:txBody>
      </p:sp>
      <p:sp>
        <p:nvSpPr>
          <p:cNvPr id="19" name="TextBox 18">
            <a:extLst>
              <a:ext uri="{FF2B5EF4-FFF2-40B4-BE49-F238E27FC236}">
                <a16:creationId xmlns:a16="http://schemas.microsoft.com/office/drawing/2014/main" id="{D82BC03F-A14C-3C9C-CE97-137FF0192FEE}"/>
              </a:ext>
            </a:extLst>
          </p:cNvPr>
          <p:cNvSpPr txBox="1"/>
          <p:nvPr/>
        </p:nvSpPr>
        <p:spPr>
          <a:xfrm>
            <a:off x="0" y="2797523"/>
            <a:ext cx="1008609" cy="284693"/>
          </a:xfrm>
          <a:prstGeom prst="rect">
            <a:avLst/>
          </a:prstGeom>
          <a:solidFill>
            <a:schemeClr val="bg1"/>
          </a:solidFill>
        </p:spPr>
        <p:txBody>
          <a:bodyPr wrap="none" rtlCol="0">
            <a:spAutoFit/>
          </a:bodyPr>
          <a:lstStyle/>
          <a:p>
            <a:r>
              <a:rPr lang="en-US" sz="1250" dirty="0"/>
              <a:t>Child is male</a:t>
            </a:r>
          </a:p>
        </p:txBody>
      </p:sp>
      <p:sp>
        <p:nvSpPr>
          <p:cNvPr id="21" name="TextBox 20">
            <a:extLst>
              <a:ext uri="{FF2B5EF4-FFF2-40B4-BE49-F238E27FC236}">
                <a16:creationId xmlns:a16="http://schemas.microsoft.com/office/drawing/2014/main" id="{29844ABA-75FD-6D7A-6E98-C3058DA9E412}"/>
              </a:ext>
            </a:extLst>
          </p:cNvPr>
          <p:cNvSpPr txBox="1"/>
          <p:nvPr/>
        </p:nvSpPr>
        <p:spPr>
          <a:xfrm>
            <a:off x="-1" y="3286653"/>
            <a:ext cx="1069652" cy="284693"/>
          </a:xfrm>
          <a:prstGeom prst="rect">
            <a:avLst/>
          </a:prstGeom>
          <a:noFill/>
        </p:spPr>
        <p:txBody>
          <a:bodyPr wrap="none" rtlCol="0">
            <a:spAutoFit/>
          </a:bodyPr>
          <a:lstStyle/>
          <a:p>
            <a:r>
              <a:rPr lang="en-US" sz="1250" dirty="0"/>
              <a:t>Preterm birth</a:t>
            </a:r>
          </a:p>
        </p:txBody>
      </p:sp>
      <p:sp>
        <p:nvSpPr>
          <p:cNvPr id="22" name="TextBox 21">
            <a:extLst>
              <a:ext uri="{FF2B5EF4-FFF2-40B4-BE49-F238E27FC236}">
                <a16:creationId xmlns:a16="http://schemas.microsoft.com/office/drawing/2014/main" id="{37A12DAB-636C-DE96-C444-FC8B292677F8}"/>
              </a:ext>
            </a:extLst>
          </p:cNvPr>
          <p:cNvSpPr txBox="1"/>
          <p:nvPr/>
        </p:nvSpPr>
        <p:spPr>
          <a:xfrm>
            <a:off x="-1" y="3727577"/>
            <a:ext cx="1069651" cy="477054"/>
          </a:xfrm>
          <a:prstGeom prst="rect">
            <a:avLst/>
          </a:prstGeom>
          <a:noFill/>
        </p:spPr>
        <p:txBody>
          <a:bodyPr wrap="square" rtlCol="0">
            <a:spAutoFit/>
          </a:bodyPr>
          <a:lstStyle/>
          <a:p>
            <a:r>
              <a:rPr lang="en-US" sz="1250" dirty="0"/>
              <a:t>Deceased or absent father</a:t>
            </a:r>
          </a:p>
        </p:txBody>
      </p:sp>
      <p:sp>
        <p:nvSpPr>
          <p:cNvPr id="23" name="TextBox 22">
            <a:extLst>
              <a:ext uri="{FF2B5EF4-FFF2-40B4-BE49-F238E27FC236}">
                <a16:creationId xmlns:a16="http://schemas.microsoft.com/office/drawing/2014/main" id="{58F90DC8-CF3F-3F01-8EF0-D0D296079050}"/>
              </a:ext>
            </a:extLst>
          </p:cNvPr>
          <p:cNvSpPr txBox="1"/>
          <p:nvPr/>
        </p:nvSpPr>
        <p:spPr>
          <a:xfrm>
            <a:off x="0" y="4233587"/>
            <a:ext cx="1151068" cy="477054"/>
          </a:xfrm>
          <a:prstGeom prst="rect">
            <a:avLst/>
          </a:prstGeom>
          <a:noFill/>
        </p:spPr>
        <p:txBody>
          <a:bodyPr wrap="square" rtlCol="0">
            <a:spAutoFit/>
          </a:bodyPr>
          <a:lstStyle/>
          <a:p>
            <a:r>
              <a:rPr lang="en-US" sz="1250" dirty="0"/>
              <a:t>Single or widow mother</a:t>
            </a:r>
          </a:p>
        </p:txBody>
      </p:sp>
      <p:sp>
        <p:nvSpPr>
          <p:cNvPr id="24" name="TextBox 23">
            <a:extLst>
              <a:ext uri="{FF2B5EF4-FFF2-40B4-BE49-F238E27FC236}">
                <a16:creationId xmlns:a16="http://schemas.microsoft.com/office/drawing/2014/main" id="{96F8801A-B92B-F5F1-5F65-C5DE1E0CBE53}"/>
              </a:ext>
            </a:extLst>
          </p:cNvPr>
          <p:cNvSpPr txBox="1"/>
          <p:nvPr/>
        </p:nvSpPr>
        <p:spPr>
          <a:xfrm>
            <a:off x="16958" y="4795620"/>
            <a:ext cx="1069651" cy="477054"/>
          </a:xfrm>
          <a:prstGeom prst="rect">
            <a:avLst/>
          </a:prstGeom>
          <a:noFill/>
        </p:spPr>
        <p:txBody>
          <a:bodyPr wrap="square" rtlCol="0">
            <a:spAutoFit/>
          </a:bodyPr>
          <a:lstStyle/>
          <a:p>
            <a:r>
              <a:rPr lang="en-US" sz="1250" dirty="0"/>
              <a:t>Most recent ART was EFV</a:t>
            </a:r>
          </a:p>
        </p:txBody>
      </p:sp>
      <p:sp>
        <p:nvSpPr>
          <p:cNvPr id="25" name="TextBox 24">
            <a:extLst>
              <a:ext uri="{FF2B5EF4-FFF2-40B4-BE49-F238E27FC236}">
                <a16:creationId xmlns:a16="http://schemas.microsoft.com/office/drawing/2014/main" id="{84B25EB8-2FEF-A534-6652-316612AF46F0}"/>
              </a:ext>
            </a:extLst>
          </p:cNvPr>
          <p:cNvSpPr txBox="1"/>
          <p:nvPr/>
        </p:nvSpPr>
        <p:spPr>
          <a:xfrm>
            <a:off x="25093" y="5371863"/>
            <a:ext cx="1069651" cy="477054"/>
          </a:xfrm>
          <a:prstGeom prst="rect">
            <a:avLst/>
          </a:prstGeom>
          <a:noFill/>
        </p:spPr>
        <p:txBody>
          <a:bodyPr wrap="square" rtlCol="0">
            <a:spAutoFit/>
          </a:bodyPr>
          <a:lstStyle/>
          <a:p>
            <a:r>
              <a:rPr lang="en-US" sz="1250" dirty="0"/>
              <a:t>EFV only vs. DTG only</a:t>
            </a:r>
          </a:p>
        </p:txBody>
      </p:sp>
      <p:sp>
        <p:nvSpPr>
          <p:cNvPr id="28" name="Oval 27">
            <a:extLst>
              <a:ext uri="{FF2B5EF4-FFF2-40B4-BE49-F238E27FC236}">
                <a16:creationId xmlns:a16="http://schemas.microsoft.com/office/drawing/2014/main" id="{7EBAF987-A101-E365-8BDB-2C61D4F8D478}"/>
              </a:ext>
            </a:extLst>
          </p:cNvPr>
          <p:cNvSpPr/>
          <p:nvPr/>
        </p:nvSpPr>
        <p:spPr>
          <a:xfrm>
            <a:off x="7427318" y="3911095"/>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0" name="Oval 29">
            <a:extLst>
              <a:ext uri="{FF2B5EF4-FFF2-40B4-BE49-F238E27FC236}">
                <a16:creationId xmlns:a16="http://schemas.microsoft.com/office/drawing/2014/main" id="{12E5C632-3DBC-8D03-E2F2-BF7AA20945F1}"/>
              </a:ext>
            </a:extLst>
          </p:cNvPr>
          <p:cNvSpPr/>
          <p:nvPr/>
        </p:nvSpPr>
        <p:spPr>
          <a:xfrm>
            <a:off x="7495072" y="443121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 name="TextBox 2">
            <a:extLst>
              <a:ext uri="{FF2B5EF4-FFF2-40B4-BE49-F238E27FC236}">
                <a16:creationId xmlns:a16="http://schemas.microsoft.com/office/drawing/2014/main" id="{09E9C43F-825B-E1B3-69EA-6C9E2DEE6C6A}"/>
              </a:ext>
            </a:extLst>
          </p:cNvPr>
          <p:cNvSpPr txBox="1"/>
          <p:nvPr/>
        </p:nvSpPr>
        <p:spPr>
          <a:xfrm>
            <a:off x="2345167" y="6401038"/>
            <a:ext cx="2297699" cy="369332"/>
          </a:xfrm>
          <a:prstGeom prst="rect">
            <a:avLst/>
          </a:prstGeom>
          <a:solidFill>
            <a:schemeClr val="bg1"/>
          </a:solidFill>
        </p:spPr>
        <p:txBody>
          <a:bodyPr wrap="square" rtlCol="0">
            <a:spAutoFit/>
          </a:bodyPr>
          <a:lstStyle/>
          <a:p>
            <a:r>
              <a:rPr lang="en-US" dirty="0"/>
              <a:t>       </a:t>
            </a:r>
          </a:p>
        </p:txBody>
      </p:sp>
      <p:sp>
        <p:nvSpPr>
          <p:cNvPr id="18" name="TextBox 17">
            <a:extLst>
              <a:ext uri="{FF2B5EF4-FFF2-40B4-BE49-F238E27FC236}">
                <a16:creationId xmlns:a16="http://schemas.microsoft.com/office/drawing/2014/main" id="{C3334ECE-31B5-3CDC-14EB-A57989EC9496}"/>
              </a:ext>
            </a:extLst>
          </p:cNvPr>
          <p:cNvSpPr txBox="1"/>
          <p:nvPr/>
        </p:nvSpPr>
        <p:spPr>
          <a:xfrm>
            <a:off x="4365386" y="6431815"/>
            <a:ext cx="3677802" cy="307777"/>
          </a:xfrm>
          <a:prstGeom prst="rect">
            <a:avLst/>
          </a:prstGeom>
          <a:solidFill>
            <a:schemeClr val="bg1"/>
          </a:solidFill>
        </p:spPr>
        <p:txBody>
          <a:bodyPr wrap="none" rtlCol="0">
            <a:spAutoFit/>
          </a:bodyPr>
          <a:lstStyle/>
          <a:p>
            <a:r>
              <a:rPr lang="en-US" sz="1400" dirty="0"/>
              <a:t>Adjusted coefficients [95% confidence intervals]</a:t>
            </a:r>
          </a:p>
        </p:txBody>
      </p:sp>
      <p:cxnSp>
        <p:nvCxnSpPr>
          <p:cNvPr id="41" name="Straight Connector 40">
            <a:extLst>
              <a:ext uri="{FF2B5EF4-FFF2-40B4-BE49-F238E27FC236}">
                <a16:creationId xmlns:a16="http://schemas.microsoft.com/office/drawing/2014/main" id="{6A11B1ED-D3D0-A88F-FBEB-3996B8158D40}"/>
              </a:ext>
            </a:extLst>
          </p:cNvPr>
          <p:cNvCxnSpPr>
            <a:cxnSpLocks/>
          </p:cNvCxnSpPr>
          <p:nvPr/>
        </p:nvCxnSpPr>
        <p:spPr>
          <a:xfrm>
            <a:off x="11077080"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nvGrpSpPr>
          <p:cNvPr id="52" name="Group 51">
            <a:extLst>
              <a:ext uri="{FF2B5EF4-FFF2-40B4-BE49-F238E27FC236}">
                <a16:creationId xmlns:a16="http://schemas.microsoft.com/office/drawing/2014/main" id="{3C627C9B-9CE8-A161-BFD0-3278CD119D6B}"/>
              </a:ext>
            </a:extLst>
          </p:cNvPr>
          <p:cNvGrpSpPr/>
          <p:nvPr/>
        </p:nvGrpSpPr>
        <p:grpSpPr>
          <a:xfrm>
            <a:off x="6550076" y="2408824"/>
            <a:ext cx="2784306" cy="3891609"/>
            <a:chOff x="6550076" y="2408824"/>
            <a:chExt cx="2784306" cy="3891609"/>
          </a:xfrm>
        </p:grpSpPr>
        <p:pic>
          <p:nvPicPr>
            <p:cNvPr id="53" name="Picture 52" descr="A diagram of a football game&#10;&#10;Description automatically generated">
              <a:extLst>
                <a:ext uri="{FF2B5EF4-FFF2-40B4-BE49-F238E27FC236}">
                  <a16:creationId xmlns:a16="http://schemas.microsoft.com/office/drawing/2014/main" id="{CC71687E-56C6-050E-3A10-D2CA74CEEACE}"/>
                </a:ext>
              </a:extLst>
            </p:cNvPr>
            <p:cNvPicPr>
              <a:picLocks noChangeAspect="1"/>
            </p:cNvPicPr>
            <p:nvPr/>
          </p:nvPicPr>
          <p:blipFill>
            <a:blip r:embed="rId5"/>
            <a:stretch>
              <a:fillRect/>
            </a:stretch>
          </p:blipFill>
          <p:spPr>
            <a:xfrm>
              <a:off x="6550076" y="2408824"/>
              <a:ext cx="2784306" cy="3891609"/>
            </a:xfrm>
            <a:prstGeom prst="rect">
              <a:avLst/>
            </a:prstGeom>
          </p:spPr>
        </p:pic>
        <p:sp>
          <p:nvSpPr>
            <p:cNvPr id="54" name="Oval 53">
              <a:extLst>
                <a:ext uri="{FF2B5EF4-FFF2-40B4-BE49-F238E27FC236}">
                  <a16:creationId xmlns:a16="http://schemas.microsoft.com/office/drawing/2014/main" id="{86FE6A84-2C3C-84CA-7B1F-EFFD7529EE73}"/>
                </a:ext>
              </a:extLst>
            </p:cNvPr>
            <p:cNvSpPr/>
            <p:nvPr/>
          </p:nvSpPr>
          <p:spPr>
            <a:xfrm>
              <a:off x="7495072" y="443841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55" name="Straight Connector 54">
              <a:extLst>
                <a:ext uri="{FF2B5EF4-FFF2-40B4-BE49-F238E27FC236}">
                  <a16:creationId xmlns:a16="http://schemas.microsoft.com/office/drawing/2014/main" id="{6C4909CE-8401-DAAE-E9D5-AD324F8AF473}"/>
                </a:ext>
              </a:extLst>
            </p:cNvPr>
            <p:cNvCxnSpPr>
              <a:cxnSpLocks/>
            </p:cNvCxnSpPr>
            <p:nvPr/>
          </p:nvCxnSpPr>
          <p:spPr>
            <a:xfrm>
              <a:off x="7941995"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57" name="Group 56">
            <a:extLst>
              <a:ext uri="{FF2B5EF4-FFF2-40B4-BE49-F238E27FC236}">
                <a16:creationId xmlns:a16="http://schemas.microsoft.com/office/drawing/2014/main" id="{3B49F57E-0F25-37B0-3C60-F3CBEB2B0C6C}"/>
              </a:ext>
            </a:extLst>
          </p:cNvPr>
          <p:cNvGrpSpPr/>
          <p:nvPr/>
        </p:nvGrpSpPr>
        <p:grpSpPr>
          <a:xfrm>
            <a:off x="3741986" y="2410471"/>
            <a:ext cx="2784606" cy="3870449"/>
            <a:chOff x="3741986" y="2410471"/>
            <a:chExt cx="2784606" cy="3870449"/>
          </a:xfrm>
        </p:grpSpPr>
        <p:pic>
          <p:nvPicPr>
            <p:cNvPr id="58" name="Picture 57" descr="A black and white diagram with black dots&#10;&#10;Description automatically generated">
              <a:extLst>
                <a:ext uri="{FF2B5EF4-FFF2-40B4-BE49-F238E27FC236}">
                  <a16:creationId xmlns:a16="http://schemas.microsoft.com/office/drawing/2014/main" id="{406B3DED-311E-E62E-D81F-1B5198880078}"/>
                </a:ext>
              </a:extLst>
            </p:cNvPr>
            <p:cNvPicPr>
              <a:picLocks noChangeAspect="1"/>
            </p:cNvPicPr>
            <p:nvPr/>
          </p:nvPicPr>
          <p:blipFill>
            <a:blip r:embed="rId6"/>
            <a:stretch>
              <a:fillRect/>
            </a:stretch>
          </p:blipFill>
          <p:spPr>
            <a:xfrm>
              <a:off x="3741986" y="2410471"/>
              <a:ext cx="2784606" cy="3870449"/>
            </a:xfrm>
            <a:prstGeom prst="rect">
              <a:avLst/>
            </a:prstGeom>
          </p:spPr>
        </p:pic>
        <p:cxnSp>
          <p:nvCxnSpPr>
            <p:cNvPr id="59" name="Straight Connector 58">
              <a:extLst>
                <a:ext uri="{FF2B5EF4-FFF2-40B4-BE49-F238E27FC236}">
                  <a16:creationId xmlns:a16="http://schemas.microsoft.com/office/drawing/2014/main" id="{57A2CB2E-B311-B38D-2FE2-0925D4A18216}"/>
                </a:ext>
              </a:extLst>
            </p:cNvPr>
            <p:cNvCxnSpPr>
              <a:cxnSpLocks/>
            </p:cNvCxnSpPr>
            <p:nvPr/>
          </p:nvCxnSpPr>
          <p:spPr>
            <a:xfrm>
              <a:off x="5139418"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61" name="Group 60">
            <a:extLst>
              <a:ext uri="{FF2B5EF4-FFF2-40B4-BE49-F238E27FC236}">
                <a16:creationId xmlns:a16="http://schemas.microsoft.com/office/drawing/2014/main" id="{3F3DE085-9457-A293-AD11-15D9FD05E48F}"/>
              </a:ext>
            </a:extLst>
          </p:cNvPr>
          <p:cNvGrpSpPr/>
          <p:nvPr/>
        </p:nvGrpSpPr>
        <p:grpSpPr>
          <a:xfrm>
            <a:off x="1041661" y="2423407"/>
            <a:ext cx="2693446" cy="3877205"/>
            <a:chOff x="1041661" y="2423407"/>
            <a:chExt cx="2693446" cy="3877205"/>
          </a:xfrm>
        </p:grpSpPr>
        <p:pic>
          <p:nvPicPr>
            <p:cNvPr id="62" name="Picture 61" descr="A graph with black dots and white text&#10;&#10;Description automatically generated">
              <a:extLst>
                <a:ext uri="{FF2B5EF4-FFF2-40B4-BE49-F238E27FC236}">
                  <a16:creationId xmlns:a16="http://schemas.microsoft.com/office/drawing/2014/main" id="{CD13C456-B4C4-31B8-481C-99601B3C5576}"/>
                </a:ext>
              </a:extLst>
            </p:cNvPr>
            <p:cNvPicPr>
              <a:picLocks noChangeAspect="1"/>
            </p:cNvPicPr>
            <p:nvPr/>
          </p:nvPicPr>
          <p:blipFill rotWithShape="1">
            <a:blip r:embed="rId7"/>
            <a:srcRect l="37994"/>
            <a:stretch/>
          </p:blipFill>
          <p:spPr>
            <a:xfrm>
              <a:off x="1041661" y="2423407"/>
              <a:ext cx="2693446" cy="3877205"/>
            </a:xfrm>
            <a:prstGeom prst="rect">
              <a:avLst/>
            </a:prstGeom>
          </p:spPr>
        </p:pic>
        <p:sp>
          <p:nvSpPr>
            <p:cNvPr id="63" name="Oval 62">
              <a:extLst>
                <a:ext uri="{FF2B5EF4-FFF2-40B4-BE49-F238E27FC236}">
                  <a16:creationId xmlns:a16="http://schemas.microsoft.com/office/drawing/2014/main" id="{A7619F4D-9747-4C84-6FE2-C0683476373B}"/>
                </a:ext>
              </a:extLst>
            </p:cNvPr>
            <p:cNvSpPr/>
            <p:nvPr/>
          </p:nvSpPr>
          <p:spPr>
            <a:xfrm>
              <a:off x="1752475" y="2848429"/>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4" name="Straight Connector 63">
              <a:extLst>
                <a:ext uri="{FF2B5EF4-FFF2-40B4-BE49-F238E27FC236}">
                  <a16:creationId xmlns:a16="http://schemas.microsoft.com/office/drawing/2014/main" id="{842D87F4-B88B-FDEE-5C83-D662AF6E4434}"/>
                </a:ext>
              </a:extLst>
            </p:cNvPr>
            <p:cNvCxnSpPr>
              <a:cxnSpLocks/>
            </p:cNvCxnSpPr>
            <p:nvPr/>
          </p:nvCxnSpPr>
          <p:spPr>
            <a:xfrm>
              <a:off x="2362571"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sp>
        <p:nvSpPr>
          <p:cNvPr id="65" name="Rectangle 64">
            <a:extLst>
              <a:ext uri="{FF2B5EF4-FFF2-40B4-BE49-F238E27FC236}">
                <a16:creationId xmlns:a16="http://schemas.microsoft.com/office/drawing/2014/main" id="{4BF4CEEB-51D3-06A9-9D50-1B0E60A5211B}"/>
              </a:ext>
            </a:extLst>
          </p:cNvPr>
          <p:cNvSpPr/>
          <p:nvPr/>
        </p:nvSpPr>
        <p:spPr>
          <a:xfrm>
            <a:off x="175898" y="6379536"/>
            <a:ext cx="2653726" cy="47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 name="Rectangle 3">
            <a:extLst>
              <a:ext uri="{FF2B5EF4-FFF2-40B4-BE49-F238E27FC236}">
                <a16:creationId xmlns:a16="http://schemas.microsoft.com/office/drawing/2014/main" id="{15CFF295-18C7-A111-E5B6-169D70C95907}"/>
              </a:ext>
            </a:extLst>
          </p:cNvPr>
          <p:cNvSpPr/>
          <p:nvPr/>
        </p:nvSpPr>
        <p:spPr>
          <a:xfrm>
            <a:off x="34634" y="4786633"/>
            <a:ext cx="12110798"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707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diagram, line&#10;&#10;Description automatically generated">
            <a:extLst>
              <a:ext uri="{FF2B5EF4-FFF2-40B4-BE49-F238E27FC236}">
                <a16:creationId xmlns:a16="http://schemas.microsoft.com/office/drawing/2014/main" id="{DCC54A67-AD81-60B7-83B7-28FFDBF502B0}"/>
              </a:ext>
            </a:extLst>
          </p:cNvPr>
          <p:cNvPicPr>
            <a:picLocks noChangeAspect="1"/>
          </p:cNvPicPr>
          <p:nvPr/>
        </p:nvPicPr>
        <p:blipFill rotWithShape="1">
          <a:blip r:embed="rId3"/>
          <a:srcRect b="77963"/>
          <a:stretch/>
        </p:blipFill>
        <p:spPr>
          <a:xfrm>
            <a:off x="178513" y="1301907"/>
            <a:ext cx="11823041" cy="1135636"/>
          </a:xfrm>
          <a:prstGeom prst="rect">
            <a:avLst/>
          </a:prstGeom>
        </p:spPr>
      </p:pic>
      <p:grpSp>
        <p:nvGrpSpPr>
          <p:cNvPr id="45" name="Group 44">
            <a:extLst>
              <a:ext uri="{FF2B5EF4-FFF2-40B4-BE49-F238E27FC236}">
                <a16:creationId xmlns:a16="http://schemas.microsoft.com/office/drawing/2014/main" id="{E21C80F9-D03B-87D2-4E3F-BFF7F46609C0}"/>
              </a:ext>
            </a:extLst>
          </p:cNvPr>
          <p:cNvGrpSpPr/>
          <p:nvPr/>
        </p:nvGrpSpPr>
        <p:grpSpPr>
          <a:xfrm>
            <a:off x="9367746" y="2408825"/>
            <a:ext cx="2775411" cy="3870448"/>
            <a:chOff x="9367746" y="2408825"/>
            <a:chExt cx="2775411" cy="3870448"/>
          </a:xfrm>
        </p:grpSpPr>
        <p:pic>
          <p:nvPicPr>
            <p:cNvPr id="46" name="Picture 45" descr="A diagram of a football game&#10;&#10;Description automatically generated">
              <a:extLst>
                <a:ext uri="{FF2B5EF4-FFF2-40B4-BE49-F238E27FC236}">
                  <a16:creationId xmlns:a16="http://schemas.microsoft.com/office/drawing/2014/main" id="{1CE062C9-467A-9240-2A84-AE45924424F8}"/>
                </a:ext>
              </a:extLst>
            </p:cNvPr>
            <p:cNvPicPr>
              <a:picLocks noChangeAspect="1"/>
            </p:cNvPicPr>
            <p:nvPr/>
          </p:nvPicPr>
          <p:blipFill>
            <a:blip r:embed="rId4"/>
            <a:stretch>
              <a:fillRect/>
            </a:stretch>
          </p:blipFill>
          <p:spPr>
            <a:xfrm>
              <a:off x="9367746" y="2408825"/>
              <a:ext cx="2775411" cy="3870448"/>
            </a:xfrm>
            <a:prstGeom prst="rect">
              <a:avLst/>
            </a:prstGeom>
          </p:spPr>
        </p:pic>
        <p:sp>
          <p:nvSpPr>
            <p:cNvPr id="47" name="Oval 46">
              <a:extLst>
                <a:ext uri="{FF2B5EF4-FFF2-40B4-BE49-F238E27FC236}">
                  <a16:creationId xmlns:a16="http://schemas.microsoft.com/office/drawing/2014/main" id="{D98D63F6-35DA-E409-2C10-E2B4A3125B3C}"/>
                </a:ext>
              </a:extLst>
            </p:cNvPr>
            <p:cNvSpPr/>
            <p:nvPr/>
          </p:nvSpPr>
          <p:spPr>
            <a:xfrm>
              <a:off x="10685592" y="4933277"/>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8" name="Oval 47">
              <a:extLst>
                <a:ext uri="{FF2B5EF4-FFF2-40B4-BE49-F238E27FC236}">
                  <a16:creationId xmlns:a16="http://schemas.microsoft.com/office/drawing/2014/main" id="{377404AE-B30A-4CB6-E10B-6AF483ADCD9E}"/>
                </a:ext>
              </a:extLst>
            </p:cNvPr>
            <p:cNvSpPr/>
            <p:nvPr/>
          </p:nvSpPr>
          <p:spPr>
            <a:xfrm>
              <a:off x="10653319" y="5464653"/>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9" name="Oval 48">
              <a:extLst>
                <a:ext uri="{FF2B5EF4-FFF2-40B4-BE49-F238E27FC236}">
                  <a16:creationId xmlns:a16="http://schemas.microsoft.com/office/drawing/2014/main" id="{DB35027D-56DE-1663-E974-F6A5CCD1CDD4}"/>
                </a:ext>
              </a:extLst>
            </p:cNvPr>
            <p:cNvSpPr/>
            <p:nvPr/>
          </p:nvSpPr>
          <p:spPr>
            <a:xfrm>
              <a:off x="10346493" y="337243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0" name="Oval 49">
              <a:extLst>
                <a:ext uri="{FF2B5EF4-FFF2-40B4-BE49-F238E27FC236}">
                  <a16:creationId xmlns:a16="http://schemas.microsoft.com/office/drawing/2014/main" id="{2059D2F9-F7F9-52DC-75C2-DD1E054DE802}"/>
                </a:ext>
              </a:extLst>
            </p:cNvPr>
            <p:cNvSpPr/>
            <p:nvPr/>
          </p:nvSpPr>
          <p:spPr>
            <a:xfrm>
              <a:off x="10477171" y="3911095"/>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grpSp>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80258" y="304687"/>
            <a:ext cx="10859881" cy="1223964"/>
          </a:xfrm>
        </p:spPr>
        <p:txBody>
          <a:bodyPr>
            <a:normAutofit/>
          </a:bodyPr>
          <a:lstStyle/>
          <a:p>
            <a:r>
              <a:rPr lang="en-GB" sz="4000" noProof="0" dirty="0"/>
              <a:t>Neurodevelopment at 1-year:  </a:t>
            </a:r>
            <a:r>
              <a:rPr lang="en-GB" sz="4000" b="1" noProof="0" dirty="0"/>
              <a:t>CHEU only</a:t>
            </a:r>
          </a:p>
        </p:txBody>
      </p:sp>
      <p:sp>
        <p:nvSpPr>
          <p:cNvPr id="19" name="TextBox 18">
            <a:extLst>
              <a:ext uri="{FF2B5EF4-FFF2-40B4-BE49-F238E27FC236}">
                <a16:creationId xmlns:a16="http://schemas.microsoft.com/office/drawing/2014/main" id="{D82BC03F-A14C-3C9C-CE97-137FF0192FEE}"/>
              </a:ext>
            </a:extLst>
          </p:cNvPr>
          <p:cNvSpPr txBox="1"/>
          <p:nvPr/>
        </p:nvSpPr>
        <p:spPr>
          <a:xfrm>
            <a:off x="0" y="2797523"/>
            <a:ext cx="1008609" cy="284693"/>
          </a:xfrm>
          <a:prstGeom prst="rect">
            <a:avLst/>
          </a:prstGeom>
          <a:solidFill>
            <a:schemeClr val="bg1"/>
          </a:solidFill>
        </p:spPr>
        <p:txBody>
          <a:bodyPr wrap="none" rtlCol="0">
            <a:spAutoFit/>
          </a:bodyPr>
          <a:lstStyle/>
          <a:p>
            <a:r>
              <a:rPr lang="en-US" sz="1250" dirty="0"/>
              <a:t>Child is male</a:t>
            </a:r>
          </a:p>
        </p:txBody>
      </p:sp>
      <p:sp>
        <p:nvSpPr>
          <p:cNvPr id="21" name="TextBox 20">
            <a:extLst>
              <a:ext uri="{FF2B5EF4-FFF2-40B4-BE49-F238E27FC236}">
                <a16:creationId xmlns:a16="http://schemas.microsoft.com/office/drawing/2014/main" id="{29844ABA-75FD-6D7A-6E98-C3058DA9E412}"/>
              </a:ext>
            </a:extLst>
          </p:cNvPr>
          <p:cNvSpPr txBox="1"/>
          <p:nvPr/>
        </p:nvSpPr>
        <p:spPr>
          <a:xfrm>
            <a:off x="-1" y="3286653"/>
            <a:ext cx="1069652" cy="284693"/>
          </a:xfrm>
          <a:prstGeom prst="rect">
            <a:avLst/>
          </a:prstGeom>
          <a:noFill/>
        </p:spPr>
        <p:txBody>
          <a:bodyPr wrap="none" rtlCol="0">
            <a:spAutoFit/>
          </a:bodyPr>
          <a:lstStyle/>
          <a:p>
            <a:r>
              <a:rPr lang="en-US" sz="1250" dirty="0"/>
              <a:t>Preterm birth</a:t>
            </a:r>
          </a:p>
        </p:txBody>
      </p:sp>
      <p:sp>
        <p:nvSpPr>
          <p:cNvPr id="22" name="TextBox 21">
            <a:extLst>
              <a:ext uri="{FF2B5EF4-FFF2-40B4-BE49-F238E27FC236}">
                <a16:creationId xmlns:a16="http://schemas.microsoft.com/office/drawing/2014/main" id="{37A12DAB-636C-DE96-C444-FC8B292677F8}"/>
              </a:ext>
            </a:extLst>
          </p:cNvPr>
          <p:cNvSpPr txBox="1"/>
          <p:nvPr/>
        </p:nvSpPr>
        <p:spPr>
          <a:xfrm>
            <a:off x="-1" y="3727577"/>
            <a:ext cx="1069651" cy="477054"/>
          </a:xfrm>
          <a:prstGeom prst="rect">
            <a:avLst/>
          </a:prstGeom>
          <a:noFill/>
        </p:spPr>
        <p:txBody>
          <a:bodyPr wrap="square" rtlCol="0">
            <a:spAutoFit/>
          </a:bodyPr>
          <a:lstStyle/>
          <a:p>
            <a:r>
              <a:rPr lang="en-US" sz="1250" dirty="0"/>
              <a:t>Deceased or absent father</a:t>
            </a:r>
          </a:p>
        </p:txBody>
      </p:sp>
      <p:sp>
        <p:nvSpPr>
          <p:cNvPr id="23" name="TextBox 22">
            <a:extLst>
              <a:ext uri="{FF2B5EF4-FFF2-40B4-BE49-F238E27FC236}">
                <a16:creationId xmlns:a16="http://schemas.microsoft.com/office/drawing/2014/main" id="{58F90DC8-CF3F-3F01-8EF0-D0D296079050}"/>
              </a:ext>
            </a:extLst>
          </p:cNvPr>
          <p:cNvSpPr txBox="1"/>
          <p:nvPr/>
        </p:nvSpPr>
        <p:spPr>
          <a:xfrm>
            <a:off x="0" y="4233587"/>
            <a:ext cx="1151068" cy="477054"/>
          </a:xfrm>
          <a:prstGeom prst="rect">
            <a:avLst/>
          </a:prstGeom>
          <a:noFill/>
        </p:spPr>
        <p:txBody>
          <a:bodyPr wrap="square" rtlCol="0">
            <a:spAutoFit/>
          </a:bodyPr>
          <a:lstStyle/>
          <a:p>
            <a:r>
              <a:rPr lang="en-US" sz="1250" dirty="0"/>
              <a:t>Single or widow mother</a:t>
            </a:r>
          </a:p>
        </p:txBody>
      </p:sp>
      <p:sp>
        <p:nvSpPr>
          <p:cNvPr id="24" name="TextBox 23">
            <a:extLst>
              <a:ext uri="{FF2B5EF4-FFF2-40B4-BE49-F238E27FC236}">
                <a16:creationId xmlns:a16="http://schemas.microsoft.com/office/drawing/2014/main" id="{96F8801A-B92B-F5F1-5F65-C5DE1E0CBE53}"/>
              </a:ext>
            </a:extLst>
          </p:cNvPr>
          <p:cNvSpPr txBox="1"/>
          <p:nvPr/>
        </p:nvSpPr>
        <p:spPr>
          <a:xfrm>
            <a:off x="16958" y="4795620"/>
            <a:ext cx="1069651" cy="477054"/>
          </a:xfrm>
          <a:prstGeom prst="rect">
            <a:avLst/>
          </a:prstGeom>
          <a:noFill/>
        </p:spPr>
        <p:txBody>
          <a:bodyPr wrap="square" rtlCol="0">
            <a:spAutoFit/>
          </a:bodyPr>
          <a:lstStyle/>
          <a:p>
            <a:r>
              <a:rPr lang="en-US" sz="1250" dirty="0"/>
              <a:t>Most recent ART was EFV</a:t>
            </a:r>
          </a:p>
        </p:txBody>
      </p:sp>
      <p:sp>
        <p:nvSpPr>
          <p:cNvPr id="25" name="TextBox 24">
            <a:extLst>
              <a:ext uri="{FF2B5EF4-FFF2-40B4-BE49-F238E27FC236}">
                <a16:creationId xmlns:a16="http://schemas.microsoft.com/office/drawing/2014/main" id="{84B25EB8-2FEF-A534-6652-316612AF46F0}"/>
              </a:ext>
            </a:extLst>
          </p:cNvPr>
          <p:cNvSpPr txBox="1"/>
          <p:nvPr/>
        </p:nvSpPr>
        <p:spPr>
          <a:xfrm>
            <a:off x="25093" y="5371863"/>
            <a:ext cx="1069651" cy="477054"/>
          </a:xfrm>
          <a:prstGeom prst="rect">
            <a:avLst/>
          </a:prstGeom>
          <a:noFill/>
        </p:spPr>
        <p:txBody>
          <a:bodyPr wrap="square" rtlCol="0">
            <a:spAutoFit/>
          </a:bodyPr>
          <a:lstStyle/>
          <a:p>
            <a:r>
              <a:rPr lang="en-US" sz="1250" dirty="0"/>
              <a:t>EFV only vs. DTG only</a:t>
            </a:r>
          </a:p>
        </p:txBody>
      </p:sp>
      <p:sp>
        <p:nvSpPr>
          <p:cNvPr id="28" name="Oval 27">
            <a:extLst>
              <a:ext uri="{FF2B5EF4-FFF2-40B4-BE49-F238E27FC236}">
                <a16:creationId xmlns:a16="http://schemas.microsoft.com/office/drawing/2014/main" id="{7EBAF987-A101-E365-8BDB-2C61D4F8D478}"/>
              </a:ext>
            </a:extLst>
          </p:cNvPr>
          <p:cNvSpPr/>
          <p:nvPr/>
        </p:nvSpPr>
        <p:spPr>
          <a:xfrm>
            <a:off x="7427318" y="3911095"/>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0" name="Oval 29">
            <a:extLst>
              <a:ext uri="{FF2B5EF4-FFF2-40B4-BE49-F238E27FC236}">
                <a16:creationId xmlns:a16="http://schemas.microsoft.com/office/drawing/2014/main" id="{12E5C632-3DBC-8D03-E2F2-BF7AA20945F1}"/>
              </a:ext>
            </a:extLst>
          </p:cNvPr>
          <p:cNvSpPr/>
          <p:nvPr/>
        </p:nvSpPr>
        <p:spPr>
          <a:xfrm>
            <a:off x="7495072" y="4431216"/>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 name="TextBox 2">
            <a:extLst>
              <a:ext uri="{FF2B5EF4-FFF2-40B4-BE49-F238E27FC236}">
                <a16:creationId xmlns:a16="http://schemas.microsoft.com/office/drawing/2014/main" id="{09E9C43F-825B-E1B3-69EA-6C9E2DEE6C6A}"/>
              </a:ext>
            </a:extLst>
          </p:cNvPr>
          <p:cNvSpPr txBox="1"/>
          <p:nvPr/>
        </p:nvSpPr>
        <p:spPr>
          <a:xfrm>
            <a:off x="2345167" y="6401038"/>
            <a:ext cx="2297699" cy="369332"/>
          </a:xfrm>
          <a:prstGeom prst="rect">
            <a:avLst/>
          </a:prstGeom>
          <a:solidFill>
            <a:schemeClr val="bg1"/>
          </a:solidFill>
        </p:spPr>
        <p:txBody>
          <a:bodyPr wrap="square" rtlCol="0">
            <a:spAutoFit/>
          </a:bodyPr>
          <a:lstStyle/>
          <a:p>
            <a:r>
              <a:rPr lang="en-US" dirty="0"/>
              <a:t>       </a:t>
            </a:r>
          </a:p>
        </p:txBody>
      </p:sp>
      <p:sp>
        <p:nvSpPr>
          <p:cNvPr id="18" name="TextBox 17">
            <a:extLst>
              <a:ext uri="{FF2B5EF4-FFF2-40B4-BE49-F238E27FC236}">
                <a16:creationId xmlns:a16="http://schemas.microsoft.com/office/drawing/2014/main" id="{C3334ECE-31B5-3CDC-14EB-A57989EC9496}"/>
              </a:ext>
            </a:extLst>
          </p:cNvPr>
          <p:cNvSpPr txBox="1"/>
          <p:nvPr/>
        </p:nvSpPr>
        <p:spPr>
          <a:xfrm>
            <a:off x="4365386" y="6431815"/>
            <a:ext cx="3677802" cy="307777"/>
          </a:xfrm>
          <a:prstGeom prst="rect">
            <a:avLst/>
          </a:prstGeom>
          <a:solidFill>
            <a:schemeClr val="bg1"/>
          </a:solidFill>
        </p:spPr>
        <p:txBody>
          <a:bodyPr wrap="none" rtlCol="0">
            <a:spAutoFit/>
          </a:bodyPr>
          <a:lstStyle/>
          <a:p>
            <a:r>
              <a:rPr lang="en-US" sz="1400" dirty="0"/>
              <a:t>Adjusted coefficients [95% confidence intervals]</a:t>
            </a:r>
          </a:p>
        </p:txBody>
      </p:sp>
      <p:cxnSp>
        <p:nvCxnSpPr>
          <p:cNvPr id="41" name="Straight Connector 40">
            <a:extLst>
              <a:ext uri="{FF2B5EF4-FFF2-40B4-BE49-F238E27FC236}">
                <a16:creationId xmlns:a16="http://schemas.microsoft.com/office/drawing/2014/main" id="{6A11B1ED-D3D0-A88F-FBEB-3996B8158D40}"/>
              </a:ext>
            </a:extLst>
          </p:cNvPr>
          <p:cNvCxnSpPr>
            <a:cxnSpLocks/>
          </p:cNvCxnSpPr>
          <p:nvPr/>
        </p:nvCxnSpPr>
        <p:spPr>
          <a:xfrm>
            <a:off x="11077080"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nvGrpSpPr>
          <p:cNvPr id="52" name="Group 51">
            <a:extLst>
              <a:ext uri="{FF2B5EF4-FFF2-40B4-BE49-F238E27FC236}">
                <a16:creationId xmlns:a16="http://schemas.microsoft.com/office/drawing/2014/main" id="{3C627C9B-9CE8-A161-BFD0-3278CD119D6B}"/>
              </a:ext>
            </a:extLst>
          </p:cNvPr>
          <p:cNvGrpSpPr/>
          <p:nvPr/>
        </p:nvGrpSpPr>
        <p:grpSpPr>
          <a:xfrm>
            <a:off x="6550076" y="2408824"/>
            <a:ext cx="2784306" cy="3891609"/>
            <a:chOff x="6550076" y="2408824"/>
            <a:chExt cx="2784306" cy="3891609"/>
          </a:xfrm>
        </p:grpSpPr>
        <p:pic>
          <p:nvPicPr>
            <p:cNvPr id="53" name="Picture 52" descr="A diagram of a football game&#10;&#10;Description automatically generated">
              <a:extLst>
                <a:ext uri="{FF2B5EF4-FFF2-40B4-BE49-F238E27FC236}">
                  <a16:creationId xmlns:a16="http://schemas.microsoft.com/office/drawing/2014/main" id="{CC71687E-56C6-050E-3A10-D2CA74CEEACE}"/>
                </a:ext>
              </a:extLst>
            </p:cNvPr>
            <p:cNvPicPr>
              <a:picLocks noChangeAspect="1"/>
            </p:cNvPicPr>
            <p:nvPr/>
          </p:nvPicPr>
          <p:blipFill>
            <a:blip r:embed="rId5"/>
            <a:stretch>
              <a:fillRect/>
            </a:stretch>
          </p:blipFill>
          <p:spPr>
            <a:xfrm>
              <a:off x="6550076" y="2408824"/>
              <a:ext cx="2784306" cy="3891609"/>
            </a:xfrm>
            <a:prstGeom prst="rect">
              <a:avLst/>
            </a:prstGeom>
          </p:spPr>
        </p:pic>
        <p:sp>
          <p:nvSpPr>
            <p:cNvPr id="54" name="Oval 53">
              <a:extLst>
                <a:ext uri="{FF2B5EF4-FFF2-40B4-BE49-F238E27FC236}">
                  <a16:creationId xmlns:a16="http://schemas.microsoft.com/office/drawing/2014/main" id="{86FE6A84-2C3C-84CA-7B1F-EFFD7529EE73}"/>
                </a:ext>
              </a:extLst>
            </p:cNvPr>
            <p:cNvSpPr/>
            <p:nvPr/>
          </p:nvSpPr>
          <p:spPr>
            <a:xfrm>
              <a:off x="7495072" y="4438419"/>
              <a:ext cx="182880" cy="1828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55" name="Straight Connector 54">
              <a:extLst>
                <a:ext uri="{FF2B5EF4-FFF2-40B4-BE49-F238E27FC236}">
                  <a16:creationId xmlns:a16="http://schemas.microsoft.com/office/drawing/2014/main" id="{6C4909CE-8401-DAAE-E9D5-AD324F8AF473}"/>
                </a:ext>
              </a:extLst>
            </p:cNvPr>
            <p:cNvCxnSpPr>
              <a:cxnSpLocks/>
            </p:cNvCxnSpPr>
            <p:nvPr/>
          </p:nvCxnSpPr>
          <p:spPr>
            <a:xfrm>
              <a:off x="7941995"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57" name="Group 56">
            <a:extLst>
              <a:ext uri="{FF2B5EF4-FFF2-40B4-BE49-F238E27FC236}">
                <a16:creationId xmlns:a16="http://schemas.microsoft.com/office/drawing/2014/main" id="{3B49F57E-0F25-37B0-3C60-F3CBEB2B0C6C}"/>
              </a:ext>
            </a:extLst>
          </p:cNvPr>
          <p:cNvGrpSpPr/>
          <p:nvPr/>
        </p:nvGrpSpPr>
        <p:grpSpPr>
          <a:xfrm>
            <a:off x="3741986" y="2410471"/>
            <a:ext cx="2784606" cy="3870449"/>
            <a:chOff x="3741986" y="2410471"/>
            <a:chExt cx="2784606" cy="3870449"/>
          </a:xfrm>
        </p:grpSpPr>
        <p:pic>
          <p:nvPicPr>
            <p:cNvPr id="58" name="Picture 57" descr="A black and white diagram with black dots&#10;&#10;Description automatically generated">
              <a:extLst>
                <a:ext uri="{FF2B5EF4-FFF2-40B4-BE49-F238E27FC236}">
                  <a16:creationId xmlns:a16="http://schemas.microsoft.com/office/drawing/2014/main" id="{406B3DED-311E-E62E-D81F-1B5198880078}"/>
                </a:ext>
              </a:extLst>
            </p:cNvPr>
            <p:cNvPicPr>
              <a:picLocks noChangeAspect="1"/>
            </p:cNvPicPr>
            <p:nvPr/>
          </p:nvPicPr>
          <p:blipFill>
            <a:blip r:embed="rId6"/>
            <a:stretch>
              <a:fillRect/>
            </a:stretch>
          </p:blipFill>
          <p:spPr>
            <a:xfrm>
              <a:off x="3741986" y="2410471"/>
              <a:ext cx="2784606" cy="3870449"/>
            </a:xfrm>
            <a:prstGeom prst="rect">
              <a:avLst/>
            </a:prstGeom>
          </p:spPr>
        </p:pic>
        <p:cxnSp>
          <p:nvCxnSpPr>
            <p:cNvPr id="59" name="Straight Connector 58">
              <a:extLst>
                <a:ext uri="{FF2B5EF4-FFF2-40B4-BE49-F238E27FC236}">
                  <a16:creationId xmlns:a16="http://schemas.microsoft.com/office/drawing/2014/main" id="{57A2CB2E-B311-B38D-2FE2-0925D4A18216}"/>
                </a:ext>
              </a:extLst>
            </p:cNvPr>
            <p:cNvCxnSpPr>
              <a:cxnSpLocks/>
            </p:cNvCxnSpPr>
            <p:nvPr/>
          </p:nvCxnSpPr>
          <p:spPr>
            <a:xfrm>
              <a:off x="5139418"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grpSp>
        <p:nvGrpSpPr>
          <p:cNvPr id="61" name="Group 60">
            <a:extLst>
              <a:ext uri="{FF2B5EF4-FFF2-40B4-BE49-F238E27FC236}">
                <a16:creationId xmlns:a16="http://schemas.microsoft.com/office/drawing/2014/main" id="{3F3DE085-9457-A293-AD11-15D9FD05E48F}"/>
              </a:ext>
            </a:extLst>
          </p:cNvPr>
          <p:cNvGrpSpPr/>
          <p:nvPr/>
        </p:nvGrpSpPr>
        <p:grpSpPr>
          <a:xfrm>
            <a:off x="1041661" y="2423407"/>
            <a:ext cx="2693446" cy="3877205"/>
            <a:chOff x="1041661" y="2423407"/>
            <a:chExt cx="2693446" cy="3877205"/>
          </a:xfrm>
        </p:grpSpPr>
        <p:pic>
          <p:nvPicPr>
            <p:cNvPr id="62" name="Picture 61" descr="A graph with black dots and white text&#10;&#10;Description automatically generated">
              <a:extLst>
                <a:ext uri="{FF2B5EF4-FFF2-40B4-BE49-F238E27FC236}">
                  <a16:creationId xmlns:a16="http://schemas.microsoft.com/office/drawing/2014/main" id="{CD13C456-B4C4-31B8-481C-99601B3C5576}"/>
                </a:ext>
              </a:extLst>
            </p:cNvPr>
            <p:cNvPicPr>
              <a:picLocks noChangeAspect="1"/>
            </p:cNvPicPr>
            <p:nvPr/>
          </p:nvPicPr>
          <p:blipFill rotWithShape="1">
            <a:blip r:embed="rId7"/>
            <a:srcRect l="37994"/>
            <a:stretch/>
          </p:blipFill>
          <p:spPr>
            <a:xfrm>
              <a:off x="1041661" y="2423407"/>
              <a:ext cx="2693446" cy="3877205"/>
            </a:xfrm>
            <a:prstGeom prst="rect">
              <a:avLst/>
            </a:prstGeom>
          </p:spPr>
        </p:pic>
        <p:sp>
          <p:nvSpPr>
            <p:cNvPr id="63" name="Oval 62">
              <a:extLst>
                <a:ext uri="{FF2B5EF4-FFF2-40B4-BE49-F238E27FC236}">
                  <a16:creationId xmlns:a16="http://schemas.microsoft.com/office/drawing/2014/main" id="{A7619F4D-9747-4C84-6FE2-C0683476373B}"/>
                </a:ext>
              </a:extLst>
            </p:cNvPr>
            <p:cNvSpPr/>
            <p:nvPr/>
          </p:nvSpPr>
          <p:spPr>
            <a:xfrm>
              <a:off x="1752475" y="2848429"/>
              <a:ext cx="182880" cy="18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cxnSp>
          <p:nvCxnSpPr>
            <p:cNvPr id="64" name="Straight Connector 63">
              <a:extLst>
                <a:ext uri="{FF2B5EF4-FFF2-40B4-BE49-F238E27FC236}">
                  <a16:creationId xmlns:a16="http://schemas.microsoft.com/office/drawing/2014/main" id="{842D87F4-B88B-FDEE-5C83-D662AF6E4434}"/>
                </a:ext>
              </a:extLst>
            </p:cNvPr>
            <p:cNvCxnSpPr>
              <a:cxnSpLocks/>
            </p:cNvCxnSpPr>
            <p:nvPr/>
          </p:nvCxnSpPr>
          <p:spPr>
            <a:xfrm>
              <a:off x="2362571" y="2442696"/>
              <a:ext cx="0" cy="3613720"/>
            </a:xfrm>
            <a:prstGeom prst="line">
              <a:avLst/>
            </a:prstGeom>
            <a:ln w="28575">
              <a:solidFill>
                <a:schemeClr val="bg1">
                  <a:lumMod val="50000"/>
                  <a:alpha val="35000"/>
                </a:schemeClr>
              </a:solidFill>
            </a:ln>
          </p:spPr>
          <p:style>
            <a:lnRef idx="1">
              <a:schemeClr val="accent2"/>
            </a:lnRef>
            <a:fillRef idx="0">
              <a:schemeClr val="accent2"/>
            </a:fillRef>
            <a:effectRef idx="0">
              <a:schemeClr val="accent2"/>
            </a:effectRef>
            <a:fontRef idx="minor">
              <a:schemeClr val="tx1"/>
            </a:fontRef>
          </p:style>
        </p:cxnSp>
      </p:grpSp>
      <p:sp>
        <p:nvSpPr>
          <p:cNvPr id="65" name="Rectangle 64">
            <a:extLst>
              <a:ext uri="{FF2B5EF4-FFF2-40B4-BE49-F238E27FC236}">
                <a16:creationId xmlns:a16="http://schemas.microsoft.com/office/drawing/2014/main" id="{4BF4CEEB-51D3-06A9-9D50-1B0E60A5211B}"/>
              </a:ext>
            </a:extLst>
          </p:cNvPr>
          <p:cNvSpPr/>
          <p:nvPr/>
        </p:nvSpPr>
        <p:spPr>
          <a:xfrm>
            <a:off x="175898" y="6379536"/>
            <a:ext cx="2653726" cy="47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 name="Rectangle 3">
            <a:extLst>
              <a:ext uri="{FF2B5EF4-FFF2-40B4-BE49-F238E27FC236}">
                <a16:creationId xmlns:a16="http://schemas.microsoft.com/office/drawing/2014/main" id="{15CFF295-18C7-A111-E5B6-169D70C95907}"/>
              </a:ext>
            </a:extLst>
          </p:cNvPr>
          <p:cNvSpPr/>
          <p:nvPr/>
        </p:nvSpPr>
        <p:spPr>
          <a:xfrm>
            <a:off x="34634" y="5321792"/>
            <a:ext cx="12110798" cy="5271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546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084567" y="501221"/>
            <a:ext cx="11131825" cy="1223964"/>
          </a:xfrm>
        </p:spPr>
        <p:txBody>
          <a:bodyPr>
            <a:normAutofit/>
          </a:bodyPr>
          <a:lstStyle/>
          <a:p>
            <a:r>
              <a:rPr lang="en-GB" noProof="0" dirty="0"/>
              <a:t>Conclusions</a:t>
            </a:r>
          </a:p>
        </p:txBody>
      </p:sp>
      <p:sp>
        <p:nvSpPr>
          <p:cNvPr id="5" name="TextBox 4">
            <a:extLst>
              <a:ext uri="{FF2B5EF4-FFF2-40B4-BE49-F238E27FC236}">
                <a16:creationId xmlns:a16="http://schemas.microsoft.com/office/drawing/2014/main" id="{363A61E0-C7AD-BC36-BC8E-DFB40A53BF21}"/>
              </a:ext>
            </a:extLst>
          </p:cNvPr>
          <p:cNvSpPr txBox="1"/>
          <p:nvPr/>
        </p:nvSpPr>
        <p:spPr>
          <a:xfrm>
            <a:off x="381000" y="2065345"/>
            <a:ext cx="6288156" cy="350711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t>Biologic and social factors influence neurodevelopment</a:t>
            </a:r>
          </a:p>
          <a:p>
            <a:pPr marL="342900" indent="-342900">
              <a:lnSpc>
                <a:spcPct val="150000"/>
              </a:lnSpc>
              <a:buFont typeface="Arial" panose="020B0604020202020204" pitchFamily="34" charset="0"/>
              <a:buChar char="•"/>
            </a:pPr>
            <a:endParaRPr lang="en-US" sz="1000" dirty="0"/>
          </a:p>
          <a:p>
            <a:pPr marL="342900" indent="-342900">
              <a:lnSpc>
                <a:spcPct val="150000"/>
              </a:lnSpc>
              <a:buFont typeface="Arial" panose="020B0604020202020204" pitchFamily="34" charset="0"/>
              <a:buChar char="•"/>
            </a:pPr>
            <a:r>
              <a:rPr lang="en-US" sz="2000" dirty="0"/>
              <a:t>CHEU/CHUU: comparable 1-yr neurodevelopment</a:t>
            </a:r>
          </a:p>
          <a:p>
            <a:pPr marL="342900" indent="-342900">
              <a:lnSpc>
                <a:spcPct val="150000"/>
              </a:lnSpc>
              <a:buFont typeface="Arial" panose="020B0604020202020204" pitchFamily="34" charset="0"/>
              <a:buChar char="•"/>
            </a:pPr>
            <a:endParaRPr lang="en-US" sz="1000" dirty="0"/>
          </a:p>
          <a:p>
            <a:pPr marL="342900" indent="-342900">
              <a:lnSpc>
                <a:spcPct val="150000"/>
              </a:lnSpc>
              <a:buFont typeface="Arial" panose="020B0604020202020204" pitchFamily="34" charset="0"/>
              <a:buChar char="•"/>
            </a:pPr>
            <a:r>
              <a:rPr lang="en-US" sz="2000" dirty="0"/>
              <a:t>Addressing IPV and supporting single mothers is essential, especially for mothers living with HIV</a:t>
            </a:r>
          </a:p>
          <a:p>
            <a:pPr marL="342900" indent="-342900">
              <a:lnSpc>
                <a:spcPct val="150000"/>
              </a:lnSpc>
              <a:buFont typeface="Arial" panose="020B0604020202020204" pitchFamily="34" charset="0"/>
              <a:buChar char="•"/>
            </a:pPr>
            <a:endParaRPr lang="en-US" sz="1000" dirty="0"/>
          </a:p>
          <a:p>
            <a:pPr marL="342900" indent="-342900">
              <a:lnSpc>
                <a:spcPct val="150000"/>
              </a:lnSpc>
              <a:buFont typeface="Arial" panose="020B0604020202020204" pitchFamily="34" charset="0"/>
              <a:buChar char="•"/>
            </a:pPr>
            <a:r>
              <a:rPr lang="en-US" sz="2000" dirty="0"/>
              <a:t>DTG exposure was associated with higher neurodevelopment scores compared to EFV exposure</a:t>
            </a:r>
          </a:p>
        </p:txBody>
      </p:sp>
      <p:pic>
        <p:nvPicPr>
          <p:cNvPr id="4" name="Picture 3" descr="A picture containing text, colorful, drawing, decorated&#10;&#10;Description automatically generated">
            <a:extLst>
              <a:ext uri="{FF2B5EF4-FFF2-40B4-BE49-F238E27FC236}">
                <a16:creationId xmlns:a16="http://schemas.microsoft.com/office/drawing/2014/main" id="{AD117D25-1546-16A6-7D13-89A8EE84CA9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200000"/>
                    </a14:imgEffect>
                    <a14:imgEffect>
                      <a14:brightnessContrast bright="20000" contrast="-20000"/>
                    </a14:imgEffect>
                  </a14:imgLayer>
                </a14:imgProps>
              </a:ext>
            </a:extLst>
          </a:blip>
          <a:srcRect r="1423"/>
          <a:stretch/>
        </p:blipFill>
        <p:spPr>
          <a:xfrm rot="5400000">
            <a:off x="6154119" y="820120"/>
            <a:ext cx="6858000" cy="5217763"/>
          </a:xfrm>
          <a:prstGeom prst="rect">
            <a:avLst/>
          </a:prstGeom>
        </p:spPr>
      </p:pic>
      <p:sp>
        <p:nvSpPr>
          <p:cNvPr id="7" name="TextBox 6">
            <a:extLst>
              <a:ext uri="{FF2B5EF4-FFF2-40B4-BE49-F238E27FC236}">
                <a16:creationId xmlns:a16="http://schemas.microsoft.com/office/drawing/2014/main" id="{912F6D66-7583-23A9-8FB6-82E43B2C8D04}"/>
              </a:ext>
            </a:extLst>
          </p:cNvPr>
          <p:cNvSpPr txBox="1"/>
          <p:nvPr/>
        </p:nvSpPr>
        <p:spPr>
          <a:xfrm>
            <a:off x="8054904" y="6581001"/>
            <a:ext cx="4229556" cy="276999"/>
          </a:xfrm>
          <a:prstGeom prst="rect">
            <a:avLst/>
          </a:prstGeom>
          <a:noFill/>
        </p:spPr>
        <p:txBody>
          <a:bodyPr wrap="none" rtlCol="0">
            <a:spAutoFit/>
          </a:bodyPr>
          <a:lstStyle/>
          <a:p>
            <a:r>
              <a:rPr lang="en-US" sz="1200" i="1" dirty="0">
                <a:solidFill>
                  <a:schemeClr val="bg1"/>
                </a:solidFill>
              </a:rPr>
              <a:t>Painting by Mwamba </a:t>
            </a:r>
            <a:r>
              <a:rPr lang="en-US" sz="1200" i="1" dirty="0" err="1">
                <a:solidFill>
                  <a:schemeClr val="bg1"/>
                </a:solidFill>
              </a:rPr>
              <a:t>Mulangala</a:t>
            </a:r>
            <a:r>
              <a:rPr lang="en-US" sz="1200" i="1" dirty="0">
                <a:solidFill>
                  <a:schemeClr val="bg1"/>
                </a:solidFill>
              </a:rPr>
              <a:t> (Zambia), purchased by speaker</a:t>
            </a:r>
          </a:p>
        </p:txBody>
      </p:sp>
    </p:spTree>
    <p:extLst>
      <p:ext uri="{BB962C8B-B14F-4D97-AF65-F5344CB8AC3E}">
        <p14:creationId xmlns:p14="http://schemas.microsoft.com/office/powerpoint/2010/main" val="1585495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C887-71BF-B8A6-C64C-C69763E62101}"/>
              </a:ext>
            </a:extLst>
          </p:cNvPr>
          <p:cNvPicPr>
            <a:picLocks noChangeAspect="1"/>
          </p:cNvPicPr>
          <p:nvPr/>
        </p:nvPicPr>
        <p:blipFill rotWithShape="1">
          <a:blip r:embed="rId3">
            <a:extLst>
              <a:ext uri="{28A0092B-C50C-407E-A947-70E740481C1C}">
                <a14:useLocalDpi xmlns:a14="http://schemas.microsoft.com/office/drawing/2010/main" val="0"/>
              </a:ext>
            </a:extLst>
          </a:blip>
          <a:srcRect t="7535" b="8348"/>
          <a:stretch/>
        </p:blipFill>
        <p:spPr bwMode="auto">
          <a:xfrm>
            <a:off x="4756984" y="4444302"/>
            <a:ext cx="6831328" cy="2336613"/>
          </a:xfrm>
          <a:prstGeom prst="rect">
            <a:avLst/>
          </a:prstGeom>
          <a:ln>
            <a:noFill/>
          </a:ln>
          <a:extLst>
            <a:ext uri="{53640926-AAD7-44D8-BBD7-CCE9431645EC}">
              <a14:shadowObscured xmlns:a14="http://schemas.microsoft.com/office/drawing/2010/main"/>
            </a:ext>
          </a:extLst>
        </p:spPr>
      </p:pic>
      <p:pic>
        <p:nvPicPr>
          <p:cNvPr id="4" name="Picture 4" descr="Principles of STI/HIV Research and Public Health Practice Course">
            <a:extLst>
              <a:ext uri="{FF2B5EF4-FFF2-40B4-BE49-F238E27FC236}">
                <a16:creationId xmlns:a16="http://schemas.microsoft.com/office/drawing/2014/main" id="{599AB94D-B724-7B2B-4C04-30FE55635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2067" y="1843744"/>
            <a:ext cx="2708439" cy="853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ICHD Logo - LogoDix">
            <a:extLst>
              <a:ext uri="{FF2B5EF4-FFF2-40B4-BE49-F238E27FC236}">
                <a16:creationId xmlns:a16="http://schemas.microsoft.com/office/drawing/2014/main" id="{6203D2C5-1CBE-19DD-F768-7EC827449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926" y="3485743"/>
            <a:ext cx="3421345" cy="638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lobal WACh">
            <a:extLst>
              <a:ext uri="{FF2B5EF4-FFF2-40B4-BE49-F238E27FC236}">
                <a16:creationId xmlns:a16="http://schemas.microsoft.com/office/drawing/2014/main" id="{B81C232D-C5F5-A953-5F6A-8BAD8C767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2837" y="-22660"/>
            <a:ext cx="3083524" cy="161885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5">
            <a:extLst>
              <a:ext uri="{FF2B5EF4-FFF2-40B4-BE49-F238E27FC236}">
                <a16:creationId xmlns:a16="http://schemas.microsoft.com/office/drawing/2014/main" id="{01BAFDBD-3308-03F6-054A-CB2E42EE927C}"/>
              </a:ext>
            </a:extLst>
          </p:cNvPr>
          <p:cNvSpPr txBox="1">
            <a:spLocks/>
          </p:cNvSpPr>
          <p:nvPr/>
        </p:nvSpPr>
        <p:spPr>
          <a:xfrm>
            <a:off x="2258925" y="362567"/>
            <a:ext cx="11131825" cy="12239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GB" b="1" dirty="0"/>
              <a:t>Thank you!</a:t>
            </a:r>
          </a:p>
        </p:txBody>
      </p:sp>
      <p:sp>
        <p:nvSpPr>
          <p:cNvPr id="14" name="TextBox 13">
            <a:extLst>
              <a:ext uri="{FF2B5EF4-FFF2-40B4-BE49-F238E27FC236}">
                <a16:creationId xmlns:a16="http://schemas.microsoft.com/office/drawing/2014/main" id="{FB4A5F5C-52C2-B3A1-1A70-2A56E8F0BF89}"/>
              </a:ext>
            </a:extLst>
          </p:cNvPr>
          <p:cNvSpPr txBox="1"/>
          <p:nvPr/>
        </p:nvSpPr>
        <p:spPr>
          <a:xfrm>
            <a:off x="236385" y="1947968"/>
            <a:ext cx="5370509" cy="4093428"/>
          </a:xfrm>
          <a:prstGeom prst="rect">
            <a:avLst/>
          </a:prstGeom>
          <a:noFill/>
        </p:spPr>
        <p:txBody>
          <a:bodyPr wrap="none" rtlCol="0">
            <a:spAutoFit/>
          </a:bodyPr>
          <a:lstStyle/>
          <a:p>
            <a:r>
              <a:rPr lang="en-US" sz="2000" b="1" dirty="0"/>
              <a:t>HOPE Study participants</a:t>
            </a:r>
          </a:p>
          <a:p>
            <a:endParaRPr lang="en-US" sz="2000" dirty="0"/>
          </a:p>
          <a:p>
            <a:r>
              <a:rPr lang="en-US" sz="2000" b="1" dirty="0"/>
              <a:t>HOPE Study research team:</a:t>
            </a:r>
          </a:p>
          <a:p>
            <a:pPr marL="285750" indent="-285750">
              <a:buFont typeface="Arial" panose="020B0604020202020204" pitchFamily="34" charset="0"/>
              <a:buChar char="•"/>
            </a:pPr>
            <a:r>
              <a:rPr lang="en-US" sz="2000" dirty="0"/>
              <a:t>Grace John-Stewart (University of Washington)</a:t>
            </a:r>
          </a:p>
          <a:p>
            <a:pPr marL="285750" indent="-285750">
              <a:buFont typeface="Arial" panose="020B0604020202020204" pitchFamily="34" charset="0"/>
              <a:buChar char="•"/>
            </a:pPr>
            <a:r>
              <a:rPr lang="en-US" sz="2000" dirty="0"/>
              <a:t>Dalton Wamalwa (University of Nairobi)</a:t>
            </a:r>
          </a:p>
          <a:p>
            <a:pPr marL="285750" indent="-285750">
              <a:buFont typeface="Arial" panose="020B0604020202020204" pitchFamily="34" charset="0"/>
              <a:buChar char="•"/>
            </a:pPr>
            <a:r>
              <a:rPr lang="en-US" sz="2000" dirty="0"/>
              <a:t>Irene Njuguna (Kenyatta National Hospital)</a:t>
            </a:r>
          </a:p>
          <a:p>
            <a:pPr marL="285750" indent="-285750">
              <a:buFont typeface="Arial" panose="020B0604020202020204" pitchFamily="34" charset="0"/>
              <a:buChar char="•"/>
            </a:pPr>
            <a:r>
              <a:rPr lang="en-US" sz="2000" dirty="0"/>
              <a:t>Sarah Benki-Nugent (University of Washington)</a:t>
            </a:r>
          </a:p>
          <a:p>
            <a:pPr marL="285750" indent="-285750">
              <a:buFont typeface="Arial" panose="020B0604020202020204" pitchFamily="34" charset="0"/>
              <a:buChar char="•"/>
            </a:pPr>
            <a:r>
              <a:rPr lang="en-US" sz="2000" dirty="0"/>
              <a:t>Maureen </a:t>
            </a:r>
            <a:r>
              <a:rPr lang="en-US" sz="2000" dirty="0" err="1"/>
              <a:t>King’e</a:t>
            </a:r>
            <a:r>
              <a:rPr lang="en-US" sz="2000" dirty="0"/>
              <a:t> (University of Nairobi)</a:t>
            </a:r>
          </a:p>
          <a:p>
            <a:pPr marL="285750" indent="-285750">
              <a:buFont typeface="Arial" panose="020B0604020202020204" pitchFamily="34" charset="0"/>
              <a:buChar char="•"/>
            </a:pPr>
            <a:r>
              <a:rPr lang="en-US" sz="2000" dirty="0"/>
              <a:t>Hellen </a:t>
            </a:r>
            <a:r>
              <a:rPr lang="en-US" sz="2000" dirty="0" err="1"/>
              <a:t>Moraa</a:t>
            </a:r>
            <a:r>
              <a:rPr lang="en-US" sz="2000" dirty="0"/>
              <a:t> (University of Nairobi)</a:t>
            </a:r>
          </a:p>
          <a:p>
            <a:pPr marL="285750" indent="-285750">
              <a:buFont typeface="Arial" panose="020B0604020202020204" pitchFamily="34" charset="0"/>
              <a:buChar char="•"/>
            </a:pPr>
            <a:r>
              <a:rPr lang="en-US" sz="2000" dirty="0"/>
              <a:t>Daisy Chebet (University of Nairobi) </a:t>
            </a:r>
          </a:p>
          <a:p>
            <a:pPr marL="285750" indent="-285750">
              <a:buFont typeface="Arial" panose="020B0604020202020204" pitchFamily="34" charset="0"/>
              <a:buChar char="•"/>
            </a:pPr>
            <a:endParaRPr lang="en-US" sz="2000" dirty="0"/>
          </a:p>
          <a:p>
            <a:r>
              <a:rPr lang="en-US" sz="2000" b="1" dirty="0"/>
              <a:t>Let’s get in touch!</a:t>
            </a:r>
          </a:p>
          <a:p>
            <a:r>
              <a:rPr lang="en-US" sz="2000" dirty="0"/>
              <a:t>Michelle Bulterys </a:t>
            </a:r>
            <a:r>
              <a:rPr lang="en-US" sz="2000" dirty="0">
                <a:solidFill>
                  <a:srgbClr val="0070C0"/>
                </a:solidFill>
                <a:hlinkClick r:id="rId7">
                  <a:extLst>
                    <a:ext uri="{A12FA001-AC4F-418D-AE19-62706E023703}">
                      <ahyp:hlinkClr xmlns:ahyp="http://schemas.microsoft.com/office/drawing/2018/hyperlinkcolor" val="tx"/>
                    </a:ext>
                  </a:extLst>
                </a:hlinkClick>
              </a:rPr>
              <a:t>mbult@uw.edu</a:t>
            </a:r>
            <a:r>
              <a:rPr lang="en-US" sz="2000" dirty="0">
                <a:solidFill>
                  <a:srgbClr val="0070C0"/>
                </a:solidFill>
              </a:rPr>
              <a:t> </a:t>
            </a:r>
          </a:p>
        </p:txBody>
      </p:sp>
      <p:pic>
        <p:nvPicPr>
          <p:cNvPr id="2" name="Picture 1" descr="A person covering the face with the hands&#10;&#10;Description automatically generated with medium confidence">
            <a:extLst>
              <a:ext uri="{FF2B5EF4-FFF2-40B4-BE49-F238E27FC236}">
                <a16:creationId xmlns:a16="http://schemas.microsoft.com/office/drawing/2014/main" id="{C08B02F8-925C-B4AC-B973-7AD0E421B6ED}"/>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33000"/>
                    </a14:imgEffect>
                    <a14:imgEffect>
                      <a14:colorTemperature colorTemp="11200"/>
                    </a14:imgEffect>
                    <a14:imgEffect>
                      <a14:saturation sat="202000"/>
                    </a14:imgEffect>
                    <a14:imgEffect>
                      <a14:brightnessContrast bright="9000"/>
                    </a14:imgEffect>
                  </a14:imgLayer>
                </a14:imgProps>
              </a:ext>
            </a:extLst>
          </a:blip>
          <a:srcRect t="13236" r="-3" b="-3"/>
          <a:stretch/>
        </p:blipFill>
        <p:spPr>
          <a:xfrm>
            <a:off x="5336789" y="3011"/>
            <a:ext cx="3421345" cy="4447218"/>
          </a:xfrm>
          <a:prstGeom prst="hexagon">
            <a:avLst/>
          </a:prstGeom>
        </p:spPr>
      </p:pic>
    </p:spTree>
    <p:extLst>
      <p:ext uri="{BB962C8B-B14F-4D97-AF65-F5344CB8AC3E}">
        <p14:creationId xmlns:p14="http://schemas.microsoft.com/office/powerpoint/2010/main" val="2721340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12588-AD71-A541-8C67-D48304F18673}"/>
              </a:ext>
            </a:extLst>
          </p:cNvPr>
          <p:cNvSpPr>
            <a:spLocks noGrp="1"/>
          </p:cNvSpPr>
          <p:nvPr>
            <p:ph type="body" sz="quarter" idx="13"/>
          </p:nvPr>
        </p:nvSpPr>
        <p:spPr>
          <a:xfrm>
            <a:off x="462792" y="1699658"/>
            <a:ext cx="7594686" cy="4426181"/>
          </a:xfrm>
        </p:spPr>
        <p:txBody>
          <a:bodyPr>
            <a:normAutofit/>
          </a:bodyPr>
          <a:lstStyle/>
          <a:p>
            <a:r>
              <a:rPr lang="en-US" sz="1800" b="1" dirty="0">
                <a:solidFill>
                  <a:schemeClr val="accent6">
                    <a:lumMod val="75000"/>
                  </a:schemeClr>
                </a:solidFill>
              </a:rPr>
              <a:t>Most, not all, studies have found that CHEU have poorer neurodevelopment than children who are HIV-unexposed uninfected (CHUU)</a:t>
            </a:r>
          </a:p>
          <a:p>
            <a:endParaRPr lang="en-US" sz="300" b="1" dirty="0">
              <a:solidFill>
                <a:schemeClr val="accent6">
                  <a:lumMod val="75000"/>
                </a:schemeClr>
              </a:solidFill>
            </a:endParaRPr>
          </a:p>
          <a:p>
            <a:pPr marL="285750" indent="-285750">
              <a:buFont typeface="Arial" panose="020B0604020202020204" pitchFamily="34" charset="0"/>
              <a:buChar char="•"/>
            </a:pPr>
            <a:r>
              <a:rPr lang="en-US" sz="1600" b="1" dirty="0"/>
              <a:t>Biologic and social factors play important roles</a:t>
            </a:r>
            <a:r>
              <a:rPr lang="en-US" sz="1600" baseline="30000" dirty="0"/>
              <a:t>1-3</a:t>
            </a:r>
            <a:endParaRPr lang="en-US" sz="1600" dirty="0"/>
          </a:p>
          <a:p>
            <a:pPr marL="800100" lvl="1" indent="-342900">
              <a:lnSpc>
                <a:spcPct val="100000"/>
              </a:lnSpc>
              <a:buFont typeface="Arial" panose="020B0604020202020204" pitchFamily="34" charset="0"/>
              <a:buChar char="•"/>
            </a:pPr>
            <a:r>
              <a:rPr lang="en-US" sz="1600" dirty="0"/>
              <a:t>Maternal infections and in-utero environment</a:t>
            </a:r>
          </a:p>
          <a:p>
            <a:pPr marL="800100" lvl="1" indent="-342900">
              <a:lnSpc>
                <a:spcPct val="100000"/>
              </a:lnSpc>
              <a:buFont typeface="Arial" panose="020B0604020202020204" pitchFamily="34" charset="0"/>
              <a:buChar char="•"/>
            </a:pPr>
            <a:r>
              <a:rPr lang="en-US" sz="1600" dirty="0"/>
              <a:t>Preterm birth or growth faltering</a:t>
            </a:r>
          </a:p>
          <a:p>
            <a:pPr marL="800100" lvl="1" indent="-342900">
              <a:lnSpc>
                <a:spcPct val="100000"/>
              </a:lnSpc>
              <a:buFont typeface="Arial" panose="020B0604020202020204" pitchFamily="34" charset="0"/>
              <a:buChar char="•"/>
            </a:pPr>
            <a:r>
              <a:rPr lang="en-US" sz="1600" dirty="0"/>
              <a:t>Poverty or food insecurity</a:t>
            </a:r>
          </a:p>
          <a:p>
            <a:pPr marL="800100" lvl="1" indent="-342900">
              <a:lnSpc>
                <a:spcPct val="100000"/>
              </a:lnSpc>
              <a:buFont typeface="Arial" panose="020B0604020202020204" pitchFamily="34" charset="0"/>
              <a:buChar char="•"/>
            </a:pPr>
            <a:r>
              <a:rPr lang="en-US" sz="1600" dirty="0"/>
              <a:t>Household conflict/violence</a:t>
            </a:r>
            <a:endParaRPr lang="en-US" sz="1600" dirty="0">
              <a:solidFill>
                <a:schemeClr val="accent6">
                  <a:lumMod val="75000"/>
                </a:schemeClr>
              </a:solidFill>
            </a:endParaRPr>
          </a:p>
          <a:p>
            <a:pPr marL="800100" lvl="1" indent="-342900">
              <a:lnSpc>
                <a:spcPct val="100000"/>
              </a:lnSpc>
            </a:pPr>
            <a:r>
              <a:rPr lang="en-US" sz="1600" dirty="0"/>
              <a:t>Exposures to drugs </a:t>
            </a:r>
            <a:r>
              <a:rPr lang="en-US" sz="1600" i="1" dirty="0"/>
              <a:t>in utero</a:t>
            </a:r>
          </a:p>
          <a:p>
            <a:pPr marL="1257300" lvl="2" indent="-342900">
              <a:lnSpc>
                <a:spcPct val="100000"/>
              </a:lnSpc>
            </a:pPr>
            <a:r>
              <a:rPr lang="en-US" sz="1600" dirty="0"/>
              <a:t>Efavirenz (EFV) regimens may influence neurodevelopment</a:t>
            </a:r>
            <a:r>
              <a:rPr lang="en-US" sz="1600" baseline="30000" dirty="0"/>
              <a:t>4</a:t>
            </a:r>
            <a:endParaRPr lang="en-US" sz="1600" dirty="0"/>
          </a:p>
          <a:p>
            <a:pPr marL="1257300" lvl="2" indent="-342900">
              <a:lnSpc>
                <a:spcPct val="100000"/>
              </a:lnSpc>
            </a:pPr>
            <a:r>
              <a:rPr lang="en-US" sz="1600" dirty="0"/>
              <a:t>Limited data on the impact of Dolutegravir (DTG) regimens</a:t>
            </a:r>
          </a:p>
          <a:p>
            <a:pPr marL="457200" lvl="1" indent="0">
              <a:lnSpc>
                <a:spcPct val="200000"/>
              </a:lnSpc>
              <a:buNone/>
            </a:pPr>
            <a:endParaRPr lang="en-US" sz="1600" dirty="0"/>
          </a:p>
        </p:txBody>
      </p:sp>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2020681" y="-326571"/>
            <a:ext cx="7100887" cy="1428641"/>
          </a:xfrm>
        </p:spPr>
        <p:txBody>
          <a:bodyPr/>
          <a:lstStyle/>
          <a:p>
            <a:r>
              <a:rPr lang="en-GB" noProof="0" dirty="0"/>
              <a:t>Neurodevelopment of CHEU</a:t>
            </a:r>
          </a:p>
        </p:txBody>
      </p:sp>
      <p:pic>
        <p:nvPicPr>
          <p:cNvPr id="8" name="Picture 7" descr="A picture containing person, little, child, eating&#10;&#10;Description automatically generated">
            <a:extLst>
              <a:ext uri="{FF2B5EF4-FFF2-40B4-BE49-F238E27FC236}">
                <a16:creationId xmlns:a16="http://schemas.microsoft.com/office/drawing/2014/main" id="{C100652B-1400-7A7E-A0DF-3C94F89145D0}"/>
              </a:ext>
            </a:extLst>
          </p:cNvPr>
          <p:cNvPicPr>
            <a:picLocks noChangeAspect="1"/>
          </p:cNvPicPr>
          <p:nvPr/>
        </p:nvPicPr>
        <p:blipFill>
          <a:blip r:embed="rId3"/>
          <a:stretch>
            <a:fillRect/>
          </a:stretch>
        </p:blipFill>
        <p:spPr>
          <a:xfrm>
            <a:off x="7086401" y="3092033"/>
            <a:ext cx="4876997" cy="3252919"/>
          </a:xfrm>
          <a:prstGeom prst="flowChartAlternateProcess">
            <a:avLst/>
          </a:prstGeom>
        </p:spPr>
      </p:pic>
      <p:sp>
        <p:nvSpPr>
          <p:cNvPr id="9" name="TextBox 8">
            <a:extLst>
              <a:ext uri="{FF2B5EF4-FFF2-40B4-BE49-F238E27FC236}">
                <a16:creationId xmlns:a16="http://schemas.microsoft.com/office/drawing/2014/main" id="{4DC7B425-9DEF-92EC-BD18-4CAEACC6FC10}"/>
              </a:ext>
            </a:extLst>
          </p:cNvPr>
          <p:cNvSpPr txBox="1"/>
          <p:nvPr/>
        </p:nvSpPr>
        <p:spPr>
          <a:xfrm>
            <a:off x="5734679" y="6396857"/>
            <a:ext cx="2868093" cy="253916"/>
          </a:xfrm>
          <a:prstGeom prst="rect">
            <a:avLst/>
          </a:prstGeom>
          <a:noFill/>
        </p:spPr>
        <p:txBody>
          <a:bodyPr wrap="none" rtlCol="0">
            <a:spAutoFit/>
          </a:bodyPr>
          <a:lstStyle/>
          <a:p>
            <a:r>
              <a:rPr lang="en-US" sz="1050" i="1" dirty="0"/>
              <a:t>Image by Michelle Bulterys with parental consent</a:t>
            </a:r>
          </a:p>
        </p:txBody>
      </p:sp>
      <p:sp>
        <p:nvSpPr>
          <p:cNvPr id="3" name="TextBox 2">
            <a:extLst>
              <a:ext uri="{FF2B5EF4-FFF2-40B4-BE49-F238E27FC236}">
                <a16:creationId xmlns:a16="http://schemas.microsoft.com/office/drawing/2014/main" id="{9B119777-881B-767C-2CDC-916643F1C48C}"/>
              </a:ext>
            </a:extLst>
          </p:cNvPr>
          <p:cNvSpPr txBox="1"/>
          <p:nvPr/>
        </p:nvSpPr>
        <p:spPr>
          <a:xfrm>
            <a:off x="259942" y="5307241"/>
            <a:ext cx="3521477" cy="954107"/>
          </a:xfrm>
          <a:prstGeom prst="rect">
            <a:avLst/>
          </a:prstGeom>
          <a:noFill/>
        </p:spPr>
        <p:txBody>
          <a:bodyPr wrap="none" rtlCol="0">
            <a:spAutoFit/>
          </a:bodyPr>
          <a:lstStyle/>
          <a:p>
            <a:r>
              <a:rPr lang="en-US" sz="1400" i="1" baseline="30000" dirty="0">
                <a:solidFill>
                  <a:schemeClr val="tx1">
                    <a:lumMod val="65000"/>
                    <a:lumOff val="35000"/>
                  </a:schemeClr>
                </a:solidFill>
              </a:rPr>
              <a:t>1</a:t>
            </a:r>
            <a:r>
              <a:rPr lang="en-US" sz="1400" i="1" dirty="0">
                <a:solidFill>
                  <a:schemeClr val="tx1">
                    <a:lumMod val="65000"/>
                    <a:lumOff val="35000"/>
                  </a:schemeClr>
                </a:solidFill>
              </a:rPr>
              <a:t>Wedderburn et al. Lancet Ch Ad Health, 2022</a:t>
            </a:r>
          </a:p>
          <a:p>
            <a:r>
              <a:rPr lang="en-US" sz="1400" i="1" baseline="30000" dirty="0">
                <a:solidFill>
                  <a:schemeClr val="tx1">
                    <a:lumMod val="65000"/>
                    <a:lumOff val="35000"/>
                  </a:schemeClr>
                </a:solidFill>
              </a:rPr>
              <a:t>2</a:t>
            </a:r>
            <a:r>
              <a:rPr lang="en-US" sz="1400" i="1" dirty="0">
                <a:solidFill>
                  <a:schemeClr val="tx1">
                    <a:lumMod val="65000"/>
                    <a:lumOff val="35000"/>
                  </a:schemeClr>
                </a:solidFill>
              </a:rPr>
              <a:t>Prendergast et al. AIDS, 2023</a:t>
            </a:r>
          </a:p>
          <a:p>
            <a:r>
              <a:rPr lang="en-US" sz="1400" i="1" baseline="30000" dirty="0">
                <a:solidFill>
                  <a:schemeClr val="tx1">
                    <a:lumMod val="65000"/>
                    <a:lumOff val="35000"/>
                  </a:schemeClr>
                </a:solidFill>
              </a:rPr>
              <a:t>3</a:t>
            </a:r>
            <a:r>
              <a:rPr lang="en-US" sz="1400" i="1" dirty="0">
                <a:solidFill>
                  <a:schemeClr val="tx1">
                    <a:lumMod val="65000"/>
                    <a:lumOff val="35000"/>
                  </a:schemeClr>
                </a:solidFill>
              </a:rPr>
              <a:t>McHenry et al. Pediatrics, 2018</a:t>
            </a:r>
          </a:p>
          <a:p>
            <a:r>
              <a:rPr lang="en-US" sz="1400" i="1" baseline="30000" dirty="0">
                <a:solidFill>
                  <a:schemeClr val="tx1">
                    <a:lumMod val="65000"/>
                    <a:lumOff val="35000"/>
                  </a:schemeClr>
                </a:solidFill>
              </a:rPr>
              <a:t>4</a:t>
            </a:r>
            <a:r>
              <a:rPr lang="en-US" sz="1400" i="1" dirty="0">
                <a:solidFill>
                  <a:schemeClr val="tx1">
                    <a:lumMod val="65000"/>
                    <a:lumOff val="35000"/>
                  </a:schemeClr>
                </a:solidFill>
              </a:rPr>
              <a:t>Cassidy et al. Ped Inf Dis J, 2019</a:t>
            </a:r>
          </a:p>
        </p:txBody>
      </p:sp>
    </p:spTree>
    <p:extLst>
      <p:ext uri="{BB962C8B-B14F-4D97-AF65-F5344CB8AC3E}">
        <p14:creationId xmlns:p14="http://schemas.microsoft.com/office/powerpoint/2010/main" val="1324529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58743" y="423021"/>
            <a:ext cx="8603698" cy="1223964"/>
          </a:xfrm>
        </p:spPr>
        <p:txBody>
          <a:bodyPr>
            <a:normAutofit fontScale="90000"/>
          </a:bodyPr>
          <a:lstStyle/>
          <a:p>
            <a:r>
              <a:rPr lang="en-GB" noProof="0" dirty="0"/>
              <a:t>Pathways through which HIV exposure could impact CHEU neurodevelopment</a:t>
            </a:r>
          </a:p>
        </p:txBody>
      </p:sp>
      <p:pic>
        <p:nvPicPr>
          <p:cNvPr id="5" name="Picture 4" descr="A picture containing text, screenshot, design&#10;&#10;Description automatically generated">
            <a:extLst>
              <a:ext uri="{FF2B5EF4-FFF2-40B4-BE49-F238E27FC236}">
                <a16:creationId xmlns:a16="http://schemas.microsoft.com/office/drawing/2014/main" id="{A3408486-3064-2E68-ED42-2CA6DACF48FF}"/>
              </a:ext>
            </a:extLst>
          </p:cNvPr>
          <p:cNvPicPr>
            <a:picLocks noChangeAspect="1"/>
          </p:cNvPicPr>
          <p:nvPr/>
        </p:nvPicPr>
        <p:blipFill>
          <a:blip r:embed="rId3"/>
          <a:stretch>
            <a:fillRect/>
          </a:stretch>
        </p:blipFill>
        <p:spPr>
          <a:xfrm>
            <a:off x="1114321" y="1797581"/>
            <a:ext cx="8931057" cy="4655633"/>
          </a:xfrm>
          <a:prstGeom prst="rect">
            <a:avLst/>
          </a:prstGeom>
        </p:spPr>
      </p:pic>
      <p:sp>
        <p:nvSpPr>
          <p:cNvPr id="4" name="TextBox 3">
            <a:extLst>
              <a:ext uri="{FF2B5EF4-FFF2-40B4-BE49-F238E27FC236}">
                <a16:creationId xmlns:a16="http://schemas.microsoft.com/office/drawing/2014/main" id="{08053C80-B447-A00C-86C6-C6C0456E9172}"/>
              </a:ext>
            </a:extLst>
          </p:cNvPr>
          <p:cNvSpPr txBox="1"/>
          <p:nvPr/>
        </p:nvSpPr>
        <p:spPr>
          <a:xfrm>
            <a:off x="9671758" y="4811037"/>
            <a:ext cx="2520242" cy="2308324"/>
          </a:xfrm>
          <a:prstGeom prst="rect">
            <a:avLst/>
          </a:prstGeom>
          <a:noFill/>
        </p:spPr>
        <p:txBody>
          <a:bodyPr wrap="none" rtlCol="0">
            <a:spAutoFit/>
          </a:bodyPr>
          <a:lstStyle/>
          <a:p>
            <a:endParaRPr lang="en-US" sz="1200" i="1" dirty="0">
              <a:solidFill>
                <a:schemeClr val="tx1">
                  <a:lumMod val="65000"/>
                  <a:lumOff val="35000"/>
                </a:schemeClr>
              </a:solidFill>
            </a:endParaRPr>
          </a:p>
          <a:p>
            <a:r>
              <a:rPr lang="en-US" sz="1200" i="1" dirty="0">
                <a:solidFill>
                  <a:schemeClr val="tx1">
                    <a:lumMod val="65000"/>
                    <a:lumOff val="35000"/>
                  </a:schemeClr>
                </a:solidFill>
              </a:rPr>
              <a:t>Prendergast &amp; Evans. AIDS, 2023</a:t>
            </a:r>
          </a:p>
          <a:p>
            <a:r>
              <a:rPr lang="en-US" sz="1200" i="1" dirty="0">
                <a:solidFill>
                  <a:schemeClr val="tx1">
                    <a:lumMod val="65000"/>
                    <a:lumOff val="35000"/>
                  </a:schemeClr>
                </a:solidFill>
              </a:rPr>
              <a:t>Le Roux et al. Ped Inf Dis J, 2019</a:t>
            </a:r>
          </a:p>
          <a:p>
            <a:r>
              <a:rPr lang="en-US" sz="1200" i="1" dirty="0">
                <a:solidFill>
                  <a:schemeClr val="tx1">
                    <a:lumMod val="65000"/>
                    <a:lumOff val="35000"/>
                  </a:schemeClr>
                </a:solidFill>
              </a:rPr>
              <a:t>Juliana et al. Front Pub Health, 2020</a:t>
            </a:r>
          </a:p>
          <a:p>
            <a:r>
              <a:rPr lang="en-US" sz="1200" i="1" dirty="0">
                <a:solidFill>
                  <a:schemeClr val="tx1">
                    <a:lumMod val="65000"/>
                    <a:lumOff val="35000"/>
                  </a:schemeClr>
                </a:solidFill>
              </a:rPr>
              <a:t>Williams et al. Pediatrics, 2010</a:t>
            </a:r>
          </a:p>
          <a:p>
            <a:r>
              <a:rPr lang="en-US" sz="1200" i="1" dirty="0">
                <a:solidFill>
                  <a:schemeClr val="tx1">
                    <a:lumMod val="65000"/>
                    <a:lumOff val="35000"/>
                  </a:schemeClr>
                </a:solidFill>
              </a:rPr>
              <a:t>Patel et al. J Ped Inf Dis Soc, 2020</a:t>
            </a:r>
          </a:p>
          <a:p>
            <a:r>
              <a:rPr lang="en-US" sz="1200" i="1" dirty="0" err="1">
                <a:solidFill>
                  <a:schemeClr val="tx1">
                    <a:lumMod val="65000"/>
                    <a:lumOff val="35000"/>
                  </a:schemeClr>
                </a:solidFill>
              </a:rPr>
              <a:t>Schnoll</a:t>
            </a:r>
            <a:r>
              <a:rPr lang="en-US" sz="1200" i="1" dirty="0">
                <a:solidFill>
                  <a:schemeClr val="tx1">
                    <a:lumMod val="65000"/>
                    <a:lumOff val="35000"/>
                  </a:schemeClr>
                </a:solidFill>
              </a:rPr>
              <a:t> et al. J Neuro Pharm, 2021</a:t>
            </a:r>
          </a:p>
          <a:p>
            <a:r>
              <a:rPr lang="en-US" sz="1200" i="1" dirty="0">
                <a:solidFill>
                  <a:schemeClr val="tx1">
                    <a:lumMod val="65000"/>
                    <a:lumOff val="35000"/>
                  </a:schemeClr>
                </a:solidFill>
              </a:rPr>
              <a:t>Sevenoaks et al. Brain Beh </a:t>
            </a:r>
            <a:r>
              <a:rPr lang="en-US" sz="1200" i="1" dirty="0" err="1">
                <a:solidFill>
                  <a:schemeClr val="tx1">
                    <a:lumMod val="65000"/>
                    <a:lumOff val="35000"/>
                  </a:schemeClr>
                </a:solidFill>
              </a:rPr>
              <a:t>Imm</a:t>
            </a:r>
            <a:r>
              <a:rPr lang="en-US" sz="1200" i="1" dirty="0">
                <a:solidFill>
                  <a:schemeClr val="tx1">
                    <a:lumMod val="65000"/>
                    <a:lumOff val="35000"/>
                  </a:schemeClr>
                </a:solidFill>
              </a:rPr>
              <a:t>, 2021</a:t>
            </a:r>
          </a:p>
          <a:p>
            <a:r>
              <a:rPr lang="en-US" sz="1200" i="1" dirty="0">
                <a:solidFill>
                  <a:schemeClr val="tx1">
                    <a:lumMod val="65000"/>
                    <a:lumOff val="35000"/>
                  </a:schemeClr>
                </a:solidFill>
              </a:rPr>
              <a:t>Anderson et al. AIDS, 2021</a:t>
            </a:r>
          </a:p>
          <a:p>
            <a:r>
              <a:rPr lang="en-US" sz="1200" i="1" dirty="0">
                <a:solidFill>
                  <a:schemeClr val="tx1">
                    <a:lumMod val="65000"/>
                    <a:lumOff val="35000"/>
                  </a:schemeClr>
                </a:solidFill>
              </a:rPr>
              <a:t>Caniglia et al. AIDS, 2016</a:t>
            </a:r>
          </a:p>
          <a:p>
            <a:endParaRPr lang="en-US" sz="1200" i="1" dirty="0">
              <a:solidFill>
                <a:schemeClr val="tx1">
                  <a:lumMod val="65000"/>
                  <a:lumOff val="35000"/>
                </a:schemeClr>
              </a:solidFill>
            </a:endParaRPr>
          </a:p>
          <a:p>
            <a:endParaRPr lang="en-US" sz="1200" i="1" dirty="0">
              <a:solidFill>
                <a:schemeClr val="tx1">
                  <a:lumMod val="65000"/>
                  <a:lumOff val="35000"/>
                </a:schemeClr>
              </a:solidFill>
            </a:endParaRPr>
          </a:p>
        </p:txBody>
      </p:sp>
      <p:sp>
        <p:nvSpPr>
          <p:cNvPr id="7" name="TextBox 6">
            <a:extLst>
              <a:ext uri="{FF2B5EF4-FFF2-40B4-BE49-F238E27FC236}">
                <a16:creationId xmlns:a16="http://schemas.microsoft.com/office/drawing/2014/main" id="{C5BA5BB5-3510-6B4F-9A31-1A62CF8DEC0B}"/>
              </a:ext>
            </a:extLst>
          </p:cNvPr>
          <p:cNvSpPr txBox="1"/>
          <p:nvPr/>
        </p:nvSpPr>
        <p:spPr>
          <a:xfrm>
            <a:off x="1489165" y="4125397"/>
            <a:ext cx="2084673" cy="276999"/>
          </a:xfrm>
          <a:prstGeom prst="rect">
            <a:avLst/>
          </a:prstGeom>
          <a:solidFill>
            <a:schemeClr val="bg1"/>
          </a:solidFill>
        </p:spPr>
        <p:txBody>
          <a:bodyPr wrap="none" rtlCol="0">
            <a:spAutoFit/>
          </a:bodyPr>
          <a:lstStyle/>
          <a:p>
            <a:r>
              <a:rPr lang="en-US" sz="1200" dirty="0">
                <a:solidFill>
                  <a:schemeClr val="accent5"/>
                </a:solidFill>
                <a:latin typeface="Arial" panose="020B0604020202020204" pitchFamily="34" charset="0"/>
                <a:cs typeface="Arial" panose="020B0604020202020204" pitchFamily="34" charset="0"/>
              </a:rPr>
              <a:t>Household affected by HIV</a:t>
            </a:r>
          </a:p>
        </p:txBody>
      </p:sp>
    </p:spTree>
    <p:extLst>
      <p:ext uri="{BB962C8B-B14F-4D97-AF65-F5344CB8AC3E}">
        <p14:creationId xmlns:p14="http://schemas.microsoft.com/office/powerpoint/2010/main" val="418621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E8099594-0DB8-6004-AB85-4EF6CD59BE9C}"/>
              </a:ext>
            </a:extLst>
          </p:cNvPr>
          <p:cNvSpPr/>
          <p:nvPr/>
        </p:nvSpPr>
        <p:spPr>
          <a:xfrm>
            <a:off x="4128632" y="4876954"/>
            <a:ext cx="661287" cy="249312"/>
          </a:xfrm>
          <a:prstGeom prst="roundRect">
            <a:avLst/>
          </a:prstGeom>
          <a:solidFill>
            <a:schemeClr val="accent3">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31" name="Rounded Rectangle 30">
            <a:extLst>
              <a:ext uri="{FF2B5EF4-FFF2-40B4-BE49-F238E27FC236}">
                <a16:creationId xmlns:a16="http://schemas.microsoft.com/office/drawing/2014/main" id="{6A680949-C72A-FE2D-9891-3F256C116C14}"/>
              </a:ext>
            </a:extLst>
          </p:cNvPr>
          <p:cNvSpPr/>
          <p:nvPr/>
        </p:nvSpPr>
        <p:spPr>
          <a:xfrm>
            <a:off x="1988972" y="246783"/>
            <a:ext cx="5114353" cy="2953643"/>
          </a:xfrm>
          <a:prstGeom prst="roundRect">
            <a:avLst/>
          </a:prstGeom>
          <a:solidFill>
            <a:schemeClr val="accent3">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2" name="Content Placeholder 1">
            <a:extLst>
              <a:ext uri="{FF2B5EF4-FFF2-40B4-BE49-F238E27FC236}">
                <a16:creationId xmlns:a16="http://schemas.microsoft.com/office/drawing/2014/main" id="{2F4A9785-5714-F747-B084-91CE0A734F24}"/>
              </a:ext>
            </a:extLst>
          </p:cNvPr>
          <p:cNvSpPr>
            <a:spLocks noGrp="1"/>
          </p:cNvSpPr>
          <p:nvPr>
            <p:ph type="body" sz="quarter" idx="13"/>
          </p:nvPr>
        </p:nvSpPr>
        <p:spPr>
          <a:xfrm>
            <a:off x="265617" y="3103514"/>
            <a:ext cx="8491108" cy="3296367"/>
          </a:xfrm>
        </p:spPr>
        <p:txBody>
          <a:bodyPr anchor="t">
            <a:normAutofit/>
          </a:bodyPr>
          <a:lstStyle/>
          <a:p>
            <a:endParaRPr lang="en-US" sz="2000" b="1" dirty="0">
              <a:solidFill>
                <a:schemeClr val="accent6">
                  <a:lumMod val="75000"/>
                </a:schemeClr>
              </a:solidFill>
            </a:endParaRPr>
          </a:p>
          <a:p>
            <a:pPr marL="342900" indent="-342900">
              <a:buFont typeface="Arial" panose="020B0604020202020204" pitchFamily="34" charset="0"/>
              <a:buChar char="•"/>
            </a:pPr>
            <a:r>
              <a:rPr lang="en-US" sz="2000" b="1" dirty="0">
                <a:solidFill>
                  <a:schemeClr val="accent6">
                    <a:lumMod val="75000"/>
                  </a:schemeClr>
                </a:solidFill>
              </a:rPr>
              <a:t>Study Design</a:t>
            </a:r>
            <a:r>
              <a:rPr lang="en-US" sz="2000" dirty="0"/>
              <a:t>:  Multi-site prospective longitudinal cohort </a:t>
            </a:r>
            <a:r>
              <a:rPr lang="en-US" dirty="0"/>
              <a:t>across Kenya</a:t>
            </a:r>
            <a:endParaRPr lang="en-US" sz="2000" dirty="0"/>
          </a:p>
          <a:p>
            <a:pPr marL="342900" indent="-342900">
              <a:buFont typeface="Arial" panose="020B0604020202020204" pitchFamily="34" charset="0"/>
              <a:buChar char="•"/>
            </a:pPr>
            <a:r>
              <a:rPr lang="en-US" sz="2000" b="1" dirty="0">
                <a:solidFill>
                  <a:schemeClr val="accent3">
                    <a:lumMod val="75000"/>
                  </a:schemeClr>
                </a:solidFill>
              </a:rPr>
              <a:t>Population</a:t>
            </a:r>
            <a:r>
              <a:rPr lang="en-US" sz="2000" dirty="0"/>
              <a:t>:  2,000 mothers living with and without HIV and their infants (1,000 CHEU and 1,000 CHUU)</a:t>
            </a:r>
          </a:p>
        </p:txBody>
      </p:sp>
      <p:pic>
        <p:nvPicPr>
          <p:cNvPr id="11" name="Picture 10" descr="Logo&#10;&#10;Description automatically generated">
            <a:extLst>
              <a:ext uri="{FF2B5EF4-FFF2-40B4-BE49-F238E27FC236}">
                <a16:creationId xmlns:a16="http://schemas.microsoft.com/office/drawing/2014/main" id="{506AB445-C2BC-89AB-8F9A-04C744E9BAB3}"/>
              </a:ext>
            </a:extLst>
          </p:cNvPr>
          <p:cNvPicPr>
            <a:picLocks noChangeAspect="1"/>
          </p:cNvPicPr>
          <p:nvPr/>
        </p:nvPicPr>
        <p:blipFill>
          <a:blip r:embed="rId3"/>
          <a:stretch>
            <a:fillRect/>
          </a:stretch>
        </p:blipFill>
        <p:spPr>
          <a:xfrm>
            <a:off x="-44689" y="236034"/>
            <a:ext cx="1955604" cy="1955604"/>
          </a:xfrm>
          <a:prstGeom prst="rect">
            <a:avLst/>
          </a:prstGeom>
          <a:solidFill>
            <a:schemeClr val="bg1"/>
          </a:solidFill>
        </p:spPr>
      </p:pic>
      <p:pic>
        <p:nvPicPr>
          <p:cNvPr id="12" name="Picture 8" descr="PrEP optimized for mothers (PrOM): Efficient PrEP integration in MCH  clinics | Implementation Science at UW">
            <a:extLst>
              <a:ext uri="{FF2B5EF4-FFF2-40B4-BE49-F238E27FC236}">
                <a16:creationId xmlns:a16="http://schemas.microsoft.com/office/drawing/2014/main" id="{B8E910A6-BE8D-CD34-9B3E-54541CDAC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177" y="398959"/>
            <a:ext cx="830997" cy="830997"/>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12" descr="iasociety &amp;gt; HIV Programmes &amp;gt; Programmes &amp;gt; Paediatrics/CIPHER &amp;gt; CIPHER Grant  Programme &amp;gt; Grantees - Njuguna">
            <a:extLst>
              <a:ext uri="{FF2B5EF4-FFF2-40B4-BE49-F238E27FC236}">
                <a16:creationId xmlns:a16="http://schemas.microsoft.com/office/drawing/2014/main" id="{7849AC86-0F9C-45DF-EF73-6B61CA909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300" y="2120504"/>
            <a:ext cx="833386" cy="833386"/>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ADF661F-5DA3-242A-9C8E-2AA88BDB8F69}"/>
              </a:ext>
            </a:extLst>
          </p:cNvPr>
          <p:cNvSpPr txBox="1"/>
          <p:nvPr/>
        </p:nvSpPr>
        <p:spPr>
          <a:xfrm>
            <a:off x="3147122" y="493619"/>
            <a:ext cx="2624308" cy="1077218"/>
          </a:xfrm>
          <a:prstGeom prst="rect">
            <a:avLst/>
          </a:prstGeom>
          <a:noFill/>
        </p:spPr>
        <p:txBody>
          <a:bodyPr wrap="none" rtlCol="0">
            <a:spAutoFit/>
          </a:bodyPr>
          <a:lstStyle/>
          <a:p>
            <a:r>
              <a:rPr lang="en-US" sz="2400" dirty="0"/>
              <a:t>Grace John-Stewart</a:t>
            </a:r>
          </a:p>
          <a:p>
            <a:r>
              <a:rPr lang="en-US" sz="1600" dirty="0"/>
              <a:t>University of Washington</a:t>
            </a:r>
          </a:p>
          <a:p>
            <a:endParaRPr lang="en-US" sz="2400" dirty="0"/>
          </a:p>
        </p:txBody>
      </p:sp>
      <p:sp>
        <p:nvSpPr>
          <p:cNvPr id="15" name="TextBox 14">
            <a:extLst>
              <a:ext uri="{FF2B5EF4-FFF2-40B4-BE49-F238E27FC236}">
                <a16:creationId xmlns:a16="http://schemas.microsoft.com/office/drawing/2014/main" id="{37ECB012-1D3E-E19C-8BC2-2997D448B905}"/>
              </a:ext>
            </a:extLst>
          </p:cNvPr>
          <p:cNvSpPr txBox="1"/>
          <p:nvPr/>
        </p:nvSpPr>
        <p:spPr>
          <a:xfrm>
            <a:off x="3147122" y="2181779"/>
            <a:ext cx="2390526" cy="707886"/>
          </a:xfrm>
          <a:prstGeom prst="rect">
            <a:avLst/>
          </a:prstGeom>
          <a:noFill/>
        </p:spPr>
        <p:txBody>
          <a:bodyPr wrap="none" rtlCol="0">
            <a:spAutoFit/>
          </a:bodyPr>
          <a:lstStyle/>
          <a:p>
            <a:r>
              <a:rPr lang="en-US" sz="2400" dirty="0"/>
              <a:t>Irene Njuguna</a:t>
            </a:r>
          </a:p>
          <a:p>
            <a:r>
              <a:rPr lang="en-US" sz="1600" dirty="0"/>
              <a:t>Kenyatta National Hospital</a:t>
            </a:r>
          </a:p>
        </p:txBody>
      </p:sp>
      <p:pic>
        <p:nvPicPr>
          <p:cNvPr id="16" name="Picture 10" descr="Speakers | Annual Early Career Health Researchers' Symposium | The Aga Khan  University">
            <a:extLst>
              <a:ext uri="{FF2B5EF4-FFF2-40B4-BE49-F238E27FC236}">
                <a16:creationId xmlns:a16="http://schemas.microsoft.com/office/drawing/2014/main" id="{EC8B8CF9-D310-B1B3-FFD2-5FE5425C6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689" y="1256247"/>
            <a:ext cx="830997" cy="830997"/>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1FE50A5-8472-A06A-7546-C85441381B62}"/>
              </a:ext>
            </a:extLst>
          </p:cNvPr>
          <p:cNvSpPr txBox="1"/>
          <p:nvPr/>
        </p:nvSpPr>
        <p:spPr>
          <a:xfrm>
            <a:off x="3147122" y="1344611"/>
            <a:ext cx="2321982" cy="707886"/>
          </a:xfrm>
          <a:prstGeom prst="rect">
            <a:avLst/>
          </a:prstGeom>
          <a:noFill/>
        </p:spPr>
        <p:txBody>
          <a:bodyPr wrap="none" rtlCol="0">
            <a:spAutoFit/>
          </a:bodyPr>
          <a:lstStyle/>
          <a:p>
            <a:r>
              <a:rPr lang="en-US" sz="2400" dirty="0"/>
              <a:t>Dalton Wamalwa</a:t>
            </a:r>
          </a:p>
          <a:p>
            <a:r>
              <a:rPr lang="en-US" sz="1600" dirty="0"/>
              <a:t>University of Nairobi</a:t>
            </a:r>
          </a:p>
        </p:txBody>
      </p:sp>
      <p:sp>
        <p:nvSpPr>
          <p:cNvPr id="10" name="Title 3">
            <a:extLst>
              <a:ext uri="{FF2B5EF4-FFF2-40B4-BE49-F238E27FC236}">
                <a16:creationId xmlns:a16="http://schemas.microsoft.com/office/drawing/2014/main" id="{4411BEA6-3A4B-2AD1-6EB3-B47D03840935}"/>
              </a:ext>
            </a:extLst>
          </p:cNvPr>
          <p:cNvSpPr>
            <a:spLocks noGrp="1"/>
          </p:cNvSpPr>
          <p:nvPr>
            <p:ph type="title"/>
          </p:nvPr>
        </p:nvSpPr>
        <p:spPr>
          <a:xfrm>
            <a:off x="379664" y="1054072"/>
            <a:ext cx="2902451" cy="1428641"/>
          </a:xfrm>
        </p:spPr>
        <p:txBody>
          <a:bodyPr>
            <a:normAutofit/>
          </a:bodyPr>
          <a:lstStyle/>
          <a:p>
            <a:r>
              <a:rPr lang="en-GB" sz="3600" i="1" noProof="0" dirty="0">
                <a:solidFill>
                  <a:schemeClr val="accent1"/>
                </a:solidFill>
              </a:rPr>
              <a:t>Kenya</a:t>
            </a:r>
          </a:p>
        </p:txBody>
      </p:sp>
      <p:sp>
        <p:nvSpPr>
          <p:cNvPr id="28" name="TextBox 27">
            <a:extLst>
              <a:ext uri="{FF2B5EF4-FFF2-40B4-BE49-F238E27FC236}">
                <a16:creationId xmlns:a16="http://schemas.microsoft.com/office/drawing/2014/main" id="{EB21A71C-0FF4-D3A5-E1B9-824CCAD3E3FD}"/>
              </a:ext>
            </a:extLst>
          </p:cNvPr>
          <p:cNvSpPr txBox="1"/>
          <p:nvPr/>
        </p:nvSpPr>
        <p:spPr>
          <a:xfrm>
            <a:off x="5734679" y="6396857"/>
            <a:ext cx="2868093" cy="253916"/>
          </a:xfrm>
          <a:prstGeom prst="rect">
            <a:avLst/>
          </a:prstGeom>
          <a:noFill/>
        </p:spPr>
        <p:txBody>
          <a:bodyPr wrap="none" rtlCol="0">
            <a:spAutoFit/>
          </a:bodyPr>
          <a:lstStyle/>
          <a:p>
            <a:r>
              <a:rPr lang="en-US" sz="1050" i="1" dirty="0"/>
              <a:t>Image by Michelle Bulterys with parental consent</a:t>
            </a:r>
          </a:p>
        </p:txBody>
      </p:sp>
      <p:pic>
        <p:nvPicPr>
          <p:cNvPr id="30" name="Picture 29" descr="A picture containing line, screenshot&#10;&#10;Description automatically generated">
            <a:extLst>
              <a:ext uri="{FF2B5EF4-FFF2-40B4-BE49-F238E27FC236}">
                <a16:creationId xmlns:a16="http://schemas.microsoft.com/office/drawing/2014/main" id="{CA7B68B8-9C99-99E4-06CB-A9214C28FBCB}"/>
              </a:ext>
            </a:extLst>
          </p:cNvPr>
          <p:cNvPicPr>
            <a:picLocks noChangeAspect="1"/>
          </p:cNvPicPr>
          <p:nvPr/>
        </p:nvPicPr>
        <p:blipFill>
          <a:blip r:embed="rId7"/>
          <a:stretch>
            <a:fillRect/>
          </a:stretch>
        </p:blipFill>
        <p:spPr>
          <a:xfrm>
            <a:off x="0" y="4611140"/>
            <a:ext cx="8756725" cy="1710905"/>
          </a:xfrm>
          <a:prstGeom prst="rect">
            <a:avLst/>
          </a:prstGeom>
        </p:spPr>
      </p:pic>
      <p:pic>
        <p:nvPicPr>
          <p:cNvPr id="29" name="Picture 28" descr="A picture containing ground, person&#10;&#10;Description automatically generated">
            <a:extLst>
              <a:ext uri="{FF2B5EF4-FFF2-40B4-BE49-F238E27FC236}">
                <a16:creationId xmlns:a16="http://schemas.microsoft.com/office/drawing/2014/main" id="{DC757783-FED1-525F-02A2-ADF5A8D06469}"/>
              </a:ext>
            </a:extLst>
          </p:cNvPr>
          <p:cNvPicPr>
            <a:picLocks noChangeAspect="1"/>
          </p:cNvPicPr>
          <p:nvPr/>
        </p:nvPicPr>
        <p:blipFill>
          <a:blip r:embed="rId8"/>
          <a:stretch>
            <a:fillRect/>
          </a:stretch>
        </p:blipFill>
        <p:spPr>
          <a:xfrm>
            <a:off x="6096001" y="246783"/>
            <a:ext cx="4830932" cy="2953643"/>
          </a:xfrm>
          <a:prstGeom prst="roundRect">
            <a:avLst/>
          </a:prstGeom>
        </p:spPr>
      </p:pic>
    </p:spTree>
    <p:extLst>
      <p:ext uri="{BB962C8B-B14F-4D97-AF65-F5344CB8AC3E}">
        <p14:creationId xmlns:p14="http://schemas.microsoft.com/office/powerpoint/2010/main" val="2969959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4A9785-5714-F747-B084-91CE0A734F24}"/>
              </a:ext>
            </a:extLst>
          </p:cNvPr>
          <p:cNvSpPr>
            <a:spLocks noGrp="1"/>
          </p:cNvSpPr>
          <p:nvPr>
            <p:ph type="body" sz="quarter" idx="13"/>
          </p:nvPr>
        </p:nvSpPr>
        <p:spPr>
          <a:xfrm>
            <a:off x="442909" y="2620779"/>
            <a:ext cx="5337798" cy="2944008"/>
          </a:xfrm>
        </p:spPr>
        <p:txBody>
          <a:bodyPr anchor="t">
            <a:normAutofit/>
          </a:bodyPr>
          <a:lstStyle/>
          <a:p>
            <a:pPr marL="285750" indent="-285750">
              <a:buFont typeface="Arial" panose="020B0604020202020204" pitchFamily="34" charset="0"/>
              <a:buChar char="•"/>
            </a:pPr>
            <a:r>
              <a:rPr lang="en-US" sz="2000" dirty="0"/>
              <a:t>Exploratory analysis using mixed effects linear models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Adjusted for child and mother sociodemographic characteristics </a:t>
            </a:r>
            <a:r>
              <a:rPr lang="en-US" sz="2000" i="1" dirty="0"/>
              <a:t>a priori</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Clustered by site (Nairobi and W Kenya sites)</a:t>
            </a:r>
          </a:p>
        </p:txBody>
      </p:sp>
      <p:sp>
        <p:nvSpPr>
          <p:cNvPr id="3" name="Title 2">
            <a:extLst>
              <a:ext uri="{FF2B5EF4-FFF2-40B4-BE49-F238E27FC236}">
                <a16:creationId xmlns:a16="http://schemas.microsoft.com/office/drawing/2014/main" id="{E02C8569-D4EF-EE4A-9FD3-DBFF555C0B90}"/>
              </a:ext>
            </a:extLst>
          </p:cNvPr>
          <p:cNvSpPr>
            <a:spLocks noGrp="1"/>
          </p:cNvSpPr>
          <p:nvPr>
            <p:ph type="title"/>
          </p:nvPr>
        </p:nvSpPr>
        <p:spPr>
          <a:xfrm>
            <a:off x="343521" y="776493"/>
            <a:ext cx="5437187" cy="1428641"/>
          </a:xfrm>
        </p:spPr>
        <p:txBody>
          <a:bodyPr anchor="b">
            <a:normAutofit/>
          </a:bodyPr>
          <a:lstStyle/>
          <a:p>
            <a:r>
              <a:rPr lang="en-GB" noProof="0" dirty="0"/>
              <a:t>Methods</a:t>
            </a:r>
          </a:p>
        </p:txBody>
      </p:sp>
      <p:sp>
        <p:nvSpPr>
          <p:cNvPr id="5" name="TextBox 4">
            <a:extLst>
              <a:ext uri="{FF2B5EF4-FFF2-40B4-BE49-F238E27FC236}">
                <a16:creationId xmlns:a16="http://schemas.microsoft.com/office/drawing/2014/main" id="{75C80A4A-AD5E-7C92-5348-D73C814B52AC}"/>
              </a:ext>
            </a:extLst>
          </p:cNvPr>
          <p:cNvSpPr txBox="1"/>
          <p:nvPr/>
        </p:nvSpPr>
        <p:spPr>
          <a:xfrm>
            <a:off x="5734679" y="6396857"/>
            <a:ext cx="2868093" cy="253916"/>
          </a:xfrm>
          <a:prstGeom prst="rect">
            <a:avLst/>
          </a:prstGeom>
          <a:noFill/>
        </p:spPr>
        <p:txBody>
          <a:bodyPr wrap="none" rtlCol="0">
            <a:spAutoFit/>
          </a:bodyPr>
          <a:lstStyle/>
          <a:p>
            <a:r>
              <a:rPr lang="en-US" sz="1050" i="1" dirty="0"/>
              <a:t>Image by Michelle Bulterys with parental consent</a:t>
            </a:r>
          </a:p>
        </p:txBody>
      </p:sp>
      <p:pic>
        <p:nvPicPr>
          <p:cNvPr id="9" name="Picture 8" descr="A child wearing sunglasses and smiling&#10;&#10;Description automatically generated with low confidence">
            <a:extLst>
              <a:ext uri="{FF2B5EF4-FFF2-40B4-BE49-F238E27FC236}">
                <a16:creationId xmlns:a16="http://schemas.microsoft.com/office/drawing/2014/main" id="{0CE4A1C0-0DB4-F112-384A-9CBCB54EA793}"/>
              </a:ext>
            </a:extLst>
          </p:cNvPr>
          <p:cNvPicPr>
            <a:picLocks noChangeAspect="1"/>
          </p:cNvPicPr>
          <p:nvPr/>
        </p:nvPicPr>
        <p:blipFill rotWithShape="1">
          <a:blip r:embed="rId3"/>
          <a:srcRect t="251" b="17326"/>
          <a:stretch/>
        </p:blipFill>
        <p:spPr>
          <a:xfrm>
            <a:off x="6311903" y="473601"/>
            <a:ext cx="4874955" cy="5357469"/>
          </a:xfrm>
          <a:prstGeom prst="hexagon">
            <a:avLst/>
          </a:prstGeom>
          <a:noFill/>
        </p:spPr>
      </p:pic>
    </p:spTree>
    <p:extLst>
      <p:ext uri="{BB962C8B-B14F-4D97-AF65-F5344CB8AC3E}">
        <p14:creationId xmlns:p14="http://schemas.microsoft.com/office/powerpoint/2010/main" val="912394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2147986" y="584386"/>
            <a:ext cx="8603698" cy="1223964"/>
          </a:xfrm>
        </p:spPr>
        <p:txBody>
          <a:bodyPr>
            <a:normAutofit/>
          </a:bodyPr>
          <a:lstStyle/>
          <a:p>
            <a:r>
              <a:rPr lang="en-GB" noProof="0" dirty="0"/>
              <a:t>Outcome: 1-year neurodevelopment</a:t>
            </a:r>
          </a:p>
        </p:txBody>
      </p:sp>
      <p:pic>
        <p:nvPicPr>
          <p:cNvPr id="27" name="Picture 26" descr="A white background with blue handprints and black text&#10;&#10;Description automatically generated with low confidence">
            <a:extLst>
              <a:ext uri="{FF2B5EF4-FFF2-40B4-BE49-F238E27FC236}">
                <a16:creationId xmlns:a16="http://schemas.microsoft.com/office/drawing/2014/main" id="{AE629623-AAB8-A3AC-DDD5-9CF8DE3BC39B}"/>
              </a:ext>
            </a:extLst>
          </p:cNvPr>
          <p:cNvPicPr>
            <a:picLocks noChangeAspect="1"/>
          </p:cNvPicPr>
          <p:nvPr/>
        </p:nvPicPr>
        <p:blipFill>
          <a:blip r:embed="rId3"/>
          <a:stretch>
            <a:fillRect/>
          </a:stretch>
        </p:blipFill>
        <p:spPr>
          <a:xfrm>
            <a:off x="419548" y="1701397"/>
            <a:ext cx="11058861" cy="2133075"/>
          </a:xfrm>
          <a:prstGeom prst="rect">
            <a:avLst/>
          </a:prstGeom>
        </p:spPr>
      </p:pic>
      <p:pic>
        <p:nvPicPr>
          <p:cNvPr id="29" name="Picture 28" descr="A picture containing indoor, plastic, table, general supply&#10;&#10;Description automatically generated">
            <a:extLst>
              <a:ext uri="{FF2B5EF4-FFF2-40B4-BE49-F238E27FC236}">
                <a16:creationId xmlns:a16="http://schemas.microsoft.com/office/drawing/2014/main" id="{678FE419-F033-4044-F7FB-B8147259E024}"/>
              </a:ext>
            </a:extLst>
          </p:cNvPr>
          <p:cNvPicPr>
            <a:picLocks noChangeAspect="1"/>
          </p:cNvPicPr>
          <p:nvPr/>
        </p:nvPicPr>
        <p:blipFill>
          <a:blip r:embed="rId4"/>
          <a:stretch>
            <a:fillRect/>
          </a:stretch>
        </p:blipFill>
        <p:spPr>
          <a:xfrm>
            <a:off x="2475071" y="4090065"/>
            <a:ext cx="2968773" cy="2133075"/>
          </a:xfrm>
          <a:prstGeom prst="rect">
            <a:avLst/>
          </a:prstGeom>
        </p:spPr>
      </p:pic>
      <p:pic>
        <p:nvPicPr>
          <p:cNvPr id="31" name="Picture 30" descr="A picture containing wooden, indoor, food, wood&#10;&#10;Description automatically generated">
            <a:extLst>
              <a:ext uri="{FF2B5EF4-FFF2-40B4-BE49-F238E27FC236}">
                <a16:creationId xmlns:a16="http://schemas.microsoft.com/office/drawing/2014/main" id="{86F7BC0E-5441-6503-0C55-0FF06BC6C8DD}"/>
              </a:ext>
            </a:extLst>
          </p:cNvPr>
          <p:cNvPicPr>
            <a:picLocks noChangeAspect="1"/>
          </p:cNvPicPr>
          <p:nvPr/>
        </p:nvPicPr>
        <p:blipFill rotWithShape="1">
          <a:blip r:embed="rId5"/>
          <a:srcRect l="9966" r="4872"/>
          <a:stretch/>
        </p:blipFill>
        <p:spPr>
          <a:xfrm>
            <a:off x="5948978" y="4090065"/>
            <a:ext cx="3370730" cy="2133076"/>
          </a:xfrm>
          <a:prstGeom prst="rect">
            <a:avLst/>
          </a:prstGeom>
        </p:spPr>
      </p:pic>
      <p:sp>
        <p:nvSpPr>
          <p:cNvPr id="33" name="TextBox 32">
            <a:extLst>
              <a:ext uri="{FF2B5EF4-FFF2-40B4-BE49-F238E27FC236}">
                <a16:creationId xmlns:a16="http://schemas.microsoft.com/office/drawing/2014/main" id="{15600502-16A0-FB2F-8C32-205FCC810CEF}"/>
              </a:ext>
            </a:extLst>
          </p:cNvPr>
          <p:cNvSpPr txBox="1"/>
          <p:nvPr/>
        </p:nvSpPr>
        <p:spPr>
          <a:xfrm>
            <a:off x="5819887" y="6204001"/>
            <a:ext cx="5360250" cy="523220"/>
          </a:xfrm>
          <a:prstGeom prst="rect">
            <a:avLst/>
          </a:prstGeom>
          <a:noFill/>
        </p:spPr>
        <p:txBody>
          <a:bodyPr wrap="none" rtlCol="0">
            <a:spAutoFit/>
          </a:bodyPr>
          <a:lstStyle/>
          <a:p>
            <a:r>
              <a:rPr lang="en-US" sz="1400" i="1" dirty="0"/>
              <a:t>Locally sourced items from the MDAT kit used to assess fine motor skills</a:t>
            </a:r>
          </a:p>
          <a:p>
            <a:r>
              <a:rPr lang="en-US" sz="1400" i="1" dirty="0"/>
              <a:t>Photo credit: Felix </a:t>
            </a:r>
            <a:r>
              <a:rPr lang="en-US" sz="1400" i="1" dirty="0" err="1"/>
              <a:t>Otiento</a:t>
            </a:r>
            <a:r>
              <a:rPr lang="en-US" sz="1400" i="1" dirty="0"/>
              <a:t> on study team</a:t>
            </a:r>
          </a:p>
        </p:txBody>
      </p:sp>
    </p:spTree>
    <p:extLst>
      <p:ext uri="{BB962C8B-B14F-4D97-AF65-F5344CB8AC3E}">
        <p14:creationId xmlns:p14="http://schemas.microsoft.com/office/powerpoint/2010/main" val="3663087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681640-B741-C751-BC64-8036B3868613}"/>
              </a:ext>
            </a:extLst>
          </p:cNvPr>
          <p:cNvSpPr>
            <a:spLocks noGrp="1"/>
          </p:cNvSpPr>
          <p:nvPr>
            <p:ph type="title"/>
          </p:nvPr>
        </p:nvSpPr>
        <p:spPr>
          <a:xfrm>
            <a:off x="1825211" y="341933"/>
            <a:ext cx="9873146" cy="1223964"/>
          </a:xfrm>
        </p:spPr>
        <p:txBody>
          <a:bodyPr/>
          <a:lstStyle/>
          <a:p>
            <a:r>
              <a:rPr lang="en-GB" noProof="0" dirty="0"/>
              <a:t>Cofactors of neurodevelopment</a:t>
            </a:r>
            <a:endParaRPr lang="en-GB" dirty="0"/>
          </a:p>
        </p:txBody>
      </p:sp>
      <p:pic>
        <p:nvPicPr>
          <p:cNvPr id="43" name="Picture 42" descr="A picture containing text, font, screenshot, number&#10;&#10;Description automatically generated">
            <a:extLst>
              <a:ext uri="{FF2B5EF4-FFF2-40B4-BE49-F238E27FC236}">
                <a16:creationId xmlns:a16="http://schemas.microsoft.com/office/drawing/2014/main" id="{DD09C6DC-6CB9-3C4C-8EDE-2C7F646B6373}"/>
              </a:ext>
            </a:extLst>
          </p:cNvPr>
          <p:cNvPicPr>
            <a:picLocks noChangeAspect="1"/>
          </p:cNvPicPr>
          <p:nvPr/>
        </p:nvPicPr>
        <p:blipFill>
          <a:blip r:embed="rId3"/>
          <a:stretch>
            <a:fillRect/>
          </a:stretch>
        </p:blipFill>
        <p:spPr>
          <a:xfrm>
            <a:off x="919284" y="2263698"/>
            <a:ext cx="10342233" cy="2167128"/>
          </a:xfrm>
          <a:prstGeom prst="rect">
            <a:avLst/>
          </a:prstGeom>
        </p:spPr>
      </p:pic>
      <p:sp>
        <p:nvSpPr>
          <p:cNvPr id="2" name="Rectangle 1">
            <a:extLst>
              <a:ext uri="{FF2B5EF4-FFF2-40B4-BE49-F238E27FC236}">
                <a16:creationId xmlns:a16="http://schemas.microsoft.com/office/drawing/2014/main" id="{511A93E9-F364-D2FC-F933-EC2F2D752780}"/>
              </a:ext>
            </a:extLst>
          </p:cNvPr>
          <p:cNvSpPr/>
          <p:nvPr/>
        </p:nvSpPr>
        <p:spPr>
          <a:xfrm>
            <a:off x="3200400" y="2087217"/>
            <a:ext cx="8259417" cy="3190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966148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681640-B741-C751-BC64-8036B3868613}"/>
              </a:ext>
            </a:extLst>
          </p:cNvPr>
          <p:cNvSpPr>
            <a:spLocks noGrp="1"/>
          </p:cNvSpPr>
          <p:nvPr>
            <p:ph type="title"/>
          </p:nvPr>
        </p:nvSpPr>
        <p:spPr>
          <a:xfrm>
            <a:off x="1825211" y="341933"/>
            <a:ext cx="9873146" cy="1223964"/>
          </a:xfrm>
        </p:spPr>
        <p:txBody>
          <a:bodyPr/>
          <a:lstStyle/>
          <a:p>
            <a:r>
              <a:rPr lang="en-GB" noProof="0" dirty="0"/>
              <a:t>Cofactors of neurodevelopment</a:t>
            </a:r>
            <a:endParaRPr lang="en-GB" dirty="0"/>
          </a:p>
        </p:txBody>
      </p:sp>
      <p:pic>
        <p:nvPicPr>
          <p:cNvPr id="43" name="Picture 42" descr="A picture containing text, font, screenshot, number&#10;&#10;Description automatically generated">
            <a:extLst>
              <a:ext uri="{FF2B5EF4-FFF2-40B4-BE49-F238E27FC236}">
                <a16:creationId xmlns:a16="http://schemas.microsoft.com/office/drawing/2014/main" id="{DD09C6DC-6CB9-3C4C-8EDE-2C7F646B6373}"/>
              </a:ext>
            </a:extLst>
          </p:cNvPr>
          <p:cNvPicPr>
            <a:picLocks noChangeAspect="1"/>
          </p:cNvPicPr>
          <p:nvPr/>
        </p:nvPicPr>
        <p:blipFill>
          <a:blip r:embed="rId3"/>
          <a:stretch>
            <a:fillRect/>
          </a:stretch>
        </p:blipFill>
        <p:spPr>
          <a:xfrm>
            <a:off x="919284" y="2263698"/>
            <a:ext cx="10342233" cy="2167128"/>
          </a:xfrm>
          <a:prstGeom prst="rect">
            <a:avLst/>
          </a:prstGeom>
        </p:spPr>
      </p:pic>
      <p:sp>
        <p:nvSpPr>
          <p:cNvPr id="44" name="Rectangle 43">
            <a:extLst>
              <a:ext uri="{FF2B5EF4-FFF2-40B4-BE49-F238E27FC236}">
                <a16:creationId xmlns:a16="http://schemas.microsoft.com/office/drawing/2014/main" id="{D107EED7-4B35-4454-159D-3AF3B51D2CB7}"/>
              </a:ext>
            </a:extLst>
          </p:cNvPr>
          <p:cNvSpPr/>
          <p:nvPr/>
        </p:nvSpPr>
        <p:spPr>
          <a:xfrm>
            <a:off x="7812157" y="2087217"/>
            <a:ext cx="3647660" cy="3190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Tree>
    <p:extLst>
      <p:ext uri="{BB962C8B-B14F-4D97-AF65-F5344CB8AC3E}">
        <p14:creationId xmlns:p14="http://schemas.microsoft.com/office/powerpoint/2010/main" val="3199781694"/>
      </p:ext>
    </p:extLst>
  </p:cSld>
  <p:clrMapOvr>
    <a:masterClrMapping/>
  </p:clrMapOvr>
</p:sld>
</file>

<file path=ppt/theme/theme1.xml><?xml version="1.0" encoding="utf-8"?>
<a:theme xmlns:a="http://schemas.openxmlformats.org/drawingml/2006/main" name="IAS2023">
  <a:themeElements>
    <a:clrScheme name="IAS 2023">
      <a:dk1>
        <a:srgbClr val="000000"/>
      </a:dk1>
      <a:lt1>
        <a:srgbClr val="FFFFFF"/>
      </a:lt1>
      <a:dk2>
        <a:srgbClr val="489DCB"/>
      </a:dk2>
      <a:lt2>
        <a:srgbClr val="FFFFFF"/>
      </a:lt2>
      <a:accent1>
        <a:srgbClr val="489DCB"/>
      </a:accent1>
      <a:accent2>
        <a:srgbClr val="EAAF66"/>
      </a:accent2>
      <a:accent3>
        <a:srgbClr val="2C7D5C"/>
      </a:accent3>
      <a:accent4>
        <a:srgbClr val="E0001B"/>
      </a:accent4>
      <a:accent5>
        <a:srgbClr val="69301F"/>
      </a:accent5>
      <a:accent6>
        <a:srgbClr val="FF890E"/>
      </a:accent6>
      <a:hlink>
        <a:srgbClr val="E0001B"/>
      </a:hlink>
      <a:folHlink>
        <a:srgbClr val="E0001B"/>
      </a:folHlink>
    </a:clrScheme>
    <a:fontScheme name="IAS Ribbon Sans">
      <a:majorFont>
        <a:latin typeface="IAS Ribbon Sans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IAS Ribbon Sans Ligh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8EB5806B-0E69-6C41-ABD7-2774ABEFAFAE}" vid="{ED27C5B2-E848-9E4C-A73E-5A78602C1D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3F911BD2518E47AC082DA3DE8BFBE5" ma:contentTypeVersion="16" ma:contentTypeDescription="Create a new document." ma:contentTypeScope="" ma:versionID="c221146bbd20a14dad517a0387e2f0b0">
  <xsd:schema xmlns:xsd="http://www.w3.org/2001/XMLSchema" xmlns:xs="http://www.w3.org/2001/XMLSchema" xmlns:p="http://schemas.microsoft.com/office/2006/metadata/properties" xmlns:ns2="8f9d799d-7b27-4542-a589-fc3f0c3bda80" xmlns:ns3="250929fa-9806-4449-af20-7947085fa170" targetNamespace="http://schemas.microsoft.com/office/2006/metadata/properties" ma:root="true" ma:fieldsID="3a31dcb722add0f2e0d6fb0d2f719c7c" ns2:_="" ns3:_="">
    <xsd:import namespace="8f9d799d-7b27-4542-a589-fc3f0c3bda80"/>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d799d-7b27-4542-a589-fc3f0c3bd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8f9d799d-7b27-4542-a589-fc3f0c3bda8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F71FFC-79A9-4416-A010-BA17EAFC8E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9d799d-7b27-4542-a589-fc3f0c3bda80"/>
    <ds:schemaRef ds:uri="250929fa-9806-4449-af20-7947085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FFC672-39B5-48F1-9638-C1B4683DE434}">
  <ds:schemaRefs>
    <ds:schemaRef ds:uri="http://schemas.microsoft.com/sharepoint/v3/contenttype/forms"/>
  </ds:schemaRefs>
</ds:datastoreItem>
</file>

<file path=customXml/itemProps3.xml><?xml version="1.0" encoding="utf-8"?>
<ds:datastoreItem xmlns:ds="http://schemas.openxmlformats.org/officeDocument/2006/customXml" ds:itemID="{2F614EE7-45E9-4785-9701-1BCC87B78D57}">
  <ds:schemaRefs>
    <ds:schemaRef ds:uri="250929fa-9806-4449-af20-7947085fa170"/>
    <ds:schemaRef ds:uri="http://schemas.openxmlformats.org/package/2006/metadata/core-properties"/>
    <ds:schemaRef ds:uri="http://purl.org/dc/terms/"/>
    <ds:schemaRef ds:uri="http://purl.org/dc/elements/1.1/"/>
    <ds:schemaRef ds:uri="http://schemas.microsoft.com/office/2006/metadata/properties"/>
    <ds:schemaRef ds:uri="http://schemas.microsoft.com/office/infopath/2007/PartnerControls"/>
    <ds:schemaRef ds:uri="http://purl.org/dc/dcmitype/"/>
    <ds:schemaRef ds:uri="http://schemas.microsoft.com/office/2006/documentManagement/types"/>
    <ds:schemaRef ds:uri="http://www.w3.org/XML/1998/namespace"/>
    <ds:schemaRef ds:uri="8f9d799d-7b27-4542-a589-fc3f0c3bda80"/>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
  <TotalTime>18348</TotalTime>
  <Words>2297</Words>
  <Application>Microsoft Macintosh PowerPoint</Application>
  <PresentationFormat>Widescreen</PresentationFormat>
  <Paragraphs>320</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IAS Ribbon Sans Regular</vt:lpstr>
      <vt:lpstr>IAS Ribbon Sans Light</vt:lpstr>
      <vt:lpstr>Courier New</vt:lpstr>
      <vt:lpstr>IAS Ribbon Sans Bold</vt:lpstr>
      <vt:lpstr>Arial</vt:lpstr>
      <vt:lpstr>Times New Roman</vt:lpstr>
      <vt:lpstr>Calibri</vt:lpstr>
      <vt:lpstr>IAS2023</vt:lpstr>
      <vt:lpstr>Child neurodevelopment among children who are HIV—exposed uninfected in Kenya</vt:lpstr>
      <vt:lpstr>Children who are HIV-exposed uninfected (CHEU) </vt:lpstr>
      <vt:lpstr>Neurodevelopment of CHEU</vt:lpstr>
      <vt:lpstr>Pathways through which HIV exposure could impact CHEU neurodevelopment</vt:lpstr>
      <vt:lpstr>Kenya</vt:lpstr>
      <vt:lpstr>Methods</vt:lpstr>
      <vt:lpstr>Outcome: 1-year neurodevelopment</vt:lpstr>
      <vt:lpstr>Cofactors of neurodevelopment</vt:lpstr>
      <vt:lpstr>Cofactors of neurodevelopment</vt:lpstr>
      <vt:lpstr>Cofactors of neurodevelopment</vt:lpstr>
      <vt:lpstr>Table 1: Baseline characteristics of entire cohort, by HIV exposure status</vt:lpstr>
      <vt:lpstr>Neurodevelopment at 1-year:  overall cohort</vt:lpstr>
      <vt:lpstr>Neurodevelopment at 1-year:  overall cohort</vt:lpstr>
      <vt:lpstr>Neurodevelopment at 1-year:  overall cohort</vt:lpstr>
      <vt:lpstr>Neurodevelopment at 1-year:  overall cohort</vt:lpstr>
      <vt:lpstr>Neurodevelopment at 1-year:  overall cohort</vt:lpstr>
      <vt:lpstr>Neurodevelopment at 1-year:  overall cohort</vt:lpstr>
      <vt:lpstr>Neurodevelopment at 1-year:  overall cohort</vt:lpstr>
      <vt:lpstr>Among CHEU only: maternal ART characteristics</vt:lpstr>
      <vt:lpstr>Neurodevelopment at 1-year:  CHEU only</vt:lpstr>
      <vt:lpstr>Neurodevelopment at 1-year:  CHEU only</vt:lpstr>
      <vt:lpstr>Neurodevelopment at 1-year:  CHEU only</vt:lpstr>
      <vt:lpstr>Neurodevelopment at 1-year:  CHEU only</vt:lpstr>
      <vt:lpstr>Neurodevelopment at 1-year:  CHEU only</vt:lpstr>
      <vt:lpstr>Neurodevelopment at 1-year:  CHEU only</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words we use matter in the response to HIV</dc:title>
  <dc:creator>Cai Morris</dc:creator>
  <cp:lastModifiedBy>Michelle A Bulterys</cp:lastModifiedBy>
  <cp:revision>4</cp:revision>
  <dcterms:created xsi:type="dcterms:W3CDTF">2023-05-04T13:37:02Z</dcterms:created>
  <dcterms:modified xsi:type="dcterms:W3CDTF">2023-07-18T18:17:43Z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0x010100193F911BD2518E47AC082DA3DE8BFBE5</vt:lpwstr>
  </property>
</Properties>
</file>