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3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708" r:id="rId2"/>
    <p:sldMasterId id="2147483722" r:id="rId3"/>
  </p:sldMasterIdLst>
  <p:notesMasterIdLst>
    <p:notesMasterId r:id="rId1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5143500" type="screen16x9"/>
  <p:notesSz cx="6858000" cy="9144000"/>
  <p:embeddedFontLst>
    <p:embeddedFont>
      <p:font typeface="Cabin"/>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Gill Sans"/>
      <p:regular r:id="rId31"/>
      <p:bold r:id="rId32"/>
    </p:embeddedFont>
    <p:embeddedFont>
      <p:font typeface="Verdana" panose="020B060403050404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iVRu+vBTQha+GEpBGCicUnz64l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351F94-2429-4689-BBD2-31DE6D04F60C}">
  <a:tblStyle styleId="{6A351F94-2429-4689-BBD2-31DE6D04F60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viewProps" Target="viewProps.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font" Target="fonts/font14.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customXml" Target="../customXml/item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2" name="Google Shape;46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1000"/>
              </a:spcAft>
              <a:buSzPts val="1100"/>
              <a:buNone/>
            </a:pPr>
            <a:endParaRPr>
              <a:solidFill>
                <a:srgbClr val="202124"/>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5" name="Google Shape;53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6" name="Google Shape;53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4f3f80191c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4f3f80191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507d4f7c50_42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02124"/>
                </a:solidFill>
                <a:highlight>
                  <a:srgbClr val="FFFFFF"/>
                </a:highlight>
                <a:latin typeface="Arial"/>
                <a:ea typeface="Arial"/>
                <a:cs typeface="Arial"/>
                <a:sym typeface="Arial"/>
              </a:rPr>
              <a:t>With the same data we are able to determine the service coverage gaps for children and adolescents across all our regions.</a:t>
            </a:r>
            <a:endParaRPr sz="1200">
              <a:solidFill>
                <a:srgbClr val="202124"/>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200">
                <a:solidFill>
                  <a:srgbClr val="202124"/>
                </a:solidFill>
                <a:highlight>
                  <a:srgbClr val="FFFFFF"/>
                </a:highlight>
                <a:latin typeface="Arial"/>
                <a:ea typeface="Arial"/>
                <a:cs typeface="Arial"/>
                <a:sym typeface="Arial"/>
              </a:rPr>
              <a:t>While the program data uses a proxy indicator for viral load coverage - measuring against TX_CURR two quarters prior, the audit tool gives us the actual gap in our VL coverage. We have determined that the contributing factors for low viral load coverage are either due to delays in getting samples from eligible children because of over representation by caregivers, limited community bleeding and other contextual issues.</a:t>
            </a:r>
            <a:endParaRPr sz="1200">
              <a:solidFill>
                <a:srgbClr val="202124"/>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200">
                <a:solidFill>
                  <a:srgbClr val="202124"/>
                </a:solidFill>
                <a:highlight>
                  <a:srgbClr val="FFFFFF"/>
                </a:highlight>
                <a:latin typeface="Arial"/>
                <a:ea typeface="Arial"/>
                <a:cs typeface="Arial"/>
                <a:sym typeface="Arial"/>
              </a:rPr>
              <a:t>We also see suboptimal testing of sexual partners of adolescents and low contact/follow-up of the children despite high community attachment - this is where every child is attached to either OVC support or community resource person or group. We are prioritizing and addressing these gaps as part of our AP3 implementation approach, and have started seeing improvements when we compare November and January audit tools.</a:t>
            </a:r>
            <a:endParaRPr sz="1200">
              <a:solidFill>
                <a:srgbClr val="202124"/>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200">
              <a:solidFill>
                <a:srgbClr val="202124"/>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200">
                <a:solidFill>
                  <a:srgbClr val="202124"/>
                </a:solidFill>
                <a:highlight>
                  <a:srgbClr val="FFFFFF"/>
                </a:highlight>
                <a:latin typeface="Arial"/>
                <a:ea typeface="Arial"/>
                <a:cs typeface="Arial"/>
                <a:sym typeface="Arial"/>
              </a:rPr>
              <a:t>In addition to the service gaps identified, we also found that in May 2022 CPHL transitioned to a new Abbott platform called Alinity which is more sensitive with low detection levels. We have seen a significant increase in the low level viremia since the introduction of Alinity.  The contribution of this change on suppression levels is not clear/confirmed. However, </a:t>
            </a:r>
            <a:r>
              <a:rPr lang="en" sz="1200">
                <a:solidFill>
                  <a:srgbClr val="222222"/>
                </a:solidFill>
                <a:highlight>
                  <a:srgbClr val="FFFFFF"/>
                </a:highlight>
                <a:latin typeface="Arial"/>
                <a:ea typeface="Arial"/>
                <a:cs typeface="Arial"/>
                <a:sym typeface="Arial"/>
              </a:rPr>
              <a:t>a</a:t>
            </a:r>
            <a:r>
              <a:rPr lang="en">
                <a:solidFill>
                  <a:srgbClr val="222222"/>
                </a:solidFill>
                <a:highlight>
                  <a:srgbClr val="FFFFFF"/>
                </a:highlight>
              </a:rPr>
              <a:t>s of December 2022, CPHL stopped using Alinity for DBS samples pending further guidance from Abbott. We will continue to monitor the audit tools to understand if this has an impact on VL suppression rates.</a:t>
            </a:r>
            <a:endParaRPr>
              <a:solidFill>
                <a:srgbClr val="222222"/>
              </a:solidFill>
              <a:highlight>
                <a:srgbClr val="FFFFFF"/>
              </a:highlight>
            </a:endParaRPr>
          </a:p>
          <a:p>
            <a:pPr marL="0" lvl="0" indent="0" algn="l" rtl="0">
              <a:lnSpc>
                <a:spcPct val="100000"/>
              </a:lnSpc>
              <a:spcBef>
                <a:spcPts val="0"/>
              </a:spcBef>
              <a:spcAft>
                <a:spcPts val="0"/>
              </a:spcAft>
              <a:buSzPts val="1400"/>
              <a:buNone/>
            </a:pPr>
            <a:endParaRPr/>
          </a:p>
        </p:txBody>
      </p:sp>
      <p:sp>
        <p:nvSpPr>
          <p:cNvPr id="558" name="Google Shape;558;g2507d4f7c50_42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507d4f7c50_42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9" name="Google Shape;569;g2507d4f7c50_42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This is a screenshot of what the tool looks like at a site level. It is used largely for micro planning at a facility level where health workers are able to differentiate risk, reaching higher risk individuals more frequently with the services they need. For instance, client STB 127 (on the fourth row) would be prioritized for intensive support and follow-up - the client is missing a VL test, not transition to DTG, not on MMD and not attached to a CHW or enrolled in OVC program - the result is suboptimal viral suppression. </a:t>
            </a:r>
            <a:endParaRPr/>
          </a:p>
          <a:p>
            <a:pPr marL="0" lvl="0" indent="0" algn="l" rtl="0">
              <a:lnSpc>
                <a:spcPct val="100000"/>
              </a:lnSpc>
              <a:spcBef>
                <a:spcPts val="0"/>
              </a:spcBef>
              <a:spcAft>
                <a:spcPts val="0"/>
              </a:spcAft>
              <a:buSzPts val="1400"/>
              <a:buNone/>
            </a:pPr>
            <a:r>
              <a:rPr lang="en"/>
              <a:t>In summary, the audit tool is used for micro planning at a facility level where multi-disciplinary teams respond to differentiated risk at individual level, assess service gaps at all levels down to individual level, guide on how to optimize resources at clinic level, and once consolidated at the district level, we are able to identify and rapidly respond to service gaps addressing structural barriers that may be outside the manageable capacity of a health facility. It is rolled up to program level to inform national responses and for partner management.</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9" name="Google Shape;57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1000"/>
              </a:spcAft>
              <a:buSzPts val="1100"/>
              <a:buNone/>
            </a:pPr>
            <a:endParaRPr>
              <a:solidFill>
                <a:srgbClr val="202124"/>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9" name="Google Shape;46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endParaRPr/>
          </a:p>
        </p:txBody>
      </p:sp>
      <p:sp>
        <p:nvSpPr>
          <p:cNvPr id="470" name="Google Shape;47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9" name="Google Shape;47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5" name="Google Shape;49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r>
              <a:rPr lang="en" sz="1200">
                <a:solidFill>
                  <a:schemeClr val="dk1"/>
                </a:solidFill>
                <a:latin typeface="Calibri"/>
                <a:ea typeface="Calibri"/>
                <a:cs typeface="Calibri"/>
                <a:sym typeface="Calibri"/>
              </a:rPr>
              <a:t>We also conducted a client preference feedback survey with 6,376 participants. Our findings showed that attachment to a community resource person or group is associated with fewer missed appointments</a:t>
            </a:r>
            <a:r>
              <a:rPr lang="en"/>
              <a:t>, updated viral load and viral suppression. </a:t>
            </a:r>
            <a:endParaRPr/>
          </a:p>
        </p:txBody>
      </p:sp>
      <p:sp>
        <p:nvSpPr>
          <p:cNvPr id="496" name="Google Shape;49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7" name="Google Shape;50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75% of clients were on their preferred DSD/ARV distribution model. 53% of participants not on preferred DSD models preferred community-based DSD models to facility-based models (46%). Of the facility model, the fast track refill model and a health center pharmacy was the most preferred model.</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1" name="Google Shape;52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SzPts val="1100"/>
              <a:buNone/>
            </a:pPr>
            <a:r>
              <a:rPr lang="en">
                <a:solidFill>
                  <a:srgbClr val="222222"/>
                </a:solidFill>
                <a:highlight>
                  <a:srgbClr val="FFFFFF"/>
                </a:highlight>
              </a:rPr>
              <a:t>Men in their preferred model had fewer missed appointments (29% missed appointments) and more updated viral loads (88%) and suppressed viral loads (87%). I am attaching this analysis for total across sex, as well as for male and female. Not too many systematic differences across the board here.</a:t>
            </a:r>
            <a:endParaRPr>
              <a:solidFill>
                <a:srgbClr val="222222"/>
              </a:solidFill>
              <a:highlight>
                <a:srgbClr val="FFFFFF"/>
              </a:highlight>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 name="Google Shape;52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SzPts val="1100"/>
              <a:buNone/>
            </a:pPr>
            <a:r>
              <a:rPr lang="en">
                <a:solidFill>
                  <a:srgbClr val="222222"/>
                </a:solidFill>
                <a:highlight>
                  <a:srgbClr val="FFFFFF"/>
                </a:highlight>
              </a:rPr>
              <a:t>Female participants in their preferred model had fewer missed appointments (29% missed appointments) and more updated viral loads (88%) and suppressed viral loads (88%).</a:t>
            </a:r>
            <a:endParaRPr>
              <a:solidFill>
                <a:srgbClr val="222222"/>
              </a:solidFill>
              <a:highlight>
                <a:srgbClr val="FFFFFF"/>
              </a:highlight>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10"/>
        <p:cNvGrpSpPr/>
        <p:nvPr/>
      </p:nvGrpSpPr>
      <p:grpSpPr>
        <a:xfrm>
          <a:off x="0" y="0"/>
          <a:ext cx="0" cy="0"/>
          <a:chOff x="0" y="0"/>
          <a:chExt cx="0" cy="0"/>
        </a:xfrm>
      </p:grpSpPr>
      <p:sp>
        <p:nvSpPr>
          <p:cNvPr id="11" name="Google Shape;11;p14"/>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2" name="Google Shape;12;p14"/>
          <p:cNvSpPr txBox="1">
            <a:spLocks noGrp="1"/>
          </p:cNvSpPr>
          <p:nvPr>
            <p:ph type="ctrTitle"/>
          </p:nvPr>
        </p:nvSpPr>
        <p:spPr>
          <a:xfrm>
            <a:off x="685800" y="1589035"/>
            <a:ext cx="3886200" cy="1200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None/>
              <a:defRPr sz="2400" i="0" u="none" strike="noStrike" cap="none">
                <a:solidFill>
                  <a:schemeClr val="l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 name="Google Shape;13;p14"/>
          <p:cNvSpPr txBox="1">
            <a:spLocks noGrp="1"/>
          </p:cNvSpPr>
          <p:nvPr>
            <p:ph type="subTitle" idx="1"/>
          </p:nvPr>
        </p:nvSpPr>
        <p:spPr>
          <a:xfrm>
            <a:off x="685800" y="3110247"/>
            <a:ext cx="3429000" cy="1200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None/>
              <a:defRPr sz="1600" i="0" u="none" strike="noStrike" cap="none">
                <a:solidFill>
                  <a:schemeClr val="lt1"/>
                </a:solidFill>
              </a:defRPr>
            </a:lvl1pPr>
            <a:lvl2pPr marR="0" lvl="1" algn="ctr">
              <a:lnSpc>
                <a:spcPct val="100000"/>
              </a:lnSpc>
              <a:spcBef>
                <a:spcPts val="800"/>
              </a:spcBef>
              <a:spcAft>
                <a:spcPts val="0"/>
              </a:spcAft>
              <a:buClr>
                <a:srgbClr val="888888"/>
              </a:buClr>
              <a:buSzPts val="1600"/>
              <a:buNone/>
              <a:defRPr sz="1600" i="0" u="none" strike="noStrike" cap="none">
                <a:solidFill>
                  <a:srgbClr val="888888"/>
                </a:solidFill>
              </a:defRPr>
            </a:lvl2pPr>
            <a:lvl3pPr marR="0" lvl="2" algn="ctr">
              <a:lnSpc>
                <a:spcPct val="100000"/>
              </a:lnSpc>
              <a:spcBef>
                <a:spcPts val="800"/>
              </a:spcBef>
              <a:spcAft>
                <a:spcPts val="0"/>
              </a:spcAft>
              <a:buClr>
                <a:srgbClr val="888888"/>
              </a:buClr>
              <a:buSzPts val="1800"/>
              <a:buNone/>
              <a:defRPr sz="1800" i="0" u="none" strike="noStrike" cap="none">
                <a:solidFill>
                  <a:srgbClr val="888888"/>
                </a:solidFill>
              </a:defRPr>
            </a:lvl3pPr>
            <a:lvl4pPr marR="0" lvl="3" algn="ctr">
              <a:lnSpc>
                <a:spcPct val="100000"/>
              </a:lnSpc>
              <a:spcBef>
                <a:spcPts val="320"/>
              </a:spcBef>
              <a:spcAft>
                <a:spcPts val="0"/>
              </a:spcAft>
              <a:buClr>
                <a:srgbClr val="888888"/>
              </a:buClr>
              <a:buSzPts val="1600"/>
              <a:buNone/>
              <a:defRPr sz="1600" i="0" u="none" strike="noStrike" cap="none">
                <a:solidFill>
                  <a:srgbClr val="888888"/>
                </a:solidFill>
              </a:defRPr>
            </a:lvl4pPr>
            <a:lvl5pPr marR="0" lvl="4" algn="ctr">
              <a:lnSpc>
                <a:spcPct val="100000"/>
              </a:lnSpc>
              <a:spcBef>
                <a:spcPts val="280"/>
              </a:spcBef>
              <a:spcAft>
                <a:spcPts val="0"/>
              </a:spcAft>
              <a:buClr>
                <a:srgbClr val="888888"/>
              </a:buClr>
              <a:buSzPts val="1400"/>
              <a:buNone/>
              <a:defRPr sz="1400" i="0" u="none" strike="noStrike" cap="none">
                <a:solidFill>
                  <a:srgbClr val="888888"/>
                </a:solidFill>
              </a:defRPr>
            </a:lvl5pPr>
            <a:lvl6pPr marR="0" lvl="5" algn="ctr">
              <a:lnSpc>
                <a:spcPct val="100000"/>
              </a:lnSpc>
              <a:spcBef>
                <a:spcPts val="400"/>
              </a:spcBef>
              <a:spcAft>
                <a:spcPts val="0"/>
              </a:spcAft>
              <a:buClr>
                <a:srgbClr val="888888"/>
              </a:buClr>
              <a:buSzPts val="2000"/>
              <a:buNone/>
              <a:defRPr sz="2000" i="0" u="none" strike="noStrike" cap="none">
                <a:solidFill>
                  <a:srgbClr val="888888"/>
                </a:solidFill>
              </a:defRPr>
            </a:lvl6pPr>
            <a:lvl7pPr marR="0" lvl="6" algn="ctr">
              <a:lnSpc>
                <a:spcPct val="100000"/>
              </a:lnSpc>
              <a:spcBef>
                <a:spcPts val="400"/>
              </a:spcBef>
              <a:spcAft>
                <a:spcPts val="0"/>
              </a:spcAft>
              <a:buClr>
                <a:srgbClr val="888888"/>
              </a:buClr>
              <a:buSzPts val="2000"/>
              <a:buNone/>
              <a:defRPr sz="2000" i="0" u="none" strike="noStrike" cap="none">
                <a:solidFill>
                  <a:srgbClr val="888888"/>
                </a:solidFill>
              </a:defRPr>
            </a:lvl7pPr>
            <a:lvl8pPr marR="0" lvl="7" algn="ctr">
              <a:lnSpc>
                <a:spcPct val="100000"/>
              </a:lnSpc>
              <a:spcBef>
                <a:spcPts val="400"/>
              </a:spcBef>
              <a:spcAft>
                <a:spcPts val="0"/>
              </a:spcAft>
              <a:buClr>
                <a:srgbClr val="888888"/>
              </a:buClr>
              <a:buSzPts val="2000"/>
              <a:buNone/>
              <a:defRPr sz="2000" i="0" u="none" strike="noStrike" cap="none">
                <a:solidFill>
                  <a:srgbClr val="888888"/>
                </a:solidFill>
              </a:defRPr>
            </a:lvl8pPr>
            <a:lvl9pPr marR="0" lvl="8" algn="ctr">
              <a:lnSpc>
                <a:spcPct val="100000"/>
              </a:lnSpc>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14" name="Google Shape;14;p14"/>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15" name="Google Shape;15;p14" descr="USAID_Logo_White_v02.png"/>
          <p:cNvPicPr preferRelativeResize="0"/>
          <p:nvPr/>
        </p:nvPicPr>
        <p:blipFill rotWithShape="1">
          <a:blip r:embed="rId2">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16" name="Google Shape;16;p14"/>
          <p:cNvPicPr preferRelativeResize="0"/>
          <p:nvPr/>
        </p:nvPicPr>
        <p:blipFill rotWithShape="1">
          <a:blip r:embed="rId3">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Red/Gray 2 Content">
  <p:cSld name="4_Red/Gray 2 Content">
    <p:bg>
      <p:bgPr>
        <a:solidFill>
          <a:srgbClr val="E7E7E5"/>
        </a:solidFill>
        <a:effectLst/>
      </p:bgPr>
    </p:bg>
    <p:spTree>
      <p:nvGrpSpPr>
        <p:cNvPr id="1" name="Shape 66"/>
        <p:cNvGrpSpPr/>
        <p:nvPr/>
      </p:nvGrpSpPr>
      <p:grpSpPr>
        <a:xfrm>
          <a:off x="0" y="0"/>
          <a:ext cx="0" cy="0"/>
          <a:chOff x="0" y="0"/>
          <a:chExt cx="0" cy="0"/>
        </a:xfrm>
      </p:grpSpPr>
      <p:sp>
        <p:nvSpPr>
          <p:cNvPr id="67" name="Google Shape;67;p39"/>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68" name="Google Shape;68;p39"/>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69" name="Google Shape;69;p3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0" name="Google Shape;70;p39"/>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71"/>
        <p:cNvGrpSpPr/>
        <p:nvPr/>
      </p:nvGrpSpPr>
      <p:grpSpPr>
        <a:xfrm>
          <a:off x="0" y="0"/>
          <a:ext cx="0" cy="0"/>
          <a:chOff x="0" y="0"/>
          <a:chExt cx="0" cy="0"/>
        </a:xfrm>
      </p:grpSpPr>
      <p:sp>
        <p:nvSpPr>
          <p:cNvPr id="72" name="Google Shape;72;p40"/>
          <p:cNvSpPr>
            <a:spLocks noGrp="1"/>
          </p:cNvSpPr>
          <p:nvPr>
            <p:ph type="pic" idx="2"/>
          </p:nvPr>
        </p:nvSpPr>
        <p:spPr>
          <a:xfrm>
            <a:off x="152400" y="152761"/>
            <a:ext cx="4419600" cy="4838100"/>
          </a:xfrm>
          <a:prstGeom prst="rect">
            <a:avLst/>
          </a:prstGeom>
          <a:solidFill>
            <a:schemeClr val="lt1"/>
          </a:solidFill>
          <a:ln>
            <a:noFill/>
          </a:ln>
        </p:spPr>
      </p:sp>
      <p:sp>
        <p:nvSpPr>
          <p:cNvPr id="73" name="Google Shape;73;p4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4" name="Google Shape;74;p40"/>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6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8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6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4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75" name="Google Shape;75;p40"/>
          <p:cNvSpPr txBox="1">
            <a:spLocks noGrp="1"/>
          </p:cNvSpPr>
          <p:nvPr>
            <p:ph type="title"/>
          </p:nvPr>
        </p:nvSpPr>
        <p:spPr>
          <a:xfrm>
            <a:off x="4877104" y="2171144"/>
            <a:ext cx="3885900" cy="831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76"/>
        <p:cNvGrpSpPr/>
        <p:nvPr/>
      </p:nvGrpSpPr>
      <p:grpSpPr>
        <a:xfrm>
          <a:off x="0" y="0"/>
          <a:ext cx="0" cy="0"/>
          <a:chOff x="0" y="0"/>
          <a:chExt cx="0" cy="0"/>
        </a:xfrm>
      </p:grpSpPr>
      <p:sp>
        <p:nvSpPr>
          <p:cNvPr id="77" name="Google Shape;77;p41"/>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8" name="Google Shape;78;p41"/>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2"/>
              </a:buClr>
              <a:buSzPts val="1400"/>
              <a:buNone/>
              <a:defRPr sz="2400" i="0" u="none" strike="noStrike" cap="none">
                <a:solidFill>
                  <a:schemeClr val="accent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9" name="Google Shape;79;p41"/>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6C6463"/>
              </a:buClr>
              <a:buSzPts val="1400"/>
              <a:buChar char="»"/>
              <a:defRPr sz="1400" i="0" u="none" strike="noStrike" cap="none">
                <a:solidFill>
                  <a:srgbClr val="6C6463"/>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80"/>
        <p:cNvGrpSpPr/>
        <p:nvPr/>
      </p:nvGrpSpPr>
      <p:grpSpPr>
        <a:xfrm>
          <a:off x="0" y="0"/>
          <a:ext cx="0" cy="0"/>
          <a:chOff x="0" y="0"/>
          <a:chExt cx="0" cy="0"/>
        </a:xfrm>
      </p:grpSpPr>
      <p:sp>
        <p:nvSpPr>
          <p:cNvPr id="81" name="Google Shape;81;p42"/>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82" name="Google Shape;82;p42"/>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83" name="Google Shape;83;p42"/>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42"/>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1400"/>
              <a:buNone/>
              <a:defRPr sz="2400" i="0" u="none" strike="noStrike" cap="none">
                <a:solidFill>
                  <a:srgbClr val="BA0C2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85"/>
        <p:cNvGrpSpPr/>
        <p:nvPr/>
      </p:nvGrpSpPr>
      <p:grpSpPr>
        <a:xfrm>
          <a:off x="0" y="0"/>
          <a:ext cx="0" cy="0"/>
          <a:chOff x="0" y="0"/>
          <a:chExt cx="0" cy="0"/>
        </a:xfrm>
      </p:grpSpPr>
      <p:sp>
        <p:nvSpPr>
          <p:cNvPr id="86" name="Google Shape;86;p43"/>
          <p:cNvSpPr txBox="1">
            <a:spLocks noGrp="1"/>
          </p:cNvSpPr>
          <p:nvPr>
            <p:ph type="body" idx="1"/>
          </p:nvPr>
        </p:nvSpPr>
        <p:spPr>
          <a:xfrm>
            <a:off x="686104" y="1286662"/>
            <a:ext cx="2514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87" name="Google Shape;87;p43"/>
          <p:cNvSpPr txBox="1">
            <a:spLocks noGrp="1"/>
          </p:cNvSpPr>
          <p:nvPr>
            <p:ph type="body" idx="2"/>
          </p:nvPr>
        </p:nvSpPr>
        <p:spPr>
          <a:xfrm>
            <a:off x="5943600"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88" name="Google Shape;88;p43"/>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43"/>
          <p:cNvSpPr txBox="1">
            <a:spLocks noGrp="1"/>
          </p:cNvSpPr>
          <p:nvPr>
            <p:ph type="body" idx="3"/>
          </p:nvPr>
        </p:nvSpPr>
        <p:spPr>
          <a:xfrm>
            <a:off x="3314548"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90" name="Google Shape;90;p43"/>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91"/>
        <p:cNvGrpSpPr/>
        <p:nvPr/>
      </p:nvGrpSpPr>
      <p:grpSpPr>
        <a:xfrm>
          <a:off x="0" y="0"/>
          <a:ext cx="0" cy="0"/>
          <a:chOff x="0" y="0"/>
          <a:chExt cx="0" cy="0"/>
        </a:xfrm>
      </p:grpSpPr>
      <p:sp>
        <p:nvSpPr>
          <p:cNvPr id="92" name="Google Shape;92;p44"/>
          <p:cNvSpPr>
            <a:spLocks noGrp="1"/>
          </p:cNvSpPr>
          <p:nvPr>
            <p:ph type="pic" idx="2"/>
          </p:nvPr>
        </p:nvSpPr>
        <p:spPr>
          <a:xfrm>
            <a:off x="152400" y="2571749"/>
            <a:ext cx="8839200" cy="2421300"/>
          </a:xfrm>
          <a:prstGeom prst="rect">
            <a:avLst/>
          </a:prstGeom>
          <a:solidFill>
            <a:srgbClr val="E7E7E5"/>
          </a:solidFill>
          <a:ln>
            <a:noFill/>
          </a:ln>
        </p:spPr>
      </p:sp>
      <p:sp>
        <p:nvSpPr>
          <p:cNvPr id="93" name="Google Shape;93;p44"/>
          <p:cNvSpPr txBox="1">
            <a:spLocks noGrp="1"/>
          </p:cNvSpPr>
          <p:nvPr>
            <p:ph type="body" idx="1"/>
          </p:nvPr>
        </p:nvSpPr>
        <p:spPr>
          <a:xfrm>
            <a:off x="685800" y="1286662"/>
            <a:ext cx="7772400" cy="1134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94" name="Google Shape;94;p44"/>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44"/>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96" name="Google Shape;96;p44"/>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97"/>
        <p:cNvGrpSpPr/>
        <p:nvPr/>
      </p:nvGrpSpPr>
      <p:grpSpPr>
        <a:xfrm>
          <a:off x="0" y="0"/>
          <a:ext cx="0" cy="0"/>
          <a:chOff x="0" y="0"/>
          <a:chExt cx="0" cy="0"/>
        </a:xfrm>
      </p:grpSpPr>
      <p:sp>
        <p:nvSpPr>
          <p:cNvPr id="98" name="Google Shape;98;p45"/>
          <p:cNvSpPr>
            <a:spLocks noGrp="1"/>
          </p:cNvSpPr>
          <p:nvPr>
            <p:ph type="pic" idx="2"/>
          </p:nvPr>
        </p:nvSpPr>
        <p:spPr>
          <a:xfrm>
            <a:off x="4572000" y="152762"/>
            <a:ext cx="4419600" cy="4838100"/>
          </a:xfrm>
          <a:prstGeom prst="rect">
            <a:avLst/>
          </a:prstGeom>
          <a:solidFill>
            <a:srgbClr val="E7E7E5"/>
          </a:solidFill>
          <a:ln>
            <a:noFill/>
          </a:ln>
        </p:spPr>
      </p:sp>
      <p:sp>
        <p:nvSpPr>
          <p:cNvPr id="99" name="Google Shape;99;p45"/>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00" name="Google Shape;100;p45"/>
          <p:cNvSpPr txBox="1">
            <a:spLocks noGrp="1"/>
          </p:cNvSpPr>
          <p:nvPr>
            <p:ph type="body" idx="1"/>
          </p:nvPr>
        </p:nvSpPr>
        <p:spPr>
          <a:xfrm>
            <a:off x="685800" y="1664629"/>
            <a:ext cx="3657600" cy="2796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01" name="Google Shape;101;p45"/>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02" name="Google Shape;102;p45"/>
          <p:cNvSpPr txBox="1">
            <a:spLocks noGrp="1"/>
          </p:cNvSpPr>
          <p:nvPr>
            <p:ph type="title"/>
          </p:nvPr>
        </p:nvSpPr>
        <p:spPr>
          <a:xfrm>
            <a:off x="685800" y="673312"/>
            <a:ext cx="3657600" cy="824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103"/>
        <p:cNvGrpSpPr/>
        <p:nvPr/>
      </p:nvGrpSpPr>
      <p:grpSpPr>
        <a:xfrm>
          <a:off x="0" y="0"/>
          <a:ext cx="0" cy="0"/>
          <a:chOff x="0" y="0"/>
          <a:chExt cx="0" cy="0"/>
        </a:xfrm>
      </p:grpSpPr>
      <p:sp>
        <p:nvSpPr>
          <p:cNvPr id="104" name="Google Shape;104;p46"/>
          <p:cNvSpPr>
            <a:spLocks noGrp="1"/>
          </p:cNvSpPr>
          <p:nvPr>
            <p:ph type="pic" idx="2"/>
          </p:nvPr>
        </p:nvSpPr>
        <p:spPr>
          <a:xfrm>
            <a:off x="152400" y="152761"/>
            <a:ext cx="4419600" cy="4838100"/>
          </a:xfrm>
          <a:prstGeom prst="rect">
            <a:avLst/>
          </a:prstGeom>
          <a:solidFill>
            <a:srgbClr val="E7E7E5"/>
          </a:solidFill>
          <a:ln>
            <a:noFill/>
          </a:ln>
        </p:spPr>
      </p:sp>
      <p:sp>
        <p:nvSpPr>
          <p:cNvPr id="105" name="Google Shape;105;p46"/>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46"/>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6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8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6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4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07" name="Google Shape;107;p46"/>
          <p:cNvSpPr txBox="1">
            <a:spLocks noGrp="1"/>
          </p:cNvSpPr>
          <p:nvPr>
            <p:ph type="title"/>
          </p:nvPr>
        </p:nvSpPr>
        <p:spPr>
          <a:xfrm>
            <a:off x="4877104" y="2171144"/>
            <a:ext cx="3885900" cy="831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ver - Full Blue">
  <p:cSld name="Cover - Full Blue">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47"/>
          <p:cNvSpPr/>
          <p:nvPr/>
        </p:nvSpPr>
        <p:spPr>
          <a:xfrm>
            <a:off x="105775" y="106475"/>
            <a:ext cx="8885700" cy="4922700"/>
          </a:xfrm>
          <a:prstGeom prst="rect">
            <a:avLst/>
          </a:prstGeom>
          <a:gradFill>
            <a:gsLst>
              <a:gs pos="0">
                <a:srgbClr val="FFFFFF">
                  <a:alpha val="0"/>
                </a:srgbClr>
              </a:gs>
              <a:gs pos="28000">
                <a:srgbClr val="FFFFFF">
                  <a:alpha val="0"/>
                </a:srgbClr>
              </a:gs>
              <a:gs pos="97000">
                <a:srgbClr val="DFDFDF"/>
              </a:gs>
              <a:gs pos="100000">
                <a:srgbClr val="FFFFFF"/>
              </a:gs>
            </a:gsLst>
            <a:lin ang="8100019"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7"/>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11" name="Google Shape;111;p47"/>
          <p:cNvSpPr txBox="1">
            <a:spLocks noGrp="1"/>
          </p:cNvSpPr>
          <p:nvPr>
            <p:ph type="ctrTitle"/>
          </p:nvPr>
        </p:nvSpPr>
        <p:spPr>
          <a:xfrm>
            <a:off x="376150" y="1869394"/>
            <a:ext cx="5486400" cy="1200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Font typeface="Gill Sans"/>
              <a:buNone/>
              <a:defRPr sz="3200" i="0" u="none" strike="noStrike" cap="none">
                <a:solidFill>
                  <a:schemeClr val="dk2"/>
                </a:solidFill>
                <a:latin typeface="Gill Sans"/>
                <a:ea typeface="Gill Sans"/>
                <a:cs typeface="Gill Sans"/>
                <a:sym typeface="Gill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2" name="Google Shape;112;p47"/>
          <p:cNvSpPr txBox="1">
            <a:spLocks noGrp="1"/>
          </p:cNvSpPr>
          <p:nvPr>
            <p:ph type="subTitle" idx="1"/>
          </p:nvPr>
        </p:nvSpPr>
        <p:spPr>
          <a:xfrm>
            <a:off x="376150" y="3355294"/>
            <a:ext cx="3429000" cy="1200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600"/>
              <a:buFont typeface="Gill Sans"/>
              <a:buNone/>
              <a:defRPr sz="1800" i="0" u="none" strike="noStrike" cap="none">
                <a:solidFill>
                  <a:schemeClr val="dk2"/>
                </a:solidFill>
                <a:latin typeface="Gill Sans"/>
                <a:ea typeface="Gill Sans"/>
                <a:cs typeface="Gill Sans"/>
                <a:sym typeface="Gill Sans"/>
              </a:defRPr>
            </a:lvl1pPr>
            <a:lvl2pPr marR="0" lvl="1" algn="ctr">
              <a:lnSpc>
                <a:spcPct val="100000"/>
              </a:lnSpc>
              <a:spcBef>
                <a:spcPts val="1200"/>
              </a:spcBef>
              <a:spcAft>
                <a:spcPts val="0"/>
              </a:spcAft>
              <a:buClr>
                <a:srgbClr val="888888"/>
              </a:buClr>
              <a:buSzPts val="1600"/>
              <a:buFont typeface="Gill Sans"/>
              <a:buNone/>
              <a:defRPr sz="2000" i="0" u="none" strike="noStrike" cap="none">
                <a:solidFill>
                  <a:srgbClr val="888888"/>
                </a:solidFill>
                <a:latin typeface="Gill Sans"/>
                <a:ea typeface="Gill Sans"/>
                <a:cs typeface="Gill Sans"/>
                <a:sym typeface="Gill Sans"/>
              </a:defRPr>
            </a:lvl2pPr>
            <a:lvl3pPr marR="0" lvl="2" algn="ctr">
              <a:lnSpc>
                <a:spcPct val="100000"/>
              </a:lnSpc>
              <a:spcBef>
                <a:spcPts val="12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R="0" lvl="3" algn="ctr">
              <a:lnSpc>
                <a:spcPct val="100000"/>
              </a:lnSpc>
              <a:spcBef>
                <a:spcPts val="32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R="0" lvl="4" algn="ctr">
              <a:lnSpc>
                <a:spcPct val="100000"/>
              </a:lnSpc>
              <a:spcBef>
                <a:spcPts val="28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R="0" lvl="5"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R="0" lvl="6"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R="0" lvl="7"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R="0" lvl="8"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a:p>
        </p:txBody>
      </p:sp>
      <p:cxnSp>
        <p:nvCxnSpPr>
          <p:cNvPr id="113" name="Google Shape;113;p47"/>
          <p:cNvCxnSpPr/>
          <p:nvPr/>
        </p:nvCxnSpPr>
        <p:spPr>
          <a:xfrm>
            <a:off x="452350" y="3183844"/>
            <a:ext cx="320100" cy="0"/>
          </a:xfrm>
          <a:prstGeom prst="straightConnector1">
            <a:avLst/>
          </a:prstGeom>
          <a:noFill/>
          <a:ln w="19050" cap="flat" cmpd="sng">
            <a:solidFill>
              <a:schemeClr val="accent1"/>
            </a:solidFill>
            <a:prstDash val="solid"/>
            <a:round/>
            <a:headEnd type="none" w="sm" len="sm"/>
            <a:tailEnd type="none" w="sm" len="sm"/>
          </a:ln>
        </p:spPr>
      </p:cxnSp>
      <p:pic>
        <p:nvPicPr>
          <p:cNvPr id="114" name="Google Shape;114;p47" descr="USAID_Logo_White_v02.png"/>
          <p:cNvPicPr preferRelativeResize="0"/>
          <p:nvPr/>
        </p:nvPicPr>
        <p:blipFill rotWithShape="1">
          <a:blip r:embed="rId3">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115" name="Google Shape;115;p47"/>
          <p:cNvPicPr preferRelativeResize="0"/>
          <p:nvPr/>
        </p:nvPicPr>
        <p:blipFill rotWithShape="1">
          <a:blip r:embed="rId4">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116"/>
        <p:cNvGrpSpPr/>
        <p:nvPr/>
      </p:nvGrpSpPr>
      <p:grpSpPr>
        <a:xfrm>
          <a:off x="0" y="0"/>
          <a:ext cx="0" cy="0"/>
          <a:chOff x="0" y="0"/>
          <a:chExt cx="0" cy="0"/>
        </a:xfrm>
      </p:grpSpPr>
      <p:sp>
        <p:nvSpPr>
          <p:cNvPr id="117" name="Google Shape;117;p4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18" name="Google Shape;118;p48"/>
          <p:cNvSpPr txBox="1">
            <a:spLocks noGrp="1"/>
          </p:cNvSpPr>
          <p:nvPr>
            <p:ph type="ctrTitle"/>
          </p:nvPr>
        </p:nvSpPr>
        <p:spPr>
          <a:xfrm>
            <a:off x="685800" y="1589035"/>
            <a:ext cx="3886200" cy="1200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None/>
              <a:defRPr sz="2400" i="0" u="none" strike="noStrike" cap="none">
                <a:solidFill>
                  <a:schemeClr val="l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9" name="Google Shape;119;p48"/>
          <p:cNvSpPr txBox="1">
            <a:spLocks noGrp="1"/>
          </p:cNvSpPr>
          <p:nvPr>
            <p:ph type="subTitle" idx="1"/>
          </p:nvPr>
        </p:nvSpPr>
        <p:spPr>
          <a:xfrm>
            <a:off x="685800" y="3110247"/>
            <a:ext cx="3429000" cy="1200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None/>
              <a:defRPr sz="1600" i="0" u="none" strike="noStrike" cap="none">
                <a:solidFill>
                  <a:schemeClr val="lt1"/>
                </a:solidFill>
              </a:defRPr>
            </a:lvl1pPr>
            <a:lvl2pPr marR="0" lvl="1" algn="ctr">
              <a:lnSpc>
                <a:spcPct val="100000"/>
              </a:lnSpc>
              <a:spcBef>
                <a:spcPts val="800"/>
              </a:spcBef>
              <a:spcAft>
                <a:spcPts val="0"/>
              </a:spcAft>
              <a:buClr>
                <a:srgbClr val="888888"/>
              </a:buClr>
              <a:buSzPts val="1600"/>
              <a:buNone/>
              <a:defRPr sz="1600" i="0" u="none" strike="noStrike" cap="none">
                <a:solidFill>
                  <a:srgbClr val="888888"/>
                </a:solidFill>
              </a:defRPr>
            </a:lvl2pPr>
            <a:lvl3pPr marR="0" lvl="2" algn="ctr">
              <a:lnSpc>
                <a:spcPct val="100000"/>
              </a:lnSpc>
              <a:spcBef>
                <a:spcPts val="800"/>
              </a:spcBef>
              <a:spcAft>
                <a:spcPts val="0"/>
              </a:spcAft>
              <a:buClr>
                <a:srgbClr val="888888"/>
              </a:buClr>
              <a:buSzPts val="1800"/>
              <a:buNone/>
              <a:defRPr sz="1800" i="0" u="none" strike="noStrike" cap="none">
                <a:solidFill>
                  <a:srgbClr val="888888"/>
                </a:solidFill>
              </a:defRPr>
            </a:lvl3pPr>
            <a:lvl4pPr marR="0" lvl="3" algn="ctr">
              <a:lnSpc>
                <a:spcPct val="100000"/>
              </a:lnSpc>
              <a:spcBef>
                <a:spcPts val="320"/>
              </a:spcBef>
              <a:spcAft>
                <a:spcPts val="0"/>
              </a:spcAft>
              <a:buClr>
                <a:srgbClr val="888888"/>
              </a:buClr>
              <a:buSzPts val="1600"/>
              <a:buNone/>
              <a:defRPr sz="1600" i="0" u="none" strike="noStrike" cap="none">
                <a:solidFill>
                  <a:srgbClr val="888888"/>
                </a:solidFill>
              </a:defRPr>
            </a:lvl4pPr>
            <a:lvl5pPr marR="0" lvl="4" algn="ctr">
              <a:lnSpc>
                <a:spcPct val="100000"/>
              </a:lnSpc>
              <a:spcBef>
                <a:spcPts val="280"/>
              </a:spcBef>
              <a:spcAft>
                <a:spcPts val="0"/>
              </a:spcAft>
              <a:buClr>
                <a:srgbClr val="888888"/>
              </a:buClr>
              <a:buSzPts val="1400"/>
              <a:buNone/>
              <a:defRPr sz="1400" i="0" u="none" strike="noStrike" cap="none">
                <a:solidFill>
                  <a:srgbClr val="888888"/>
                </a:solidFill>
              </a:defRPr>
            </a:lvl5pPr>
            <a:lvl6pPr marR="0" lvl="5" algn="ctr">
              <a:lnSpc>
                <a:spcPct val="100000"/>
              </a:lnSpc>
              <a:spcBef>
                <a:spcPts val="400"/>
              </a:spcBef>
              <a:spcAft>
                <a:spcPts val="0"/>
              </a:spcAft>
              <a:buClr>
                <a:srgbClr val="888888"/>
              </a:buClr>
              <a:buSzPts val="2000"/>
              <a:buNone/>
              <a:defRPr sz="2000" i="0" u="none" strike="noStrike" cap="none">
                <a:solidFill>
                  <a:srgbClr val="888888"/>
                </a:solidFill>
              </a:defRPr>
            </a:lvl6pPr>
            <a:lvl7pPr marR="0" lvl="6" algn="ctr">
              <a:lnSpc>
                <a:spcPct val="100000"/>
              </a:lnSpc>
              <a:spcBef>
                <a:spcPts val="400"/>
              </a:spcBef>
              <a:spcAft>
                <a:spcPts val="0"/>
              </a:spcAft>
              <a:buClr>
                <a:srgbClr val="888888"/>
              </a:buClr>
              <a:buSzPts val="2000"/>
              <a:buNone/>
              <a:defRPr sz="2000" i="0" u="none" strike="noStrike" cap="none">
                <a:solidFill>
                  <a:srgbClr val="888888"/>
                </a:solidFill>
              </a:defRPr>
            </a:lvl7pPr>
            <a:lvl8pPr marR="0" lvl="7" algn="ctr">
              <a:lnSpc>
                <a:spcPct val="100000"/>
              </a:lnSpc>
              <a:spcBef>
                <a:spcPts val="400"/>
              </a:spcBef>
              <a:spcAft>
                <a:spcPts val="0"/>
              </a:spcAft>
              <a:buClr>
                <a:srgbClr val="888888"/>
              </a:buClr>
              <a:buSzPts val="2000"/>
              <a:buNone/>
              <a:defRPr sz="2000" i="0" u="none" strike="noStrike" cap="none">
                <a:solidFill>
                  <a:srgbClr val="888888"/>
                </a:solidFill>
              </a:defRPr>
            </a:lvl8pPr>
            <a:lvl9pPr marR="0" lvl="8" algn="ctr">
              <a:lnSpc>
                <a:spcPct val="100000"/>
              </a:lnSpc>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120" name="Google Shape;120;p48"/>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121" name="Google Shape;121;p48" descr="USAID_Logo_White_v02.png"/>
          <p:cNvPicPr preferRelativeResize="0"/>
          <p:nvPr/>
        </p:nvPicPr>
        <p:blipFill rotWithShape="1">
          <a:blip r:embed="rId2">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122" name="Google Shape;122;p48"/>
          <p:cNvPicPr preferRelativeResize="0"/>
          <p:nvPr/>
        </p:nvPicPr>
        <p:blipFill rotWithShape="1">
          <a:blip r:embed="rId3">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17"/>
        <p:cNvGrpSpPr/>
        <p:nvPr/>
      </p:nvGrpSpPr>
      <p:grpSpPr>
        <a:xfrm>
          <a:off x="0" y="0"/>
          <a:ext cx="0" cy="0"/>
          <a:chOff x="0" y="0"/>
          <a:chExt cx="0" cy="0"/>
        </a:xfrm>
      </p:grpSpPr>
      <p:pic>
        <p:nvPicPr>
          <p:cNvPr id="18" name="Google Shape;18;p31"/>
          <p:cNvPicPr preferRelativeResize="0"/>
          <p:nvPr/>
        </p:nvPicPr>
        <p:blipFill rotWithShape="1">
          <a:blip r:embed="rId2">
            <a:alphaModFix/>
          </a:blip>
          <a:srcRect/>
          <a:stretch/>
        </p:blipFill>
        <p:spPr>
          <a:xfrm>
            <a:off x="152400" y="152762"/>
            <a:ext cx="8839200" cy="4838100"/>
          </a:xfrm>
          <a:prstGeom prst="rect">
            <a:avLst/>
          </a:prstGeom>
          <a:noFill/>
          <a:ln>
            <a:noFill/>
          </a:ln>
        </p:spPr>
      </p:pic>
      <p:sp>
        <p:nvSpPr>
          <p:cNvPr id="19" name="Google Shape;19;p31"/>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31"/>
          <p:cNvSpPr txBox="1">
            <a:spLocks noGrp="1"/>
          </p:cNvSpPr>
          <p:nvPr>
            <p:ph type="ctrTitle"/>
          </p:nvPr>
        </p:nvSpPr>
        <p:spPr>
          <a:xfrm>
            <a:off x="685800" y="1589035"/>
            <a:ext cx="3886200" cy="1200300"/>
          </a:xfrm>
          <a:prstGeom prst="rect">
            <a:avLst/>
          </a:prstGeom>
          <a:noFill/>
          <a:ln>
            <a:noFill/>
          </a:ln>
          <a:effectLst>
            <a:outerShdw blurRad="254000" algn="tl" rotWithShape="0">
              <a:srgbClr val="000000">
                <a:alpha val="20000"/>
              </a:srgbClr>
            </a:outerShdw>
          </a:effectLst>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None/>
              <a:defRPr sz="2400" i="0" u="none" strike="noStrike" cap="none">
                <a:solidFill>
                  <a:schemeClr val="l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1" name="Google Shape;21;p31"/>
          <p:cNvSpPr txBox="1">
            <a:spLocks noGrp="1"/>
          </p:cNvSpPr>
          <p:nvPr>
            <p:ph type="subTitle" idx="1"/>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None/>
              <a:defRPr sz="1600" i="0" u="none" strike="noStrike" cap="none">
                <a:solidFill>
                  <a:schemeClr val="lt1"/>
                </a:solidFill>
              </a:defRPr>
            </a:lvl1pPr>
            <a:lvl2pPr marR="0" lvl="1" algn="ctr">
              <a:lnSpc>
                <a:spcPct val="100000"/>
              </a:lnSpc>
              <a:spcBef>
                <a:spcPts val="800"/>
              </a:spcBef>
              <a:spcAft>
                <a:spcPts val="0"/>
              </a:spcAft>
              <a:buClr>
                <a:srgbClr val="888888"/>
              </a:buClr>
              <a:buSzPts val="1600"/>
              <a:buNone/>
              <a:defRPr sz="1600" i="0" u="none" strike="noStrike" cap="none">
                <a:solidFill>
                  <a:srgbClr val="888888"/>
                </a:solidFill>
              </a:defRPr>
            </a:lvl2pPr>
            <a:lvl3pPr marR="0" lvl="2" algn="ctr">
              <a:lnSpc>
                <a:spcPct val="100000"/>
              </a:lnSpc>
              <a:spcBef>
                <a:spcPts val="800"/>
              </a:spcBef>
              <a:spcAft>
                <a:spcPts val="0"/>
              </a:spcAft>
              <a:buClr>
                <a:srgbClr val="888888"/>
              </a:buClr>
              <a:buSzPts val="1800"/>
              <a:buNone/>
              <a:defRPr sz="1800" i="0" u="none" strike="noStrike" cap="none">
                <a:solidFill>
                  <a:srgbClr val="888888"/>
                </a:solidFill>
              </a:defRPr>
            </a:lvl3pPr>
            <a:lvl4pPr marR="0" lvl="3" algn="ctr">
              <a:lnSpc>
                <a:spcPct val="100000"/>
              </a:lnSpc>
              <a:spcBef>
                <a:spcPts val="320"/>
              </a:spcBef>
              <a:spcAft>
                <a:spcPts val="0"/>
              </a:spcAft>
              <a:buClr>
                <a:srgbClr val="888888"/>
              </a:buClr>
              <a:buSzPts val="1600"/>
              <a:buNone/>
              <a:defRPr sz="1600" i="0" u="none" strike="noStrike" cap="none">
                <a:solidFill>
                  <a:srgbClr val="888888"/>
                </a:solidFill>
              </a:defRPr>
            </a:lvl4pPr>
            <a:lvl5pPr marR="0" lvl="4" algn="ctr">
              <a:lnSpc>
                <a:spcPct val="100000"/>
              </a:lnSpc>
              <a:spcBef>
                <a:spcPts val="280"/>
              </a:spcBef>
              <a:spcAft>
                <a:spcPts val="0"/>
              </a:spcAft>
              <a:buClr>
                <a:srgbClr val="888888"/>
              </a:buClr>
              <a:buSzPts val="1400"/>
              <a:buNone/>
              <a:defRPr sz="1400" i="0" u="none" strike="noStrike" cap="none">
                <a:solidFill>
                  <a:srgbClr val="888888"/>
                </a:solidFill>
              </a:defRPr>
            </a:lvl5pPr>
            <a:lvl6pPr marR="0" lvl="5" algn="ctr">
              <a:lnSpc>
                <a:spcPct val="100000"/>
              </a:lnSpc>
              <a:spcBef>
                <a:spcPts val="400"/>
              </a:spcBef>
              <a:spcAft>
                <a:spcPts val="0"/>
              </a:spcAft>
              <a:buClr>
                <a:srgbClr val="888888"/>
              </a:buClr>
              <a:buSzPts val="2000"/>
              <a:buNone/>
              <a:defRPr sz="2000" i="0" u="none" strike="noStrike" cap="none">
                <a:solidFill>
                  <a:srgbClr val="888888"/>
                </a:solidFill>
              </a:defRPr>
            </a:lvl6pPr>
            <a:lvl7pPr marR="0" lvl="6" algn="ctr">
              <a:lnSpc>
                <a:spcPct val="100000"/>
              </a:lnSpc>
              <a:spcBef>
                <a:spcPts val="400"/>
              </a:spcBef>
              <a:spcAft>
                <a:spcPts val="0"/>
              </a:spcAft>
              <a:buClr>
                <a:srgbClr val="888888"/>
              </a:buClr>
              <a:buSzPts val="2000"/>
              <a:buNone/>
              <a:defRPr sz="2000" i="0" u="none" strike="noStrike" cap="none">
                <a:solidFill>
                  <a:srgbClr val="888888"/>
                </a:solidFill>
              </a:defRPr>
            </a:lvl7pPr>
            <a:lvl8pPr marR="0" lvl="7" algn="ctr">
              <a:lnSpc>
                <a:spcPct val="100000"/>
              </a:lnSpc>
              <a:spcBef>
                <a:spcPts val="400"/>
              </a:spcBef>
              <a:spcAft>
                <a:spcPts val="0"/>
              </a:spcAft>
              <a:buClr>
                <a:srgbClr val="888888"/>
              </a:buClr>
              <a:buSzPts val="2000"/>
              <a:buNone/>
              <a:defRPr sz="2000" i="0" u="none" strike="noStrike" cap="none">
                <a:solidFill>
                  <a:srgbClr val="888888"/>
                </a:solidFill>
              </a:defRPr>
            </a:lvl8pPr>
            <a:lvl9pPr marR="0" lvl="8" algn="ctr">
              <a:lnSpc>
                <a:spcPct val="100000"/>
              </a:lnSpc>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22" name="Google Shape;22;p31"/>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23" name="Google Shape;23;p31"/>
          <p:cNvSpPr txBox="1">
            <a:spLocks noGrp="1"/>
          </p:cNvSpPr>
          <p:nvPr>
            <p:ph type="body" idx="2"/>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chemeClr val="lt1"/>
              </a:buClr>
              <a:buSzPts val="1600"/>
              <a:buFont typeface="Arial"/>
              <a:buNone/>
              <a:defRPr sz="600" b="0" i="0" u="none" strike="noStrike" cap="none">
                <a:solidFill>
                  <a:schemeClr val="lt1"/>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24" name="Google Shape;24;p31" descr="USAID_Logo_White_v02.png"/>
          <p:cNvPicPr preferRelativeResize="0"/>
          <p:nvPr/>
        </p:nvPicPr>
        <p:blipFill rotWithShape="1">
          <a:blip r:embed="rId3">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25" name="Google Shape;25;p31"/>
          <p:cNvPicPr preferRelativeResize="0"/>
          <p:nvPr/>
        </p:nvPicPr>
        <p:blipFill rotWithShape="1">
          <a:blip r:embed="rId4">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123"/>
        <p:cNvGrpSpPr/>
        <p:nvPr/>
      </p:nvGrpSpPr>
      <p:grpSpPr>
        <a:xfrm>
          <a:off x="0" y="0"/>
          <a:ext cx="0" cy="0"/>
          <a:chOff x="0" y="0"/>
          <a:chExt cx="0" cy="0"/>
        </a:xfrm>
      </p:grpSpPr>
      <p:sp>
        <p:nvSpPr>
          <p:cNvPr id="124" name="Google Shape;124;p49"/>
          <p:cNvSpPr txBox="1">
            <a:spLocks noGrp="1"/>
          </p:cNvSpPr>
          <p:nvPr>
            <p:ph type="title"/>
          </p:nvPr>
        </p:nvSpPr>
        <p:spPr>
          <a:xfrm>
            <a:off x="1143000" y="530728"/>
            <a:ext cx="5486400" cy="4581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1400"/>
              <a:buNone/>
              <a:defRPr sz="2400" i="0" u="none" strike="noStrike" cap="none">
                <a:solidFill>
                  <a:srgbClr val="FFFFF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5" name="Google Shape;125;p4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126" name="Google Shape;126;p49" descr="USAID_Logo_White_v02.png"/>
          <p:cNvPicPr preferRelativeResize="0"/>
          <p:nvPr/>
        </p:nvPicPr>
        <p:blipFill rotWithShape="1">
          <a:blip r:embed="rId2">
            <a:alphaModFix/>
          </a:blip>
          <a:srcRect/>
          <a:stretch/>
        </p:blipFill>
        <p:spPr>
          <a:xfrm>
            <a:off x="7481480" y="4289912"/>
            <a:ext cx="1371600" cy="407700"/>
          </a:xfrm>
          <a:prstGeom prst="rect">
            <a:avLst/>
          </a:prstGeom>
          <a:noFill/>
          <a:ln>
            <a:noFill/>
          </a:ln>
        </p:spPr>
      </p:pic>
      <p:cxnSp>
        <p:nvCxnSpPr>
          <p:cNvPr id="127" name="Google Shape;127;p49"/>
          <p:cNvCxnSpPr/>
          <p:nvPr/>
        </p:nvCxnSpPr>
        <p:spPr>
          <a:xfrm>
            <a:off x="746760" y="681915"/>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128" name="Google Shape;128;p49"/>
          <p:cNvPicPr preferRelativeResize="0"/>
          <p:nvPr/>
        </p:nvPicPr>
        <p:blipFill rotWithShape="1">
          <a:blip r:embed="rId3">
            <a:alphaModFix/>
          </a:blip>
          <a:srcRect/>
          <a:stretch/>
        </p:blipFill>
        <p:spPr>
          <a:xfrm>
            <a:off x="196350" y="4126523"/>
            <a:ext cx="2045700" cy="7344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129"/>
        <p:cNvGrpSpPr/>
        <p:nvPr/>
      </p:nvGrpSpPr>
      <p:grpSpPr>
        <a:xfrm>
          <a:off x="0" y="0"/>
          <a:ext cx="0" cy="0"/>
          <a:chOff x="0" y="0"/>
          <a:chExt cx="0" cy="0"/>
        </a:xfrm>
      </p:grpSpPr>
      <p:sp>
        <p:nvSpPr>
          <p:cNvPr id="130" name="Google Shape;130;p5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31" name="Google Shape;131;p50"/>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2" name="Google Shape;132;p50"/>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6C6463"/>
              </a:buClr>
              <a:buSzPts val="1400"/>
              <a:buChar char="»"/>
              <a:defRPr sz="1400" i="0" u="none" strike="noStrike" cap="none">
                <a:solidFill>
                  <a:srgbClr val="6C6463"/>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133"/>
        <p:cNvGrpSpPr/>
        <p:nvPr/>
      </p:nvGrpSpPr>
      <p:grpSpPr>
        <a:xfrm>
          <a:off x="0" y="0"/>
          <a:ext cx="0" cy="0"/>
          <a:chOff x="0" y="0"/>
          <a:chExt cx="0" cy="0"/>
        </a:xfrm>
      </p:grpSpPr>
      <p:sp>
        <p:nvSpPr>
          <p:cNvPr id="134" name="Google Shape;134;p51"/>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35" name="Google Shape;135;p51"/>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36" name="Google Shape;136;p51"/>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37" name="Google Shape;137;p51"/>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138"/>
        <p:cNvGrpSpPr/>
        <p:nvPr/>
      </p:nvGrpSpPr>
      <p:grpSpPr>
        <a:xfrm>
          <a:off x="0" y="0"/>
          <a:ext cx="0" cy="0"/>
          <a:chOff x="0" y="0"/>
          <a:chExt cx="0" cy="0"/>
        </a:xfrm>
      </p:grpSpPr>
      <p:sp>
        <p:nvSpPr>
          <p:cNvPr id="139" name="Google Shape;139;p52"/>
          <p:cNvSpPr txBox="1">
            <a:spLocks noGrp="1"/>
          </p:cNvSpPr>
          <p:nvPr>
            <p:ph type="body" idx="1"/>
          </p:nvPr>
        </p:nvSpPr>
        <p:spPr>
          <a:xfrm>
            <a:off x="686104" y="1286662"/>
            <a:ext cx="2514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40" name="Google Shape;140;p52"/>
          <p:cNvSpPr txBox="1">
            <a:spLocks noGrp="1"/>
          </p:cNvSpPr>
          <p:nvPr>
            <p:ph type="body" idx="2"/>
          </p:nvPr>
        </p:nvSpPr>
        <p:spPr>
          <a:xfrm>
            <a:off x="5943600"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41" name="Google Shape;141;p52"/>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42" name="Google Shape;142;p52"/>
          <p:cNvSpPr txBox="1">
            <a:spLocks noGrp="1"/>
          </p:cNvSpPr>
          <p:nvPr>
            <p:ph type="body" idx="3"/>
          </p:nvPr>
        </p:nvSpPr>
        <p:spPr>
          <a:xfrm>
            <a:off x="3428698"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43" name="Google Shape;143;p52"/>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144"/>
        <p:cNvGrpSpPr/>
        <p:nvPr/>
      </p:nvGrpSpPr>
      <p:grpSpPr>
        <a:xfrm>
          <a:off x="0" y="0"/>
          <a:ext cx="0" cy="0"/>
          <a:chOff x="0" y="0"/>
          <a:chExt cx="0" cy="0"/>
        </a:xfrm>
      </p:grpSpPr>
      <p:sp>
        <p:nvSpPr>
          <p:cNvPr id="145" name="Google Shape;145;p53"/>
          <p:cNvSpPr>
            <a:spLocks noGrp="1"/>
          </p:cNvSpPr>
          <p:nvPr>
            <p:ph type="pic" idx="2"/>
          </p:nvPr>
        </p:nvSpPr>
        <p:spPr>
          <a:xfrm>
            <a:off x="152400" y="2571749"/>
            <a:ext cx="8839200" cy="2421300"/>
          </a:xfrm>
          <a:prstGeom prst="rect">
            <a:avLst/>
          </a:prstGeom>
          <a:solidFill>
            <a:schemeClr val="lt1"/>
          </a:solidFill>
          <a:ln>
            <a:noFill/>
          </a:ln>
        </p:spPr>
      </p:sp>
      <p:sp>
        <p:nvSpPr>
          <p:cNvPr id="146" name="Google Shape;146;p53"/>
          <p:cNvSpPr txBox="1">
            <a:spLocks noGrp="1"/>
          </p:cNvSpPr>
          <p:nvPr>
            <p:ph type="body" idx="1"/>
          </p:nvPr>
        </p:nvSpPr>
        <p:spPr>
          <a:xfrm>
            <a:off x="685800" y="1286662"/>
            <a:ext cx="7772400" cy="1134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47" name="Google Shape;147;p53"/>
          <p:cNvSpPr txBox="1">
            <a:spLocks noGrp="1"/>
          </p:cNvSpPr>
          <p:nvPr>
            <p:ph type="ftr" idx="11"/>
          </p:nvPr>
        </p:nvSpPr>
        <p:spPr>
          <a:xfrm>
            <a:off x="3124200" y="4806072"/>
            <a:ext cx="2895600" cy="18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48" name="Google Shape;148;p53"/>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49" name="Google Shape;149;p53"/>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50" name="Google Shape;150;p53"/>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151"/>
        <p:cNvGrpSpPr/>
        <p:nvPr/>
      </p:nvGrpSpPr>
      <p:grpSpPr>
        <a:xfrm>
          <a:off x="0" y="0"/>
          <a:ext cx="0" cy="0"/>
          <a:chOff x="0" y="0"/>
          <a:chExt cx="0" cy="0"/>
        </a:xfrm>
      </p:grpSpPr>
      <p:sp>
        <p:nvSpPr>
          <p:cNvPr id="152" name="Google Shape;152;p54"/>
          <p:cNvSpPr>
            <a:spLocks noGrp="1"/>
          </p:cNvSpPr>
          <p:nvPr>
            <p:ph type="pic" idx="2"/>
          </p:nvPr>
        </p:nvSpPr>
        <p:spPr>
          <a:xfrm>
            <a:off x="4572000" y="152762"/>
            <a:ext cx="4419600" cy="4838100"/>
          </a:xfrm>
          <a:prstGeom prst="rect">
            <a:avLst/>
          </a:prstGeom>
          <a:solidFill>
            <a:srgbClr val="FFFFFF"/>
          </a:solidFill>
          <a:ln>
            <a:noFill/>
          </a:ln>
        </p:spPr>
      </p:sp>
      <p:sp>
        <p:nvSpPr>
          <p:cNvPr id="153" name="Google Shape;153;p54"/>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54" name="Google Shape;154;p54"/>
          <p:cNvSpPr txBox="1">
            <a:spLocks noGrp="1"/>
          </p:cNvSpPr>
          <p:nvPr>
            <p:ph type="body" idx="1"/>
          </p:nvPr>
        </p:nvSpPr>
        <p:spPr>
          <a:xfrm>
            <a:off x="685800" y="1664629"/>
            <a:ext cx="3657600" cy="2796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55" name="Google Shape;155;p54"/>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56" name="Google Shape;156;p54"/>
          <p:cNvSpPr txBox="1">
            <a:spLocks noGrp="1"/>
          </p:cNvSpPr>
          <p:nvPr>
            <p:ph type="title"/>
          </p:nvPr>
        </p:nvSpPr>
        <p:spPr>
          <a:xfrm>
            <a:off x="685800" y="673312"/>
            <a:ext cx="3657600" cy="824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157"/>
        <p:cNvGrpSpPr/>
        <p:nvPr/>
      </p:nvGrpSpPr>
      <p:grpSpPr>
        <a:xfrm>
          <a:off x="0" y="0"/>
          <a:ext cx="0" cy="0"/>
          <a:chOff x="0" y="0"/>
          <a:chExt cx="0" cy="0"/>
        </a:xfrm>
      </p:grpSpPr>
      <p:sp>
        <p:nvSpPr>
          <p:cNvPr id="158" name="Google Shape;158;p55"/>
          <p:cNvSpPr>
            <a:spLocks noGrp="1"/>
          </p:cNvSpPr>
          <p:nvPr>
            <p:ph type="pic" idx="2"/>
          </p:nvPr>
        </p:nvSpPr>
        <p:spPr>
          <a:xfrm>
            <a:off x="152400" y="152761"/>
            <a:ext cx="4419600" cy="4838100"/>
          </a:xfrm>
          <a:prstGeom prst="rect">
            <a:avLst/>
          </a:prstGeom>
          <a:solidFill>
            <a:schemeClr val="lt1"/>
          </a:solidFill>
          <a:ln>
            <a:noFill/>
          </a:ln>
        </p:spPr>
      </p:sp>
      <p:sp>
        <p:nvSpPr>
          <p:cNvPr id="159" name="Google Shape;159;p55"/>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60" name="Google Shape;160;p55"/>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6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8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6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4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61" name="Google Shape;161;p55"/>
          <p:cNvSpPr txBox="1">
            <a:spLocks noGrp="1"/>
          </p:cNvSpPr>
          <p:nvPr>
            <p:ph type="title"/>
          </p:nvPr>
        </p:nvSpPr>
        <p:spPr>
          <a:xfrm>
            <a:off x="4877104" y="2171144"/>
            <a:ext cx="3885900" cy="831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162"/>
        <p:cNvGrpSpPr/>
        <p:nvPr/>
      </p:nvGrpSpPr>
      <p:grpSpPr>
        <a:xfrm>
          <a:off x="0" y="0"/>
          <a:ext cx="0" cy="0"/>
          <a:chOff x="0" y="0"/>
          <a:chExt cx="0" cy="0"/>
        </a:xfrm>
      </p:grpSpPr>
      <p:sp>
        <p:nvSpPr>
          <p:cNvPr id="163" name="Google Shape;163;p56"/>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64" name="Google Shape;164;p56"/>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5" name="Google Shape;165;p56"/>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6C6463"/>
              </a:buClr>
              <a:buSzPts val="1400"/>
              <a:buChar char="»"/>
              <a:defRPr sz="1400" i="0" u="none" strike="noStrike" cap="none">
                <a:solidFill>
                  <a:srgbClr val="6C6463"/>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166"/>
        <p:cNvGrpSpPr/>
        <p:nvPr/>
      </p:nvGrpSpPr>
      <p:grpSpPr>
        <a:xfrm>
          <a:off x="0" y="0"/>
          <a:ext cx="0" cy="0"/>
          <a:chOff x="0" y="0"/>
          <a:chExt cx="0" cy="0"/>
        </a:xfrm>
      </p:grpSpPr>
      <p:sp>
        <p:nvSpPr>
          <p:cNvPr id="167" name="Google Shape;167;p57"/>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68" name="Google Shape;168;p57"/>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69" name="Google Shape;169;p57"/>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70" name="Google Shape;170;p57"/>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171"/>
        <p:cNvGrpSpPr/>
        <p:nvPr/>
      </p:nvGrpSpPr>
      <p:grpSpPr>
        <a:xfrm>
          <a:off x="0" y="0"/>
          <a:ext cx="0" cy="0"/>
          <a:chOff x="0" y="0"/>
          <a:chExt cx="0" cy="0"/>
        </a:xfrm>
      </p:grpSpPr>
      <p:sp>
        <p:nvSpPr>
          <p:cNvPr id="172" name="Google Shape;172;p58"/>
          <p:cNvSpPr txBox="1">
            <a:spLocks noGrp="1"/>
          </p:cNvSpPr>
          <p:nvPr>
            <p:ph type="body" idx="1"/>
          </p:nvPr>
        </p:nvSpPr>
        <p:spPr>
          <a:xfrm>
            <a:off x="686104" y="1286662"/>
            <a:ext cx="2514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73" name="Google Shape;173;p58"/>
          <p:cNvSpPr txBox="1">
            <a:spLocks noGrp="1"/>
          </p:cNvSpPr>
          <p:nvPr>
            <p:ph type="body" idx="2"/>
          </p:nvPr>
        </p:nvSpPr>
        <p:spPr>
          <a:xfrm>
            <a:off x="5943600"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74" name="Google Shape;174;p5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75" name="Google Shape;175;p58"/>
          <p:cNvSpPr txBox="1">
            <a:spLocks noGrp="1"/>
          </p:cNvSpPr>
          <p:nvPr>
            <p:ph type="body" idx="3"/>
          </p:nvPr>
        </p:nvSpPr>
        <p:spPr>
          <a:xfrm>
            <a:off x="3428698"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76" name="Google Shape;176;p58"/>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26"/>
        <p:cNvGrpSpPr/>
        <p:nvPr/>
      </p:nvGrpSpPr>
      <p:grpSpPr>
        <a:xfrm>
          <a:off x="0" y="0"/>
          <a:ext cx="0" cy="0"/>
          <a:chOff x="0" y="0"/>
          <a:chExt cx="0" cy="0"/>
        </a:xfrm>
      </p:grpSpPr>
      <p:sp>
        <p:nvSpPr>
          <p:cNvPr id="27" name="Google Shape;27;p32"/>
          <p:cNvSpPr txBox="1">
            <a:spLocks noGrp="1"/>
          </p:cNvSpPr>
          <p:nvPr>
            <p:ph type="title"/>
          </p:nvPr>
        </p:nvSpPr>
        <p:spPr>
          <a:xfrm>
            <a:off x="1143000" y="530728"/>
            <a:ext cx="5486400" cy="4581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1400"/>
              <a:buNone/>
              <a:defRPr sz="2400" i="0" u="none" strike="noStrike" cap="none">
                <a:solidFill>
                  <a:srgbClr val="FFFFF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8" name="Google Shape;28;p32"/>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29" name="Google Shape;29;p32" descr="USAID_Logo_White_v02.png"/>
          <p:cNvPicPr preferRelativeResize="0"/>
          <p:nvPr/>
        </p:nvPicPr>
        <p:blipFill rotWithShape="1">
          <a:blip r:embed="rId2">
            <a:alphaModFix/>
          </a:blip>
          <a:srcRect/>
          <a:stretch/>
        </p:blipFill>
        <p:spPr>
          <a:xfrm>
            <a:off x="7453755" y="4234978"/>
            <a:ext cx="1371600" cy="407700"/>
          </a:xfrm>
          <a:prstGeom prst="rect">
            <a:avLst/>
          </a:prstGeom>
          <a:noFill/>
          <a:ln>
            <a:noFill/>
          </a:ln>
        </p:spPr>
      </p:pic>
      <p:cxnSp>
        <p:nvCxnSpPr>
          <p:cNvPr id="30" name="Google Shape;30;p32"/>
          <p:cNvCxnSpPr/>
          <p:nvPr/>
        </p:nvCxnSpPr>
        <p:spPr>
          <a:xfrm>
            <a:off x="746760" y="681915"/>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31" name="Google Shape;31;p32"/>
          <p:cNvPicPr preferRelativeResize="0"/>
          <p:nvPr/>
        </p:nvPicPr>
        <p:blipFill rotWithShape="1">
          <a:blip r:embed="rId3">
            <a:alphaModFix/>
          </a:blip>
          <a:srcRect/>
          <a:stretch/>
        </p:blipFill>
        <p:spPr>
          <a:xfrm>
            <a:off x="240300" y="4071589"/>
            <a:ext cx="2045700" cy="7344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177"/>
        <p:cNvGrpSpPr/>
        <p:nvPr/>
      </p:nvGrpSpPr>
      <p:grpSpPr>
        <a:xfrm>
          <a:off x="0" y="0"/>
          <a:ext cx="0" cy="0"/>
          <a:chOff x="0" y="0"/>
          <a:chExt cx="0" cy="0"/>
        </a:xfrm>
      </p:grpSpPr>
      <p:sp>
        <p:nvSpPr>
          <p:cNvPr id="178" name="Google Shape;178;p59"/>
          <p:cNvSpPr>
            <a:spLocks noGrp="1"/>
          </p:cNvSpPr>
          <p:nvPr>
            <p:ph type="pic" idx="2"/>
          </p:nvPr>
        </p:nvSpPr>
        <p:spPr>
          <a:xfrm>
            <a:off x="152400" y="2571749"/>
            <a:ext cx="8839200" cy="2421300"/>
          </a:xfrm>
          <a:prstGeom prst="rect">
            <a:avLst/>
          </a:prstGeom>
          <a:solidFill>
            <a:srgbClr val="E7E7E5"/>
          </a:solidFill>
          <a:ln>
            <a:noFill/>
          </a:ln>
        </p:spPr>
      </p:sp>
      <p:sp>
        <p:nvSpPr>
          <p:cNvPr id="179" name="Google Shape;179;p59"/>
          <p:cNvSpPr txBox="1">
            <a:spLocks noGrp="1"/>
          </p:cNvSpPr>
          <p:nvPr>
            <p:ph type="body" idx="1"/>
          </p:nvPr>
        </p:nvSpPr>
        <p:spPr>
          <a:xfrm>
            <a:off x="685800" y="1286662"/>
            <a:ext cx="7772400" cy="1134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80" name="Google Shape;180;p5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81" name="Google Shape;181;p59"/>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82" name="Google Shape;182;p59"/>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183"/>
        <p:cNvGrpSpPr/>
        <p:nvPr/>
      </p:nvGrpSpPr>
      <p:grpSpPr>
        <a:xfrm>
          <a:off x="0" y="0"/>
          <a:ext cx="0" cy="0"/>
          <a:chOff x="0" y="0"/>
          <a:chExt cx="0" cy="0"/>
        </a:xfrm>
      </p:grpSpPr>
      <p:sp>
        <p:nvSpPr>
          <p:cNvPr id="184" name="Google Shape;184;p60"/>
          <p:cNvSpPr>
            <a:spLocks noGrp="1"/>
          </p:cNvSpPr>
          <p:nvPr>
            <p:ph type="pic" idx="2"/>
          </p:nvPr>
        </p:nvSpPr>
        <p:spPr>
          <a:xfrm>
            <a:off x="4572000" y="152762"/>
            <a:ext cx="4419600" cy="4838100"/>
          </a:xfrm>
          <a:prstGeom prst="rect">
            <a:avLst/>
          </a:prstGeom>
          <a:solidFill>
            <a:srgbClr val="E7E7E5"/>
          </a:solidFill>
          <a:ln>
            <a:noFill/>
          </a:ln>
        </p:spPr>
      </p:sp>
      <p:sp>
        <p:nvSpPr>
          <p:cNvPr id="185" name="Google Shape;185;p6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86" name="Google Shape;186;p60"/>
          <p:cNvSpPr txBox="1">
            <a:spLocks noGrp="1"/>
          </p:cNvSpPr>
          <p:nvPr>
            <p:ph type="body" idx="1"/>
          </p:nvPr>
        </p:nvSpPr>
        <p:spPr>
          <a:xfrm>
            <a:off x="685800" y="1664629"/>
            <a:ext cx="3657600" cy="2796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87" name="Google Shape;187;p60"/>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88" name="Google Shape;188;p60"/>
          <p:cNvSpPr txBox="1">
            <a:spLocks noGrp="1"/>
          </p:cNvSpPr>
          <p:nvPr>
            <p:ph type="title"/>
          </p:nvPr>
        </p:nvSpPr>
        <p:spPr>
          <a:xfrm>
            <a:off x="685800" y="673312"/>
            <a:ext cx="3657600" cy="824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189"/>
        <p:cNvGrpSpPr/>
        <p:nvPr/>
      </p:nvGrpSpPr>
      <p:grpSpPr>
        <a:xfrm>
          <a:off x="0" y="0"/>
          <a:ext cx="0" cy="0"/>
          <a:chOff x="0" y="0"/>
          <a:chExt cx="0" cy="0"/>
        </a:xfrm>
      </p:grpSpPr>
      <p:sp>
        <p:nvSpPr>
          <p:cNvPr id="190" name="Google Shape;190;p61"/>
          <p:cNvSpPr>
            <a:spLocks noGrp="1"/>
          </p:cNvSpPr>
          <p:nvPr>
            <p:ph type="pic" idx="2"/>
          </p:nvPr>
        </p:nvSpPr>
        <p:spPr>
          <a:xfrm>
            <a:off x="152400" y="152761"/>
            <a:ext cx="4419600" cy="4838100"/>
          </a:xfrm>
          <a:prstGeom prst="rect">
            <a:avLst/>
          </a:prstGeom>
          <a:solidFill>
            <a:srgbClr val="E7E7E5"/>
          </a:solidFill>
          <a:ln>
            <a:noFill/>
          </a:ln>
        </p:spPr>
      </p:sp>
      <p:sp>
        <p:nvSpPr>
          <p:cNvPr id="191" name="Google Shape;191;p61"/>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92" name="Google Shape;192;p61"/>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6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8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6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4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93" name="Google Shape;193;p61"/>
          <p:cNvSpPr txBox="1">
            <a:spLocks noGrp="1"/>
          </p:cNvSpPr>
          <p:nvPr>
            <p:ph type="title"/>
          </p:nvPr>
        </p:nvSpPr>
        <p:spPr>
          <a:xfrm>
            <a:off x="4877104" y="2171144"/>
            <a:ext cx="3885900" cy="831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ue/White Title + Left Photo 2">
  <p:cSld name="Blue/White Title + Left Photo_2">
    <p:bg>
      <p:bgPr>
        <a:blipFill>
          <a:blip r:embed="rId2">
            <a:alphaModFix/>
          </a:blip>
          <a:stretch>
            <a:fillRect/>
          </a:stretch>
        </a:blipFill>
        <a:effectLst/>
      </p:bgPr>
    </p:bg>
    <p:spTree>
      <p:nvGrpSpPr>
        <p:cNvPr id="1" name="Shape 194"/>
        <p:cNvGrpSpPr/>
        <p:nvPr/>
      </p:nvGrpSpPr>
      <p:grpSpPr>
        <a:xfrm>
          <a:off x="0" y="0"/>
          <a:ext cx="0" cy="0"/>
          <a:chOff x="0" y="0"/>
          <a:chExt cx="0" cy="0"/>
        </a:xfrm>
      </p:grpSpPr>
      <p:sp>
        <p:nvSpPr>
          <p:cNvPr id="195" name="Google Shape;195;p62"/>
          <p:cNvSpPr/>
          <p:nvPr/>
        </p:nvSpPr>
        <p:spPr>
          <a:xfrm>
            <a:off x="117600" y="110340"/>
            <a:ext cx="8874000" cy="4922700"/>
          </a:xfrm>
          <a:prstGeom prst="rect">
            <a:avLst/>
          </a:prstGeom>
          <a:gradFill>
            <a:gsLst>
              <a:gs pos="0">
                <a:srgbClr val="FFFFFF">
                  <a:alpha val="0"/>
                </a:srgbClr>
              </a:gs>
              <a:gs pos="28000">
                <a:srgbClr val="FFFFFF">
                  <a:alpha val="0"/>
                </a:srgbClr>
              </a:gs>
              <a:gs pos="97000">
                <a:srgbClr val="DFDFDF"/>
              </a:gs>
              <a:gs pos="100000">
                <a:srgbClr val="FFFFFF"/>
              </a:gs>
            </a:gsLst>
            <a:lin ang="8100019"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62"/>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97" name="Google Shape;197;p62"/>
          <p:cNvSpPr txBox="1">
            <a:spLocks noGrp="1"/>
          </p:cNvSpPr>
          <p:nvPr>
            <p:ph type="ctrTitle"/>
          </p:nvPr>
        </p:nvSpPr>
        <p:spPr>
          <a:xfrm>
            <a:off x="337700" y="1965527"/>
            <a:ext cx="3858300" cy="1200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Font typeface="Gill Sans"/>
              <a:buNone/>
              <a:defRPr sz="3200" i="0" u="none" strike="noStrike" cap="none">
                <a:solidFill>
                  <a:schemeClr val="dk2"/>
                </a:solidFill>
                <a:latin typeface="Gill Sans"/>
                <a:ea typeface="Gill Sans"/>
                <a:cs typeface="Gill Sans"/>
                <a:sym typeface="Gill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98" name="Google Shape;198;p62"/>
          <p:cNvSpPr txBox="1">
            <a:spLocks noGrp="1"/>
          </p:cNvSpPr>
          <p:nvPr>
            <p:ph type="subTitle" idx="1"/>
          </p:nvPr>
        </p:nvSpPr>
        <p:spPr>
          <a:xfrm>
            <a:off x="337700" y="3451425"/>
            <a:ext cx="3429000" cy="1200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600"/>
              <a:buFont typeface="Gill Sans"/>
              <a:buNone/>
              <a:defRPr sz="1800" i="0" u="none" strike="noStrike" cap="none">
                <a:solidFill>
                  <a:schemeClr val="dk2"/>
                </a:solidFill>
                <a:latin typeface="Gill Sans"/>
                <a:ea typeface="Gill Sans"/>
                <a:cs typeface="Gill Sans"/>
                <a:sym typeface="Gill Sans"/>
              </a:defRPr>
            </a:lvl1pPr>
            <a:lvl2pPr marR="0" lvl="1" algn="ctr">
              <a:lnSpc>
                <a:spcPct val="100000"/>
              </a:lnSpc>
              <a:spcBef>
                <a:spcPts val="1200"/>
              </a:spcBef>
              <a:spcAft>
                <a:spcPts val="0"/>
              </a:spcAft>
              <a:buClr>
                <a:srgbClr val="888888"/>
              </a:buClr>
              <a:buSzPts val="1600"/>
              <a:buFont typeface="Gill Sans"/>
              <a:buNone/>
              <a:defRPr sz="2000" i="0" u="none" strike="noStrike" cap="none">
                <a:solidFill>
                  <a:srgbClr val="888888"/>
                </a:solidFill>
                <a:latin typeface="Gill Sans"/>
                <a:ea typeface="Gill Sans"/>
                <a:cs typeface="Gill Sans"/>
                <a:sym typeface="Gill Sans"/>
              </a:defRPr>
            </a:lvl2pPr>
            <a:lvl3pPr marR="0" lvl="2" algn="ctr">
              <a:lnSpc>
                <a:spcPct val="100000"/>
              </a:lnSpc>
              <a:spcBef>
                <a:spcPts val="12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R="0" lvl="3" algn="ctr">
              <a:lnSpc>
                <a:spcPct val="100000"/>
              </a:lnSpc>
              <a:spcBef>
                <a:spcPts val="32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R="0" lvl="4" algn="ctr">
              <a:lnSpc>
                <a:spcPct val="100000"/>
              </a:lnSpc>
              <a:spcBef>
                <a:spcPts val="28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R="0" lvl="5"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R="0" lvl="6"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R="0" lvl="7"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R="0" lvl="8"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a:p>
        </p:txBody>
      </p:sp>
      <p:cxnSp>
        <p:nvCxnSpPr>
          <p:cNvPr id="199" name="Google Shape;199;p62"/>
          <p:cNvCxnSpPr/>
          <p:nvPr/>
        </p:nvCxnSpPr>
        <p:spPr>
          <a:xfrm>
            <a:off x="413900" y="3279975"/>
            <a:ext cx="320100" cy="0"/>
          </a:xfrm>
          <a:prstGeom prst="straightConnector1">
            <a:avLst/>
          </a:prstGeom>
          <a:noFill/>
          <a:ln w="19050" cap="flat" cmpd="sng">
            <a:solidFill>
              <a:schemeClr val="accent1"/>
            </a:solidFill>
            <a:prstDash val="solid"/>
            <a:round/>
            <a:headEnd type="none" w="sm" len="sm"/>
            <a:tailEnd type="none" w="sm" len="sm"/>
          </a:ln>
        </p:spPr>
      </p:cxnSp>
      <p:pic>
        <p:nvPicPr>
          <p:cNvPr id="200" name="Google Shape;200;p62" descr="USAID_Logo_White_v02.png"/>
          <p:cNvPicPr preferRelativeResize="0"/>
          <p:nvPr/>
        </p:nvPicPr>
        <p:blipFill rotWithShape="1">
          <a:blip r:embed="rId3">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201" name="Google Shape;201;p62"/>
          <p:cNvPicPr preferRelativeResize="0"/>
          <p:nvPr/>
        </p:nvPicPr>
        <p:blipFill rotWithShape="1">
          <a:blip r:embed="rId4">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Red/Gray Title Only 1">
  <p:cSld name="3_Red/Gray Title Only_1">
    <p:bg>
      <p:bgPr>
        <a:solidFill>
          <a:schemeClr val="accent6"/>
        </a:solidFill>
        <a:effectLst/>
      </p:bgPr>
    </p:bg>
    <p:spTree>
      <p:nvGrpSpPr>
        <p:cNvPr id="1" name="Shape 202"/>
        <p:cNvGrpSpPr/>
        <p:nvPr/>
      </p:nvGrpSpPr>
      <p:grpSpPr>
        <a:xfrm>
          <a:off x="0" y="0"/>
          <a:ext cx="0" cy="0"/>
          <a:chOff x="0" y="0"/>
          <a:chExt cx="0" cy="0"/>
        </a:xfrm>
      </p:grpSpPr>
      <p:sp>
        <p:nvSpPr>
          <p:cNvPr id="203" name="Google Shape;203;p63"/>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04" name="Google Shape;204;p63"/>
          <p:cNvSpPr txBox="1"/>
          <p:nvPr/>
        </p:nvSpPr>
        <p:spPr>
          <a:xfrm>
            <a:off x="683800" y="3185339"/>
            <a:ext cx="3429000" cy="158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200"/>
              </a:spcAft>
              <a:buClr>
                <a:srgbClr val="000000"/>
              </a:buClr>
              <a:buSzPts val="1800"/>
              <a:buFont typeface="Arial"/>
              <a:buNone/>
            </a:pPr>
            <a:r>
              <a:rPr lang="en" sz="1800" b="0" i="0" u="none" strike="noStrike" cap="none">
                <a:solidFill>
                  <a:srgbClr val="FFFFFF"/>
                </a:solidFill>
                <a:latin typeface="Source Sans Pro"/>
                <a:ea typeface="Source Sans Pro"/>
                <a:cs typeface="Source Sans Pro"/>
                <a:sym typeface="Source Sans Pro"/>
              </a:rPr>
              <a:t>Click to edit master subtitle style</a:t>
            </a:r>
            <a:endParaRPr sz="1800" b="0" i="0" u="none" strike="noStrike" cap="none">
              <a:solidFill>
                <a:srgbClr val="FFFFFF"/>
              </a:solidFill>
              <a:latin typeface="Source Sans Pro"/>
              <a:ea typeface="Source Sans Pro"/>
              <a:cs typeface="Source Sans Pro"/>
              <a:sym typeface="Source Sans Pro"/>
            </a:endParaRPr>
          </a:p>
        </p:txBody>
      </p:sp>
      <p:cxnSp>
        <p:nvCxnSpPr>
          <p:cNvPr id="205" name="Google Shape;205;p63"/>
          <p:cNvCxnSpPr/>
          <p:nvPr/>
        </p:nvCxnSpPr>
        <p:spPr>
          <a:xfrm>
            <a:off x="760000" y="2958558"/>
            <a:ext cx="320100" cy="0"/>
          </a:xfrm>
          <a:prstGeom prst="straightConnector1">
            <a:avLst/>
          </a:prstGeom>
          <a:noFill/>
          <a:ln w="19050" cap="flat" cmpd="sng">
            <a:solidFill>
              <a:srgbClr val="FFFFFF"/>
            </a:solidFill>
            <a:prstDash val="solid"/>
            <a:round/>
            <a:headEnd type="none" w="sm" len="sm"/>
            <a:tailEnd type="none" w="sm" len="sm"/>
          </a:ln>
        </p:spPr>
      </p:cxnSp>
      <p:sp>
        <p:nvSpPr>
          <p:cNvPr id="206" name="Google Shape;206;p63"/>
          <p:cNvSpPr txBox="1"/>
          <p:nvPr/>
        </p:nvSpPr>
        <p:spPr>
          <a:xfrm>
            <a:off x="683800" y="1219911"/>
            <a:ext cx="5486400" cy="1587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a:solidFill>
                  <a:schemeClr val="lt1"/>
                </a:solidFill>
                <a:latin typeface="Source Sans Pro"/>
                <a:ea typeface="Source Sans Pro"/>
                <a:cs typeface="Source Sans Pro"/>
                <a:sym typeface="Source Sans Pro"/>
              </a:rPr>
              <a:t>Click to edit master title slide</a:t>
            </a:r>
            <a:endParaRPr sz="3200" b="1" i="0" u="none" strike="noStrike" cap="none">
              <a:solidFill>
                <a:schemeClr val="lt1"/>
              </a:solidFill>
              <a:latin typeface="Source Sans Pro"/>
              <a:ea typeface="Source Sans Pro"/>
              <a:cs typeface="Source Sans Pro"/>
              <a:sym typeface="Source Sans Pro"/>
            </a:endParaRPr>
          </a:p>
        </p:txBody>
      </p:sp>
      <p:pic>
        <p:nvPicPr>
          <p:cNvPr id="207" name="Google Shape;207;p63" descr="USAID_Logo_White_v02.png"/>
          <p:cNvPicPr preferRelativeResize="0"/>
          <p:nvPr/>
        </p:nvPicPr>
        <p:blipFill rotWithShape="1">
          <a:blip r:embed="rId2">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208" name="Google Shape;208;p63"/>
          <p:cNvPicPr preferRelativeResize="0"/>
          <p:nvPr/>
        </p:nvPicPr>
        <p:blipFill rotWithShape="1">
          <a:blip r:embed="rId3">
            <a:alphaModFix/>
          </a:blip>
          <a:srcRect/>
          <a:stretch/>
        </p:blipFill>
        <p:spPr>
          <a:xfrm>
            <a:off x="240300" y="273914"/>
            <a:ext cx="2045700" cy="734400"/>
          </a:xfrm>
          <a:prstGeom prst="rect">
            <a:avLst/>
          </a:prstGeom>
          <a:noFill/>
          <a:ln>
            <a:noFill/>
          </a:ln>
        </p:spPr>
      </p:pic>
      <p:sp>
        <p:nvSpPr>
          <p:cNvPr id="209" name="Google Shape;209;p63"/>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ue/White Title + Left Photo 1 1">
  <p:cSld name="Blue/White Title + Left Photo_1_1">
    <p:bg>
      <p:bgPr>
        <a:solidFill>
          <a:schemeClr val="lt1"/>
        </a:solidFill>
        <a:effectLst/>
      </p:bgPr>
    </p:bg>
    <p:spTree>
      <p:nvGrpSpPr>
        <p:cNvPr id="1" name="Shape 210"/>
        <p:cNvGrpSpPr/>
        <p:nvPr/>
      </p:nvGrpSpPr>
      <p:grpSpPr>
        <a:xfrm>
          <a:off x="0" y="0"/>
          <a:ext cx="0" cy="0"/>
          <a:chOff x="0" y="0"/>
          <a:chExt cx="0" cy="0"/>
        </a:xfrm>
      </p:grpSpPr>
      <p:sp>
        <p:nvSpPr>
          <p:cNvPr id="211" name="Google Shape;211;p64"/>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12" name="Google Shape;212;p64"/>
          <p:cNvSpPr txBox="1">
            <a:spLocks noGrp="1"/>
          </p:cNvSpPr>
          <p:nvPr>
            <p:ph type="body" idx="1"/>
          </p:nvPr>
        </p:nvSpPr>
        <p:spPr>
          <a:xfrm>
            <a:off x="685800" y="1200150"/>
            <a:ext cx="7772400" cy="34290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chemeClr val="dk1"/>
              </a:buClr>
              <a:buSzPts val="2000"/>
              <a:buChar char="•"/>
              <a:defRPr sz="2000" i="0" u="none" strike="noStrike" cap="none">
                <a:solidFill>
                  <a:schemeClr val="dk1"/>
                </a:solidFill>
              </a:defRPr>
            </a:lvl1pPr>
            <a:lvl2pPr marL="914400" marR="0" lvl="1" indent="-355600" algn="l">
              <a:lnSpc>
                <a:spcPct val="100000"/>
              </a:lnSpc>
              <a:spcBef>
                <a:spcPts val="1200"/>
              </a:spcBef>
              <a:spcAft>
                <a:spcPts val="0"/>
              </a:spcAft>
              <a:buClr>
                <a:schemeClr val="dk1"/>
              </a:buClr>
              <a:buSzPts val="2000"/>
              <a:buChar char="–"/>
              <a:defRPr sz="2000" i="0" u="none" strike="noStrike" cap="none">
                <a:solidFill>
                  <a:schemeClr val="dk1"/>
                </a:solidFill>
              </a:defRPr>
            </a:lvl2pPr>
            <a:lvl3pPr marL="1371600" marR="0" lvl="2" indent="-342900" algn="l">
              <a:lnSpc>
                <a:spcPct val="100000"/>
              </a:lnSpc>
              <a:spcBef>
                <a:spcPts val="1200"/>
              </a:spcBef>
              <a:spcAft>
                <a:spcPts val="0"/>
              </a:spcAft>
              <a:buClr>
                <a:schemeClr val="dk1"/>
              </a:buClr>
              <a:buSzPts val="1800"/>
              <a:buChar char="•"/>
              <a:defRPr sz="1800" i="0" u="none" strike="noStrike" cap="none">
                <a:solidFill>
                  <a:schemeClr val="dk1"/>
                </a:solidFill>
              </a:defRPr>
            </a:lvl3pPr>
            <a:lvl4pPr marL="1828800" marR="0" lvl="3" indent="-330200" algn="l">
              <a:lnSpc>
                <a:spcPct val="100000"/>
              </a:lnSpc>
              <a:spcBef>
                <a:spcPts val="320"/>
              </a:spcBef>
              <a:spcAft>
                <a:spcPts val="0"/>
              </a:spcAft>
              <a:buClr>
                <a:schemeClr val="dk1"/>
              </a:buClr>
              <a:buSzPts val="1600"/>
              <a:buChar char="–"/>
              <a:defRPr sz="1600" i="0" u="none" strike="noStrike" cap="none">
                <a:solidFill>
                  <a:schemeClr val="dk1"/>
                </a:solidFill>
              </a:defRPr>
            </a:lvl4pPr>
            <a:lvl5pPr marL="2286000" marR="0" lvl="4" indent="-317500" algn="l">
              <a:lnSpc>
                <a:spcPct val="100000"/>
              </a:lnSpc>
              <a:spcBef>
                <a:spcPts val="280"/>
              </a:spcBef>
              <a:spcAft>
                <a:spcPts val="0"/>
              </a:spcAft>
              <a:buClr>
                <a:schemeClr val="dk1"/>
              </a:buClr>
              <a:buSzPts val="1400"/>
              <a:buChar char="»"/>
              <a:defRPr sz="1400" i="0" u="none" strike="noStrike" cap="none">
                <a:solidFill>
                  <a:schemeClr val="dk1"/>
                </a:solidFill>
              </a:defRPr>
            </a:lvl5pPr>
            <a:lvl6pPr marL="2743200" marR="0" lvl="5" indent="-355600" algn="l">
              <a:lnSpc>
                <a:spcPct val="100000"/>
              </a:lnSpc>
              <a:spcBef>
                <a:spcPts val="400"/>
              </a:spcBef>
              <a:spcAft>
                <a:spcPts val="0"/>
              </a:spcAft>
              <a:buSzPts val="2000"/>
              <a:buChar char="•"/>
              <a:defRPr sz="2000" i="0" u="none" strike="noStrike" cap="none"/>
            </a:lvl6pPr>
            <a:lvl7pPr marL="3200400" marR="0" lvl="6" indent="-355600" algn="l">
              <a:lnSpc>
                <a:spcPct val="100000"/>
              </a:lnSpc>
              <a:spcBef>
                <a:spcPts val="400"/>
              </a:spcBef>
              <a:spcAft>
                <a:spcPts val="0"/>
              </a:spcAft>
              <a:buSzPts val="2000"/>
              <a:buChar char="•"/>
              <a:defRPr sz="2000" i="0" u="none" strike="noStrike" cap="none"/>
            </a:lvl7pPr>
            <a:lvl8pPr marL="3657600" marR="0" lvl="7" indent="-355600" algn="l">
              <a:lnSpc>
                <a:spcPct val="100000"/>
              </a:lnSpc>
              <a:spcBef>
                <a:spcPts val="400"/>
              </a:spcBef>
              <a:spcAft>
                <a:spcPts val="0"/>
              </a:spcAft>
              <a:buSzPts val="2000"/>
              <a:buChar char="•"/>
              <a:defRPr sz="2000" i="0" u="none" strike="noStrike" cap="none"/>
            </a:lvl8pPr>
            <a:lvl9pPr marL="4114800" marR="0" lvl="8" indent="-355600" algn="l">
              <a:lnSpc>
                <a:spcPct val="100000"/>
              </a:lnSpc>
              <a:spcBef>
                <a:spcPts val="400"/>
              </a:spcBef>
              <a:spcAft>
                <a:spcPts val="0"/>
              </a:spcAft>
              <a:buSzPts val="2000"/>
              <a:buChar char="•"/>
              <a:defRPr sz="2000" i="0" u="none" strike="noStrike" cap="none"/>
            </a:lvl9pPr>
          </a:lstStyle>
          <a:p>
            <a:endParaRPr/>
          </a:p>
        </p:txBody>
      </p:sp>
      <p:sp>
        <p:nvSpPr>
          <p:cNvPr id="213" name="Google Shape;213;p64"/>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ue/White Title + Left Photo 1 1 1">
  <p:cSld name="Blue/White Title + Left Photo_1_1_1">
    <p:bg>
      <p:bgPr>
        <a:solidFill>
          <a:schemeClr val="lt1"/>
        </a:solidFill>
        <a:effectLst/>
      </p:bgPr>
    </p:bg>
    <p:spTree>
      <p:nvGrpSpPr>
        <p:cNvPr id="1" name="Shape 214"/>
        <p:cNvGrpSpPr/>
        <p:nvPr/>
      </p:nvGrpSpPr>
      <p:grpSpPr>
        <a:xfrm>
          <a:off x="0" y="0"/>
          <a:ext cx="0" cy="0"/>
          <a:chOff x="0" y="0"/>
          <a:chExt cx="0" cy="0"/>
        </a:xfrm>
      </p:grpSpPr>
      <p:sp>
        <p:nvSpPr>
          <p:cNvPr id="215" name="Google Shape;215;p65"/>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16" name="Google Shape;216;p65"/>
          <p:cNvSpPr txBox="1">
            <a:spLocks noGrp="1"/>
          </p:cNvSpPr>
          <p:nvPr>
            <p:ph type="body" idx="1"/>
          </p:nvPr>
        </p:nvSpPr>
        <p:spPr>
          <a:xfrm>
            <a:off x="686104" y="1200150"/>
            <a:ext cx="3809700" cy="34290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rgbClr val="6C6463"/>
              </a:buClr>
              <a:buSzPts val="2000"/>
              <a:buChar char="•"/>
              <a:defRPr sz="2000" i="0" u="none" strike="noStrike" cap="none">
                <a:solidFill>
                  <a:srgbClr val="6C6463"/>
                </a:solidFill>
              </a:defRPr>
            </a:lvl1pPr>
            <a:lvl2pPr marL="914400" marR="0" lvl="1" indent="-342900" algn="l">
              <a:lnSpc>
                <a:spcPct val="100000"/>
              </a:lnSpc>
              <a:spcBef>
                <a:spcPts val="1200"/>
              </a:spcBef>
              <a:spcAft>
                <a:spcPts val="0"/>
              </a:spcAft>
              <a:buClr>
                <a:srgbClr val="6C6463"/>
              </a:buClr>
              <a:buSzPts val="1800"/>
              <a:buChar char="–"/>
              <a:defRPr sz="1800" i="0" u="none" strike="noStrike" cap="none">
                <a:solidFill>
                  <a:srgbClr val="6C6463"/>
                </a:solidFill>
              </a:defRPr>
            </a:lvl2pPr>
            <a:lvl3pPr marL="1371600" marR="0" lvl="2" indent="-330200" algn="l">
              <a:lnSpc>
                <a:spcPct val="100000"/>
              </a:lnSpc>
              <a:spcBef>
                <a:spcPts val="12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217" name="Google Shape;217;p65"/>
          <p:cNvSpPr txBox="1">
            <a:spLocks noGrp="1"/>
          </p:cNvSpPr>
          <p:nvPr>
            <p:ph type="body" idx="2"/>
          </p:nvPr>
        </p:nvSpPr>
        <p:spPr>
          <a:xfrm>
            <a:off x="4648200" y="1200150"/>
            <a:ext cx="3810300" cy="34290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rgbClr val="6C6463"/>
              </a:buClr>
              <a:buSzPts val="2000"/>
              <a:buChar char="•"/>
              <a:defRPr sz="2000" i="0" u="none" strike="noStrike" cap="none">
                <a:solidFill>
                  <a:srgbClr val="6C6463"/>
                </a:solidFill>
              </a:defRPr>
            </a:lvl1pPr>
            <a:lvl2pPr marL="914400" marR="0" lvl="1" indent="-342900" algn="l">
              <a:lnSpc>
                <a:spcPct val="100000"/>
              </a:lnSpc>
              <a:spcBef>
                <a:spcPts val="1200"/>
              </a:spcBef>
              <a:spcAft>
                <a:spcPts val="0"/>
              </a:spcAft>
              <a:buClr>
                <a:srgbClr val="6C6463"/>
              </a:buClr>
              <a:buSzPts val="1800"/>
              <a:buChar char="–"/>
              <a:defRPr sz="1800" i="0" u="none" strike="noStrike" cap="none">
                <a:solidFill>
                  <a:srgbClr val="6C6463"/>
                </a:solidFill>
              </a:defRPr>
            </a:lvl2pPr>
            <a:lvl3pPr marL="1371600" marR="0" lvl="2" indent="-330200" algn="l">
              <a:lnSpc>
                <a:spcPct val="100000"/>
              </a:lnSpc>
              <a:spcBef>
                <a:spcPts val="12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218" name="Google Shape;218;p65"/>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ue/White Title + Left Photo 1 1 1 1">
  <p:cSld name="Blue/White Title + Left Photo_1_1_1_1">
    <p:bg>
      <p:bgPr>
        <a:solidFill>
          <a:schemeClr val="lt1"/>
        </a:solidFill>
        <a:effectLst/>
      </p:bgPr>
    </p:bg>
    <p:spTree>
      <p:nvGrpSpPr>
        <p:cNvPr id="1" name="Shape 219"/>
        <p:cNvGrpSpPr/>
        <p:nvPr/>
      </p:nvGrpSpPr>
      <p:grpSpPr>
        <a:xfrm>
          <a:off x="0" y="0"/>
          <a:ext cx="0" cy="0"/>
          <a:chOff x="0" y="0"/>
          <a:chExt cx="0" cy="0"/>
        </a:xfrm>
      </p:grpSpPr>
      <p:sp>
        <p:nvSpPr>
          <p:cNvPr id="220" name="Google Shape;220;p66"/>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21" name="Google Shape;221;p66"/>
          <p:cNvSpPr txBox="1">
            <a:spLocks noGrp="1"/>
          </p:cNvSpPr>
          <p:nvPr>
            <p:ph type="body" idx="1"/>
          </p:nvPr>
        </p:nvSpPr>
        <p:spPr>
          <a:xfrm>
            <a:off x="686104" y="1200150"/>
            <a:ext cx="2514300" cy="34290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chemeClr val="dk1"/>
              </a:buClr>
              <a:buSzPts val="2000"/>
              <a:buChar char="•"/>
              <a:defRPr sz="2000" i="0" u="none" strike="noStrike" cap="none">
                <a:solidFill>
                  <a:schemeClr val="dk1"/>
                </a:solidFill>
              </a:defRPr>
            </a:lvl1pPr>
            <a:lvl2pPr marL="914400" marR="0" lvl="1" indent="-342900" algn="l">
              <a:lnSpc>
                <a:spcPct val="100000"/>
              </a:lnSpc>
              <a:spcBef>
                <a:spcPts val="1200"/>
              </a:spcBef>
              <a:spcAft>
                <a:spcPts val="0"/>
              </a:spcAft>
              <a:buClr>
                <a:schemeClr val="dk1"/>
              </a:buClr>
              <a:buSzPts val="1800"/>
              <a:buChar char="–"/>
              <a:defRPr sz="1800" i="0" u="none" strike="noStrike" cap="none">
                <a:solidFill>
                  <a:schemeClr val="dk1"/>
                </a:solidFill>
              </a:defRPr>
            </a:lvl2pPr>
            <a:lvl3pPr marL="1371600" marR="0" lvl="2" indent="-330200" algn="l">
              <a:lnSpc>
                <a:spcPct val="100000"/>
              </a:lnSpc>
              <a:spcBef>
                <a:spcPts val="1200"/>
              </a:spcBef>
              <a:spcAft>
                <a:spcPts val="0"/>
              </a:spcAft>
              <a:buClr>
                <a:schemeClr val="dk1"/>
              </a:buClr>
              <a:buSzPts val="1600"/>
              <a:buChar char="•"/>
              <a:defRPr sz="1600" i="0" u="none" strike="noStrike" cap="none">
                <a:solidFill>
                  <a:schemeClr val="dk1"/>
                </a:solidFill>
              </a:defRPr>
            </a:lvl3pPr>
            <a:lvl4pPr marL="1828800" marR="0" lvl="3" indent="-317500" algn="l">
              <a:lnSpc>
                <a:spcPct val="100000"/>
              </a:lnSpc>
              <a:spcBef>
                <a:spcPts val="280"/>
              </a:spcBef>
              <a:spcAft>
                <a:spcPts val="0"/>
              </a:spcAft>
              <a:buClr>
                <a:schemeClr val="dk1"/>
              </a:buClr>
              <a:buSzPts val="1400"/>
              <a:buChar char="–"/>
              <a:defRPr sz="1400" i="0" u="none" strike="noStrike" cap="none">
                <a:solidFill>
                  <a:schemeClr val="dk1"/>
                </a:solidFill>
              </a:defRPr>
            </a:lvl4pPr>
            <a:lvl5pPr marL="2286000" marR="0" lvl="4" indent="-330200" algn="l">
              <a:lnSpc>
                <a:spcPct val="100000"/>
              </a:lnSpc>
              <a:spcBef>
                <a:spcPts val="320"/>
              </a:spcBef>
              <a:spcAft>
                <a:spcPts val="0"/>
              </a:spcAft>
              <a:buClr>
                <a:schemeClr val="dk1"/>
              </a:buClr>
              <a:buSzPts val="1600"/>
              <a:buChar char="»"/>
              <a:defRPr sz="1600" i="0" u="none" strike="noStrike" cap="none">
                <a:solidFill>
                  <a:schemeClr val="dk1"/>
                </a:solidFill>
              </a:defRPr>
            </a:lvl5pPr>
            <a:lvl6pPr marL="2743200" marR="0" lvl="5" indent="-342900" algn="l">
              <a:lnSpc>
                <a:spcPct val="100000"/>
              </a:lnSpc>
              <a:spcBef>
                <a:spcPts val="360"/>
              </a:spcBef>
              <a:spcAft>
                <a:spcPts val="0"/>
              </a:spcAft>
              <a:buSzPts val="1800"/>
              <a:buChar char="•"/>
              <a:defRPr sz="1800" i="0" u="none" strike="noStrike" cap="none"/>
            </a:lvl6pPr>
            <a:lvl7pPr marL="3200400" marR="0" lvl="6" indent="-342900" algn="l">
              <a:lnSpc>
                <a:spcPct val="100000"/>
              </a:lnSpc>
              <a:spcBef>
                <a:spcPts val="360"/>
              </a:spcBef>
              <a:spcAft>
                <a:spcPts val="0"/>
              </a:spcAft>
              <a:buSzPts val="1800"/>
              <a:buChar char="•"/>
              <a:defRPr sz="1800" i="0" u="none" strike="noStrike" cap="none"/>
            </a:lvl7pPr>
            <a:lvl8pPr marL="3657600" marR="0" lvl="7" indent="-342900" algn="l">
              <a:lnSpc>
                <a:spcPct val="100000"/>
              </a:lnSpc>
              <a:spcBef>
                <a:spcPts val="360"/>
              </a:spcBef>
              <a:spcAft>
                <a:spcPts val="0"/>
              </a:spcAft>
              <a:buSzPts val="1800"/>
              <a:buChar char="•"/>
              <a:defRPr sz="1800" i="0" u="none" strike="noStrike" cap="none"/>
            </a:lvl8pPr>
            <a:lvl9pPr marL="4114800" marR="0" lvl="8" indent="-342900" algn="l">
              <a:lnSpc>
                <a:spcPct val="100000"/>
              </a:lnSpc>
              <a:spcBef>
                <a:spcPts val="360"/>
              </a:spcBef>
              <a:spcAft>
                <a:spcPts val="0"/>
              </a:spcAft>
              <a:buSzPts val="1800"/>
              <a:buChar char="•"/>
              <a:defRPr sz="1800" i="0" u="none" strike="noStrike" cap="none"/>
            </a:lvl9pPr>
          </a:lstStyle>
          <a:p>
            <a:endParaRPr/>
          </a:p>
        </p:txBody>
      </p:sp>
      <p:sp>
        <p:nvSpPr>
          <p:cNvPr id="222" name="Google Shape;222;p66"/>
          <p:cNvSpPr txBox="1">
            <a:spLocks noGrp="1"/>
          </p:cNvSpPr>
          <p:nvPr>
            <p:ph type="body" idx="2"/>
          </p:nvPr>
        </p:nvSpPr>
        <p:spPr>
          <a:xfrm>
            <a:off x="5943600"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chemeClr val="dk1"/>
              </a:buClr>
              <a:buSzPts val="2000"/>
              <a:buChar char="•"/>
              <a:defRPr sz="2000" i="0" u="none" strike="noStrike" cap="none">
                <a:solidFill>
                  <a:schemeClr val="dk1"/>
                </a:solidFill>
              </a:defRPr>
            </a:lvl1pPr>
            <a:lvl2pPr marL="914400" marR="0" lvl="1" indent="-342900" algn="l">
              <a:lnSpc>
                <a:spcPct val="100000"/>
              </a:lnSpc>
              <a:spcBef>
                <a:spcPts val="1200"/>
              </a:spcBef>
              <a:spcAft>
                <a:spcPts val="0"/>
              </a:spcAft>
              <a:buClr>
                <a:schemeClr val="dk1"/>
              </a:buClr>
              <a:buSzPts val="1800"/>
              <a:buChar char="–"/>
              <a:defRPr sz="1800" i="0" u="none" strike="noStrike" cap="none">
                <a:solidFill>
                  <a:schemeClr val="dk1"/>
                </a:solidFill>
              </a:defRPr>
            </a:lvl2pPr>
            <a:lvl3pPr marL="1371600" marR="0" lvl="2" indent="-330200" algn="l">
              <a:lnSpc>
                <a:spcPct val="100000"/>
              </a:lnSpc>
              <a:spcBef>
                <a:spcPts val="1200"/>
              </a:spcBef>
              <a:spcAft>
                <a:spcPts val="0"/>
              </a:spcAft>
              <a:buClr>
                <a:schemeClr val="dk1"/>
              </a:buClr>
              <a:buSzPts val="1600"/>
              <a:buChar char="•"/>
              <a:defRPr sz="1600" i="0" u="none" strike="noStrike" cap="none">
                <a:solidFill>
                  <a:schemeClr val="dk1"/>
                </a:solidFill>
              </a:defRPr>
            </a:lvl3pPr>
            <a:lvl4pPr marL="1828800" marR="0" lvl="3" indent="-317500" algn="l">
              <a:lnSpc>
                <a:spcPct val="100000"/>
              </a:lnSpc>
              <a:spcBef>
                <a:spcPts val="280"/>
              </a:spcBef>
              <a:spcAft>
                <a:spcPts val="0"/>
              </a:spcAft>
              <a:buClr>
                <a:schemeClr val="dk1"/>
              </a:buClr>
              <a:buSzPts val="1400"/>
              <a:buChar char="–"/>
              <a:defRPr sz="1400" i="0" u="none" strike="noStrike" cap="none">
                <a:solidFill>
                  <a:schemeClr val="dk1"/>
                </a:solidFill>
              </a:defRPr>
            </a:lvl4pPr>
            <a:lvl5pPr marL="2286000" marR="0" lvl="4" indent="-330200" algn="l">
              <a:lnSpc>
                <a:spcPct val="100000"/>
              </a:lnSpc>
              <a:spcBef>
                <a:spcPts val="320"/>
              </a:spcBef>
              <a:spcAft>
                <a:spcPts val="0"/>
              </a:spcAft>
              <a:buClr>
                <a:schemeClr val="dk1"/>
              </a:buClr>
              <a:buSzPts val="1600"/>
              <a:buChar char="»"/>
              <a:defRPr sz="1600" i="0" u="none" strike="noStrike" cap="none">
                <a:solidFill>
                  <a:schemeClr val="dk1"/>
                </a:solidFill>
              </a:defRPr>
            </a:lvl5pPr>
            <a:lvl6pPr marL="2743200" marR="0" lvl="5" indent="-342900" algn="l">
              <a:lnSpc>
                <a:spcPct val="100000"/>
              </a:lnSpc>
              <a:spcBef>
                <a:spcPts val="360"/>
              </a:spcBef>
              <a:spcAft>
                <a:spcPts val="0"/>
              </a:spcAft>
              <a:buSzPts val="1800"/>
              <a:buChar char="•"/>
              <a:defRPr sz="1800" i="0" u="none" strike="noStrike" cap="none"/>
            </a:lvl6pPr>
            <a:lvl7pPr marL="3200400" marR="0" lvl="6" indent="-342900" algn="l">
              <a:lnSpc>
                <a:spcPct val="100000"/>
              </a:lnSpc>
              <a:spcBef>
                <a:spcPts val="360"/>
              </a:spcBef>
              <a:spcAft>
                <a:spcPts val="0"/>
              </a:spcAft>
              <a:buSzPts val="1800"/>
              <a:buChar char="•"/>
              <a:defRPr sz="1800" i="0" u="none" strike="noStrike" cap="none"/>
            </a:lvl7pPr>
            <a:lvl8pPr marL="3657600" marR="0" lvl="7" indent="-342900" algn="l">
              <a:lnSpc>
                <a:spcPct val="100000"/>
              </a:lnSpc>
              <a:spcBef>
                <a:spcPts val="360"/>
              </a:spcBef>
              <a:spcAft>
                <a:spcPts val="0"/>
              </a:spcAft>
              <a:buSzPts val="1800"/>
              <a:buChar char="•"/>
              <a:defRPr sz="1800" i="0" u="none" strike="noStrike" cap="none"/>
            </a:lvl8pPr>
            <a:lvl9pPr marL="4114800" marR="0" lvl="8" indent="-342900" algn="l">
              <a:lnSpc>
                <a:spcPct val="100000"/>
              </a:lnSpc>
              <a:spcBef>
                <a:spcPts val="360"/>
              </a:spcBef>
              <a:spcAft>
                <a:spcPts val="0"/>
              </a:spcAft>
              <a:buSzPts val="1800"/>
              <a:buChar char="•"/>
              <a:defRPr sz="1800" i="0" u="none" strike="noStrike" cap="none"/>
            </a:lvl9pPr>
          </a:lstStyle>
          <a:p>
            <a:endParaRPr/>
          </a:p>
        </p:txBody>
      </p:sp>
      <p:sp>
        <p:nvSpPr>
          <p:cNvPr id="223" name="Google Shape;223;p66"/>
          <p:cNvSpPr txBox="1">
            <a:spLocks noGrp="1"/>
          </p:cNvSpPr>
          <p:nvPr>
            <p:ph type="body" idx="3"/>
          </p:nvPr>
        </p:nvSpPr>
        <p:spPr>
          <a:xfrm>
            <a:off x="3314548"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chemeClr val="dk1"/>
              </a:buClr>
              <a:buSzPts val="2000"/>
              <a:buChar char="•"/>
              <a:defRPr sz="2000" i="0" u="none" strike="noStrike" cap="none">
                <a:solidFill>
                  <a:schemeClr val="dk1"/>
                </a:solidFill>
              </a:defRPr>
            </a:lvl1pPr>
            <a:lvl2pPr marL="914400" marR="0" lvl="1" indent="-342900" algn="l">
              <a:lnSpc>
                <a:spcPct val="100000"/>
              </a:lnSpc>
              <a:spcBef>
                <a:spcPts val="1200"/>
              </a:spcBef>
              <a:spcAft>
                <a:spcPts val="0"/>
              </a:spcAft>
              <a:buClr>
                <a:schemeClr val="dk1"/>
              </a:buClr>
              <a:buSzPts val="1800"/>
              <a:buChar char="–"/>
              <a:defRPr sz="1800" i="0" u="none" strike="noStrike" cap="none">
                <a:solidFill>
                  <a:schemeClr val="dk1"/>
                </a:solidFill>
              </a:defRPr>
            </a:lvl2pPr>
            <a:lvl3pPr marL="1371600" marR="0" lvl="2" indent="-330200" algn="l">
              <a:lnSpc>
                <a:spcPct val="100000"/>
              </a:lnSpc>
              <a:spcBef>
                <a:spcPts val="1200"/>
              </a:spcBef>
              <a:spcAft>
                <a:spcPts val="0"/>
              </a:spcAft>
              <a:buClr>
                <a:schemeClr val="dk1"/>
              </a:buClr>
              <a:buSzPts val="1600"/>
              <a:buChar char="•"/>
              <a:defRPr sz="1600" i="0" u="none" strike="noStrike" cap="none">
                <a:solidFill>
                  <a:schemeClr val="dk1"/>
                </a:solidFill>
              </a:defRPr>
            </a:lvl3pPr>
            <a:lvl4pPr marL="1828800" marR="0" lvl="3" indent="-317500" algn="l">
              <a:lnSpc>
                <a:spcPct val="100000"/>
              </a:lnSpc>
              <a:spcBef>
                <a:spcPts val="280"/>
              </a:spcBef>
              <a:spcAft>
                <a:spcPts val="0"/>
              </a:spcAft>
              <a:buClr>
                <a:schemeClr val="dk1"/>
              </a:buClr>
              <a:buSzPts val="1400"/>
              <a:buChar char="–"/>
              <a:defRPr sz="1400" i="0" u="none" strike="noStrike" cap="none">
                <a:solidFill>
                  <a:schemeClr val="dk1"/>
                </a:solidFill>
              </a:defRPr>
            </a:lvl4pPr>
            <a:lvl5pPr marL="2286000" marR="0" lvl="4" indent="-330200" algn="l">
              <a:lnSpc>
                <a:spcPct val="100000"/>
              </a:lnSpc>
              <a:spcBef>
                <a:spcPts val="320"/>
              </a:spcBef>
              <a:spcAft>
                <a:spcPts val="0"/>
              </a:spcAft>
              <a:buClr>
                <a:schemeClr val="dk1"/>
              </a:buClr>
              <a:buSzPts val="1600"/>
              <a:buChar char="»"/>
              <a:defRPr sz="1600" i="0" u="none" strike="noStrike" cap="none">
                <a:solidFill>
                  <a:schemeClr val="dk1"/>
                </a:solidFill>
              </a:defRPr>
            </a:lvl5pPr>
            <a:lvl6pPr marL="2743200" marR="0" lvl="5" indent="-342900" algn="l">
              <a:lnSpc>
                <a:spcPct val="100000"/>
              </a:lnSpc>
              <a:spcBef>
                <a:spcPts val="360"/>
              </a:spcBef>
              <a:spcAft>
                <a:spcPts val="0"/>
              </a:spcAft>
              <a:buSzPts val="1800"/>
              <a:buChar char="•"/>
              <a:defRPr sz="1800" i="0" u="none" strike="noStrike" cap="none"/>
            </a:lvl6pPr>
            <a:lvl7pPr marL="3200400" marR="0" lvl="6" indent="-342900" algn="l">
              <a:lnSpc>
                <a:spcPct val="100000"/>
              </a:lnSpc>
              <a:spcBef>
                <a:spcPts val="360"/>
              </a:spcBef>
              <a:spcAft>
                <a:spcPts val="0"/>
              </a:spcAft>
              <a:buSzPts val="1800"/>
              <a:buChar char="•"/>
              <a:defRPr sz="1800" i="0" u="none" strike="noStrike" cap="none"/>
            </a:lvl7pPr>
            <a:lvl8pPr marL="3657600" marR="0" lvl="7" indent="-342900" algn="l">
              <a:lnSpc>
                <a:spcPct val="100000"/>
              </a:lnSpc>
              <a:spcBef>
                <a:spcPts val="360"/>
              </a:spcBef>
              <a:spcAft>
                <a:spcPts val="0"/>
              </a:spcAft>
              <a:buSzPts val="1800"/>
              <a:buChar char="•"/>
              <a:defRPr sz="1800" i="0" u="none" strike="noStrike" cap="none"/>
            </a:lvl8pPr>
            <a:lvl9pPr marL="4114800" marR="0" lvl="8" indent="-342900" algn="l">
              <a:lnSpc>
                <a:spcPct val="100000"/>
              </a:lnSpc>
              <a:spcBef>
                <a:spcPts val="360"/>
              </a:spcBef>
              <a:spcAft>
                <a:spcPts val="0"/>
              </a:spcAft>
              <a:buSzPts val="1800"/>
              <a:buChar char="•"/>
              <a:defRPr sz="1800" i="0" u="none" strike="noStrike" cap="none"/>
            </a:lvl9pPr>
          </a:lstStyle>
          <a:p>
            <a:endParaRPr/>
          </a:p>
        </p:txBody>
      </p:sp>
      <p:sp>
        <p:nvSpPr>
          <p:cNvPr id="224" name="Google Shape;224;p66"/>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ue/White Title + Left Photo 1 1 1 1 1">
  <p:cSld name="Blue/White Title + Left Photo_1_1_1_1_1">
    <p:bg>
      <p:bgPr>
        <a:solidFill>
          <a:schemeClr val="lt1"/>
        </a:solidFill>
        <a:effectLst/>
      </p:bgPr>
    </p:bg>
    <p:spTree>
      <p:nvGrpSpPr>
        <p:cNvPr id="1" name="Shape 225"/>
        <p:cNvGrpSpPr/>
        <p:nvPr/>
      </p:nvGrpSpPr>
      <p:grpSpPr>
        <a:xfrm>
          <a:off x="0" y="0"/>
          <a:ext cx="0" cy="0"/>
          <a:chOff x="0" y="0"/>
          <a:chExt cx="0" cy="0"/>
        </a:xfrm>
      </p:grpSpPr>
      <p:sp>
        <p:nvSpPr>
          <p:cNvPr id="226" name="Google Shape;226;p67"/>
          <p:cNvSpPr>
            <a:spLocks noGrp="1"/>
          </p:cNvSpPr>
          <p:nvPr>
            <p:ph type="pic" idx="2"/>
          </p:nvPr>
        </p:nvSpPr>
        <p:spPr>
          <a:xfrm>
            <a:off x="152400" y="2571749"/>
            <a:ext cx="8839200" cy="2421000"/>
          </a:xfrm>
          <a:prstGeom prst="rect">
            <a:avLst/>
          </a:prstGeom>
          <a:solidFill>
            <a:srgbClr val="E7E7E5"/>
          </a:solidFill>
          <a:ln>
            <a:noFill/>
          </a:ln>
        </p:spPr>
      </p:sp>
      <p:sp>
        <p:nvSpPr>
          <p:cNvPr id="227" name="Google Shape;227;p67"/>
          <p:cNvSpPr txBox="1">
            <a:spLocks noGrp="1"/>
          </p:cNvSpPr>
          <p:nvPr>
            <p:ph type="body" idx="1"/>
          </p:nvPr>
        </p:nvSpPr>
        <p:spPr>
          <a:xfrm>
            <a:off x="685800" y="1286662"/>
            <a:ext cx="7772400" cy="1134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28" name="Google Shape;228;p67"/>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29" name="Google Shape;229;p67"/>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30" name="Google Shape;230;p67"/>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ue/White Title + Left Photo 1 1 1 1 1 1">
  <p:cSld name="Blue/White Title + Left Photo_1_1_1_1_1_1">
    <p:bg>
      <p:bgPr>
        <a:solidFill>
          <a:schemeClr val="lt1"/>
        </a:solidFill>
        <a:effectLst/>
      </p:bgPr>
    </p:bg>
    <p:spTree>
      <p:nvGrpSpPr>
        <p:cNvPr id="1" name="Shape 231"/>
        <p:cNvGrpSpPr/>
        <p:nvPr/>
      </p:nvGrpSpPr>
      <p:grpSpPr>
        <a:xfrm>
          <a:off x="0" y="0"/>
          <a:ext cx="0" cy="0"/>
          <a:chOff x="0" y="0"/>
          <a:chExt cx="0" cy="0"/>
        </a:xfrm>
      </p:grpSpPr>
      <p:sp>
        <p:nvSpPr>
          <p:cNvPr id="232" name="Google Shape;232;p68"/>
          <p:cNvSpPr>
            <a:spLocks noGrp="1"/>
          </p:cNvSpPr>
          <p:nvPr>
            <p:ph type="pic" idx="2"/>
          </p:nvPr>
        </p:nvSpPr>
        <p:spPr>
          <a:xfrm>
            <a:off x="4572000" y="938666"/>
            <a:ext cx="4419600" cy="4052100"/>
          </a:xfrm>
          <a:prstGeom prst="rect">
            <a:avLst/>
          </a:prstGeom>
          <a:solidFill>
            <a:srgbClr val="E7E7E5"/>
          </a:solidFill>
          <a:ln>
            <a:noFill/>
          </a:ln>
        </p:spPr>
      </p:sp>
      <p:sp>
        <p:nvSpPr>
          <p:cNvPr id="233" name="Google Shape;233;p68"/>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34" name="Google Shape;234;p68"/>
          <p:cNvSpPr txBox="1">
            <a:spLocks noGrp="1"/>
          </p:cNvSpPr>
          <p:nvPr>
            <p:ph type="body" idx="1"/>
          </p:nvPr>
        </p:nvSpPr>
        <p:spPr>
          <a:xfrm>
            <a:off x="685800" y="1664629"/>
            <a:ext cx="3657600" cy="2796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35" name="Google Shape;235;p68"/>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36" name="Google Shape;236;p68"/>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32"/>
        <p:cNvGrpSpPr/>
        <p:nvPr/>
      </p:nvGrpSpPr>
      <p:grpSpPr>
        <a:xfrm>
          <a:off x="0" y="0"/>
          <a:ext cx="0" cy="0"/>
          <a:chOff x="0" y="0"/>
          <a:chExt cx="0" cy="0"/>
        </a:xfrm>
      </p:grpSpPr>
      <p:sp>
        <p:nvSpPr>
          <p:cNvPr id="33" name="Google Shape;33;p33"/>
          <p:cNvSpPr>
            <a:spLocks noGrp="1"/>
          </p:cNvSpPr>
          <p:nvPr>
            <p:ph type="pic" idx="2"/>
          </p:nvPr>
        </p:nvSpPr>
        <p:spPr>
          <a:xfrm>
            <a:off x="152400" y="2571749"/>
            <a:ext cx="8839200" cy="2421300"/>
          </a:xfrm>
          <a:prstGeom prst="rect">
            <a:avLst/>
          </a:prstGeom>
          <a:solidFill>
            <a:schemeClr val="lt1"/>
          </a:solidFill>
          <a:ln>
            <a:noFill/>
          </a:ln>
        </p:spPr>
      </p:sp>
      <p:sp>
        <p:nvSpPr>
          <p:cNvPr id="34" name="Google Shape;34;p33"/>
          <p:cNvSpPr txBox="1">
            <a:spLocks noGrp="1"/>
          </p:cNvSpPr>
          <p:nvPr>
            <p:ph type="body" idx="1"/>
          </p:nvPr>
        </p:nvSpPr>
        <p:spPr>
          <a:xfrm>
            <a:off x="685800" y="1286662"/>
            <a:ext cx="7772400" cy="1134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35" name="Google Shape;35;p33"/>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6" name="Google Shape;36;p33"/>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7" name="Google Shape;37;p33"/>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ue/White Title + Left Photo 1 1 1 1 1 1 1">
  <p:cSld name="Blue/White Title + Left Photo_1_1_1_1_1_1_1">
    <p:bg>
      <p:bgPr>
        <a:solidFill>
          <a:schemeClr val="lt1"/>
        </a:solidFill>
        <a:effectLst/>
      </p:bgPr>
    </p:bg>
    <p:spTree>
      <p:nvGrpSpPr>
        <p:cNvPr id="1" name="Shape 237"/>
        <p:cNvGrpSpPr/>
        <p:nvPr/>
      </p:nvGrpSpPr>
      <p:grpSpPr>
        <a:xfrm>
          <a:off x="0" y="0"/>
          <a:ext cx="0" cy="0"/>
          <a:chOff x="0" y="0"/>
          <a:chExt cx="0" cy="0"/>
        </a:xfrm>
      </p:grpSpPr>
      <p:sp>
        <p:nvSpPr>
          <p:cNvPr id="238" name="Google Shape;238;p69"/>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
        <p:nvSpPr>
          <p:cNvPr id="239" name="Google Shape;239;p69"/>
          <p:cNvSpPr>
            <a:spLocks noGrp="1"/>
          </p:cNvSpPr>
          <p:nvPr>
            <p:ph type="pic" idx="2"/>
          </p:nvPr>
        </p:nvSpPr>
        <p:spPr>
          <a:xfrm>
            <a:off x="152400" y="841921"/>
            <a:ext cx="4419600" cy="4148700"/>
          </a:xfrm>
          <a:prstGeom prst="rect">
            <a:avLst/>
          </a:prstGeom>
          <a:solidFill>
            <a:srgbClr val="E7E7E5"/>
          </a:solidFill>
          <a:ln>
            <a:noFill/>
          </a:ln>
        </p:spPr>
      </p:sp>
      <p:sp>
        <p:nvSpPr>
          <p:cNvPr id="240" name="Google Shape;240;p69"/>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41" name="Google Shape;241;p69"/>
          <p:cNvSpPr txBox="1">
            <a:spLocks noGrp="1"/>
          </p:cNvSpPr>
          <p:nvPr>
            <p:ph type="body" idx="1"/>
          </p:nvPr>
        </p:nvSpPr>
        <p:spPr>
          <a:xfrm rot="-5400000">
            <a:off x="3450910" y="1890753"/>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6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8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6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4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2"/>
        <p:cNvGrpSpPr/>
        <p:nvPr/>
      </p:nvGrpSpPr>
      <p:grpSpPr>
        <a:xfrm>
          <a:off x="0" y="0"/>
          <a:ext cx="0" cy="0"/>
          <a:chOff x="0" y="0"/>
          <a:chExt cx="0" cy="0"/>
        </a:xfrm>
      </p:grpSpPr>
      <p:sp>
        <p:nvSpPr>
          <p:cNvPr id="243" name="Google Shape;243;p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7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0"/>
              </a:spcBef>
              <a:spcAft>
                <a:spcPts val="0"/>
              </a:spcAft>
              <a:buSzPts val="1600"/>
              <a:buChar char="•"/>
              <a:defRPr/>
            </a:lvl1pPr>
            <a:lvl2pPr marL="914400" lvl="1" indent="-330200" algn="l">
              <a:lnSpc>
                <a:spcPct val="100000"/>
              </a:lnSpc>
              <a:spcBef>
                <a:spcPts val="800"/>
              </a:spcBef>
              <a:spcAft>
                <a:spcPts val="0"/>
              </a:spcAft>
              <a:buSzPts val="1600"/>
              <a:buChar char="–"/>
              <a:defRPr/>
            </a:lvl2pPr>
            <a:lvl3pPr marL="1371600" lvl="2" indent="-342900" algn="l">
              <a:lnSpc>
                <a:spcPct val="100000"/>
              </a:lnSpc>
              <a:spcBef>
                <a:spcPts val="800"/>
              </a:spcBef>
              <a:spcAft>
                <a:spcPts val="0"/>
              </a:spcAft>
              <a:buSzPts val="1800"/>
              <a:buChar char="•"/>
              <a:defRPr/>
            </a:lvl3pPr>
            <a:lvl4pPr marL="1828800" lvl="3" indent="-330200" algn="l">
              <a:lnSpc>
                <a:spcPct val="100000"/>
              </a:lnSpc>
              <a:spcBef>
                <a:spcPts val="320"/>
              </a:spcBef>
              <a:spcAft>
                <a:spcPts val="0"/>
              </a:spcAft>
              <a:buSzPts val="1600"/>
              <a:buChar char="–"/>
              <a:defRPr/>
            </a:lvl4pPr>
            <a:lvl5pPr marL="2286000" lvl="4" indent="-317500" algn="l">
              <a:lnSpc>
                <a:spcPct val="100000"/>
              </a:lnSpc>
              <a:spcBef>
                <a:spcPts val="280"/>
              </a:spcBef>
              <a:spcAft>
                <a:spcPts val="0"/>
              </a:spcAft>
              <a:buSzPts val="1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245" name="Google Shape;245;p70"/>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6"/>
        <p:cNvGrpSpPr/>
        <p:nvPr/>
      </p:nvGrpSpPr>
      <p:grpSpPr>
        <a:xfrm>
          <a:off x="0" y="0"/>
          <a:ext cx="0" cy="0"/>
          <a:chOff x="0" y="0"/>
          <a:chExt cx="0" cy="0"/>
        </a:xfrm>
      </p:grpSpPr>
      <p:sp>
        <p:nvSpPr>
          <p:cNvPr id="247" name="Google Shape;247;p7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71"/>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9"/>
        <p:cNvGrpSpPr/>
        <p:nvPr/>
      </p:nvGrpSpPr>
      <p:grpSpPr>
        <a:xfrm>
          <a:off x="0" y="0"/>
          <a:ext cx="0" cy="0"/>
          <a:chOff x="0" y="0"/>
          <a:chExt cx="0" cy="0"/>
        </a:xfrm>
      </p:grpSpPr>
      <p:sp>
        <p:nvSpPr>
          <p:cNvPr id="250" name="Google Shape;250;p7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7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800"/>
              </a:spcBef>
              <a:spcAft>
                <a:spcPts val="0"/>
              </a:spcAft>
              <a:buSzPts val="1200"/>
              <a:buChar char="–"/>
              <a:defRPr sz="1200"/>
            </a:lvl2pPr>
            <a:lvl3pPr marL="1371600" lvl="2" indent="-304800" algn="l">
              <a:lnSpc>
                <a:spcPct val="100000"/>
              </a:lnSpc>
              <a:spcBef>
                <a:spcPts val="800"/>
              </a:spcBef>
              <a:spcAft>
                <a:spcPts val="0"/>
              </a:spcAft>
              <a:buSzPts val="1200"/>
              <a:buChar char="•"/>
              <a:defRPr sz="1200"/>
            </a:lvl3pPr>
            <a:lvl4pPr marL="1828800" lvl="3" indent="-304800" algn="l">
              <a:lnSpc>
                <a:spcPct val="100000"/>
              </a:lnSpc>
              <a:spcBef>
                <a:spcPts val="320"/>
              </a:spcBef>
              <a:spcAft>
                <a:spcPts val="0"/>
              </a:spcAft>
              <a:buSzPts val="1200"/>
              <a:buChar char="–"/>
              <a:defRPr sz="1200"/>
            </a:lvl4pPr>
            <a:lvl5pPr marL="2286000" lvl="4" indent="-304800" algn="l">
              <a:lnSpc>
                <a:spcPct val="100000"/>
              </a:lnSpc>
              <a:spcBef>
                <a:spcPts val="280"/>
              </a:spcBef>
              <a:spcAft>
                <a:spcPts val="0"/>
              </a:spcAft>
              <a:buSzPts val="1200"/>
              <a:buChar char="»"/>
              <a:defRPr sz="1200"/>
            </a:lvl5pPr>
            <a:lvl6pPr marL="2743200" lvl="5" indent="-304800" algn="l">
              <a:lnSpc>
                <a:spcPct val="100000"/>
              </a:lnSpc>
              <a:spcBef>
                <a:spcPts val="400"/>
              </a:spcBef>
              <a:spcAft>
                <a:spcPts val="0"/>
              </a:spcAft>
              <a:buSzPts val="1200"/>
              <a:buChar char="•"/>
              <a:defRPr sz="1200"/>
            </a:lvl6pPr>
            <a:lvl7pPr marL="3200400" lvl="6" indent="-304800" algn="l">
              <a:lnSpc>
                <a:spcPct val="100000"/>
              </a:lnSpc>
              <a:spcBef>
                <a:spcPts val="400"/>
              </a:spcBef>
              <a:spcAft>
                <a:spcPts val="0"/>
              </a:spcAft>
              <a:buSzPts val="1200"/>
              <a:buChar char="•"/>
              <a:defRPr sz="1200"/>
            </a:lvl7pPr>
            <a:lvl8pPr marL="3657600" lvl="7" indent="-304800" algn="l">
              <a:lnSpc>
                <a:spcPct val="100000"/>
              </a:lnSpc>
              <a:spcBef>
                <a:spcPts val="400"/>
              </a:spcBef>
              <a:spcAft>
                <a:spcPts val="0"/>
              </a:spcAft>
              <a:buSzPts val="1200"/>
              <a:buChar char="•"/>
              <a:defRPr sz="1200"/>
            </a:lvl8pPr>
            <a:lvl9pPr marL="4114800" lvl="8" indent="-304800" algn="l">
              <a:lnSpc>
                <a:spcPct val="100000"/>
              </a:lnSpc>
              <a:spcBef>
                <a:spcPts val="400"/>
              </a:spcBef>
              <a:spcAft>
                <a:spcPts val="0"/>
              </a:spcAft>
              <a:buSzPts val="1200"/>
              <a:buChar char="•"/>
              <a:defRPr sz="1200"/>
            </a:lvl9pPr>
          </a:lstStyle>
          <a:p>
            <a:endParaRPr/>
          </a:p>
        </p:txBody>
      </p:sp>
      <p:sp>
        <p:nvSpPr>
          <p:cNvPr id="252" name="Google Shape;252;p7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800"/>
              </a:spcBef>
              <a:spcAft>
                <a:spcPts val="0"/>
              </a:spcAft>
              <a:buSzPts val="1200"/>
              <a:buChar char="–"/>
              <a:defRPr sz="1200"/>
            </a:lvl2pPr>
            <a:lvl3pPr marL="1371600" lvl="2" indent="-304800" algn="l">
              <a:lnSpc>
                <a:spcPct val="100000"/>
              </a:lnSpc>
              <a:spcBef>
                <a:spcPts val="800"/>
              </a:spcBef>
              <a:spcAft>
                <a:spcPts val="0"/>
              </a:spcAft>
              <a:buSzPts val="1200"/>
              <a:buChar char="•"/>
              <a:defRPr sz="1200"/>
            </a:lvl3pPr>
            <a:lvl4pPr marL="1828800" lvl="3" indent="-304800" algn="l">
              <a:lnSpc>
                <a:spcPct val="100000"/>
              </a:lnSpc>
              <a:spcBef>
                <a:spcPts val="320"/>
              </a:spcBef>
              <a:spcAft>
                <a:spcPts val="0"/>
              </a:spcAft>
              <a:buSzPts val="1200"/>
              <a:buChar char="–"/>
              <a:defRPr sz="1200"/>
            </a:lvl4pPr>
            <a:lvl5pPr marL="2286000" lvl="4" indent="-304800" algn="l">
              <a:lnSpc>
                <a:spcPct val="100000"/>
              </a:lnSpc>
              <a:spcBef>
                <a:spcPts val="280"/>
              </a:spcBef>
              <a:spcAft>
                <a:spcPts val="0"/>
              </a:spcAft>
              <a:buSzPts val="1200"/>
              <a:buChar char="»"/>
              <a:defRPr sz="1200"/>
            </a:lvl5pPr>
            <a:lvl6pPr marL="2743200" lvl="5" indent="-304800" algn="l">
              <a:lnSpc>
                <a:spcPct val="100000"/>
              </a:lnSpc>
              <a:spcBef>
                <a:spcPts val="400"/>
              </a:spcBef>
              <a:spcAft>
                <a:spcPts val="0"/>
              </a:spcAft>
              <a:buSzPts val="1200"/>
              <a:buChar char="•"/>
              <a:defRPr sz="1200"/>
            </a:lvl6pPr>
            <a:lvl7pPr marL="3200400" lvl="6" indent="-304800" algn="l">
              <a:lnSpc>
                <a:spcPct val="100000"/>
              </a:lnSpc>
              <a:spcBef>
                <a:spcPts val="400"/>
              </a:spcBef>
              <a:spcAft>
                <a:spcPts val="0"/>
              </a:spcAft>
              <a:buSzPts val="1200"/>
              <a:buChar char="•"/>
              <a:defRPr sz="1200"/>
            </a:lvl7pPr>
            <a:lvl8pPr marL="3657600" lvl="7" indent="-304800" algn="l">
              <a:lnSpc>
                <a:spcPct val="100000"/>
              </a:lnSpc>
              <a:spcBef>
                <a:spcPts val="400"/>
              </a:spcBef>
              <a:spcAft>
                <a:spcPts val="0"/>
              </a:spcAft>
              <a:buSzPts val="1200"/>
              <a:buChar char="•"/>
              <a:defRPr sz="1200"/>
            </a:lvl8pPr>
            <a:lvl9pPr marL="4114800" lvl="8" indent="-304800" algn="l">
              <a:lnSpc>
                <a:spcPct val="100000"/>
              </a:lnSpc>
              <a:spcBef>
                <a:spcPts val="400"/>
              </a:spcBef>
              <a:spcAft>
                <a:spcPts val="0"/>
              </a:spcAft>
              <a:buSzPts val="1200"/>
              <a:buChar char="•"/>
              <a:defRPr sz="1200"/>
            </a:lvl9pPr>
          </a:lstStyle>
          <a:p>
            <a:endParaRPr/>
          </a:p>
        </p:txBody>
      </p:sp>
      <p:sp>
        <p:nvSpPr>
          <p:cNvPr id="253" name="Google Shape;253;p7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ue/White 1 Content">
  <p:cSld name="Blue/White 1 Content">
    <p:bg>
      <p:bgPr>
        <a:solidFill>
          <a:schemeClr val="lt1"/>
        </a:solidFill>
        <a:effectLst/>
      </p:bgPr>
    </p:bg>
    <p:spTree>
      <p:nvGrpSpPr>
        <p:cNvPr id="1" name="Shape 254"/>
        <p:cNvGrpSpPr/>
        <p:nvPr/>
      </p:nvGrpSpPr>
      <p:grpSpPr>
        <a:xfrm>
          <a:off x="0" y="0"/>
          <a:ext cx="0" cy="0"/>
          <a:chOff x="0" y="0"/>
          <a:chExt cx="0" cy="0"/>
        </a:xfrm>
      </p:grpSpPr>
      <p:sp>
        <p:nvSpPr>
          <p:cNvPr id="255" name="Google Shape;255;p73"/>
          <p:cNvSpPr txBox="1">
            <a:spLocks noGrp="1"/>
          </p:cNvSpPr>
          <p:nvPr>
            <p:ph type="body" idx="1"/>
          </p:nvPr>
        </p:nvSpPr>
        <p:spPr>
          <a:xfrm>
            <a:off x="685800" y="1200150"/>
            <a:ext cx="7772400" cy="34290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56" name="Google Shape;256;p73"/>
          <p:cNvSpPr txBox="1">
            <a:spLocks noGrp="1"/>
          </p:cNvSpPr>
          <p:nvPr>
            <p:ph type="dt" idx="10"/>
          </p:nvPr>
        </p:nvSpPr>
        <p:spPr>
          <a:xfrm>
            <a:off x="152400" y="4890702"/>
            <a:ext cx="2133600" cy="13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57" name="Google Shape;257;p73"/>
          <p:cNvSpPr txBox="1">
            <a:spLocks noGrp="1"/>
          </p:cNvSpPr>
          <p:nvPr>
            <p:ph type="ftr" idx="11"/>
          </p:nvPr>
        </p:nvSpPr>
        <p:spPr>
          <a:xfrm>
            <a:off x="3124200" y="4890702"/>
            <a:ext cx="2895600" cy="138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58" name="Google Shape;258;p73"/>
          <p:cNvSpPr txBox="1">
            <a:spLocks noGrp="1"/>
          </p:cNvSpPr>
          <p:nvPr>
            <p:ph type="sldNum" idx="12"/>
          </p:nvPr>
        </p:nvSpPr>
        <p:spPr>
          <a:xfrm>
            <a:off x="6858000" y="4890702"/>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59" name="Google Shape;259;p73"/>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0067B9"/>
              </a:buClr>
              <a:buSzPts val="2800"/>
              <a:buFont typeface="Cabin"/>
              <a:buNone/>
              <a:defRPr sz="2800" b="0" i="0" u="none" strike="noStrike" cap="none">
                <a:solidFill>
                  <a:srgbClr val="0067B9"/>
                </a:solidFill>
                <a:latin typeface="Cabin"/>
                <a:ea typeface="Cabin"/>
                <a:cs typeface="Cabin"/>
                <a:sym typeface="Cabin"/>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2">
  <p:cSld name="One Column_2">
    <p:bg>
      <p:bgPr>
        <a:solidFill>
          <a:srgbClr val="00427B"/>
        </a:solidFill>
        <a:effectLst/>
      </p:bgPr>
    </p:bg>
    <p:spTree>
      <p:nvGrpSpPr>
        <p:cNvPr id="1" name="Shape 260"/>
        <p:cNvGrpSpPr/>
        <p:nvPr/>
      </p:nvGrpSpPr>
      <p:grpSpPr>
        <a:xfrm>
          <a:off x="0" y="0"/>
          <a:ext cx="0" cy="0"/>
          <a:chOff x="0" y="0"/>
          <a:chExt cx="0" cy="0"/>
        </a:xfrm>
      </p:grpSpPr>
      <p:sp>
        <p:nvSpPr>
          <p:cNvPr id="261" name="Google Shape;261;p74"/>
          <p:cNvSpPr txBox="1">
            <a:spLocks noGrp="1"/>
          </p:cNvSpPr>
          <p:nvPr>
            <p:ph type="sldNum" idx="12"/>
          </p:nvPr>
        </p:nvSpPr>
        <p:spPr>
          <a:xfrm>
            <a:off x="8323878" y="4563665"/>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62" name="Google Shape;262;p74"/>
          <p:cNvSpPr/>
          <p:nvPr/>
        </p:nvSpPr>
        <p:spPr>
          <a:xfrm>
            <a:off x="0" y="4972594"/>
            <a:ext cx="9144000" cy="171000"/>
          </a:xfrm>
          <a:prstGeom prst="rect">
            <a:avLst/>
          </a:prstGeom>
          <a:solidFill>
            <a:srgbClr val="CC16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Red/White 1 Content">
  <p:cSld name="Red/White 1 Content">
    <p:bg>
      <p:bgPr>
        <a:solidFill>
          <a:schemeClr val="lt1"/>
        </a:solidFill>
        <a:effectLst/>
      </p:bgPr>
    </p:bg>
    <p:spTree>
      <p:nvGrpSpPr>
        <p:cNvPr id="1" name="Shape 263"/>
        <p:cNvGrpSpPr/>
        <p:nvPr/>
      </p:nvGrpSpPr>
      <p:grpSpPr>
        <a:xfrm>
          <a:off x="0" y="0"/>
          <a:ext cx="0" cy="0"/>
          <a:chOff x="0" y="0"/>
          <a:chExt cx="0" cy="0"/>
        </a:xfrm>
      </p:grpSpPr>
      <p:sp>
        <p:nvSpPr>
          <p:cNvPr id="264" name="Google Shape;264;p75"/>
          <p:cNvSpPr txBox="1">
            <a:spLocks noGrp="1"/>
          </p:cNvSpPr>
          <p:nvPr>
            <p:ph type="body" idx="1"/>
          </p:nvPr>
        </p:nvSpPr>
        <p:spPr>
          <a:xfrm>
            <a:off x="685800" y="1200150"/>
            <a:ext cx="7772400" cy="34290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65" name="Google Shape;265;p75"/>
          <p:cNvSpPr txBox="1">
            <a:spLocks noGrp="1"/>
          </p:cNvSpPr>
          <p:nvPr>
            <p:ph type="dt" idx="10"/>
          </p:nvPr>
        </p:nvSpPr>
        <p:spPr>
          <a:xfrm>
            <a:off x="152400" y="4890702"/>
            <a:ext cx="2133600" cy="13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66" name="Google Shape;266;p75"/>
          <p:cNvSpPr txBox="1">
            <a:spLocks noGrp="1"/>
          </p:cNvSpPr>
          <p:nvPr>
            <p:ph type="ftr" idx="11"/>
          </p:nvPr>
        </p:nvSpPr>
        <p:spPr>
          <a:xfrm>
            <a:off x="3124200" y="4890702"/>
            <a:ext cx="2895600" cy="138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67" name="Google Shape;267;p75"/>
          <p:cNvSpPr txBox="1">
            <a:spLocks noGrp="1"/>
          </p:cNvSpPr>
          <p:nvPr>
            <p:ph type="sldNum" idx="12"/>
          </p:nvPr>
        </p:nvSpPr>
        <p:spPr>
          <a:xfrm>
            <a:off x="6858000" y="4890702"/>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68" name="Google Shape;268;p75"/>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BA0C2F"/>
              </a:buClr>
              <a:buSzPts val="2800"/>
              <a:buFont typeface="Cabin"/>
              <a:buNone/>
              <a:defRPr sz="2800" b="0" i="0" u="none" strike="noStrike" cap="none">
                <a:solidFill>
                  <a:srgbClr val="BA0C2F"/>
                </a:solidFill>
                <a:latin typeface="Cabin"/>
                <a:ea typeface="Cabin"/>
                <a:cs typeface="Cabin"/>
                <a:sym typeface="Cabin"/>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69"/>
        <p:cNvGrpSpPr/>
        <p:nvPr/>
      </p:nvGrpSpPr>
      <p:grpSpPr>
        <a:xfrm>
          <a:off x="0" y="0"/>
          <a:ext cx="0" cy="0"/>
          <a:chOff x="0" y="0"/>
          <a:chExt cx="0" cy="0"/>
        </a:xfrm>
      </p:grpSpPr>
      <p:sp>
        <p:nvSpPr>
          <p:cNvPr id="270" name="Google Shape;270;p76"/>
          <p:cNvSpPr txBox="1">
            <a:spLocks noGrp="1"/>
          </p:cNvSpPr>
          <p:nvPr>
            <p:ph type="body" idx="1"/>
          </p:nvPr>
        </p:nvSpPr>
        <p:spPr>
          <a:xfrm>
            <a:off x="4833306"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Font typeface="Source Sans Pro"/>
              <a:buChar char="•"/>
              <a:defRPr sz="1400">
                <a:latin typeface="Source Sans Pro"/>
                <a:ea typeface="Source Sans Pro"/>
                <a:cs typeface="Source Sans Pro"/>
                <a:sym typeface="Source Sans Pro"/>
              </a:defRPr>
            </a:lvl1pPr>
            <a:lvl2pPr marL="914400" lvl="1" indent="-304800" algn="l">
              <a:lnSpc>
                <a:spcPct val="100000"/>
              </a:lnSpc>
              <a:spcBef>
                <a:spcPts val="800"/>
              </a:spcBef>
              <a:spcAft>
                <a:spcPts val="0"/>
              </a:spcAft>
              <a:buSzPts val="1200"/>
              <a:buFont typeface="Source Sans Pro"/>
              <a:buChar char="–"/>
              <a:defRPr sz="1200">
                <a:latin typeface="Source Sans Pro"/>
                <a:ea typeface="Source Sans Pro"/>
                <a:cs typeface="Source Sans Pro"/>
                <a:sym typeface="Source Sans Pro"/>
              </a:defRPr>
            </a:lvl2pPr>
            <a:lvl3pPr marL="1371600" lvl="2" indent="-304800" algn="l">
              <a:lnSpc>
                <a:spcPct val="100000"/>
              </a:lnSpc>
              <a:spcBef>
                <a:spcPts val="800"/>
              </a:spcBef>
              <a:spcAft>
                <a:spcPts val="0"/>
              </a:spcAft>
              <a:buSzPts val="1200"/>
              <a:buFont typeface="Source Sans Pro"/>
              <a:buChar char="•"/>
              <a:defRPr sz="1200">
                <a:latin typeface="Source Sans Pro"/>
                <a:ea typeface="Source Sans Pro"/>
                <a:cs typeface="Source Sans Pro"/>
                <a:sym typeface="Source Sans Pro"/>
              </a:defRPr>
            </a:lvl3pPr>
            <a:lvl4pPr marL="1828800" lvl="3" indent="-304800" algn="l">
              <a:lnSpc>
                <a:spcPct val="100000"/>
              </a:lnSpc>
              <a:spcBef>
                <a:spcPts val="320"/>
              </a:spcBef>
              <a:spcAft>
                <a:spcPts val="0"/>
              </a:spcAft>
              <a:buSzPts val="1200"/>
              <a:buFont typeface="Source Sans Pro"/>
              <a:buChar char="–"/>
              <a:defRPr sz="1200">
                <a:latin typeface="Source Sans Pro"/>
                <a:ea typeface="Source Sans Pro"/>
                <a:cs typeface="Source Sans Pro"/>
                <a:sym typeface="Source Sans Pro"/>
              </a:defRPr>
            </a:lvl4pPr>
            <a:lvl5pPr marL="2286000" lvl="4" indent="-304800" algn="l">
              <a:lnSpc>
                <a:spcPct val="100000"/>
              </a:lnSpc>
              <a:spcBef>
                <a:spcPts val="280"/>
              </a:spcBef>
              <a:spcAft>
                <a:spcPts val="0"/>
              </a:spcAft>
              <a:buSzPts val="1200"/>
              <a:buFont typeface="Source Sans Pro"/>
              <a:buChar char="»"/>
              <a:defRPr sz="1200">
                <a:latin typeface="Source Sans Pro"/>
                <a:ea typeface="Source Sans Pro"/>
                <a:cs typeface="Source Sans Pro"/>
                <a:sym typeface="Source Sans Pro"/>
              </a:defRPr>
            </a:lvl5pPr>
            <a:lvl6pPr marL="2743200" lvl="5" indent="-304800" algn="l">
              <a:lnSpc>
                <a:spcPct val="100000"/>
              </a:lnSpc>
              <a:spcBef>
                <a:spcPts val="400"/>
              </a:spcBef>
              <a:spcAft>
                <a:spcPts val="0"/>
              </a:spcAft>
              <a:buSzPts val="1200"/>
              <a:buFont typeface="Source Sans Pro"/>
              <a:buChar char="•"/>
              <a:defRPr sz="1200">
                <a:latin typeface="Source Sans Pro"/>
                <a:ea typeface="Source Sans Pro"/>
                <a:cs typeface="Source Sans Pro"/>
                <a:sym typeface="Source Sans Pro"/>
              </a:defRPr>
            </a:lvl6pPr>
            <a:lvl7pPr marL="3200400" lvl="6" indent="-304800" algn="l">
              <a:lnSpc>
                <a:spcPct val="100000"/>
              </a:lnSpc>
              <a:spcBef>
                <a:spcPts val="400"/>
              </a:spcBef>
              <a:spcAft>
                <a:spcPts val="0"/>
              </a:spcAft>
              <a:buSzPts val="1200"/>
              <a:buFont typeface="Source Sans Pro"/>
              <a:buChar char="•"/>
              <a:defRPr sz="1200">
                <a:latin typeface="Source Sans Pro"/>
                <a:ea typeface="Source Sans Pro"/>
                <a:cs typeface="Source Sans Pro"/>
                <a:sym typeface="Source Sans Pro"/>
              </a:defRPr>
            </a:lvl7pPr>
            <a:lvl8pPr marL="3657600" lvl="7" indent="-304800" algn="l">
              <a:lnSpc>
                <a:spcPct val="100000"/>
              </a:lnSpc>
              <a:spcBef>
                <a:spcPts val="400"/>
              </a:spcBef>
              <a:spcAft>
                <a:spcPts val="0"/>
              </a:spcAft>
              <a:buSzPts val="1200"/>
              <a:buFont typeface="Source Sans Pro"/>
              <a:buChar char="•"/>
              <a:defRPr sz="1200">
                <a:latin typeface="Source Sans Pro"/>
                <a:ea typeface="Source Sans Pro"/>
                <a:cs typeface="Source Sans Pro"/>
                <a:sym typeface="Source Sans Pro"/>
              </a:defRPr>
            </a:lvl8pPr>
            <a:lvl9pPr marL="4114800" lvl="8" indent="-304800" algn="l">
              <a:lnSpc>
                <a:spcPct val="100000"/>
              </a:lnSpc>
              <a:spcBef>
                <a:spcPts val="400"/>
              </a:spcBef>
              <a:spcAft>
                <a:spcPts val="0"/>
              </a:spcAft>
              <a:buSzPts val="1200"/>
              <a:buFont typeface="Source Sans Pro"/>
              <a:buChar char="•"/>
              <a:defRPr sz="1200">
                <a:latin typeface="Source Sans Pro"/>
                <a:ea typeface="Source Sans Pro"/>
                <a:cs typeface="Source Sans Pro"/>
                <a:sym typeface="Source Sans Pro"/>
              </a:defRPr>
            </a:lvl9pPr>
          </a:lstStyle>
          <a:p>
            <a:endParaRPr/>
          </a:p>
        </p:txBody>
      </p:sp>
      <p:sp>
        <p:nvSpPr>
          <p:cNvPr id="271" name="Google Shape;271;p7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76"/>
          <p:cNvSpPr txBox="1">
            <a:spLocks noGrp="1"/>
          </p:cNvSpPr>
          <p:nvPr>
            <p:ph type="body" idx="2"/>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Font typeface="Source Sans Pro"/>
              <a:buChar char="•"/>
              <a:defRPr sz="1400">
                <a:latin typeface="Source Sans Pro"/>
                <a:ea typeface="Source Sans Pro"/>
                <a:cs typeface="Source Sans Pro"/>
                <a:sym typeface="Source Sans Pro"/>
              </a:defRPr>
            </a:lvl1pPr>
            <a:lvl2pPr marL="914400" lvl="1" indent="-304800" algn="l">
              <a:lnSpc>
                <a:spcPct val="100000"/>
              </a:lnSpc>
              <a:spcBef>
                <a:spcPts val="800"/>
              </a:spcBef>
              <a:spcAft>
                <a:spcPts val="0"/>
              </a:spcAft>
              <a:buSzPts val="1200"/>
              <a:buFont typeface="Source Sans Pro"/>
              <a:buChar char="–"/>
              <a:defRPr sz="1200">
                <a:latin typeface="Source Sans Pro"/>
                <a:ea typeface="Source Sans Pro"/>
                <a:cs typeface="Source Sans Pro"/>
                <a:sym typeface="Source Sans Pro"/>
              </a:defRPr>
            </a:lvl2pPr>
            <a:lvl3pPr marL="1371600" lvl="2" indent="-304800" algn="l">
              <a:lnSpc>
                <a:spcPct val="100000"/>
              </a:lnSpc>
              <a:spcBef>
                <a:spcPts val="800"/>
              </a:spcBef>
              <a:spcAft>
                <a:spcPts val="0"/>
              </a:spcAft>
              <a:buSzPts val="1200"/>
              <a:buFont typeface="Source Sans Pro"/>
              <a:buChar char="•"/>
              <a:defRPr sz="1200">
                <a:latin typeface="Source Sans Pro"/>
                <a:ea typeface="Source Sans Pro"/>
                <a:cs typeface="Source Sans Pro"/>
                <a:sym typeface="Source Sans Pro"/>
              </a:defRPr>
            </a:lvl3pPr>
            <a:lvl4pPr marL="1828800" lvl="3" indent="-304800" algn="l">
              <a:lnSpc>
                <a:spcPct val="100000"/>
              </a:lnSpc>
              <a:spcBef>
                <a:spcPts val="320"/>
              </a:spcBef>
              <a:spcAft>
                <a:spcPts val="0"/>
              </a:spcAft>
              <a:buSzPts val="1200"/>
              <a:buFont typeface="Source Sans Pro"/>
              <a:buChar char="–"/>
              <a:defRPr sz="1200">
                <a:latin typeface="Source Sans Pro"/>
                <a:ea typeface="Source Sans Pro"/>
                <a:cs typeface="Source Sans Pro"/>
                <a:sym typeface="Source Sans Pro"/>
              </a:defRPr>
            </a:lvl4pPr>
            <a:lvl5pPr marL="2286000" lvl="4" indent="-304800" algn="l">
              <a:lnSpc>
                <a:spcPct val="100000"/>
              </a:lnSpc>
              <a:spcBef>
                <a:spcPts val="280"/>
              </a:spcBef>
              <a:spcAft>
                <a:spcPts val="0"/>
              </a:spcAft>
              <a:buSzPts val="1200"/>
              <a:buFont typeface="Source Sans Pro"/>
              <a:buChar char="»"/>
              <a:defRPr sz="1200">
                <a:latin typeface="Source Sans Pro"/>
                <a:ea typeface="Source Sans Pro"/>
                <a:cs typeface="Source Sans Pro"/>
                <a:sym typeface="Source Sans Pro"/>
              </a:defRPr>
            </a:lvl5pPr>
            <a:lvl6pPr marL="2743200" lvl="5" indent="-304800" algn="l">
              <a:lnSpc>
                <a:spcPct val="100000"/>
              </a:lnSpc>
              <a:spcBef>
                <a:spcPts val="400"/>
              </a:spcBef>
              <a:spcAft>
                <a:spcPts val="0"/>
              </a:spcAft>
              <a:buSzPts val="1200"/>
              <a:buFont typeface="Source Sans Pro"/>
              <a:buChar char="•"/>
              <a:defRPr sz="1200">
                <a:latin typeface="Source Sans Pro"/>
                <a:ea typeface="Source Sans Pro"/>
                <a:cs typeface="Source Sans Pro"/>
                <a:sym typeface="Source Sans Pro"/>
              </a:defRPr>
            </a:lvl6pPr>
            <a:lvl7pPr marL="3200400" lvl="6" indent="-304800" algn="l">
              <a:lnSpc>
                <a:spcPct val="100000"/>
              </a:lnSpc>
              <a:spcBef>
                <a:spcPts val="400"/>
              </a:spcBef>
              <a:spcAft>
                <a:spcPts val="0"/>
              </a:spcAft>
              <a:buSzPts val="1200"/>
              <a:buFont typeface="Source Sans Pro"/>
              <a:buChar char="•"/>
              <a:defRPr sz="1200">
                <a:latin typeface="Source Sans Pro"/>
                <a:ea typeface="Source Sans Pro"/>
                <a:cs typeface="Source Sans Pro"/>
                <a:sym typeface="Source Sans Pro"/>
              </a:defRPr>
            </a:lvl7pPr>
            <a:lvl8pPr marL="3657600" lvl="7" indent="-304800" algn="l">
              <a:lnSpc>
                <a:spcPct val="100000"/>
              </a:lnSpc>
              <a:spcBef>
                <a:spcPts val="400"/>
              </a:spcBef>
              <a:spcAft>
                <a:spcPts val="0"/>
              </a:spcAft>
              <a:buSzPts val="1200"/>
              <a:buFont typeface="Source Sans Pro"/>
              <a:buChar char="•"/>
              <a:defRPr sz="1200">
                <a:latin typeface="Source Sans Pro"/>
                <a:ea typeface="Source Sans Pro"/>
                <a:cs typeface="Source Sans Pro"/>
                <a:sym typeface="Source Sans Pro"/>
              </a:defRPr>
            </a:lvl8pPr>
            <a:lvl9pPr marL="4114800" lvl="8" indent="-304800" algn="l">
              <a:lnSpc>
                <a:spcPct val="100000"/>
              </a:lnSpc>
              <a:spcBef>
                <a:spcPts val="400"/>
              </a:spcBef>
              <a:spcAft>
                <a:spcPts val="0"/>
              </a:spcAft>
              <a:buSzPts val="1200"/>
              <a:buFont typeface="Source Sans Pro"/>
              <a:buChar char="•"/>
              <a:defRPr sz="1200">
                <a:latin typeface="Source Sans Pro"/>
                <a:ea typeface="Source Sans Pro"/>
                <a:cs typeface="Source Sans Pro"/>
                <a:sym typeface="Source Sans Pro"/>
              </a:defRPr>
            </a:lvl9pPr>
          </a:lstStyle>
          <a:p>
            <a:endParaRPr/>
          </a:p>
        </p:txBody>
      </p:sp>
      <p:sp>
        <p:nvSpPr>
          <p:cNvPr id="273" name="Google Shape;273;p76"/>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2">
    <p:spTree>
      <p:nvGrpSpPr>
        <p:cNvPr id="1" name="Shape 274"/>
        <p:cNvGrpSpPr/>
        <p:nvPr/>
      </p:nvGrpSpPr>
      <p:grpSpPr>
        <a:xfrm>
          <a:off x="0" y="0"/>
          <a:ext cx="0" cy="0"/>
          <a:chOff x="0" y="0"/>
          <a:chExt cx="0" cy="0"/>
        </a:xfrm>
      </p:grpSpPr>
      <p:sp>
        <p:nvSpPr>
          <p:cNvPr id="275" name="Google Shape;275;p77"/>
          <p:cNvSpPr txBox="1">
            <a:spLocks noGrp="1"/>
          </p:cNvSpPr>
          <p:nvPr>
            <p:ph type="body" idx="1"/>
          </p:nvPr>
        </p:nvSpPr>
        <p:spPr>
          <a:xfrm>
            <a:off x="4833306"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Font typeface="Source Sans Pro"/>
              <a:buChar char="•"/>
              <a:defRPr sz="1400">
                <a:latin typeface="Source Sans Pro"/>
                <a:ea typeface="Source Sans Pro"/>
                <a:cs typeface="Source Sans Pro"/>
                <a:sym typeface="Source Sans Pro"/>
              </a:defRPr>
            </a:lvl1pPr>
            <a:lvl2pPr marL="914400" lvl="1" indent="-304800" algn="l">
              <a:lnSpc>
                <a:spcPct val="100000"/>
              </a:lnSpc>
              <a:spcBef>
                <a:spcPts val="800"/>
              </a:spcBef>
              <a:spcAft>
                <a:spcPts val="0"/>
              </a:spcAft>
              <a:buSzPts val="1200"/>
              <a:buFont typeface="Source Sans Pro"/>
              <a:buChar char="–"/>
              <a:defRPr sz="1200">
                <a:latin typeface="Source Sans Pro"/>
                <a:ea typeface="Source Sans Pro"/>
                <a:cs typeface="Source Sans Pro"/>
                <a:sym typeface="Source Sans Pro"/>
              </a:defRPr>
            </a:lvl2pPr>
            <a:lvl3pPr marL="1371600" lvl="2" indent="-304800" algn="l">
              <a:lnSpc>
                <a:spcPct val="100000"/>
              </a:lnSpc>
              <a:spcBef>
                <a:spcPts val="800"/>
              </a:spcBef>
              <a:spcAft>
                <a:spcPts val="0"/>
              </a:spcAft>
              <a:buSzPts val="1200"/>
              <a:buFont typeface="Source Sans Pro"/>
              <a:buChar char="•"/>
              <a:defRPr sz="1200">
                <a:latin typeface="Source Sans Pro"/>
                <a:ea typeface="Source Sans Pro"/>
                <a:cs typeface="Source Sans Pro"/>
                <a:sym typeface="Source Sans Pro"/>
              </a:defRPr>
            </a:lvl3pPr>
            <a:lvl4pPr marL="1828800" lvl="3" indent="-304800" algn="l">
              <a:lnSpc>
                <a:spcPct val="100000"/>
              </a:lnSpc>
              <a:spcBef>
                <a:spcPts val="320"/>
              </a:spcBef>
              <a:spcAft>
                <a:spcPts val="0"/>
              </a:spcAft>
              <a:buSzPts val="1200"/>
              <a:buFont typeface="Source Sans Pro"/>
              <a:buChar char="–"/>
              <a:defRPr sz="1200">
                <a:latin typeface="Source Sans Pro"/>
                <a:ea typeface="Source Sans Pro"/>
                <a:cs typeface="Source Sans Pro"/>
                <a:sym typeface="Source Sans Pro"/>
              </a:defRPr>
            </a:lvl4pPr>
            <a:lvl5pPr marL="2286000" lvl="4" indent="-304800" algn="l">
              <a:lnSpc>
                <a:spcPct val="100000"/>
              </a:lnSpc>
              <a:spcBef>
                <a:spcPts val="280"/>
              </a:spcBef>
              <a:spcAft>
                <a:spcPts val="0"/>
              </a:spcAft>
              <a:buSzPts val="1200"/>
              <a:buFont typeface="Source Sans Pro"/>
              <a:buChar char="»"/>
              <a:defRPr sz="1200">
                <a:latin typeface="Source Sans Pro"/>
                <a:ea typeface="Source Sans Pro"/>
                <a:cs typeface="Source Sans Pro"/>
                <a:sym typeface="Source Sans Pro"/>
              </a:defRPr>
            </a:lvl5pPr>
            <a:lvl6pPr marL="2743200" lvl="5" indent="-304800" algn="l">
              <a:lnSpc>
                <a:spcPct val="100000"/>
              </a:lnSpc>
              <a:spcBef>
                <a:spcPts val="400"/>
              </a:spcBef>
              <a:spcAft>
                <a:spcPts val="0"/>
              </a:spcAft>
              <a:buSzPts val="1200"/>
              <a:buFont typeface="Source Sans Pro"/>
              <a:buChar char="•"/>
              <a:defRPr sz="1200">
                <a:latin typeface="Source Sans Pro"/>
                <a:ea typeface="Source Sans Pro"/>
                <a:cs typeface="Source Sans Pro"/>
                <a:sym typeface="Source Sans Pro"/>
              </a:defRPr>
            </a:lvl6pPr>
            <a:lvl7pPr marL="3200400" lvl="6" indent="-304800" algn="l">
              <a:lnSpc>
                <a:spcPct val="100000"/>
              </a:lnSpc>
              <a:spcBef>
                <a:spcPts val="400"/>
              </a:spcBef>
              <a:spcAft>
                <a:spcPts val="0"/>
              </a:spcAft>
              <a:buSzPts val="1200"/>
              <a:buFont typeface="Source Sans Pro"/>
              <a:buChar char="•"/>
              <a:defRPr sz="1200">
                <a:latin typeface="Source Sans Pro"/>
                <a:ea typeface="Source Sans Pro"/>
                <a:cs typeface="Source Sans Pro"/>
                <a:sym typeface="Source Sans Pro"/>
              </a:defRPr>
            </a:lvl7pPr>
            <a:lvl8pPr marL="3657600" lvl="7" indent="-304800" algn="l">
              <a:lnSpc>
                <a:spcPct val="100000"/>
              </a:lnSpc>
              <a:spcBef>
                <a:spcPts val="400"/>
              </a:spcBef>
              <a:spcAft>
                <a:spcPts val="0"/>
              </a:spcAft>
              <a:buSzPts val="1200"/>
              <a:buFont typeface="Source Sans Pro"/>
              <a:buChar char="•"/>
              <a:defRPr sz="1200">
                <a:latin typeface="Source Sans Pro"/>
                <a:ea typeface="Source Sans Pro"/>
                <a:cs typeface="Source Sans Pro"/>
                <a:sym typeface="Source Sans Pro"/>
              </a:defRPr>
            </a:lvl8pPr>
            <a:lvl9pPr marL="4114800" lvl="8" indent="-304800" algn="l">
              <a:lnSpc>
                <a:spcPct val="100000"/>
              </a:lnSpc>
              <a:spcBef>
                <a:spcPts val="400"/>
              </a:spcBef>
              <a:spcAft>
                <a:spcPts val="0"/>
              </a:spcAft>
              <a:buSzPts val="1200"/>
              <a:buFont typeface="Source Sans Pro"/>
              <a:buChar char="•"/>
              <a:defRPr sz="1200">
                <a:latin typeface="Source Sans Pro"/>
                <a:ea typeface="Source Sans Pro"/>
                <a:cs typeface="Source Sans Pro"/>
                <a:sym typeface="Source Sans Pro"/>
              </a:defRPr>
            </a:lvl9pPr>
          </a:lstStyle>
          <a:p>
            <a:endParaRPr/>
          </a:p>
        </p:txBody>
      </p:sp>
      <p:sp>
        <p:nvSpPr>
          <p:cNvPr id="276" name="Google Shape;276;p7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77"/>
          <p:cNvSpPr txBox="1">
            <a:spLocks noGrp="1"/>
          </p:cNvSpPr>
          <p:nvPr>
            <p:ph type="body" idx="2"/>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Font typeface="Source Sans Pro"/>
              <a:buChar char="•"/>
              <a:defRPr sz="1400">
                <a:latin typeface="Source Sans Pro"/>
                <a:ea typeface="Source Sans Pro"/>
                <a:cs typeface="Source Sans Pro"/>
                <a:sym typeface="Source Sans Pro"/>
              </a:defRPr>
            </a:lvl1pPr>
            <a:lvl2pPr marL="914400" lvl="1" indent="-304800" algn="l">
              <a:lnSpc>
                <a:spcPct val="100000"/>
              </a:lnSpc>
              <a:spcBef>
                <a:spcPts val="800"/>
              </a:spcBef>
              <a:spcAft>
                <a:spcPts val="0"/>
              </a:spcAft>
              <a:buSzPts val="1200"/>
              <a:buFont typeface="Source Sans Pro"/>
              <a:buChar char="–"/>
              <a:defRPr sz="1200">
                <a:latin typeface="Source Sans Pro"/>
                <a:ea typeface="Source Sans Pro"/>
                <a:cs typeface="Source Sans Pro"/>
                <a:sym typeface="Source Sans Pro"/>
              </a:defRPr>
            </a:lvl2pPr>
            <a:lvl3pPr marL="1371600" lvl="2" indent="-304800" algn="l">
              <a:lnSpc>
                <a:spcPct val="100000"/>
              </a:lnSpc>
              <a:spcBef>
                <a:spcPts val="800"/>
              </a:spcBef>
              <a:spcAft>
                <a:spcPts val="0"/>
              </a:spcAft>
              <a:buSzPts val="1200"/>
              <a:buFont typeface="Source Sans Pro"/>
              <a:buChar char="•"/>
              <a:defRPr sz="1200">
                <a:latin typeface="Source Sans Pro"/>
                <a:ea typeface="Source Sans Pro"/>
                <a:cs typeface="Source Sans Pro"/>
                <a:sym typeface="Source Sans Pro"/>
              </a:defRPr>
            </a:lvl3pPr>
            <a:lvl4pPr marL="1828800" lvl="3" indent="-304800" algn="l">
              <a:lnSpc>
                <a:spcPct val="100000"/>
              </a:lnSpc>
              <a:spcBef>
                <a:spcPts val="320"/>
              </a:spcBef>
              <a:spcAft>
                <a:spcPts val="0"/>
              </a:spcAft>
              <a:buSzPts val="1200"/>
              <a:buFont typeface="Source Sans Pro"/>
              <a:buChar char="–"/>
              <a:defRPr sz="1200">
                <a:latin typeface="Source Sans Pro"/>
                <a:ea typeface="Source Sans Pro"/>
                <a:cs typeface="Source Sans Pro"/>
                <a:sym typeface="Source Sans Pro"/>
              </a:defRPr>
            </a:lvl4pPr>
            <a:lvl5pPr marL="2286000" lvl="4" indent="-304800" algn="l">
              <a:lnSpc>
                <a:spcPct val="100000"/>
              </a:lnSpc>
              <a:spcBef>
                <a:spcPts val="280"/>
              </a:spcBef>
              <a:spcAft>
                <a:spcPts val="0"/>
              </a:spcAft>
              <a:buSzPts val="1200"/>
              <a:buFont typeface="Source Sans Pro"/>
              <a:buChar char="»"/>
              <a:defRPr sz="1200">
                <a:latin typeface="Source Sans Pro"/>
                <a:ea typeface="Source Sans Pro"/>
                <a:cs typeface="Source Sans Pro"/>
                <a:sym typeface="Source Sans Pro"/>
              </a:defRPr>
            </a:lvl5pPr>
            <a:lvl6pPr marL="2743200" lvl="5" indent="-304800" algn="l">
              <a:lnSpc>
                <a:spcPct val="100000"/>
              </a:lnSpc>
              <a:spcBef>
                <a:spcPts val="400"/>
              </a:spcBef>
              <a:spcAft>
                <a:spcPts val="0"/>
              </a:spcAft>
              <a:buSzPts val="1200"/>
              <a:buFont typeface="Source Sans Pro"/>
              <a:buChar char="•"/>
              <a:defRPr sz="1200">
                <a:latin typeface="Source Sans Pro"/>
                <a:ea typeface="Source Sans Pro"/>
                <a:cs typeface="Source Sans Pro"/>
                <a:sym typeface="Source Sans Pro"/>
              </a:defRPr>
            </a:lvl6pPr>
            <a:lvl7pPr marL="3200400" lvl="6" indent="-304800" algn="l">
              <a:lnSpc>
                <a:spcPct val="100000"/>
              </a:lnSpc>
              <a:spcBef>
                <a:spcPts val="400"/>
              </a:spcBef>
              <a:spcAft>
                <a:spcPts val="0"/>
              </a:spcAft>
              <a:buSzPts val="1200"/>
              <a:buFont typeface="Source Sans Pro"/>
              <a:buChar char="•"/>
              <a:defRPr sz="1200">
                <a:latin typeface="Source Sans Pro"/>
                <a:ea typeface="Source Sans Pro"/>
                <a:cs typeface="Source Sans Pro"/>
                <a:sym typeface="Source Sans Pro"/>
              </a:defRPr>
            </a:lvl7pPr>
            <a:lvl8pPr marL="3657600" lvl="7" indent="-304800" algn="l">
              <a:lnSpc>
                <a:spcPct val="100000"/>
              </a:lnSpc>
              <a:spcBef>
                <a:spcPts val="400"/>
              </a:spcBef>
              <a:spcAft>
                <a:spcPts val="0"/>
              </a:spcAft>
              <a:buSzPts val="1200"/>
              <a:buFont typeface="Source Sans Pro"/>
              <a:buChar char="•"/>
              <a:defRPr sz="1200">
                <a:latin typeface="Source Sans Pro"/>
                <a:ea typeface="Source Sans Pro"/>
                <a:cs typeface="Source Sans Pro"/>
                <a:sym typeface="Source Sans Pro"/>
              </a:defRPr>
            </a:lvl8pPr>
            <a:lvl9pPr marL="4114800" lvl="8" indent="-304800" algn="l">
              <a:lnSpc>
                <a:spcPct val="100000"/>
              </a:lnSpc>
              <a:spcBef>
                <a:spcPts val="400"/>
              </a:spcBef>
              <a:spcAft>
                <a:spcPts val="0"/>
              </a:spcAft>
              <a:buSzPts val="1200"/>
              <a:buFont typeface="Source Sans Pro"/>
              <a:buChar char="•"/>
              <a:defRPr sz="1200">
                <a:latin typeface="Source Sans Pro"/>
                <a:ea typeface="Source Sans Pro"/>
                <a:cs typeface="Source Sans Pro"/>
                <a:sym typeface="Source Sans Pro"/>
              </a:defRPr>
            </a:lvl9pPr>
          </a:lstStyle>
          <a:p>
            <a:endParaRPr/>
          </a:p>
        </p:txBody>
      </p:sp>
      <p:sp>
        <p:nvSpPr>
          <p:cNvPr id="278" name="Google Shape;278;p7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9"/>
        <p:cNvGrpSpPr/>
        <p:nvPr/>
      </p:nvGrpSpPr>
      <p:grpSpPr>
        <a:xfrm>
          <a:off x="0" y="0"/>
          <a:ext cx="0" cy="0"/>
          <a:chOff x="0" y="0"/>
          <a:chExt cx="0" cy="0"/>
        </a:xfrm>
      </p:grpSpPr>
      <p:sp>
        <p:nvSpPr>
          <p:cNvPr id="280" name="Google Shape;280;p78"/>
          <p:cNvSpPr txBox="1">
            <a:spLocks noGrp="1"/>
          </p:cNvSpPr>
          <p:nvPr>
            <p:ph type="title"/>
          </p:nvPr>
        </p:nvSpPr>
        <p:spPr>
          <a:xfrm>
            <a:off x="686104" y="677485"/>
            <a:ext cx="7772400" cy="4581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1" name="Google Shape;281;p78"/>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82" name="Google Shape;282;p78"/>
          <p:cNvSpPr txBox="1">
            <a:spLocks noGrp="1"/>
          </p:cNvSpPr>
          <p:nvPr>
            <p:ph type="dt" idx="10"/>
          </p:nvPr>
        </p:nvSpPr>
        <p:spPr>
          <a:xfrm>
            <a:off x="152400" y="4825484"/>
            <a:ext cx="2133600" cy="1845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83" name="Google Shape;283;p78"/>
          <p:cNvSpPr txBox="1">
            <a:spLocks noGrp="1"/>
          </p:cNvSpPr>
          <p:nvPr>
            <p:ph type="ftr" idx="11"/>
          </p:nvPr>
        </p:nvSpPr>
        <p:spPr>
          <a:xfrm>
            <a:off x="3124200" y="4825484"/>
            <a:ext cx="2895600" cy="1845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84" name="Google Shape;284;p78"/>
          <p:cNvSpPr txBox="1">
            <a:spLocks noGrp="1"/>
          </p:cNvSpPr>
          <p:nvPr>
            <p:ph type="sldNum" idx="12"/>
          </p:nvPr>
        </p:nvSpPr>
        <p:spPr>
          <a:xfrm>
            <a:off x="6858000" y="4825484"/>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38"/>
        <p:cNvGrpSpPr/>
        <p:nvPr/>
      </p:nvGrpSpPr>
      <p:grpSpPr>
        <a:xfrm>
          <a:off x="0" y="0"/>
          <a:ext cx="0" cy="0"/>
          <a:chOff x="0" y="0"/>
          <a:chExt cx="0" cy="0"/>
        </a:xfrm>
      </p:grpSpPr>
      <p:sp>
        <p:nvSpPr>
          <p:cNvPr id="39" name="Google Shape;39;p34"/>
          <p:cNvSpPr>
            <a:spLocks noGrp="1"/>
          </p:cNvSpPr>
          <p:nvPr>
            <p:ph type="pic" idx="2"/>
          </p:nvPr>
        </p:nvSpPr>
        <p:spPr>
          <a:xfrm>
            <a:off x="4572000" y="152762"/>
            <a:ext cx="4419600" cy="4838100"/>
          </a:xfrm>
          <a:prstGeom prst="rect">
            <a:avLst/>
          </a:prstGeom>
          <a:solidFill>
            <a:srgbClr val="FFFFFF"/>
          </a:solidFill>
          <a:ln>
            <a:noFill/>
          </a:ln>
        </p:spPr>
      </p:sp>
      <p:sp>
        <p:nvSpPr>
          <p:cNvPr id="40" name="Google Shape;40;p34"/>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1" name="Google Shape;41;p34"/>
          <p:cNvSpPr txBox="1">
            <a:spLocks noGrp="1"/>
          </p:cNvSpPr>
          <p:nvPr>
            <p:ph type="body" idx="1"/>
          </p:nvPr>
        </p:nvSpPr>
        <p:spPr>
          <a:xfrm>
            <a:off x="685800" y="1664629"/>
            <a:ext cx="3657600" cy="2796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42" name="Google Shape;42;p34"/>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3" name="Google Shape;43;p34"/>
          <p:cNvSpPr txBox="1">
            <a:spLocks noGrp="1"/>
          </p:cNvSpPr>
          <p:nvPr>
            <p:ph type="title"/>
          </p:nvPr>
        </p:nvSpPr>
        <p:spPr>
          <a:xfrm>
            <a:off x="685800" y="673312"/>
            <a:ext cx="3657600" cy="824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2">
  <p:cSld name="Title and Content2">
    <p:spTree>
      <p:nvGrpSpPr>
        <p:cNvPr id="1" name="Shape 285"/>
        <p:cNvGrpSpPr/>
        <p:nvPr/>
      </p:nvGrpSpPr>
      <p:grpSpPr>
        <a:xfrm>
          <a:off x="0" y="0"/>
          <a:ext cx="0" cy="0"/>
          <a:chOff x="0" y="0"/>
          <a:chExt cx="0" cy="0"/>
        </a:xfrm>
      </p:grpSpPr>
      <p:sp>
        <p:nvSpPr>
          <p:cNvPr id="286" name="Google Shape;286;p79"/>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2800"/>
              <a:buFont typeface="Cabin"/>
              <a:buNone/>
              <a:defRPr sz="2800" b="0" i="0" u="none" strike="noStrike" cap="none">
                <a:solidFill>
                  <a:srgbClr val="BA0C2F"/>
                </a:solidFill>
                <a:latin typeface="Cabin"/>
                <a:ea typeface="Cabin"/>
                <a:cs typeface="Cabin"/>
                <a:sym typeface="Cabin"/>
              </a:defRPr>
            </a:lvl1pPr>
            <a:lvl2pPr marR="0" lvl="1"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7" name="Google Shape;287;p79"/>
          <p:cNvSpPr txBox="1">
            <a:spLocks noGrp="1"/>
          </p:cNvSpPr>
          <p:nvPr>
            <p:ph type="sldNum" idx="12"/>
          </p:nvPr>
        </p:nvSpPr>
        <p:spPr>
          <a:xfrm>
            <a:off x="6858000" y="4904417"/>
            <a:ext cx="2133600" cy="124800"/>
          </a:xfrm>
          <a:prstGeom prst="rect">
            <a:avLst/>
          </a:prstGeom>
          <a:noFill/>
          <a:ln>
            <a:noFill/>
          </a:ln>
        </p:spPr>
        <p:txBody>
          <a:bodyPr spcFirstLastPara="1" wrap="square" lIns="91400" tIns="45675" rIns="91400" bIns="45675" anchor="ctr" anchorCtr="0">
            <a:noAutofit/>
          </a:bodyPr>
          <a:lstStyle>
            <a:lvl1pPr marL="0" marR="0" lvl="0"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88" name="Google Shape;288;p79"/>
          <p:cNvSpPr txBox="1">
            <a:spLocks noGrp="1"/>
          </p:cNvSpPr>
          <p:nvPr>
            <p:ph type="body" idx="1"/>
          </p:nvPr>
        </p:nvSpPr>
        <p:spPr>
          <a:xfrm>
            <a:off x="555625" y="1287066"/>
            <a:ext cx="8139000" cy="33147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ustom Layout 1">
  <p:cSld name="CUSTOM">
    <p:bg>
      <p:bgPr>
        <a:noFill/>
        <a:effectLst/>
      </p:bgPr>
    </p:bg>
    <p:spTree>
      <p:nvGrpSpPr>
        <p:cNvPr id="1" name="Shape 289"/>
        <p:cNvGrpSpPr/>
        <p:nvPr/>
      </p:nvGrpSpPr>
      <p:grpSpPr>
        <a:xfrm>
          <a:off x="0" y="0"/>
          <a:ext cx="0" cy="0"/>
          <a:chOff x="0" y="0"/>
          <a:chExt cx="0" cy="0"/>
        </a:xfrm>
      </p:grpSpPr>
      <p:sp>
        <p:nvSpPr>
          <p:cNvPr id="290" name="Google Shape;290;p80"/>
          <p:cNvSpPr/>
          <p:nvPr/>
        </p:nvSpPr>
        <p:spPr>
          <a:xfrm>
            <a:off x="301225" y="162825"/>
            <a:ext cx="8484900" cy="962100"/>
          </a:xfrm>
          <a:prstGeom prst="roundRect">
            <a:avLst>
              <a:gd name="adj" fmla="val 16703"/>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Source Sans Pro"/>
              <a:ea typeface="Source Sans Pro"/>
              <a:cs typeface="Source Sans Pro"/>
              <a:sym typeface="Source Sans Pro"/>
            </a:endParaRPr>
          </a:p>
        </p:txBody>
      </p:sp>
      <p:sp>
        <p:nvSpPr>
          <p:cNvPr id="291" name="Google Shape;291;p80"/>
          <p:cNvSpPr txBox="1">
            <a:spLocks noGrp="1"/>
          </p:cNvSpPr>
          <p:nvPr>
            <p:ph type="sldNum" idx="12"/>
          </p:nvPr>
        </p:nvSpPr>
        <p:spPr>
          <a:xfrm>
            <a:off x="6848400" y="1000127"/>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292" name="Google Shape;292;p80"/>
          <p:cNvSpPr txBox="1">
            <a:spLocks noGrp="1"/>
          </p:cNvSpPr>
          <p:nvPr>
            <p:ph type="body" idx="1"/>
          </p:nvPr>
        </p:nvSpPr>
        <p:spPr>
          <a:xfrm>
            <a:off x="686096" y="1286650"/>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1pPr>
            <a:lvl2pPr marL="914400" marR="0" lvl="1" indent="-330200" algn="l">
              <a:lnSpc>
                <a:spcPct val="100000"/>
              </a:lnSpc>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2pPr>
            <a:lvl3pPr marL="1371600" marR="0" lvl="2" indent="-330200" algn="l">
              <a:lnSpc>
                <a:spcPct val="100000"/>
              </a:lnSpc>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3pPr>
            <a:lvl4pPr marL="1828800" marR="0" lvl="3" indent="-317500" algn="l">
              <a:lnSpc>
                <a:spcPct val="100000"/>
              </a:lnSpc>
              <a:spcBef>
                <a:spcPts val="280"/>
              </a:spcBef>
              <a:spcAft>
                <a:spcPts val="0"/>
              </a:spcAft>
              <a:buClr>
                <a:srgbClr val="6C6463"/>
              </a:buClr>
              <a:buSzPts val="1400"/>
              <a:buFont typeface="Source Sans Pro"/>
              <a:buChar char="–"/>
              <a:defRPr sz="1400" i="0" u="none" strike="noStrike" cap="none">
                <a:solidFill>
                  <a:srgbClr val="6C6463"/>
                </a:solidFill>
                <a:latin typeface="Source Sans Pro"/>
                <a:ea typeface="Source Sans Pro"/>
                <a:cs typeface="Source Sans Pro"/>
                <a:sym typeface="Source Sans Pro"/>
              </a:defRPr>
            </a:lvl4pPr>
            <a:lvl5pPr marL="2286000" marR="0" lvl="4" indent="-330200" algn="l">
              <a:lnSpc>
                <a:spcPct val="100000"/>
              </a:lnSpc>
              <a:spcBef>
                <a:spcPts val="32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5pPr>
            <a:lvl6pPr marL="2743200" marR="0" lvl="5" indent="-342900" algn="l">
              <a:lnSpc>
                <a:spcPct val="100000"/>
              </a:lnSpc>
              <a:spcBef>
                <a:spcPts val="36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6pPr>
            <a:lvl7pPr marL="3200400" marR="0" lvl="6" indent="-342900" algn="l">
              <a:lnSpc>
                <a:spcPct val="100000"/>
              </a:lnSpc>
              <a:spcBef>
                <a:spcPts val="36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7pPr>
            <a:lvl8pPr marL="3657600" marR="0" lvl="7" indent="-342900" algn="l">
              <a:lnSpc>
                <a:spcPct val="100000"/>
              </a:lnSpc>
              <a:spcBef>
                <a:spcPts val="36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8pPr>
            <a:lvl9pPr marL="4114800" marR="0" lvl="8" indent="-342900" algn="l">
              <a:lnSpc>
                <a:spcPct val="100000"/>
              </a:lnSpc>
              <a:spcBef>
                <a:spcPts val="36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9pPr>
          </a:lstStyle>
          <a:p>
            <a:endParaRPr/>
          </a:p>
        </p:txBody>
      </p:sp>
      <p:sp>
        <p:nvSpPr>
          <p:cNvPr id="293" name="Google Shape;293;p80"/>
          <p:cNvSpPr txBox="1"/>
          <p:nvPr/>
        </p:nvSpPr>
        <p:spPr>
          <a:xfrm>
            <a:off x="216525" y="47550"/>
            <a:ext cx="3083400" cy="318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lt2"/>
                </a:solidFill>
                <a:latin typeface="Source Sans Pro"/>
                <a:ea typeface="Source Sans Pro"/>
                <a:cs typeface="Source Sans Pro"/>
                <a:sym typeface="Source Sans Pro"/>
              </a:rPr>
              <a:t>US Agency for International Development</a:t>
            </a:r>
            <a:endParaRPr sz="1100" b="0" i="0" u="none" strike="noStrike" cap="none">
              <a:solidFill>
                <a:schemeClr val="lt2"/>
              </a:solidFill>
              <a:latin typeface="Source Sans Pro"/>
              <a:ea typeface="Source Sans Pro"/>
              <a:cs typeface="Source Sans Pro"/>
              <a:sym typeface="Source Sans Pro"/>
            </a:endParaRPr>
          </a:p>
        </p:txBody>
      </p:sp>
      <p:pic>
        <p:nvPicPr>
          <p:cNvPr id="294" name="Google Shape;294;p80"/>
          <p:cNvPicPr preferRelativeResize="0"/>
          <p:nvPr/>
        </p:nvPicPr>
        <p:blipFill rotWithShape="1">
          <a:blip r:embed="rId2">
            <a:alphaModFix/>
          </a:blip>
          <a:srcRect/>
          <a:stretch/>
        </p:blipFill>
        <p:spPr>
          <a:xfrm>
            <a:off x="2850040" y="148353"/>
            <a:ext cx="373775" cy="116675"/>
          </a:xfrm>
          <a:prstGeom prst="rect">
            <a:avLst/>
          </a:prstGeom>
          <a:noFill/>
          <a:ln>
            <a:noFill/>
          </a:ln>
        </p:spPr>
      </p:pic>
      <p:sp>
        <p:nvSpPr>
          <p:cNvPr id="295" name="Google Shape;295;p80"/>
          <p:cNvSpPr/>
          <p:nvPr/>
        </p:nvSpPr>
        <p:spPr>
          <a:xfrm>
            <a:off x="94825" y="365850"/>
            <a:ext cx="373800" cy="920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80"/>
          <p:cNvSpPr txBox="1">
            <a:spLocks noGrp="1"/>
          </p:cNvSpPr>
          <p:nvPr>
            <p:ph type="title"/>
          </p:nvPr>
        </p:nvSpPr>
        <p:spPr>
          <a:xfrm>
            <a:off x="247225" y="365850"/>
            <a:ext cx="7772400" cy="522300"/>
          </a:xfrm>
          <a:prstGeom prst="rect">
            <a:avLst/>
          </a:prstGeom>
          <a:solidFill>
            <a:schemeClr val="lt1"/>
          </a:solid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200"/>
              <a:buFont typeface="Source Sans Pro"/>
              <a:buNone/>
              <a:defRPr sz="2200">
                <a:latin typeface="Source Sans Pro"/>
                <a:ea typeface="Source Sans Pro"/>
                <a:cs typeface="Source Sans Pro"/>
                <a:sym typeface="Source Sans Pro"/>
              </a:defRPr>
            </a:lvl1pPr>
            <a:lvl2pPr lvl="1" algn="l">
              <a:lnSpc>
                <a:spcPct val="100000"/>
              </a:lnSpc>
              <a:spcBef>
                <a:spcPts val="0"/>
              </a:spcBef>
              <a:spcAft>
                <a:spcPts val="0"/>
              </a:spcAft>
              <a:buSzPts val="2500"/>
              <a:buFont typeface="Source Sans Pro"/>
              <a:buNone/>
              <a:defRPr sz="2500">
                <a:latin typeface="Source Sans Pro"/>
                <a:ea typeface="Source Sans Pro"/>
                <a:cs typeface="Source Sans Pro"/>
                <a:sym typeface="Source Sans Pro"/>
              </a:defRPr>
            </a:lvl2pPr>
            <a:lvl3pPr lvl="2" algn="l">
              <a:lnSpc>
                <a:spcPct val="100000"/>
              </a:lnSpc>
              <a:spcBef>
                <a:spcPts val="0"/>
              </a:spcBef>
              <a:spcAft>
                <a:spcPts val="0"/>
              </a:spcAft>
              <a:buSzPts val="2500"/>
              <a:buFont typeface="Source Sans Pro"/>
              <a:buNone/>
              <a:defRPr sz="2500">
                <a:latin typeface="Source Sans Pro"/>
                <a:ea typeface="Source Sans Pro"/>
                <a:cs typeface="Source Sans Pro"/>
                <a:sym typeface="Source Sans Pro"/>
              </a:defRPr>
            </a:lvl3pPr>
            <a:lvl4pPr lvl="3" algn="l">
              <a:lnSpc>
                <a:spcPct val="100000"/>
              </a:lnSpc>
              <a:spcBef>
                <a:spcPts val="0"/>
              </a:spcBef>
              <a:spcAft>
                <a:spcPts val="0"/>
              </a:spcAft>
              <a:buSzPts val="2500"/>
              <a:buFont typeface="Source Sans Pro"/>
              <a:buNone/>
              <a:defRPr sz="2500">
                <a:latin typeface="Source Sans Pro"/>
                <a:ea typeface="Source Sans Pro"/>
                <a:cs typeface="Source Sans Pro"/>
                <a:sym typeface="Source Sans Pro"/>
              </a:defRPr>
            </a:lvl4pPr>
            <a:lvl5pPr lvl="4" algn="l">
              <a:lnSpc>
                <a:spcPct val="100000"/>
              </a:lnSpc>
              <a:spcBef>
                <a:spcPts val="0"/>
              </a:spcBef>
              <a:spcAft>
                <a:spcPts val="0"/>
              </a:spcAft>
              <a:buSzPts val="2500"/>
              <a:buFont typeface="Source Sans Pro"/>
              <a:buNone/>
              <a:defRPr sz="2500">
                <a:latin typeface="Source Sans Pro"/>
                <a:ea typeface="Source Sans Pro"/>
                <a:cs typeface="Source Sans Pro"/>
                <a:sym typeface="Source Sans Pro"/>
              </a:defRPr>
            </a:lvl5pPr>
            <a:lvl6pPr lvl="5" algn="l">
              <a:lnSpc>
                <a:spcPct val="100000"/>
              </a:lnSpc>
              <a:spcBef>
                <a:spcPts val="0"/>
              </a:spcBef>
              <a:spcAft>
                <a:spcPts val="0"/>
              </a:spcAft>
              <a:buSzPts val="2500"/>
              <a:buFont typeface="Source Sans Pro"/>
              <a:buNone/>
              <a:defRPr sz="2500">
                <a:latin typeface="Source Sans Pro"/>
                <a:ea typeface="Source Sans Pro"/>
                <a:cs typeface="Source Sans Pro"/>
                <a:sym typeface="Source Sans Pro"/>
              </a:defRPr>
            </a:lvl6pPr>
            <a:lvl7pPr lvl="6" algn="l">
              <a:lnSpc>
                <a:spcPct val="100000"/>
              </a:lnSpc>
              <a:spcBef>
                <a:spcPts val="0"/>
              </a:spcBef>
              <a:spcAft>
                <a:spcPts val="0"/>
              </a:spcAft>
              <a:buSzPts val="2500"/>
              <a:buFont typeface="Source Sans Pro"/>
              <a:buNone/>
              <a:defRPr sz="2500">
                <a:latin typeface="Source Sans Pro"/>
                <a:ea typeface="Source Sans Pro"/>
                <a:cs typeface="Source Sans Pro"/>
                <a:sym typeface="Source Sans Pro"/>
              </a:defRPr>
            </a:lvl7pPr>
            <a:lvl8pPr lvl="7" algn="l">
              <a:lnSpc>
                <a:spcPct val="100000"/>
              </a:lnSpc>
              <a:spcBef>
                <a:spcPts val="0"/>
              </a:spcBef>
              <a:spcAft>
                <a:spcPts val="0"/>
              </a:spcAft>
              <a:buSzPts val="2500"/>
              <a:buFont typeface="Source Sans Pro"/>
              <a:buNone/>
              <a:defRPr sz="2500">
                <a:latin typeface="Source Sans Pro"/>
                <a:ea typeface="Source Sans Pro"/>
                <a:cs typeface="Source Sans Pro"/>
                <a:sym typeface="Source Sans Pro"/>
              </a:defRPr>
            </a:lvl8pPr>
            <a:lvl9pPr lvl="8" algn="l">
              <a:lnSpc>
                <a:spcPct val="100000"/>
              </a:lnSpc>
              <a:spcBef>
                <a:spcPts val="0"/>
              </a:spcBef>
              <a:spcAft>
                <a:spcPts val="0"/>
              </a:spcAft>
              <a:buSzPts val="2500"/>
              <a:buFont typeface="Source Sans Pro"/>
              <a:buNone/>
              <a:defRPr sz="2500">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ustom Layout 1 1">
  <p:cSld name="CUSTOM_1">
    <p:spTree>
      <p:nvGrpSpPr>
        <p:cNvPr id="1" name="Shape 297"/>
        <p:cNvGrpSpPr/>
        <p:nvPr/>
      </p:nvGrpSpPr>
      <p:grpSpPr>
        <a:xfrm>
          <a:off x="0" y="0"/>
          <a:ext cx="0" cy="0"/>
          <a:chOff x="0" y="0"/>
          <a:chExt cx="0" cy="0"/>
        </a:xfrm>
      </p:grpSpPr>
      <p:sp>
        <p:nvSpPr>
          <p:cNvPr id="298" name="Google Shape;298;p81"/>
          <p:cNvSpPr/>
          <p:nvPr/>
        </p:nvSpPr>
        <p:spPr>
          <a:xfrm>
            <a:off x="0" y="0"/>
            <a:ext cx="9144000" cy="5143500"/>
          </a:xfrm>
          <a:prstGeom prst="rect">
            <a:avLst/>
          </a:prstGeom>
          <a:solidFill>
            <a:srgbClr val="00437B"/>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81"/>
          <p:cNvSpPr txBox="1"/>
          <p:nvPr/>
        </p:nvSpPr>
        <p:spPr>
          <a:xfrm>
            <a:off x="874350" y="301800"/>
            <a:ext cx="7395300" cy="59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Gill Sans"/>
              <a:ea typeface="Gill Sans"/>
              <a:cs typeface="Gill Sans"/>
              <a:sym typeface="Gill Sans"/>
            </a:endParaRPr>
          </a:p>
        </p:txBody>
      </p:sp>
      <p:sp>
        <p:nvSpPr>
          <p:cNvPr id="300" name="Google Shape;300;p81"/>
          <p:cNvSpPr/>
          <p:nvPr/>
        </p:nvSpPr>
        <p:spPr>
          <a:xfrm>
            <a:off x="0" y="4972494"/>
            <a:ext cx="9144000" cy="171000"/>
          </a:xfrm>
          <a:prstGeom prst="rect">
            <a:avLst/>
          </a:prstGeom>
          <a:solidFill>
            <a:srgbClr val="CC16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01" name="Google Shape;301;p81"/>
          <p:cNvCxnSpPr/>
          <p:nvPr/>
        </p:nvCxnSpPr>
        <p:spPr>
          <a:xfrm rot="10800000">
            <a:off x="3879596" y="872764"/>
            <a:ext cx="1384800" cy="0"/>
          </a:xfrm>
          <a:prstGeom prst="straightConnector1">
            <a:avLst/>
          </a:prstGeom>
          <a:noFill/>
          <a:ln w="15875" cap="flat" cmpd="sng">
            <a:solidFill>
              <a:srgbClr val="CC163F"/>
            </a:solidFill>
            <a:prstDash val="solid"/>
            <a:round/>
            <a:headEnd type="none" w="sm" len="sm"/>
            <a:tailEnd type="none" w="sm" len="sm"/>
          </a:ln>
        </p:spPr>
      </p:cxnSp>
      <p:sp>
        <p:nvSpPr>
          <p:cNvPr id="302" name="Google Shape;302;p81"/>
          <p:cNvSpPr txBox="1"/>
          <p:nvPr/>
        </p:nvSpPr>
        <p:spPr>
          <a:xfrm>
            <a:off x="448050" y="1293050"/>
            <a:ext cx="8247900" cy="352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ill Sans"/>
              <a:ea typeface="Gill Sans"/>
              <a:cs typeface="Gill Sans"/>
              <a:sym typeface="Gill San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3"/>
        <p:cNvGrpSpPr/>
        <p:nvPr/>
      </p:nvGrpSpPr>
      <p:grpSpPr>
        <a:xfrm>
          <a:off x="0" y="0"/>
          <a:ext cx="0" cy="0"/>
          <a:chOff x="0" y="0"/>
          <a:chExt cx="0" cy="0"/>
        </a:xfrm>
      </p:grpSpPr>
      <p:sp>
        <p:nvSpPr>
          <p:cNvPr id="304" name="Google Shape;304;p8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5"/>
        <p:cNvGrpSpPr/>
        <p:nvPr/>
      </p:nvGrpSpPr>
      <p:grpSpPr>
        <a:xfrm>
          <a:off x="0" y="0"/>
          <a:ext cx="0" cy="0"/>
          <a:chOff x="0" y="0"/>
          <a:chExt cx="0" cy="0"/>
        </a:xfrm>
      </p:grpSpPr>
      <p:sp>
        <p:nvSpPr>
          <p:cNvPr id="306" name="Google Shape;306;p8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83"/>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800"/>
              </a:spcBef>
              <a:spcAft>
                <a:spcPts val="0"/>
              </a:spcAft>
              <a:buClr>
                <a:schemeClr val="dk1"/>
              </a:buClr>
              <a:buSzPts val="2400"/>
              <a:buChar char="–"/>
              <a:defRPr sz="2400"/>
            </a:lvl2pPr>
            <a:lvl3pPr marL="1371600" lvl="2" indent="-355600" algn="l">
              <a:lnSpc>
                <a:spcPct val="100000"/>
              </a:lnSpc>
              <a:spcBef>
                <a:spcPts val="8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8" name="Google Shape;308;p83"/>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800"/>
              </a:spcBef>
              <a:spcAft>
                <a:spcPts val="0"/>
              </a:spcAft>
              <a:buClr>
                <a:schemeClr val="dk1"/>
              </a:buClr>
              <a:buSzPts val="2400"/>
              <a:buChar char="–"/>
              <a:defRPr sz="2400"/>
            </a:lvl2pPr>
            <a:lvl3pPr marL="1371600" lvl="2" indent="-355600" algn="l">
              <a:lnSpc>
                <a:spcPct val="100000"/>
              </a:lnSpc>
              <a:spcBef>
                <a:spcPts val="8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9" name="Google Shape;309;p8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0" name="Google Shape;310;p8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1" name="Google Shape;311;p8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ntent Blue Header">
  <p:cSld name="Content Blue Header">
    <p:spTree>
      <p:nvGrpSpPr>
        <p:cNvPr id="1" name="Shape 312"/>
        <p:cNvGrpSpPr/>
        <p:nvPr/>
      </p:nvGrpSpPr>
      <p:grpSpPr>
        <a:xfrm>
          <a:off x="0" y="0"/>
          <a:ext cx="0" cy="0"/>
          <a:chOff x="0" y="0"/>
          <a:chExt cx="0" cy="0"/>
        </a:xfrm>
      </p:grpSpPr>
      <p:sp>
        <p:nvSpPr>
          <p:cNvPr id="313" name="Google Shape;313;p84"/>
          <p:cNvSpPr/>
          <p:nvPr/>
        </p:nvSpPr>
        <p:spPr>
          <a:xfrm>
            <a:off x="0" y="-1"/>
            <a:ext cx="9144000" cy="6171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4" name="Google Shape;314;p84"/>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spAutoFit/>
          </a:bodyPr>
          <a:lstStyle>
            <a:lvl1pPr marL="457200" marR="0" lvl="0" indent="-228600" algn="l">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81000" algn="l">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15" name="Google Shape;315;p84"/>
          <p:cNvPicPr preferRelativeResize="0"/>
          <p:nvPr/>
        </p:nvPicPr>
        <p:blipFill rotWithShape="1">
          <a:blip r:embed="rId2">
            <a:alphaModFix/>
          </a:blip>
          <a:srcRect/>
          <a:stretch/>
        </p:blipFill>
        <p:spPr>
          <a:xfrm>
            <a:off x="158226" y="4717733"/>
            <a:ext cx="1099289" cy="398492"/>
          </a:xfrm>
          <a:prstGeom prst="rect">
            <a:avLst/>
          </a:prstGeom>
          <a:noFill/>
          <a:ln>
            <a:noFill/>
          </a:ln>
        </p:spPr>
      </p:pic>
      <p:sp>
        <p:nvSpPr>
          <p:cNvPr id="316" name="Google Shape;316;p84"/>
          <p:cNvSpPr txBox="1">
            <a:spLocks noGrp="1"/>
          </p:cNvSpPr>
          <p:nvPr>
            <p:ph type="body" idx="2"/>
          </p:nvPr>
        </p:nvSpPr>
        <p:spPr>
          <a:xfrm>
            <a:off x="171450" y="4515278"/>
            <a:ext cx="5799600" cy="116100"/>
          </a:xfrm>
          <a:prstGeom prst="rect">
            <a:avLst/>
          </a:prstGeom>
          <a:noFill/>
          <a:ln>
            <a:noFill/>
          </a:ln>
        </p:spPr>
        <p:txBody>
          <a:bodyPr spcFirstLastPara="1" wrap="square" lIns="0" tIns="0" rIns="0" bIns="0" anchor="t" anchorCtr="0">
            <a:normAutofit/>
          </a:bodyPr>
          <a:lstStyle>
            <a:lvl1pPr marL="457200" marR="0" lvl="0" indent="-228600" algn="l">
              <a:lnSpc>
                <a:spcPct val="90000"/>
              </a:lnSpc>
              <a:spcBef>
                <a:spcPts val="1000"/>
              </a:spcBef>
              <a:spcAft>
                <a:spcPts val="0"/>
              </a:spcAft>
              <a:buClr>
                <a:srgbClr val="050606"/>
              </a:buClr>
              <a:buSzPts val="800"/>
              <a:buFont typeface="Arial"/>
              <a:buNone/>
              <a:defRPr sz="800" b="0" i="0" u="none" strike="noStrike" cap="none">
                <a:solidFill>
                  <a:srgbClr val="050606"/>
                </a:solidFill>
                <a:latin typeface="Arial"/>
                <a:ea typeface="Arial"/>
                <a:cs typeface="Arial"/>
                <a:sym typeface="Arial"/>
              </a:defRPr>
            </a:lvl1pPr>
            <a:lvl2pPr marL="914400" marR="0" lvl="1" indent="-381000" algn="l">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7" name="Google Shape;317;p84"/>
          <p:cNvSpPr txBox="1"/>
          <p:nvPr/>
        </p:nvSpPr>
        <p:spPr>
          <a:xfrm>
            <a:off x="8647173" y="4866155"/>
            <a:ext cx="4413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050606"/>
                </a:solidFill>
                <a:latin typeface="Arial"/>
                <a:ea typeface="Arial"/>
                <a:cs typeface="Arial"/>
                <a:sym typeface="Arial"/>
              </a:rPr>
              <a:t>‹#›</a:t>
            </a:fld>
            <a:endParaRPr sz="900" b="0" i="0" u="none" strike="noStrike" cap="none">
              <a:solidFill>
                <a:srgbClr val="050606"/>
              </a:solidFill>
              <a:latin typeface="Arial"/>
              <a:ea typeface="Arial"/>
              <a:cs typeface="Arial"/>
              <a:sym typeface="Arial"/>
            </a:endParaRPr>
          </a:p>
        </p:txBody>
      </p:sp>
      <p:sp>
        <p:nvSpPr>
          <p:cNvPr id="318" name="Google Shape;318;p84"/>
          <p:cNvSpPr txBox="1">
            <a:spLocks noGrp="1"/>
          </p:cNvSpPr>
          <p:nvPr>
            <p:ph type="body" idx="3"/>
          </p:nvPr>
        </p:nvSpPr>
        <p:spPr>
          <a:xfrm>
            <a:off x="200651" y="718536"/>
            <a:ext cx="8710500" cy="1777800"/>
          </a:xfrm>
          <a:prstGeom prst="rect">
            <a:avLst/>
          </a:prstGeom>
          <a:noFill/>
          <a:ln>
            <a:noFill/>
          </a:ln>
        </p:spPr>
        <p:txBody>
          <a:bodyPr spcFirstLastPara="1" wrap="square" lIns="0" tIns="0" rIns="0" bIns="0" anchor="t" anchorCtr="0">
            <a:spAutoFit/>
          </a:bodyPr>
          <a:lstStyle>
            <a:lvl1pPr marL="457200" marR="0" lvl="0" indent="-228600" algn="l">
              <a:lnSpc>
                <a:spcPct val="90000"/>
              </a:lnSpc>
              <a:spcBef>
                <a:spcPts val="1000"/>
              </a:spcBef>
              <a:spcAft>
                <a:spcPts val="0"/>
              </a:spcAft>
              <a:buClr>
                <a:srgbClr val="050606"/>
              </a:buClr>
              <a:buSzPts val="2400"/>
              <a:buFont typeface="Arial"/>
              <a:buNone/>
              <a:defRPr sz="2400" b="0" i="0" u="none" strike="noStrike" cap="none">
                <a:solidFill>
                  <a:srgbClr val="050606"/>
                </a:solidFill>
                <a:latin typeface="Arial"/>
                <a:ea typeface="Arial"/>
                <a:cs typeface="Arial"/>
                <a:sym typeface="Arial"/>
              </a:defRPr>
            </a:lvl1pPr>
            <a:lvl2pPr marL="914400" marR="0" lvl="1" indent="-381000" algn="l">
              <a:lnSpc>
                <a:spcPct val="90000"/>
              </a:lnSpc>
              <a:spcBef>
                <a:spcPts val="800"/>
              </a:spcBef>
              <a:spcAft>
                <a:spcPts val="0"/>
              </a:spcAft>
              <a:buClr>
                <a:srgbClr val="050606"/>
              </a:buClr>
              <a:buSzPts val="2400"/>
              <a:buFont typeface="Arial"/>
              <a:buChar char="•"/>
              <a:defRPr sz="2400" b="0" i="0" u="none" strike="noStrike" cap="none">
                <a:solidFill>
                  <a:srgbClr val="050606"/>
                </a:solidFill>
                <a:latin typeface="Arial"/>
                <a:ea typeface="Arial"/>
                <a:cs typeface="Arial"/>
                <a:sym typeface="Arial"/>
              </a:defRPr>
            </a:lvl2pPr>
            <a:lvl3pPr marL="1371600" marR="0" lvl="2" indent="-381000" algn="l">
              <a:lnSpc>
                <a:spcPct val="90000"/>
              </a:lnSpc>
              <a:spcBef>
                <a:spcPts val="800"/>
              </a:spcBef>
              <a:spcAft>
                <a:spcPts val="0"/>
              </a:spcAft>
              <a:buClr>
                <a:srgbClr val="050606"/>
              </a:buClr>
              <a:buSzPts val="2400"/>
              <a:buFont typeface="Quattrocento Sans"/>
              <a:buChar char="–"/>
              <a:defRPr sz="2400" b="0" i="0" u="none" strike="noStrike" cap="none">
                <a:solidFill>
                  <a:srgbClr val="050606"/>
                </a:solidFill>
                <a:latin typeface="Arial"/>
                <a:ea typeface="Arial"/>
                <a:cs typeface="Arial"/>
                <a:sym typeface="Arial"/>
              </a:defRPr>
            </a:lvl3pPr>
            <a:lvl4pPr marL="1828800" marR="0" lvl="3" indent="-381000" algn="l">
              <a:lnSpc>
                <a:spcPct val="90000"/>
              </a:lnSpc>
              <a:spcBef>
                <a:spcPts val="500"/>
              </a:spcBef>
              <a:spcAft>
                <a:spcPts val="0"/>
              </a:spcAft>
              <a:buClr>
                <a:srgbClr val="050606"/>
              </a:buClr>
              <a:buSzPts val="2400"/>
              <a:buFont typeface="Noto Sans Symbols"/>
              <a:buChar char="▪"/>
              <a:defRPr sz="2400" b="0" i="0" u="none" strike="noStrike" cap="none">
                <a:solidFill>
                  <a:srgbClr val="050606"/>
                </a:solidFill>
                <a:latin typeface="Arial"/>
                <a:ea typeface="Arial"/>
                <a:cs typeface="Arial"/>
                <a:sym typeface="Arial"/>
              </a:defRPr>
            </a:lvl4pPr>
            <a:lvl5pPr marL="2286000" marR="0" lvl="4" indent="-381000" algn="l">
              <a:lnSpc>
                <a:spcPct val="90000"/>
              </a:lnSpc>
              <a:spcBef>
                <a:spcPts val="500"/>
              </a:spcBef>
              <a:spcAft>
                <a:spcPts val="0"/>
              </a:spcAft>
              <a:buClr>
                <a:srgbClr val="050606"/>
              </a:buClr>
              <a:buSzPts val="2400"/>
              <a:buFont typeface="Century Gothic"/>
              <a:buChar char="○"/>
              <a:defRPr sz="2400" b="0" i="0" u="none" strike="noStrike" cap="none">
                <a:solidFill>
                  <a:srgbClr val="050606"/>
                </a:solidFill>
                <a:latin typeface="Arial"/>
                <a:ea typeface="Arial"/>
                <a:cs typeface="Arial"/>
                <a:sym typeface="Arial"/>
              </a:defRPr>
            </a:lvl5pPr>
            <a:lvl6pPr marL="2743200" marR="0" lvl="5"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19" name="Google Shape;319;p84"/>
          <p:cNvPicPr preferRelativeResize="0"/>
          <p:nvPr/>
        </p:nvPicPr>
        <p:blipFill rotWithShape="1">
          <a:blip r:embed="rId3">
            <a:alphaModFix/>
          </a:blip>
          <a:srcRect/>
          <a:stretch/>
        </p:blipFill>
        <p:spPr>
          <a:xfrm>
            <a:off x="1780779" y="4736124"/>
            <a:ext cx="4498808" cy="27503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64">
          <p15:clr>
            <a:srgbClr val="FBAE40"/>
          </p15:clr>
        </p15:guide>
        <p15:guide id="4" pos="96">
          <p15:clr>
            <a:srgbClr val="FBAE40"/>
          </p15:clr>
        </p15:guide>
        <p15:guide id="5" orient="horz" pos="108">
          <p15:clr>
            <a:srgbClr val="FBAE40"/>
          </p15:clr>
        </p15:guide>
        <p15:guide id="6" orient="horz" pos="316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tandard Layout">
  <p:cSld name="Standard Layout">
    <p:spTree>
      <p:nvGrpSpPr>
        <p:cNvPr id="1" name="Shape 320"/>
        <p:cNvGrpSpPr/>
        <p:nvPr/>
      </p:nvGrpSpPr>
      <p:grpSpPr>
        <a:xfrm>
          <a:off x="0" y="0"/>
          <a:ext cx="0" cy="0"/>
          <a:chOff x="0" y="0"/>
          <a:chExt cx="0" cy="0"/>
        </a:xfrm>
      </p:grpSpPr>
      <p:sp>
        <p:nvSpPr>
          <p:cNvPr id="321" name="Google Shape;321;p85"/>
          <p:cNvSpPr txBox="1">
            <a:spLocks noGrp="1"/>
          </p:cNvSpPr>
          <p:nvPr>
            <p:ph type="ctrTitle"/>
          </p:nvPr>
        </p:nvSpPr>
        <p:spPr>
          <a:xfrm>
            <a:off x="230400" y="107967"/>
            <a:ext cx="8712600" cy="318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BA0C2F"/>
              </a:buClr>
              <a:buSzPts val="1400"/>
              <a:buFont typeface="Gill Sans"/>
              <a:buNone/>
              <a:defRPr sz="1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2" name="Google Shape;322;p85"/>
          <p:cNvSpPr txBox="1">
            <a:spLocks noGrp="1"/>
          </p:cNvSpPr>
          <p:nvPr>
            <p:ph type="subTitle" idx="1"/>
          </p:nvPr>
        </p:nvSpPr>
        <p:spPr>
          <a:xfrm>
            <a:off x="230400" y="630742"/>
            <a:ext cx="8712000" cy="3780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595959"/>
              </a:buClr>
              <a:buSzPts val="900"/>
              <a:buNone/>
              <a:defRPr sz="1200" b="1">
                <a:solidFill>
                  <a:srgbClr val="595959"/>
                </a:solidFill>
                <a:latin typeface="Arial"/>
                <a:ea typeface="Arial"/>
                <a:cs typeface="Arial"/>
                <a:sym typeface="Arial"/>
              </a:defRPr>
            </a:lvl1pPr>
            <a:lvl2pPr lvl="1" algn="ctr">
              <a:lnSpc>
                <a:spcPct val="90000"/>
              </a:lnSpc>
              <a:spcBef>
                <a:spcPts val="800"/>
              </a:spcBef>
              <a:spcAft>
                <a:spcPts val="0"/>
              </a:spcAft>
              <a:buClr>
                <a:srgbClr val="6C6463"/>
              </a:buClr>
              <a:buSzPts val="1100"/>
              <a:buNone/>
              <a:defRPr sz="1500"/>
            </a:lvl2pPr>
            <a:lvl3pPr lvl="2" algn="ctr">
              <a:lnSpc>
                <a:spcPct val="90000"/>
              </a:lnSpc>
              <a:spcBef>
                <a:spcPts val="800"/>
              </a:spcBef>
              <a:spcAft>
                <a:spcPts val="0"/>
              </a:spcAft>
              <a:buClr>
                <a:srgbClr val="6C6463"/>
              </a:buClr>
              <a:buSzPts val="1000"/>
              <a:buNone/>
              <a:defRPr sz="1300"/>
            </a:lvl3pPr>
            <a:lvl4pPr lvl="3" algn="ctr">
              <a:lnSpc>
                <a:spcPct val="90000"/>
              </a:lnSpc>
              <a:spcBef>
                <a:spcPts val="200"/>
              </a:spcBef>
              <a:spcAft>
                <a:spcPts val="0"/>
              </a:spcAft>
              <a:buClr>
                <a:srgbClr val="6C6463"/>
              </a:buClr>
              <a:buSzPts val="900"/>
              <a:buNone/>
              <a:defRPr sz="1200"/>
            </a:lvl4pPr>
            <a:lvl5pPr lvl="4" algn="ctr">
              <a:lnSpc>
                <a:spcPct val="90000"/>
              </a:lnSpc>
              <a:spcBef>
                <a:spcPts val="200"/>
              </a:spcBef>
              <a:spcAft>
                <a:spcPts val="0"/>
              </a:spcAft>
              <a:buClr>
                <a:srgbClr val="6C6463"/>
              </a:buClr>
              <a:buSzPts val="900"/>
              <a:buNone/>
              <a:defRPr sz="1200"/>
            </a:lvl5pPr>
            <a:lvl6pPr lvl="5" algn="ctr">
              <a:lnSpc>
                <a:spcPct val="90000"/>
              </a:lnSpc>
              <a:spcBef>
                <a:spcPts val="200"/>
              </a:spcBef>
              <a:spcAft>
                <a:spcPts val="0"/>
              </a:spcAft>
              <a:buClr>
                <a:schemeClr val="dk1"/>
              </a:buClr>
              <a:buSzPts val="900"/>
              <a:buNone/>
              <a:defRPr sz="1200"/>
            </a:lvl6pPr>
            <a:lvl7pPr lvl="6" algn="ctr">
              <a:lnSpc>
                <a:spcPct val="90000"/>
              </a:lnSpc>
              <a:spcBef>
                <a:spcPts val="200"/>
              </a:spcBef>
              <a:spcAft>
                <a:spcPts val="0"/>
              </a:spcAft>
              <a:buClr>
                <a:schemeClr val="dk1"/>
              </a:buClr>
              <a:buSzPts val="900"/>
              <a:buNone/>
              <a:defRPr sz="1200"/>
            </a:lvl7pPr>
            <a:lvl8pPr lvl="7" algn="ctr">
              <a:lnSpc>
                <a:spcPct val="90000"/>
              </a:lnSpc>
              <a:spcBef>
                <a:spcPts val="200"/>
              </a:spcBef>
              <a:spcAft>
                <a:spcPts val="0"/>
              </a:spcAft>
              <a:buClr>
                <a:schemeClr val="dk1"/>
              </a:buClr>
              <a:buSzPts val="900"/>
              <a:buNone/>
              <a:defRPr sz="1200"/>
            </a:lvl8pPr>
            <a:lvl9pPr lvl="8" algn="ctr">
              <a:lnSpc>
                <a:spcPct val="90000"/>
              </a:lnSpc>
              <a:spcBef>
                <a:spcPts val="200"/>
              </a:spcBef>
              <a:spcAft>
                <a:spcPts val="0"/>
              </a:spcAft>
              <a:buClr>
                <a:schemeClr val="dk1"/>
              </a:buClr>
              <a:buSzPts val="900"/>
              <a:buNone/>
              <a:defRPr sz="1200"/>
            </a:lvl9pPr>
          </a:lstStyle>
          <a:p>
            <a:endParaRPr/>
          </a:p>
        </p:txBody>
      </p:sp>
      <p:sp>
        <p:nvSpPr>
          <p:cNvPr id="323" name="Google Shape;323;p85"/>
          <p:cNvSpPr txBox="1">
            <a:spLocks noGrp="1"/>
          </p:cNvSpPr>
          <p:nvPr>
            <p:ph type="body" idx="2"/>
          </p:nvPr>
        </p:nvSpPr>
        <p:spPr>
          <a:xfrm>
            <a:off x="230400" y="1111929"/>
            <a:ext cx="8712000" cy="3201900"/>
          </a:xfrm>
          <a:prstGeom prst="rect">
            <a:avLst/>
          </a:prstGeom>
          <a:noFill/>
          <a:ln>
            <a:noFill/>
          </a:ln>
        </p:spPr>
        <p:txBody>
          <a:bodyPr spcFirstLastPara="1" wrap="square" lIns="68575" tIns="34275" rIns="68575" bIns="34275" anchor="t" anchorCtr="0">
            <a:normAutofit/>
          </a:bodyPr>
          <a:lstStyle>
            <a:lvl1pPr marL="457200" lvl="0" indent="-279400" algn="l">
              <a:lnSpc>
                <a:spcPct val="90000"/>
              </a:lnSpc>
              <a:spcBef>
                <a:spcPts val="0"/>
              </a:spcBef>
              <a:spcAft>
                <a:spcPts val="0"/>
              </a:spcAft>
              <a:buClr>
                <a:srgbClr val="6C6463"/>
              </a:buClr>
              <a:buSzPts val="800"/>
              <a:buChar char="•"/>
              <a:defRPr sz="1000">
                <a:latin typeface="Arial"/>
                <a:ea typeface="Arial"/>
                <a:cs typeface="Arial"/>
                <a:sym typeface="Arial"/>
              </a:defRPr>
            </a:lvl1pPr>
            <a:lvl2pPr marL="914400" lvl="1" indent="-279400" algn="l">
              <a:lnSpc>
                <a:spcPct val="90000"/>
              </a:lnSpc>
              <a:spcBef>
                <a:spcPts val="800"/>
              </a:spcBef>
              <a:spcAft>
                <a:spcPts val="0"/>
              </a:spcAft>
              <a:buClr>
                <a:srgbClr val="6C6463"/>
              </a:buClr>
              <a:buSzPts val="800"/>
              <a:buFont typeface="Calibri"/>
              <a:buChar char="‐"/>
              <a:defRPr sz="1000">
                <a:latin typeface="Arial"/>
                <a:ea typeface="Arial"/>
                <a:cs typeface="Arial"/>
                <a:sym typeface="Arial"/>
              </a:defRPr>
            </a:lvl2pPr>
            <a:lvl3pPr marL="1371600" lvl="2" indent="-279400" algn="l">
              <a:lnSpc>
                <a:spcPct val="90000"/>
              </a:lnSpc>
              <a:spcBef>
                <a:spcPts val="800"/>
              </a:spcBef>
              <a:spcAft>
                <a:spcPts val="0"/>
              </a:spcAft>
              <a:buClr>
                <a:srgbClr val="6C6463"/>
              </a:buClr>
              <a:buSzPts val="800"/>
              <a:buFont typeface="Noto Sans Symbols"/>
              <a:buChar char="▪"/>
              <a:defRPr sz="1000">
                <a:latin typeface="Arial"/>
                <a:ea typeface="Arial"/>
                <a:cs typeface="Arial"/>
                <a:sym typeface="Arial"/>
              </a:defRPr>
            </a:lvl3pPr>
            <a:lvl4pPr marL="1828800" lvl="3" indent="-279400" algn="l">
              <a:lnSpc>
                <a:spcPct val="90000"/>
              </a:lnSpc>
              <a:spcBef>
                <a:spcPts val="200"/>
              </a:spcBef>
              <a:spcAft>
                <a:spcPts val="0"/>
              </a:spcAft>
              <a:buClr>
                <a:srgbClr val="6C6463"/>
              </a:buClr>
              <a:buSzPts val="800"/>
              <a:buFont typeface="Arial"/>
              <a:buChar char="–"/>
              <a:defRPr sz="1000">
                <a:latin typeface="Arial"/>
                <a:ea typeface="Arial"/>
                <a:cs typeface="Arial"/>
                <a:sym typeface="Arial"/>
              </a:defRPr>
            </a:lvl4pPr>
            <a:lvl5pPr marL="2286000" lvl="4" indent="-279400" algn="l">
              <a:lnSpc>
                <a:spcPct val="90000"/>
              </a:lnSpc>
              <a:spcBef>
                <a:spcPts val="200"/>
              </a:spcBef>
              <a:spcAft>
                <a:spcPts val="0"/>
              </a:spcAft>
              <a:buClr>
                <a:srgbClr val="6C6463"/>
              </a:buClr>
              <a:buSzPts val="800"/>
              <a:buChar char="»"/>
              <a:defRPr sz="1000">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4" name="Google Shape;324;p85"/>
          <p:cNvSpPr txBox="1">
            <a:spLocks noGrp="1"/>
          </p:cNvSpPr>
          <p:nvPr>
            <p:ph type="body" idx="3"/>
          </p:nvPr>
        </p:nvSpPr>
        <p:spPr>
          <a:xfrm>
            <a:off x="2678126" y="4502898"/>
            <a:ext cx="6264300" cy="270300"/>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0"/>
              </a:spcBef>
              <a:spcAft>
                <a:spcPts val="0"/>
              </a:spcAft>
              <a:buClr>
                <a:srgbClr val="595959"/>
              </a:buClr>
              <a:buSzPts val="600"/>
              <a:buNone/>
              <a:defRPr sz="700">
                <a:solidFill>
                  <a:srgbClr val="595959"/>
                </a:solidFill>
                <a:latin typeface="Arial"/>
                <a:ea typeface="Arial"/>
                <a:cs typeface="Arial"/>
                <a:sym typeface="Arial"/>
              </a:defRPr>
            </a:lvl1pPr>
            <a:lvl2pPr marL="914400" lvl="1" indent="-317500" algn="l">
              <a:lnSpc>
                <a:spcPct val="90000"/>
              </a:lnSpc>
              <a:spcBef>
                <a:spcPts val="800"/>
              </a:spcBef>
              <a:spcAft>
                <a:spcPts val="0"/>
              </a:spcAft>
              <a:buClr>
                <a:srgbClr val="6C6463"/>
              </a:buClr>
              <a:buSzPts val="1400"/>
              <a:buChar char="–"/>
              <a:defRPr/>
            </a:lvl2pPr>
            <a:lvl3pPr marL="1371600" lvl="2" indent="-317500" algn="l">
              <a:lnSpc>
                <a:spcPct val="90000"/>
              </a:lnSpc>
              <a:spcBef>
                <a:spcPts val="800"/>
              </a:spcBef>
              <a:spcAft>
                <a:spcPts val="0"/>
              </a:spcAft>
              <a:buClr>
                <a:srgbClr val="6C6463"/>
              </a:buClr>
              <a:buSzPts val="1400"/>
              <a:buChar char="•"/>
              <a:defRPr/>
            </a:lvl3pPr>
            <a:lvl4pPr marL="1828800" lvl="3" indent="-317500" algn="l">
              <a:lnSpc>
                <a:spcPct val="90000"/>
              </a:lnSpc>
              <a:spcBef>
                <a:spcPts val="400"/>
              </a:spcBef>
              <a:spcAft>
                <a:spcPts val="0"/>
              </a:spcAft>
              <a:buClr>
                <a:srgbClr val="6C6463"/>
              </a:buClr>
              <a:buSzPts val="1400"/>
              <a:buChar char="–"/>
              <a:defRPr/>
            </a:lvl4pPr>
            <a:lvl5pPr marL="2286000" lvl="4" indent="-317500" algn="l">
              <a:lnSpc>
                <a:spcPct val="90000"/>
              </a:lnSpc>
              <a:spcBef>
                <a:spcPts val="400"/>
              </a:spcBef>
              <a:spcAft>
                <a:spcPts val="0"/>
              </a:spcAft>
              <a:buClr>
                <a:srgbClr val="6C6463"/>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5"/>
        <p:cNvGrpSpPr/>
        <p:nvPr/>
      </p:nvGrpSpPr>
      <p:grpSpPr>
        <a:xfrm>
          <a:off x="0" y="0"/>
          <a:ext cx="0" cy="0"/>
          <a:chOff x="0" y="0"/>
          <a:chExt cx="0" cy="0"/>
        </a:xfrm>
      </p:grpSpPr>
      <p:sp>
        <p:nvSpPr>
          <p:cNvPr id="326" name="Google Shape;326;p86"/>
          <p:cNvSpPr txBox="1">
            <a:spLocks noGrp="1"/>
          </p:cNvSpPr>
          <p:nvPr>
            <p:ph type="ctrTitle"/>
          </p:nvPr>
        </p:nvSpPr>
        <p:spPr>
          <a:xfrm>
            <a:off x="1143000" y="1166906"/>
            <a:ext cx="6858000" cy="1465800"/>
          </a:xfrm>
          <a:prstGeom prst="rect">
            <a:avLst/>
          </a:prstGeom>
          <a:noFill/>
          <a:ln>
            <a:noFill/>
          </a:ln>
        </p:spPr>
        <p:txBody>
          <a:bodyPr spcFirstLastPara="1" wrap="square" lIns="68575" tIns="34275" rIns="68575" bIns="34275" anchor="b" anchorCtr="0">
            <a:spAutoFit/>
          </a:bodyPr>
          <a:lstStyle>
            <a:lvl1pPr lvl="0" algn="ctr">
              <a:lnSpc>
                <a:spcPct val="100000"/>
              </a:lnSpc>
              <a:spcBef>
                <a:spcPts val="0"/>
              </a:spcBef>
              <a:spcAft>
                <a:spcPts val="0"/>
              </a:spcAft>
              <a:buClr>
                <a:srgbClr val="BA0C2F"/>
              </a:buClr>
              <a:buSzPts val="4400"/>
              <a:buFont typeface="Gill Sans"/>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86"/>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100000"/>
              </a:lnSpc>
              <a:spcBef>
                <a:spcPts val="0"/>
              </a:spcBef>
              <a:spcAft>
                <a:spcPts val="0"/>
              </a:spcAft>
              <a:buClr>
                <a:srgbClr val="6C6463"/>
              </a:buClr>
              <a:buSzPts val="1800"/>
              <a:buNone/>
              <a:defRPr sz="1800"/>
            </a:lvl1pPr>
            <a:lvl2pPr lvl="1" algn="ctr">
              <a:lnSpc>
                <a:spcPct val="100000"/>
              </a:lnSpc>
              <a:spcBef>
                <a:spcPts val="800"/>
              </a:spcBef>
              <a:spcAft>
                <a:spcPts val="0"/>
              </a:spcAft>
              <a:buClr>
                <a:srgbClr val="6C6463"/>
              </a:buClr>
              <a:buSzPts val="1500"/>
              <a:buNone/>
              <a:defRPr sz="1500"/>
            </a:lvl2pPr>
            <a:lvl3pPr lvl="2" algn="ctr">
              <a:lnSpc>
                <a:spcPct val="100000"/>
              </a:lnSpc>
              <a:spcBef>
                <a:spcPts val="800"/>
              </a:spcBef>
              <a:spcAft>
                <a:spcPts val="0"/>
              </a:spcAft>
              <a:buClr>
                <a:srgbClr val="6C6463"/>
              </a:buClr>
              <a:buSzPts val="1300"/>
              <a:buNone/>
              <a:defRPr sz="1300"/>
            </a:lvl3pPr>
            <a:lvl4pPr lvl="3" algn="ctr">
              <a:lnSpc>
                <a:spcPct val="100000"/>
              </a:lnSpc>
              <a:spcBef>
                <a:spcPts val="200"/>
              </a:spcBef>
              <a:spcAft>
                <a:spcPts val="0"/>
              </a:spcAft>
              <a:buClr>
                <a:srgbClr val="6C6463"/>
              </a:buClr>
              <a:buSzPts val="1200"/>
              <a:buNone/>
              <a:defRPr sz="1200"/>
            </a:lvl4pPr>
            <a:lvl5pPr lvl="4" algn="ctr">
              <a:lnSpc>
                <a:spcPct val="100000"/>
              </a:lnSpc>
              <a:spcBef>
                <a:spcPts val="200"/>
              </a:spcBef>
              <a:spcAft>
                <a:spcPts val="0"/>
              </a:spcAft>
              <a:buClr>
                <a:srgbClr val="6C6463"/>
              </a:buClr>
              <a:buSzPts val="1200"/>
              <a:buNone/>
              <a:defRPr sz="1200"/>
            </a:lvl5pPr>
            <a:lvl6pPr lvl="5" algn="ctr">
              <a:lnSpc>
                <a:spcPct val="100000"/>
              </a:lnSpc>
              <a:spcBef>
                <a:spcPts val="200"/>
              </a:spcBef>
              <a:spcAft>
                <a:spcPts val="0"/>
              </a:spcAft>
              <a:buClr>
                <a:schemeClr val="dk1"/>
              </a:buClr>
              <a:buSzPts val="1200"/>
              <a:buNone/>
              <a:defRPr sz="1200"/>
            </a:lvl6pPr>
            <a:lvl7pPr lvl="6" algn="ctr">
              <a:lnSpc>
                <a:spcPct val="100000"/>
              </a:lnSpc>
              <a:spcBef>
                <a:spcPts val="200"/>
              </a:spcBef>
              <a:spcAft>
                <a:spcPts val="0"/>
              </a:spcAft>
              <a:buClr>
                <a:schemeClr val="dk1"/>
              </a:buClr>
              <a:buSzPts val="1200"/>
              <a:buNone/>
              <a:defRPr sz="1200"/>
            </a:lvl7pPr>
            <a:lvl8pPr lvl="7" algn="ctr">
              <a:lnSpc>
                <a:spcPct val="100000"/>
              </a:lnSpc>
              <a:spcBef>
                <a:spcPts val="200"/>
              </a:spcBef>
              <a:spcAft>
                <a:spcPts val="0"/>
              </a:spcAft>
              <a:buClr>
                <a:schemeClr val="dk1"/>
              </a:buClr>
              <a:buSzPts val="1200"/>
              <a:buNone/>
              <a:defRPr sz="1200"/>
            </a:lvl8pPr>
            <a:lvl9pPr lvl="8" algn="ctr">
              <a:lnSpc>
                <a:spcPct val="100000"/>
              </a:lnSpc>
              <a:spcBef>
                <a:spcPts val="200"/>
              </a:spcBef>
              <a:spcAft>
                <a:spcPts val="0"/>
              </a:spcAft>
              <a:buClr>
                <a:schemeClr val="dk1"/>
              </a:buClr>
              <a:buSzPts val="1200"/>
              <a:buNone/>
              <a:defRPr sz="1200"/>
            </a:lvl9pPr>
          </a:lstStyle>
          <a:p>
            <a:endParaRPr/>
          </a:p>
        </p:txBody>
      </p:sp>
      <p:sp>
        <p:nvSpPr>
          <p:cNvPr id="328" name="Google Shape;328;p86"/>
          <p:cNvSpPr txBox="1">
            <a:spLocks noGrp="1"/>
          </p:cNvSpPr>
          <p:nvPr>
            <p:ph type="dt" idx="10"/>
          </p:nvPr>
        </p:nvSpPr>
        <p:spPr>
          <a:xfrm>
            <a:off x="152400" y="4837723"/>
            <a:ext cx="2133600" cy="160200"/>
          </a:xfrm>
          <a:prstGeom prst="rect">
            <a:avLst/>
          </a:prstGeom>
          <a:noFill/>
          <a:ln>
            <a:noFill/>
          </a:ln>
        </p:spPr>
        <p:txBody>
          <a:bodyPr spcFirstLastPara="1" wrap="square" lIns="68575" tIns="34275" rIns="68575" bIns="34275" anchor="ctr" anchorCtr="0">
            <a:sp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29" name="Google Shape;329;p86"/>
          <p:cNvSpPr txBox="1">
            <a:spLocks noGrp="1"/>
          </p:cNvSpPr>
          <p:nvPr>
            <p:ph type="ftr" idx="11"/>
          </p:nvPr>
        </p:nvSpPr>
        <p:spPr>
          <a:xfrm>
            <a:off x="3124200" y="4837723"/>
            <a:ext cx="2895600" cy="160200"/>
          </a:xfrm>
          <a:prstGeom prst="rect">
            <a:avLst/>
          </a:prstGeom>
          <a:noFill/>
          <a:ln>
            <a:noFill/>
          </a:ln>
        </p:spPr>
        <p:txBody>
          <a:bodyPr spcFirstLastPara="1" wrap="square" lIns="68575" tIns="34275" rIns="68575" bIns="34275" anchor="ctr" anchorCtr="0">
            <a:sp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30" name="Google Shape;330;p86"/>
          <p:cNvSpPr txBox="1">
            <a:spLocks noGrp="1"/>
          </p:cNvSpPr>
          <p:nvPr>
            <p:ph type="sldNum" idx="12"/>
          </p:nvPr>
        </p:nvSpPr>
        <p:spPr>
          <a:xfrm>
            <a:off x="6858000" y="4837723"/>
            <a:ext cx="2133600" cy="1617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1"/>
        <p:cNvGrpSpPr/>
        <p:nvPr/>
      </p:nvGrpSpPr>
      <p:grpSpPr>
        <a:xfrm>
          <a:off x="0" y="0"/>
          <a:ext cx="0" cy="0"/>
          <a:chOff x="0" y="0"/>
          <a:chExt cx="0" cy="0"/>
        </a:xfrm>
      </p:grpSpPr>
      <p:sp>
        <p:nvSpPr>
          <p:cNvPr id="332" name="Google Shape;332;p87"/>
          <p:cNvSpPr txBox="1">
            <a:spLocks noGrp="1"/>
          </p:cNvSpPr>
          <p:nvPr>
            <p:ph type="title"/>
          </p:nvPr>
        </p:nvSpPr>
        <p:spPr>
          <a:xfrm>
            <a:off x="258590" y="222757"/>
            <a:ext cx="8556000" cy="344100"/>
          </a:xfrm>
          <a:prstGeom prst="rect">
            <a:avLst/>
          </a:prstGeom>
          <a:noFill/>
          <a:ln>
            <a:noFill/>
          </a:ln>
        </p:spPr>
        <p:txBody>
          <a:bodyPr spcFirstLastPara="1" wrap="square" lIns="68575" tIns="34275" rIns="68575" bIns="34275" anchor="ctr" anchorCtr="0">
            <a:spAutoFit/>
          </a:bodyPr>
          <a:lstStyle>
            <a:lvl1pPr lvl="0" algn="l">
              <a:lnSpc>
                <a:spcPct val="100000"/>
              </a:lnSpc>
              <a:spcBef>
                <a:spcPts val="0"/>
              </a:spcBef>
              <a:spcAft>
                <a:spcPts val="0"/>
              </a:spcAft>
              <a:buClr>
                <a:schemeClr val="lt1"/>
              </a:buClr>
              <a:buSzPts val="1800"/>
              <a:buFont typeface="Gill Sans"/>
              <a:buNone/>
              <a:defRPr sz="1800" b="1" u="sng">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3" name="Google Shape;333;p87"/>
          <p:cNvSpPr txBox="1">
            <a:spLocks noGrp="1"/>
          </p:cNvSpPr>
          <p:nvPr>
            <p:ph type="body" idx="1"/>
          </p:nvPr>
        </p:nvSpPr>
        <p:spPr>
          <a:xfrm>
            <a:off x="258293" y="958381"/>
            <a:ext cx="8634300" cy="3504300"/>
          </a:xfrm>
          <a:prstGeom prst="rect">
            <a:avLst/>
          </a:prstGeom>
          <a:noFill/>
          <a:ln>
            <a:noFill/>
          </a:ln>
        </p:spPr>
        <p:txBody>
          <a:bodyPr spcFirstLastPara="1" wrap="square" lIns="68575" tIns="34275" rIns="68575" bIns="34275" anchor="t" anchorCtr="0">
            <a:normAutofit/>
          </a:bodyPr>
          <a:lstStyle>
            <a:lvl1pPr marL="457200" lvl="0" indent="-285750" algn="l">
              <a:lnSpc>
                <a:spcPct val="100000"/>
              </a:lnSpc>
              <a:spcBef>
                <a:spcPts val="0"/>
              </a:spcBef>
              <a:spcAft>
                <a:spcPts val="0"/>
              </a:spcAft>
              <a:buClr>
                <a:srgbClr val="6C6463"/>
              </a:buClr>
              <a:buSzPts val="900"/>
              <a:buChar char="•"/>
              <a:defRPr sz="900">
                <a:latin typeface="Verdana"/>
                <a:ea typeface="Verdana"/>
                <a:cs typeface="Verdana"/>
                <a:sym typeface="Verdana"/>
              </a:defRPr>
            </a:lvl1pPr>
            <a:lvl2pPr marL="914400" lvl="1" indent="-285750" algn="l">
              <a:lnSpc>
                <a:spcPct val="100000"/>
              </a:lnSpc>
              <a:spcBef>
                <a:spcPts val="800"/>
              </a:spcBef>
              <a:spcAft>
                <a:spcPts val="0"/>
              </a:spcAft>
              <a:buClr>
                <a:srgbClr val="6C6463"/>
              </a:buClr>
              <a:buSzPts val="900"/>
              <a:buFont typeface="Courier New"/>
              <a:buChar char="o"/>
              <a:defRPr sz="900">
                <a:latin typeface="Verdana"/>
                <a:ea typeface="Verdana"/>
                <a:cs typeface="Verdana"/>
                <a:sym typeface="Verdana"/>
              </a:defRPr>
            </a:lvl2pPr>
            <a:lvl3pPr marL="1371600" lvl="2" indent="-285750" algn="l">
              <a:lnSpc>
                <a:spcPct val="100000"/>
              </a:lnSpc>
              <a:spcBef>
                <a:spcPts val="800"/>
              </a:spcBef>
              <a:spcAft>
                <a:spcPts val="0"/>
              </a:spcAft>
              <a:buClr>
                <a:srgbClr val="6C6463"/>
              </a:buClr>
              <a:buSzPts val="900"/>
              <a:buChar char="•"/>
              <a:defRPr sz="900">
                <a:latin typeface="Verdana"/>
                <a:ea typeface="Verdana"/>
                <a:cs typeface="Verdana"/>
                <a:sym typeface="Verdana"/>
              </a:defRPr>
            </a:lvl3pPr>
            <a:lvl4pPr marL="1828800" lvl="3" indent="-285750" algn="l">
              <a:lnSpc>
                <a:spcPct val="100000"/>
              </a:lnSpc>
              <a:spcBef>
                <a:spcPts val="200"/>
              </a:spcBef>
              <a:spcAft>
                <a:spcPts val="0"/>
              </a:spcAft>
              <a:buClr>
                <a:srgbClr val="6C6463"/>
              </a:buClr>
              <a:buSzPts val="900"/>
              <a:buChar char="–"/>
              <a:defRPr sz="900">
                <a:latin typeface="Verdana"/>
                <a:ea typeface="Verdana"/>
                <a:cs typeface="Verdana"/>
                <a:sym typeface="Verdana"/>
              </a:defRPr>
            </a:lvl4pPr>
            <a:lvl5pPr marL="2286000" lvl="4" indent="-285750" algn="l">
              <a:lnSpc>
                <a:spcPct val="100000"/>
              </a:lnSpc>
              <a:spcBef>
                <a:spcPts val="200"/>
              </a:spcBef>
              <a:spcAft>
                <a:spcPts val="0"/>
              </a:spcAft>
              <a:buClr>
                <a:srgbClr val="6C6463"/>
              </a:buClr>
              <a:buSzPts val="900"/>
              <a:buChar char="»"/>
              <a:defRPr sz="900">
                <a:latin typeface="Verdana"/>
                <a:ea typeface="Verdana"/>
                <a:cs typeface="Verdana"/>
                <a:sym typeface="Verdana"/>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334" name="Google Shape;334;p87"/>
          <p:cNvSpPr txBox="1">
            <a:spLocks noGrp="1"/>
          </p:cNvSpPr>
          <p:nvPr>
            <p:ph type="body" idx="2"/>
          </p:nvPr>
        </p:nvSpPr>
        <p:spPr>
          <a:xfrm>
            <a:off x="1925242" y="4519999"/>
            <a:ext cx="6211200" cy="4818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0"/>
              </a:spcBef>
              <a:spcAft>
                <a:spcPts val="0"/>
              </a:spcAft>
              <a:buClr>
                <a:srgbClr val="7F7F7F"/>
              </a:buClr>
              <a:buSzPts val="600"/>
              <a:buNone/>
              <a:defRPr sz="600">
                <a:solidFill>
                  <a:srgbClr val="7F7F7F"/>
                </a:solidFill>
                <a:latin typeface="Verdana"/>
                <a:ea typeface="Verdana"/>
                <a:cs typeface="Verdana"/>
                <a:sym typeface="Verdana"/>
              </a:defRPr>
            </a:lvl1pPr>
            <a:lvl2pPr marL="914400" lvl="1" indent="-266700" algn="l">
              <a:lnSpc>
                <a:spcPct val="100000"/>
              </a:lnSpc>
              <a:spcBef>
                <a:spcPts val="800"/>
              </a:spcBef>
              <a:spcAft>
                <a:spcPts val="0"/>
              </a:spcAft>
              <a:buClr>
                <a:srgbClr val="7F7F7F"/>
              </a:buClr>
              <a:buSzPts val="600"/>
              <a:buChar char="–"/>
              <a:defRPr sz="600">
                <a:solidFill>
                  <a:srgbClr val="7F7F7F"/>
                </a:solidFill>
                <a:latin typeface="Verdana"/>
                <a:ea typeface="Verdana"/>
                <a:cs typeface="Verdana"/>
                <a:sym typeface="Verdana"/>
              </a:defRPr>
            </a:lvl2pPr>
            <a:lvl3pPr marL="1371600" lvl="2" indent="-266700" algn="l">
              <a:lnSpc>
                <a:spcPct val="100000"/>
              </a:lnSpc>
              <a:spcBef>
                <a:spcPts val="800"/>
              </a:spcBef>
              <a:spcAft>
                <a:spcPts val="0"/>
              </a:spcAft>
              <a:buClr>
                <a:srgbClr val="7F7F7F"/>
              </a:buClr>
              <a:buSzPts val="600"/>
              <a:buChar char="•"/>
              <a:defRPr sz="600">
                <a:solidFill>
                  <a:srgbClr val="7F7F7F"/>
                </a:solidFill>
                <a:latin typeface="Verdana"/>
                <a:ea typeface="Verdana"/>
                <a:cs typeface="Verdana"/>
                <a:sym typeface="Verdana"/>
              </a:defRPr>
            </a:lvl3pPr>
            <a:lvl4pPr marL="1828800" lvl="3" indent="-266700" algn="l">
              <a:lnSpc>
                <a:spcPct val="100000"/>
              </a:lnSpc>
              <a:spcBef>
                <a:spcPts val="100"/>
              </a:spcBef>
              <a:spcAft>
                <a:spcPts val="0"/>
              </a:spcAft>
              <a:buClr>
                <a:srgbClr val="7F7F7F"/>
              </a:buClr>
              <a:buSzPts val="600"/>
              <a:buChar char="–"/>
              <a:defRPr sz="600">
                <a:solidFill>
                  <a:srgbClr val="7F7F7F"/>
                </a:solidFill>
                <a:latin typeface="Verdana"/>
                <a:ea typeface="Verdana"/>
                <a:cs typeface="Verdana"/>
                <a:sym typeface="Verdana"/>
              </a:defRPr>
            </a:lvl4pPr>
            <a:lvl5pPr marL="2286000" lvl="4" indent="-266700" algn="l">
              <a:lnSpc>
                <a:spcPct val="100000"/>
              </a:lnSpc>
              <a:spcBef>
                <a:spcPts val="100"/>
              </a:spcBef>
              <a:spcAft>
                <a:spcPts val="0"/>
              </a:spcAft>
              <a:buClr>
                <a:srgbClr val="7F7F7F"/>
              </a:buClr>
              <a:buSzPts val="600"/>
              <a:buChar char="»"/>
              <a:defRPr sz="600">
                <a:solidFill>
                  <a:srgbClr val="7F7F7F"/>
                </a:solidFill>
                <a:latin typeface="Verdana"/>
                <a:ea typeface="Verdana"/>
                <a:cs typeface="Verdana"/>
                <a:sym typeface="Verdana"/>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335" name="Google Shape;335;p87"/>
          <p:cNvSpPr txBox="1"/>
          <p:nvPr/>
        </p:nvSpPr>
        <p:spPr>
          <a:xfrm>
            <a:off x="8819964" y="4954302"/>
            <a:ext cx="324000" cy="189300"/>
          </a:xfrm>
          <a:prstGeom prst="rect">
            <a:avLst/>
          </a:prstGeom>
          <a:noFill/>
          <a:ln>
            <a:noFill/>
          </a:ln>
        </p:spPr>
        <p:txBody>
          <a:bodyPr spcFirstLastPara="1" wrap="square" lIns="68575" tIns="34275" rIns="68575" bIns="34275" anchor="b" anchorCtr="0">
            <a:noAutofit/>
          </a:bodyPr>
          <a:lstStyle/>
          <a:p>
            <a:pPr marL="0" marR="0" lvl="0" indent="0" algn="r" rtl="0">
              <a:lnSpc>
                <a:spcPct val="100000"/>
              </a:lnSpc>
              <a:spcBef>
                <a:spcPts val="0"/>
              </a:spcBef>
              <a:spcAft>
                <a:spcPts val="0"/>
              </a:spcAft>
              <a:buClr>
                <a:srgbClr val="000000"/>
              </a:buClr>
              <a:buSzPts val="900"/>
              <a:buFont typeface="Calibri"/>
              <a:buNone/>
            </a:pPr>
            <a:fld id="{00000000-1234-1234-1234-123412341234}" type="slidenum">
              <a:rPr lang="en" sz="900" b="0" i="0" u="none" strike="noStrike" cap="none">
                <a:solidFill>
                  <a:srgbClr val="000000"/>
                </a:solidFill>
                <a:latin typeface="Calibri"/>
                <a:ea typeface="Calibri"/>
                <a:cs typeface="Calibri"/>
                <a:sym typeface="Calibri"/>
              </a:rPr>
              <a:t>‹#›</a:t>
            </a:fld>
            <a:endParaRPr sz="9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t_Dark Blue Header">
  <p:cSld name="Content_Dark Blue Header">
    <p:spTree>
      <p:nvGrpSpPr>
        <p:cNvPr id="1" name="Shape 336"/>
        <p:cNvGrpSpPr/>
        <p:nvPr/>
      </p:nvGrpSpPr>
      <p:grpSpPr>
        <a:xfrm>
          <a:off x="0" y="0"/>
          <a:ext cx="0" cy="0"/>
          <a:chOff x="0" y="0"/>
          <a:chExt cx="0" cy="0"/>
        </a:xfrm>
      </p:grpSpPr>
      <p:sp>
        <p:nvSpPr>
          <p:cNvPr id="337" name="Google Shape;337;g24f5265ca22_0_12"/>
          <p:cNvSpPr/>
          <p:nvPr/>
        </p:nvSpPr>
        <p:spPr>
          <a:xfrm>
            <a:off x="0" y="0"/>
            <a:ext cx="9144000" cy="82296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38" name="Google Shape;338;g24f5265ca22_0_12"/>
          <p:cNvSpPr txBox="1">
            <a:spLocks noGrp="1"/>
          </p:cNvSpPr>
          <p:nvPr>
            <p:ph type="body" idx="1"/>
          </p:nvPr>
        </p:nvSpPr>
        <p:spPr>
          <a:xfrm>
            <a:off x="225681" y="120015"/>
            <a:ext cx="8765971" cy="582930"/>
          </a:xfrm>
          <a:prstGeom prst="rect">
            <a:avLst/>
          </a:prstGeom>
          <a:noFill/>
          <a:ln>
            <a:noFill/>
          </a:ln>
        </p:spPr>
        <p:txBody>
          <a:bodyPr spcFirstLastPara="1" wrap="square" lIns="0" tIns="0" rIns="0" bIns="0" anchor="ctr" anchorCtr="0">
            <a:normAutofit/>
          </a:bodyPr>
          <a:lstStyle>
            <a:lvl1pPr marL="457200" lvl="0" indent="-228600" algn="l">
              <a:lnSpc>
                <a:spcPct val="90000"/>
              </a:lnSpc>
              <a:spcBef>
                <a:spcPts val="800"/>
              </a:spcBef>
              <a:spcAft>
                <a:spcPts val="0"/>
              </a:spcAft>
              <a:buClr>
                <a:schemeClr val="lt1"/>
              </a:buClr>
              <a:buSzPts val="2400"/>
              <a:buFont typeface="Arial"/>
              <a:buNone/>
              <a:defRPr sz="2400" b="1">
                <a:solidFill>
                  <a:schemeClr val="lt1"/>
                </a:solidFill>
                <a:latin typeface="Arial"/>
                <a:ea typeface="Arial"/>
                <a:cs typeface="Arial"/>
                <a:sym typeface="Arial"/>
              </a:defRPr>
            </a:lvl1pPr>
            <a:lvl2pPr marL="914400" lvl="1" indent="-317500" algn="l">
              <a:lnSpc>
                <a:spcPct val="90000"/>
              </a:lnSpc>
              <a:spcBef>
                <a:spcPts val="400"/>
              </a:spcBef>
              <a:spcAft>
                <a:spcPts val="0"/>
              </a:spcAft>
              <a:buClr>
                <a:schemeClr val="dk1"/>
              </a:buClr>
              <a:buSzPts val="1400"/>
              <a:buChar char="–"/>
              <a:defRPr sz="1100"/>
            </a:lvl2pPr>
            <a:lvl3pPr marL="1371600" lvl="2" indent="-317500" algn="l">
              <a:lnSpc>
                <a:spcPct val="90000"/>
              </a:lnSpc>
              <a:spcBef>
                <a:spcPts val="400"/>
              </a:spcBef>
              <a:spcAft>
                <a:spcPts val="0"/>
              </a:spcAft>
              <a:buClr>
                <a:schemeClr val="dk1"/>
              </a:buClr>
              <a:buSzPts val="1400"/>
              <a:buChar char="•"/>
              <a:defRPr sz="1100"/>
            </a:lvl3pPr>
            <a:lvl4pPr marL="1828800" lvl="3" indent="-317500" algn="l">
              <a:lnSpc>
                <a:spcPct val="90000"/>
              </a:lnSpc>
              <a:spcBef>
                <a:spcPts val="400"/>
              </a:spcBef>
              <a:spcAft>
                <a:spcPts val="0"/>
              </a:spcAft>
              <a:buClr>
                <a:schemeClr val="dk1"/>
              </a:buClr>
              <a:buSzPts val="1400"/>
              <a:buChar char="–"/>
              <a:defRPr sz="1100"/>
            </a:lvl4pPr>
            <a:lvl5pPr marL="2286000" lvl="4" indent="-317500" algn="l">
              <a:lnSpc>
                <a:spcPct val="90000"/>
              </a:lnSpc>
              <a:spcBef>
                <a:spcPts val="400"/>
              </a:spcBef>
              <a:spcAft>
                <a:spcPts val="0"/>
              </a:spcAft>
              <a:buClr>
                <a:schemeClr val="dk1"/>
              </a:buClr>
              <a:buSzPts val="1400"/>
              <a:buChar char="»"/>
              <a:defRPr sz="1100"/>
            </a:lvl5pPr>
            <a:lvl6pPr marL="2743200" lvl="5" indent="-317500" algn="l">
              <a:lnSpc>
                <a:spcPct val="90000"/>
              </a:lnSpc>
              <a:spcBef>
                <a:spcPts val="400"/>
              </a:spcBef>
              <a:spcAft>
                <a:spcPts val="0"/>
              </a:spcAft>
              <a:buClr>
                <a:schemeClr val="dk1"/>
              </a:buClr>
              <a:buSzPts val="1400"/>
              <a:buChar char="•"/>
              <a:defRPr sz="1100"/>
            </a:lvl6pPr>
            <a:lvl7pPr marL="3200400" lvl="6" indent="-317500" algn="l">
              <a:lnSpc>
                <a:spcPct val="90000"/>
              </a:lnSpc>
              <a:spcBef>
                <a:spcPts val="400"/>
              </a:spcBef>
              <a:spcAft>
                <a:spcPts val="0"/>
              </a:spcAft>
              <a:buClr>
                <a:schemeClr val="dk1"/>
              </a:buClr>
              <a:buSzPts val="1400"/>
              <a:buChar char="•"/>
              <a:defRPr sz="1100"/>
            </a:lvl7pPr>
            <a:lvl8pPr marL="3657600" lvl="7" indent="-317500" algn="l">
              <a:lnSpc>
                <a:spcPct val="90000"/>
              </a:lnSpc>
              <a:spcBef>
                <a:spcPts val="400"/>
              </a:spcBef>
              <a:spcAft>
                <a:spcPts val="0"/>
              </a:spcAft>
              <a:buClr>
                <a:schemeClr val="dk1"/>
              </a:buClr>
              <a:buSzPts val="1400"/>
              <a:buChar char="•"/>
              <a:defRPr sz="1100"/>
            </a:lvl8pPr>
            <a:lvl9pPr marL="4114800" lvl="8" indent="-317500" algn="l">
              <a:lnSpc>
                <a:spcPct val="90000"/>
              </a:lnSpc>
              <a:spcBef>
                <a:spcPts val="400"/>
              </a:spcBef>
              <a:spcAft>
                <a:spcPts val="0"/>
              </a:spcAft>
              <a:buClr>
                <a:schemeClr val="dk1"/>
              </a:buClr>
              <a:buSzPts val="1400"/>
              <a:buChar char="•"/>
              <a:defRPr sz="1100"/>
            </a:lvl9pPr>
          </a:lstStyle>
          <a:p>
            <a:endParaRPr/>
          </a:p>
        </p:txBody>
      </p:sp>
      <p:sp>
        <p:nvSpPr>
          <p:cNvPr id="339" name="Google Shape;339;g24f5265ca22_0_12"/>
          <p:cNvSpPr txBox="1">
            <a:spLocks noGrp="1"/>
          </p:cNvSpPr>
          <p:nvPr>
            <p:ph type="body" idx="2"/>
          </p:nvPr>
        </p:nvSpPr>
        <p:spPr>
          <a:xfrm>
            <a:off x="1909749" y="4915280"/>
            <a:ext cx="5799615" cy="116180"/>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800"/>
              </a:spcBef>
              <a:spcAft>
                <a:spcPts val="0"/>
              </a:spcAft>
              <a:buClr>
                <a:srgbClr val="494949"/>
              </a:buClr>
              <a:buSzPts val="600"/>
              <a:buFont typeface="Calibri"/>
              <a:buNone/>
              <a:defRPr sz="600">
                <a:solidFill>
                  <a:srgbClr val="494949"/>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sz="1100"/>
            </a:lvl2pPr>
            <a:lvl3pPr marL="1371600" lvl="2" indent="-317500" algn="l">
              <a:lnSpc>
                <a:spcPct val="90000"/>
              </a:lnSpc>
              <a:spcBef>
                <a:spcPts val="400"/>
              </a:spcBef>
              <a:spcAft>
                <a:spcPts val="0"/>
              </a:spcAft>
              <a:buClr>
                <a:schemeClr val="dk1"/>
              </a:buClr>
              <a:buSzPts val="1400"/>
              <a:buChar char="•"/>
              <a:defRPr sz="1100"/>
            </a:lvl3pPr>
            <a:lvl4pPr marL="1828800" lvl="3" indent="-317500" algn="l">
              <a:lnSpc>
                <a:spcPct val="90000"/>
              </a:lnSpc>
              <a:spcBef>
                <a:spcPts val="400"/>
              </a:spcBef>
              <a:spcAft>
                <a:spcPts val="0"/>
              </a:spcAft>
              <a:buClr>
                <a:schemeClr val="dk1"/>
              </a:buClr>
              <a:buSzPts val="1400"/>
              <a:buChar char="–"/>
              <a:defRPr sz="1100"/>
            </a:lvl4pPr>
            <a:lvl5pPr marL="2286000" lvl="4" indent="-317500" algn="l">
              <a:lnSpc>
                <a:spcPct val="90000"/>
              </a:lnSpc>
              <a:spcBef>
                <a:spcPts val="400"/>
              </a:spcBef>
              <a:spcAft>
                <a:spcPts val="0"/>
              </a:spcAft>
              <a:buClr>
                <a:schemeClr val="dk1"/>
              </a:buClr>
              <a:buSzPts val="1400"/>
              <a:buChar char="»"/>
              <a:defRPr sz="1100"/>
            </a:lvl5pPr>
            <a:lvl6pPr marL="2743200" lvl="5" indent="-317500" algn="l">
              <a:lnSpc>
                <a:spcPct val="90000"/>
              </a:lnSpc>
              <a:spcBef>
                <a:spcPts val="400"/>
              </a:spcBef>
              <a:spcAft>
                <a:spcPts val="0"/>
              </a:spcAft>
              <a:buClr>
                <a:schemeClr val="dk1"/>
              </a:buClr>
              <a:buSzPts val="1400"/>
              <a:buChar char="•"/>
              <a:defRPr sz="1100"/>
            </a:lvl6pPr>
            <a:lvl7pPr marL="3200400" lvl="6" indent="-317500" algn="l">
              <a:lnSpc>
                <a:spcPct val="90000"/>
              </a:lnSpc>
              <a:spcBef>
                <a:spcPts val="400"/>
              </a:spcBef>
              <a:spcAft>
                <a:spcPts val="0"/>
              </a:spcAft>
              <a:buClr>
                <a:schemeClr val="dk1"/>
              </a:buClr>
              <a:buSzPts val="1400"/>
              <a:buChar char="•"/>
              <a:defRPr sz="1100"/>
            </a:lvl7pPr>
            <a:lvl8pPr marL="3657600" lvl="7" indent="-317500" algn="l">
              <a:lnSpc>
                <a:spcPct val="90000"/>
              </a:lnSpc>
              <a:spcBef>
                <a:spcPts val="400"/>
              </a:spcBef>
              <a:spcAft>
                <a:spcPts val="0"/>
              </a:spcAft>
              <a:buClr>
                <a:schemeClr val="dk1"/>
              </a:buClr>
              <a:buSzPts val="1400"/>
              <a:buChar char="•"/>
              <a:defRPr sz="1100"/>
            </a:lvl8pPr>
            <a:lvl9pPr marL="4114800" lvl="8" indent="-317500" algn="l">
              <a:lnSpc>
                <a:spcPct val="90000"/>
              </a:lnSpc>
              <a:spcBef>
                <a:spcPts val="400"/>
              </a:spcBef>
              <a:spcAft>
                <a:spcPts val="0"/>
              </a:spcAft>
              <a:buClr>
                <a:schemeClr val="dk1"/>
              </a:buClr>
              <a:buSzPts val="1400"/>
              <a:buChar char="•"/>
              <a:defRPr sz="1100"/>
            </a:lvl9pPr>
          </a:lstStyle>
          <a:p>
            <a:endParaRPr/>
          </a:p>
        </p:txBody>
      </p:sp>
      <p:sp>
        <p:nvSpPr>
          <p:cNvPr id="340" name="Google Shape;340;g24f5265ca22_0_12"/>
          <p:cNvSpPr txBox="1"/>
          <p:nvPr/>
        </p:nvSpPr>
        <p:spPr>
          <a:xfrm>
            <a:off x="8647174" y="4866156"/>
            <a:ext cx="441231" cy="273844"/>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 sz="700" b="0" i="0" u="none" strike="noStrike" cap="none">
                <a:solidFill>
                  <a:srgbClr val="494949"/>
                </a:solidFill>
                <a:latin typeface="Calibri"/>
                <a:ea typeface="Calibri"/>
                <a:cs typeface="Calibri"/>
                <a:sym typeface="Calibri"/>
              </a:rPr>
              <a:t>‹#›</a:t>
            </a:fld>
            <a:endParaRPr sz="700" b="0" i="0" u="none" strike="noStrike" cap="none">
              <a:solidFill>
                <a:srgbClr val="494949"/>
              </a:solidFill>
              <a:latin typeface="Calibri"/>
              <a:ea typeface="Calibri"/>
              <a:cs typeface="Calibri"/>
              <a:sym typeface="Calibri"/>
            </a:endParaRPr>
          </a:p>
        </p:txBody>
      </p:sp>
      <p:sp>
        <p:nvSpPr>
          <p:cNvPr id="341" name="Google Shape;341;g24f5265ca22_0_12"/>
          <p:cNvSpPr txBox="1">
            <a:spLocks noGrp="1"/>
          </p:cNvSpPr>
          <p:nvPr>
            <p:ph type="body" idx="3"/>
          </p:nvPr>
        </p:nvSpPr>
        <p:spPr>
          <a:xfrm>
            <a:off x="215047" y="887693"/>
            <a:ext cx="8776553" cy="3682525"/>
          </a:xfrm>
          <a:prstGeom prst="rect">
            <a:avLst/>
          </a:prstGeom>
          <a:noFill/>
          <a:ln>
            <a:noFill/>
          </a:ln>
        </p:spPr>
        <p:txBody>
          <a:bodyPr spcFirstLastPara="1" wrap="square" lIns="68575" tIns="34275" rIns="68575" bIns="34275" anchor="t" anchorCtr="0">
            <a:normAutofit/>
          </a:bodyPr>
          <a:lstStyle>
            <a:lvl1pPr marL="457200" lvl="0" indent="-304800" algn="l">
              <a:lnSpc>
                <a:spcPct val="100000"/>
              </a:lnSpc>
              <a:spcBef>
                <a:spcPts val="500"/>
              </a:spcBef>
              <a:spcAft>
                <a:spcPts val="0"/>
              </a:spcAft>
              <a:buClr>
                <a:srgbClr val="494949"/>
              </a:buClr>
              <a:buSzPts val="1200"/>
              <a:buChar char="•"/>
              <a:defRPr sz="1200">
                <a:solidFill>
                  <a:srgbClr val="3A3838"/>
                </a:solidFill>
              </a:defRPr>
            </a:lvl1pPr>
            <a:lvl2pPr marL="914400" lvl="1" indent="-304800" algn="l">
              <a:lnSpc>
                <a:spcPct val="100000"/>
              </a:lnSpc>
              <a:spcBef>
                <a:spcPts val="500"/>
              </a:spcBef>
              <a:spcAft>
                <a:spcPts val="0"/>
              </a:spcAft>
              <a:buClr>
                <a:srgbClr val="494949"/>
              </a:buClr>
              <a:buSzPts val="1200"/>
              <a:buFont typeface="Arial"/>
              <a:buChar char="–"/>
              <a:defRPr sz="1200">
                <a:solidFill>
                  <a:srgbClr val="3A3838"/>
                </a:solidFill>
              </a:defRPr>
            </a:lvl2pPr>
            <a:lvl3pPr marL="1371600" lvl="2" indent="-304800" algn="l">
              <a:lnSpc>
                <a:spcPct val="100000"/>
              </a:lnSpc>
              <a:spcBef>
                <a:spcPts val="500"/>
              </a:spcBef>
              <a:spcAft>
                <a:spcPts val="0"/>
              </a:spcAft>
              <a:buClr>
                <a:srgbClr val="494949"/>
              </a:buClr>
              <a:buSzPts val="1200"/>
              <a:buFont typeface="Arial"/>
              <a:buChar char="&gt;"/>
              <a:defRPr sz="1200">
                <a:solidFill>
                  <a:srgbClr val="3A3838"/>
                </a:solidFill>
              </a:defRPr>
            </a:lvl3pPr>
            <a:lvl4pPr marL="1828800" lvl="3" indent="-304800" algn="l">
              <a:lnSpc>
                <a:spcPct val="100000"/>
              </a:lnSpc>
              <a:spcBef>
                <a:spcPts val="500"/>
              </a:spcBef>
              <a:spcAft>
                <a:spcPts val="0"/>
              </a:spcAft>
              <a:buClr>
                <a:srgbClr val="494949"/>
              </a:buClr>
              <a:buSzPts val="1200"/>
              <a:buFont typeface="Noto Sans Symbols"/>
              <a:buChar char="▪"/>
              <a:defRPr sz="1200">
                <a:solidFill>
                  <a:srgbClr val="3A3838"/>
                </a:solidFill>
              </a:defRPr>
            </a:lvl4pPr>
            <a:lvl5pPr marL="2286000" lvl="4" indent="-304800" algn="l">
              <a:lnSpc>
                <a:spcPct val="100000"/>
              </a:lnSpc>
              <a:spcBef>
                <a:spcPts val="500"/>
              </a:spcBef>
              <a:spcAft>
                <a:spcPts val="0"/>
              </a:spcAft>
              <a:buClr>
                <a:srgbClr val="494949"/>
              </a:buClr>
              <a:buSzPts val="1200"/>
              <a:buFont typeface="Arial"/>
              <a:buChar char="»"/>
              <a:defRPr sz="1200">
                <a:solidFill>
                  <a:srgbClr val="3A3838"/>
                </a:solidFill>
              </a:defRPr>
            </a:lvl5pPr>
            <a:lvl6pPr marL="2743200" lvl="5" indent="-317500" algn="l">
              <a:lnSpc>
                <a:spcPct val="90000"/>
              </a:lnSpc>
              <a:spcBef>
                <a:spcPts val="500"/>
              </a:spcBef>
              <a:spcAft>
                <a:spcPts val="0"/>
              </a:spcAft>
              <a:buClr>
                <a:schemeClr val="dk1"/>
              </a:buClr>
              <a:buSzPts val="1400"/>
              <a:buChar char="•"/>
              <a:defRPr sz="1100"/>
            </a:lvl6pPr>
            <a:lvl7pPr marL="3200400" lvl="6" indent="-317500" algn="l">
              <a:lnSpc>
                <a:spcPct val="90000"/>
              </a:lnSpc>
              <a:spcBef>
                <a:spcPts val="400"/>
              </a:spcBef>
              <a:spcAft>
                <a:spcPts val="0"/>
              </a:spcAft>
              <a:buClr>
                <a:schemeClr val="dk1"/>
              </a:buClr>
              <a:buSzPts val="1400"/>
              <a:buChar char="•"/>
              <a:defRPr sz="1100"/>
            </a:lvl7pPr>
            <a:lvl8pPr marL="3657600" lvl="7" indent="-317500" algn="l">
              <a:lnSpc>
                <a:spcPct val="90000"/>
              </a:lnSpc>
              <a:spcBef>
                <a:spcPts val="400"/>
              </a:spcBef>
              <a:spcAft>
                <a:spcPts val="0"/>
              </a:spcAft>
              <a:buClr>
                <a:schemeClr val="dk1"/>
              </a:buClr>
              <a:buSzPts val="1400"/>
              <a:buChar char="•"/>
              <a:defRPr sz="1100"/>
            </a:lvl8pPr>
            <a:lvl9pPr marL="4114800" lvl="8" indent="-317500" algn="l">
              <a:lnSpc>
                <a:spcPct val="90000"/>
              </a:lnSpc>
              <a:spcBef>
                <a:spcPts val="400"/>
              </a:spcBef>
              <a:spcAft>
                <a:spcPts val="0"/>
              </a:spcAft>
              <a:buClr>
                <a:schemeClr val="dk1"/>
              </a:buClr>
              <a:buSzPts val="1400"/>
              <a:buChar char="•"/>
              <a:defRPr sz="1100"/>
            </a:lvl9pPr>
          </a:lstStyle>
          <a:p>
            <a:endParaRPr/>
          </a:p>
        </p:txBody>
      </p:sp>
      <p:pic>
        <p:nvPicPr>
          <p:cNvPr id="342" name="Google Shape;342;g24f5265ca22_0_12"/>
          <p:cNvPicPr preferRelativeResize="0"/>
          <p:nvPr/>
        </p:nvPicPr>
        <p:blipFill rotWithShape="1">
          <a:blip r:embed="rId2">
            <a:alphaModFix/>
          </a:blip>
          <a:srcRect/>
          <a:stretch/>
        </p:blipFill>
        <p:spPr>
          <a:xfrm>
            <a:off x="136953" y="4570218"/>
            <a:ext cx="1714500" cy="5364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pos="2880">
          <p15:clr>
            <a:srgbClr val="FBAE40"/>
          </p15:clr>
        </p15:guide>
        <p15:guide id="2" pos="5664">
          <p15:clr>
            <a:srgbClr val="FBAE40"/>
          </p15:clr>
        </p15:guide>
        <p15:guide id="3" pos="96">
          <p15:clr>
            <a:srgbClr val="FBAE40"/>
          </p15:clr>
        </p15:guide>
        <p15:guide id="4" orient="horz" pos="108">
          <p15:clr>
            <a:srgbClr val="FBAE40"/>
          </p15:clr>
        </p15:guide>
        <p15:guide id="5" orient="horz" pos="316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44"/>
        <p:cNvGrpSpPr/>
        <p:nvPr/>
      </p:nvGrpSpPr>
      <p:grpSpPr>
        <a:xfrm>
          <a:off x="0" y="0"/>
          <a:ext cx="0" cy="0"/>
          <a:chOff x="0" y="0"/>
          <a:chExt cx="0" cy="0"/>
        </a:xfrm>
      </p:grpSpPr>
      <p:sp>
        <p:nvSpPr>
          <p:cNvPr id="45" name="Google Shape;45;p35"/>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6" name="Google Shape;46;p35"/>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7" name="Google Shape;47;p35"/>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6C6463"/>
              </a:buClr>
              <a:buSzPts val="1400"/>
              <a:buChar char="»"/>
              <a:defRPr sz="1400" i="0" u="none" strike="noStrike" cap="none">
                <a:solidFill>
                  <a:srgbClr val="6C6463"/>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ue/Gray 1 Content">
  <p:cSld name="Blue/Gray 1 Content">
    <p:bg>
      <p:bgPr>
        <a:solidFill>
          <a:srgbClr val="E7E7E5"/>
        </a:solidFill>
        <a:effectLst/>
      </p:bgPr>
    </p:bg>
    <p:spTree>
      <p:nvGrpSpPr>
        <p:cNvPr id="1" name="Shape 347"/>
        <p:cNvGrpSpPr/>
        <p:nvPr/>
      </p:nvGrpSpPr>
      <p:grpSpPr>
        <a:xfrm>
          <a:off x="0" y="0"/>
          <a:ext cx="0" cy="0"/>
          <a:chOff x="0" y="0"/>
          <a:chExt cx="0" cy="0"/>
        </a:xfrm>
      </p:grpSpPr>
      <p:sp>
        <p:nvSpPr>
          <p:cNvPr id="348" name="Google Shape;348;p16"/>
          <p:cNvSpPr txBox="1">
            <a:spLocks noGrp="1"/>
          </p:cNvSpPr>
          <p:nvPr>
            <p:ph type="body" idx="1"/>
          </p:nvPr>
        </p:nvSpPr>
        <p:spPr>
          <a:xfrm>
            <a:off x="685800" y="1200150"/>
            <a:ext cx="7772400" cy="3429000"/>
          </a:xfrm>
          <a:prstGeom prst="rect">
            <a:avLst/>
          </a:prstGeom>
          <a:noFill/>
          <a:ln>
            <a:noFill/>
          </a:ln>
        </p:spPr>
        <p:txBody>
          <a:bodyPr spcFirstLastPara="1" wrap="square" lIns="91425" tIns="45700" rIns="91425" bIns="45700" anchor="t" anchorCtr="0">
            <a:normAutofit/>
          </a:bodyPr>
          <a:lstStyle>
            <a:lvl1pPr marL="457200" lvl="0" indent="-342900" algn="l">
              <a:lnSpc>
                <a:spcPct val="115000"/>
              </a:lnSpc>
              <a:spcBef>
                <a:spcPts val="0"/>
              </a:spcBef>
              <a:spcAft>
                <a:spcPts val="0"/>
              </a:spcAft>
              <a:buClr>
                <a:srgbClr val="635C5B"/>
              </a:buClr>
              <a:buSzPts val="1800"/>
              <a:buChar char="●"/>
              <a:defRPr/>
            </a:lvl1pPr>
            <a:lvl2pPr marL="914400" lvl="1" indent="-342900" algn="l">
              <a:lnSpc>
                <a:spcPct val="115000"/>
              </a:lnSpc>
              <a:spcBef>
                <a:spcPts val="1200"/>
              </a:spcBef>
              <a:spcAft>
                <a:spcPts val="0"/>
              </a:spcAft>
              <a:buClr>
                <a:srgbClr val="635C5B"/>
              </a:buClr>
              <a:buSzPts val="1800"/>
              <a:buChar char="○"/>
              <a:defRPr/>
            </a:lvl2pPr>
            <a:lvl3pPr marL="1371600" lvl="2" indent="-342900" algn="l">
              <a:lnSpc>
                <a:spcPct val="115000"/>
              </a:lnSpc>
              <a:spcBef>
                <a:spcPts val="1200"/>
              </a:spcBef>
              <a:spcAft>
                <a:spcPts val="0"/>
              </a:spcAft>
              <a:buClr>
                <a:srgbClr val="6C6463"/>
              </a:buClr>
              <a:buSzPts val="1800"/>
              <a:buChar char="■"/>
              <a:defRPr/>
            </a:lvl3pPr>
            <a:lvl4pPr marL="1828800" lvl="3" indent="-342900" algn="l">
              <a:lnSpc>
                <a:spcPct val="115000"/>
              </a:lnSpc>
              <a:spcBef>
                <a:spcPts val="1200"/>
              </a:spcBef>
              <a:spcAft>
                <a:spcPts val="0"/>
              </a:spcAft>
              <a:buClr>
                <a:srgbClr val="6C6463"/>
              </a:buClr>
              <a:buSzPts val="1800"/>
              <a:buChar char="●"/>
              <a:defRPr/>
            </a:lvl4pPr>
            <a:lvl5pPr marL="2286000" lvl="4" indent="-342900" algn="l">
              <a:lnSpc>
                <a:spcPct val="115000"/>
              </a:lnSpc>
              <a:spcBef>
                <a:spcPts val="1200"/>
              </a:spcBef>
              <a:spcAft>
                <a:spcPts val="0"/>
              </a:spcAft>
              <a:buClr>
                <a:srgbClr val="6C6463"/>
              </a:buClr>
              <a:buSzPts val="1800"/>
              <a:buChar char="○"/>
              <a:defRPr/>
            </a:lvl5pPr>
            <a:lvl6pPr marL="2743200" lvl="5" indent="-342900" algn="l">
              <a:lnSpc>
                <a:spcPct val="115000"/>
              </a:lnSpc>
              <a:spcBef>
                <a:spcPts val="1200"/>
              </a:spcBef>
              <a:spcAft>
                <a:spcPts val="0"/>
              </a:spcAft>
              <a:buClr>
                <a:schemeClr val="dk1"/>
              </a:buClr>
              <a:buSzPts val="1800"/>
              <a:buChar char="■"/>
              <a:defRPr/>
            </a:lvl6pPr>
            <a:lvl7pPr marL="3200400" lvl="6" indent="-342900" algn="l">
              <a:lnSpc>
                <a:spcPct val="115000"/>
              </a:lnSpc>
              <a:spcBef>
                <a:spcPts val="1200"/>
              </a:spcBef>
              <a:spcAft>
                <a:spcPts val="0"/>
              </a:spcAft>
              <a:buClr>
                <a:schemeClr val="dk1"/>
              </a:buClr>
              <a:buSzPts val="1800"/>
              <a:buChar char="●"/>
              <a:defRPr/>
            </a:lvl7pPr>
            <a:lvl8pPr marL="3657600" lvl="7" indent="-342900" algn="l">
              <a:lnSpc>
                <a:spcPct val="115000"/>
              </a:lnSpc>
              <a:spcBef>
                <a:spcPts val="1200"/>
              </a:spcBef>
              <a:spcAft>
                <a:spcPts val="0"/>
              </a:spcAft>
              <a:buClr>
                <a:schemeClr val="dk1"/>
              </a:buClr>
              <a:buSzPts val="1800"/>
              <a:buChar char="○"/>
              <a:defRPr/>
            </a:lvl8pPr>
            <a:lvl9pPr marL="4114800" lvl="8" indent="-342900" algn="l">
              <a:lnSpc>
                <a:spcPct val="115000"/>
              </a:lnSpc>
              <a:spcBef>
                <a:spcPts val="1200"/>
              </a:spcBef>
              <a:spcAft>
                <a:spcPts val="1200"/>
              </a:spcAft>
              <a:buClr>
                <a:schemeClr val="dk1"/>
              </a:buClr>
              <a:buSzPts val="1800"/>
              <a:buChar char="■"/>
              <a:defRPr/>
            </a:lvl9pPr>
          </a:lstStyle>
          <a:p>
            <a:endParaRPr/>
          </a:p>
        </p:txBody>
      </p:sp>
      <p:sp>
        <p:nvSpPr>
          <p:cNvPr id="349" name="Google Shape;349;p16"/>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0" name="Google Shape;350;p16"/>
          <p:cNvSpPr txBox="1">
            <a:spLocks noGrp="1"/>
          </p:cNvSpPr>
          <p:nvPr>
            <p:ph type="ftr" idx="11"/>
          </p:nvPr>
        </p:nvSpPr>
        <p:spPr>
          <a:xfrm>
            <a:off x="3124200" y="4890700"/>
            <a:ext cx="2895600" cy="138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1" name="Google Shape;351;p16"/>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52" name="Google Shape;352;p16"/>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067B9"/>
              </a:buClr>
              <a:buSzPts val="2800"/>
              <a:buFont typeface="Cabin"/>
              <a:buNone/>
              <a:defRPr>
                <a:solidFill>
                  <a:srgbClr val="0067B9"/>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3"/>
        <p:cNvGrpSpPr/>
        <p:nvPr/>
      </p:nvGrpSpPr>
      <p:grpSpPr>
        <a:xfrm>
          <a:off x="0" y="0"/>
          <a:ext cx="0" cy="0"/>
          <a:chOff x="0" y="0"/>
          <a:chExt cx="0" cy="0"/>
        </a:xfrm>
      </p:grpSpPr>
      <p:sp>
        <p:nvSpPr>
          <p:cNvPr id="354" name="Google Shape;354;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5" name="Google Shape;355;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56" name="Google Shape;356;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1">
  <p:cSld name="CUSTOM">
    <p:spTree>
      <p:nvGrpSpPr>
        <p:cNvPr id="1" name="Shape 357"/>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8"/>
        <p:cNvGrpSpPr/>
        <p:nvPr/>
      </p:nvGrpSpPr>
      <p:grpSpPr>
        <a:xfrm>
          <a:off x="0" y="0"/>
          <a:ext cx="0" cy="0"/>
          <a:chOff x="0" y="0"/>
          <a:chExt cx="0" cy="0"/>
        </a:xfrm>
      </p:grpSpPr>
      <p:sp>
        <p:nvSpPr>
          <p:cNvPr id="359" name="Google Shape;359;p2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60" name="Google Shape;360;p2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61" name="Google Shape;361;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2"/>
        <p:cNvGrpSpPr/>
        <p:nvPr/>
      </p:nvGrpSpPr>
      <p:grpSpPr>
        <a:xfrm>
          <a:off x="0" y="0"/>
          <a:ext cx="0" cy="0"/>
          <a:chOff x="0" y="0"/>
          <a:chExt cx="0" cy="0"/>
        </a:xfrm>
      </p:grpSpPr>
      <p:sp>
        <p:nvSpPr>
          <p:cNvPr id="363" name="Google Shape;363;p2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64" name="Google Shape;364;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5"/>
        <p:cNvGrpSpPr/>
        <p:nvPr/>
      </p:nvGrpSpPr>
      <p:grpSpPr>
        <a:xfrm>
          <a:off x="0" y="0"/>
          <a:ext cx="0" cy="0"/>
          <a:chOff x="0" y="0"/>
          <a:chExt cx="0" cy="0"/>
        </a:xfrm>
      </p:grpSpPr>
      <p:sp>
        <p:nvSpPr>
          <p:cNvPr id="366" name="Google Shape;366;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7" name="Google Shape;367;p2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68" name="Google Shape;368;p2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69" name="Google Shape;369;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0"/>
        <p:cNvGrpSpPr/>
        <p:nvPr/>
      </p:nvGrpSpPr>
      <p:grpSpPr>
        <a:xfrm>
          <a:off x="0" y="0"/>
          <a:ext cx="0" cy="0"/>
          <a:chOff x="0" y="0"/>
          <a:chExt cx="0" cy="0"/>
        </a:xfrm>
      </p:grpSpPr>
      <p:sp>
        <p:nvSpPr>
          <p:cNvPr id="371" name="Google Shape;371;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2" name="Google Shape;372;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3"/>
        <p:cNvGrpSpPr/>
        <p:nvPr/>
      </p:nvGrpSpPr>
      <p:grpSpPr>
        <a:xfrm>
          <a:off x="0" y="0"/>
          <a:ext cx="0" cy="0"/>
          <a:chOff x="0" y="0"/>
          <a:chExt cx="0" cy="0"/>
        </a:xfrm>
      </p:grpSpPr>
      <p:sp>
        <p:nvSpPr>
          <p:cNvPr id="374" name="Google Shape;374;p2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75" name="Google Shape;375;p2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6" name="Google Shape;37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7"/>
        <p:cNvGrpSpPr/>
        <p:nvPr/>
      </p:nvGrpSpPr>
      <p:grpSpPr>
        <a:xfrm>
          <a:off x="0" y="0"/>
          <a:ext cx="0" cy="0"/>
          <a:chOff x="0" y="0"/>
          <a:chExt cx="0" cy="0"/>
        </a:xfrm>
      </p:grpSpPr>
      <p:sp>
        <p:nvSpPr>
          <p:cNvPr id="378" name="Google Shape;378;p2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79" name="Google Shape;37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0"/>
        <p:cNvGrpSpPr/>
        <p:nvPr/>
      </p:nvGrpSpPr>
      <p:grpSpPr>
        <a:xfrm>
          <a:off x="0" y="0"/>
          <a:ext cx="0" cy="0"/>
          <a:chOff x="0" y="0"/>
          <a:chExt cx="0" cy="0"/>
        </a:xfrm>
      </p:grpSpPr>
      <p:sp>
        <p:nvSpPr>
          <p:cNvPr id="381" name="Google Shape;381;p2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2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3" name="Google Shape;383;p2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4" name="Google Shape;384;p2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85" name="Google Shape;385;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48"/>
        <p:cNvGrpSpPr/>
        <p:nvPr/>
      </p:nvGrpSpPr>
      <p:grpSpPr>
        <a:xfrm>
          <a:off x="0" y="0"/>
          <a:ext cx="0" cy="0"/>
          <a:chOff x="0" y="0"/>
          <a:chExt cx="0" cy="0"/>
        </a:xfrm>
      </p:grpSpPr>
      <p:sp>
        <p:nvSpPr>
          <p:cNvPr id="49" name="Google Shape;49;p36"/>
          <p:cNvSpPr txBox="1">
            <a:spLocks noGrp="1"/>
          </p:cNvSpPr>
          <p:nvPr>
            <p:ph type="body" idx="1"/>
          </p:nvPr>
        </p:nvSpPr>
        <p:spPr>
          <a:xfrm>
            <a:off x="686104"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50" name="Google Shape;50;p36"/>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36"/>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6"/>
        <p:cNvGrpSpPr/>
        <p:nvPr/>
      </p:nvGrpSpPr>
      <p:grpSpPr>
        <a:xfrm>
          <a:off x="0" y="0"/>
          <a:ext cx="0" cy="0"/>
          <a:chOff x="0" y="0"/>
          <a:chExt cx="0" cy="0"/>
        </a:xfrm>
      </p:grpSpPr>
      <p:sp>
        <p:nvSpPr>
          <p:cNvPr id="387" name="Google Shape;387;p2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388" name="Google Shape;388;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89"/>
        <p:cNvGrpSpPr/>
        <p:nvPr/>
      </p:nvGrpSpPr>
      <p:grpSpPr>
        <a:xfrm>
          <a:off x="0" y="0"/>
          <a:ext cx="0" cy="0"/>
          <a:chOff x="0" y="0"/>
          <a:chExt cx="0" cy="0"/>
        </a:xfrm>
      </p:grpSpPr>
      <p:sp>
        <p:nvSpPr>
          <p:cNvPr id="390" name="Google Shape;390;p2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91" name="Google Shape;391;p2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392" name="Google Shape;392;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3"/>
        <p:cNvGrpSpPr/>
        <p:nvPr/>
      </p:nvGrpSpPr>
      <p:grpSpPr>
        <a:xfrm>
          <a:off x="0" y="0"/>
          <a:ext cx="0" cy="0"/>
          <a:chOff x="0" y="0"/>
          <a:chExt cx="0" cy="0"/>
        </a:xfrm>
      </p:grpSpPr>
      <p:sp>
        <p:nvSpPr>
          <p:cNvPr id="394" name="Google Shape;394;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9"/>
        <p:cNvGrpSpPr/>
        <p:nvPr/>
      </p:nvGrpSpPr>
      <p:grpSpPr>
        <a:xfrm>
          <a:off x="0" y="0"/>
          <a:ext cx="0" cy="0"/>
          <a:chOff x="0" y="0"/>
          <a:chExt cx="0" cy="0"/>
        </a:xfrm>
      </p:grpSpPr>
      <p:sp>
        <p:nvSpPr>
          <p:cNvPr id="400" name="Google Shape;400;g2507d4f7c50_42_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01" name="Google Shape;401;g2507d4f7c50_42_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atin typeface="Arial"/>
                <a:ea typeface="Arial"/>
                <a:cs typeface="Arial"/>
                <a:sym typeface="Aria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2" name="Google Shape;402;g2507d4f7c50_42_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03" name="Google Shape;403;g2507d4f7c50_42_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04" name="Google Shape;404;g2507d4f7c50_42_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405"/>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6"/>
        <p:cNvGrpSpPr/>
        <p:nvPr/>
      </p:nvGrpSpPr>
      <p:grpSpPr>
        <a:xfrm>
          <a:off x="0" y="0"/>
          <a:ext cx="0" cy="0"/>
          <a:chOff x="0" y="0"/>
          <a:chExt cx="0" cy="0"/>
        </a:xfrm>
      </p:grpSpPr>
      <p:sp>
        <p:nvSpPr>
          <p:cNvPr id="407" name="Google Shape;407;g2507d4f7c50_42_1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Arial"/>
              <a:buNone/>
              <a:defRPr sz="3600">
                <a:latin typeface="Arial"/>
                <a:ea typeface="Arial"/>
                <a:cs typeface="Arial"/>
                <a:sym typeface="Aria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408" name="Google Shape;408;g2507d4f7c50_42_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9"/>
        <p:cNvGrpSpPr/>
        <p:nvPr/>
      </p:nvGrpSpPr>
      <p:grpSpPr>
        <a:xfrm>
          <a:off x="0" y="0"/>
          <a:ext cx="0" cy="0"/>
          <a:chOff x="0" y="0"/>
          <a:chExt cx="0" cy="0"/>
        </a:xfrm>
      </p:grpSpPr>
      <p:sp>
        <p:nvSpPr>
          <p:cNvPr id="410" name="Google Shape;410;g2507d4f7c50_42_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5"/>
              </a:buClr>
              <a:buSzPts val="2800"/>
              <a:buFont typeface="Arial"/>
              <a:buNone/>
              <a:defRPr>
                <a:solidFill>
                  <a:schemeClr val="accent5"/>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1" name="Google Shape;411;g2507d4f7c50_42_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Font typeface="Arial"/>
              <a:buChar char="●"/>
              <a:defRPr>
                <a:latin typeface="Arial"/>
                <a:ea typeface="Arial"/>
                <a:cs typeface="Arial"/>
                <a:sym typeface="Arial"/>
              </a:defRPr>
            </a:lvl1pPr>
            <a:lvl2pPr marL="914400" lvl="1" indent="-317500" algn="l">
              <a:lnSpc>
                <a:spcPct val="115000"/>
              </a:lnSpc>
              <a:spcBef>
                <a:spcPts val="1600"/>
              </a:spcBef>
              <a:spcAft>
                <a:spcPts val="0"/>
              </a:spcAft>
              <a:buSzPts val="1400"/>
              <a:buFont typeface="Arial"/>
              <a:buChar char="○"/>
              <a:defRPr>
                <a:latin typeface="Arial"/>
                <a:ea typeface="Arial"/>
                <a:cs typeface="Arial"/>
                <a:sym typeface="Arial"/>
              </a:defRPr>
            </a:lvl2pPr>
            <a:lvl3pPr marL="1371600" lvl="2" indent="-317500" algn="l">
              <a:lnSpc>
                <a:spcPct val="115000"/>
              </a:lnSpc>
              <a:spcBef>
                <a:spcPts val="1600"/>
              </a:spcBef>
              <a:spcAft>
                <a:spcPts val="0"/>
              </a:spcAft>
              <a:buSzPts val="1400"/>
              <a:buFont typeface="Arial"/>
              <a:buChar char="■"/>
              <a:defRPr>
                <a:latin typeface="Arial"/>
                <a:ea typeface="Arial"/>
                <a:cs typeface="Arial"/>
                <a:sym typeface="Arial"/>
              </a:defRPr>
            </a:lvl3pPr>
            <a:lvl4pPr marL="1828800" lvl="3" indent="-317500" algn="l">
              <a:lnSpc>
                <a:spcPct val="115000"/>
              </a:lnSpc>
              <a:spcBef>
                <a:spcPts val="1600"/>
              </a:spcBef>
              <a:spcAft>
                <a:spcPts val="0"/>
              </a:spcAft>
              <a:buSzPts val="1400"/>
              <a:buFont typeface="Arial"/>
              <a:buChar char="●"/>
              <a:defRPr>
                <a:latin typeface="Arial"/>
                <a:ea typeface="Arial"/>
                <a:cs typeface="Arial"/>
                <a:sym typeface="Arial"/>
              </a:defRPr>
            </a:lvl4pPr>
            <a:lvl5pPr marL="2286000" lvl="4" indent="-317500" algn="l">
              <a:lnSpc>
                <a:spcPct val="115000"/>
              </a:lnSpc>
              <a:spcBef>
                <a:spcPts val="1600"/>
              </a:spcBef>
              <a:spcAft>
                <a:spcPts val="0"/>
              </a:spcAft>
              <a:buSzPts val="1400"/>
              <a:buFont typeface="Arial"/>
              <a:buChar char="○"/>
              <a:defRPr>
                <a:latin typeface="Arial"/>
                <a:ea typeface="Arial"/>
                <a:cs typeface="Arial"/>
                <a:sym typeface="Arial"/>
              </a:defRPr>
            </a:lvl5pPr>
            <a:lvl6pPr marL="2743200" lvl="5" indent="-317500" algn="l">
              <a:lnSpc>
                <a:spcPct val="115000"/>
              </a:lnSpc>
              <a:spcBef>
                <a:spcPts val="1600"/>
              </a:spcBef>
              <a:spcAft>
                <a:spcPts val="0"/>
              </a:spcAft>
              <a:buSzPts val="1400"/>
              <a:buFont typeface="Arial"/>
              <a:buChar char="■"/>
              <a:defRPr>
                <a:latin typeface="Arial"/>
                <a:ea typeface="Arial"/>
                <a:cs typeface="Arial"/>
                <a:sym typeface="Arial"/>
              </a:defRPr>
            </a:lvl6pPr>
            <a:lvl7pPr marL="3200400" lvl="6" indent="-317500" algn="l">
              <a:lnSpc>
                <a:spcPct val="115000"/>
              </a:lnSpc>
              <a:spcBef>
                <a:spcPts val="1600"/>
              </a:spcBef>
              <a:spcAft>
                <a:spcPts val="0"/>
              </a:spcAft>
              <a:buSzPts val="1400"/>
              <a:buFont typeface="Arial"/>
              <a:buChar char="●"/>
              <a:defRPr>
                <a:latin typeface="Arial"/>
                <a:ea typeface="Arial"/>
                <a:cs typeface="Arial"/>
                <a:sym typeface="Arial"/>
              </a:defRPr>
            </a:lvl7pPr>
            <a:lvl8pPr marL="3657600" lvl="7" indent="-317500" algn="l">
              <a:lnSpc>
                <a:spcPct val="115000"/>
              </a:lnSpc>
              <a:spcBef>
                <a:spcPts val="1600"/>
              </a:spcBef>
              <a:spcAft>
                <a:spcPts val="0"/>
              </a:spcAft>
              <a:buSzPts val="1400"/>
              <a:buFont typeface="Arial"/>
              <a:buChar char="○"/>
              <a:defRPr>
                <a:latin typeface="Arial"/>
                <a:ea typeface="Arial"/>
                <a:cs typeface="Arial"/>
                <a:sym typeface="Arial"/>
              </a:defRPr>
            </a:lvl8pPr>
            <a:lvl9pPr marL="4114800" lvl="8" indent="-317500" algn="l">
              <a:lnSpc>
                <a:spcPct val="115000"/>
              </a:lnSpc>
              <a:spcBef>
                <a:spcPts val="1600"/>
              </a:spcBef>
              <a:spcAft>
                <a:spcPts val="1600"/>
              </a:spcAft>
              <a:buSzPts val="1400"/>
              <a:buFont typeface="Arial"/>
              <a:buChar char="■"/>
              <a:defRPr>
                <a:latin typeface="Arial"/>
                <a:ea typeface="Arial"/>
                <a:cs typeface="Arial"/>
                <a:sym typeface="Arial"/>
              </a:defRPr>
            </a:lvl9pPr>
          </a:lstStyle>
          <a:p>
            <a:endParaRPr/>
          </a:p>
        </p:txBody>
      </p:sp>
      <p:sp>
        <p:nvSpPr>
          <p:cNvPr id="412" name="Google Shape;412;g2507d4f7c50_42_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3"/>
        <p:cNvGrpSpPr/>
        <p:nvPr/>
      </p:nvGrpSpPr>
      <p:grpSpPr>
        <a:xfrm>
          <a:off x="0" y="0"/>
          <a:ext cx="0" cy="0"/>
          <a:chOff x="0" y="0"/>
          <a:chExt cx="0" cy="0"/>
        </a:xfrm>
      </p:grpSpPr>
      <p:sp>
        <p:nvSpPr>
          <p:cNvPr id="414" name="Google Shape;414;g2507d4f7c50_42_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Arial"/>
              <a:buNone/>
              <a:defRPr>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5" name="Google Shape;415;g2507d4f7c50_42_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6"/>
        <p:cNvGrpSpPr/>
        <p:nvPr/>
      </p:nvGrpSpPr>
      <p:grpSpPr>
        <a:xfrm>
          <a:off x="0" y="0"/>
          <a:ext cx="0" cy="0"/>
          <a:chOff x="0" y="0"/>
          <a:chExt cx="0" cy="0"/>
        </a:xfrm>
      </p:grpSpPr>
      <p:sp>
        <p:nvSpPr>
          <p:cNvPr id="417" name="Google Shape;417;g2507d4f7c50_42_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Font typeface="Arial"/>
              <a:buNone/>
              <a:defRPr sz="4800" b="1">
                <a:latin typeface="Arial"/>
                <a:ea typeface="Arial"/>
                <a:cs typeface="Arial"/>
                <a:sym typeface="Aria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18" name="Google Shape;418;g2507d4f7c50_42_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9"/>
        <p:cNvGrpSpPr/>
        <p:nvPr/>
      </p:nvGrpSpPr>
      <p:grpSpPr>
        <a:xfrm>
          <a:off x="0" y="0"/>
          <a:ext cx="0" cy="0"/>
          <a:chOff x="0" y="0"/>
          <a:chExt cx="0" cy="0"/>
        </a:xfrm>
      </p:grpSpPr>
      <p:sp>
        <p:nvSpPr>
          <p:cNvPr id="420" name="Google Shape;420;g2507d4f7c50_42_2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g2507d4f7c50_42_2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Font typeface="Arial"/>
              <a:buNone/>
              <a:defRPr sz="4200">
                <a:latin typeface="Arial"/>
                <a:ea typeface="Arial"/>
                <a:cs typeface="Arial"/>
                <a:sym typeface="Aria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22" name="Google Shape;422;g2507d4f7c50_42_2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Arial"/>
              <a:buNone/>
              <a:defRPr sz="2100">
                <a:latin typeface="Arial"/>
                <a:ea typeface="Arial"/>
                <a:cs typeface="Arial"/>
                <a:sym typeface="Aria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3" name="Google Shape;423;g2507d4f7c50_42_2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Font typeface="Arial"/>
              <a:buChar char="●"/>
              <a:defRPr>
                <a:latin typeface="Arial"/>
                <a:ea typeface="Arial"/>
                <a:cs typeface="Arial"/>
                <a:sym typeface="Arial"/>
              </a:defRPr>
            </a:lvl1pPr>
            <a:lvl2pPr marL="914400" lvl="1" indent="-317500" algn="l">
              <a:lnSpc>
                <a:spcPct val="115000"/>
              </a:lnSpc>
              <a:spcBef>
                <a:spcPts val="1600"/>
              </a:spcBef>
              <a:spcAft>
                <a:spcPts val="0"/>
              </a:spcAft>
              <a:buSzPts val="1400"/>
              <a:buFont typeface="Arial"/>
              <a:buChar char="○"/>
              <a:defRPr>
                <a:latin typeface="Arial"/>
                <a:ea typeface="Arial"/>
                <a:cs typeface="Arial"/>
                <a:sym typeface="Arial"/>
              </a:defRPr>
            </a:lvl2pPr>
            <a:lvl3pPr marL="1371600" lvl="2" indent="-317500" algn="l">
              <a:lnSpc>
                <a:spcPct val="115000"/>
              </a:lnSpc>
              <a:spcBef>
                <a:spcPts val="1600"/>
              </a:spcBef>
              <a:spcAft>
                <a:spcPts val="0"/>
              </a:spcAft>
              <a:buSzPts val="1400"/>
              <a:buFont typeface="Arial"/>
              <a:buChar char="■"/>
              <a:defRPr>
                <a:latin typeface="Arial"/>
                <a:ea typeface="Arial"/>
                <a:cs typeface="Arial"/>
                <a:sym typeface="Arial"/>
              </a:defRPr>
            </a:lvl3pPr>
            <a:lvl4pPr marL="1828800" lvl="3" indent="-317500" algn="l">
              <a:lnSpc>
                <a:spcPct val="115000"/>
              </a:lnSpc>
              <a:spcBef>
                <a:spcPts val="1600"/>
              </a:spcBef>
              <a:spcAft>
                <a:spcPts val="0"/>
              </a:spcAft>
              <a:buSzPts val="1400"/>
              <a:buFont typeface="Arial"/>
              <a:buChar char="●"/>
              <a:defRPr>
                <a:latin typeface="Arial"/>
                <a:ea typeface="Arial"/>
                <a:cs typeface="Arial"/>
                <a:sym typeface="Arial"/>
              </a:defRPr>
            </a:lvl4pPr>
            <a:lvl5pPr marL="2286000" lvl="4" indent="-317500" algn="l">
              <a:lnSpc>
                <a:spcPct val="115000"/>
              </a:lnSpc>
              <a:spcBef>
                <a:spcPts val="1600"/>
              </a:spcBef>
              <a:spcAft>
                <a:spcPts val="0"/>
              </a:spcAft>
              <a:buSzPts val="1400"/>
              <a:buFont typeface="Arial"/>
              <a:buChar char="○"/>
              <a:defRPr>
                <a:latin typeface="Arial"/>
                <a:ea typeface="Arial"/>
                <a:cs typeface="Arial"/>
                <a:sym typeface="Arial"/>
              </a:defRPr>
            </a:lvl5pPr>
            <a:lvl6pPr marL="2743200" lvl="5" indent="-317500" algn="l">
              <a:lnSpc>
                <a:spcPct val="115000"/>
              </a:lnSpc>
              <a:spcBef>
                <a:spcPts val="1600"/>
              </a:spcBef>
              <a:spcAft>
                <a:spcPts val="0"/>
              </a:spcAft>
              <a:buSzPts val="1400"/>
              <a:buFont typeface="Arial"/>
              <a:buChar char="■"/>
              <a:defRPr>
                <a:latin typeface="Arial"/>
                <a:ea typeface="Arial"/>
                <a:cs typeface="Arial"/>
                <a:sym typeface="Arial"/>
              </a:defRPr>
            </a:lvl6pPr>
            <a:lvl7pPr marL="3200400" lvl="6" indent="-317500" algn="l">
              <a:lnSpc>
                <a:spcPct val="115000"/>
              </a:lnSpc>
              <a:spcBef>
                <a:spcPts val="1600"/>
              </a:spcBef>
              <a:spcAft>
                <a:spcPts val="0"/>
              </a:spcAft>
              <a:buSzPts val="1400"/>
              <a:buFont typeface="Arial"/>
              <a:buChar char="●"/>
              <a:defRPr>
                <a:latin typeface="Arial"/>
                <a:ea typeface="Arial"/>
                <a:cs typeface="Arial"/>
                <a:sym typeface="Arial"/>
              </a:defRPr>
            </a:lvl7pPr>
            <a:lvl8pPr marL="3657600" lvl="7" indent="-317500" algn="l">
              <a:lnSpc>
                <a:spcPct val="115000"/>
              </a:lnSpc>
              <a:spcBef>
                <a:spcPts val="1600"/>
              </a:spcBef>
              <a:spcAft>
                <a:spcPts val="0"/>
              </a:spcAft>
              <a:buSzPts val="1400"/>
              <a:buFont typeface="Arial"/>
              <a:buChar char="○"/>
              <a:defRPr>
                <a:latin typeface="Arial"/>
                <a:ea typeface="Arial"/>
                <a:cs typeface="Arial"/>
                <a:sym typeface="Arial"/>
              </a:defRPr>
            </a:lvl8pPr>
            <a:lvl9pPr marL="4114800" lvl="8" indent="-317500" algn="l">
              <a:lnSpc>
                <a:spcPct val="115000"/>
              </a:lnSpc>
              <a:spcBef>
                <a:spcPts val="1600"/>
              </a:spcBef>
              <a:spcAft>
                <a:spcPts val="1600"/>
              </a:spcAft>
              <a:buSzPts val="1400"/>
              <a:buFont typeface="Arial"/>
              <a:buChar char="■"/>
              <a:defRPr>
                <a:latin typeface="Arial"/>
                <a:ea typeface="Arial"/>
                <a:cs typeface="Arial"/>
                <a:sym typeface="Arial"/>
              </a:defRPr>
            </a:lvl9pPr>
          </a:lstStyle>
          <a:p>
            <a:endParaRPr/>
          </a:p>
        </p:txBody>
      </p:sp>
      <p:sp>
        <p:nvSpPr>
          <p:cNvPr id="424" name="Google Shape;424;g2507d4f7c50_42_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52"/>
        <p:cNvGrpSpPr/>
        <p:nvPr/>
      </p:nvGrpSpPr>
      <p:grpSpPr>
        <a:xfrm>
          <a:off x="0" y="0"/>
          <a:ext cx="0" cy="0"/>
          <a:chOff x="0" y="0"/>
          <a:chExt cx="0" cy="0"/>
        </a:xfrm>
      </p:grpSpPr>
      <p:sp>
        <p:nvSpPr>
          <p:cNvPr id="53" name="Google Shape;53;p37"/>
          <p:cNvSpPr txBox="1">
            <a:spLocks noGrp="1"/>
          </p:cNvSpPr>
          <p:nvPr>
            <p:ph type="body" idx="1"/>
          </p:nvPr>
        </p:nvSpPr>
        <p:spPr>
          <a:xfrm>
            <a:off x="686104" y="1286662"/>
            <a:ext cx="2514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54" name="Google Shape;54;p37"/>
          <p:cNvSpPr txBox="1">
            <a:spLocks noGrp="1"/>
          </p:cNvSpPr>
          <p:nvPr>
            <p:ph type="body" idx="2"/>
          </p:nvPr>
        </p:nvSpPr>
        <p:spPr>
          <a:xfrm>
            <a:off x="5943600"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55" name="Google Shape;55;p37"/>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6" name="Google Shape;56;p37"/>
          <p:cNvSpPr txBox="1">
            <a:spLocks noGrp="1"/>
          </p:cNvSpPr>
          <p:nvPr>
            <p:ph type="body" idx="3"/>
          </p:nvPr>
        </p:nvSpPr>
        <p:spPr>
          <a:xfrm>
            <a:off x="3428698" y="1286650"/>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57" name="Google Shape;57;p37"/>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5"/>
        <p:cNvGrpSpPr/>
        <p:nvPr/>
      </p:nvGrpSpPr>
      <p:grpSpPr>
        <a:xfrm>
          <a:off x="0" y="0"/>
          <a:ext cx="0" cy="0"/>
          <a:chOff x="0" y="0"/>
          <a:chExt cx="0" cy="0"/>
        </a:xfrm>
      </p:grpSpPr>
      <p:sp>
        <p:nvSpPr>
          <p:cNvPr id="426" name="Google Shape;426;g2507d4f7c50_42_3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Font typeface="Arial"/>
              <a:buNone/>
              <a:defRPr>
                <a:latin typeface="Arial"/>
                <a:ea typeface="Arial"/>
                <a:cs typeface="Arial"/>
                <a:sym typeface="Arial"/>
              </a:defRPr>
            </a:lvl1pPr>
          </a:lstStyle>
          <a:p>
            <a:endParaRPr/>
          </a:p>
        </p:txBody>
      </p:sp>
      <p:sp>
        <p:nvSpPr>
          <p:cNvPr id="427" name="Google Shape;427;g2507d4f7c50_42_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28"/>
        <p:cNvGrpSpPr/>
        <p:nvPr/>
      </p:nvGrpSpPr>
      <p:grpSpPr>
        <a:xfrm>
          <a:off x="0" y="0"/>
          <a:ext cx="0" cy="0"/>
          <a:chOff x="0" y="0"/>
          <a:chExt cx="0" cy="0"/>
        </a:xfrm>
      </p:grpSpPr>
      <p:sp>
        <p:nvSpPr>
          <p:cNvPr id="429" name="Google Shape;429;g2507d4f7c50_42_3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Font typeface="Arial"/>
              <a:buNone/>
              <a:defRPr sz="12000" b="1">
                <a:latin typeface="Arial"/>
                <a:ea typeface="Arial"/>
                <a:cs typeface="Arial"/>
                <a:sym typeface="Aria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30" name="Google Shape;430;g2507d4f7c50_42_3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Font typeface="Arial"/>
              <a:buChar char="●"/>
              <a:defRPr>
                <a:latin typeface="Arial"/>
                <a:ea typeface="Arial"/>
                <a:cs typeface="Arial"/>
                <a:sym typeface="Arial"/>
              </a:defRPr>
            </a:lvl1pPr>
            <a:lvl2pPr marL="914400" lvl="1" indent="-317500" algn="ctr">
              <a:lnSpc>
                <a:spcPct val="115000"/>
              </a:lnSpc>
              <a:spcBef>
                <a:spcPts val="1600"/>
              </a:spcBef>
              <a:spcAft>
                <a:spcPts val="0"/>
              </a:spcAft>
              <a:buSzPts val="1400"/>
              <a:buFont typeface="Arial"/>
              <a:buChar char="○"/>
              <a:defRPr>
                <a:latin typeface="Arial"/>
                <a:ea typeface="Arial"/>
                <a:cs typeface="Arial"/>
                <a:sym typeface="Arial"/>
              </a:defRPr>
            </a:lvl2pPr>
            <a:lvl3pPr marL="1371600" lvl="2" indent="-317500" algn="ctr">
              <a:lnSpc>
                <a:spcPct val="115000"/>
              </a:lnSpc>
              <a:spcBef>
                <a:spcPts val="1600"/>
              </a:spcBef>
              <a:spcAft>
                <a:spcPts val="0"/>
              </a:spcAft>
              <a:buSzPts val="1400"/>
              <a:buFont typeface="Arial"/>
              <a:buChar char="■"/>
              <a:defRPr>
                <a:latin typeface="Arial"/>
                <a:ea typeface="Arial"/>
                <a:cs typeface="Arial"/>
                <a:sym typeface="Arial"/>
              </a:defRPr>
            </a:lvl3pPr>
            <a:lvl4pPr marL="1828800" lvl="3" indent="-317500" algn="ctr">
              <a:lnSpc>
                <a:spcPct val="115000"/>
              </a:lnSpc>
              <a:spcBef>
                <a:spcPts val="1600"/>
              </a:spcBef>
              <a:spcAft>
                <a:spcPts val="0"/>
              </a:spcAft>
              <a:buSzPts val="1400"/>
              <a:buFont typeface="Arial"/>
              <a:buChar char="●"/>
              <a:defRPr>
                <a:latin typeface="Arial"/>
                <a:ea typeface="Arial"/>
                <a:cs typeface="Arial"/>
                <a:sym typeface="Arial"/>
              </a:defRPr>
            </a:lvl4pPr>
            <a:lvl5pPr marL="2286000" lvl="4" indent="-317500" algn="ctr">
              <a:lnSpc>
                <a:spcPct val="115000"/>
              </a:lnSpc>
              <a:spcBef>
                <a:spcPts val="1600"/>
              </a:spcBef>
              <a:spcAft>
                <a:spcPts val="0"/>
              </a:spcAft>
              <a:buSzPts val="1400"/>
              <a:buFont typeface="Arial"/>
              <a:buChar char="○"/>
              <a:defRPr>
                <a:latin typeface="Arial"/>
                <a:ea typeface="Arial"/>
                <a:cs typeface="Arial"/>
                <a:sym typeface="Arial"/>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31" name="Google Shape;431;g2507d4f7c50_42_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OHA colors" type="blank">
  <p:cSld name="BLANK">
    <p:spTree>
      <p:nvGrpSpPr>
        <p:cNvPr id="1" name="Shape 432"/>
        <p:cNvGrpSpPr/>
        <p:nvPr/>
      </p:nvGrpSpPr>
      <p:grpSpPr>
        <a:xfrm>
          <a:off x="0" y="0"/>
          <a:ext cx="0" cy="0"/>
          <a:chOff x="0" y="0"/>
          <a:chExt cx="0" cy="0"/>
        </a:xfrm>
      </p:grpSpPr>
      <p:sp>
        <p:nvSpPr>
          <p:cNvPr id="433" name="Google Shape;433;g2507d4f7c50_42_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34" name="Google Shape;434;g2507d4f7c50_42_37"/>
          <p:cNvSpPr/>
          <p:nvPr/>
        </p:nvSpPr>
        <p:spPr>
          <a:xfrm>
            <a:off x="970086" y="650750"/>
            <a:ext cx="675300" cy="675300"/>
          </a:xfrm>
          <a:prstGeom prst="ellipse">
            <a:avLst/>
          </a:prstGeom>
          <a:solidFill>
            <a:srgbClr val="C43D4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g2507d4f7c50_42_37"/>
          <p:cNvSpPr/>
          <p:nvPr/>
        </p:nvSpPr>
        <p:spPr>
          <a:xfrm>
            <a:off x="1783514" y="650750"/>
            <a:ext cx="675300" cy="675300"/>
          </a:xfrm>
          <a:prstGeom prst="ellipse">
            <a:avLst/>
          </a:prstGeom>
          <a:solidFill>
            <a:srgbClr val="1E87A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g2507d4f7c50_42_37"/>
          <p:cNvSpPr/>
          <p:nvPr/>
        </p:nvSpPr>
        <p:spPr>
          <a:xfrm>
            <a:off x="156658" y="650750"/>
            <a:ext cx="675300" cy="675300"/>
          </a:xfrm>
          <a:prstGeom prst="ellipse">
            <a:avLst/>
          </a:prstGeom>
          <a:solidFill>
            <a:srgbClr val="2057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g2507d4f7c50_42_37"/>
          <p:cNvSpPr/>
          <p:nvPr/>
        </p:nvSpPr>
        <p:spPr>
          <a:xfrm>
            <a:off x="2596942" y="650750"/>
            <a:ext cx="675300" cy="675300"/>
          </a:xfrm>
          <a:prstGeom prst="ellipse">
            <a:avLst/>
          </a:prstGeom>
          <a:solidFill>
            <a:srgbClr val="8980C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g2507d4f7c50_42_37"/>
          <p:cNvSpPr/>
          <p:nvPr/>
        </p:nvSpPr>
        <p:spPr>
          <a:xfrm>
            <a:off x="3410369" y="650750"/>
            <a:ext cx="675300" cy="675300"/>
          </a:xfrm>
          <a:prstGeom prst="ellipse">
            <a:avLst/>
          </a:prstGeom>
          <a:solidFill>
            <a:srgbClr val="F2BC4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g2507d4f7c50_42_37"/>
          <p:cNvSpPr/>
          <p:nvPr/>
        </p:nvSpPr>
        <p:spPr>
          <a:xfrm>
            <a:off x="4223797" y="650750"/>
            <a:ext cx="675300" cy="675300"/>
          </a:xfrm>
          <a:prstGeom prst="ellipse">
            <a:avLst/>
          </a:prstGeom>
          <a:solidFill>
            <a:srgbClr val="E0765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g2507d4f7c50_42_37"/>
          <p:cNvSpPr/>
          <p:nvPr/>
        </p:nvSpPr>
        <p:spPr>
          <a:xfrm>
            <a:off x="5037225" y="650750"/>
            <a:ext cx="675300" cy="675300"/>
          </a:xfrm>
          <a:prstGeom prst="ellipse">
            <a:avLst/>
          </a:prstGeom>
          <a:solidFill>
            <a:srgbClr val="287C6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g2507d4f7c50_42_37"/>
          <p:cNvSpPr/>
          <p:nvPr/>
        </p:nvSpPr>
        <p:spPr>
          <a:xfrm>
            <a:off x="970086" y="3165350"/>
            <a:ext cx="675300" cy="675300"/>
          </a:xfrm>
          <a:prstGeom prst="ellipse">
            <a:avLst/>
          </a:prstGeom>
          <a:solidFill>
            <a:srgbClr val="BA0C2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g2507d4f7c50_42_37"/>
          <p:cNvSpPr/>
          <p:nvPr/>
        </p:nvSpPr>
        <p:spPr>
          <a:xfrm>
            <a:off x="1783514" y="3165350"/>
            <a:ext cx="675300" cy="675300"/>
          </a:xfrm>
          <a:prstGeom prst="ellipse">
            <a:avLst/>
          </a:prstGeom>
          <a:solidFill>
            <a:srgbClr val="0067B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g2507d4f7c50_42_37"/>
          <p:cNvSpPr/>
          <p:nvPr/>
        </p:nvSpPr>
        <p:spPr>
          <a:xfrm>
            <a:off x="156658" y="3165350"/>
            <a:ext cx="675300" cy="675300"/>
          </a:xfrm>
          <a:prstGeom prst="ellipse">
            <a:avLst/>
          </a:prstGeom>
          <a:solidFill>
            <a:srgbClr val="002A6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g2507d4f7c50_42_37"/>
          <p:cNvSpPr/>
          <p:nvPr/>
        </p:nvSpPr>
        <p:spPr>
          <a:xfrm>
            <a:off x="2596942" y="3165350"/>
            <a:ext cx="675300" cy="675300"/>
          </a:xfrm>
          <a:prstGeom prst="ellipse">
            <a:avLst/>
          </a:prstGeom>
          <a:solidFill>
            <a:srgbClr val="A7C6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g2507d4f7c50_42_37"/>
          <p:cNvSpPr/>
          <p:nvPr/>
        </p:nvSpPr>
        <p:spPr>
          <a:xfrm>
            <a:off x="3410369" y="3165350"/>
            <a:ext cx="675300" cy="675300"/>
          </a:xfrm>
          <a:prstGeom prst="ellipse">
            <a:avLst/>
          </a:prstGeom>
          <a:solidFill>
            <a:srgbClr val="651D3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g2507d4f7c50_42_37"/>
          <p:cNvSpPr/>
          <p:nvPr/>
        </p:nvSpPr>
        <p:spPr>
          <a:xfrm>
            <a:off x="970086" y="4079750"/>
            <a:ext cx="675300" cy="675300"/>
          </a:xfrm>
          <a:prstGeom prst="ellipse">
            <a:avLst/>
          </a:prstGeom>
          <a:solidFill>
            <a:srgbClr val="6C646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g2507d4f7c50_42_37"/>
          <p:cNvSpPr/>
          <p:nvPr/>
        </p:nvSpPr>
        <p:spPr>
          <a:xfrm>
            <a:off x="1783514" y="4079750"/>
            <a:ext cx="675300" cy="675300"/>
          </a:xfrm>
          <a:prstGeom prst="ellipse">
            <a:avLst/>
          </a:prstGeom>
          <a:solidFill>
            <a:srgbClr val="8C898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g2507d4f7c50_42_37"/>
          <p:cNvSpPr/>
          <p:nvPr/>
        </p:nvSpPr>
        <p:spPr>
          <a:xfrm>
            <a:off x="156658" y="4079750"/>
            <a:ext cx="675300" cy="675300"/>
          </a:xfrm>
          <a:prstGeom prst="ellipse">
            <a:avLst/>
          </a:prstGeom>
          <a:solidFill>
            <a:srgbClr val="00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g2507d4f7c50_42_37"/>
          <p:cNvSpPr/>
          <p:nvPr/>
        </p:nvSpPr>
        <p:spPr>
          <a:xfrm>
            <a:off x="2596942" y="4079750"/>
            <a:ext cx="675300" cy="675300"/>
          </a:xfrm>
          <a:prstGeom prst="ellipse">
            <a:avLst/>
          </a:prstGeom>
          <a:solidFill>
            <a:srgbClr val="CFCDC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g2507d4f7c50_42_37"/>
          <p:cNvSpPr/>
          <p:nvPr/>
        </p:nvSpPr>
        <p:spPr>
          <a:xfrm>
            <a:off x="970086" y="1488950"/>
            <a:ext cx="675300" cy="675300"/>
          </a:xfrm>
          <a:prstGeom prst="ellipse">
            <a:avLst/>
          </a:prstGeom>
          <a:solidFill>
            <a:srgbClr val="D1D3D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g2507d4f7c50_42_37"/>
          <p:cNvSpPr/>
          <p:nvPr/>
        </p:nvSpPr>
        <p:spPr>
          <a:xfrm>
            <a:off x="1783514" y="1488950"/>
            <a:ext cx="675300" cy="675300"/>
          </a:xfrm>
          <a:prstGeom prst="ellipse">
            <a:avLst/>
          </a:prstGeom>
          <a:solidFill>
            <a:srgbClr val="BCBEC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g2507d4f7c50_42_37"/>
          <p:cNvSpPr/>
          <p:nvPr/>
        </p:nvSpPr>
        <p:spPr>
          <a:xfrm>
            <a:off x="156658" y="1488950"/>
            <a:ext cx="675300" cy="675300"/>
          </a:xfrm>
          <a:prstGeom prst="ellipse">
            <a:avLst/>
          </a:prstGeom>
          <a:solidFill>
            <a:srgbClr val="E6E7E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g2507d4f7c50_42_37"/>
          <p:cNvSpPr/>
          <p:nvPr/>
        </p:nvSpPr>
        <p:spPr>
          <a:xfrm>
            <a:off x="2596942" y="1488950"/>
            <a:ext cx="675300" cy="675300"/>
          </a:xfrm>
          <a:prstGeom prst="ellipse">
            <a:avLst/>
          </a:prstGeom>
          <a:solidFill>
            <a:srgbClr val="A7A9A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g2507d4f7c50_42_37"/>
          <p:cNvSpPr/>
          <p:nvPr/>
        </p:nvSpPr>
        <p:spPr>
          <a:xfrm>
            <a:off x="3410369" y="1488950"/>
            <a:ext cx="675300" cy="675300"/>
          </a:xfrm>
          <a:prstGeom prst="ellipse">
            <a:avLst/>
          </a:prstGeom>
          <a:solidFill>
            <a:srgbClr val="93959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g2507d4f7c50_42_37"/>
          <p:cNvSpPr/>
          <p:nvPr/>
        </p:nvSpPr>
        <p:spPr>
          <a:xfrm>
            <a:off x="4223797" y="1488950"/>
            <a:ext cx="675300" cy="675300"/>
          </a:xfrm>
          <a:prstGeom prst="ellipse">
            <a:avLst/>
          </a:prstGeom>
          <a:solidFill>
            <a:srgbClr val="80808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g2507d4f7c50_42_37"/>
          <p:cNvSpPr/>
          <p:nvPr/>
        </p:nvSpPr>
        <p:spPr>
          <a:xfrm>
            <a:off x="5037225" y="1488950"/>
            <a:ext cx="675300" cy="675300"/>
          </a:xfrm>
          <a:prstGeom prst="ellipse">
            <a:avLst/>
          </a:prstGeom>
          <a:solidFill>
            <a:srgbClr val="6D6E7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g2507d4f7c50_42_37"/>
          <p:cNvSpPr/>
          <p:nvPr/>
        </p:nvSpPr>
        <p:spPr>
          <a:xfrm>
            <a:off x="5848769" y="1488950"/>
            <a:ext cx="675300" cy="675300"/>
          </a:xfrm>
          <a:prstGeom prst="ellipse">
            <a:avLst/>
          </a:prstGeom>
          <a:solidFill>
            <a:srgbClr val="58595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g2507d4f7c50_42_37"/>
          <p:cNvSpPr/>
          <p:nvPr/>
        </p:nvSpPr>
        <p:spPr>
          <a:xfrm>
            <a:off x="6662197" y="1488950"/>
            <a:ext cx="675300" cy="675300"/>
          </a:xfrm>
          <a:prstGeom prst="ellipse">
            <a:avLst/>
          </a:prstGeom>
          <a:solidFill>
            <a:srgbClr val="41404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g2507d4f7c50_42_37"/>
          <p:cNvSpPr/>
          <p:nvPr/>
        </p:nvSpPr>
        <p:spPr>
          <a:xfrm>
            <a:off x="6332625" y="650750"/>
            <a:ext cx="675300" cy="675300"/>
          </a:xfrm>
          <a:prstGeom prst="ellipse">
            <a:avLst/>
          </a:prstGeom>
          <a:solidFill>
            <a:srgbClr val="80808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58"/>
        <p:cNvGrpSpPr/>
        <p:nvPr/>
      </p:nvGrpSpPr>
      <p:grpSpPr>
        <a:xfrm>
          <a:off x="0" y="0"/>
          <a:ext cx="0" cy="0"/>
          <a:chOff x="0" y="0"/>
          <a:chExt cx="0" cy="0"/>
        </a:xfrm>
      </p:grpSpPr>
      <p:pic>
        <p:nvPicPr>
          <p:cNvPr id="59" name="Google Shape;59;p38"/>
          <p:cNvPicPr preferRelativeResize="0"/>
          <p:nvPr/>
        </p:nvPicPr>
        <p:blipFill rotWithShape="1">
          <a:blip r:embed="rId2">
            <a:alphaModFix/>
          </a:blip>
          <a:srcRect/>
          <a:stretch/>
        </p:blipFill>
        <p:spPr>
          <a:xfrm>
            <a:off x="152400" y="152761"/>
            <a:ext cx="8839200" cy="4838100"/>
          </a:xfrm>
          <a:prstGeom prst="rect">
            <a:avLst/>
          </a:prstGeom>
          <a:noFill/>
          <a:ln>
            <a:noFill/>
          </a:ln>
        </p:spPr>
      </p:pic>
      <p:sp>
        <p:nvSpPr>
          <p:cNvPr id="60" name="Google Shape;60;p38"/>
          <p:cNvSpPr txBox="1">
            <a:spLocks noGrp="1"/>
          </p:cNvSpPr>
          <p:nvPr>
            <p:ph type="body" idx="1"/>
          </p:nvPr>
        </p:nvSpPr>
        <p:spPr>
          <a:xfrm rot="-5400000">
            <a:off x="78706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1" name="Google Shape;61;p3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38" descr="USAID_Logo_White_v02.png"/>
          <p:cNvPicPr preferRelativeResize="0"/>
          <p:nvPr/>
        </p:nvPicPr>
        <p:blipFill rotWithShape="1">
          <a:blip r:embed="rId3">
            <a:alphaModFix/>
          </a:blip>
          <a:srcRect/>
          <a:stretch/>
        </p:blipFill>
        <p:spPr>
          <a:xfrm>
            <a:off x="7516080" y="4310398"/>
            <a:ext cx="1371600" cy="407700"/>
          </a:xfrm>
          <a:prstGeom prst="rect">
            <a:avLst/>
          </a:prstGeom>
          <a:noFill/>
          <a:ln>
            <a:noFill/>
          </a:ln>
        </p:spPr>
      </p:pic>
      <p:sp>
        <p:nvSpPr>
          <p:cNvPr id="63" name="Google Shape;63;p38"/>
          <p:cNvSpPr txBox="1">
            <a:spLocks noGrp="1"/>
          </p:cNvSpPr>
          <p:nvPr>
            <p:ph type="subTitle" idx="2"/>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None/>
              <a:defRPr sz="1600" i="0" u="none" strike="noStrike" cap="none">
                <a:solidFill>
                  <a:schemeClr val="lt1"/>
                </a:solidFill>
              </a:defRPr>
            </a:lvl1pPr>
            <a:lvl2pPr marR="0" lvl="1" algn="ctr">
              <a:lnSpc>
                <a:spcPct val="100000"/>
              </a:lnSpc>
              <a:spcBef>
                <a:spcPts val="8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2pPr>
            <a:lvl3pPr marR="0" lvl="2" algn="ctr">
              <a:lnSpc>
                <a:spcPct val="100000"/>
              </a:lnSpc>
              <a:spcBef>
                <a:spcPts val="8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64" name="Google Shape;64;p38"/>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65" name="Google Shape;65;p38"/>
          <p:cNvPicPr preferRelativeResize="0"/>
          <p:nvPr/>
        </p:nvPicPr>
        <p:blipFill rotWithShape="1">
          <a:blip r:embed="rId4">
            <a:alphaModFix/>
          </a:blip>
          <a:srcRect/>
          <a:stretch/>
        </p:blipFill>
        <p:spPr>
          <a:xfrm>
            <a:off x="240300" y="4126523"/>
            <a:ext cx="2045700" cy="73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heme" Target="../theme/theme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2"/>
              </a:buClr>
              <a:buSzPts val="1400"/>
              <a:buFont typeface="Source Sans Pro"/>
              <a:buNone/>
              <a:defRPr sz="2400" b="1" i="0" u="none" strike="noStrike" cap="none">
                <a:solidFill>
                  <a:schemeClr val="accent2"/>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Source Sans Pro"/>
              <a:buNone/>
              <a:defRPr sz="1800" b="0" i="0" u="none" strike="noStrike" cap="none">
                <a:solidFill>
                  <a:srgbClr val="000000"/>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Source Sans Pro"/>
              <a:buNone/>
              <a:defRPr sz="1800" b="0" i="0" u="none" strike="noStrike" cap="none">
                <a:solidFill>
                  <a:srgbClr val="000000"/>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Source Sans Pro"/>
              <a:buNone/>
              <a:defRPr sz="1800" b="0" i="0" u="none" strike="noStrike" cap="none">
                <a:solidFill>
                  <a:srgbClr val="000000"/>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Source Sans Pro"/>
              <a:buNone/>
              <a:defRPr sz="1800" b="0" i="0" u="none" strike="noStrike" cap="none">
                <a:solidFill>
                  <a:srgbClr val="000000"/>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Source Sans Pro"/>
              <a:buNone/>
              <a:defRPr sz="1800" b="0" i="0" u="none" strike="noStrike" cap="none">
                <a:solidFill>
                  <a:srgbClr val="000000"/>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Source Sans Pro"/>
              <a:buNone/>
              <a:defRPr sz="1800" b="0" i="0" u="none" strike="noStrike" cap="none">
                <a:solidFill>
                  <a:srgbClr val="000000"/>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Source Sans Pro"/>
              <a:buNone/>
              <a:defRPr sz="1800" b="0" i="0" u="none" strike="noStrike" cap="none">
                <a:solidFill>
                  <a:srgbClr val="000000"/>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Source Sans Pro"/>
              <a:buNone/>
              <a:defRPr sz="1800" b="0" i="0" u="none" strike="noStrike" cap="none">
                <a:solidFill>
                  <a:srgbClr val="000000"/>
                </a:solidFill>
                <a:latin typeface="Source Sans Pro"/>
                <a:ea typeface="Source Sans Pro"/>
                <a:cs typeface="Source Sans Pro"/>
                <a:sym typeface="Source Sans Pro"/>
              </a:defRPr>
            </a:lvl9pPr>
          </a:lstStyle>
          <a:p>
            <a:endParaRPr/>
          </a:p>
        </p:txBody>
      </p:sp>
      <p:sp>
        <p:nvSpPr>
          <p:cNvPr id="7" name="Google Shape;7;p13"/>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Source Sans Pro"/>
              <a:buChar char="•"/>
              <a:defRPr sz="1600" b="0" i="0" u="none" strike="noStrike" cap="none">
                <a:solidFill>
                  <a:srgbClr val="6C6463"/>
                </a:solidFill>
                <a:latin typeface="Source Sans Pro"/>
                <a:ea typeface="Source Sans Pro"/>
                <a:cs typeface="Source Sans Pro"/>
                <a:sym typeface="Source Sans Pro"/>
              </a:defRPr>
            </a:lvl1pPr>
            <a:lvl2pPr marL="914400" marR="0" lvl="1" indent="-330200" algn="l" rtl="0">
              <a:lnSpc>
                <a:spcPct val="100000"/>
              </a:lnSpc>
              <a:spcBef>
                <a:spcPts val="800"/>
              </a:spcBef>
              <a:spcAft>
                <a:spcPts val="0"/>
              </a:spcAft>
              <a:buClr>
                <a:srgbClr val="6C6463"/>
              </a:buClr>
              <a:buSzPts val="1600"/>
              <a:buFont typeface="Source Sans Pro"/>
              <a:buChar char="–"/>
              <a:defRPr sz="1600" b="0" i="0" u="none" strike="noStrike" cap="none">
                <a:solidFill>
                  <a:srgbClr val="6C6463"/>
                </a:solidFill>
                <a:latin typeface="Source Sans Pro"/>
                <a:ea typeface="Source Sans Pro"/>
                <a:cs typeface="Source Sans Pro"/>
                <a:sym typeface="Source Sans Pro"/>
              </a:defRPr>
            </a:lvl2pPr>
            <a:lvl3pPr marL="1371600" marR="0" lvl="2" indent="-342900" algn="l" rtl="0">
              <a:lnSpc>
                <a:spcPct val="100000"/>
              </a:lnSpc>
              <a:spcBef>
                <a:spcPts val="800"/>
              </a:spcBef>
              <a:spcAft>
                <a:spcPts val="0"/>
              </a:spcAft>
              <a:buClr>
                <a:srgbClr val="6C6463"/>
              </a:buClr>
              <a:buSzPts val="1800"/>
              <a:buFont typeface="Source Sans Pro"/>
              <a:buChar char="•"/>
              <a:defRPr sz="1800" b="0" i="0" u="none" strike="noStrike" cap="none">
                <a:solidFill>
                  <a:srgbClr val="6C6463"/>
                </a:solidFill>
                <a:latin typeface="Source Sans Pro"/>
                <a:ea typeface="Source Sans Pro"/>
                <a:cs typeface="Source Sans Pro"/>
                <a:sym typeface="Source Sans Pro"/>
              </a:defRPr>
            </a:lvl3pPr>
            <a:lvl4pPr marL="1828800" marR="0" lvl="3" indent="-330200" algn="l" rtl="0">
              <a:lnSpc>
                <a:spcPct val="100000"/>
              </a:lnSpc>
              <a:spcBef>
                <a:spcPts val="320"/>
              </a:spcBef>
              <a:spcAft>
                <a:spcPts val="0"/>
              </a:spcAft>
              <a:buClr>
                <a:srgbClr val="6C6463"/>
              </a:buClr>
              <a:buSzPts val="1600"/>
              <a:buFont typeface="Source Sans Pro"/>
              <a:buChar char="–"/>
              <a:defRPr sz="1600" b="0" i="0" u="none" strike="noStrike" cap="none">
                <a:solidFill>
                  <a:srgbClr val="6C6463"/>
                </a:solidFill>
                <a:latin typeface="Source Sans Pro"/>
                <a:ea typeface="Source Sans Pro"/>
                <a:cs typeface="Source Sans Pro"/>
                <a:sym typeface="Source Sans Pro"/>
              </a:defRPr>
            </a:lvl4pPr>
            <a:lvl5pPr marL="2286000" marR="0" lvl="4" indent="-317500" algn="l" rtl="0">
              <a:lnSpc>
                <a:spcPct val="100000"/>
              </a:lnSpc>
              <a:spcBef>
                <a:spcPts val="280"/>
              </a:spcBef>
              <a:spcAft>
                <a:spcPts val="0"/>
              </a:spcAft>
              <a:buClr>
                <a:srgbClr val="6C6463"/>
              </a:buClr>
              <a:buSzPts val="1400"/>
              <a:buFont typeface="Source Sans Pro"/>
              <a:buChar char="»"/>
              <a:defRPr sz="1400" b="0" i="0" u="none" strike="noStrike" cap="none">
                <a:solidFill>
                  <a:srgbClr val="6C6463"/>
                </a:solidFill>
                <a:latin typeface="Source Sans Pro"/>
                <a:ea typeface="Source Sans Pro"/>
                <a:cs typeface="Source Sans Pro"/>
                <a:sym typeface="Source Sans Pro"/>
              </a:defRPr>
            </a:lvl5pPr>
            <a:lvl6pPr marL="2743200" marR="0" lvl="5" indent="-355600" algn="l" rtl="0">
              <a:lnSpc>
                <a:spcPct val="100000"/>
              </a:lnSpc>
              <a:spcBef>
                <a:spcPts val="400"/>
              </a:spcBef>
              <a:spcAft>
                <a:spcPts val="0"/>
              </a:spcAft>
              <a:buClr>
                <a:schemeClr val="dk1"/>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100000"/>
              </a:lnSpc>
              <a:spcBef>
                <a:spcPts val="400"/>
              </a:spcBef>
              <a:spcAft>
                <a:spcPts val="0"/>
              </a:spcAft>
              <a:buClr>
                <a:schemeClr val="dk1"/>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100000"/>
              </a:lnSpc>
              <a:spcBef>
                <a:spcPts val="400"/>
              </a:spcBef>
              <a:spcAft>
                <a:spcPts val="0"/>
              </a:spcAft>
              <a:buClr>
                <a:schemeClr val="dk1"/>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100000"/>
              </a:lnSpc>
              <a:spcBef>
                <a:spcPts val="400"/>
              </a:spcBef>
              <a:spcAft>
                <a:spcPts val="0"/>
              </a:spcAft>
              <a:buClr>
                <a:schemeClr val="dk1"/>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8" name="Google Shape;8;p13"/>
          <p:cNvSpPr txBox="1">
            <a:spLocks noGrp="1"/>
          </p:cNvSpPr>
          <p:nvPr>
            <p:ph type="sldNum" idx="12"/>
          </p:nvPr>
        </p:nvSpPr>
        <p:spPr>
          <a:xfrm>
            <a:off x="6858000" y="4825484"/>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3"/>
          <p:cNvSpPr/>
          <p:nvPr/>
        </p:nvSpPr>
        <p:spPr>
          <a:xfrm>
            <a:off x="0" y="0"/>
            <a:ext cx="9144000" cy="5148000"/>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43"/>
        <p:cNvGrpSpPr/>
        <p:nvPr/>
      </p:nvGrpSpPr>
      <p:grpSpPr>
        <a:xfrm>
          <a:off x="0" y="0"/>
          <a:ext cx="0" cy="0"/>
          <a:chOff x="0" y="0"/>
          <a:chExt cx="0" cy="0"/>
        </a:xfrm>
      </p:grpSpPr>
      <p:sp>
        <p:nvSpPr>
          <p:cNvPr id="344" name="Google Shape;344;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45" name="Google Shape;345;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346" name="Google Shape;346;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95"/>
        <p:cNvGrpSpPr/>
        <p:nvPr/>
      </p:nvGrpSpPr>
      <p:grpSpPr>
        <a:xfrm>
          <a:off x="0" y="0"/>
          <a:ext cx="0" cy="0"/>
          <a:chOff x="0" y="0"/>
          <a:chExt cx="0" cy="0"/>
        </a:xfrm>
      </p:grpSpPr>
      <p:sp>
        <p:nvSpPr>
          <p:cNvPr id="396" name="Google Shape;396;g2507d4f7c50_42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5"/>
              </a:buClr>
              <a:buSzPts val="2800"/>
              <a:buFont typeface="Arial"/>
              <a:buNone/>
              <a:defRPr sz="2800" b="0" i="0" u="none" strike="noStrike" cap="none">
                <a:solidFill>
                  <a:schemeClr val="accent5"/>
                </a:solidFill>
                <a:latin typeface="Arial"/>
                <a:ea typeface="Arial"/>
                <a:cs typeface="Arial"/>
                <a:sym typeface="Arial"/>
              </a:defRPr>
            </a:lvl1pPr>
            <a:lvl2pPr marR="0" lvl="1" algn="l" rtl="0">
              <a:lnSpc>
                <a:spcPct val="100000"/>
              </a:lnSpc>
              <a:spcBef>
                <a:spcPts val="0"/>
              </a:spcBef>
              <a:spcAft>
                <a:spcPts val="0"/>
              </a:spcAft>
              <a:buClr>
                <a:schemeClr val="accent5"/>
              </a:buClr>
              <a:buSzPts val="2800"/>
              <a:buFont typeface="Arial"/>
              <a:buNone/>
              <a:defRPr sz="28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2800"/>
              <a:buFont typeface="Arial"/>
              <a:buNone/>
              <a:defRPr sz="28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2800"/>
              <a:buFont typeface="Arial"/>
              <a:buNone/>
              <a:defRPr sz="28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2800"/>
              <a:buFont typeface="Arial"/>
              <a:buNone/>
              <a:defRPr sz="28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2800"/>
              <a:buFont typeface="Arial"/>
              <a:buNone/>
              <a:defRPr sz="28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2800"/>
              <a:buFont typeface="Arial"/>
              <a:buNone/>
              <a:defRPr sz="28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2800"/>
              <a:buFont typeface="Arial"/>
              <a:buNone/>
              <a:defRPr sz="28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2800"/>
              <a:buFont typeface="Arial"/>
              <a:buNone/>
              <a:defRPr sz="2800" b="0" i="0" u="none" strike="noStrike" cap="none">
                <a:solidFill>
                  <a:schemeClr val="accent5"/>
                </a:solidFill>
                <a:latin typeface="Arial"/>
                <a:ea typeface="Arial"/>
                <a:cs typeface="Arial"/>
                <a:sym typeface="Arial"/>
              </a:defRPr>
            </a:lvl9pPr>
          </a:lstStyle>
          <a:p>
            <a:endParaRPr/>
          </a:p>
        </p:txBody>
      </p:sp>
      <p:sp>
        <p:nvSpPr>
          <p:cNvPr id="397" name="Google Shape;397;g2507d4f7c50_42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58595B"/>
              </a:buClr>
              <a:buSzPts val="1800"/>
              <a:buFont typeface="Arial"/>
              <a:buChar char="●"/>
              <a:defRPr sz="1800" b="0" i="0" u="none" strike="noStrike" cap="none">
                <a:solidFill>
                  <a:srgbClr val="58595B"/>
                </a:solidFill>
                <a:latin typeface="Arial"/>
                <a:ea typeface="Arial"/>
                <a:cs typeface="Arial"/>
                <a:sym typeface="Arial"/>
              </a:defRPr>
            </a:lvl1pPr>
            <a:lvl2pPr marL="914400" marR="0" lvl="1" indent="-317500" algn="l" rtl="0">
              <a:lnSpc>
                <a:spcPct val="115000"/>
              </a:lnSpc>
              <a:spcBef>
                <a:spcPts val="1600"/>
              </a:spcBef>
              <a:spcAft>
                <a:spcPts val="0"/>
              </a:spcAft>
              <a:buClr>
                <a:srgbClr val="58595B"/>
              </a:buClr>
              <a:buSzPts val="1400"/>
              <a:buFont typeface="Arial"/>
              <a:buChar char="○"/>
              <a:defRPr sz="1400" b="0" i="0" u="none" strike="noStrike" cap="none">
                <a:solidFill>
                  <a:srgbClr val="58595B"/>
                </a:solidFill>
                <a:latin typeface="Arial"/>
                <a:ea typeface="Arial"/>
                <a:cs typeface="Arial"/>
                <a:sym typeface="Arial"/>
              </a:defRPr>
            </a:lvl2pPr>
            <a:lvl3pPr marL="1371600" marR="0" lvl="2" indent="-317500" algn="l" rtl="0">
              <a:lnSpc>
                <a:spcPct val="115000"/>
              </a:lnSpc>
              <a:spcBef>
                <a:spcPts val="1600"/>
              </a:spcBef>
              <a:spcAft>
                <a:spcPts val="0"/>
              </a:spcAft>
              <a:buClr>
                <a:srgbClr val="58595B"/>
              </a:buClr>
              <a:buSzPts val="1400"/>
              <a:buFont typeface="Arial"/>
              <a:buChar char="■"/>
              <a:defRPr sz="1400" b="0" i="0" u="none" strike="noStrike" cap="none">
                <a:solidFill>
                  <a:srgbClr val="58595B"/>
                </a:solidFill>
                <a:latin typeface="Arial"/>
                <a:ea typeface="Arial"/>
                <a:cs typeface="Arial"/>
                <a:sym typeface="Arial"/>
              </a:defRPr>
            </a:lvl3pPr>
            <a:lvl4pPr marL="1828800" marR="0" lvl="3" indent="-317500" algn="l" rtl="0">
              <a:lnSpc>
                <a:spcPct val="115000"/>
              </a:lnSpc>
              <a:spcBef>
                <a:spcPts val="1600"/>
              </a:spcBef>
              <a:spcAft>
                <a:spcPts val="0"/>
              </a:spcAft>
              <a:buClr>
                <a:srgbClr val="58595B"/>
              </a:buClr>
              <a:buSzPts val="1400"/>
              <a:buFont typeface="Arial"/>
              <a:buChar char="●"/>
              <a:defRPr sz="1400" b="0" i="0" u="none" strike="noStrike" cap="none">
                <a:solidFill>
                  <a:srgbClr val="58595B"/>
                </a:solidFill>
                <a:latin typeface="Arial"/>
                <a:ea typeface="Arial"/>
                <a:cs typeface="Arial"/>
                <a:sym typeface="Arial"/>
              </a:defRPr>
            </a:lvl4pPr>
            <a:lvl5pPr marL="2286000" marR="0" lvl="4" indent="-317500" algn="l" rtl="0">
              <a:lnSpc>
                <a:spcPct val="115000"/>
              </a:lnSpc>
              <a:spcBef>
                <a:spcPts val="1600"/>
              </a:spcBef>
              <a:spcAft>
                <a:spcPts val="0"/>
              </a:spcAft>
              <a:buClr>
                <a:srgbClr val="58595B"/>
              </a:buClr>
              <a:buSzPts val="1400"/>
              <a:buFont typeface="Arial"/>
              <a:buChar char="○"/>
              <a:defRPr sz="1400" b="0" i="0" u="none" strike="noStrike" cap="none">
                <a:solidFill>
                  <a:srgbClr val="58595B"/>
                </a:solidFill>
                <a:latin typeface="Arial"/>
                <a:ea typeface="Arial"/>
                <a:cs typeface="Arial"/>
                <a:sym typeface="Arial"/>
              </a:defRPr>
            </a:lvl5pPr>
            <a:lvl6pPr marL="2743200" marR="0" lvl="5" indent="-317500" algn="l" rtl="0">
              <a:lnSpc>
                <a:spcPct val="115000"/>
              </a:lnSpc>
              <a:spcBef>
                <a:spcPts val="1600"/>
              </a:spcBef>
              <a:spcAft>
                <a:spcPts val="0"/>
              </a:spcAft>
              <a:buClr>
                <a:srgbClr val="58595B"/>
              </a:buClr>
              <a:buSzPts val="1400"/>
              <a:buFont typeface="Arial"/>
              <a:buChar char="■"/>
              <a:defRPr sz="1400" b="0" i="0" u="none" strike="noStrike" cap="none">
                <a:solidFill>
                  <a:srgbClr val="58595B"/>
                </a:solidFill>
                <a:latin typeface="Arial"/>
                <a:ea typeface="Arial"/>
                <a:cs typeface="Arial"/>
                <a:sym typeface="Arial"/>
              </a:defRPr>
            </a:lvl6pPr>
            <a:lvl7pPr marL="3200400" marR="0" lvl="6" indent="-317500" algn="l" rtl="0">
              <a:lnSpc>
                <a:spcPct val="115000"/>
              </a:lnSpc>
              <a:spcBef>
                <a:spcPts val="1600"/>
              </a:spcBef>
              <a:spcAft>
                <a:spcPts val="0"/>
              </a:spcAft>
              <a:buClr>
                <a:srgbClr val="58595B"/>
              </a:buClr>
              <a:buSzPts val="1400"/>
              <a:buFont typeface="Arial"/>
              <a:buChar char="●"/>
              <a:defRPr sz="1400" b="0" i="0" u="none" strike="noStrike" cap="none">
                <a:solidFill>
                  <a:srgbClr val="58595B"/>
                </a:solidFill>
                <a:latin typeface="Arial"/>
                <a:ea typeface="Arial"/>
                <a:cs typeface="Arial"/>
                <a:sym typeface="Arial"/>
              </a:defRPr>
            </a:lvl7pPr>
            <a:lvl8pPr marL="3657600" marR="0" lvl="7" indent="-317500" algn="l" rtl="0">
              <a:lnSpc>
                <a:spcPct val="115000"/>
              </a:lnSpc>
              <a:spcBef>
                <a:spcPts val="1600"/>
              </a:spcBef>
              <a:spcAft>
                <a:spcPts val="0"/>
              </a:spcAft>
              <a:buClr>
                <a:srgbClr val="58595B"/>
              </a:buClr>
              <a:buSzPts val="1400"/>
              <a:buFont typeface="Arial"/>
              <a:buChar char="○"/>
              <a:defRPr sz="1400" b="0" i="0" u="none" strike="noStrike" cap="none">
                <a:solidFill>
                  <a:srgbClr val="58595B"/>
                </a:solidFill>
                <a:latin typeface="Arial"/>
                <a:ea typeface="Arial"/>
                <a:cs typeface="Arial"/>
                <a:sym typeface="Arial"/>
              </a:defRPr>
            </a:lvl8pPr>
            <a:lvl9pPr marL="4114800" marR="0" lvl="8" indent="-317500" algn="l" rtl="0">
              <a:lnSpc>
                <a:spcPct val="115000"/>
              </a:lnSpc>
              <a:spcBef>
                <a:spcPts val="1600"/>
              </a:spcBef>
              <a:spcAft>
                <a:spcPts val="1600"/>
              </a:spcAft>
              <a:buClr>
                <a:srgbClr val="58595B"/>
              </a:buClr>
              <a:buSzPts val="1400"/>
              <a:buFont typeface="Arial"/>
              <a:buChar char="■"/>
              <a:defRPr sz="1400" b="0" i="0" u="none" strike="noStrike" cap="none">
                <a:solidFill>
                  <a:srgbClr val="58595B"/>
                </a:solidFill>
                <a:latin typeface="Arial"/>
                <a:ea typeface="Arial"/>
                <a:cs typeface="Arial"/>
                <a:sym typeface="Arial"/>
              </a:defRPr>
            </a:lvl9pPr>
          </a:lstStyle>
          <a:p>
            <a:endParaRPr/>
          </a:p>
        </p:txBody>
      </p:sp>
      <p:sp>
        <p:nvSpPr>
          <p:cNvPr id="398" name="Google Shape;398;g2507d4f7c50_42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1</a:t>
            </a:fld>
            <a:endParaRPr/>
          </a:p>
        </p:txBody>
      </p:sp>
      <p:sp>
        <p:nvSpPr>
          <p:cNvPr id="465" name="Google Shape;465;p1"/>
          <p:cNvSpPr txBox="1">
            <a:spLocks noGrp="1"/>
          </p:cNvSpPr>
          <p:nvPr>
            <p:ph type="ctrTitle"/>
          </p:nvPr>
        </p:nvSpPr>
        <p:spPr>
          <a:xfrm>
            <a:off x="589350" y="1599725"/>
            <a:ext cx="7777200" cy="1200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US" i="0" dirty="0">
                <a:solidFill>
                  <a:schemeClr val="bg1"/>
                </a:solidFill>
                <a:effectLst/>
              </a:rPr>
              <a:t>Improved clinical outcomes for clients on preferred differentiated ART in Uganda</a:t>
            </a:r>
            <a:endParaRPr lang="en-US" dirty="0">
              <a:solidFill>
                <a:schemeClr val="bg1"/>
              </a:solidFill>
            </a:endParaRPr>
          </a:p>
        </p:txBody>
      </p:sp>
      <p:sp>
        <p:nvSpPr>
          <p:cNvPr id="466" name="Google Shape;466;p1"/>
          <p:cNvSpPr txBox="1">
            <a:spLocks noGrp="1"/>
          </p:cNvSpPr>
          <p:nvPr>
            <p:ph type="ctrTitle"/>
          </p:nvPr>
        </p:nvSpPr>
        <p:spPr>
          <a:xfrm>
            <a:off x="589350" y="3202900"/>
            <a:ext cx="7777200" cy="1200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sz="1700" b="0" dirty="0"/>
              <a:t>Esther Nkolo</a:t>
            </a:r>
            <a:endParaRPr sz="1700" b="0" dirty="0"/>
          </a:p>
          <a:p>
            <a:pPr marL="0" lvl="0" indent="0" algn="l" rtl="0">
              <a:lnSpc>
                <a:spcPct val="100000"/>
              </a:lnSpc>
              <a:spcBef>
                <a:spcPts val="0"/>
              </a:spcBef>
              <a:spcAft>
                <a:spcPts val="0"/>
              </a:spcAft>
              <a:buSzPts val="1400"/>
              <a:buNone/>
            </a:pPr>
            <a:r>
              <a:rPr lang="en-US" sz="1700" b="0" dirty="0"/>
              <a:t>USAID Uganda</a:t>
            </a:r>
            <a:endParaRPr sz="17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37"/>
        <p:cNvGrpSpPr/>
        <p:nvPr/>
      </p:nvGrpSpPr>
      <p:grpSpPr>
        <a:xfrm>
          <a:off x="0" y="0"/>
          <a:ext cx="0" cy="0"/>
          <a:chOff x="0" y="0"/>
          <a:chExt cx="0" cy="0"/>
        </a:xfrm>
      </p:grpSpPr>
      <p:sp>
        <p:nvSpPr>
          <p:cNvPr id="538" name="Google Shape;538;p10"/>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rmAutofit fontScale="62500" lnSpcReduction="20000"/>
          </a:bodyPr>
          <a:lstStyle/>
          <a:p>
            <a:pPr marL="0" lvl="0" indent="0" algn="r" rtl="0">
              <a:lnSpc>
                <a:spcPct val="100000"/>
              </a:lnSpc>
              <a:spcBef>
                <a:spcPts val="0"/>
              </a:spcBef>
              <a:spcAft>
                <a:spcPts val="0"/>
              </a:spcAft>
              <a:buClr>
                <a:srgbClr val="000000"/>
              </a:buClr>
              <a:buSzPct val="100000"/>
              <a:buFont typeface="Arial"/>
              <a:buNone/>
            </a:pPr>
            <a:fld id="{00000000-1234-1234-1234-123412341234}" type="slidenum">
              <a:rPr lang="en"/>
              <a:t>10</a:t>
            </a:fld>
            <a:endParaRPr/>
          </a:p>
        </p:txBody>
      </p:sp>
      <p:sp>
        <p:nvSpPr>
          <p:cNvPr id="539" name="Google Shape;539;p10"/>
          <p:cNvSpPr txBox="1">
            <a:spLocks noGrp="1"/>
          </p:cNvSpPr>
          <p:nvPr>
            <p:ph type="title"/>
          </p:nvPr>
        </p:nvSpPr>
        <p:spPr>
          <a:xfrm>
            <a:off x="0" y="184750"/>
            <a:ext cx="8928600" cy="5010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800"/>
              <a:buNone/>
            </a:pPr>
            <a:r>
              <a:rPr lang="en" sz="2000">
                <a:solidFill>
                  <a:srgbClr val="00437B"/>
                </a:solidFill>
              </a:rPr>
              <a:t>Community models missed reported less  appointments</a:t>
            </a:r>
            <a:endParaRPr sz="2000">
              <a:solidFill>
                <a:srgbClr val="00437B"/>
              </a:solidFill>
            </a:endParaRPr>
          </a:p>
        </p:txBody>
      </p:sp>
      <p:pic>
        <p:nvPicPr>
          <p:cNvPr id="540" name="Google Shape;540;p10"/>
          <p:cNvPicPr preferRelativeResize="0"/>
          <p:nvPr/>
        </p:nvPicPr>
        <p:blipFill rotWithShape="1">
          <a:blip r:embed="rId3">
            <a:alphaModFix/>
          </a:blip>
          <a:srcRect t="13343" r="48060"/>
          <a:stretch/>
        </p:blipFill>
        <p:spPr>
          <a:xfrm>
            <a:off x="432550" y="1147300"/>
            <a:ext cx="4139448" cy="3992457"/>
          </a:xfrm>
          <a:prstGeom prst="rect">
            <a:avLst/>
          </a:prstGeom>
          <a:noFill/>
          <a:ln>
            <a:noFill/>
          </a:ln>
        </p:spPr>
      </p:pic>
      <p:sp>
        <p:nvSpPr>
          <p:cNvPr id="541" name="Google Shape;541;p10"/>
          <p:cNvSpPr/>
          <p:nvPr/>
        </p:nvSpPr>
        <p:spPr>
          <a:xfrm>
            <a:off x="803075" y="3828100"/>
            <a:ext cx="3398400" cy="1185300"/>
          </a:xfrm>
          <a:prstGeom prst="rect">
            <a:avLst/>
          </a:prstGeom>
          <a:noFill/>
          <a:ln w="19050" cap="flat" cmpd="sng">
            <a:solidFill>
              <a:srgbClr val="CC163F"/>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10"/>
          <p:cNvSpPr/>
          <p:nvPr/>
        </p:nvSpPr>
        <p:spPr>
          <a:xfrm>
            <a:off x="153525" y="782763"/>
            <a:ext cx="6949800" cy="78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Share of clients with missed appointments by current ARV dispensing model</a:t>
            </a:r>
            <a:endParaRPr sz="1400" b="1" i="0" u="none" strike="noStrike" cap="none">
              <a:solidFill>
                <a:srgbClr val="000000"/>
              </a:solidFill>
              <a:latin typeface="Arial"/>
              <a:ea typeface="Arial"/>
              <a:cs typeface="Arial"/>
              <a:sym typeface="Arial"/>
            </a:endParaRPr>
          </a:p>
        </p:txBody>
      </p:sp>
      <p:sp>
        <p:nvSpPr>
          <p:cNvPr id="543" name="Google Shape;543;p10"/>
          <p:cNvSpPr txBox="1"/>
          <p:nvPr/>
        </p:nvSpPr>
        <p:spPr>
          <a:xfrm>
            <a:off x="5220550" y="3705375"/>
            <a:ext cx="2429700" cy="1185300"/>
          </a:xfrm>
          <a:prstGeom prst="rect">
            <a:avLst/>
          </a:prstGeom>
          <a:solidFill>
            <a:schemeClr val="l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Arial"/>
                <a:ea typeface="Arial"/>
                <a:cs typeface="Arial"/>
                <a:sym typeface="Arial"/>
              </a:rPr>
              <a:t>Community models </a:t>
            </a:r>
            <a:r>
              <a:rPr lang="en" sz="1300" b="1" i="0" u="none" strike="noStrike" cap="none">
                <a:solidFill>
                  <a:srgbClr val="000000"/>
                </a:solidFill>
                <a:latin typeface="Arial"/>
                <a:ea typeface="Arial"/>
                <a:cs typeface="Arial"/>
                <a:sym typeface="Arial"/>
              </a:rPr>
              <a:t>led by PLHIV or community engagement </a:t>
            </a:r>
            <a:r>
              <a:rPr lang="en" sz="1300" b="0" i="0" u="none" strike="noStrike" cap="none">
                <a:solidFill>
                  <a:srgbClr val="000000"/>
                </a:solidFill>
                <a:latin typeface="Arial"/>
                <a:ea typeface="Arial"/>
                <a:cs typeface="Arial"/>
                <a:sym typeface="Arial"/>
              </a:rPr>
              <a:t>(drug distribution point identified by the community)</a:t>
            </a:r>
            <a:endParaRPr sz="1300" b="0" i="0" u="none" strike="noStrike" cap="none">
              <a:solidFill>
                <a:srgbClr val="000000"/>
              </a:solidFill>
              <a:latin typeface="Arial"/>
              <a:ea typeface="Arial"/>
              <a:cs typeface="Arial"/>
              <a:sym typeface="Arial"/>
            </a:endParaRPr>
          </a:p>
        </p:txBody>
      </p:sp>
      <p:cxnSp>
        <p:nvCxnSpPr>
          <p:cNvPr id="544" name="Google Shape;544;p10"/>
          <p:cNvCxnSpPr>
            <a:stCxn id="541" idx="3"/>
          </p:cNvCxnSpPr>
          <p:nvPr/>
        </p:nvCxnSpPr>
        <p:spPr>
          <a:xfrm rot="10800000" flipH="1">
            <a:off x="4201475" y="4409950"/>
            <a:ext cx="1010400" cy="10800"/>
          </a:xfrm>
          <a:prstGeom prst="straightConnector1">
            <a:avLst/>
          </a:prstGeom>
          <a:noFill/>
          <a:ln w="19050" cap="flat" cmpd="sng">
            <a:solidFill>
              <a:srgbClr val="980000"/>
            </a:solidFill>
            <a:prstDash val="dash"/>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24f3f80191c_0_16"/>
          <p:cNvSpPr txBox="1">
            <a:spLocks noGrp="1"/>
          </p:cNvSpPr>
          <p:nvPr>
            <p:ph type="title"/>
          </p:nvPr>
        </p:nvSpPr>
        <p:spPr>
          <a:xfrm>
            <a:off x="311700" y="247700"/>
            <a:ext cx="8520600" cy="572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lt1"/>
              </a:buClr>
              <a:buSzPts val="990"/>
              <a:buFont typeface="Arial"/>
              <a:buNone/>
            </a:pPr>
            <a:r>
              <a:rPr lang="en" sz="2000">
                <a:solidFill>
                  <a:srgbClr val="00437B"/>
                </a:solidFill>
              </a:rPr>
              <a:t>FY2023Q2: Interruption in Treatment (IIT) and Return to Treatment (RTT</a:t>
            </a:r>
            <a:endParaRPr sz="2000">
              <a:solidFill>
                <a:srgbClr val="00437B"/>
              </a:solidFill>
            </a:endParaRPr>
          </a:p>
        </p:txBody>
      </p:sp>
      <p:sp>
        <p:nvSpPr>
          <p:cNvPr id="550" name="Google Shape;550;g24f3f80191c_0_16"/>
          <p:cNvSpPr txBox="1">
            <a:spLocks noGrp="1"/>
          </p:cNvSpPr>
          <p:nvPr>
            <p:ph type="body" idx="4294967295"/>
          </p:nvPr>
        </p:nvSpPr>
        <p:spPr>
          <a:xfrm>
            <a:off x="1909749" y="4915280"/>
            <a:ext cx="5799600" cy="116100"/>
          </a:xfrm>
          <a:prstGeom prst="rect">
            <a:avLst/>
          </a:prstGeom>
          <a:noFill/>
          <a:ln>
            <a:noFill/>
          </a:ln>
        </p:spPr>
        <p:txBody>
          <a:bodyPr spcFirstLastPara="1" wrap="square" lIns="0" tIns="0" rIns="0" bIns="0" anchor="b" anchorCtr="0">
            <a:normAutofit fontScale="92500" lnSpcReduction="20000"/>
          </a:bodyPr>
          <a:lstStyle/>
          <a:p>
            <a:pPr marL="0" lvl="0" indent="0" algn="l" rtl="0">
              <a:lnSpc>
                <a:spcPct val="90000"/>
              </a:lnSpc>
              <a:spcBef>
                <a:spcPts val="0"/>
              </a:spcBef>
              <a:spcAft>
                <a:spcPts val="0"/>
              </a:spcAft>
              <a:buClr>
                <a:srgbClr val="494949"/>
              </a:buClr>
              <a:buSzPct val="54545"/>
              <a:buFont typeface="Calibri"/>
              <a:buNone/>
            </a:pPr>
            <a:endParaRPr sz="1100"/>
          </a:p>
        </p:txBody>
      </p:sp>
      <p:sp>
        <p:nvSpPr>
          <p:cNvPr id="551" name="Google Shape;551;g24f3f80191c_0_16"/>
          <p:cNvSpPr txBox="1"/>
          <p:nvPr/>
        </p:nvSpPr>
        <p:spPr>
          <a:xfrm>
            <a:off x="160980" y="1013066"/>
            <a:ext cx="8895300" cy="253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C00000"/>
              </a:buClr>
              <a:buSzPts val="1200"/>
              <a:buFont typeface="Calibri"/>
              <a:buNone/>
            </a:pPr>
            <a:r>
              <a:rPr lang="en" sz="1200" b="1" i="0" u="none" strike="noStrike" cap="none">
                <a:solidFill>
                  <a:srgbClr val="C00000"/>
                </a:solidFill>
                <a:latin typeface="Calibri"/>
                <a:ea typeface="Calibri"/>
                <a:cs typeface="Calibri"/>
                <a:sym typeface="Calibri"/>
              </a:rPr>
              <a:t>Programs with high coverage of such priority strategies demonstrate positive performance trend</a:t>
            </a:r>
            <a:endParaRPr sz="1100"/>
          </a:p>
        </p:txBody>
      </p:sp>
      <p:pic>
        <p:nvPicPr>
          <p:cNvPr id="552" name="Google Shape;552;g24f3f80191c_0_16"/>
          <p:cNvPicPr preferRelativeResize="0"/>
          <p:nvPr/>
        </p:nvPicPr>
        <p:blipFill rotWithShape="1">
          <a:blip r:embed="rId3">
            <a:alphaModFix/>
          </a:blip>
          <a:srcRect/>
          <a:stretch/>
        </p:blipFill>
        <p:spPr>
          <a:xfrm>
            <a:off x="103117" y="1358681"/>
            <a:ext cx="4505550" cy="2544834"/>
          </a:xfrm>
          <a:prstGeom prst="rect">
            <a:avLst/>
          </a:prstGeom>
          <a:noFill/>
          <a:ln>
            <a:noFill/>
          </a:ln>
        </p:spPr>
      </p:pic>
      <p:pic>
        <p:nvPicPr>
          <p:cNvPr id="553" name="Google Shape;553;g24f3f80191c_0_16"/>
          <p:cNvPicPr preferRelativeResize="0"/>
          <p:nvPr/>
        </p:nvPicPr>
        <p:blipFill rotWithShape="1">
          <a:blip r:embed="rId4">
            <a:alphaModFix/>
          </a:blip>
          <a:srcRect/>
          <a:stretch/>
        </p:blipFill>
        <p:spPr>
          <a:xfrm>
            <a:off x="4656738" y="1358681"/>
            <a:ext cx="4384144" cy="2544834"/>
          </a:xfrm>
          <a:prstGeom prst="rect">
            <a:avLst/>
          </a:prstGeom>
          <a:noFill/>
          <a:ln>
            <a:noFill/>
          </a:ln>
        </p:spPr>
      </p:pic>
      <p:sp>
        <p:nvSpPr>
          <p:cNvPr id="554" name="Google Shape;554;g24f3f80191c_0_16"/>
          <p:cNvSpPr txBox="1"/>
          <p:nvPr/>
        </p:nvSpPr>
        <p:spPr>
          <a:xfrm>
            <a:off x="225681" y="3995214"/>
            <a:ext cx="42663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en" sz="1200" b="0" i="0" u="none" strike="noStrike" cap="none">
                <a:solidFill>
                  <a:srgbClr val="000000"/>
                </a:solidFill>
                <a:latin typeface="Calibri"/>
                <a:ea typeface="Calibri"/>
                <a:cs typeface="Calibri"/>
                <a:sym typeface="Calibri"/>
              </a:rPr>
              <a:t>A substantial reduction in IIT and RTT. Starting to see an upward trend in RTT and reduction in IIT – need to sustain this trajectory</a:t>
            </a:r>
            <a:endParaRPr sz="1100"/>
          </a:p>
        </p:txBody>
      </p:sp>
      <p:sp>
        <p:nvSpPr>
          <p:cNvPr id="555" name="Google Shape;555;g24f3f80191c_0_16"/>
          <p:cNvSpPr txBox="1"/>
          <p:nvPr/>
        </p:nvSpPr>
        <p:spPr>
          <a:xfrm>
            <a:off x="4656738" y="3970816"/>
            <a:ext cx="42663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en" sz="1200" b="0" i="0" u="none" strike="noStrike" cap="none">
                <a:solidFill>
                  <a:srgbClr val="000000"/>
                </a:solidFill>
                <a:latin typeface="Calibri"/>
                <a:ea typeface="Calibri"/>
                <a:cs typeface="Calibri"/>
                <a:sym typeface="Calibri"/>
              </a:rPr>
              <a:t>High coverage of priority strategies resulting in sustained improvements in </a:t>
            </a:r>
            <a:r>
              <a:rPr lang="en" sz="1100" b="0" i="0" u="none" strike="noStrike" cap="none">
                <a:solidFill>
                  <a:srgbClr val="000000"/>
                </a:solidFill>
                <a:latin typeface="Calibri"/>
                <a:ea typeface="Calibri"/>
                <a:cs typeface="Calibri"/>
                <a:sym typeface="Calibri"/>
              </a:rPr>
              <a:t>IIT</a:t>
            </a:r>
            <a:r>
              <a:rPr lang="en" sz="1200" b="0" i="0" u="none" strike="noStrike" cap="none">
                <a:solidFill>
                  <a:srgbClr val="000000"/>
                </a:solidFill>
                <a:latin typeface="Calibri"/>
                <a:ea typeface="Calibri"/>
                <a:cs typeface="Calibri"/>
                <a:sym typeface="Calibri"/>
              </a:rPr>
              <a:t> and RTT. </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2507d4f7c50_42_65"/>
          <p:cNvSpPr txBox="1">
            <a:spLocks noGrp="1"/>
          </p:cNvSpPr>
          <p:nvPr>
            <p:ph type="title"/>
          </p:nvPr>
        </p:nvSpPr>
        <p:spPr>
          <a:xfrm>
            <a:off x="666900" y="13327"/>
            <a:ext cx="8477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1">
                <a:solidFill>
                  <a:srgbClr val="2C2C2D"/>
                </a:solidFill>
              </a:rPr>
              <a:t>SERVICE COVERAGE GAPS ACROSS REGIONS FOR CALHIV FROM JANUARY PATIENT AUDIT TOOL</a:t>
            </a:r>
            <a:endParaRPr sz="1200" b="1">
              <a:solidFill>
                <a:srgbClr val="2C2C2D"/>
              </a:solidFill>
            </a:endParaRPr>
          </a:p>
        </p:txBody>
      </p:sp>
      <p:sp>
        <p:nvSpPr>
          <p:cNvPr id="561" name="Google Shape;561;g2507d4f7c50_42_65"/>
          <p:cNvSpPr txBox="1"/>
          <p:nvPr/>
        </p:nvSpPr>
        <p:spPr>
          <a:xfrm>
            <a:off x="752597" y="4113134"/>
            <a:ext cx="977483" cy="25391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62" name="Google Shape;562;g2507d4f7c50_42_65"/>
          <p:cNvSpPr/>
          <p:nvPr/>
        </p:nvSpPr>
        <p:spPr>
          <a:xfrm>
            <a:off x="0" y="7950"/>
            <a:ext cx="666900" cy="5143500"/>
          </a:xfrm>
          <a:prstGeom prst="rect">
            <a:avLst/>
          </a:prstGeom>
          <a:solidFill>
            <a:srgbClr val="E6E7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g2507d4f7c50_42_65"/>
          <p:cNvSpPr txBox="1"/>
          <p:nvPr/>
        </p:nvSpPr>
        <p:spPr>
          <a:xfrm rot="-5400000">
            <a:off x="-2073449" y="2373126"/>
            <a:ext cx="4793398" cy="6465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3200"/>
              <a:buFont typeface="Arial"/>
              <a:buNone/>
            </a:pPr>
            <a:r>
              <a:rPr lang="en" sz="3200" b="1" i="0" u="none" strike="noStrike" cap="none">
                <a:solidFill>
                  <a:schemeClr val="accent5"/>
                </a:solidFill>
                <a:latin typeface="Arial"/>
                <a:ea typeface="Arial"/>
                <a:cs typeface="Arial"/>
                <a:sym typeface="Arial"/>
              </a:rPr>
              <a:t>Client Audit Analysis</a:t>
            </a:r>
            <a:endParaRPr sz="3200" b="1" i="0" u="none" strike="noStrike" cap="none">
              <a:solidFill>
                <a:schemeClr val="accent5"/>
              </a:solidFill>
              <a:latin typeface="Arial"/>
              <a:ea typeface="Arial"/>
              <a:cs typeface="Arial"/>
              <a:sym typeface="Arial"/>
            </a:endParaRPr>
          </a:p>
        </p:txBody>
      </p:sp>
      <p:sp>
        <p:nvSpPr>
          <p:cNvPr id="564" name="Google Shape;564;g2507d4f7c50_42_65"/>
          <p:cNvSpPr txBox="1"/>
          <p:nvPr/>
        </p:nvSpPr>
        <p:spPr>
          <a:xfrm>
            <a:off x="687300" y="414992"/>
            <a:ext cx="84567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Comparing January (</a:t>
            </a:r>
            <a:r>
              <a:rPr lang="en" sz="1400" b="0" i="0" u="none" strike="noStrike" cap="none">
                <a:solidFill>
                  <a:srgbClr val="18417D"/>
                </a:solidFill>
                <a:latin typeface="Arial"/>
                <a:ea typeface="Arial"/>
                <a:cs typeface="Arial"/>
                <a:sym typeface="Arial"/>
              </a:rPr>
              <a:t>and </a:t>
            </a:r>
            <a:r>
              <a:rPr lang="en" sz="1400" b="0" i="0" u="none" strike="noStrike" cap="none">
                <a:solidFill>
                  <a:schemeClr val="accent1"/>
                </a:solidFill>
                <a:latin typeface="Arial"/>
                <a:ea typeface="Arial"/>
                <a:cs typeface="Arial"/>
                <a:sym typeface="Arial"/>
              </a:rPr>
              <a:t>November)</a:t>
            </a:r>
            <a:r>
              <a:rPr lang="en" sz="1400" b="0" i="0" u="none" strike="noStrike" cap="none">
                <a:solidFill>
                  <a:srgbClr val="000000"/>
                </a:solidFill>
                <a:latin typeface="Arial"/>
                <a:ea typeface="Arial"/>
                <a:cs typeface="Arial"/>
                <a:sym typeface="Arial"/>
              </a:rPr>
              <a:t> audit tools, biggest gaps have improved: VL bleeding is 49% </a:t>
            </a:r>
            <a:r>
              <a:rPr lang="en" sz="1400" b="0" i="0" u="none" strike="noStrike" cap="none">
                <a:solidFill>
                  <a:schemeClr val="accent1"/>
                </a:solidFill>
                <a:latin typeface="Arial"/>
                <a:ea typeface="Arial"/>
                <a:cs typeface="Arial"/>
                <a:sym typeface="Arial"/>
              </a:rPr>
              <a:t>(from 27%), </a:t>
            </a:r>
            <a:r>
              <a:rPr lang="en" sz="1400" b="0" i="0" u="none" strike="noStrike" cap="none">
                <a:solidFill>
                  <a:srgbClr val="000000"/>
                </a:solidFill>
                <a:latin typeface="Arial"/>
                <a:ea typeface="Arial"/>
                <a:cs typeface="Arial"/>
                <a:sym typeface="Arial"/>
              </a:rPr>
              <a:t>community contact is 69% </a:t>
            </a:r>
            <a:r>
              <a:rPr lang="en" sz="1400" b="0" i="0" u="none" strike="noStrike" cap="none">
                <a:solidFill>
                  <a:schemeClr val="accent1"/>
                </a:solidFill>
                <a:latin typeface="Arial"/>
                <a:ea typeface="Arial"/>
                <a:cs typeface="Arial"/>
                <a:sym typeface="Arial"/>
              </a:rPr>
              <a:t>(from 43%)</a:t>
            </a:r>
            <a:r>
              <a:rPr lang="en" sz="1400" b="0" i="0" u="none" strike="noStrike" cap="none">
                <a:solidFill>
                  <a:srgbClr val="000000"/>
                </a:solidFill>
                <a:latin typeface="Arial"/>
                <a:ea typeface="Arial"/>
                <a:cs typeface="Arial"/>
                <a:sym typeface="Arial"/>
              </a:rPr>
              <a:t>, Index testing of sexual partners is 25% </a:t>
            </a:r>
            <a:r>
              <a:rPr lang="en" sz="1400" b="0" i="0" u="none" strike="noStrike" cap="none">
                <a:solidFill>
                  <a:schemeClr val="accent1"/>
                </a:solidFill>
                <a:latin typeface="Arial"/>
                <a:ea typeface="Arial"/>
                <a:cs typeface="Arial"/>
                <a:sym typeface="Arial"/>
              </a:rPr>
              <a:t>(from 19%)</a:t>
            </a:r>
            <a:r>
              <a:rPr lang="en" sz="1400" b="0" i="0" u="none" strike="noStrike" cap="none">
                <a:solidFill>
                  <a:srgbClr val="000000"/>
                </a:solidFill>
                <a:latin typeface="Arial"/>
                <a:ea typeface="Arial"/>
                <a:cs typeface="Arial"/>
                <a:sym typeface="Arial"/>
              </a:rPr>
              <a:t>, IAC is 86% </a:t>
            </a:r>
            <a:r>
              <a:rPr lang="en" sz="1400" b="0" i="0" u="none" strike="noStrike" cap="none">
                <a:solidFill>
                  <a:schemeClr val="accent1"/>
                </a:solidFill>
                <a:latin typeface="Arial"/>
                <a:ea typeface="Arial"/>
                <a:cs typeface="Arial"/>
                <a:sym typeface="Arial"/>
              </a:rPr>
              <a:t>(from 72%)  </a:t>
            </a:r>
            <a:endParaRPr sz="1800" b="0" i="0" u="none" strike="noStrike" cap="none">
              <a:solidFill>
                <a:srgbClr val="000000"/>
              </a:solidFill>
              <a:latin typeface="Arial"/>
              <a:ea typeface="Arial"/>
              <a:cs typeface="Arial"/>
              <a:sym typeface="Arial"/>
            </a:endParaRPr>
          </a:p>
        </p:txBody>
      </p:sp>
      <p:graphicFrame>
        <p:nvGraphicFramePr>
          <p:cNvPr id="565" name="Google Shape;565;g2507d4f7c50_42_65"/>
          <p:cNvGraphicFramePr/>
          <p:nvPr/>
        </p:nvGraphicFramePr>
        <p:xfrm>
          <a:off x="772997" y="1168758"/>
          <a:ext cx="8240350" cy="3559750"/>
        </p:xfrm>
        <a:graphic>
          <a:graphicData uri="http://schemas.openxmlformats.org/drawingml/2006/table">
            <a:tbl>
              <a:tblPr>
                <a:noFill/>
                <a:tableStyleId>{6A351F94-2429-4689-BBD2-31DE6D04F60C}</a:tableStyleId>
              </a:tblPr>
              <a:tblGrid>
                <a:gridCol w="989550">
                  <a:extLst>
                    <a:ext uri="{9D8B030D-6E8A-4147-A177-3AD203B41FA5}">
                      <a16:colId xmlns:a16="http://schemas.microsoft.com/office/drawing/2014/main" val="20000"/>
                    </a:ext>
                  </a:extLst>
                </a:gridCol>
                <a:gridCol w="489675">
                  <a:extLst>
                    <a:ext uri="{9D8B030D-6E8A-4147-A177-3AD203B41FA5}">
                      <a16:colId xmlns:a16="http://schemas.microsoft.com/office/drawing/2014/main" val="20001"/>
                    </a:ext>
                  </a:extLst>
                </a:gridCol>
                <a:gridCol w="359625">
                  <a:extLst>
                    <a:ext uri="{9D8B030D-6E8A-4147-A177-3AD203B41FA5}">
                      <a16:colId xmlns:a16="http://schemas.microsoft.com/office/drawing/2014/main" val="20002"/>
                    </a:ext>
                  </a:extLst>
                </a:gridCol>
                <a:gridCol w="336675">
                  <a:extLst>
                    <a:ext uri="{9D8B030D-6E8A-4147-A177-3AD203B41FA5}">
                      <a16:colId xmlns:a16="http://schemas.microsoft.com/office/drawing/2014/main" val="20003"/>
                    </a:ext>
                  </a:extLst>
                </a:gridCol>
                <a:gridCol w="428450">
                  <a:extLst>
                    <a:ext uri="{9D8B030D-6E8A-4147-A177-3AD203B41FA5}">
                      <a16:colId xmlns:a16="http://schemas.microsoft.com/office/drawing/2014/main" val="20004"/>
                    </a:ext>
                  </a:extLst>
                </a:gridCol>
                <a:gridCol w="387650">
                  <a:extLst>
                    <a:ext uri="{9D8B030D-6E8A-4147-A177-3AD203B41FA5}">
                      <a16:colId xmlns:a16="http://schemas.microsoft.com/office/drawing/2014/main" val="20005"/>
                    </a:ext>
                  </a:extLst>
                </a:gridCol>
                <a:gridCol w="482025">
                  <a:extLst>
                    <a:ext uri="{9D8B030D-6E8A-4147-A177-3AD203B41FA5}">
                      <a16:colId xmlns:a16="http://schemas.microsoft.com/office/drawing/2014/main" val="20006"/>
                    </a:ext>
                  </a:extLst>
                </a:gridCol>
                <a:gridCol w="489675">
                  <a:extLst>
                    <a:ext uri="{9D8B030D-6E8A-4147-A177-3AD203B41FA5}">
                      <a16:colId xmlns:a16="http://schemas.microsoft.com/office/drawing/2014/main" val="20007"/>
                    </a:ext>
                  </a:extLst>
                </a:gridCol>
                <a:gridCol w="489675">
                  <a:extLst>
                    <a:ext uri="{9D8B030D-6E8A-4147-A177-3AD203B41FA5}">
                      <a16:colId xmlns:a16="http://schemas.microsoft.com/office/drawing/2014/main" val="20008"/>
                    </a:ext>
                  </a:extLst>
                </a:gridCol>
                <a:gridCol w="489675">
                  <a:extLst>
                    <a:ext uri="{9D8B030D-6E8A-4147-A177-3AD203B41FA5}">
                      <a16:colId xmlns:a16="http://schemas.microsoft.com/office/drawing/2014/main" val="20009"/>
                    </a:ext>
                  </a:extLst>
                </a:gridCol>
                <a:gridCol w="359625">
                  <a:extLst>
                    <a:ext uri="{9D8B030D-6E8A-4147-A177-3AD203B41FA5}">
                      <a16:colId xmlns:a16="http://schemas.microsoft.com/office/drawing/2014/main" val="20010"/>
                    </a:ext>
                  </a:extLst>
                </a:gridCol>
                <a:gridCol w="489675">
                  <a:extLst>
                    <a:ext uri="{9D8B030D-6E8A-4147-A177-3AD203B41FA5}">
                      <a16:colId xmlns:a16="http://schemas.microsoft.com/office/drawing/2014/main" val="20011"/>
                    </a:ext>
                  </a:extLst>
                </a:gridCol>
                <a:gridCol w="489675">
                  <a:extLst>
                    <a:ext uri="{9D8B030D-6E8A-4147-A177-3AD203B41FA5}">
                      <a16:colId xmlns:a16="http://schemas.microsoft.com/office/drawing/2014/main" val="20012"/>
                    </a:ext>
                  </a:extLst>
                </a:gridCol>
                <a:gridCol w="489675">
                  <a:extLst>
                    <a:ext uri="{9D8B030D-6E8A-4147-A177-3AD203B41FA5}">
                      <a16:colId xmlns:a16="http://schemas.microsoft.com/office/drawing/2014/main" val="20013"/>
                    </a:ext>
                  </a:extLst>
                </a:gridCol>
                <a:gridCol w="489675">
                  <a:extLst>
                    <a:ext uri="{9D8B030D-6E8A-4147-A177-3AD203B41FA5}">
                      <a16:colId xmlns:a16="http://schemas.microsoft.com/office/drawing/2014/main" val="20014"/>
                    </a:ext>
                  </a:extLst>
                </a:gridCol>
                <a:gridCol w="489675">
                  <a:extLst>
                    <a:ext uri="{9D8B030D-6E8A-4147-A177-3AD203B41FA5}">
                      <a16:colId xmlns:a16="http://schemas.microsoft.com/office/drawing/2014/main" val="20015"/>
                    </a:ext>
                  </a:extLst>
                </a:gridCol>
                <a:gridCol w="489675">
                  <a:extLst>
                    <a:ext uri="{9D8B030D-6E8A-4147-A177-3AD203B41FA5}">
                      <a16:colId xmlns:a16="http://schemas.microsoft.com/office/drawing/2014/main" val="20016"/>
                    </a:ext>
                  </a:extLst>
                </a:gridCol>
              </a:tblGrid>
              <a:tr h="384600">
                <a:tc>
                  <a:txBody>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Arial"/>
                          <a:ea typeface="Arial"/>
                          <a:cs typeface="Arial"/>
                          <a:sym typeface="Arial"/>
                        </a:rPr>
                        <a:t>All USAID </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Arial"/>
                          <a:ea typeface="Arial"/>
                          <a:cs typeface="Arial"/>
                          <a:sym typeface="Arial"/>
                        </a:rPr>
                        <a:t>G2G Gulu</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Arial"/>
                          <a:ea typeface="Arial"/>
                          <a:cs typeface="Arial"/>
                          <a:sym typeface="Arial"/>
                        </a:rPr>
                        <a:t>G2G Jinja</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Arial"/>
                          <a:ea typeface="Arial"/>
                          <a:cs typeface="Arial"/>
                          <a:sym typeface="Arial"/>
                        </a:rPr>
                        <a:t>G2G Kabale</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Arial"/>
                          <a:ea typeface="Arial"/>
                          <a:cs typeface="Arial"/>
                          <a:sym typeface="Arial"/>
                        </a:rPr>
                        <a:t>G2G Lira</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Arial"/>
                          <a:ea typeface="Arial"/>
                          <a:cs typeface="Arial"/>
                          <a:sym typeface="Arial"/>
                        </a:rPr>
                        <a:t>G2G Mbale</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Arial"/>
                          <a:ea typeface="Arial"/>
                          <a:cs typeface="Arial"/>
                          <a:sym typeface="Arial"/>
                        </a:rPr>
                        <a:t>G2G Mbarara</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Arial"/>
                          <a:ea typeface="Arial"/>
                          <a:cs typeface="Arial"/>
                          <a:sym typeface="Arial"/>
                        </a:rPr>
                        <a:t>G2G Moroto</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Arial"/>
                          <a:ea typeface="Arial"/>
                          <a:cs typeface="Arial"/>
                          <a:sym typeface="Arial"/>
                        </a:rPr>
                        <a:t>Mbale Region</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Arial"/>
                          <a:ea typeface="Arial"/>
                          <a:cs typeface="Arial"/>
                          <a:sym typeface="Arial"/>
                        </a:rPr>
                        <a:t>Jinja Region</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Arial"/>
                          <a:ea typeface="Arial"/>
                          <a:cs typeface="Arial"/>
                          <a:sym typeface="Arial"/>
                        </a:rPr>
                        <a:t>Moroto Region</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Arial"/>
                          <a:ea typeface="Arial"/>
                          <a:cs typeface="Arial"/>
                          <a:sym typeface="Arial"/>
                        </a:rPr>
                        <a:t>Kabale Region</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Arial"/>
                          <a:ea typeface="Arial"/>
                          <a:cs typeface="Arial"/>
                          <a:sym typeface="Arial"/>
                        </a:rPr>
                        <a:t>Lira Region</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Arial"/>
                          <a:ea typeface="Arial"/>
                          <a:cs typeface="Arial"/>
                          <a:sym typeface="Arial"/>
                        </a:rPr>
                        <a:t>Gulu Region</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Arial"/>
                          <a:ea typeface="Arial"/>
                          <a:cs typeface="Arial"/>
                          <a:sym typeface="Arial"/>
                        </a:rPr>
                        <a:t>Mbarara Region</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Arial"/>
                          <a:ea typeface="Arial"/>
                          <a:cs typeface="Arial"/>
                          <a:sym typeface="Arial"/>
                        </a:rPr>
                        <a:t>UPMB  LSDA</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224350">
                <a:tc>
                  <a:txBody>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VLC</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75%</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FBBA4"/>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61%</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AC4A8"/>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91%</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75%</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56D6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73%</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FBBA4"/>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40%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84%</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56D6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79%</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56D6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64%</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AC4A8"/>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78%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56D6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75%</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56D6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79%</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56D6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85%</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86%</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62%</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AC4A8"/>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73%</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FBBA4"/>
                    </a:solidFill>
                  </a:tcPr>
                </a:tc>
                <a:extLst>
                  <a:ext uri="{0D108BD9-81ED-4DB2-BD59-A6C34878D82A}">
                    <a16:rowId xmlns:a16="http://schemas.microsoft.com/office/drawing/2014/main" val="10001"/>
                  </a:ext>
                </a:extLst>
              </a:tr>
              <a:tr h="224350">
                <a:tc>
                  <a:txBody>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VL bleeding</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49%</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34%</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38%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26%</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37%</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15%</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82%</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56D6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25%</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48%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38%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55%</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AC4A8"/>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34%</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47%</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28%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94%</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extLst>
                  <a:ext uri="{0D108BD9-81ED-4DB2-BD59-A6C34878D82A}">
                    <a16:rowId xmlns:a16="http://schemas.microsoft.com/office/drawing/2014/main" val="10002"/>
                  </a:ext>
                </a:extLst>
              </a:tr>
              <a:tr h="224350">
                <a:tc>
                  <a:txBody>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TPT</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95%</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99%</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96%</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91%</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94%</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99%</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93%</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93%</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94%</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96%</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95%</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96%</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93%</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96%</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extLst>
                  <a:ext uri="{0D108BD9-81ED-4DB2-BD59-A6C34878D82A}">
                    <a16:rowId xmlns:a16="http://schemas.microsoft.com/office/drawing/2014/main" val="10003"/>
                  </a:ext>
                </a:extLst>
              </a:tr>
              <a:tr h="224350">
                <a:tc>
                  <a:txBody>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TB screening </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56D6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extLst>
                  <a:ext uri="{0D108BD9-81ED-4DB2-BD59-A6C34878D82A}">
                    <a16:rowId xmlns:a16="http://schemas.microsoft.com/office/drawing/2014/main" val="10004"/>
                  </a:ext>
                </a:extLst>
              </a:tr>
              <a:tr h="224350">
                <a:tc>
                  <a:txBody>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OVC screening</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97%</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97%</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99%</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99%</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96%</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99%</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99%</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99%</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84%</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56D6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extLst>
                  <a:ext uri="{0D108BD9-81ED-4DB2-BD59-A6C34878D82A}">
                    <a16:rowId xmlns:a16="http://schemas.microsoft.com/office/drawing/2014/main" val="10005"/>
                  </a:ext>
                </a:extLst>
              </a:tr>
              <a:tr h="224350">
                <a:tc>
                  <a:txBody>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OVC enrolment</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94%</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Arial"/>
                          <a:ea typeface="Arial"/>
                          <a:cs typeface="Arial"/>
                          <a:sym typeface="Arial"/>
                        </a:rPr>
                        <a:t>ND</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Arial"/>
                          <a:ea typeface="Arial"/>
                          <a:cs typeface="Arial"/>
                          <a:sym typeface="Arial"/>
                        </a:rPr>
                        <a:t>ND</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72%</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FBBA4"/>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extLst>
                  <a:ext uri="{0D108BD9-81ED-4DB2-BD59-A6C34878D82A}">
                    <a16:rowId xmlns:a16="http://schemas.microsoft.com/office/drawing/2014/main" val="10006"/>
                  </a:ext>
                </a:extLst>
              </a:tr>
              <a:tr h="224350">
                <a:tc>
                  <a:txBody>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MMD ≥ 3months</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77%</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56D6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76%</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56D6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60%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AC4A8"/>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94%</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76%</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56D6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91%</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89%</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84%</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56D6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81%</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56D6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67%</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FBBA4"/>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85%</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65%</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AC4A8"/>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64%</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AC4A8"/>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77%</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56D6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84%</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56D61"/>
                    </a:solidFill>
                  </a:tcPr>
                </a:tc>
                <a:extLst>
                  <a:ext uri="{0D108BD9-81ED-4DB2-BD59-A6C34878D82A}">
                    <a16:rowId xmlns:a16="http://schemas.microsoft.com/office/drawing/2014/main" val="10007"/>
                  </a:ext>
                </a:extLst>
              </a:tr>
              <a:tr h="258600">
                <a:tc>
                  <a:txBody>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ICT- Sexual Partners</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25%</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24%</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67%</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FBBA4"/>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3%</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24%</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74%</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FBBA4"/>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60%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AC4A8"/>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14%</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34%</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74%</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FBBA4"/>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66%</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FBBA4"/>
                    </a:solidFill>
                  </a:tcPr>
                </a:tc>
                <a:extLst>
                  <a:ext uri="{0D108BD9-81ED-4DB2-BD59-A6C34878D82A}">
                    <a16:rowId xmlns:a16="http://schemas.microsoft.com/office/drawing/2014/main" val="10008"/>
                  </a:ext>
                </a:extLst>
              </a:tr>
              <a:tr h="224350">
                <a:tc>
                  <a:txBody>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ICT- Children</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95%</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84%</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56D6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56%</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AC4A8"/>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87%</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76%</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56D6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96%</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95%</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99%</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97%</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89%</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96%</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extLst>
                  <a:ext uri="{0D108BD9-81ED-4DB2-BD59-A6C34878D82A}">
                    <a16:rowId xmlns:a16="http://schemas.microsoft.com/office/drawing/2014/main" val="10009"/>
                  </a:ext>
                </a:extLst>
              </a:tr>
              <a:tr h="224350">
                <a:tc>
                  <a:txBody>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IAC</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86%</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85%</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56D6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56D6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82%</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56D6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93%</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56D6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87%</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82%</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56D6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74%</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FBBA4"/>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95%</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extLst>
                  <a:ext uri="{0D108BD9-81ED-4DB2-BD59-A6C34878D82A}">
                    <a16:rowId xmlns:a16="http://schemas.microsoft.com/office/drawing/2014/main" val="10010"/>
                  </a:ext>
                </a:extLst>
              </a:tr>
              <a:tr h="224350">
                <a:tc>
                  <a:txBody>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DTG</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99%</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97%</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96%</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95%</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99%</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97%</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99%</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99%</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extLst>
                  <a:ext uri="{0D108BD9-81ED-4DB2-BD59-A6C34878D82A}">
                    <a16:rowId xmlns:a16="http://schemas.microsoft.com/office/drawing/2014/main" val="10011"/>
                  </a:ext>
                </a:extLst>
              </a:tr>
              <a:tr h="224350">
                <a:tc>
                  <a:txBody>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Community contact</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69%</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FBBA4"/>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59%</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AC4A8"/>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74%</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FBBA4"/>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60%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AC4A8"/>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92%</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85%</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56D6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94%</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63%</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AC4A8"/>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67%</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FBBA4"/>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56%</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AC4A8"/>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53%</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AC4A8"/>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44%</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64%</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AC4A8"/>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86%</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extLst>
                  <a:ext uri="{0D108BD9-81ED-4DB2-BD59-A6C34878D82A}">
                    <a16:rowId xmlns:a16="http://schemas.microsoft.com/office/drawing/2014/main" val="10012"/>
                  </a:ext>
                </a:extLst>
              </a:tr>
              <a:tr h="224350">
                <a:tc>
                  <a:txBody>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CHW attachment</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7%</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1D6FF"/>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99%</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94%</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99%</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extLst>
                  <a:ext uri="{0D108BD9-81ED-4DB2-BD59-A6C34878D82A}">
                    <a16:rowId xmlns:a16="http://schemas.microsoft.com/office/drawing/2014/main" val="10013"/>
                  </a:ext>
                </a:extLst>
              </a:tr>
              <a:tr h="224350">
                <a:tc>
                  <a:txBody>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Appt keeping</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93%</a:t>
                      </a:r>
                      <a:endParaRPr sz="1400" u="none" strike="noStrike" cap="none"/>
                    </a:p>
                  </a:txBody>
                  <a:tcPr marL="7150" marR="7150" marT="7150" marB="0" anchor="b">
                    <a:lnL w="9525" cap="flat" cmpd="sng">
                      <a:solidFill>
                        <a:srgbClr val="000000">
                          <a:alpha val="0"/>
                        </a:srgbClr>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66%</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7FBBA4"/>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95%</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92%</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97%</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100%</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91%</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95%</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96%</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96%</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91%</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87%</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89%</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3031"/>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FFFFFF"/>
                          </a:solidFill>
                          <a:latin typeface="Arial"/>
                          <a:ea typeface="Arial"/>
                          <a:cs typeface="Arial"/>
                          <a:sym typeface="Arial"/>
                        </a:rPr>
                        <a:t>98%</a:t>
                      </a:r>
                      <a:endParaRPr sz="1400" u="none" strike="noStrike" cap="none"/>
                    </a:p>
                  </a:txBody>
                  <a:tcPr marL="7150" marR="7150" marT="7150" marB="0" anchor="b">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22B35"/>
                    </a:solidFill>
                  </a:tcPr>
                </a:tc>
                <a:extLst>
                  <a:ext uri="{0D108BD9-81ED-4DB2-BD59-A6C34878D82A}">
                    <a16:rowId xmlns:a16="http://schemas.microsoft.com/office/drawing/2014/main" val="10014"/>
                  </a:ext>
                </a:extLst>
              </a:tr>
            </a:tbl>
          </a:graphicData>
        </a:graphic>
      </p:graphicFrame>
      <p:sp>
        <p:nvSpPr>
          <p:cNvPr id="566" name="Google Shape;566;g2507d4f7c50_42_65"/>
          <p:cNvSpPr txBox="1"/>
          <p:nvPr/>
        </p:nvSpPr>
        <p:spPr>
          <a:xfrm>
            <a:off x="752650" y="4367050"/>
            <a:ext cx="977400" cy="253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g2507d4f7c50_42_79"/>
          <p:cNvSpPr/>
          <p:nvPr/>
        </p:nvSpPr>
        <p:spPr>
          <a:xfrm>
            <a:off x="0" y="7950"/>
            <a:ext cx="666900" cy="5143500"/>
          </a:xfrm>
          <a:prstGeom prst="rect">
            <a:avLst/>
          </a:prstGeom>
          <a:solidFill>
            <a:srgbClr val="E6E7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g2507d4f7c50_42_79"/>
          <p:cNvSpPr txBox="1"/>
          <p:nvPr/>
        </p:nvSpPr>
        <p:spPr>
          <a:xfrm rot="-5400000">
            <a:off x="-2106275" y="2494100"/>
            <a:ext cx="4859050" cy="6465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3300"/>
              <a:buFont typeface="Arial"/>
              <a:buNone/>
            </a:pPr>
            <a:r>
              <a:rPr lang="en" sz="3300" b="1" i="0" u="none" strike="noStrike" cap="none">
                <a:solidFill>
                  <a:schemeClr val="accent5"/>
                </a:solidFill>
                <a:latin typeface="Arial"/>
                <a:ea typeface="Arial"/>
                <a:cs typeface="Arial"/>
                <a:sym typeface="Arial"/>
              </a:rPr>
              <a:t>Client Audit Tool</a:t>
            </a:r>
            <a:endParaRPr sz="3300" b="1" i="0" u="none" strike="noStrike" cap="none">
              <a:solidFill>
                <a:schemeClr val="accent5"/>
              </a:solidFill>
              <a:latin typeface="Arial"/>
              <a:ea typeface="Arial"/>
              <a:cs typeface="Arial"/>
              <a:sym typeface="Arial"/>
            </a:endParaRPr>
          </a:p>
        </p:txBody>
      </p:sp>
      <p:pic>
        <p:nvPicPr>
          <p:cNvPr id="573" name="Google Shape;573;g2507d4f7c50_42_79"/>
          <p:cNvPicPr preferRelativeResize="0"/>
          <p:nvPr/>
        </p:nvPicPr>
        <p:blipFill rotWithShape="1">
          <a:blip r:embed="rId3">
            <a:alphaModFix/>
          </a:blip>
          <a:srcRect/>
          <a:stretch/>
        </p:blipFill>
        <p:spPr>
          <a:xfrm>
            <a:off x="875175" y="872066"/>
            <a:ext cx="7535350" cy="4170733"/>
          </a:xfrm>
          <a:prstGeom prst="rect">
            <a:avLst/>
          </a:prstGeom>
          <a:noFill/>
          <a:ln>
            <a:noFill/>
          </a:ln>
        </p:spPr>
      </p:pic>
      <p:pic>
        <p:nvPicPr>
          <p:cNvPr id="574" name="Google Shape;574;g2507d4f7c50_42_79" descr="Male profile with solid fill"/>
          <p:cNvPicPr preferRelativeResize="0"/>
          <p:nvPr/>
        </p:nvPicPr>
        <p:blipFill rotWithShape="1">
          <a:blip r:embed="rId4">
            <a:alphaModFix/>
          </a:blip>
          <a:srcRect/>
          <a:stretch/>
        </p:blipFill>
        <p:spPr>
          <a:xfrm>
            <a:off x="3023398" y="1248376"/>
            <a:ext cx="333300" cy="333300"/>
          </a:xfrm>
          <a:prstGeom prst="rect">
            <a:avLst/>
          </a:prstGeom>
          <a:noFill/>
          <a:ln>
            <a:noFill/>
          </a:ln>
        </p:spPr>
      </p:pic>
      <p:sp>
        <p:nvSpPr>
          <p:cNvPr id="575" name="Google Shape;575;g2507d4f7c50_42_79"/>
          <p:cNvSpPr txBox="1"/>
          <p:nvPr/>
        </p:nvSpPr>
        <p:spPr>
          <a:xfrm>
            <a:off x="646500" y="7950"/>
            <a:ext cx="8444160" cy="66168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50" b="1" i="0" u="none" strike="noStrike" cap="none">
                <a:solidFill>
                  <a:srgbClr val="000000"/>
                </a:solidFill>
                <a:latin typeface="Arial"/>
                <a:ea typeface="Arial"/>
                <a:cs typeface="Arial"/>
                <a:sym typeface="Arial"/>
              </a:rPr>
              <a:t>We are able to identify and respond to pediatric service gaps at district, site, and individual level</a:t>
            </a:r>
            <a:endParaRPr sz="1550" b="1" i="0" u="none" strike="noStrike" cap="none">
              <a:solidFill>
                <a:srgbClr val="000000"/>
              </a:solidFill>
              <a:latin typeface="Arial"/>
              <a:ea typeface="Arial"/>
              <a:cs typeface="Arial"/>
              <a:sym typeface="Arial"/>
            </a:endParaRPr>
          </a:p>
        </p:txBody>
      </p:sp>
      <p:sp>
        <p:nvSpPr>
          <p:cNvPr id="576" name="Google Shape;576;g2507d4f7c50_42_79"/>
          <p:cNvSpPr txBox="1"/>
          <p:nvPr/>
        </p:nvSpPr>
        <p:spPr>
          <a:xfrm>
            <a:off x="770450" y="553293"/>
            <a:ext cx="4284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highlight>
                  <a:schemeClr val="accent5"/>
                </a:highlight>
                <a:latin typeface="Arial"/>
                <a:ea typeface="Arial"/>
                <a:cs typeface="Arial"/>
                <a:sym typeface="Arial"/>
              </a:rPr>
              <a:t>Screenshot of the audit tool at a facility level</a:t>
            </a:r>
            <a:endParaRPr sz="1400" b="0" i="0" u="none" strike="noStrike" cap="none">
              <a:solidFill>
                <a:schemeClr val="lt1"/>
              </a:solidFill>
              <a:highlight>
                <a:schemeClr val="accent5"/>
              </a:highlight>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12"/>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14</a:t>
            </a:fld>
            <a:endParaRPr/>
          </a:p>
        </p:txBody>
      </p:sp>
      <p:sp>
        <p:nvSpPr>
          <p:cNvPr id="582" name="Google Shape;582;p12"/>
          <p:cNvSpPr txBox="1">
            <a:spLocks noGrp="1"/>
          </p:cNvSpPr>
          <p:nvPr>
            <p:ph type="ctrTitle"/>
          </p:nvPr>
        </p:nvSpPr>
        <p:spPr>
          <a:xfrm>
            <a:off x="589350" y="1599725"/>
            <a:ext cx="7777200" cy="1200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71"/>
        <p:cNvGrpSpPr/>
        <p:nvPr/>
      </p:nvGrpSpPr>
      <p:grpSpPr>
        <a:xfrm>
          <a:off x="0" y="0"/>
          <a:ext cx="0" cy="0"/>
          <a:chOff x="0" y="0"/>
          <a:chExt cx="0" cy="0"/>
        </a:xfrm>
      </p:grpSpPr>
      <p:sp>
        <p:nvSpPr>
          <p:cNvPr id="472" name="Google Shape;472;p2"/>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rmAutofit fontScale="55000" lnSpcReduction="20000"/>
          </a:bodyPr>
          <a:lstStyle/>
          <a:p>
            <a:pPr marL="0" lvl="0" indent="0" algn="r" rtl="0">
              <a:lnSpc>
                <a:spcPct val="100000"/>
              </a:lnSpc>
              <a:spcBef>
                <a:spcPts val="0"/>
              </a:spcBef>
              <a:spcAft>
                <a:spcPts val="0"/>
              </a:spcAft>
              <a:buClr>
                <a:srgbClr val="000000"/>
              </a:buClr>
              <a:buSzPct val="100000"/>
              <a:buFont typeface="Arial"/>
              <a:buNone/>
            </a:pPr>
            <a:fld id="{00000000-1234-1234-1234-123412341234}" type="slidenum">
              <a:rPr lang="en"/>
              <a:t>2</a:t>
            </a:fld>
            <a:endParaRPr/>
          </a:p>
        </p:txBody>
      </p:sp>
      <p:sp>
        <p:nvSpPr>
          <p:cNvPr id="473" name="Google Shape;473;p2"/>
          <p:cNvSpPr txBox="1">
            <a:spLocks noGrp="1"/>
          </p:cNvSpPr>
          <p:nvPr>
            <p:ph type="title"/>
          </p:nvPr>
        </p:nvSpPr>
        <p:spPr>
          <a:xfrm>
            <a:off x="283950" y="251050"/>
            <a:ext cx="8576100" cy="685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990"/>
              <a:buNone/>
            </a:pPr>
            <a:r>
              <a:rPr lang="en" sz="2000">
                <a:solidFill>
                  <a:srgbClr val="002F6C"/>
                </a:solidFill>
              </a:rPr>
              <a:t>Uganda national HIV treatment guidelines provides for DSD models to advance person-centered care for improved HIV treatment outcomes</a:t>
            </a:r>
            <a:endParaRPr sz="2000">
              <a:solidFill>
                <a:srgbClr val="002F6C"/>
              </a:solidFill>
            </a:endParaRPr>
          </a:p>
        </p:txBody>
      </p:sp>
      <p:pic>
        <p:nvPicPr>
          <p:cNvPr id="474" name="Google Shape;474;p2"/>
          <p:cNvPicPr preferRelativeResize="0"/>
          <p:nvPr/>
        </p:nvPicPr>
        <p:blipFill rotWithShape="1">
          <a:blip r:embed="rId3">
            <a:alphaModFix/>
          </a:blip>
          <a:srcRect/>
          <a:stretch/>
        </p:blipFill>
        <p:spPr>
          <a:xfrm>
            <a:off x="152400" y="1042925"/>
            <a:ext cx="5955924" cy="4071324"/>
          </a:xfrm>
          <a:prstGeom prst="rect">
            <a:avLst/>
          </a:prstGeom>
          <a:noFill/>
          <a:ln>
            <a:noFill/>
          </a:ln>
        </p:spPr>
      </p:pic>
      <p:sp>
        <p:nvSpPr>
          <p:cNvPr id="475" name="Google Shape;475;p2"/>
          <p:cNvSpPr txBox="1"/>
          <p:nvPr/>
        </p:nvSpPr>
        <p:spPr>
          <a:xfrm>
            <a:off x="6184875" y="2036023"/>
            <a:ext cx="2571900" cy="2770500"/>
          </a:xfrm>
          <a:prstGeom prst="rect">
            <a:avLst/>
          </a:prstGeom>
          <a:solidFill>
            <a:schemeClr val="lt2"/>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Revised 2022 national treatment guidelines has</a:t>
            </a:r>
            <a:r>
              <a:rPr lang="en" sz="1400" b="1" i="0" u="none" strike="noStrike" cap="none">
                <a:solidFill>
                  <a:srgbClr val="000000"/>
                </a:solidFill>
                <a:latin typeface="Arial"/>
                <a:ea typeface="Arial"/>
                <a:cs typeface="Arial"/>
                <a:sym typeface="Arial"/>
              </a:rPr>
              <a:t> lifted restrictions for DSD eligibility </a:t>
            </a:r>
            <a:r>
              <a:rPr lang="en" sz="1400" b="0" i="0" u="none" strike="noStrike" cap="none">
                <a:solidFill>
                  <a:srgbClr val="000000"/>
                </a:solidFill>
                <a:latin typeface="Arial"/>
                <a:ea typeface="Arial"/>
                <a:cs typeface="Arial"/>
                <a:sym typeface="Arial"/>
              </a:rPr>
              <a:t>from previous restrictions on age, WHO stage, and non-suppression.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Guidelines allow for ARV </a:t>
            </a:r>
            <a:r>
              <a:rPr lang="en" sz="1400" b="1" i="0" u="none" strike="noStrike" cap="none">
                <a:solidFill>
                  <a:srgbClr val="000000"/>
                </a:solidFill>
                <a:latin typeface="Arial"/>
                <a:ea typeface="Arial"/>
                <a:cs typeface="Arial"/>
                <a:sym typeface="Arial"/>
              </a:rPr>
              <a:t>3-6 months multi-month dispensing</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80"/>
        <p:cNvGrpSpPr/>
        <p:nvPr/>
      </p:nvGrpSpPr>
      <p:grpSpPr>
        <a:xfrm>
          <a:off x="0" y="0"/>
          <a:ext cx="0" cy="0"/>
          <a:chOff x="0" y="0"/>
          <a:chExt cx="0" cy="0"/>
        </a:xfrm>
      </p:grpSpPr>
      <p:sp>
        <p:nvSpPr>
          <p:cNvPr id="481" name="Google Shape;481;p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rmAutofit fontScale="62500" lnSpcReduction="20000"/>
          </a:bodyPr>
          <a:lstStyle/>
          <a:p>
            <a:pPr marL="0" lvl="0" indent="0" algn="r" rtl="0">
              <a:lnSpc>
                <a:spcPct val="100000"/>
              </a:lnSpc>
              <a:spcBef>
                <a:spcPts val="0"/>
              </a:spcBef>
              <a:spcAft>
                <a:spcPts val="0"/>
              </a:spcAft>
              <a:buClr>
                <a:srgbClr val="000000"/>
              </a:buClr>
              <a:buSzPct val="100000"/>
              <a:buFont typeface="Arial"/>
              <a:buNone/>
            </a:pPr>
            <a:fld id="{00000000-1234-1234-1234-123412341234}" type="slidenum">
              <a:rPr lang="en"/>
              <a:t>3</a:t>
            </a:fld>
            <a:endParaRPr/>
          </a:p>
        </p:txBody>
      </p:sp>
      <p:sp>
        <p:nvSpPr>
          <p:cNvPr id="482" name="Google Shape;482;p3"/>
          <p:cNvSpPr txBox="1">
            <a:spLocks noGrp="1"/>
          </p:cNvSpPr>
          <p:nvPr>
            <p:ph type="title"/>
          </p:nvPr>
        </p:nvSpPr>
        <p:spPr>
          <a:xfrm>
            <a:off x="0" y="452150"/>
            <a:ext cx="8576100" cy="685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 sz="2000">
                <a:solidFill>
                  <a:srgbClr val="00437B"/>
                </a:solidFill>
              </a:rPr>
              <a:t>A client preference survey from 6,376 HIV positive individuals on treatment showed only </a:t>
            </a:r>
            <a:r>
              <a:rPr lang="en" sz="2000" b="1">
                <a:solidFill>
                  <a:srgbClr val="00437B"/>
                </a:solidFill>
              </a:rPr>
              <a:t>75%</a:t>
            </a:r>
            <a:r>
              <a:rPr lang="en" sz="2000">
                <a:solidFill>
                  <a:srgbClr val="00437B"/>
                </a:solidFill>
              </a:rPr>
              <a:t> of participants were currently in their preferred model of ARV dispensing </a:t>
            </a:r>
            <a:endParaRPr sz="2000">
              <a:solidFill>
                <a:srgbClr val="00437B"/>
              </a:solidFill>
            </a:endParaRPr>
          </a:p>
        </p:txBody>
      </p:sp>
      <p:pic>
        <p:nvPicPr>
          <p:cNvPr id="483" name="Google Shape;483;p3"/>
          <p:cNvPicPr preferRelativeResize="0"/>
          <p:nvPr/>
        </p:nvPicPr>
        <p:blipFill rotWithShape="1">
          <a:blip r:embed="rId3">
            <a:alphaModFix/>
          </a:blip>
          <a:srcRect l="13539" t="12365"/>
          <a:stretch/>
        </p:blipFill>
        <p:spPr>
          <a:xfrm>
            <a:off x="0" y="1276225"/>
            <a:ext cx="6377800" cy="3636251"/>
          </a:xfrm>
          <a:prstGeom prst="rect">
            <a:avLst/>
          </a:prstGeom>
          <a:noFill/>
          <a:ln>
            <a:noFill/>
          </a:ln>
        </p:spPr>
      </p:pic>
      <p:sp>
        <p:nvSpPr>
          <p:cNvPr id="484" name="Google Shape;484;p3"/>
          <p:cNvSpPr txBox="1"/>
          <p:nvPr/>
        </p:nvSpPr>
        <p:spPr>
          <a:xfrm>
            <a:off x="90225" y="1276225"/>
            <a:ext cx="7812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Share of Participants Currently in Preferred DSD Model</a:t>
            </a:r>
            <a:endParaRPr sz="1400" b="1" i="0" u="none" strike="noStrike" cap="none">
              <a:solidFill>
                <a:schemeClr val="dk1"/>
              </a:solidFill>
              <a:latin typeface="Arial"/>
              <a:ea typeface="Arial"/>
              <a:cs typeface="Arial"/>
              <a:sym typeface="Arial"/>
            </a:endParaRPr>
          </a:p>
        </p:txBody>
      </p:sp>
      <p:sp>
        <p:nvSpPr>
          <p:cNvPr id="485" name="Google Shape;485;p3"/>
          <p:cNvSpPr txBox="1"/>
          <p:nvPr/>
        </p:nvSpPr>
        <p:spPr>
          <a:xfrm>
            <a:off x="6561800" y="1741175"/>
            <a:ext cx="2429700" cy="2586000"/>
          </a:xfrm>
          <a:prstGeom prst="rect">
            <a:avLst/>
          </a:prstGeom>
          <a:solidFill>
            <a:schemeClr val="l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rgbClr val="000000"/>
                </a:solidFill>
                <a:latin typeface="Arial"/>
                <a:ea typeface="Arial"/>
                <a:cs typeface="Arial"/>
                <a:sym typeface="Arial"/>
              </a:rPr>
              <a:t>Period of survey:</a:t>
            </a:r>
            <a:r>
              <a:rPr lang="en" sz="1300" b="0" i="0" u="none" strike="noStrike" cap="none">
                <a:solidFill>
                  <a:srgbClr val="000000"/>
                </a:solidFill>
                <a:latin typeface="Arial"/>
                <a:ea typeface="Arial"/>
                <a:cs typeface="Arial"/>
                <a:sym typeface="Arial"/>
              </a:rPr>
              <a:t> January 2022</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rgbClr val="000000"/>
                </a:solidFill>
                <a:latin typeface="Arial"/>
                <a:ea typeface="Arial"/>
                <a:cs typeface="Arial"/>
                <a:sym typeface="Arial"/>
              </a:rPr>
              <a:t>Sample size:</a:t>
            </a:r>
            <a:r>
              <a:rPr lang="en" sz="1300" b="0" i="0" u="none" strike="noStrike" cap="none">
                <a:solidFill>
                  <a:srgbClr val="000000"/>
                </a:solidFill>
                <a:latin typeface="Arial"/>
                <a:ea typeface="Arial"/>
                <a:cs typeface="Arial"/>
                <a:sym typeface="Arial"/>
              </a:rPr>
              <a:t> 6,376</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rgbClr val="000000"/>
                </a:solidFill>
                <a:latin typeface="Arial"/>
                <a:ea typeface="Arial"/>
                <a:cs typeface="Arial"/>
                <a:sym typeface="Arial"/>
              </a:rPr>
              <a:t>Age:</a:t>
            </a:r>
            <a:r>
              <a:rPr lang="en" sz="1300" b="0" i="0" u="none" strike="noStrike" cap="none">
                <a:solidFill>
                  <a:srgbClr val="000000"/>
                </a:solidFill>
                <a:latin typeface="Arial"/>
                <a:ea typeface="Arial"/>
                <a:cs typeface="Arial"/>
                <a:sym typeface="Arial"/>
              </a:rPr>
              <a:t> from 1yr old to 50+</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rgbClr val="000000"/>
                </a:solidFill>
                <a:latin typeface="Arial"/>
                <a:ea typeface="Arial"/>
                <a:cs typeface="Arial"/>
                <a:sym typeface="Arial"/>
              </a:rPr>
              <a:t>Sample sites: </a:t>
            </a:r>
            <a:r>
              <a:rPr lang="en" sz="1300" b="0" i="0" u="none" strike="noStrike" cap="none">
                <a:solidFill>
                  <a:schemeClr val="dk1"/>
                </a:solidFill>
                <a:latin typeface="Arial"/>
                <a:ea typeface="Arial"/>
                <a:cs typeface="Arial"/>
                <a:sym typeface="Arial"/>
              </a:rPr>
              <a:t>conducted in </a:t>
            </a:r>
            <a:r>
              <a:rPr lang="en" sz="1300" b="1" i="0" u="none" strike="noStrike" cap="none">
                <a:solidFill>
                  <a:schemeClr val="dk1"/>
                </a:solidFill>
                <a:latin typeface="Arial"/>
                <a:ea typeface="Arial"/>
                <a:cs typeface="Arial"/>
                <a:sym typeface="Arial"/>
              </a:rPr>
              <a:t>113 sites </a:t>
            </a:r>
            <a:r>
              <a:rPr lang="en" sz="1300" b="0" i="0" u="none" strike="noStrike" cap="none">
                <a:solidFill>
                  <a:schemeClr val="dk1"/>
                </a:solidFill>
                <a:latin typeface="Arial"/>
                <a:ea typeface="Arial"/>
                <a:cs typeface="Arial"/>
                <a:sym typeface="Arial"/>
              </a:rPr>
              <a:t>in nine regions and included public and private not-for-profit health facilities (sites).</a:t>
            </a:r>
            <a:endParaRPr sz="13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491" name="Google Shape;491;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pic>
        <p:nvPicPr>
          <p:cNvPr id="492" name="Google Shape;492;p4"/>
          <p:cNvPicPr preferRelativeResize="0"/>
          <p:nvPr/>
        </p:nvPicPr>
        <p:blipFill rotWithShape="1">
          <a:blip r:embed="rId3">
            <a:alphaModFix/>
          </a:blip>
          <a:srcRect/>
          <a:stretch/>
        </p:blipFill>
        <p:spPr>
          <a:xfrm>
            <a:off x="0" y="0"/>
            <a:ext cx="9144003"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97"/>
        <p:cNvGrpSpPr/>
        <p:nvPr/>
      </p:nvGrpSpPr>
      <p:grpSpPr>
        <a:xfrm>
          <a:off x="0" y="0"/>
          <a:ext cx="0" cy="0"/>
          <a:chOff x="0" y="0"/>
          <a:chExt cx="0" cy="0"/>
        </a:xfrm>
      </p:grpSpPr>
      <p:sp>
        <p:nvSpPr>
          <p:cNvPr id="498" name="Google Shape;498;p5"/>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rmAutofit fontScale="62500" lnSpcReduction="20000"/>
          </a:bodyPr>
          <a:lstStyle/>
          <a:p>
            <a:pPr marL="0" lvl="0" indent="0" algn="r" rtl="0">
              <a:lnSpc>
                <a:spcPct val="100000"/>
              </a:lnSpc>
              <a:spcBef>
                <a:spcPts val="0"/>
              </a:spcBef>
              <a:spcAft>
                <a:spcPts val="0"/>
              </a:spcAft>
              <a:buClr>
                <a:srgbClr val="000000"/>
              </a:buClr>
              <a:buSzPct val="100000"/>
              <a:buFont typeface="Arial"/>
              <a:buNone/>
            </a:pPr>
            <a:fld id="{00000000-1234-1234-1234-123412341234}" type="slidenum">
              <a:rPr lang="en"/>
              <a:t>5</a:t>
            </a:fld>
            <a:endParaRPr/>
          </a:p>
        </p:txBody>
      </p:sp>
      <p:sp>
        <p:nvSpPr>
          <p:cNvPr id="499" name="Google Shape;499;p5"/>
          <p:cNvSpPr txBox="1">
            <a:spLocks noGrp="1"/>
          </p:cNvSpPr>
          <p:nvPr>
            <p:ph type="title"/>
          </p:nvPr>
        </p:nvSpPr>
        <p:spPr>
          <a:xfrm>
            <a:off x="150900" y="0"/>
            <a:ext cx="8842200" cy="685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990"/>
              <a:buNone/>
            </a:pPr>
            <a:r>
              <a:rPr lang="en" sz="2000">
                <a:solidFill>
                  <a:srgbClr val="00437B"/>
                </a:solidFill>
              </a:rPr>
              <a:t>Attachment to a Community Health Worker or resource person is associated with improved treatment outcomes</a:t>
            </a:r>
            <a:endParaRPr sz="2000">
              <a:solidFill>
                <a:srgbClr val="00437B"/>
              </a:solidFill>
            </a:endParaRPr>
          </a:p>
        </p:txBody>
      </p:sp>
      <p:grpSp>
        <p:nvGrpSpPr>
          <p:cNvPr id="500" name="Google Shape;500;p5"/>
          <p:cNvGrpSpPr/>
          <p:nvPr/>
        </p:nvGrpSpPr>
        <p:grpSpPr>
          <a:xfrm>
            <a:off x="548650" y="684375"/>
            <a:ext cx="8057250" cy="4462275"/>
            <a:chOff x="548650" y="684375"/>
            <a:chExt cx="8057250" cy="4462275"/>
          </a:xfrm>
        </p:grpSpPr>
        <p:pic>
          <p:nvPicPr>
            <p:cNvPr id="501" name="Google Shape;501;p5"/>
            <p:cNvPicPr preferRelativeResize="0"/>
            <p:nvPr/>
          </p:nvPicPr>
          <p:blipFill rotWithShape="1">
            <a:blip r:embed="rId3">
              <a:alphaModFix/>
            </a:blip>
            <a:srcRect/>
            <a:stretch/>
          </p:blipFill>
          <p:spPr>
            <a:xfrm>
              <a:off x="548650" y="684375"/>
              <a:ext cx="7777649" cy="4206326"/>
            </a:xfrm>
            <a:prstGeom prst="rect">
              <a:avLst/>
            </a:prstGeom>
            <a:noFill/>
            <a:ln>
              <a:noFill/>
            </a:ln>
          </p:spPr>
        </p:pic>
        <p:sp>
          <p:nvSpPr>
            <p:cNvPr id="502" name="Google Shape;502;p5"/>
            <p:cNvSpPr txBox="1"/>
            <p:nvPr/>
          </p:nvSpPr>
          <p:spPr>
            <a:xfrm>
              <a:off x="1240375" y="4761750"/>
              <a:ext cx="25011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1" u="none" strike="noStrike" cap="none">
                  <a:solidFill>
                    <a:srgbClr val="000000"/>
                  </a:solidFill>
                  <a:latin typeface="Arial"/>
                  <a:ea typeface="Arial"/>
                  <a:cs typeface="Arial"/>
                  <a:sym typeface="Arial"/>
                </a:rPr>
                <a:t>Interruption in treatment (IIT)</a:t>
              </a:r>
              <a:endParaRPr sz="1300" b="0" i="1" u="none" strike="noStrike" cap="none">
                <a:solidFill>
                  <a:srgbClr val="000000"/>
                </a:solidFill>
                <a:latin typeface="Arial"/>
                <a:ea typeface="Arial"/>
                <a:cs typeface="Arial"/>
                <a:sym typeface="Arial"/>
              </a:endParaRPr>
            </a:p>
          </p:txBody>
        </p:sp>
        <p:sp>
          <p:nvSpPr>
            <p:cNvPr id="503" name="Google Shape;503;p5"/>
            <p:cNvSpPr txBox="1"/>
            <p:nvPr/>
          </p:nvSpPr>
          <p:spPr>
            <a:xfrm>
              <a:off x="3741475" y="4761750"/>
              <a:ext cx="25011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1" u="none" strike="noStrike" cap="none">
                  <a:solidFill>
                    <a:srgbClr val="000000"/>
                  </a:solidFill>
                  <a:latin typeface="Arial"/>
                  <a:ea typeface="Arial"/>
                  <a:cs typeface="Arial"/>
                  <a:sym typeface="Arial"/>
                </a:rPr>
                <a:t>Viral Load Coverage  (VLC)</a:t>
              </a:r>
              <a:endParaRPr sz="1300" b="0" i="1" u="none" strike="noStrike" cap="none">
                <a:solidFill>
                  <a:srgbClr val="000000"/>
                </a:solidFill>
                <a:latin typeface="Arial"/>
                <a:ea typeface="Arial"/>
                <a:cs typeface="Arial"/>
                <a:sym typeface="Arial"/>
              </a:endParaRPr>
            </a:p>
          </p:txBody>
        </p:sp>
        <p:sp>
          <p:nvSpPr>
            <p:cNvPr id="504" name="Google Shape;504;p5"/>
            <p:cNvSpPr txBox="1"/>
            <p:nvPr/>
          </p:nvSpPr>
          <p:spPr>
            <a:xfrm>
              <a:off x="6104800" y="4761750"/>
              <a:ext cx="25011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1" u="none" strike="noStrike" cap="none">
                  <a:solidFill>
                    <a:srgbClr val="000000"/>
                  </a:solidFill>
                  <a:latin typeface="Arial"/>
                  <a:ea typeface="Arial"/>
                  <a:cs typeface="Arial"/>
                  <a:sym typeface="Arial"/>
                </a:rPr>
                <a:t>Viral Load Suppression  (VLS)</a:t>
              </a:r>
              <a:endParaRPr sz="1300" b="0" i="1"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08"/>
        <p:cNvGrpSpPr/>
        <p:nvPr/>
      </p:nvGrpSpPr>
      <p:grpSpPr>
        <a:xfrm>
          <a:off x="0" y="0"/>
          <a:ext cx="0" cy="0"/>
          <a:chOff x="0" y="0"/>
          <a:chExt cx="0" cy="0"/>
        </a:xfrm>
      </p:grpSpPr>
      <p:pic>
        <p:nvPicPr>
          <p:cNvPr id="509" name="Google Shape;509;p6"/>
          <p:cNvPicPr preferRelativeResize="0"/>
          <p:nvPr/>
        </p:nvPicPr>
        <p:blipFill rotWithShape="1">
          <a:blip r:embed="rId3">
            <a:alphaModFix/>
          </a:blip>
          <a:srcRect r="21234"/>
          <a:stretch/>
        </p:blipFill>
        <p:spPr>
          <a:xfrm>
            <a:off x="841825" y="173275"/>
            <a:ext cx="7811324" cy="4221000"/>
          </a:xfrm>
          <a:prstGeom prst="rect">
            <a:avLst/>
          </a:prstGeom>
          <a:noFill/>
          <a:ln>
            <a:noFill/>
          </a:ln>
        </p:spPr>
      </p:pic>
      <p:pic>
        <p:nvPicPr>
          <p:cNvPr id="510" name="Google Shape;510;p6"/>
          <p:cNvPicPr preferRelativeResize="0"/>
          <p:nvPr/>
        </p:nvPicPr>
        <p:blipFill rotWithShape="1">
          <a:blip r:embed="rId4">
            <a:alphaModFix/>
          </a:blip>
          <a:srcRect/>
          <a:stretch/>
        </p:blipFill>
        <p:spPr>
          <a:xfrm>
            <a:off x="719763" y="112450"/>
            <a:ext cx="8055450" cy="4678125"/>
          </a:xfrm>
          <a:prstGeom prst="rect">
            <a:avLst/>
          </a:prstGeom>
          <a:noFill/>
          <a:ln>
            <a:noFill/>
          </a:ln>
        </p:spPr>
      </p:pic>
      <p:pic>
        <p:nvPicPr>
          <p:cNvPr id="511" name="Google Shape;511;p6"/>
          <p:cNvPicPr preferRelativeResize="0"/>
          <p:nvPr/>
        </p:nvPicPr>
        <p:blipFill rotWithShape="1">
          <a:blip r:embed="rId5">
            <a:alphaModFix/>
          </a:blip>
          <a:srcRect l="-501" b="-502"/>
          <a:stretch/>
        </p:blipFill>
        <p:spPr>
          <a:xfrm>
            <a:off x="142100" y="85750"/>
            <a:ext cx="8859300" cy="47315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517" name="Google Shape;517;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pic>
        <p:nvPicPr>
          <p:cNvPr id="518" name="Google Shape;518;p7"/>
          <p:cNvPicPr preferRelativeResize="0"/>
          <p:nvPr/>
        </p:nvPicPr>
        <p:blipFill rotWithShape="1">
          <a:blip r:embed="rId3">
            <a:alphaModFix/>
          </a:blip>
          <a:srcRect/>
          <a:stretch/>
        </p:blipFill>
        <p:spPr>
          <a:xfrm>
            <a:off x="0" y="0"/>
            <a:ext cx="9144003"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524" name="Google Shape;524;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pic>
        <p:nvPicPr>
          <p:cNvPr id="525" name="Google Shape;525;p8"/>
          <p:cNvPicPr preferRelativeResize="0"/>
          <p:nvPr/>
        </p:nvPicPr>
        <p:blipFill rotWithShape="1">
          <a:blip r:embed="rId3">
            <a:alphaModFix/>
          </a:blip>
          <a:srcRect/>
          <a:stretch/>
        </p:blipFill>
        <p:spPr>
          <a:xfrm>
            <a:off x="0" y="0"/>
            <a:ext cx="9144003"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531" name="Google Shape;531;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pic>
        <p:nvPicPr>
          <p:cNvPr id="532" name="Google Shape;532;p9"/>
          <p:cNvPicPr preferRelativeResize="0"/>
          <p:nvPr/>
        </p:nvPicPr>
        <p:blipFill rotWithShape="1">
          <a:blip r:embed="rId3">
            <a:alphaModFix/>
          </a:blip>
          <a:srcRect/>
          <a:stretch/>
        </p:blipFill>
        <p:spPr>
          <a:xfrm>
            <a:off x="0" y="0"/>
            <a:ext cx="9144003" cy="5143501"/>
          </a:xfrm>
          <a:prstGeom prst="rect">
            <a:avLst/>
          </a:prstGeom>
          <a:noFill/>
          <a:ln>
            <a:noFill/>
          </a:ln>
        </p:spPr>
      </p:pic>
    </p:spTree>
  </p:cSld>
  <p:clrMapOvr>
    <a:masterClrMapping/>
  </p:clrMapOvr>
</p:sld>
</file>

<file path=ppt/theme/theme1.xml><?xml version="1.0" encoding="utf-8"?>
<a:theme xmlns:a="http://schemas.openxmlformats.org/drawingml/2006/main" name="16.9-Template_4.29.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EI Colors">
  <a:themeElements>
    <a:clrScheme name="Simple Light">
      <a:dk1>
        <a:srgbClr val="C43D4D"/>
      </a:dk1>
      <a:lt1>
        <a:srgbClr val="FFFFFF"/>
      </a:lt1>
      <a:dk2>
        <a:srgbClr val="58595B"/>
      </a:dk2>
      <a:lt2>
        <a:srgbClr val="D1D3D4"/>
      </a:lt2>
      <a:accent1>
        <a:srgbClr val="2057A7"/>
      </a:accent1>
      <a:accent2>
        <a:srgbClr val="C43D4D"/>
      </a:accent2>
      <a:accent3>
        <a:srgbClr val="8980CB"/>
      </a:accent3>
      <a:accent4>
        <a:srgbClr val="E07653"/>
      </a:accent4>
      <a:accent5>
        <a:srgbClr val="1E87A5"/>
      </a:accent5>
      <a:accent6>
        <a:srgbClr val="F2BC40"/>
      </a:accent6>
      <a:hlink>
        <a:srgbClr val="205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A1DB0929D38B49BE3F7DB6EA59087A" ma:contentTypeVersion="16" ma:contentTypeDescription="Create a new document." ma:contentTypeScope="" ma:versionID="8f420e8e20567d4a64c7ea434cc2407a">
  <xsd:schema xmlns:xsd="http://www.w3.org/2001/XMLSchema" xmlns:xs="http://www.w3.org/2001/XMLSchema" xmlns:p="http://schemas.microsoft.com/office/2006/metadata/properties" xmlns:ns2="3d3018a3-4faf-4e6b-8b26-f4217bce7ffb" xmlns:ns3="250929fa-9806-4449-af20-7947085fa170" targetNamespace="http://schemas.microsoft.com/office/2006/metadata/properties" ma:root="true" ma:fieldsID="6c073a8761f2c9f2126bf7e324fe98b7" ns2:_="" ns3:_="">
    <xsd:import namespace="3d3018a3-4faf-4e6b-8b26-f4217bce7ffb"/>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3018a3-4faf-4e6b-8b26-f4217bce7f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F26680-C655-49D4-A2D2-D2B3EFC5E706}"/>
</file>

<file path=customXml/itemProps2.xml><?xml version="1.0" encoding="utf-8"?>
<ds:datastoreItem xmlns:ds="http://schemas.openxmlformats.org/officeDocument/2006/customXml" ds:itemID="{111DD7B1-9438-498F-84B0-2321F26A8FFE}"/>
</file>

<file path=docProps/app.xml><?xml version="1.0" encoding="utf-8"?>
<Properties xmlns="http://schemas.openxmlformats.org/officeDocument/2006/extended-properties" xmlns:vt="http://schemas.openxmlformats.org/officeDocument/2006/docPropsVTypes">
  <TotalTime>15</TotalTime>
  <Words>1535</Words>
  <Application>Microsoft Office PowerPoint</Application>
  <PresentationFormat>On-screen Show (16:9)</PresentationFormat>
  <Paragraphs>311</Paragraphs>
  <Slides>14</Slides>
  <Notes>14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14</vt:i4>
      </vt:variant>
    </vt:vector>
  </HeadingPairs>
  <TitlesOfParts>
    <vt:vector size="27" baseType="lpstr">
      <vt:lpstr>Cabin</vt:lpstr>
      <vt:lpstr>Arial</vt:lpstr>
      <vt:lpstr>Noto Sans Symbols</vt:lpstr>
      <vt:lpstr>Source Sans Pro</vt:lpstr>
      <vt:lpstr>Quattrocento Sans</vt:lpstr>
      <vt:lpstr>Courier New</vt:lpstr>
      <vt:lpstr>Verdana</vt:lpstr>
      <vt:lpstr>Calibri</vt:lpstr>
      <vt:lpstr>Gill Sans</vt:lpstr>
      <vt:lpstr>Century Gothic</vt:lpstr>
      <vt:lpstr>16.9-Template_4.29.2016</vt:lpstr>
      <vt:lpstr>Simple Light</vt:lpstr>
      <vt:lpstr>SIEI Colors</vt:lpstr>
      <vt:lpstr>Improved clinical outcomes for clients on preferred differentiated ART in Uganda</vt:lpstr>
      <vt:lpstr>Uganda national HIV treatment guidelines provides for DSD models to advance person-centered care for improved HIV treatment outcomes</vt:lpstr>
      <vt:lpstr>A client preference survey from 6,376 HIV positive individuals on treatment showed only 75% of participants were currently in their preferred model of ARV dispensing </vt:lpstr>
      <vt:lpstr>PowerPoint Presentation</vt:lpstr>
      <vt:lpstr>Attachment to a Community Health Worker or resource person is associated with improved treatment outcomes</vt:lpstr>
      <vt:lpstr>PowerPoint Presentation</vt:lpstr>
      <vt:lpstr>PowerPoint Presentation</vt:lpstr>
      <vt:lpstr>PowerPoint Presentation</vt:lpstr>
      <vt:lpstr>PowerPoint Presentation</vt:lpstr>
      <vt:lpstr>Community models missed reported less  appointments</vt:lpstr>
      <vt:lpstr>FY2023Q2: Interruption in Treatment (IIT) and Return to Treatment (RTT</vt:lpstr>
      <vt:lpstr>SERVICE COVERAGE GAPS ACROSS REGIONS FOR CALHIV FROM JANUARY PATIENT AUDIT TOOL</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Utilizing client preference data and the audit tool  to inform innovative Differentiated Service Delivery (DSD) programming.</dc:title>
  <dc:creator>Nkolo, Esther K. (USAID/Kampala)</dc:creator>
  <cp:lastModifiedBy>Nkolo, Esther K. (USAID/Kampala)</cp:lastModifiedBy>
  <cp:revision>2</cp:revision>
  <cp:lastPrinted>2023-06-08T11:59:27Z</cp:lastPrinted>
  <dcterms:modified xsi:type="dcterms:W3CDTF">2023-06-23T09:17:49Z</dcterms:modified>
</cp:coreProperties>
</file>