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27"/>
  </p:notesMasterIdLst>
  <p:handoutMasterIdLst>
    <p:handoutMasterId r:id="rId28"/>
  </p:handoutMasterIdLst>
  <p:sldIdLst>
    <p:sldId id="287" r:id="rId5"/>
    <p:sldId id="288" r:id="rId6"/>
    <p:sldId id="289" r:id="rId7"/>
    <p:sldId id="292" r:id="rId8"/>
    <p:sldId id="284" r:id="rId9"/>
    <p:sldId id="256" r:id="rId10"/>
    <p:sldId id="257" r:id="rId11"/>
    <p:sldId id="258" r:id="rId12"/>
    <p:sldId id="259" r:id="rId13"/>
    <p:sldId id="260" r:id="rId14"/>
    <p:sldId id="261" r:id="rId15"/>
    <p:sldId id="262" r:id="rId16"/>
    <p:sldId id="263" r:id="rId17"/>
    <p:sldId id="264" r:id="rId18"/>
    <p:sldId id="265" r:id="rId19"/>
    <p:sldId id="266" r:id="rId20"/>
    <p:sldId id="267" r:id="rId21"/>
    <p:sldId id="296" r:id="rId22"/>
    <p:sldId id="294" r:id="rId23"/>
    <p:sldId id="295" r:id="rId24"/>
    <p:sldId id="297" r:id="rId25"/>
    <p:sldId id="291" r:id="rId26"/>
  </p:sldIdLst>
  <p:sldSz cx="12192000" cy="6858000"/>
  <p:notesSz cx="6858000" cy="9144000"/>
  <p:embeddedFontLst>
    <p:embeddedFont>
      <p:font typeface="IAS Ribbon Sans Bold" pitchFamily="50" charset="0"/>
      <p:bold r:id="rId29"/>
      <p:boldItalic r:id="rId30"/>
    </p:embeddedFont>
    <p:embeddedFont>
      <p:font typeface="IAS Ribbon Sans Light" pitchFamily="50" charset="0"/>
      <p:regular r:id="rId31"/>
      <p:italic r:id="rId32"/>
    </p:embeddedFont>
    <p:embeddedFont>
      <p:font typeface="IAS Ribbon Sans Regular" pitchFamily="50" charset="0"/>
      <p:regular r:id="rId33"/>
      <p:italic r:id="rId34"/>
    </p:embeddedFont>
    <p:embeddedFont>
      <p:font typeface="Montserrat" panose="00000500000000000000" pitchFamily="2" charset="0"/>
      <p:regular r:id="rId35"/>
      <p:bold r:id="rId36"/>
      <p:italic r:id="rId37"/>
      <p:boldItalic r:id="rId38"/>
    </p:embeddedFont>
    <p:embeddedFont>
      <p:font typeface="Montserrat Light" panose="00000400000000000000" pitchFamily="2" charset="0"/>
      <p:regular r:id="rId39"/>
      <p:italic r:id="rId40"/>
    </p:embeddedFont>
  </p:embeddedFont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960" userDrawn="1">
          <p15:clr>
            <a:srgbClr val="A4A3A4"/>
          </p15:clr>
        </p15:guide>
        <p15:guide id="2" orient="horz" pos="1176"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12" clrIdx="0">
    <p:extLst>
      <p:ext uri="{19B8F6BF-5375-455C-9EA6-DF929625EA0E}">
        <p15:presenceInfo xmlns:p15="http://schemas.microsoft.com/office/powerpoint/2012/main" userId="Microsoft Office User" providerId="None"/>
      </p:ext>
    </p:extLst>
  </p:cmAuthor>
  <p:cmAuthor id="2" name="Chloé Zufferey" initials="CZ" lastIdx="2" clrIdx="1">
    <p:extLst>
      <p:ext uri="{19B8F6BF-5375-455C-9EA6-DF929625EA0E}">
        <p15:presenceInfo xmlns:p15="http://schemas.microsoft.com/office/powerpoint/2012/main" userId="S::chloe.zufferey@iasociety.org::8dab3e22-dc66-47ad-ab1e-d48597e05757" providerId="AD"/>
      </p:ext>
    </p:extLst>
  </p:cmAuthor>
  <p:cmAuthor id="3" name="Laura Davies" initials="LD" lastIdx="5" clrIdx="2">
    <p:extLst>
      <p:ext uri="{19B8F6BF-5375-455C-9EA6-DF929625EA0E}">
        <p15:presenceInfo xmlns:p15="http://schemas.microsoft.com/office/powerpoint/2012/main" userId="S::laura.davies@external.iasociety.org::5cbd4733-fc34-4f93-b7f3-05facb5cf10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28" autoAdjust="0"/>
    <p:restoredTop sz="96281"/>
  </p:normalViewPr>
  <p:slideViewPr>
    <p:cSldViewPr snapToGrid="0" showGuides="1">
      <p:cViewPr varScale="1">
        <p:scale>
          <a:sx n="54" d="100"/>
          <a:sy n="54" d="100"/>
        </p:scale>
        <p:origin x="1068" y="40"/>
      </p:cViewPr>
      <p:guideLst>
        <p:guide pos="3960"/>
        <p:guide orient="horz" pos="1176"/>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133" d="100"/>
          <a:sy n="133" d="100"/>
        </p:scale>
        <p:origin x="4720" y="19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1.fntdata"/><Relationship Id="rId21" Type="http://schemas.openxmlformats.org/officeDocument/2006/relationships/slide" Target="slides/slide17.xml"/><Relationship Id="rId34" Type="http://schemas.openxmlformats.org/officeDocument/2006/relationships/font" Target="fonts/font6.fntdata"/><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1.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36" Type="http://schemas.openxmlformats.org/officeDocument/2006/relationships/font" Target="fonts/font8.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3.fntdata"/><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5.fntdata"/><Relationship Id="rId38" Type="http://schemas.openxmlformats.org/officeDocument/2006/relationships/font" Target="fonts/font10.fntdata"/><Relationship Id="rId46"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a Grimsrud" userId="f85a3dff-7d89-4dbf-9104-c8b3290d15ec" providerId="ADAL" clId="{8FCA5C92-AA5C-9F46-AF27-473E21907725}"/>
    <pc:docChg chg="undo custSel addSld delSld modSld">
      <pc:chgData name="Anna Grimsrud" userId="f85a3dff-7d89-4dbf-9104-c8b3290d15ec" providerId="ADAL" clId="{8FCA5C92-AA5C-9F46-AF27-473E21907725}" dt="2024-07-02T12:28:25.982" v="227" actId="207"/>
      <pc:docMkLst>
        <pc:docMk/>
      </pc:docMkLst>
      <pc:sldChg chg="modSp mod">
        <pc:chgData name="Anna Grimsrud" userId="f85a3dff-7d89-4dbf-9104-c8b3290d15ec" providerId="ADAL" clId="{8FCA5C92-AA5C-9F46-AF27-473E21907725}" dt="2024-07-02T12:16:31.982" v="27" actId="20577"/>
        <pc:sldMkLst>
          <pc:docMk/>
          <pc:sldMk cId="0" sldId="256"/>
        </pc:sldMkLst>
        <pc:spChg chg="mod">
          <ac:chgData name="Anna Grimsrud" userId="f85a3dff-7d89-4dbf-9104-c8b3290d15ec" providerId="ADAL" clId="{8FCA5C92-AA5C-9F46-AF27-473E21907725}" dt="2024-07-02T12:16:31.982" v="27" actId="20577"/>
          <ac:spMkLst>
            <pc:docMk/>
            <pc:sldMk cId="0" sldId="256"/>
            <ac:spMk id="97" creationId="{00000000-0000-0000-0000-000000000000}"/>
          </ac:spMkLst>
        </pc:spChg>
      </pc:sldChg>
      <pc:sldChg chg="modSp mod">
        <pc:chgData name="Anna Grimsrud" userId="f85a3dff-7d89-4dbf-9104-c8b3290d15ec" providerId="ADAL" clId="{8FCA5C92-AA5C-9F46-AF27-473E21907725}" dt="2024-07-02T12:17:17.917" v="35" actId="2711"/>
        <pc:sldMkLst>
          <pc:docMk/>
          <pc:sldMk cId="0" sldId="257"/>
        </pc:sldMkLst>
        <pc:spChg chg="mod">
          <ac:chgData name="Anna Grimsrud" userId="f85a3dff-7d89-4dbf-9104-c8b3290d15ec" providerId="ADAL" clId="{8FCA5C92-AA5C-9F46-AF27-473E21907725}" dt="2024-07-02T12:17:17.917" v="35" actId="2711"/>
          <ac:spMkLst>
            <pc:docMk/>
            <pc:sldMk cId="0" sldId="257"/>
            <ac:spMk id="103" creationId="{00000000-0000-0000-0000-000000000000}"/>
          </ac:spMkLst>
        </pc:spChg>
        <pc:spChg chg="mod">
          <ac:chgData name="Anna Grimsrud" userId="f85a3dff-7d89-4dbf-9104-c8b3290d15ec" providerId="ADAL" clId="{8FCA5C92-AA5C-9F46-AF27-473E21907725}" dt="2024-07-02T12:17:13.583" v="34" actId="2711"/>
          <ac:spMkLst>
            <pc:docMk/>
            <pc:sldMk cId="0" sldId="257"/>
            <ac:spMk id="105" creationId="{00000000-0000-0000-0000-000000000000}"/>
          </ac:spMkLst>
        </pc:spChg>
      </pc:sldChg>
      <pc:sldChg chg="modSp mod">
        <pc:chgData name="Anna Grimsrud" userId="f85a3dff-7d89-4dbf-9104-c8b3290d15ec" providerId="ADAL" clId="{8FCA5C92-AA5C-9F46-AF27-473E21907725}" dt="2024-07-02T12:17:26.628" v="36" actId="1076"/>
        <pc:sldMkLst>
          <pc:docMk/>
          <pc:sldMk cId="0" sldId="258"/>
        </pc:sldMkLst>
        <pc:picChg chg="mod">
          <ac:chgData name="Anna Grimsrud" userId="f85a3dff-7d89-4dbf-9104-c8b3290d15ec" providerId="ADAL" clId="{8FCA5C92-AA5C-9F46-AF27-473E21907725}" dt="2024-07-02T12:17:26.628" v="36" actId="1076"/>
          <ac:picMkLst>
            <pc:docMk/>
            <pc:sldMk cId="0" sldId="258"/>
            <ac:picMk id="112" creationId="{00000000-0000-0000-0000-000000000000}"/>
          </ac:picMkLst>
        </pc:picChg>
      </pc:sldChg>
      <pc:sldChg chg="modSp mod">
        <pc:chgData name="Anna Grimsrud" userId="f85a3dff-7d89-4dbf-9104-c8b3290d15ec" providerId="ADAL" clId="{8FCA5C92-AA5C-9F46-AF27-473E21907725}" dt="2024-07-02T12:17:45.961" v="39" actId="1076"/>
        <pc:sldMkLst>
          <pc:docMk/>
          <pc:sldMk cId="0" sldId="259"/>
        </pc:sldMkLst>
        <pc:spChg chg="mod">
          <ac:chgData name="Anna Grimsrud" userId="f85a3dff-7d89-4dbf-9104-c8b3290d15ec" providerId="ADAL" clId="{8FCA5C92-AA5C-9F46-AF27-473E21907725}" dt="2024-07-02T12:17:33.591" v="37" actId="2711"/>
          <ac:spMkLst>
            <pc:docMk/>
            <pc:sldMk cId="0" sldId="259"/>
            <ac:spMk id="131" creationId="{00000000-0000-0000-0000-000000000000}"/>
          </ac:spMkLst>
        </pc:spChg>
        <pc:spChg chg="mod">
          <ac:chgData name="Anna Grimsrud" userId="f85a3dff-7d89-4dbf-9104-c8b3290d15ec" providerId="ADAL" clId="{8FCA5C92-AA5C-9F46-AF27-473E21907725}" dt="2024-07-02T12:17:33.591" v="37" actId="2711"/>
          <ac:spMkLst>
            <pc:docMk/>
            <pc:sldMk cId="0" sldId="259"/>
            <ac:spMk id="132" creationId="{00000000-0000-0000-0000-000000000000}"/>
          </ac:spMkLst>
        </pc:spChg>
        <pc:spChg chg="mod">
          <ac:chgData name="Anna Grimsrud" userId="f85a3dff-7d89-4dbf-9104-c8b3290d15ec" providerId="ADAL" clId="{8FCA5C92-AA5C-9F46-AF27-473E21907725}" dt="2024-07-02T12:17:33.591" v="37" actId="2711"/>
          <ac:spMkLst>
            <pc:docMk/>
            <pc:sldMk cId="0" sldId="259"/>
            <ac:spMk id="133" creationId="{00000000-0000-0000-0000-000000000000}"/>
          </ac:spMkLst>
        </pc:spChg>
        <pc:spChg chg="mod">
          <ac:chgData name="Anna Grimsrud" userId="f85a3dff-7d89-4dbf-9104-c8b3290d15ec" providerId="ADAL" clId="{8FCA5C92-AA5C-9F46-AF27-473E21907725}" dt="2024-07-02T12:17:37.645" v="38" actId="2711"/>
          <ac:spMkLst>
            <pc:docMk/>
            <pc:sldMk cId="0" sldId="259"/>
            <ac:spMk id="135" creationId="{00000000-0000-0000-0000-000000000000}"/>
          </ac:spMkLst>
        </pc:spChg>
        <pc:picChg chg="mod">
          <ac:chgData name="Anna Grimsrud" userId="f85a3dff-7d89-4dbf-9104-c8b3290d15ec" providerId="ADAL" clId="{8FCA5C92-AA5C-9F46-AF27-473E21907725}" dt="2024-07-02T12:17:45.961" v="39" actId="1076"/>
          <ac:picMkLst>
            <pc:docMk/>
            <pc:sldMk cId="0" sldId="259"/>
            <ac:picMk id="134" creationId="{00000000-0000-0000-0000-000000000000}"/>
          </ac:picMkLst>
        </pc:picChg>
      </pc:sldChg>
      <pc:sldChg chg="modSp mod">
        <pc:chgData name="Anna Grimsrud" userId="f85a3dff-7d89-4dbf-9104-c8b3290d15ec" providerId="ADAL" clId="{8FCA5C92-AA5C-9F46-AF27-473E21907725}" dt="2024-07-02T12:18:15.926" v="47" actId="113"/>
        <pc:sldMkLst>
          <pc:docMk/>
          <pc:sldMk cId="0" sldId="260"/>
        </pc:sldMkLst>
        <pc:spChg chg="mod">
          <ac:chgData name="Anna Grimsrud" userId="f85a3dff-7d89-4dbf-9104-c8b3290d15ec" providerId="ADAL" clId="{8FCA5C92-AA5C-9F46-AF27-473E21907725}" dt="2024-07-02T12:18:06.138" v="43" actId="2711"/>
          <ac:spMkLst>
            <pc:docMk/>
            <pc:sldMk cId="0" sldId="260"/>
            <ac:spMk id="141" creationId="{00000000-0000-0000-0000-000000000000}"/>
          </ac:spMkLst>
        </pc:spChg>
        <pc:spChg chg="mod">
          <ac:chgData name="Anna Grimsrud" userId="f85a3dff-7d89-4dbf-9104-c8b3290d15ec" providerId="ADAL" clId="{8FCA5C92-AA5C-9F46-AF27-473E21907725}" dt="2024-07-02T12:18:09.437" v="44" actId="2711"/>
          <ac:spMkLst>
            <pc:docMk/>
            <pc:sldMk cId="0" sldId="260"/>
            <ac:spMk id="142" creationId="{00000000-0000-0000-0000-000000000000}"/>
          </ac:spMkLst>
        </pc:spChg>
        <pc:spChg chg="mod">
          <ac:chgData name="Anna Grimsrud" userId="f85a3dff-7d89-4dbf-9104-c8b3290d15ec" providerId="ADAL" clId="{8FCA5C92-AA5C-9F46-AF27-473E21907725}" dt="2024-07-02T12:18:15.926" v="47" actId="113"/>
          <ac:spMkLst>
            <pc:docMk/>
            <pc:sldMk cId="0" sldId="260"/>
            <ac:spMk id="144" creationId="{00000000-0000-0000-0000-000000000000}"/>
          </ac:spMkLst>
        </pc:spChg>
        <pc:spChg chg="mod">
          <ac:chgData name="Anna Grimsrud" userId="f85a3dff-7d89-4dbf-9104-c8b3290d15ec" providerId="ADAL" clId="{8FCA5C92-AA5C-9F46-AF27-473E21907725}" dt="2024-07-02T12:17:59.394" v="41" actId="2711"/>
          <ac:spMkLst>
            <pc:docMk/>
            <pc:sldMk cId="0" sldId="260"/>
            <ac:spMk id="145" creationId="{00000000-0000-0000-0000-000000000000}"/>
          </ac:spMkLst>
        </pc:spChg>
      </pc:sldChg>
      <pc:sldChg chg="modSp mod">
        <pc:chgData name="Anna Grimsrud" userId="f85a3dff-7d89-4dbf-9104-c8b3290d15ec" providerId="ADAL" clId="{8FCA5C92-AA5C-9F46-AF27-473E21907725}" dt="2024-07-02T12:18:29.912" v="50" actId="1076"/>
        <pc:sldMkLst>
          <pc:docMk/>
          <pc:sldMk cId="0" sldId="261"/>
        </pc:sldMkLst>
        <pc:spChg chg="mod">
          <ac:chgData name="Anna Grimsrud" userId="f85a3dff-7d89-4dbf-9104-c8b3290d15ec" providerId="ADAL" clId="{8FCA5C92-AA5C-9F46-AF27-473E21907725}" dt="2024-07-02T12:18:24.632" v="48" actId="2711"/>
          <ac:spMkLst>
            <pc:docMk/>
            <pc:sldMk cId="0" sldId="261"/>
            <ac:spMk id="152" creationId="{00000000-0000-0000-0000-000000000000}"/>
          </ac:spMkLst>
        </pc:spChg>
        <pc:picChg chg="mod">
          <ac:chgData name="Anna Grimsrud" userId="f85a3dff-7d89-4dbf-9104-c8b3290d15ec" providerId="ADAL" clId="{8FCA5C92-AA5C-9F46-AF27-473E21907725}" dt="2024-07-02T12:18:29.912" v="50" actId="1076"/>
          <ac:picMkLst>
            <pc:docMk/>
            <pc:sldMk cId="0" sldId="261"/>
            <ac:picMk id="153" creationId="{00000000-0000-0000-0000-000000000000}"/>
          </ac:picMkLst>
        </pc:picChg>
      </pc:sldChg>
      <pc:sldChg chg="modSp mod">
        <pc:chgData name="Anna Grimsrud" userId="f85a3dff-7d89-4dbf-9104-c8b3290d15ec" providerId="ADAL" clId="{8FCA5C92-AA5C-9F46-AF27-473E21907725}" dt="2024-07-02T12:19:20.807" v="60" actId="255"/>
        <pc:sldMkLst>
          <pc:docMk/>
          <pc:sldMk cId="0" sldId="262"/>
        </pc:sldMkLst>
        <pc:spChg chg="mod">
          <ac:chgData name="Anna Grimsrud" userId="f85a3dff-7d89-4dbf-9104-c8b3290d15ec" providerId="ADAL" clId="{8FCA5C92-AA5C-9F46-AF27-473E21907725}" dt="2024-07-02T12:18:52.046" v="53" actId="255"/>
          <ac:spMkLst>
            <pc:docMk/>
            <pc:sldMk cId="0" sldId="262"/>
            <ac:spMk id="168" creationId="{00000000-0000-0000-0000-000000000000}"/>
          </ac:spMkLst>
        </pc:spChg>
        <pc:spChg chg="mod">
          <ac:chgData name="Anna Grimsrud" userId="f85a3dff-7d89-4dbf-9104-c8b3290d15ec" providerId="ADAL" clId="{8FCA5C92-AA5C-9F46-AF27-473E21907725}" dt="2024-07-02T12:19:04.763" v="57" actId="2711"/>
          <ac:spMkLst>
            <pc:docMk/>
            <pc:sldMk cId="0" sldId="262"/>
            <ac:spMk id="175" creationId="{00000000-0000-0000-0000-000000000000}"/>
          </ac:spMkLst>
        </pc:spChg>
        <pc:spChg chg="mod">
          <ac:chgData name="Anna Grimsrud" userId="f85a3dff-7d89-4dbf-9104-c8b3290d15ec" providerId="ADAL" clId="{8FCA5C92-AA5C-9F46-AF27-473E21907725}" dt="2024-07-02T12:19:11.316" v="58" actId="255"/>
          <ac:spMkLst>
            <pc:docMk/>
            <pc:sldMk cId="0" sldId="262"/>
            <ac:spMk id="176" creationId="{00000000-0000-0000-0000-000000000000}"/>
          </ac:spMkLst>
        </pc:spChg>
        <pc:spChg chg="mod">
          <ac:chgData name="Anna Grimsrud" userId="f85a3dff-7d89-4dbf-9104-c8b3290d15ec" providerId="ADAL" clId="{8FCA5C92-AA5C-9F46-AF27-473E21907725}" dt="2024-07-02T12:19:20.807" v="60" actId="255"/>
          <ac:spMkLst>
            <pc:docMk/>
            <pc:sldMk cId="0" sldId="262"/>
            <ac:spMk id="177" creationId="{00000000-0000-0000-0000-000000000000}"/>
          </ac:spMkLst>
        </pc:spChg>
      </pc:sldChg>
      <pc:sldChg chg="modSp mod">
        <pc:chgData name="Anna Grimsrud" userId="f85a3dff-7d89-4dbf-9104-c8b3290d15ec" providerId="ADAL" clId="{8FCA5C92-AA5C-9F46-AF27-473E21907725}" dt="2024-07-02T12:19:53.674" v="65" actId="20577"/>
        <pc:sldMkLst>
          <pc:docMk/>
          <pc:sldMk cId="0" sldId="265"/>
        </pc:sldMkLst>
        <pc:spChg chg="mod">
          <ac:chgData name="Anna Grimsrud" userId="f85a3dff-7d89-4dbf-9104-c8b3290d15ec" providerId="ADAL" clId="{8FCA5C92-AA5C-9F46-AF27-473E21907725}" dt="2024-07-02T12:19:47.286" v="61" actId="2711"/>
          <ac:spMkLst>
            <pc:docMk/>
            <pc:sldMk cId="0" sldId="265"/>
            <ac:spMk id="214" creationId="{00000000-0000-0000-0000-000000000000}"/>
          </ac:spMkLst>
        </pc:spChg>
        <pc:spChg chg="mod">
          <ac:chgData name="Anna Grimsrud" userId="f85a3dff-7d89-4dbf-9104-c8b3290d15ec" providerId="ADAL" clId="{8FCA5C92-AA5C-9F46-AF27-473E21907725}" dt="2024-07-02T12:19:47.286" v="61" actId="2711"/>
          <ac:spMkLst>
            <pc:docMk/>
            <pc:sldMk cId="0" sldId="265"/>
            <ac:spMk id="215" creationId="{00000000-0000-0000-0000-000000000000}"/>
          </ac:spMkLst>
        </pc:spChg>
        <pc:spChg chg="mod">
          <ac:chgData name="Anna Grimsrud" userId="f85a3dff-7d89-4dbf-9104-c8b3290d15ec" providerId="ADAL" clId="{8FCA5C92-AA5C-9F46-AF27-473E21907725}" dt="2024-07-02T12:19:47.286" v="61" actId="2711"/>
          <ac:spMkLst>
            <pc:docMk/>
            <pc:sldMk cId="0" sldId="265"/>
            <ac:spMk id="216" creationId="{00000000-0000-0000-0000-000000000000}"/>
          </ac:spMkLst>
        </pc:spChg>
        <pc:spChg chg="mod">
          <ac:chgData name="Anna Grimsrud" userId="f85a3dff-7d89-4dbf-9104-c8b3290d15ec" providerId="ADAL" clId="{8FCA5C92-AA5C-9F46-AF27-473E21907725}" dt="2024-07-02T12:19:47.286" v="61" actId="2711"/>
          <ac:spMkLst>
            <pc:docMk/>
            <pc:sldMk cId="0" sldId="265"/>
            <ac:spMk id="217" creationId="{00000000-0000-0000-0000-000000000000}"/>
          </ac:spMkLst>
        </pc:spChg>
        <pc:spChg chg="mod">
          <ac:chgData name="Anna Grimsrud" userId="f85a3dff-7d89-4dbf-9104-c8b3290d15ec" providerId="ADAL" clId="{8FCA5C92-AA5C-9F46-AF27-473E21907725}" dt="2024-07-02T12:19:47.286" v="61" actId="2711"/>
          <ac:spMkLst>
            <pc:docMk/>
            <pc:sldMk cId="0" sldId="265"/>
            <ac:spMk id="218" creationId="{00000000-0000-0000-0000-000000000000}"/>
          </ac:spMkLst>
        </pc:spChg>
        <pc:spChg chg="mod">
          <ac:chgData name="Anna Grimsrud" userId="f85a3dff-7d89-4dbf-9104-c8b3290d15ec" providerId="ADAL" clId="{8FCA5C92-AA5C-9F46-AF27-473E21907725}" dt="2024-07-02T12:19:47.286" v="61" actId="2711"/>
          <ac:spMkLst>
            <pc:docMk/>
            <pc:sldMk cId="0" sldId="265"/>
            <ac:spMk id="219" creationId="{00000000-0000-0000-0000-000000000000}"/>
          </ac:spMkLst>
        </pc:spChg>
        <pc:spChg chg="mod">
          <ac:chgData name="Anna Grimsrud" userId="f85a3dff-7d89-4dbf-9104-c8b3290d15ec" providerId="ADAL" clId="{8FCA5C92-AA5C-9F46-AF27-473E21907725}" dt="2024-07-02T12:19:47.286" v="61" actId="2711"/>
          <ac:spMkLst>
            <pc:docMk/>
            <pc:sldMk cId="0" sldId="265"/>
            <ac:spMk id="220" creationId="{00000000-0000-0000-0000-000000000000}"/>
          </ac:spMkLst>
        </pc:spChg>
        <pc:spChg chg="mod">
          <ac:chgData name="Anna Grimsrud" userId="f85a3dff-7d89-4dbf-9104-c8b3290d15ec" providerId="ADAL" clId="{8FCA5C92-AA5C-9F46-AF27-473E21907725}" dt="2024-07-02T12:19:47.286" v="61" actId="2711"/>
          <ac:spMkLst>
            <pc:docMk/>
            <pc:sldMk cId="0" sldId="265"/>
            <ac:spMk id="221" creationId="{00000000-0000-0000-0000-000000000000}"/>
          </ac:spMkLst>
        </pc:spChg>
        <pc:spChg chg="mod">
          <ac:chgData name="Anna Grimsrud" userId="f85a3dff-7d89-4dbf-9104-c8b3290d15ec" providerId="ADAL" clId="{8FCA5C92-AA5C-9F46-AF27-473E21907725}" dt="2024-07-02T12:19:47.286" v="61" actId="2711"/>
          <ac:spMkLst>
            <pc:docMk/>
            <pc:sldMk cId="0" sldId="265"/>
            <ac:spMk id="222" creationId="{00000000-0000-0000-0000-000000000000}"/>
          </ac:spMkLst>
        </pc:spChg>
        <pc:spChg chg="mod">
          <ac:chgData name="Anna Grimsrud" userId="f85a3dff-7d89-4dbf-9104-c8b3290d15ec" providerId="ADAL" clId="{8FCA5C92-AA5C-9F46-AF27-473E21907725}" dt="2024-07-02T12:19:47.286" v="61" actId="2711"/>
          <ac:spMkLst>
            <pc:docMk/>
            <pc:sldMk cId="0" sldId="265"/>
            <ac:spMk id="223" creationId="{00000000-0000-0000-0000-000000000000}"/>
          </ac:spMkLst>
        </pc:spChg>
        <pc:spChg chg="mod">
          <ac:chgData name="Anna Grimsrud" userId="f85a3dff-7d89-4dbf-9104-c8b3290d15ec" providerId="ADAL" clId="{8FCA5C92-AA5C-9F46-AF27-473E21907725}" dt="2024-07-02T12:19:53.674" v="65" actId="20577"/>
          <ac:spMkLst>
            <pc:docMk/>
            <pc:sldMk cId="0" sldId="265"/>
            <ac:spMk id="225" creationId="{00000000-0000-0000-0000-000000000000}"/>
          </ac:spMkLst>
        </pc:spChg>
        <pc:spChg chg="mod">
          <ac:chgData name="Anna Grimsrud" userId="f85a3dff-7d89-4dbf-9104-c8b3290d15ec" providerId="ADAL" clId="{8FCA5C92-AA5C-9F46-AF27-473E21907725}" dt="2024-07-02T12:19:47.286" v="61" actId="2711"/>
          <ac:spMkLst>
            <pc:docMk/>
            <pc:sldMk cId="0" sldId="265"/>
            <ac:spMk id="226" creationId="{00000000-0000-0000-0000-000000000000}"/>
          </ac:spMkLst>
        </pc:spChg>
      </pc:sldChg>
      <pc:sldChg chg="modSp mod">
        <pc:chgData name="Anna Grimsrud" userId="f85a3dff-7d89-4dbf-9104-c8b3290d15ec" providerId="ADAL" clId="{8FCA5C92-AA5C-9F46-AF27-473E21907725}" dt="2024-07-02T12:20:06.211" v="67" actId="14100"/>
        <pc:sldMkLst>
          <pc:docMk/>
          <pc:sldMk cId="0" sldId="267"/>
        </pc:sldMkLst>
        <pc:spChg chg="mod">
          <ac:chgData name="Anna Grimsrud" userId="f85a3dff-7d89-4dbf-9104-c8b3290d15ec" providerId="ADAL" clId="{8FCA5C92-AA5C-9F46-AF27-473E21907725}" dt="2024-07-02T12:20:06.211" v="67" actId="14100"/>
          <ac:spMkLst>
            <pc:docMk/>
            <pc:sldMk cId="0" sldId="267"/>
            <ac:spMk id="236" creationId="{00000000-0000-0000-0000-000000000000}"/>
          </ac:spMkLst>
        </pc:spChg>
      </pc:sldChg>
      <pc:sldChg chg="modSp del mod">
        <pc:chgData name="Anna Grimsrud" userId="f85a3dff-7d89-4dbf-9104-c8b3290d15ec" providerId="ADAL" clId="{8FCA5C92-AA5C-9F46-AF27-473E21907725}" dt="2024-07-02T12:25:49.214" v="178" actId="2696"/>
        <pc:sldMkLst>
          <pc:docMk/>
          <pc:sldMk cId="0" sldId="268"/>
        </pc:sldMkLst>
        <pc:spChg chg="mod">
          <ac:chgData name="Anna Grimsrud" userId="f85a3dff-7d89-4dbf-9104-c8b3290d15ec" providerId="ADAL" clId="{8FCA5C92-AA5C-9F46-AF27-473E21907725}" dt="2024-07-02T12:20:12.364" v="68" actId="2711"/>
          <ac:spMkLst>
            <pc:docMk/>
            <pc:sldMk cId="0" sldId="268"/>
            <ac:spMk id="246" creationId="{00000000-0000-0000-0000-000000000000}"/>
          </ac:spMkLst>
        </pc:spChg>
        <pc:spChg chg="mod">
          <ac:chgData name="Anna Grimsrud" userId="f85a3dff-7d89-4dbf-9104-c8b3290d15ec" providerId="ADAL" clId="{8FCA5C92-AA5C-9F46-AF27-473E21907725}" dt="2024-07-02T12:20:27.193" v="70" actId="1076"/>
          <ac:spMkLst>
            <pc:docMk/>
            <pc:sldMk cId="0" sldId="268"/>
            <ac:spMk id="247" creationId="{00000000-0000-0000-0000-000000000000}"/>
          </ac:spMkLst>
        </pc:spChg>
        <pc:spChg chg="mod">
          <ac:chgData name="Anna Grimsrud" userId="f85a3dff-7d89-4dbf-9104-c8b3290d15ec" providerId="ADAL" clId="{8FCA5C92-AA5C-9F46-AF27-473E21907725}" dt="2024-07-02T12:20:18.279" v="69" actId="2711"/>
          <ac:spMkLst>
            <pc:docMk/>
            <pc:sldMk cId="0" sldId="268"/>
            <ac:spMk id="248" creationId="{00000000-0000-0000-0000-000000000000}"/>
          </ac:spMkLst>
        </pc:spChg>
        <pc:spChg chg="mod">
          <ac:chgData name="Anna Grimsrud" userId="f85a3dff-7d89-4dbf-9104-c8b3290d15ec" providerId="ADAL" clId="{8FCA5C92-AA5C-9F46-AF27-473E21907725}" dt="2024-07-02T12:22:32.440" v="117" actId="21"/>
          <ac:spMkLst>
            <pc:docMk/>
            <pc:sldMk cId="0" sldId="268"/>
            <ac:spMk id="249" creationId="{00000000-0000-0000-0000-000000000000}"/>
          </ac:spMkLst>
        </pc:spChg>
        <pc:spChg chg="mod">
          <ac:chgData name="Anna Grimsrud" userId="f85a3dff-7d89-4dbf-9104-c8b3290d15ec" providerId="ADAL" clId="{8FCA5C92-AA5C-9F46-AF27-473E21907725}" dt="2024-07-02T12:23:27.629" v="136" actId="20577"/>
          <ac:spMkLst>
            <pc:docMk/>
            <pc:sldMk cId="0" sldId="268"/>
            <ac:spMk id="250" creationId="{00000000-0000-0000-0000-000000000000}"/>
          </ac:spMkLst>
        </pc:spChg>
      </pc:sldChg>
      <pc:sldChg chg="del">
        <pc:chgData name="Anna Grimsrud" userId="f85a3dff-7d89-4dbf-9104-c8b3290d15ec" providerId="ADAL" clId="{8FCA5C92-AA5C-9F46-AF27-473E21907725}" dt="2024-07-02T12:28:10.011" v="219" actId="2696"/>
        <pc:sldMkLst>
          <pc:docMk/>
          <pc:sldMk cId="0" sldId="269"/>
        </pc:sldMkLst>
      </pc:sldChg>
      <pc:sldChg chg="addCm modCm">
        <pc:chgData name="Anna Grimsrud" userId="f85a3dff-7d89-4dbf-9104-c8b3290d15ec" providerId="ADAL" clId="{8FCA5C92-AA5C-9F46-AF27-473E21907725}" dt="2024-07-02T12:15:44.627" v="1"/>
        <pc:sldMkLst>
          <pc:docMk/>
          <pc:sldMk cId="181465397" sldId="288"/>
        </pc:sldMkLst>
      </pc:sldChg>
      <pc:sldChg chg="modSp mod">
        <pc:chgData name="Anna Grimsrud" userId="f85a3dff-7d89-4dbf-9104-c8b3290d15ec" providerId="ADAL" clId="{8FCA5C92-AA5C-9F46-AF27-473E21907725}" dt="2024-07-02T12:15:59.197" v="6" actId="20577"/>
        <pc:sldMkLst>
          <pc:docMk/>
          <pc:sldMk cId="905176913" sldId="289"/>
        </pc:sldMkLst>
        <pc:spChg chg="mod">
          <ac:chgData name="Anna Grimsrud" userId="f85a3dff-7d89-4dbf-9104-c8b3290d15ec" providerId="ADAL" clId="{8FCA5C92-AA5C-9F46-AF27-473E21907725}" dt="2024-07-02T12:15:54.648" v="2" actId="20577"/>
          <ac:spMkLst>
            <pc:docMk/>
            <pc:sldMk cId="905176913" sldId="289"/>
            <ac:spMk id="9" creationId="{73AB29F9-A340-16DE-F136-831BADBA8B78}"/>
          </ac:spMkLst>
        </pc:spChg>
        <pc:spChg chg="mod">
          <ac:chgData name="Anna Grimsrud" userId="f85a3dff-7d89-4dbf-9104-c8b3290d15ec" providerId="ADAL" clId="{8FCA5C92-AA5C-9F46-AF27-473E21907725}" dt="2024-07-02T12:15:56.750" v="3" actId="20577"/>
          <ac:spMkLst>
            <pc:docMk/>
            <pc:sldMk cId="905176913" sldId="289"/>
            <ac:spMk id="10" creationId="{EA4AFCEC-A21B-7A78-3C7C-A49AD574621A}"/>
          </ac:spMkLst>
        </pc:spChg>
        <pc:spChg chg="mod">
          <ac:chgData name="Anna Grimsrud" userId="f85a3dff-7d89-4dbf-9104-c8b3290d15ec" providerId="ADAL" clId="{8FCA5C92-AA5C-9F46-AF27-473E21907725}" dt="2024-07-02T12:15:59.197" v="6" actId="20577"/>
          <ac:spMkLst>
            <pc:docMk/>
            <pc:sldMk cId="905176913" sldId="289"/>
            <ac:spMk id="11" creationId="{3DB9FAA3-74A2-927A-A705-0B46996A7AF9}"/>
          </ac:spMkLst>
        </pc:spChg>
      </pc:sldChg>
      <pc:sldChg chg="modSp mod">
        <pc:chgData name="Anna Grimsrud" userId="f85a3dff-7d89-4dbf-9104-c8b3290d15ec" providerId="ADAL" clId="{8FCA5C92-AA5C-9F46-AF27-473E21907725}" dt="2024-07-02T12:28:25.982" v="227" actId="207"/>
        <pc:sldMkLst>
          <pc:docMk/>
          <pc:sldMk cId="2485320861" sldId="291"/>
        </pc:sldMkLst>
        <pc:spChg chg="mod">
          <ac:chgData name="Anna Grimsrud" userId="f85a3dff-7d89-4dbf-9104-c8b3290d15ec" providerId="ADAL" clId="{8FCA5C92-AA5C-9F46-AF27-473E21907725}" dt="2024-07-02T12:28:25.982" v="227" actId="207"/>
          <ac:spMkLst>
            <pc:docMk/>
            <pc:sldMk cId="2485320861" sldId="291"/>
            <ac:spMk id="4" creationId="{2DEEFD89-39A9-4E90-8EF8-DE6C1AB52180}"/>
          </ac:spMkLst>
        </pc:spChg>
      </pc:sldChg>
      <pc:sldChg chg="modSp mod">
        <pc:chgData name="Anna Grimsrud" userId="f85a3dff-7d89-4dbf-9104-c8b3290d15ec" providerId="ADAL" clId="{8FCA5C92-AA5C-9F46-AF27-473E21907725}" dt="2024-07-02T12:16:13.098" v="21" actId="20577"/>
        <pc:sldMkLst>
          <pc:docMk/>
          <pc:sldMk cId="72241776" sldId="292"/>
        </pc:sldMkLst>
        <pc:spChg chg="mod">
          <ac:chgData name="Anna Grimsrud" userId="f85a3dff-7d89-4dbf-9104-c8b3290d15ec" providerId="ADAL" clId="{8FCA5C92-AA5C-9F46-AF27-473E21907725}" dt="2024-07-02T12:16:13.098" v="21" actId="20577"/>
          <ac:spMkLst>
            <pc:docMk/>
            <pc:sldMk cId="72241776" sldId="292"/>
            <ac:spMk id="3" creationId="{7958B609-8DD1-9C1C-93C3-0B28A9FB4A67}"/>
          </ac:spMkLst>
        </pc:spChg>
      </pc:sldChg>
      <pc:sldChg chg="modSp mod">
        <pc:chgData name="Anna Grimsrud" userId="f85a3dff-7d89-4dbf-9104-c8b3290d15ec" providerId="ADAL" clId="{8FCA5C92-AA5C-9F46-AF27-473E21907725}" dt="2024-07-02T12:28:12.090" v="221" actId="20577"/>
        <pc:sldMkLst>
          <pc:docMk/>
          <pc:sldMk cId="424448790" sldId="293"/>
        </pc:sldMkLst>
        <pc:spChg chg="mod">
          <ac:chgData name="Anna Grimsrud" userId="f85a3dff-7d89-4dbf-9104-c8b3290d15ec" providerId="ADAL" clId="{8FCA5C92-AA5C-9F46-AF27-473E21907725}" dt="2024-07-02T12:28:12.090" v="221" actId="20577"/>
          <ac:spMkLst>
            <pc:docMk/>
            <pc:sldMk cId="424448790" sldId="293"/>
            <ac:spMk id="2" creationId="{246EB762-B210-4CC4-9F39-572EC03B556D}"/>
          </ac:spMkLst>
        </pc:spChg>
      </pc:sldChg>
      <pc:sldChg chg="addSp delSp modSp add mod modClrScheme chgLayout">
        <pc:chgData name="Anna Grimsrud" userId="f85a3dff-7d89-4dbf-9104-c8b3290d15ec" providerId="ADAL" clId="{8FCA5C92-AA5C-9F46-AF27-473E21907725}" dt="2024-07-02T12:25:40.308" v="177" actId="115"/>
        <pc:sldMkLst>
          <pc:docMk/>
          <pc:sldMk cId="2744885606" sldId="294"/>
        </pc:sldMkLst>
        <pc:spChg chg="add mod ord">
          <ac:chgData name="Anna Grimsrud" userId="f85a3dff-7d89-4dbf-9104-c8b3290d15ec" providerId="ADAL" clId="{8FCA5C92-AA5C-9F46-AF27-473E21907725}" dt="2024-07-02T12:20:38.730" v="82" actId="207"/>
          <ac:spMkLst>
            <pc:docMk/>
            <pc:sldMk cId="2744885606" sldId="294"/>
            <ac:spMk id="2" creationId="{053B357A-D11F-BFA2-30AE-9F4D89B2BF5F}"/>
          </ac:spMkLst>
        </pc:spChg>
        <pc:spChg chg="add mod ord">
          <ac:chgData name="Anna Grimsrud" userId="f85a3dff-7d89-4dbf-9104-c8b3290d15ec" providerId="ADAL" clId="{8FCA5C92-AA5C-9F46-AF27-473E21907725}" dt="2024-07-02T12:23:24.638" v="135" actId="20577"/>
          <ac:spMkLst>
            <pc:docMk/>
            <pc:sldMk cId="2744885606" sldId="294"/>
            <ac:spMk id="3" creationId="{2E041A84-1BBF-675F-D80C-F959DDC570A6}"/>
          </ac:spMkLst>
        </pc:spChg>
        <pc:spChg chg="add mod">
          <ac:chgData name="Anna Grimsrud" userId="f85a3dff-7d89-4dbf-9104-c8b3290d15ec" providerId="ADAL" clId="{8FCA5C92-AA5C-9F46-AF27-473E21907725}" dt="2024-07-02T12:25:40.308" v="177" actId="115"/>
          <ac:spMkLst>
            <pc:docMk/>
            <pc:sldMk cId="2744885606" sldId="294"/>
            <ac:spMk id="4" creationId="{22B1CC22-0571-7CCF-4876-573BED46D2B8}"/>
          </ac:spMkLst>
        </pc:spChg>
        <pc:spChg chg="del">
          <ac:chgData name="Anna Grimsrud" userId="f85a3dff-7d89-4dbf-9104-c8b3290d15ec" providerId="ADAL" clId="{8FCA5C92-AA5C-9F46-AF27-473E21907725}" dt="2024-07-02T12:20:57.616" v="87" actId="478"/>
          <ac:spMkLst>
            <pc:docMk/>
            <pc:sldMk cId="2744885606" sldId="294"/>
            <ac:spMk id="246" creationId="{00000000-0000-0000-0000-000000000000}"/>
          </ac:spMkLst>
        </pc:spChg>
        <pc:spChg chg="del">
          <ac:chgData name="Anna Grimsrud" userId="f85a3dff-7d89-4dbf-9104-c8b3290d15ec" providerId="ADAL" clId="{8FCA5C92-AA5C-9F46-AF27-473E21907725}" dt="2024-07-02T12:20:44.736" v="83" actId="478"/>
          <ac:spMkLst>
            <pc:docMk/>
            <pc:sldMk cId="2744885606" sldId="294"/>
            <ac:spMk id="247" creationId="{00000000-0000-0000-0000-000000000000}"/>
          </ac:spMkLst>
        </pc:spChg>
        <pc:spChg chg="del">
          <ac:chgData name="Anna Grimsrud" userId="f85a3dff-7d89-4dbf-9104-c8b3290d15ec" providerId="ADAL" clId="{8FCA5C92-AA5C-9F46-AF27-473E21907725}" dt="2024-07-02T12:20:50.533" v="86" actId="478"/>
          <ac:spMkLst>
            <pc:docMk/>
            <pc:sldMk cId="2744885606" sldId="294"/>
            <ac:spMk id="248" creationId="{00000000-0000-0000-0000-000000000000}"/>
          </ac:spMkLst>
        </pc:spChg>
        <pc:spChg chg="del">
          <ac:chgData name="Anna Grimsrud" userId="f85a3dff-7d89-4dbf-9104-c8b3290d15ec" providerId="ADAL" clId="{8FCA5C92-AA5C-9F46-AF27-473E21907725}" dt="2024-07-02T12:20:46.792" v="84" actId="478"/>
          <ac:spMkLst>
            <pc:docMk/>
            <pc:sldMk cId="2744885606" sldId="294"/>
            <ac:spMk id="249" creationId="{00000000-0000-0000-0000-000000000000}"/>
          </ac:spMkLst>
        </pc:spChg>
        <pc:spChg chg="del">
          <ac:chgData name="Anna Grimsrud" userId="f85a3dff-7d89-4dbf-9104-c8b3290d15ec" providerId="ADAL" clId="{8FCA5C92-AA5C-9F46-AF27-473E21907725}" dt="2024-07-02T12:20:48.326" v="85" actId="478"/>
          <ac:spMkLst>
            <pc:docMk/>
            <pc:sldMk cId="2744885606" sldId="294"/>
            <ac:spMk id="250" creationId="{00000000-0000-0000-0000-000000000000}"/>
          </ac:spMkLst>
        </pc:spChg>
      </pc:sldChg>
      <pc:sldChg chg="delSp modSp add mod">
        <pc:chgData name="Anna Grimsrud" userId="f85a3dff-7d89-4dbf-9104-c8b3290d15ec" providerId="ADAL" clId="{8FCA5C92-AA5C-9F46-AF27-473E21907725}" dt="2024-07-02T12:28:06.162" v="218" actId="14100"/>
        <pc:sldMkLst>
          <pc:docMk/>
          <pc:sldMk cId="2246708139" sldId="295"/>
        </pc:sldMkLst>
        <pc:spChg chg="mod">
          <ac:chgData name="Anna Grimsrud" userId="f85a3dff-7d89-4dbf-9104-c8b3290d15ec" providerId="ADAL" clId="{8FCA5C92-AA5C-9F46-AF27-473E21907725}" dt="2024-07-02T12:28:06.162" v="218" actId="14100"/>
          <ac:spMkLst>
            <pc:docMk/>
            <pc:sldMk cId="2246708139" sldId="295"/>
            <ac:spMk id="3" creationId="{2E041A84-1BBF-675F-D80C-F959DDC570A6}"/>
          </ac:spMkLst>
        </pc:spChg>
        <pc:spChg chg="del mod">
          <ac:chgData name="Anna Grimsrud" userId="f85a3dff-7d89-4dbf-9104-c8b3290d15ec" providerId="ADAL" clId="{8FCA5C92-AA5C-9F46-AF27-473E21907725}" dt="2024-07-02T12:26:09.588" v="183" actId="478"/>
          <ac:spMkLst>
            <pc:docMk/>
            <pc:sldMk cId="2246708139" sldId="295"/>
            <ac:spMk id="4" creationId="{22B1CC22-0571-7CCF-4876-573BED46D2B8}"/>
          </ac:spMkLst>
        </pc:spChg>
        <pc:picChg chg="del">
          <ac:chgData name="Anna Grimsrud" userId="f85a3dff-7d89-4dbf-9104-c8b3290d15ec" providerId="ADAL" clId="{8FCA5C92-AA5C-9F46-AF27-473E21907725}" dt="2024-07-02T12:26:00.431" v="180" actId="478"/>
          <ac:picMkLst>
            <pc:docMk/>
            <pc:sldMk cId="2246708139" sldId="295"/>
            <ac:picMk id="251" creationId="{00000000-0000-0000-0000-000000000000}"/>
          </ac:picMkLst>
        </pc:picChg>
        <pc:picChg chg="del">
          <ac:chgData name="Anna Grimsrud" userId="f85a3dff-7d89-4dbf-9104-c8b3290d15ec" providerId="ADAL" clId="{8FCA5C92-AA5C-9F46-AF27-473E21907725}" dt="2024-07-02T12:26:01.004" v="181" actId="478"/>
          <ac:picMkLst>
            <pc:docMk/>
            <pc:sldMk cId="2246708139" sldId="295"/>
            <ac:picMk id="252" creationId="{00000000-0000-0000-0000-000000000000}"/>
          </ac:picMkLst>
        </pc:picChg>
      </pc:sldChg>
    </pc:docChg>
  </pc:docChgLst>
  <pc:docChgLst>
    <pc:chgData name="Chloé Zufferey" userId="8dab3e22-dc66-47ad-ab1e-d48597e05757" providerId="ADAL" clId="{FCA4E798-7CAB-4E73-ACF4-F8DB19514C37}"/>
    <pc:docChg chg="undo custSel addSld delSld modSld sldOrd">
      <pc:chgData name="Chloé Zufferey" userId="8dab3e22-dc66-47ad-ab1e-d48597e05757" providerId="ADAL" clId="{FCA4E798-7CAB-4E73-ACF4-F8DB19514C37}" dt="2024-06-20T08:33:44.573" v="981" actId="2696"/>
      <pc:docMkLst>
        <pc:docMk/>
      </pc:docMkLst>
      <pc:sldChg chg="delSp add ord setBg delDesignElem">
        <pc:chgData name="Chloé Zufferey" userId="8dab3e22-dc66-47ad-ab1e-d48597e05757" providerId="ADAL" clId="{FCA4E798-7CAB-4E73-ACF4-F8DB19514C37}" dt="2024-06-20T08:28:47.804" v="946"/>
        <pc:sldMkLst>
          <pc:docMk/>
          <pc:sldMk cId="1938686050" sldId="256"/>
        </pc:sldMkLst>
        <pc:spChg chg="del">
          <ac:chgData name="Chloé Zufferey" userId="8dab3e22-dc66-47ad-ab1e-d48597e05757" providerId="ADAL" clId="{FCA4E798-7CAB-4E73-ACF4-F8DB19514C37}" dt="2024-06-20T08:28:43.156" v="944"/>
          <ac:spMkLst>
            <pc:docMk/>
            <pc:sldMk cId="1938686050" sldId="256"/>
            <ac:spMk id="9" creationId="{32E62931-8EB4-42BB-BAAB-D8757BE66D8E}"/>
          </ac:spMkLst>
        </pc:spChg>
      </pc:sldChg>
      <pc:sldChg chg="delSp modSp add mod setBg delDesignElem">
        <pc:chgData name="Chloé Zufferey" userId="8dab3e22-dc66-47ad-ab1e-d48597e05757" providerId="ADAL" clId="{FCA4E798-7CAB-4E73-ACF4-F8DB19514C37}" dt="2024-06-20T08:33:36.047" v="980" actId="1076"/>
        <pc:sldMkLst>
          <pc:docMk/>
          <pc:sldMk cId="1557994031" sldId="257"/>
        </pc:sldMkLst>
        <pc:spChg chg="mod">
          <ac:chgData name="Chloé Zufferey" userId="8dab3e22-dc66-47ad-ab1e-d48597e05757" providerId="ADAL" clId="{FCA4E798-7CAB-4E73-ACF4-F8DB19514C37}" dt="2024-06-20T08:31:37.122" v="964" actId="27636"/>
          <ac:spMkLst>
            <pc:docMk/>
            <pc:sldMk cId="1557994031" sldId="257"/>
            <ac:spMk id="10" creationId="{200725C1-3C06-467B-2782-C6D04A97099B}"/>
          </ac:spMkLst>
        </pc:spChg>
        <pc:spChg chg="del">
          <ac:chgData name="Chloé Zufferey" userId="8dab3e22-dc66-47ad-ab1e-d48597e05757" providerId="ADAL" clId="{FCA4E798-7CAB-4E73-ACF4-F8DB19514C37}" dt="2024-06-20T08:31:36.973" v="963"/>
          <ac:spMkLst>
            <pc:docMk/>
            <pc:sldMk cId="1557994031" sldId="257"/>
            <ac:spMk id="13" creationId="{9E9F2A28-69A3-4945-B6B6-C2E4A6C55373}"/>
          </ac:spMkLst>
        </pc:spChg>
        <pc:spChg chg="del">
          <ac:chgData name="Chloé Zufferey" userId="8dab3e22-dc66-47ad-ab1e-d48597e05757" providerId="ADAL" clId="{FCA4E798-7CAB-4E73-ACF4-F8DB19514C37}" dt="2024-06-20T08:31:36.973" v="963"/>
          <ac:spMkLst>
            <pc:docMk/>
            <pc:sldMk cId="1557994031" sldId="257"/>
            <ac:spMk id="15" creationId="{CB147A70-DC29-4DDF-A34C-2B82C6E2295E}"/>
          </ac:spMkLst>
        </pc:spChg>
        <pc:spChg chg="del">
          <ac:chgData name="Chloé Zufferey" userId="8dab3e22-dc66-47ad-ab1e-d48597e05757" providerId="ADAL" clId="{FCA4E798-7CAB-4E73-ACF4-F8DB19514C37}" dt="2024-06-20T08:31:36.973" v="963"/>
          <ac:spMkLst>
            <pc:docMk/>
            <pc:sldMk cId="1557994031" sldId="257"/>
            <ac:spMk id="17" creationId="{3B438362-1E1E-4C62-A99E-4134CB16366C}"/>
          </ac:spMkLst>
        </pc:spChg>
        <pc:spChg chg="del">
          <ac:chgData name="Chloé Zufferey" userId="8dab3e22-dc66-47ad-ab1e-d48597e05757" providerId="ADAL" clId="{FCA4E798-7CAB-4E73-ACF4-F8DB19514C37}" dt="2024-06-20T08:31:36.973" v="963"/>
          <ac:spMkLst>
            <pc:docMk/>
            <pc:sldMk cId="1557994031" sldId="257"/>
            <ac:spMk id="19" creationId="{6C077334-5571-4B83-A83E-4CCCFA7B5E8A}"/>
          </ac:spMkLst>
        </pc:spChg>
        <pc:spChg chg="del">
          <ac:chgData name="Chloé Zufferey" userId="8dab3e22-dc66-47ad-ab1e-d48597e05757" providerId="ADAL" clId="{FCA4E798-7CAB-4E73-ACF4-F8DB19514C37}" dt="2024-06-20T08:31:36.973" v="963"/>
          <ac:spMkLst>
            <pc:docMk/>
            <pc:sldMk cId="1557994031" sldId="257"/>
            <ac:spMk id="21" creationId="{4D3DC50D-CA0F-48F9-B17E-20D8669AA4E0}"/>
          </ac:spMkLst>
        </pc:spChg>
        <pc:spChg chg="del">
          <ac:chgData name="Chloé Zufferey" userId="8dab3e22-dc66-47ad-ab1e-d48597e05757" providerId="ADAL" clId="{FCA4E798-7CAB-4E73-ACF4-F8DB19514C37}" dt="2024-06-20T08:31:36.973" v="963"/>
          <ac:spMkLst>
            <pc:docMk/>
            <pc:sldMk cId="1557994031" sldId="257"/>
            <ac:spMk id="23" creationId="{D1B80E9C-CF8A-440B-B8F5-54BF121BF458}"/>
          </ac:spMkLst>
        </pc:spChg>
        <pc:picChg chg="mod">
          <ac:chgData name="Chloé Zufferey" userId="8dab3e22-dc66-47ad-ab1e-d48597e05757" providerId="ADAL" clId="{FCA4E798-7CAB-4E73-ACF4-F8DB19514C37}" dt="2024-06-20T08:33:36.047" v="980" actId="1076"/>
          <ac:picMkLst>
            <pc:docMk/>
            <pc:sldMk cId="1557994031" sldId="257"/>
            <ac:picMk id="4" creationId="{75BF4A80-2ECE-DF46-AA86-81A902B2ECF0}"/>
          </ac:picMkLst>
        </pc:picChg>
      </pc:sldChg>
      <pc:sldChg chg="delSp add setBg delDesignElem">
        <pc:chgData name="Chloé Zufferey" userId="8dab3e22-dc66-47ad-ab1e-d48597e05757" providerId="ADAL" clId="{FCA4E798-7CAB-4E73-ACF4-F8DB19514C37}" dt="2024-06-20T08:31:41.892" v="966"/>
        <pc:sldMkLst>
          <pc:docMk/>
          <pc:sldMk cId="3155444425" sldId="258"/>
        </pc:sldMkLst>
        <pc:spChg chg="del">
          <ac:chgData name="Chloé Zufferey" userId="8dab3e22-dc66-47ad-ab1e-d48597e05757" providerId="ADAL" clId="{FCA4E798-7CAB-4E73-ACF4-F8DB19514C37}" dt="2024-06-20T08:31:41.892" v="966"/>
          <ac:spMkLst>
            <pc:docMk/>
            <pc:sldMk cId="3155444425" sldId="258"/>
            <ac:spMk id="14" creationId="{117AB3D3-3C9C-4DED-809A-78734805B895}"/>
          </ac:spMkLst>
        </pc:spChg>
        <pc:spChg chg="del">
          <ac:chgData name="Chloé Zufferey" userId="8dab3e22-dc66-47ad-ab1e-d48597e05757" providerId="ADAL" clId="{FCA4E798-7CAB-4E73-ACF4-F8DB19514C37}" dt="2024-06-20T08:31:41.892" v="966"/>
          <ac:spMkLst>
            <pc:docMk/>
            <pc:sldMk cId="3155444425" sldId="258"/>
            <ac:spMk id="16" creationId="{3A9A4357-BD1D-4622-A4FE-766E6AB8DE84}"/>
          </ac:spMkLst>
        </pc:spChg>
        <pc:spChg chg="del">
          <ac:chgData name="Chloé Zufferey" userId="8dab3e22-dc66-47ad-ab1e-d48597e05757" providerId="ADAL" clId="{FCA4E798-7CAB-4E73-ACF4-F8DB19514C37}" dt="2024-06-20T08:31:41.892" v="966"/>
          <ac:spMkLst>
            <pc:docMk/>
            <pc:sldMk cId="3155444425" sldId="258"/>
            <ac:spMk id="18" creationId="{E659831F-0D9A-4C63-9EBB-8435B85A440F}"/>
          </ac:spMkLst>
        </pc:spChg>
        <pc:spChg chg="del">
          <ac:chgData name="Chloé Zufferey" userId="8dab3e22-dc66-47ad-ab1e-d48597e05757" providerId="ADAL" clId="{FCA4E798-7CAB-4E73-ACF4-F8DB19514C37}" dt="2024-06-20T08:31:41.892" v="966"/>
          <ac:spMkLst>
            <pc:docMk/>
            <pc:sldMk cId="3155444425" sldId="258"/>
            <ac:spMk id="20" creationId="{E6995CE5-F890-4ABA-82A2-26507CE8D2A3}"/>
          </ac:spMkLst>
        </pc:spChg>
      </pc:sldChg>
      <pc:sldChg chg="modSp add mod">
        <pc:chgData name="Chloé Zufferey" userId="8dab3e22-dc66-47ad-ab1e-d48597e05757" providerId="ADAL" clId="{FCA4E798-7CAB-4E73-ACF4-F8DB19514C37}" dt="2024-06-20T08:33:17.831" v="977" actId="1076"/>
        <pc:sldMkLst>
          <pc:docMk/>
          <pc:sldMk cId="3450213313" sldId="260"/>
        </pc:sldMkLst>
        <pc:spChg chg="mod">
          <ac:chgData name="Chloé Zufferey" userId="8dab3e22-dc66-47ad-ab1e-d48597e05757" providerId="ADAL" clId="{FCA4E798-7CAB-4E73-ACF4-F8DB19514C37}" dt="2024-06-20T08:31:21.690" v="956" actId="27636"/>
          <ac:spMkLst>
            <pc:docMk/>
            <pc:sldMk cId="3450213313" sldId="260"/>
            <ac:spMk id="2" creationId="{11B68419-6C27-2F44-9737-B83ABBC7F1ED}"/>
          </ac:spMkLst>
        </pc:spChg>
        <pc:spChg chg="mod">
          <ac:chgData name="Chloé Zufferey" userId="8dab3e22-dc66-47ad-ab1e-d48597e05757" providerId="ADAL" clId="{FCA4E798-7CAB-4E73-ACF4-F8DB19514C37}" dt="2024-06-20T08:33:17.831" v="977" actId="1076"/>
          <ac:spMkLst>
            <pc:docMk/>
            <pc:sldMk cId="3450213313" sldId="260"/>
            <ac:spMk id="3" creationId="{D63DE0D6-032F-CB42-810E-0C1DDC2C28FA}"/>
          </ac:spMkLst>
        </pc:spChg>
      </pc:sldChg>
      <pc:sldChg chg="delSp modSp add mod setBg delDesignElem">
        <pc:chgData name="Chloé Zufferey" userId="8dab3e22-dc66-47ad-ab1e-d48597e05757" providerId="ADAL" clId="{FCA4E798-7CAB-4E73-ACF4-F8DB19514C37}" dt="2024-06-20T08:32:22.433" v="969" actId="1076"/>
        <pc:sldMkLst>
          <pc:docMk/>
          <pc:sldMk cId="1975820873" sldId="262"/>
        </pc:sldMkLst>
        <pc:spChg chg="mod">
          <ac:chgData name="Chloé Zufferey" userId="8dab3e22-dc66-47ad-ab1e-d48597e05757" providerId="ADAL" clId="{FCA4E798-7CAB-4E73-ACF4-F8DB19514C37}" dt="2024-06-20T08:32:22.433" v="969" actId="1076"/>
          <ac:spMkLst>
            <pc:docMk/>
            <pc:sldMk cId="1975820873" sldId="262"/>
            <ac:spMk id="2" creationId="{7550301E-7DA1-A047-9106-0D7976D20813}"/>
          </ac:spMkLst>
        </pc:spChg>
        <pc:spChg chg="mod">
          <ac:chgData name="Chloé Zufferey" userId="8dab3e22-dc66-47ad-ab1e-d48597e05757" providerId="ADAL" clId="{FCA4E798-7CAB-4E73-ACF4-F8DB19514C37}" dt="2024-06-20T08:32:14.206" v="967" actId="14100"/>
          <ac:spMkLst>
            <pc:docMk/>
            <pc:sldMk cId="1975820873" sldId="262"/>
            <ac:spMk id="3" creationId="{76691F37-12ED-FA40-88D8-A2977134B8DE}"/>
          </ac:spMkLst>
        </pc:spChg>
        <pc:spChg chg="del">
          <ac:chgData name="Chloé Zufferey" userId="8dab3e22-dc66-47ad-ab1e-d48597e05757" providerId="ADAL" clId="{FCA4E798-7CAB-4E73-ACF4-F8DB19514C37}" dt="2024-06-20T08:28:52.465" v="948"/>
          <ac:spMkLst>
            <pc:docMk/>
            <pc:sldMk cId="1975820873" sldId="262"/>
            <ac:spMk id="9" creationId="{D1D34770-47A8-402C-AF23-2B653F2D88C1}"/>
          </ac:spMkLst>
        </pc:spChg>
      </pc:sldChg>
      <pc:sldChg chg="delSp modSp add mod setBg delDesignElem">
        <pc:chgData name="Chloé Zufferey" userId="8dab3e22-dc66-47ad-ab1e-d48597e05757" providerId="ADAL" clId="{FCA4E798-7CAB-4E73-ACF4-F8DB19514C37}" dt="2024-06-20T08:33:11.102" v="976" actId="1076"/>
        <pc:sldMkLst>
          <pc:docMk/>
          <pc:sldMk cId="3274763941" sldId="263"/>
        </pc:sldMkLst>
        <pc:spChg chg="mod">
          <ac:chgData name="Chloé Zufferey" userId="8dab3e22-dc66-47ad-ab1e-d48597e05757" providerId="ADAL" clId="{FCA4E798-7CAB-4E73-ACF4-F8DB19514C37}" dt="2024-06-20T08:33:11.102" v="976" actId="1076"/>
          <ac:spMkLst>
            <pc:docMk/>
            <pc:sldMk cId="3274763941" sldId="263"/>
            <ac:spMk id="2" creationId="{DCE0465C-16FC-0C40-818C-7DD65C8DE692}"/>
          </ac:spMkLst>
        </pc:spChg>
        <pc:spChg chg="mod">
          <ac:chgData name="Chloé Zufferey" userId="8dab3e22-dc66-47ad-ab1e-d48597e05757" providerId="ADAL" clId="{FCA4E798-7CAB-4E73-ACF4-F8DB19514C37}" dt="2024-06-20T08:33:07.442" v="975" actId="1076"/>
          <ac:spMkLst>
            <pc:docMk/>
            <pc:sldMk cId="3274763941" sldId="263"/>
            <ac:spMk id="3" creationId="{B9C6F6AD-EFBB-A642-8DF8-BB9D627444EB}"/>
          </ac:spMkLst>
        </pc:spChg>
        <pc:spChg chg="del">
          <ac:chgData name="Chloé Zufferey" userId="8dab3e22-dc66-47ad-ab1e-d48597e05757" providerId="ADAL" clId="{FCA4E798-7CAB-4E73-ACF4-F8DB19514C37}" dt="2024-06-20T08:31:14.983" v="954"/>
          <ac:spMkLst>
            <pc:docMk/>
            <pc:sldMk cId="3274763941" sldId="263"/>
            <ac:spMk id="16" creationId="{04812C46-200A-4DEB-A05E-3ED6C68C2387}"/>
          </ac:spMkLst>
        </pc:spChg>
        <pc:spChg chg="del">
          <ac:chgData name="Chloé Zufferey" userId="8dab3e22-dc66-47ad-ab1e-d48597e05757" providerId="ADAL" clId="{FCA4E798-7CAB-4E73-ACF4-F8DB19514C37}" dt="2024-06-20T08:31:14.983" v="954"/>
          <ac:spMkLst>
            <pc:docMk/>
            <pc:sldMk cId="3274763941" sldId="263"/>
            <ac:spMk id="18" creationId="{D1EA859B-E555-4109-94F3-6700E046E008}"/>
          </ac:spMkLst>
        </pc:spChg>
        <pc:picChg chg="mod">
          <ac:chgData name="Chloé Zufferey" userId="8dab3e22-dc66-47ad-ab1e-d48597e05757" providerId="ADAL" clId="{FCA4E798-7CAB-4E73-ACF4-F8DB19514C37}" dt="2024-06-20T08:33:00.903" v="974" actId="1076"/>
          <ac:picMkLst>
            <pc:docMk/>
            <pc:sldMk cId="3274763941" sldId="263"/>
            <ac:picMk id="4" creationId="{55781C47-E8D1-6447-AE96-19EB33521380}"/>
          </ac:picMkLst>
        </pc:picChg>
      </pc:sldChg>
      <pc:sldChg chg="modSp add mod">
        <pc:chgData name="Chloé Zufferey" userId="8dab3e22-dc66-47ad-ab1e-d48597e05757" providerId="ADAL" clId="{FCA4E798-7CAB-4E73-ACF4-F8DB19514C37}" dt="2024-06-20T08:32:45.831" v="972" actId="1076"/>
        <pc:sldMkLst>
          <pc:docMk/>
          <pc:sldMk cId="1785285289" sldId="264"/>
        </pc:sldMkLst>
        <pc:spChg chg="mod">
          <ac:chgData name="Chloé Zufferey" userId="8dab3e22-dc66-47ad-ab1e-d48597e05757" providerId="ADAL" clId="{FCA4E798-7CAB-4E73-ACF4-F8DB19514C37}" dt="2024-06-20T08:32:45.831" v="972" actId="1076"/>
          <ac:spMkLst>
            <pc:docMk/>
            <pc:sldMk cId="1785285289" sldId="264"/>
            <ac:spMk id="2" creationId="{985206E1-A040-8A41-824B-B48B891C2E10}"/>
          </ac:spMkLst>
        </pc:spChg>
        <pc:spChg chg="mod">
          <ac:chgData name="Chloé Zufferey" userId="8dab3e22-dc66-47ad-ab1e-d48597e05757" providerId="ADAL" clId="{FCA4E798-7CAB-4E73-ACF4-F8DB19514C37}" dt="2024-06-20T08:32:36.495" v="970" actId="1076"/>
          <ac:spMkLst>
            <pc:docMk/>
            <pc:sldMk cId="1785285289" sldId="264"/>
            <ac:spMk id="3" creationId="{37BEB89B-89BC-234D-A4B7-F8F5C74408C0}"/>
          </ac:spMkLst>
        </pc:spChg>
        <pc:spChg chg="mod">
          <ac:chgData name="Chloé Zufferey" userId="8dab3e22-dc66-47ad-ab1e-d48597e05757" providerId="ADAL" clId="{FCA4E798-7CAB-4E73-ACF4-F8DB19514C37}" dt="2024-06-20T08:32:40.895" v="971" actId="1076"/>
          <ac:spMkLst>
            <pc:docMk/>
            <pc:sldMk cId="1785285289" sldId="264"/>
            <ac:spMk id="5" creationId="{53664FD3-D2F5-6949-9247-93570F69BE25}"/>
          </ac:spMkLst>
        </pc:spChg>
      </pc:sldChg>
      <pc:sldChg chg="add">
        <pc:chgData name="Chloé Zufferey" userId="8dab3e22-dc66-47ad-ab1e-d48597e05757" providerId="ADAL" clId="{FCA4E798-7CAB-4E73-ACF4-F8DB19514C37}" dt="2024-06-20T08:30:54.886" v="951"/>
        <pc:sldMkLst>
          <pc:docMk/>
          <pc:sldMk cId="2822945296" sldId="265"/>
        </pc:sldMkLst>
      </pc:sldChg>
      <pc:sldChg chg="add">
        <pc:chgData name="Chloé Zufferey" userId="8dab3e22-dc66-47ad-ab1e-d48597e05757" providerId="ADAL" clId="{FCA4E798-7CAB-4E73-ACF4-F8DB19514C37}" dt="2024-06-20T08:31:06.497" v="952"/>
        <pc:sldMkLst>
          <pc:docMk/>
          <pc:sldMk cId="1096196589" sldId="266"/>
        </pc:sldMkLst>
      </pc:sldChg>
      <pc:sldChg chg="delSp modSp add mod setBg delDesignElem">
        <pc:chgData name="Chloé Zufferey" userId="8dab3e22-dc66-47ad-ab1e-d48597e05757" providerId="ADAL" clId="{FCA4E798-7CAB-4E73-ACF4-F8DB19514C37}" dt="2024-06-20T08:33:27.463" v="979" actId="1076"/>
        <pc:sldMkLst>
          <pc:docMk/>
          <pc:sldMk cId="1153931429" sldId="267"/>
        </pc:sldMkLst>
        <pc:spChg chg="mod">
          <ac:chgData name="Chloé Zufferey" userId="8dab3e22-dc66-47ad-ab1e-d48597e05757" providerId="ADAL" clId="{FCA4E798-7CAB-4E73-ACF4-F8DB19514C37}" dt="2024-06-20T08:33:27.463" v="979" actId="1076"/>
          <ac:spMkLst>
            <pc:docMk/>
            <pc:sldMk cId="1153931429" sldId="267"/>
            <ac:spMk id="3" creationId="{BB2621B4-0748-0B4C-B516-82CC29270E12}"/>
          </ac:spMkLst>
        </pc:spChg>
        <pc:spChg chg="del">
          <ac:chgData name="Chloé Zufferey" userId="8dab3e22-dc66-47ad-ab1e-d48597e05757" providerId="ADAL" clId="{FCA4E798-7CAB-4E73-ACF4-F8DB19514C37}" dt="2024-06-20T08:31:30.564" v="961"/>
          <ac:spMkLst>
            <pc:docMk/>
            <pc:sldMk cId="1153931429" sldId="267"/>
            <ac:spMk id="11" creationId="{04812C46-200A-4DEB-A05E-3ED6C68C2387}"/>
          </ac:spMkLst>
        </pc:spChg>
      </pc:sldChg>
      <pc:sldChg chg="modSp add mod">
        <pc:chgData name="Chloé Zufferey" userId="8dab3e22-dc66-47ad-ab1e-d48597e05757" providerId="ADAL" clId="{FCA4E798-7CAB-4E73-ACF4-F8DB19514C37}" dt="2024-06-20T08:31:26.877" v="959" actId="27636"/>
        <pc:sldMkLst>
          <pc:docMk/>
          <pc:sldMk cId="1444968565" sldId="268"/>
        </pc:sldMkLst>
        <pc:spChg chg="mod">
          <ac:chgData name="Chloé Zufferey" userId="8dab3e22-dc66-47ad-ab1e-d48597e05757" providerId="ADAL" clId="{FCA4E798-7CAB-4E73-ACF4-F8DB19514C37}" dt="2024-06-20T08:31:26.877" v="959" actId="27636"/>
          <ac:spMkLst>
            <pc:docMk/>
            <pc:sldMk cId="1444968565" sldId="268"/>
            <ac:spMk id="3" creationId="{2F604A3D-46CF-2240-A40B-BAE0CA28B39E}"/>
          </ac:spMkLst>
        </pc:spChg>
      </pc:sldChg>
      <pc:sldChg chg="addSp modSp mod addCm delCm modCm">
        <pc:chgData name="Chloé Zufferey" userId="8dab3e22-dc66-47ad-ab1e-d48597e05757" providerId="ADAL" clId="{FCA4E798-7CAB-4E73-ACF4-F8DB19514C37}" dt="2024-06-19T11:51:21.376" v="827" actId="1076"/>
        <pc:sldMkLst>
          <pc:docMk/>
          <pc:sldMk cId="3940327467" sldId="275"/>
        </pc:sldMkLst>
        <pc:spChg chg="add mod">
          <ac:chgData name="Chloé Zufferey" userId="8dab3e22-dc66-47ad-ab1e-d48597e05757" providerId="ADAL" clId="{FCA4E798-7CAB-4E73-ACF4-F8DB19514C37}" dt="2024-06-19T11:51:21.376" v="827" actId="1076"/>
          <ac:spMkLst>
            <pc:docMk/>
            <pc:sldMk cId="3940327467" sldId="275"/>
            <ac:spMk id="2" creationId="{2F228C71-EAEC-D80C-2F64-15A2BBEAD6D5}"/>
          </ac:spMkLst>
        </pc:spChg>
      </pc:sldChg>
      <pc:sldChg chg="modSp mod delCm modCm">
        <pc:chgData name="Chloé Zufferey" userId="8dab3e22-dc66-47ad-ab1e-d48597e05757" providerId="ADAL" clId="{FCA4E798-7CAB-4E73-ACF4-F8DB19514C37}" dt="2024-06-19T12:10:00.297" v="906" actId="1076"/>
        <pc:sldMkLst>
          <pc:docMk/>
          <pc:sldMk cId="1996988643" sldId="284"/>
        </pc:sldMkLst>
        <pc:spChg chg="mod">
          <ac:chgData name="Chloé Zufferey" userId="8dab3e22-dc66-47ad-ab1e-d48597e05757" providerId="ADAL" clId="{FCA4E798-7CAB-4E73-ACF4-F8DB19514C37}" dt="2024-06-19T12:09:39.649" v="903" actId="14100"/>
          <ac:spMkLst>
            <pc:docMk/>
            <pc:sldMk cId="1996988643" sldId="284"/>
            <ac:spMk id="3" creationId="{04DD0E3C-3675-44C6-AE22-972FDE27B6FE}"/>
          </ac:spMkLst>
        </pc:spChg>
        <pc:picChg chg="mod">
          <ac:chgData name="Chloé Zufferey" userId="8dab3e22-dc66-47ad-ab1e-d48597e05757" providerId="ADAL" clId="{FCA4E798-7CAB-4E73-ACF4-F8DB19514C37}" dt="2024-06-19T12:10:00.297" v="906" actId="1076"/>
          <ac:picMkLst>
            <pc:docMk/>
            <pc:sldMk cId="1996988643" sldId="284"/>
            <ac:picMk id="7" creationId="{9CAB060B-3A40-14CA-367E-C78403024112}"/>
          </ac:picMkLst>
        </pc:picChg>
        <pc:picChg chg="mod">
          <ac:chgData name="Chloé Zufferey" userId="8dab3e22-dc66-47ad-ab1e-d48597e05757" providerId="ADAL" clId="{FCA4E798-7CAB-4E73-ACF4-F8DB19514C37}" dt="2024-06-19T12:09:44.965" v="904" actId="1076"/>
          <ac:picMkLst>
            <pc:docMk/>
            <pc:sldMk cId="1996988643" sldId="284"/>
            <ac:picMk id="3076" creationId="{9150A15A-0800-11AC-1A06-1405CD4CB4B8}"/>
          </ac:picMkLst>
        </pc:picChg>
      </pc:sldChg>
      <pc:sldChg chg="delSp modSp mod">
        <pc:chgData name="Chloé Zufferey" userId="8dab3e22-dc66-47ad-ab1e-d48597e05757" providerId="ADAL" clId="{FCA4E798-7CAB-4E73-ACF4-F8DB19514C37}" dt="2024-06-19T12:15:03.067" v="941" actId="14100"/>
        <pc:sldMkLst>
          <pc:docMk/>
          <pc:sldMk cId="1689077881" sldId="285"/>
        </pc:sldMkLst>
        <pc:spChg chg="mod">
          <ac:chgData name="Chloé Zufferey" userId="8dab3e22-dc66-47ad-ab1e-d48597e05757" providerId="ADAL" clId="{FCA4E798-7CAB-4E73-ACF4-F8DB19514C37}" dt="2024-06-19T12:15:03.067" v="941" actId="14100"/>
          <ac:spMkLst>
            <pc:docMk/>
            <pc:sldMk cId="1689077881" sldId="285"/>
            <ac:spMk id="2" creationId="{246EB762-B210-4CC4-9F39-572EC03B556D}"/>
          </ac:spMkLst>
        </pc:spChg>
        <pc:spChg chg="mod">
          <ac:chgData name="Chloé Zufferey" userId="8dab3e22-dc66-47ad-ab1e-d48597e05757" providerId="ADAL" clId="{FCA4E798-7CAB-4E73-ACF4-F8DB19514C37}" dt="2024-06-19T12:14:39.636" v="939" actId="1076"/>
          <ac:spMkLst>
            <pc:docMk/>
            <pc:sldMk cId="1689077881" sldId="285"/>
            <ac:spMk id="3" creationId="{04DD0E3C-3675-44C6-AE22-972FDE27B6FE}"/>
          </ac:spMkLst>
        </pc:spChg>
        <pc:spChg chg="del">
          <ac:chgData name="Chloé Zufferey" userId="8dab3e22-dc66-47ad-ab1e-d48597e05757" providerId="ADAL" clId="{FCA4E798-7CAB-4E73-ACF4-F8DB19514C37}" dt="2024-06-18T16:29:29.444" v="688" actId="478"/>
          <ac:spMkLst>
            <pc:docMk/>
            <pc:sldMk cId="1689077881" sldId="285"/>
            <ac:spMk id="4" creationId="{FA8FFF18-2DED-4406-B248-85DE5EABEF1B}"/>
          </ac:spMkLst>
        </pc:spChg>
      </pc:sldChg>
      <pc:sldChg chg="delSp modSp mod ord">
        <pc:chgData name="Chloé Zufferey" userId="8dab3e22-dc66-47ad-ab1e-d48597e05757" providerId="ADAL" clId="{FCA4E798-7CAB-4E73-ACF4-F8DB19514C37}" dt="2024-06-19T12:07:49.229" v="889" actId="1076"/>
        <pc:sldMkLst>
          <pc:docMk/>
          <pc:sldMk cId="3592092444" sldId="286"/>
        </pc:sldMkLst>
        <pc:spChg chg="del mod">
          <ac:chgData name="Chloé Zufferey" userId="8dab3e22-dc66-47ad-ab1e-d48597e05757" providerId="ADAL" clId="{FCA4E798-7CAB-4E73-ACF4-F8DB19514C37}" dt="2024-06-19T11:21:22.337" v="803" actId="478"/>
          <ac:spMkLst>
            <pc:docMk/>
            <pc:sldMk cId="3592092444" sldId="286"/>
            <ac:spMk id="4" creationId="{FA8FFF18-2DED-4406-B248-85DE5EABEF1B}"/>
          </ac:spMkLst>
        </pc:spChg>
        <pc:picChg chg="mod">
          <ac:chgData name="Chloé Zufferey" userId="8dab3e22-dc66-47ad-ab1e-d48597e05757" providerId="ADAL" clId="{FCA4E798-7CAB-4E73-ACF4-F8DB19514C37}" dt="2024-06-19T12:07:49.229" v="889" actId="1076"/>
          <ac:picMkLst>
            <pc:docMk/>
            <pc:sldMk cId="3592092444" sldId="286"/>
            <ac:picMk id="6" creationId="{7BE84C55-06C1-0680-E739-9C6F748EB69E}"/>
          </ac:picMkLst>
        </pc:picChg>
        <pc:picChg chg="del">
          <ac:chgData name="Chloé Zufferey" userId="8dab3e22-dc66-47ad-ab1e-d48597e05757" providerId="ADAL" clId="{FCA4E798-7CAB-4E73-ACF4-F8DB19514C37}" dt="2024-06-19T12:07:34.179" v="885" actId="478"/>
          <ac:picMkLst>
            <pc:docMk/>
            <pc:sldMk cId="3592092444" sldId="286"/>
            <ac:picMk id="12" creationId="{0F6EE8F4-A6FC-AA77-EF65-64F3B3745016}"/>
          </ac:picMkLst>
        </pc:picChg>
      </pc:sldChg>
      <pc:sldChg chg="delCm">
        <pc:chgData name="Chloé Zufferey" userId="8dab3e22-dc66-47ad-ab1e-d48597e05757" providerId="ADAL" clId="{FCA4E798-7CAB-4E73-ACF4-F8DB19514C37}" dt="2024-06-19T12:10:13.816" v="907" actId="1592"/>
        <pc:sldMkLst>
          <pc:docMk/>
          <pc:sldMk cId="181465397" sldId="288"/>
        </pc:sldMkLst>
      </pc:sldChg>
      <pc:sldChg chg="addSp delSp modSp mod ord delCm">
        <pc:chgData name="Chloé Zufferey" userId="8dab3e22-dc66-47ad-ab1e-d48597e05757" providerId="ADAL" clId="{FCA4E798-7CAB-4E73-ACF4-F8DB19514C37}" dt="2024-06-19T12:13:12.109" v="911"/>
        <pc:sldMkLst>
          <pc:docMk/>
          <pc:sldMk cId="905176913" sldId="289"/>
        </pc:sldMkLst>
        <pc:spChg chg="mod">
          <ac:chgData name="Chloé Zufferey" userId="8dab3e22-dc66-47ad-ab1e-d48597e05757" providerId="ADAL" clId="{FCA4E798-7CAB-4E73-ACF4-F8DB19514C37}" dt="2024-06-17T13:58:07.611" v="121" actId="20577"/>
          <ac:spMkLst>
            <pc:docMk/>
            <pc:sldMk cId="905176913" sldId="289"/>
            <ac:spMk id="2" creationId="{DDFD21D7-B989-A25C-FDB3-9005B646671D}"/>
          </ac:spMkLst>
        </pc:spChg>
        <pc:spChg chg="mod">
          <ac:chgData name="Chloé Zufferey" userId="8dab3e22-dc66-47ad-ab1e-d48597e05757" providerId="ADAL" clId="{FCA4E798-7CAB-4E73-ACF4-F8DB19514C37}" dt="2024-06-19T11:52:22.180" v="840" actId="1076"/>
          <ac:spMkLst>
            <pc:docMk/>
            <pc:sldMk cId="905176913" sldId="289"/>
            <ac:spMk id="9" creationId="{73AB29F9-A340-16DE-F136-831BADBA8B78}"/>
          </ac:spMkLst>
        </pc:spChg>
        <pc:spChg chg="mod">
          <ac:chgData name="Chloé Zufferey" userId="8dab3e22-dc66-47ad-ab1e-d48597e05757" providerId="ADAL" clId="{FCA4E798-7CAB-4E73-ACF4-F8DB19514C37}" dt="2024-06-19T11:52:11.730" v="839" actId="1076"/>
          <ac:spMkLst>
            <pc:docMk/>
            <pc:sldMk cId="905176913" sldId="289"/>
            <ac:spMk id="10" creationId="{EA4AFCEC-A21B-7A78-3C7C-A49AD574621A}"/>
          </ac:spMkLst>
        </pc:spChg>
        <pc:spChg chg="mod">
          <ac:chgData name="Chloé Zufferey" userId="8dab3e22-dc66-47ad-ab1e-d48597e05757" providerId="ADAL" clId="{FCA4E798-7CAB-4E73-ACF4-F8DB19514C37}" dt="2024-06-19T12:13:12.109" v="911"/>
          <ac:spMkLst>
            <pc:docMk/>
            <pc:sldMk cId="905176913" sldId="289"/>
            <ac:spMk id="11" creationId="{3DB9FAA3-74A2-927A-A705-0B46996A7AF9}"/>
          </ac:spMkLst>
        </pc:spChg>
        <pc:picChg chg="add mod">
          <ac:chgData name="Chloé Zufferey" userId="8dab3e22-dc66-47ad-ab1e-d48597e05757" providerId="ADAL" clId="{FCA4E798-7CAB-4E73-ACF4-F8DB19514C37}" dt="2024-06-19T11:19:54.383" v="734" actId="14100"/>
          <ac:picMkLst>
            <pc:docMk/>
            <pc:sldMk cId="905176913" sldId="289"/>
            <ac:picMk id="4" creationId="{D378556C-90A3-93E7-5F6C-8E37844F13CE}"/>
          </ac:picMkLst>
        </pc:picChg>
        <pc:picChg chg="add del mod">
          <ac:chgData name="Chloé Zufferey" userId="8dab3e22-dc66-47ad-ab1e-d48597e05757" providerId="ADAL" clId="{FCA4E798-7CAB-4E73-ACF4-F8DB19514C37}" dt="2024-06-17T14:24:30.827" v="624" actId="478"/>
          <ac:picMkLst>
            <pc:docMk/>
            <pc:sldMk cId="905176913" sldId="289"/>
            <ac:picMk id="1026" creationId="{99259AB3-2932-F0A2-3085-3B395640B476}"/>
          </ac:picMkLst>
        </pc:picChg>
        <pc:picChg chg="add del mod">
          <ac:chgData name="Chloé Zufferey" userId="8dab3e22-dc66-47ad-ab1e-d48597e05757" providerId="ADAL" clId="{FCA4E798-7CAB-4E73-ACF4-F8DB19514C37}" dt="2024-06-18T16:28:56.287" v="652" actId="478"/>
          <ac:picMkLst>
            <pc:docMk/>
            <pc:sldMk cId="905176913" sldId="289"/>
            <ac:picMk id="1028" creationId="{8EFCAE47-D7F1-8183-2863-92A1063EABC6}"/>
          </ac:picMkLst>
        </pc:picChg>
        <pc:picChg chg="del mod">
          <ac:chgData name="Chloé Zufferey" userId="8dab3e22-dc66-47ad-ab1e-d48597e05757" providerId="ADAL" clId="{FCA4E798-7CAB-4E73-ACF4-F8DB19514C37}" dt="2024-06-17T14:24:30.827" v="624" actId="478"/>
          <ac:picMkLst>
            <pc:docMk/>
            <pc:sldMk cId="905176913" sldId="289"/>
            <ac:picMk id="4102" creationId="{7C34C832-8359-A783-D07A-272E89CDB473}"/>
          </ac:picMkLst>
        </pc:picChg>
      </pc:sldChg>
      <pc:sldChg chg="del delCm">
        <pc:chgData name="Chloé Zufferey" userId="8dab3e22-dc66-47ad-ab1e-d48597e05757" providerId="ADAL" clId="{FCA4E798-7CAB-4E73-ACF4-F8DB19514C37}" dt="2024-06-19T12:05:00.993" v="842" actId="2696"/>
        <pc:sldMkLst>
          <pc:docMk/>
          <pc:sldMk cId="2628427910" sldId="290"/>
        </pc:sldMkLst>
      </pc:sldChg>
      <pc:sldChg chg="addSp delSp modSp new mod">
        <pc:chgData name="Chloé Zufferey" userId="8dab3e22-dc66-47ad-ab1e-d48597e05757" providerId="ADAL" clId="{FCA4E798-7CAB-4E73-ACF4-F8DB19514C37}" dt="2024-06-19T11:51:08.459" v="826"/>
        <pc:sldMkLst>
          <pc:docMk/>
          <pc:sldMk cId="2485320861" sldId="291"/>
        </pc:sldMkLst>
        <pc:spChg chg="add mod">
          <ac:chgData name="Chloé Zufferey" userId="8dab3e22-dc66-47ad-ab1e-d48597e05757" providerId="ADAL" clId="{FCA4E798-7CAB-4E73-ACF4-F8DB19514C37}" dt="2024-06-19T11:26:14.702" v="823" actId="1076"/>
          <ac:spMkLst>
            <pc:docMk/>
            <pc:sldMk cId="2485320861" sldId="291"/>
            <ac:spMk id="2" creationId="{6BA43470-72D2-7FF1-2FEF-7CD8471A16AD}"/>
          </ac:spMkLst>
        </pc:spChg>
        <pc:spChg chg="del">
          <ac:chgData name="Chloé Zufferey" userId="8dab3e22-dc66-47ad-ab1e-d48597e05757" providerId="ADAL" clId="{FCA4E798-7CAB-4E73-ACF4-F8DB19514C37}" dt="2024-06-17T10:58:05.472" v="103" actId="478"/>
          <ac:spMkLst>
            <pc:docMk/>
            <pc:sldMk cId="2485320861" sldId="291"/>
            <ac:spMk id="2" creationId="{753B2B7D-D799-E8AC-1343-F72FB888D8CB}"/>
          </ac:spMkLst>
        </pc:spChg>
        <pc:spChg chg="del mod">
          <ac:chgData name="Chloé Zufferey" userId="8dab3e22-dc66-47ad-ab1e-d48597e05757" providerId="ADAL" clId="{FCA4E798-7CAB-4E73-ACF4-F8DB19514C37}" dt="2024-06-17T10:58:08.969" v="105" actId="478"/>
          <ac:spMkLst>
            <pc:docMk/>
            <pc:sldMk cId="2485320861" sldId="291"/>
            <ac:spMk id="3" creationId="{A9F5503A-B2FF-7B0E-691D-63189D173C44}"/>
          </ac:spMkLst>
        </pc:spChg>
        <pc:spChg chg="mod">
          <ac:chgData name="Chloé Zufferey" userId="8dab3e22-dc66-47ad-ab1e-d48597e05757" providerId="ADAL" clId="{FCA4E798-7CAB-4E73-ACF4-F8DB19514C37}" dt="2024-06-17T14:17:40.165" v="558" actId="1076"/>
          <ac:spMkLst>
            <pc:docMk/>
            <pc:sldMk cId="2485320861" sldId="291"/>
            <ac:spMk id="4" creationId="{2DEEFD89-39A9-4E90-8EF8-DE6C1AB52180}"/>
          </ac:spMkLst>
        </pc:spChg>
        <pc:picChg chg="add mod">
          <ac:chgData name="Chloé Zufferey" userId="8dab3e22-dc66-47ad-ab1e-d48597e05757" providerId="ADAL" clId="{FCA4E798-7CAB-4E73-ACF4-F8DB19514C37}" dt="2024-06-19T11:51:08.459" v="826"/>
          <ac:picMkLst>
            <pc:docMk/>
            <pc:sldMk cId="2485320861" sldId="291"/>
            <ac:picMk id="3" creationId="{A13AA89E-DA23-7D1E-A99E-E8C92C4F201C}"/>
          </ac:picMkLst>
        </pc:picChg>
        <pc:picChg chg="add mod">
          <ac:chgData name="Chloé Zufferey" userId="8dab3e22-dc66-47ad-ab1e-d48597e05757" providerId="ADAL" clId="{FCA4E798-7CAB-4E73-ACF4-F8DB19514C37}" dt="2024-06-17T14:17:27.151" v="556" actId="1076"/>
          <ac:picMkLst>
            <pc:docMk/>
            <pc:sldMk cId="2485320861" sldId="291"/>
            <ac:picMk id="1026" creationId="{E8397965-D134-6EAD-3422-AB1BDD8E7945}"/>
          </ac:picMkLst>
        </pc:picChg>
      </pc:sldChg>
      <pc:sldChg chg="delSp modSp new mod">
        <pc:chgData name="Chloé Zufferey" userId="8dab3e22-dc66-47ad-ab1e-d48597e05757" providerId="ADAL" clId="{FCA4E798-7CAB-4E73-ACF4-F8DB19514C37}" dt="2024-06-19T12:13:39.382" v="926" actId="255"/>
        <pc:sldMkLst>
          <pc:docMk/>
          <pc:sldMk cId="72241776" sldId="292"/>
        </pc:sldMkLst>
        <pc:spChg chg="mod">
          <ac:chgData name="Chloé Zufferey" userId="8dab3e22-dc66-47ad-ab1e-d48597e05757" providerId="ADAL" clId="{FCA4E798-7CAB-4E73-ACF4-F8DB19514C37}" dt="2024-06-17T14:12:21.177" v="429" actId="1076"/>
          <ac:spMkLst>
            <pc:docMk/>
            <pc:sldMk cId="72241776" sldId="292"/>
            <ac:spMk id="2" creationId="{D13D29B4-A70D-8CFC-ABB4-0F3F97606F3B}"/>
          </ac:spMkLst>
        </pc:spChg>
        <pc:spChg chg="mod">
          <ac:chgData name="Chloé Zufferey" userId="8dab3e22-dc66-47ad-ab1e-d48597e05757" providerId="ADAL" clId="{FCA4E798-7CAB-4E73-ACF4-F8DB19514C37}" dt="2024-06-19T12:13:39.382" v="926" actId="255"/>
          <ac:spMkLst>
            <pc:docMk/>
            <pc:sldMk cId="72241776" sldId="292"/>
            <ac:spMk id="3" creationId="{7958B609-8DD1-9C1C-93C3-0B28A9FB4A67}"/>
          </ac:spMkLst>
        </pc:spChg>
        <pc:spChg chg="del">
          <ac:chgData name="Chloé Zufferey" userId="8dab3e22-dc66-47ad-ab1e-d48597e05757" providerId="ADAL" clId="{FCA4E798-7CAB-4E73-ACF4-F8DB19514C37}" dt="2024-06-17T13:59:05.295" v="154" actId="478"/>
          <ac:spMkLst>
            <pc:docMk/>
            <pc:sldMk cId="72241776" sldId="292"/>
            <ac:spMk id="4" creationId="{174F166E-5EC5-1109-E865-784A8F692AE1}"/>
          </ac:spMkLst>
        </pc:spChg>
      </pc:sldChg>
      <pc:sldChg chg="new del">
        <pc:chgData name="Chloé Zufferey" userId="8dab3e22-dc66-47ad-ab1e-d48597e05757" providerId="ADAL" clId="{FCA4E798-7CAB-4E73-ACF4-F8DB19514C37}" dt="2024-06-20T08:33:44.573" v="981" actId="2696"/>
        <pc:sldMkLst>
          <pc:docMk/>
          <pc:sldMk cId="1686639005" sldId="293"/>
        </pc:sldMkLst>
      </pc:sldChg>
    </pc:docChg>
  </pc:docChgLst>
  <pc:docChgLst>
    <pc:chgData name="Chloé Zufferey" userId="8dab3e22-dc66-47ad-ab1e-d48597e05757" providerId="ADAL" clId="{D4F47EBF-CFC8-45C6-B3F0-54250F6D7380}"/>
    <pc:docChg chg="custSel modSld">
      <pc:chgData name="Chloé Zufferey" userId="8dab3e22-dc66-47ad-ab1e-d48597e05757" providerId="ADAL" clId="{D4F47EBF-CFC8-45C6-B3F0-54250F6D7380}" dt="2024-06-13T07:48:13.951" v="2" actId="1589"/>
      <pc:docMkLst>
        <pc:docMk/>
      </pc:docMkLst>
      <pc:sldChg chg="modSp mod addCm">
        <pc:chgData name="Chloé Zufferey" userId="8dab3e22-dc66-47ad-ab1e-d48597e05757" providerId="ADAL" clId="{D4F47EBF-CFC8-45C6-B3F0-54250F6D7380}" dt="2024-06-13T07:48:13.951" v="2" actId="1589"/>
        <pc:sldMkLst>
          <pc:docMk/>
          <pc:sldMk cId="3940327467" sldId="275"/>
        </pc:sldMkLst>
        <pc:spChg chg="mod">
          <ac:chgData name="Chloé Zufferey" userId="8dab3e22-dc66-47ad-ab1e-d48597e05757" providerId="ADAL" clId="{D4F47EBF-CFC8-45C6-B3F0-54250F6D7380}" dt="2024-06-12T14:53:46.740" v="1" actId="20577"/>
          <ac:spMkLst>
            <pc:docMk/>
            <pc:sldMk cId="3940327467" sldId="275"/>
            <ac:spMk id="4" creationId="{BD102B95-CCD9-48DC-BFEC-5EC705374F69}"/>
          </ac:spMkLst>
        </pc:spChg>
      </pc:sldChg>
    </pc:docChg>
  </pc:docChgLst>
  <pc:docChgLst>
    <pc:chgData name="Chloé Zufferey" userId="8dab3e22-dc66-47ad-ab1e-d48597e05757" providerId="ADAL" clId="{FE160DE4-5E14-4483-BC3C-CFDFBB590F34}"/>
    <pc:docChg chg="undo custSel addSld delSld modSld sldOrd">
      <pc:chgData name="Chloé Zufferey" userId="8dab3e22-dc66-47ad-ab1e-d48597e05757" providerId="ADAL" clId="{FE160DE4-5E14-4483-BC3C-CFDFBB590F34}" dt="2024-07-03T12:00:02.018" v="1591" actId="20577"/>
      <pc:docMkLst>
        <pc:docMk/>
      </pc:docMkLst>
      <pc:sldChg chg="add">
        <pc:chgData name="Chloé Zufferey" userId="8dab3e22-dc66-47ad-ab1e-d48597e05757" providerId="ADAL" clId="{FE160DE4-5E14-4483-BC3C-CFDFBB590F34}" dt="2024-07-02T10:01:02.796" v="1228"/>
        <pc:sldMkLst>
          <pc:docMk/>
          <pc:sldMk cId="0" sldId="256"/>
        </pc:sldMkLst>
      </pc:sldChg>
      <pc:sldChg chg="add">
        <pc:chgData name="Chloé Zufferey" userId="8dab3e22-dc66-47ad-ab1e-d48597e05757" providerId="ADAL" clId="{FE160DE4-5E14-4483-BC3C-CFDFBB590F34}" dt="2024-07-02T10:01:16.160" v="1230"/>
        <pc:sldMkLst>
          <pc:docMk/>
          <pc:sldMk cId="0" sldId="257"/>
        </pc:sldMkLst>
      </pc:sldChg>
      <pc:sldChg chg="add setBg modNotes">
        <pc:chgData name="Chloé Zufferey" userId="8dab3e22-dc66-47ad-ab1e-d48597e05757" providerId="ADAL" clId="{FE160DE4-5E14-4483-BC3C-CFDFBB590F34}" dt="2024-07-02T10:01:55.034" v="1231"/>
        <pc:sldMkLst>
          <pc:docMk/>
          <pc:sldMk cId="0" sldId="258"/>
        </pc:sldMkLst>
      </pc:sldChg>
      <pc:sldChg chg="add modNotes">
        <pc:chgData name="Chloé Zufferey" userId="8dab3e22-dc66-47ad-ab1e-d48597e05757" providerId="ADAL" clId="{FE160DE4-5E14-4483-BC3C-CFDFBB590F34}" dt="2024-07-02T10:01:59.767" v="1232"/>
        <pc:sldMkLst>
          <pc:docMk/>
          <pc:sldMk cId="0" sldId="259"/>
        </pc:sldMkLst>
      </pc:sldChg>
      <pc:sldChg chg="modSp add mod">
        <pc:chgData name="Chloé Zufferey" userId="8dab3e22-dc66-47ad-ab1e-d48597e05757" providerId="ADAL" clId="{FE160DE4-5E14-4483-BC3C-CFDFBB590F34}" dt="2024-07-03T11:58:36.508" v="1584" actId="20577"/>
        <pc:sldMkLst>
          <pc:docMk/>
          <pc:sldMk cId="0" sldId="260"/>
        </pc:sldMkLst>
        <pc:spChg chg="mod">
          <ac:chgData name="Chloé Zufferey" userId="8dab3e22-dc66-47ad-ab1e-d48597e05757" providerId="ADAL" clId="{FE160DE4-5E14-4483-BC3C-CFDFBB590F34}" dt="2024-07-03T11:58:36.508" v="1584" actId="20577"/>
          <ac:spMkLst>
            <pc:docMk/>
            <pc:sldMk cId="0" sldId="260"/>
            <ac:spMk id="144" creationId="{00000000-0000-0000-0000-000000000000}"/>
          </ac:spMkLst>
        </pc:spChg>
      </pc:sldChg>
      <pc:sldChg chg="add setBg modNotes">
        <pc:chgData name="Chloé Zufferey" userId="8dab3e22-dc66-47ad-ab1e-d48597e05757" providerId="ADAL" clId="{FE160DE4-5E14-4483-BC3C-CFDFBB590F34}" dt="2024-07-02T10:03:08.841" v="1236"/>
        <pc:sldMkLst>
          <pc:docMk/>
          <pc:sldMk cId="0" sldId="261"/>
        </pc:sldMkLst>
      </pc:sldChg>
      <pc:sldChg chg="add setBg modNotes">
        <pc:chgData name="Chloé Zufferey" userId="8dab3e22-dc66-47ad-ab1e-d48597e05757" providerId="ADAL" clId="{FE160DE4-5E14-4483-BC3C-CFDFBB590F34}" dt="2024-07-02T10:03:14.460" v="1237"/>
        <pc:sldMkLst>
          <pc:docMk/>
          <pc:sldMk cId="0" sldId="262"/>
        </pc:sldMkLst>
      </pc:sldChg>
      <pc:sldChg chg="modSp add mod">
        <pc:chgData name="Chloé Zufferey" userId="8dab3e22-dc66-47ad-ab1e-d48597e05757" providerId="ADAL" clId="{FE160DE4-5E14-4483-BC3C-CFDFBB590F34}" dt="2024-07-02T14:48:32.333" v="1251" actId="1076"/>
        <pc:sldMkLst>
          <pc:docMk/>
          <pc:sldMk cId="0" sldId="263"/>
        </pc:sldMkLst>
        <pc:picChg chg="mod">
          <ac:chgData name="Chloé Zufferey" userId="8dab3e22-dc66-47ad-ab1e-d48597e05757" providerId="ADAL" clId="{FE160DE4-5E14-4483-BC3C-CFDFBB590F34}" dt="2024-07-02T14:48:32.333" v="1251" actId="1076"/>
          <ac:picMkLst>
            <pc:docMk/>
            <pc:sldMk cId="0" sldId="263"/>
            <ac:picMk id="183" creationId="{00000000-0000-0000-0000-000000000000}"/>
          </ac:picMkLst>
        </pc:picChg>
      </pc:sldChg>
      <pc:sldChg chg="add setBg modNotes">
        <pc:chgData name="Chloé Zufferey" userId="8dab3e22-dc66-47ad-ab1e-d48597e05757" providerId="ADAL" clId="{FE160DE4-5E14-4483-BC3C-CFDFBB590F34}" dt="2024-07-02T10:03:28.901" v="1239"/>
        <pc:sldMkLst>
          <pc:docMk/>
          <pc:sldMk cId="0" sldId="264"/>
        </pc:sldMkLst>
      </pc:sldChg>
      <pc:sldChg chg="add">
        <pc:chgData name="Chloé Zufferey" userId="8dab3e22-dc66-47ad-ab1e-d48597e05757" providerId="ADAL" clId="{FE160DE4-5E14-4483-BC3C-CFDFBB590F34}" dt="2024-07-02T10:04:34.128" v="1240"/>
        <pc:sldMkLst>
          <pc:docMk/>
          <pc:sldMk cId="0" sldId="265"/>
        </pc:sldMkLst>
      </pc:sldChg>
      <pc:sldChg chg="addSp delSp modSp add mod">
        <pc:chgData name="Chloé Zufferey" userId="8dab3e22-dc66-47ad-ab1e-d48597e05757" providerId="ADAL" clId="{FE160DE4-5E14-4483-BC3C-CFDFBB590F34}" dt="2024-07-03T11:34:31.041" v="1465" actId="478"/>
        <pc:sldMkLst>
          <pc:docMk/>
          <pc:sldMk cId="0" sldId="266"/>
        </pc:sldMkLst>
        <pc:picChg chg="add del mod">
          <ac:chgData name="Chloé Zufferey" userId="8dab3e22-dc66-47ad-ab1e-d48597e05757" providerId="ADAL" clId="{FE160DE4-5E14-4483-BC3C-CFDFBB590F34}" dt="2024-07-03T11:34:31.041" v="1465" actId="478"/>
          <ac:picMkLst>
            <pc:docMk/>
            <pc:sldMk cId="0" sldId="266"/>
            <ac:picMk id="2" creationId="{46A745C1-122E-534F-7113-3E595850067B}"/>
          </ac:picMkLst>
        </pc:picChg>
      </pc:sldChg>
      <pc:sldChg chg="delSp modSp add mod">
        <pc:chgData name="Chloé Zufferey" userId="8dab3e22-dc66-47ad-ab1e-d48597e05757" providerId="ADAL" clId="{FE160DE4-5E14-4483-BC3C-CFDFBB590F34}" dt="2024-07-03T11:34:39.856" v="1466" actId="478"/>
        <pc:sldMkLst>
          <pc:docMk/>
          <pc:sldMk cId="0" sldId="267"/>
        </pc:sldMkLst>
        <pc:spChg chg="del">
          <ac:chgData name="Chloé Zufferey" userId="8dab3e22-dc66-47ad-ab1e-d48597e05757" providerId="ADAL" clId="{FE160DE4-5E14-4483-BC3C-CFDFBB590F34}" dt="2024-07-03T11:34:39.856" v="1466" actId="478"/>
          <ac:spMkLst>
            <pc:docMk/>
            <pc:sldMk cId="0" sldId="267"/>
            <ac:spMk id="236" creationId="{00000000-0000-0000-0000-000000000000}"/>
          </ac:spMkLst>
        </pc:spChg>
        <pc:picChg chg="mod">
          <ac:chgData name="Chloé Zufferey" userId="8dab3e22-dc66-47ad-ab1e-d48597e05757" providerId="ADAL" clId="{FE160DE4-5E14-4483-BC3C-CFDFBB590F34}" dt="2024-07-02T10:05:36.295" v="1249" actId="1076"/>
          <ac:picMkLst>
            <pc:docMk/>
            <pc:sldMk cId="0" sldId="267"/>
            <ac:picMk id="237" creationId="{00000000-0000-0000-0000-000000000000}"/>
          </ac:picMkLst>
        </pc:picChg>
        <pc:picChg chg="mod">
          <ac:chgData name="Chloé Zufferey" userId="8dab3e22-dc66-47ad-ab1e-d48597e05757" providerId="ADAL" clId="{FE160DE4-5E14-4483-BC3C-CFDFBB590F34}" dt="2024-07-02T10:05:40.141" v="1250" actId="14100"/>
          <ac:picMkLst>
            <pc:docMk/>
            <pc:sldMk cId="0" sldId="267"/>
            <ac:picMk id="238" creationId="{00000000-0000-0000-0000-000000000000}"/>
          </ac:picMkLst>
        </pc:picChg>
      </pc:sldChg>
      <pc:sldChg chg="delSp add mod setBg modNotes">
        <pc:chgData name="Chloé Zufferey" userId="8dab3e22-dc66-47ad-ab1e-d48597e05757" providerId="ADAL" clId="{FE160DE4-5E14-4483-BC3C-CFDFBB590F34}" dt="2024-07-02T10:05:23.762" v="1248" actId="478"/>
        <pc:sldMkLst>
          <pc:docMk/>
          <pc:sldMk cId="0" sldId="268"/>
        </pc:sldMkLst>
        <pc:picChg chg="del">
          <ac:chgData name="Chloé Zufferey" userId="8dab3e22-dc66-47ad-ab1e-d48597e05757" providerId="ADAL" clId="{FE160DE4-5E14-4483-BC3C-CFDFBB590F34}" dt="2024-07-02T10:05:23.762" v="1248" actId="478"/>
          <ac:picMkLst>
            <pc:docMk/>
            <pc:sldMk cId="0" sldId="268"/>
            <ac:picMk id="245" creationId="{00000000-0000-0000-0000-000000000000}"/>
          </ac:picMkLst>
        </pc:picChg>
      </pc:sldChg>
      <pc:sldChg chg="delSp add mod ord setBg modNotes">
        <pc:chgData name="Chloé Zufferey" userId="8dab3e22-dc66-47ad-ab1e-d48597e05757" providerId="ADAL" clId="{FE160DE4-5E14-4483-BC3C-CFDFBB590F34}" dt="2024-07-02T10:05:20.454" v="1247" actId="478"/>
        <pc:sldMkLst>
          <pc:docMk/>
          <pc:sldMk cId="0" sldId="269"/>
        </pc:sldMkLst>
        <pc:picChg chg="del">
          <ac:chgData name="Chloé Zufferey" userId="8dab3e22-dc66-47ad-ab1e-d48597e05757" providerId="ADAL" clId="{FE160DE4-5E14-4483-BC3C-CFDFBB590F34}" dt="2024-07-02T10:05:20.454" v="1247" actId="478"/>
          <ac:picMkLst>
            <pc:docMk/>
            <pc:sldMk cId="0" sldId="269"/>
            <ac:picMk id="259" creationId="{00000000-0000-0000-0000-000000000000}"/>
          </ac:picMkLst>
        </pc:picChg>
      </pc:sldChg>
      <pc:sldChg chg="del">
        <pc:chgData name="Chloé Zufferey" userId="8dab3e22-dc66-47ad-ab1e-d48597e05757" providerId="ADAL" clId="{FE160DE4-5E14-4483-BC3C-CFDFBB590F34}" dt="2024-07-01T13:45:01.110" v="114" actId="2696"/>
        <pc:sldMkLst>
          <pc:docMk/>
          <pc:sldMk cId="3940327467" sldId="275"/>
        </pc:sldMkLst>
      </pc:sldChg>
      <pc:sldChg chg="modSp mod">
        <pc:chgData name="Chloé Zufferey" userId="8dab3e22-dc66-47ad-ab1e-d48597e05757" providerId="ADAL" clId="{FE160DE4-5E14-4483-BC3C-CFDFBB590F34}" dt="2024-07-03T11:58:05.757" v="1553" actId="1076"/>
        <pc:sldMkLst>
          <pc:docMk/>
          <pc:sldMk cId="1996988643" sldId="284"/>
        </pc:sldMkLst>
        <pc:spChg chg="mod">
          <ac:chgData name="Chloé Zufferey" userId="8dab3e22-dc66-47ad-ab1e-d48597e05757" providerId="ADAL" clId="{FE160DE4-5E14-4483-BC3C-CFDFBB590F34}" dt="2024-07-03T11:58:01.525" v="1552" actId="20577"/>
          <ac:spMkLst>
            <pc:docMk/>
            <pc:sldMk cId="1996988643" sldId="284"/>
            <ac:spMk id="3" creationId="{04DD0E3C-3675-44C6-AE22-972FDE27B6FE}"/>
          </ac:spMkLst>
        </pc:spChg>
        <pc:picChg chg="mod">
          <ac:chgData name="Chloé Zufferey" userId="8dab3e22-dc66-47ad-ab1e-d48597e05757" providerId="ADAL" clId="{FE160DE4-5E14-4483-BC3C-CFDFBB590F34}" dt="2024-07-03T11:58:05.757" v="1553" actId="1076"/>
          <ac:picMkLst>
            <pc:docMk/>
            <pc:sldMk cId="1996988643" sldId="284"/>
            <ac:picMk id="3076" creationId="{9150A15A-0800-11AC-1A06-1405CD4CB4B8}"/>
          </ac:picMkLst>
        </pc:picChg>
      </pc:sldChg>
      <pc:sldChg chg="del">
        <pc:chgData name="Chloé Zufferey" userId="8dab3e22-dc66-47ad-ab1e-d48597e05757" providerId="ADAL" clId="{FE160DE4-5E14-4483-BC3C-CFDFBB590F34}" dt="2024-07-02T10:01:09.671" v="1229" actId="2696"/>
        <pc:sldMkLst>
          <pc:docMk/>
          <pc:sldMk cId="1689077881" sldId="285"/>
        </pc:sldMkLst>
      </pc:sldChg>
      <pc:sldChg chg="addSp modSp mod delCm modNotesTx">
        <pc:chgData name="Chloé Zufferey" userId="8dab3e22-dc66-47ad-ab1e-d48597e05757" providerId="ADAL" clId="{FE160DE4-5E14-4483-BC3C-CFDFBB590F34}" dt="2024-07-03T11:57:46.611" v="1543" actId="20577"/>
        <pc:sldMkLst>
          <pc:docMk/>
          <pc:sldMk cId="181465397" sldId="288"/>
        </pc:sldMkLst>
        <pc:spChg chg="mod">
          <ac:chgData name="Chloé Zufferey" userId="8dab3e22-dc66-47ad-ab1e-d48597e05757" providerId="ADAL" clId="{FE160DE4-5E14-4483-BC3C-CFDFBB590F34}" dt="2024-07-03T11:57:46.611" v="1543" actId="20577"/>
          <ac:spMkLst>
            <pc:docMk/>
            <pc:sldMk cId="181465397" sldId="288"/>
            <ac:spMk id="3" creationId="{BB3C1C46-A697-4F61-B415-46A47B124A3B}"/>
          </ac:spMkLst>
        </pc:spChg>
        <pc:picChg chg="add mod">
          <ac:chgData name="Chloé Zufferey" userId="8dab3e22-dc66-47ad-ab1e-d48597e05757" providerId="ADAL" clId="{FE160DE4-5E14-4483-BC3C-CFDFBB590F34}" dt="2024-07-01T14:01:30.798" v="263"/>
          <ac:picMkLst>
            <pc:docMk/>
            <pc:sldMk cId="181465397" sldId="288"/>
            <ac:picMk id="4" creationId="{5B0C88A1-69AF-33F8-4015-DD72F9711446}"/>
          </ac:picMkLst>
        </pc:picChg>
      </pc:sldChg>
      <pc:sldChg chg="addSp delSp modSp mod modNotesTx">
        <pc:chgData name="Chloé Zufferey" userId="8dab3e22-dc66-47ad-ab1e-d48597e05757" providerId="ADAL" clId="{FE160DE4-5E14-4483-BC3C-CFDFBB590F34}" dt="2024-07-03T11:14:58.207" v="1433" actId="1076"/>
        <pc:sldMkLst>
          <pc:docMk/>
          <pc:sldMk cId="905176913" sldId="289"/>
        </pc:sldMkLst>
        <pc:spChg chg="mod">
          <ac:chgData name="Chloé Zufferey" userId="8dab3e22-dc66-47ad-ab1e-d48597e05757" providerId="ADAL" clId="{FE160DE4-5E14-4483-BC3C-CFDFBB590F34}" dt="2024-07-03T08:16:22.033" v="1357" actId="1076"/>
          <ac:spMkLst>
            <pc:docMk/>
            <pc:sldMk cId="905176913" sldId="289"/>
            <ac:spMk id="2" creationId="{DDFD21D7-B989-A25C-FDB3-9005B646671D}"/>
          </ac:spMkLst>
        </pc:spChg>
        <pc:spChg chg="add mod">
          <ac:chgData name="Chloé Zufferey" userId="8dab3e22-dc66-47ad-ab1e-d48597e05757" providerId="ADAL" clId="{FE160DE4-5E14-4483-BC3C-CFDFBB590F34}" dt="2024-07-01T12:26:36.363" v="87" actId="20577"/>
          <ac:spMkLst>
            <pc:docMk/>
            <pc:sldMk cId="905176913" sldId="289"/>
            <ac:spMk id="5" creationId="{53977777-694D-54C0-7436-A17B358A644E}"/>
          </ac:spMkLst>
        </pc:spChg>
        <pc:spChg chg="mod">
          <ac:chgData name="Chloé Zufferey" userId="8dab3e22-dc66-47ad-ab1e-d48597e05757" providerId="ADAL" clId="{FE160DE4-5E14-4483-BC3C-CFDFBB590F34}" dt="2024-07-03T11:14:58.207" v="1433" actId="1076"/>
          <ac:spMkLst>
            <pc:docMk/>
            <pc:sldMk cId="905176913" sldId="289"/>
            <ac:spMk id="9" creationId="{73AB29F9-A340-16DE-F136-831BADBA8B78}"/>
          </ac:spMkLst>
        </pc:spChg>
        <pc:spChg chg="mod">
          <ac:chgData name="Chloé Zufferey" userId="8dab3e22-dc66-47ad-ab1e-d48597e05757" providerId="ADAL" clId="{FE160DE4-5E14-4483-BC3C-CFDFBB590F34}" dt="2024-07-03T08:15:30.012" v="1355" actId="1076"/>
          <ac:spMkLst>
            <pc:docMk/>
            <pc:sldMk cId="905176913" sldId="289"/>
            <ac:spMk id="10" creationId="{EA4AFCEC-A21B-7A78-3C7C-A49AD574621A}"/>
          </ac:spMkLst>
        </pc:spChg>
        <pc:spChg chg="mod">
          <ac:chgData name="Chloé Zufferey" userId="8dab3e22-dc66-47ad-ab1e-d48597e05757" providerId="ADAL" clId="{FE160DE4-5E14-4483-BC3C-CFDFBB590F34}" dt="2024-07-03T08:15:34.059" v="1356" actId="1076"/>
          <ac:spMkLst>
            <pc:docMk/>
            <pc:sldMk cId="905176913" sldId="289"/>
            <ac:spMk id="11" creationId="{3DB9FAA3-74A2-927A-A705-0B46996A7AF9}"/>
          </ac:spMkLst>
        </pc:spChg>
        <pc:picChg chg="add mod modCrop">
          <ac:chgData name="Chloé Zufferey" userId="8dab3e22-dc66-47ad-ab1e-d48597e05757" providerId="ADAL" clId="{FE160DE4-5E14-4483-BC3C-CFDFBB590F34}" dt="2024-07-03T11:14:51.192" v="1432" actId="1076"/>
          <ac:picMkLst>
            <pc:docMk/>
            <pc:sldMk cId="905176913" sldId="289"/>
            <ac:picMk id="3" creationId="{0483C780-C81B-853B-3452-81BC014F441F}"/>
          </ac:picMkLst>
        </pc:picChg>
        <pc:picChg chg="add mod">
          <ac:chgData name="Chloé Zufferey" userId="8dab3e22-dc66-47ad-ab1e-d48597e05757" providerId="ADAL" clId="{FE160DE4-5E14-4483-BC3C-CFDFBB590F34}" dt="2024-07-03T08:15:01.009" v="1352" actId="14100"/>
          <ac:picMkLst>
            <pc:docMk/>
            <pc:sldMk cId="905176913" sldId="289"/>
            <ac:picMk id="4" creationId="{4A9767F7-F95B-3AC2-6DDE-CFF5ADAF48DC}"/>
          </ac:picMkLst>
        </pc:picChg>
        <pc:picChg chg="add del mod modCrop">
          <ac:chgData name="Chloé Zufferey" userId="8dab3e22-dc66-47ad-ab1e-d48597e05757" providerId="ADAL" clId="{FE160DE4-5E14-4483-BC3C-CFDFBB590F34}" dt="2024-07-03T11:13:33.318" v="1405" actId="478"/>
          <ac:picMkLst>
            <pc:docMk/>
            <pc:sldMk cId="905176913" sldId="289"/>
            <ac:picMk id="6" creationId="{963B234E-0003-4807-AAB8-A5FD7463339A}"/>
          </ac:picMkLst>
        </pc:picChg>
        <pc:picChg chg="add mod modCrop">
          <ac:chgData name="Chloé Zufferey" userId="8dab3e22-dc66-47ad-ab1e-d48597e05757" providerId="ADAL" clId="{FE160DE4-5E14-4483-BC3C-CFDFBB590F34}" dt="2024-07-03T08:12:40.494" v="1339" actId="14100"/>
          <ac:picMkLst>
            <pc:docMk/>
            <pc:sldMk cId="905176913" sldId="289"/>
            <ac:picMk id="7" creationId="{A664DE59-6074-428B-78C6-8A5A077BF59B}"/>
          </ac:picMkLst>
        </pc:picChg>
        <pc:picChg chg="add mod modCrop">
          <ac:chgData name="Chloé Zufferey" userId="8dab3e22-dc66-47ad-ab1e-d48597e05757" providerId="ADAL" clId="{FE160DE4-5E14-4483-BC3C-CFDFBB590F34}" dt="2024-07-03T08:14:38.722" v="1349" actId="1076"/>
          <ac:picMkLst>
            <pc:docMk/>
            <pc:sldMk cId="905176913" sldId="289"/>
            <ac:picMk id="8" creationId="{F9BC2C2B-8445-C58C-4357-69C255AC4F07}"/>
          </ac:picMkLst>
        </pc:picChg>
      </pc:sldChg>
      <pc:sldChg chg="modSp mod">
        <pc:chgData name="Chloé Zufferey" userId="8dab3e22-dc66-47ad-ab1e-d48597e05757" providerId="ADAL" clId="{FE160DE4-5E14-4483-BC3C-CFDFBB590F34}" dt="2024-07-03T12:00:02.018" v="1591" actId="20577"/>
        <pc:sldMkLst>
          <pc:docMk/>
          <pc:sldMk cId="2485320861" sldId="291"/>
        </pc:sldMkLst>
        <pc:spChg chg="mod">
          <ac:chgData name="Chloé Zufferey" userId="8dab3e22-dc66-47ad-ab1e-d48597e05757" providerId="ADAL" clId="{FE160DE4-5E14-4483-BC3C-CFDFBB590F34}" dt="2024-07-03T12:00:02.018" v="1591" actId="20577"/>
          <ac:spMkLst>
            <pc:docMk/>
            <pc:sldMk cId="2485320861" sldId="291"/>
            <ac:spMk id="4" creationId="{2DEEFD89-39A9-4E90-8EF8-DE6C1AB52180}"/>
          </ac:spMkLst>
        </pc:spChg>
      </pc:sldChg>
      <pc:sldChg chg="addSp delSp modSp add del mod ord">
        <pc:chgData name="Chloé Zufferey" userId="8dab3e22-dc66-47ad-ab1e-d48597e05757" providerId="ADAL" clId="{FE160DE4-5E14-4483-BC3C-CFDFBB590F34}" dt="2024-07-02T15:27:15.897" v="1302" actId="2696"/>
        <pc:sldMkLst>
          <pc:docMk/>
          <pc:sldMk cId="424448790" sldId="293"/>
        </pc:sldMkLst>
        <pc:spChg chg="mod">
          <ac:chgData name="Chloé Zufferey" userId="8dab3e22-dc66-47ad-ab1e-d48597e05757" providerId="ADAL" clId="{FE160DE4-5E14-4483-BC3C-CFDFBB590F34}" dt="2024-07-01T13:44:48.984" v="112" actId="20577"/>
          <ac:spMkLst>
            <pc:docMk/>
            <pc:sldMk cId="424448790" sldId="293"/>
            <ac:spMk id="2" creationId="{246EB762-B210-4CC4-9F39-572EC03B556D}"/>
          </ac:spMkLst>
        </pc:spChg>
        <pc:spChg chg="del">
          <ac:chgData name="Chloé Zufferey" userId="8dab3e22-dc66-47ad-ab1e-d48597e05757" providerId="ADAL" clId="{FE160DE4-5E14-4483-BC3C-CFDFBB590F34}" dt="2024-07-01T13:44:52.987" v="113" actId="478"/>
          <ac:spMkLst>
            <pc:docMk/>
            <pc:sldMk cId="424448790" sldId="293"/>
            <ac:spMk id="3" creationId="{04DD0E3C-3675-44C6-AE22-972FDE27B6FE}"/>
          </ac:spMkLst>
        </pc:spChg>
        <pc:spChg chg="add del mod">
          <ac:chgData name="Chloé Zufferey" userId="8dab3e22-dc66-47ad-ab1e-d48597e05757" providerId="ADAL" clId="{FE160DE4-5E14-4483-BC3C-CFDFBB590F34}" dt="2024-07-01T14:16:04.228" v="1184" actId="478"/>
          <ac:spMkLst>
            <pc:docMk/>
            <pc:sldMk cId="424448790" sldId="293"/>
            <ac:spMk id="5" creationId="{4898FA7F-8060-9D94-A8E6-C684D955C136}"/>
          </ac:spMkLst>
        </pc:spChg>
      </pc:sldChg>
      <pc:sldChg chg="modSp add del mod modShow modNotes">
        <pc:chgData name="Chloé Zufferey" userId="8dab3e22-dc66-47ad-ab1e-d48597e05757" providerId="ADAL" clId="{FE160DE4-5E14-4483-BC3C-CFDFBB590F34}" dt="2024-07-03T11:59:20.800" v="1587" actId="729"/>
        <pc:sldMkLst>
          <pc:docMk/>
          <pc:sldMk cId="2744885606" sldId="294"/>
        </pc:sldMkLst>
        <pc:spChg chg="mod">
          <ac:chgData name="Chloé Zufferey" userId="8dab3e22-dc66-47ad-ab1e-d48597e05757" providerId="ADAL" clId="{FE160DE4-5E14-4483-BC3C-CFDFBB590F34}" dt="2024-07-03T11:59:10.720" v="1586" actId="5793"/>
          <ac:spMkLst>
            <pc:docMk/>
            <pc:sldMk cId="2744885606" sldId="294"/>
            <ac:spMk id="3" creationId="{2E041A84-1BBF-675F-D80C-F959DDC570A6}"/>
          </ac:spMkLst>
        </pc:spChg>
      </pc:sldChg>
      <pc:sldChg chg="mod modShow">
        <pc:chgData name="Chloé Zufferey" userId="8dab3e22-dc66-47ad-ab1e-d48597e05757" providerId="ADAL" clId="{FE160DE4-5E14-4483-BC3C-CFDFBB590F34}" dt="2024-07-03T11:59:26.796" v="1588" actId="729"/>
        <pc:sldMkLst>
          <pc:docMk/>
          <pc:sldMk cId="2246708139" sldId="295"/>
        </pc:sldMkLst>
      </pc:sldChg>
      <pc:sldChg chg="addSp delSp modSp new mod delAnim modAnim">
        <pc:chgData name="Chloé Zufferey" userId="8dab3e22-dc66-47ad-ab1e-d48597e05757" providerId="ADAL" clId="{FE160DE4-5E14-4483-BC3C-CFDFBB590F34}" dt="2024-07-02T15:23:45.797" v="1267" actId="14100"/>
        <pc:sldMkLst>
          <pc:docMk/>
          <pc:sldMk cId="1160466499" sldId="296"/>
        </pc:sldMkLst>
        <pc:spChg chg="del">
          <ac:chgData name="Chloé Zufferey" userId="8dab3e22-dc66-47ad-ab1e-d48597e05757" providerId="ADAL" clId="{FE160DE4-5E14-4483-BC3C-CFDFBB590F34}" dt="2024-07-02T15:17:16.024" v="1259" actId="478"/>
          <ac:spMkLst>
            <pc:docMk/>
            <pc:sldMk cId="1160466499" sldId="296"/>
            <ac:spMk id="2" creationId="{1FE58B0A-ED3A-0E45-6CAB-CBAFF1846484}"/>
          </ac:spMkLst>
        </pc:spChg>
        <pc:spChg chg="del">
          <ac:chgData name="Chloé Zufferey" userId="8dab3e22-dc66-47ad-ab1e-d48597e05757" providerId="ADAL" clId="{FE160DE4-5E14-4483-BC3C-CFDFBB590F34}" dt="2024-07-02T15:17:25.205" v="1261" actId="478"/>
          <ac:spMkLst>
            <pc:docMk/>
            <pc:sldMk cId="1160466499" sldId="296"/>
            <ac:spMk id="3" creationId="{E955FAD2-AAA7-CE91-82CC-B53D4EF05B5D}"/>
          </ac:spMkLst>
        </pc:spChg>
        <pc:spChg chg="add del">
          <ac:chgData name="Chloé Zufferey" userId="8dab3e22-dc66-47ad-ab1e-d48597e05757" providerId="ADAL" clId="{FE160DE4-5E14-4483-BC3C-CFDFBB590F34}" dt="2024-07-02T15:15:17.513" v="1254" actId="478"/>
          <ac:spMkLst>
            <pc:docMk/>
            <pc:sldMk cId="1160466499" sldId="296"/>
            <ac:spMk id="5" creationId="{B057DC9A-640D-E9EE-2931-A60DAB8844C5}"/>
          </ac:spMkLst>
        </pc:spChg>
        <pc:picChg chg="add del mod">
          <ac:chgData name="Chloé Zufferey" userId="8dab3e22-dc66-47ad-ab1e-d48597e05757" providerId="ADAL" clId="{FE160DE4-5E14-4483-BC3C-CFDFBB590F34}" dt="2024-07-02T15:15:40.136" v="1256" actId="478"/>
          <ac:picMkLst>
            <pc:docMk/>
            <pc:sldMk cId="1160466499" sldId="296"/>
            <ac:picMk id="6" creationId="{9D283998-3502-16A0-1BAF-2BBB4B5ADEB3}"/>
          </ac:picMkLst>
        </pc:picChg>
        <pc:picChg chg="add mod">
          <ac:chgData name="Chloé Zufferey" userId="8dab3e22-dc66-47ad-ab1e-d48597e05757" providerId="ADAL" clId="{FE160DE4-5E14-4483-BC3C-CFDFBB590F34}" dt="2024-07-02T15:23:45.797" v="1267" actId="14100"/>
          <ac:picMkLst>
            <pc:docMk/>
            <pc:sldMk cId="1160466499" sldId="296"/>
            <ac:picMk id="7" creationId="{955F120E-50A6-9BCD-F253-554E746558A3}"/>
          </ac:picMkLst>
        </pc:picChg>
      </pc:sldChg>
      <pc:sldChg chg="addSp delSp modSp add mod ord modShow">
        <pc:chgData name="Chloé Zufferey" userId="8dab3e22-dc66-47ad-ab1e-d48597e05757" providerId="ADAL" clId="{FE160DE4-5E14-4483-BC3C-CFDFBB590F34}" dt="2024-07-03T11:59:32.431" v="1589" actId="729"/>
        <pc:sldMkLst>
          <pc:docMk/>
          <pc:sldMk cId="2502012411" sldId="297"/>
        </pc:sldMkLst>
        <pc:spChg chg="mod">
          <ac:chgData name="Chloé Zufferey" userId="8dab3e22-dc66-47ad-ab1e-d48597e05757" providerId="ADAL" clId="{FE160DE4-5E14-4483-BC3C-CFDFBB590F34}" dt="2024-07-02T15:27:31.755" v="1304" actId="1076"/>
          <ac:spMkLst>
            <pc:docMk/>
            <pc:sldMk cId="2502012411" sldId="297"/>
            <ac:spMk id="2" creationId="{DDFD21D7-B989-A25C-FDB3-9005B646671D}"/>
          </ac:spMkLst>
        </pc:spChg>
        <pc:spChg chg="del">
          <ac:chgData name="Chloé Zufferey" userId="8dab3e22-dc66-47ad-ab1e-d48597e05757" providerId="ADAL" clId="{FE160DE4-5E14-4483-BC3C-CFDFBB590F34}" dt="2024-07-02T15:25:20.391" v="1296" actId="478"/>
          <ac:spMkLst>
            <pc:docMk/>
            <pc:sldMk cId="2502012411" sldId="297"/>
            <ac:spMk id="5" creationId="{53977777-694D-54C0-7436-A17B358A644E}"/>
          </ac:spMkLst>
        </pc:spChg>
        <pc:spChg chg="mod">
          <ac:chgData name="Chloé Zufferey" userId="8dab3e22-dc66-47ad-ab1e-d48597e05757" providerId="ADAL" clId="{FE160DE4-5E14-4483-BC3C-CFDFBB590F34}" dt="2024-07-03T11:15:36.516" v="1463" actId="20577"/>
          <ac:spMkLst>
            <pc:docMk/>
            <pc:sldMk cId="2502012411" sldId="297"/>
            <ac:spMk id="9" creationId="{73AB29F9-A340-16DE-F136-831BADBA8B78}"/>
          </ac:spMkLst>
        </pc:spChg>
        <pc:spChg chg="mod">
          <ac:chgData name="Chloé Zufferey" userId="8dab3e22-dc66-47ad-ab1e-d48597e05757" providerId="ADAL" clId="{FE160DE4-5E14-4483-BC3C-CFDFBB590F34}" dt="2024-07-03T08:20:18.206" v="1388" actId="1076"/>
          <ac:spMkLst>
            <pc:docMk/>
            <pc:sldMk cId="2502012411" sldId="297"/>
            <ac:spMk id="10" creationId="{EA4AFCEC-A21B-7A78-3C7C-A49AD574621A}"/>
          </ac:spMkLst>
        </pc:spChg>
        <pc:spChg chg="mod">
          <ac:chgData name="Chloé Zufferey" userId="8dab3e22-dc66-47ad-ab1e-d48597e05757" providerId="ADAL" clId="{FE160DE4-5E14-4483-BC3C-CFDFBB590F34}" dt="2024-07-03T08:20:00.102" v="1385" actId="1076"/>
          <ac:spMkLst>
            <pc:docMk/>
            <pc:sldMk cId="2502012411" sldId="297"/>
            <ac:spMk id="11" creationId="{3DB9FAA3-74A2-927A-A705-0B46996A7AF9}"/>
          </ac:spMkLst>
        </pc:spChg>
        <pc:picChg chg="add mod">
          <ac:chgData name="Chloé Zufferey" userId="8dab3e22-dc66-47ad-ab1e-d48597e05757" providerId="ADAL" clId="{FE160DE4-5E14-4483-BC3C-CFDFBB590F34}" dt="2024-07-03T11:15:22.865" v="1436" actId="1076"/>
          <ac:picMkLst>
            <pc:docMk/>
            <pc:sldMk cId="2502012411" sldId="297"/>
            <ac:picMk id="3" creationId="{AE13E802-2B16-AA87-BF04-8C7CECA17C7C}"/>
          </ac:picMkLst>
        </pc:picChg>
        <pc:picChg chg="add del mod modCrop">
          <ac:chgData name="Chloé Zufferey" userId="8dab3e22-dc66-47ad-ab1e-d48597e05757" providerId="ADAL" clId="{FE160DE4-5E14-4483-BC3C-CFDFBB590F34}" dt="2024-07-03T08:20:54.610" v="1391" actId="478"/>
          <ac:picMkLst>
            <pc:docMk/>
            <pc:sldMk cId="2502012411" sldId="297"/>
            <ac:picMk id="3" creationId="{D24662AC-BEAC-1502-C01C-FE9553FDF2E5}"/>
          </ac:picMkLst>
        </pc:picChg>
        <pc:picChg chg="mod">
          <ac:chgData name="Chloé Zufferey" userId="8dab3e22-dc66-47ad-ab1e-d48597e05757" providerId="ADAL" clId="{FE160DE4-5E14-4483-BC3C-CFDFBB590F34}" dt="2024-07-03T08:19:43.917" v="1383" actId="1076"/>
          <ac:picMkLst>
            <pc:docMk/>
            <pc:sldMk cId="2502012411" sldId="297"/>
            <ac:picMk id="4" creationId="{4A9767F7-F95B-3AC2-6DDE-CFF5ADAF48DC}"/>
          </ac:picMkLst>
        </pc:picChg>
        <pc:picChg chg="add mod modCrop">
          <ac:chgData name="Chloé Zufferey" userId="8dab3e22-dc66-47ad-ab1e-d48597e05757" providerId="ADAL" clId="{FE160DE4-5E14-4483-BC3C-CFDFBB590F34}" dt="2024-07-03T08:22:01.800" v="1395" actId="1076"/>
          <ac:picMkLst>
            <pc:docMk/>
            <pc:sldMk cId="2502012411" sldId="297"/>
            <ac:picMk id="5" creationId="{41C8FAE4-75EF-8D00-6ED8-63C2BE4CA173}"/>
          </ac:picMkLst>
        </pc:picChg>
        <pc:picChg chg="del mod">
          <ac:chgData name="Chloé Zufferey" userId="8dab3e22-dc66-47ad-ab1e-d48597e05757" providerId="ADAL" clId="{FE160DE4-5E14-4483-BC3C-CFDFBB590F34}" dt="2024-07-03T11:15:13.532" v="1434" actId="478"/>
          <ac:picMkLst>
            <pc:docMk/>
            <pc:sldMk cId="2502012411" sldId="297"/>
            <ac:picMk id="6" creationId="{963B234E-0003-4807-AAB8-A5FD7463339A}"/>
          </ac:picMkLst>
        </pc:picChg>
        <pc:picChg chg="del">
          <ac:chgData name="Chloé Zufferey" userId="8dab3e22-dc66-47ad-ab1e-d48597e05757" providerId="ADAL" clId="{FE160DE4-5E14-4483-BC3C-CFDFBB590F34}" dt="2024-07-02T15:25:19.270" v="1295" actId="478"/>
          <ac:picMkLst>
            <pc:docMk/>
            <pc:sldMk cId="2502012411" sldId="297"/>
            <ac:picMk id="7" creationId="{A664DE59-6074-428B-78C6-8A5A077BF59B}"/>
          </ac:picMkLst>
        </pc:picChg>
      </pc:sldChg>
    </pc:docChg>
  </pc:docChgLst>
  <pc:docChgLst>
    <pc:chgData name="Laura Davies" userId="S::laura.davies@external.iasociety.org::5cbd4733-fc34-4f93-b7f3-05facb5cf10b" providerId="AD" clId="Web-{A4E38949-60D2-643D-C46E-25CE53F2290C}"/>
    <pc:docChg chg="modSld">
      <pc:chgData name="Laura Davies" userId="S::laura.davies@external.iasociety.org::5cbd4733-fc34-4f93-b7f3-05facb5cf10b" providerId="AD" clId="Web-{A4E38949-60D2-643D-C46E-25CE53F2290C}" dt="2024-07-01T12:08:53.679" v="3" actId="20577"/>
      <pc:docMkLst>
        <pc:docMk/>
      </pc:docMkLst>
      <pc:sldChg chg="modSp">
        <pc:chgData name="Laura Davies" userId="S::laura.davies@external.iasociety.org::5cbd4733-fc34-4f93-b7f3-05facb5cf10b" providerId="AD" clId="Web-{A4E38949-60D2-643D-C46E-25CE53F2290C}" dt="2024-07-01T12:08:53.679" v="3" actId="20577"/>
        <pc:sldMkLst>
          <pc:docMk/>
          <pc:sldMk cId="72241776" sldId="292"/>
        </pc:sldMkLst>
        <pc:spChg chg="mod">
          <ac:chgData name="Laura Davies" userId="S::laura.davies@external.iasociety.org::5cbd4733-fc34-4f93-b7f3-05facb5cf10b" providerId="AD" clId="Web-{A4E38949-60D2-643D-C46E-25CE53F2290C}" dt="2024-07-01T12:08:53.679" v="3" actId="20577"/>
          <ac:spMkLst>
            <pc:docMk/>
            <pc:sldMk cId="72241776" sldId="292"/>
            <ac:spMk id="3" creationId="{7958B609-8DD1-9C1C-93C3-0B28A9FB4A67}"/>
          </ac:spMkLst>
        </pc:spChg>
      </pc:sldChg>
    </pc:docChg>
  </pc:docChgLst>
  <pc:docChgLst>
    <pc:chgData name="Chloé Zufferey" userId="8dab3e22-dc66-47ad-ab1e-d48597e05757" providerId="ADAL" clId="{FCDCA2DC-B3E0-4A03-A997-EF7D28BF51DA}"/>
    <pc:docChg chg="modSld">
      <pc:chgData name="Chloé Zufferey" userId="8dab3e22-dc66-47ad-ab1e-d48597e05757" providerId="ADAL" clId="{FCDCA2DC-B3E0-4A03-A997-EF7D28BF51DA}" dt="2024-08-15T15:18:10.294" v="2" actId="20577"/>
      <pc:docMkLst>
        <pc:docMk/>
      </pc:docMkLst>
      <pc:sldChg chg="modSp mod modNotesTx">
        <pc:chgData name="Chloé Zufferey" userId="8dab3e22-dc66-47ad-ab1e-d48597e05757" providerId="ADAL" clId="{FCDCA2DC-B3E0-4A03-A997-EF7D28BF51DA}" dt="2024-08-15T15:18:10.294" v="2" actId="20577"/>
        <pc:sldMkLst>
          <pc:docMk/>
          <pc:sldMk cId="905176913" sldId="289"/>
        </pc:sldMkLst>
        <pc:spChg chg="mod">
          <ac:chgData name="Chloé Zufferey" userId="8dab3e22-dc66-47ad-ab1e-d48597e05757" providerId="ADAL" clId="{FCDCA2DC-B3E0-4A03-A997-EF7D28BF51DA}" dt="2024-08-15T15:18:05.527" v="1" actId="20577"/>
          <ac:spMkLst>
            <pc:docMk/>
            <pc:sldMk cId="905176913" sldId="289"/>
            <ac:spMk id="9" creationId="{73AB29F9-A340-16DE-F136-831BADBA8B78}"/>
          </ac:spMkLst>
        </pc:spChg>
      </pc:sldChg>
    </pc:docChg>
  </pc:docChgLst>
  <pc:docChgLst>
    <pc:chgData name="Chloé Zufferey" userId="8dab3e22-dc66-47ad-ab1e-d48597e05757" providerId="ADAL" clId="{DBA0EC7D-72A2-470D-B7F9-C43CD7E0B676}"/>
    <pc:docChg chg="undo custSel delSld modSld">
      <pc:chgData name="Chloé Zufferey" userId="8dab3e22-dc66-47ad-ab1e-d48597e05757" providerId="ADAL" clId="{DBA0EC7D-72A2-470D-B7F9-C43CD7E0B676}" dt="2024-06-25T12:37:23.982" v="459" actId="478"/>
      <pc:docMkLst>
        <pc:docMk/>
      </pc:docMkLst>
      <pc:sldChg chg="del">
        <pc:chgData name="Chloé Zufferey" userId="8dab3e22-dc66-47ad-ab1e-d48597e05757" providerId="ADAL" clId="{DBA0EC7D-72A2-470D-B7F9-C43CD7E0B676}" dt="2024-06-25T08:40:34.071" v="275" actId="2696"/>
        <pc:sldMkLst>
          <pc:docMk/>
          <pc:sldMk cId="1938686050" sldId="256"/>
        </pc:sldMkLst>
      </pc:sldChg>
      <pc:sldChg chg="del">
        <pc:chgData name="Chloé Zufferey" userId="8dab3e22-dc66-47ad-ab1e-d48597e05757" providerId="ADAL" clId="{DBA0EC7D-72A2-470D-B7F9-C43CD7E0B676}" dt="2024-06-25T08:40:58.927" v="284" actId="2696"/>
        <pc:sldMkLst>
          <pc:docMk/>
          <pc:sldMk cId="1557994031" sldId="257"/>
        </pc:sldMkLst>
      </pc:sldChg>
      <pc:sldChg chg="del">
        <pc:chgData name="Chloé Zufferey" userId="8dab3e22-dc66-47ad-ab1e-d48597e05757" providerId="ADAL" clId="{DBA0EC7D-72A2-470D-B7F9-C43CD7E0B676}" dt="2024-06-25T08:41:02.347" v="285" actId="2696"/>
        <pc:sldMkLst>
          <pc:docMk/>
          <pc:sldMk cId="3155444425" sldId="258"/>
        </pc:sldMkLst>
      </pc:sldChg>
      <pc:sldChg chg="del">
        <pc:chgData name="Chloé Zufferey" userId="8dab3e22-dc66-47ad-ab1e-d48597e05757" providerId="ADAL" clId="{DBA0EC7D-72A2-470D-B7F9-C43CD7E0B676}" dt="2024-06-25T08:40:51.360" v="281" actId="2696"/>
        <pc:sldMkLst>
          <pc:docMk/>
          <pc:sldMk cId="3450213313" sldId="260"/>
        </pc:sldMkLst>
      </pc:sldChg>
      <pc:sldChg chg="del">
        <pc:chgData name="Chloé Zufferey" userId="8dab3e22-dc66-47ad-ab1e-d48597e05757" providerId="ADAL" clId="{DBA0EC7D-72A2-470D-B7F9-C43CD7E0B676}" dt="2024-06-25T08:40:37.133" v="276" actId="2696"/>
        <pc:sldMkLst>
          <pc:docMk/>
          <pc:sldMk cId="1975820873" sldId="262"/>
        </pc:sldMkLst>
      </pc:sldChg>
      <pc:sldChg chg="del">
        <pc:chgData name="Chloé Zufferey" userId="8dab3e22-dc66-47ad-ab1e-d48597e05757" providerId="ADAL" clId="{DBA0EC7D-72A2-470D-B7F9-C43CD7E0B676}" dt="2024-06-25T08:40:48.602" v="280" actId="2696"/>
        <pc:sldMkLst>
          <pc:docMk/>
          <pc:sldMk cId="3274763941" sldId="263"/>
        </pc:sldMkLst>
      </pc:sldChg>
      <pc:sldChg chg="del">
        <pc:chgData name="Chloé Zufferey" userId="8dab3e22-dc66-47ad-ab1e-d48597e05757" providerId="ADAL" clId="{DBA0EC7D-72A2-470D-B7F9-C43CD7E0B676}" dt="2024-06-25T08:40:39.541" v="277" actId="2696"/>
        <pc:sldMkLst>
          <pc:docMk/>
          <pc:sldMk cId="1785285289" sldId="264"/>
        </pc:sldMkLst>
      </pc:sldChg>
      <pc:sldChg chg="del">
        <pc:chgData name="Chloé Zufferey" userId="8dab3e22-dc66-47ad-ab1e-d48597e05757" providerId="ADAL" clId="{DBA0EC7D-72A2-470D-B7F9-C43CD7E0B676}" dt="2024-06-25T08:40:41.592" v="278" actId="2696"/>
        <pc:sldMkLst>
          <pc:docMk/>
          <pc:sldMk cId="2822945296" sldId="265"/>
        </pc:sldMkLst>
      </pc:sldChg>
      <pc:sldChg chg="del">
        <pc:chgData name="Chloé Zufferey" userId="8dab3e22-dc66-47ad-ab1e-d48597e05757" providerId="ADAL" clId="{DBA0EC7D-72A2-470D-B7F9-C43CD7E0B676}" dt="2024-06-25T08:40:44.333" v="279" actId="2696"/>
        <pc:sldMkLst>
          <pc:docMk/>
          <pc:sldMk cId="1096196589" sldId="266"/>
        </pc:sldMkLst>
      </pc:sldChg>
      <pc:sldChg chg="del">
        <pc:chgData name="Chloé Zufferey" userId="8dab3e22-dc66-47ad-ab1e-d48597e05757" providerId="ADAL" clId="{DBA0EC7D-72A2-470D-B7F9-C43CD7E0B676}" dt="2024-06-25T08:40:56.138" v="283" actId="2696"/>
        <pc:sldMkLst>
          <pc:docMk/>
          <pc:sldMk cId="1153931429" sldId="267"/>
        </pc:sldMkLst>
      </pc:sldChg>
      <pc:sldChg chg="del">
        <pc:chgData name="Chloé Zufferey" userId="8dab3e22-dc66-47ad-ab1e-d48597e05757" providerId="ADAL" clId="{DBA0EC7D-72A2-470D-B7F9-C43CD7E0B676}" dt="2024-06-25T08:40:53.797" v="282" actId="2696"/>
        <pc:sldMkLst>
          <pc:docMk/>
          <pc:sldMk cId="1444968565" sldId="268"/>
        </pc:sldMkLst>
      </pc:sldChg>
      <pc:sldChg chg="addSp delSp modSp mod">
        <pc:chgData name="Chloé Zufferey" userId="8dab3e22-dc66-47ad-ab1e-d48597e05757" providerId="ADAL" clId="{DBA0EC7D-72A2-470D-B7F9-C43CD7E0B676}" dt="2024-06-25T12:37:23.982" v="459" actId="478"/>
        <pc:sldMkLst>
          <pc:docMk/>
          <pc:sldMk cId="3940327467" sldId="275"/>
        </pc:sldMkLst>
        <pc:spChg chg="mod">
          <ac:chgData name="Chloé Zufferey" userId="8dab3e22-dc66-47ad-ab1e-d48597e05757" providerId="ADAL" clId="{DBA0EC7D-72A2-470D-B7F9-C43CD7E0B676}" dt="2024-06-25T08:41:59.183" v="343" actId="20577"/>
          <ac:spMkLst>
            <pc:docMk/>
            <pc:sldMk cId="3940327467" sldId="275"/>
            <ac:spMk id="4" creationId="{BD102B95-CCD9-48DC-BFEC-5EC705374F69}"/>
          </ac:spMkLst>
        </pc:spChg>
        <pc:picChg chg="add del mod">
          <ac:chgData name="Chloé Zufferey" userId="8dab3e22-dc66-47ad-ab1e-d48597e05757" providerId="ADAL" clId="{DBA0EC7D-72A2-470D-B7F9-C43CD7E0B676}" dt="2024-06-25T12:37:23.982" v="459" actId="478"/>
          <ac:picMkLst>
            <pc:docMk/>
            <pc:sldMk cId="3940327467" sldId="275"/>
            <ac:picMk id="3" creationId="{060EA9C4-B469-A2FA-B4E5-B141BE848F7F}"/>
          </ac:picMkLst>
        </pc:picChg>
        <pc:picChg chg="del">
          <ac:chgData name="Chloé Zufferey" userId="8dab3e22-dc66-47ad-ab1e-d48597e05757" providerId="ADAL" clId="{DBA0EC7D-72A2-470D-B7F9-C43CD7E0B676}" dt="2024-06-25T08:41:16.179" v="286" actId="478"/>
          <ac:picMkLst>
            <pc:docMk/>
            <pc:sldMk cId="3940327467" sldId="275"/>
            <ac:picMk id="1026" creationId="{3712B1B4-52AC-3B9D-A02B-C50A1F968F67}"/>
          </ac:picMkLst>
        </pc:picChg>
      </pc:sldChg>
      <pc:sldChg chg="modSp mod">
        <pc:chgData name="Chloé Zufferey" userId="8dab3e22-dc66-47ad-ab1e-d48597e05757" providerId="ADAL" clId="{DBA0EC7D-72A2-470D-B7F9-C43CD7E0B676}" dt="2024-06-25T08:39:16.794" v="213" actId="1076"/>
        <pc:sldMkLst>
          <pc:docMk/>
          <pc:sldMk cId="1996988643" sldId="284"/>
        </pc:sldMkLst>
        <pc:spChg chg="mod">
          <ac:chgData name="Chloé Zufferey" userId="8dab3e22-dc66-47ad-ab1e-d48597e05757" providerId="ADAL" clId="{DBA0EC7D-72A2-470D-B7F9-C43CD7E0B676}" dt="2024-06-25T08:39:13.473" v="212" actId="20577"/>
          <ac:spMkLst>
            <pc:docMk/>
            <pc:sldMk cId="1996988643" sldId="284"/>
            <ac:spMk id="3" creationId="{04DD0E3C-3675-44C6-AE22-972FDE27B6FE}"/>
          </ac:spMkLst>
        </pc:spChg>
        <pc:picChg chg="mod">
          <ac:chgData name="Chloé Zufferey" userId="8dab3e22-dc66-47ad-ab1e-d48597e05757" providerId="ADAL" clId="{DBA0EC7D-72A2-470D-B7F9-C43CD7E0B676}" dt="2024-06-25T08:39:16.794" v="213" actId="1076"/>
          <ac:picMkLst>
            <pc:docMk/>
            <pc:sldMk cId="1996988643" sldId="284"/>
            <ac:picMk id="3076" creationId="{9150A15A-0800-11AC-1A06-1405CD4CB4B8}"/>
          </ac:picMkLst>
        </pc:picChg>
      </pc:sldChg>
      <pc:sldChg chg="modSp mod">
        <pc:chgData name="Chloé Zufferey" userId="8dab3e22-dc66-47ad-ab1e-d48597e05757" providerId="ADAL" clId="{DBA0EC7D-72A2-470D-B7F9-C43CD7E0B676}" dt="2024-06-25T08:42:52.692" v="349" actId="1076"/>
        <pc:sldMkLst>
          <pc:docMk/>
          <pc:sldMk cId="1689077881" sldId="285"/>
        </pc:sldMkLst>
        <pc:spChg chg="mod">
          <ac:chgData name="Chloé Zufferey" userId="8dab3e22-dc66-47ad-ab1e-d48597e05757" providerId="ADAL" clId="{DBA0EC7D-72A2-470D-B7F9-C43CD7E0B676}" dt="2024-06-25T08:40:08.452" v="246" actId="20577"/>
          <ac:spMkLst>
            <pc:docMk/>
            <pc:sldMk cId="1689077881" sldId="285"/>
            <ac:spMk id="2" creationId="{246EB762-B210-4CC4-9F39-572EC03B556D}"/>
          </ac:spMkLst>
        </pc:spChg>
        <pc:spChg chg="mod">
          <ac:chgData name="Chloé Zufferey" userId="8dab3e22-dc66-47ad-ab1e-d48597e05757" providerId="ADAL" clId="{DBA0EC7D-72A2-470D-B7F9-C43CD7E0B676}" dt="2024-06-25T08:42:52.692" v="349" actId="1076"/>
          <ac:spMkLst>
            <pc:docMk/>
            <pc:sldMk cId="1689077881" sldId="285"/>
            <ac:spMk id="3" creationId="{04DD0E3C-3675-44C6-AE22-972FDE27B6FE}"/>
          </ac:spMkLst>
        </pc:spChg>
      </pc:sldChg>
      <pc:sldChg chg="delSp mod delAnim">
        <pc:chgData name="Chloé Zufferey" userId="8dab3e22-dc66-47ad-ab1e-d48597e05757" providerId="ADAL" clId="{DBA0EC7D-72A2-470D-B7F9-C43CD7E0B676}" dt="2024-06-25T08:42:18.068" v="344" actId="478"/>
        <pc:sldMkLst>
          <pc:docMk/>
          <pc:sldMk cId="3592092444" sldId="286"/>
        </pc:sldMkLst>
        <pc:picChg chg="del">
          <ac:chgData name="Chloé Zufferey" userId="8dab3e22-dc66-47ad-ab1e-d48597e05757" providerId="ADAL" clId="{DBA0EC7D-72A2-470D-B7F9-C43CD7E0B676}" dt="2024-06-25T08:42:18.068" v="344" actId="478"/>
          <ac:picMkLst>
            <pc:docMk/>
            <pc:sldMk cId="3592092444" sldId="286"/>
            <ac:picMk id="6" creationId="{7BE84C55-06C1-0680-E739-9C6F748EB69E}"/>
          </ac:picMkLst>
        </pc:picChg>
      </pc:sldChg>
      <pc:sldChg chg="addSp modSp mod">
        <pc:chgData name="Chloé Zufferey" userId="8dab3e22-dc66-47ad-ab1e-d48597e05757" providerId="ADAL" clId="{DBA0EC7D-72A2-470D-B7F9-C43CD7E0B676}" dt="2024-06-25T12:29:19.323" v="456" actId="1076"/>
        <pc:sldMkLst>
          <pc:docMk/>
          <pc:sldMk cId="1019027211" sldId="287"/>
        </pc:sldMkLst>
        <pc:picChg chg="add mod">
          <ac:chgData name="Chloé Zufferey" userId="8dab3e22-dc66-47ad-ab1e-d48597e05757" providerId="ADAL" clId="{DBA0EC7D-72A2-470D-B7F9-C43CD7E0B676}" dt="2024-06-24T13:40:38.251" v="2" actId="962"/>
          <ac:picMkLst>
            <pc:docMk/>
            <pc:sldMk cId="1019027211" sldId="287"/>
            <ac:picMk id="4" creationId="{515B2511-EE15-797D-525B-6FDD2E555481}"/>
          </ac:picMkLst>
        </pc:picChg>
        <pc:picChg chg="mod">
          <ac:chgData name="Chloé Zufferey" userId="8dab3e22-dc66-47ad-ab1e-d48597e05757" providerId="ADAL" clId="{DBA0EC7D-72A2-470D-B7F9-C43CD7E0B676}" dt="2024-06-25T12:29:19.323" v="456" actId="1076"/>
          <ac:picMkLst>
            <pc:docMk/>
            <pc:sldMk cId="1019027211" sldId="287"/>
            <ac:picMk id="8" creationId="{1779F41E-FAD4-D803-6123-35CDE2410301}"/>
          </ac:picMkLst>
        </pc:picChg>
      </pc:sldChg>
      <pc:sldChg chg="addSp delSp modSp mod">
        <pc:chgData name="Chloé Zufferey" userId="8dab3e22-dc66-47ad-ab1e-d48597e05757" providerId="ADAL" clId="{DBA0EC7D-72A2-470D-B7F9-C43CD7E0B676}" dt="2024-06-24T14:36:04.270" v="84" actId="1076"/>
        <pc:sldMkLst>
          <pc:docMk/>
          <pc:sldMk cId="181465397" sldId="288"/>
        </pc:sldMkLst>
        <pc:spChg chg="mod">
          <ac:chgData name="Chloé Zufferey" userId="8dab3e22-dc66-47ad-ab1e-d48597e05757" providerId="ADAL" clId="{DBA0EC7D-72A2-470D-B7F9-C43CD7E0B676}" dt="2024-06-24T14:36:04.270" v="84" actId="1076"/>
          <ac:spMkLst>
            <pc:docMk/>
            <pc:sldMk cId="181465397" sldId="288"/>
            <ac:spMk id="2" creationId="{206A827B-BBCA-4C01-8373-9C43E2E840E3}"/>
          </ac:spMkLst>
        </pc:spChg>
        <pc:spChg chg="mod">
          <ac:chgData name="Chloé Zufferey" userId="8dab3e22-dc66-47ad-ab1e-d48597e05757" providerId="ADAL" clId="{DBA0EC7D-72A2-470D-B7F9-C43CD7E0B676}" dt="2024-06-24T14:34:39.017" v="78" actId="1076"/>
          <ac:spMkLst>
            <pc:docMk/>
            <pc:sldMk cId="181465397" sldId="288"/>
            <ac:spMk id="3" creationId="{BB3C1C46-A697-4F61-B415-46A47B124A3B}"/>
          </ac:spMkLst>
        </pc:spChg>
        <pc:picChg chg="add mod modCrop">
          <ac:chgData name="Chloé Zufferey" userId="8dab3e22-dc66-47ad-ab1e-d48597e05757" providerId="ADAL" clId="{DBA0EC7D-72A2-470D-B7F9-C43CD7E0B676}" dt="2024-06-24T14:35:58.275" v="83" actId="1076"/>
          <ac:picMkLst>
            <pc:docMk/>
            <pc:sldMk cId="181465397" sldId="288"/>
            <ac:picMk id="5" creationId="{CE18E273-7213-7C09-7723-4C42471EF9FE}"/>
          </ac:picMkLst>
        </pc:picChg>
        <pc:picChg chg="del">
          <ac:chgData name="Chloé Zufferey" userId="8dab3e22-dc66-47ad-ab1e-d48597e05757" providerId="ADAL" clId="{DBA0EC7D-72A2-470D-B7F9-C43CD7E0B676}" dt="2024-06-24T13:40:40.950" v="3" actId="478"/>
          <ac:picMkLst>
            <pc:docMk/>
            <pc:sldMk cId="181465397" sldId="288"/>
            <ac:picMk id="7" creationId="{B03EE3BD-7ADA-02CE-025C-ADC3B3CE8534}"/>
          </ac:picMkLst>
        </pc:picChg>
      </pc:sldChg>
      <pc:sldChg chg="addSp delSp modSp mod">
        <pc:chgData name="Chloé Zufferey" userId="8dab3e22-dc66-47ad-ab1e-d48597e05757" providerId="ADAL" clId="{DBA0EC7D-72A2-470D-B7F9-C43CD7E0B676}" dt="2024-06-25T08:45:19.028" v="455" actId="20577"/>
        <pc:sldMkLst>
          <pc:docMk/>
          <pc:sldMk cId="905176913" sldId="289"/>
        </pc:sldMkLst>
        <pc:spChg chg="add del mod">
          <ac:chgData name="Chloé Zufferey" userId="8dab3e22-dc66-47ad-ab1e-d48597e05757" providerId="ADAL" clId="{DBA0EC7D-72A2-470D-B7F9-C43CD7E0B676}" dt="2024-06-24T14:39:17.184" v="108" actId="478"/>
          <ac:spMkLst>
            <pc:docMk/>
            <pc:sldMk cId="905176913" sldId="289"/>
            <ac:spMk id="5" creationId="{6BB25955-C858-C937-CD22-100436F72668}"/>
          </ac:spMkLst>
        </pc:spChg>
        <pc:spChg chg="mod">
          <ac:chgData name="Chloé Zufferey" userId="8dab3e22-dc66-47ad-ab1e-d48597e05757" providerId="ADAL" clId="{DBA0EC7D-72A2-470D-B7F9-C43CD7E0B676}" dt="2024-06-25T08:45:05.259" v="453" actId="20577"/>
          <ac:spMkLst>
            <pc:docMk/>
            <pc:sldMk cId="905176913" sldId="289"/>
            <ac:spMk id="9" creationId="{73AB29F9-A340-16DE-F136-831BADBA8B78}"/>
          </ac:spMkLst>
        </pc:spChg>
        <pc:spChg chg="mod">
          <ac:chgData name="Chloé Zufferey" userId="8dab3e22-dc66-47ad-ab1e-d48597e05757" providerId="ADAL" clId="{DBA0EC7D-72A2-470D-B7F9-C43CD7E0B676}" dt="2024-06-25T08:45:19.028" v="455" actId="20577"/>
          <ac:spMkLst>
            <pc:docMk/>
            <pc:sldMk cId="905176913" sldId="289"/>
            <ac:spMk id="10" creationId="{EA4AFCEC-A21B-7A78-3C7C-A49AD574621A}"/>
          </ac:spMkLst>
        </pc:spChg>
        <pc:spChg chg="mod">
          <ac:chgData name="Chloé Zufferey" userId="8dab3e22-dc66-47ad-ab1e-d48597e05757" providerId="ADAL" clId="{DBA0EC7D-72A2-470D-B7F9-C43CD7E0B676}" dt="2024-06-25T08:44:19.705" v="432" actId="20577"/>
          <ac:spMkLst>
            <pc:docMk/>
            <pc:sldMk cId="905176913" sldId="289"/>
            <ac:spMk id="11" creationId="{3DB9FAA3-74A2-927A-A705-0B46996A7AF9}"/>
          </ac:spMkLst>
        </pc:spChg>
        <pc:picChg chg="del">
          <ac:chgData name="Chloé Zufferey" userId="8dab3e22-dc66-47ad-ab1e-d48597e05757" providerId="ADAL" clId="{DBA0EC7D-72A2-470D-B7F9-C43CD7E0B676}" dt="2024-06-24T14:26:56.683" v="6" actId="478"/>
          <ac:picMkLst>
            <pc:docMk/>
            <pc:sldMk cId="905176913" sldId="289"/>
            <ac:picMk id="4" creationId="{D378556C-90A3-93E7-5F6C-8E37844F13CE}"/>
          </ac:picMkLst>
        </pc:picChg>
        <pc:picChg chg="del">
          <ac:chgData name="Chloé Zufferey" userId="8dab3e22-dc66-47ad-ab1e-d48597e05757" providerId="ADAL" clId="{DBA0EC7D-72A2-470D-B7F9-C43CD7E0B676}" dt="2024-06-24T14:26:59.341" v="8" actId="478"/>
          <ac:picMkLst>
            <pc:docMk/>
            <pc:sldMk cId="905176913" sldId="289"/>
            <ac:picMk id="7" creationId="{3A31B738-1E0C-45D5-C752-F6B824373802}"/>
          </ac:picMkLst>
        </pc:picChg>
        <pc:picChg chg="del">
          <ac:chgData name="Chloé Zufferey" userId="8dab3e22-dc66-47ad-ab1e-d48597e05757" providerId="ADAL" clId="{DBA0EC7D-72A2-470D-B7F9-C43CD7E0B676}" dt="2024-06-24T14:26:58.102" v="7" actId="478"/>
          <ac:picMkLst>
            <pc:docMk/>
            <pc:sldMk cId="905176913" sldId="289"/>
            <ac:picMk id="8" creationId="{D5927A26-EEEE-1A21-8414-F014C0B6480A}"/>
          </ac:picMkLst>
        </pc:picChg>
      </pc:sldChg>
      <pc:sldChg chg="modSp mod">
        <pc:chgData name="Chloé Zufferey" userId="8dab3e22-dc66-47ad-ab1e-d48597e05757" providerId="ADAL" clId="{DBA0EC7D-72A2-470D-B7F9-C43CD7E0B676}" dt="2024-06-25T08:42:34.499" v="348" actId="20577"/>
        <pc:sldMkLst>
          <pc:docMk/>
          <pc:sldMk cId="72241776" sldId="292"/>
        </pc:sldMkLst>
        <pc:spChg chg="mod">
          <ac:chgData name="Chloé Zufferey" userId="8dab3e22-dc66-47ad-ab1e-d48597e05757" providerId="ADAL" clId="{DBA0EC7D-72A2-470D-B7F9-C43CD7E0B676}" dt="2024-06-25T08:42:34.499" v="348" actId="20577"/>
          <ac:spMkLst>
            <pc:docMk/>
            <pc:sldMk cId="72241776" sldId="292"/>
            <ac:spMk id="3" creationId="{7958B609-8DD1-9C1C-93C3-0B28A9FB4A67}"/>
          </ac:spMkLst>
        </pc:spChg>
      </pc:sldChg>
      <pc:sldMasterChg chg="delSldLayout">
        <pc:chgData name="Chloé Zufferey" userId="8dab3e22-dc66-47ad-ab1e-d48597e05757" providerId="ADAL" clId="{DBA0EC7D-72A2-470D-B7F9-C43CD7E0B676}" dt="2024-06-25T08:40:39.541" v="277" actId="2696"/>
        <pc:sldMasterMkLst>
          <pc:docMk/>
          <pc:sldMasterMk cId="1664377623" sldId="2147483648"/>
        </pc:sldMasterMkLst>
        <pc:sldLayoutChg chg="del">
          <pc:chgData name="Chloé Zufferey" userId="8dab3e22-dc66-47ad-ab1e-d48597e05757" providerId="ADAL" clId="{DBA0EC7D-72A2-470D-B7F9-C43CD7E0B676}" dt="2024-06-25T08:40:34.071" v="275" actId="2696"/>
          <pc:sldLayoutMkLst>
            <pc:docMk/>
            <pc:sldMasterMk cId="1664377623" sldId="2147483648"/>
            <pc:sldLayoutMk cId="3557204386" sldId="2147483666"/>
          </pc:sldLayoutMkLst>
        </pc:sldLayoutChg>
        <pc:sldLayoutChg chg="del">
          <pc:chgData name="Chloé Zufferey" userId="8dab3e22-dc66-47ad-ab1e-d48597e05757" providerId="ADAL" clId="{DBA0EC7D-72A2-470D-B7F9-C43CD7E0B676}" dt="2024-06-25T08:40:39.541" v="277" actId="2696"/>
          <pc:sldLayoutMkLst>
            <pc:docMk/>
            <pc:sldMasterMk cId="1664377623" sldId="2147483648"/>
            <pc:sldLayoutMk cId="1089444915" sldId="2147483667"/>
          </pc:sldLayoutMkLst>
        </pc:sldLayoutChg>
      </pc:sldMasterChg>
    </pc:docChg>
  </pc:docChgLst>
  <pc:docChgLst>
    <pc:chgData name="Anna Grimsrud" userId="f85a3dff-7d89-4dbf-9104-c8b3290d15ec" providerId="ADAL" clId="{FDABD938-86C5-F64F-912A-5A50CB58CCC8}"/>
    <pc:docChg chg="undo custSel addSld delSld modSld">
      <pc:chgData name="Anna Grimsrud" userId="f85a3dff-7d89-4dbf-9104-c8b3290d15ec" providerId="ADAL" clId="{FDABD938-86C5-F64F-912A-5A50CB58CCC8}" dt="2024-06-13T07:43:45.420" v="191"/>
      <pc:docMkLst>
        <pc:docMk/>
      </pc:docMkLst>
      <pc:sldChg chg="modSp mod addCm modCm">
        <pc:chgData name="Anna Grimsrud" userId="f85a3dff-7d89-4dbf-9104-c8b3290d15ec" providerId="ADAL" clId="{FDABD938-86C5-F64F-912A-5A50CB58CCC8}" dt="2024-06-13T07:43:45.420" v="191"/>
        <pc:sldMkLst>
          <pc:docMk/>
          <pc:sldMk cId="3940327467" sldId="275"/>
        </pc:sldMkLst>
        <pc:spChg chg="mod">
          <ac:chgData name="Anna Grimsrud" userId="f85a3dff-7d89-4dbf-9104-c8b3290d15ec" providerId="ADAL" clId="{FDABD938-86C5-F64F-912A-5A50CB58CCC8}" dt="2024-06-13T07:41:34.232" v="179" actId="20577"/>
          <ac:spMkLst>
            <pc:docMk/>
            <pc:sldMk cId="3940327467" sldId="275"/>
            <ac:spMk id="4" creationId="{BD102B95-CCD9-48DC-BFEC-5EC705374F69}"/>
          </ac:spMkLst>
        </pc:spChg>
      </pc:sldChg>
      <pc:sldChg chg="delSp mod addCm modCm">
        <pc:chgData name="Anna Grimsrud" userId="f85a3dff-7d89-4dbf-9104-c8b3290d15ec" providerId="ADAL" clId="{FDABD938-86C5-F64F-912A-5A50CB58CCC8}" dt="2024-06-13T07:36:57.020" v="6"/>
        <pc:sldMkLst>
          <pc:docMk/>
          <pc:sldMk cId="1996988643" sldId="284"/>
        </pc:sldMkLst>
        <pc:spChg chg="del">
          <ac:chgData name="Anna Grimsrud" userId="f85a3dff-7d89-4dbf-9104-c8b3290d15ec" providerId="ADAL" clId="{FDABD938-86C5-F64F-912A-5A50CB58CCC8}" dt="2024-06-13T07:35:35.520" v="3" actId="478"/>
          <ac:spMkLst>
            <pc:docMk/>
            <pc:sldMk cId="1996988643" sldId="284"/>
            <ac:spMk id="4" creationId="{FA8FFF18-2DED-4406-B248-85DE5EABEF1B}"/>
          </ac:spMkLst>
        </pc:spChg>
        <pc:spChg chg="del">
          <ac:chgData name="Anna Grimsrud" userId="f85a3dff-7d89-4dbf-9104-c8b3290d15ec" providerId="ADAL" clId="{FDABD938-86C5-F64F-912A-5A50CB58CCC8}" dt="2024-06-13T07:35:36.150" v="4" actId="478"/>
          <ac:spMkLst>
            <pc:docMk/>
            <pc:sldMk cId="1996988643" sldId="284"/>
            <ac:spMk id="5" creationId="{DFB132A6-3817-4B71-A803-77648B468752}"/>
          </ac:spMkLst>
        </pc:spChg>
      </pc:sldChg>
      <pc:sldChg chg="modSp mod addCm modCm">
        <pc:chgData name="Anna Grimsrud" userId="f85a3dff-7d89-4dbf-9104-c8b3290d15ec" providerId="ADAL" clId="{FDABD938-86C5-F64F-912A-5A50CB58CCC8}" dt="2024-06-13T07:43:33.749" v="189"/>
        <pc:sldMkLst>
          <pc:docMk/>
          <pc:sldMk cId="181465397" sldId="288"/>
        </pc:sldMkLst>
        <pc:spChg chg="mod">
          <ac:chgData name="Anna Grimsrud" userId="f85a3dff-7d89-4dbf-9104-c8b3290d15ec" providerId="ADAL" clId="{FDABD938-86C5-F64F-912A-5A50CB58CCC8}" dt="2024-06-13T07:35:16.352" v="0" actId="2711"/>
          <ac:spMkLst>
            <pc:docMk/>
            <pc:sldMk cId="181465397" sldId="288"/>
            <ac:spMk id="3" creationId="{BB3C1C46-A697-4F61-B415-46A47B124A3B}"/>
          </ac:spMkLst>
        </pc:spChg>
      </pc:sldChg>
      <pc:sldChg chg="addSp delSp modSp mod addCm modCm">
        <pc:chgData name="Anna Grimsrud" userId="f85a3dff-7d89-4dbf-9104-c8b3290d15ec" providerId="ADAL" clId="{FDABD938-86C5-F64F-912A-5A50CB58CCC8}" dt="2024-06-13T07:40:26.808" v="148"/>
        <pc:sldMkLst>
          <pc:docMk/>
          <pc:sldMk cId="905176913" sldId="289"/>
        </pc:sldMkLst>
        <pc:spChg chg="del">
          <ac:chgData name="Anna Grimsrud" userId="f85a3dff-7d89-4dbf-9104-c8b3290d15ec" providerId="ADAL" clId="{FDABD938-86C5-F64F-912A-5A50CB58CCC8}" dt="2024-06-13T07:37:13.694" v="12" actId="478"/>
          <ac:spMkLst>
            <pc:docMk/>
            <pc:sldMk cId="905176913" sldId="289"/>
            <ac:spMk id="4" creationId="{47C0E406-7647-92DF-F42B-7E71DFBDB38B}"/>
          </ac:spMkLst>
        </pc:spChg>
        <pc:spChg chg="del">
          <ac:chgData name="Anna Grimsrud" userId="f85a3dff-7d89-4dbf-9104-c8b3290d15ec" providerId="ADAL" clId="{FDABD938-86C5-F64F-912A-5A50CB58CCC8}" dt="2024-06-13T07:37:12.887" v="11" actId="478"/>
          <ac:spMkLst>
            <pc:docMk/>
            <pc:sldMk cId="905176913" sldId="289"/>
            <ac:spMk id="5" creationId="{60155FFB-698F-2E8A-3FF2-832CAACD0DBD}"/>
          </ac:spMkLst>
        </pc:spChg>
        <pc:spChg chg="add del">
          <ac:chgData name="Anna Grimsrud" userId="f85a3dff-7d89-4dbf-9104-c8b3290d15ec" providerId="ADAL" clId="{FDABD938-86C5-F64F-912A-5A50CB58CCC8}" dt="2024-06-13T07:37:09.211" v="8" actId="22"/>
          <ac:spMkLst>
            <pc:docMk/>
            <pc:sldMk cId="905176913" sldId="289"/>
            <ac:spMk id="6" creationId="{433E365D-FE85-0B87-F8F9-C2FB4A14FCC1}"/>
          </ac:spMkLst>
        </pc:spChg>
        <pc:spChg chg="mod">
          <ac:chgData name="Anna Grimsrud" userId="f85a3dff-7d89-4dbf-9104-c8b3290d15ec" providerId="ADAL" clId="{FDABD938-86C5-F64F-912A-5A50CB58CCC8}" dt="2024-06-13T07:38:56.337" v="70" actId="20577"/>
          <ac:spMkLst>
            <pc:docMk/>
            <pc:sldMk cId="905176913" sldId="289"/>
            <ac:spMk id="9" creationId="{73AB29F9-A340-16DE-F136-831BADBA8B78}"/>
          </ac:spMkLst>
        </pc:spChg>
        <pc:spChg chg="mod">
          <ac:chgData name="Anna Grimsrud" userId="f85a3dff-7d89-4dbf-9104-c8b3290d15ec" providerId="ADAL" clId="{FDABD938-86C5-F64F-912A-5A50CB58CCC8}" dt="2024-06-13T07:40:09.393" v="146" actId="20577"/>
          <ac:spMkLst>
            <pc:docMk/>
            <pc:sldMk cId="905176913" sldId="289"/>
            <ac:spMk id="10" creationId="{EA4AFCEC-A21B-7A78-3C7C-A49AD574621A}"/>
          </ac:spMkLst>
        </pc:spChg>
        <pc:spChg chg="mod">
          <ac:chgData name="Anna Grimsrud" userId="f85a3dff-7d89-4dbf-9104-c8b3290d15ec" providerId="ADAL" clId="{FDABD938-86C5-F64F-912A-5A50CB58CCC8}" dt="2024-06-13T07:39:48.042" v="142" actId="20577"/>
          <ac:spMkLst>
            <pc:docMk/>
            <pc:sldMk cId="905176913" sldId="289"/>
            <ac:spMk id="11" creationId="{3DB9FAA3-74A2-927A-A705-0B46996A7AF9}"/>
          </ac:spMkLst>
        </pc:spChg>
      </pc:sldChg>
      <pc:sldChg chg="delSp modSp mod addCm modCm">
        <pc:chgData name="Anna Grimsrud" userId="f85a3dff-7d89-4dbf-9104-c8b3290d15ec" providerId="ADAL" clId="{FDABD938-86C5-F64F-912A-5A50CB58CCC8}" dt="2024-06-13T07:41:21.414" v="164"/>
        <pc:sldMkLst>
          <pc:docMk/>
          <pc:sldMk cId="2628427910" sldId="290"/>
        </pc:sldMkLst>
        <pc:spChg chg="mod">
          <ac:chgData name="Anna Grimsrud" userId="f85a3dff-7d89-4dbf-9104-c8b3290d15ec" providerId="ADAL" clId="{FDABD938-86C5-F64F-912A-5A50CB58CCC8}" dt="2024-06-13T07:40:36.498" v="151" actId="20577"/>
          <ac:spMkLst>
            <pc:docMk/>
            <pc:sldMk cId="2628427910" sldId="290"/>
            <ac:spMk id="2" creationId="{F0F553D3-36F0-A1B7-9E11-FD196DDF7135}"/>
          </ac:spMkLst>
        </pc:spChg>
        <pc:spChg chg="mod">
          <ac:chgData name="Anna Grimsrud" userId="f85a3dff-7d89-4dbf-9104-c8b3290d15ec" providerId="ADAL" clId="{FDABD938-86C5-F64F-912A-5A50CB58CCC8}" dt="2024-06-13T07:40:57.339" v="161" actId="20577"/>
          <ac:spMkLst>
            <pc:docMk/>
            <pc:sldMk cId="2628427910" sldId="290"/>
            <ac:spMk id="3" creationId="{1F02E21B-641D-07C6-6B80-AA9B934BD3FD}"/>
          </ac:spMkLst>
        </pc:spChg>
        <pc:spChg chg="del">
          <ac:chgData name="Anna Grimsrud" userId="f85a3dff-7d89-4dbf-9104-c8b3290d15ec" providerId="ADAL" clId="{FDABD938-86C5-F64F-912A-5A50CB58CCC8}" dt="2024-06-13T07:40:33.054" v="149" actId="478"/>
          <ac:spMkLst>
            <pc:docMk/>
            <pc:sldMk cId="2628427910" sldId="290"/>
            <ac:spMk id="4" creationId="{BB237100-7750-64C2-1693-953CFFFD1A3B}"/>
          </ac:spMkLst>
        </pc:spChg>
        <pc:spChg chg="del">
          <ac:chgData name="Anna Grimsrud" userId="f85a3dff-7d89-4dbf-9104-c8b3290d15ec" providerId="ADAL" clId="{FDABD938-86C5-F64F-912A-5A50CB58CCC8}" dt="2024-06-13T07:40:34.473" v="150" actId="478"/>
          <ac:spMkLst>
            <pc:docMk/>
            <pc:sldMk cId="2628427910" sldId="290"/>
            <ac:spMk id="5" creationId="{E247D857-A4A5-2823-665C-57067CE76D02}"/>
          </ac:spMkLst>
        </pc:spChg>
        <pc:picChg chg="mod">
          <ac:chgData name="Anna Grimsrud" userId="f85a3dff-7d89-4dbf-9104-c8b3290d15ec" providerId="ADAL" clId="{FDABD938-86C5-F64F-912A-5A50CB58CCC8}" dt="2024-06-13T07:41:01.924" v="162" actId="1076"/>
          <ac:picMkLst>
            <pc:docMk/>
            <pc:sldMk cId="2628427910" sldId="290"/>
            <ac:picMk id="6" creationId="{1CD9CCF9-F904-0843-1E11-FD346B746691}"/>
          </ac:picMkLst>
        </pc:picChg>
      </pc:sldChg>
      <pc:sldChg chg="new del">
        <pc:chgData name="Anna Grimsrud" userId="f85a3dff-7d89-4dbf-9104-c8b3290d15ec" providerId="ADAL" clId="{FDABD938-86C5-F64F-912A-5A50CB58CCC8}" dt="2024-06-13T07:43:02.438" v="187" actId="680"/>
        <pc:sldMkLst>
          <pc:docMk/>
          <pc:sldMk cId="3501900756" sldId="291"/>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F6AAA520-F2F5-4EDD-89FF-112F506DBD8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16D02F3C-8EFD-4B07-80ED-B2429D54C34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662BD4C-6D77-4375-88B2-8F24E3740D1D}" type="datetimeFigureOut">
              <a:rPr lang="de-DE" smtClean="0"/>
              <a:t>15.08.2024</a:t>
            </a:fld>
            <a:endParaRPr lang="de-DE"/>
          </a:p>
        </p:txBody>
      </p:sp>
      <p:sp>
        <p:nvSpPr>
          <p:cNvPr id="4" name="Fußzeilenplatzhalter 3">
            <a:extLst>
              <a:ext uri="{FF2B5EF4-FFF2-40B4-BE49-F238E27FC236}">
                <a16:creationId xmlns:a16="http://schemas.microsoft.com/office/drawing/2014/main" id="{D51B987F-84C1-40E0-A9D7-A8F4901E467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05432F72-438D-4B28-B0F3-2E4B8F6078C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DFC5FE3-128E-4546-A5A8-7038C4C3160C}" type="slidenum">
              <a:rPr lang="de-DE" smtClean="0"/>
              <a:t>‹#›</a:t>
            </a:fld>
            <a:endParaRPr lang="de-DE"/>
          </a:p>
        </p:txBody>
      </p:sp>
    </p:spTree>
    <p:extLst>
      <p:ext uri="{BB962C8B-B14F-4D97-AF65-F5344CB8AC3E}">
        <p14:creationId xmlns:p14="http://schemas.microsoft.com/office/powerpoint/2010/main" val="13384655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AF585C-AB1D-41F5-8A22-EE236ED1EB54}" type="datetimeFigureOut">
              <a:rPr lang="de-DE" smtClean="0"/>
              <a:t>15.08.2024</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DADB82-A706-4784-AE8E-3965AD040C7C}" type="slidenum">
              <a:rPr lang="de-DE" smtClean="0"/>
              <a:t>‹#›</a:t>
            </a:fld>
            <a:endParaRPr lang="de-DE"/>
          </a:p>
        </p:txBody>
      </p:sp>
    </p:spTree>
    <p:extLst>
      <p:ext uri="{BB962C8B-B14F-4D97-AF65-F5344CB8AC3E}">
        <p14:creationId xmlns:p14="http://schemas.microsoft.com/office/powerpoint/2010/main" val="8605370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DADB82-A706-4784-AE8E-3965AD040C7C}" type="slidenum">
              <a:rPr lang="de-DE" smtClean="0"/>
              <a:t>1</a:t>
            </a:fld>
            <a:endParaRPr lang="de-DE"/>
          </a:p>
        </p:txBody>
      </p:sp>
    </p:spTree>
    <p:extLst>
      <p:ext uri="{BB962C8B-B14F-4D97-AF65-F5344CB8AC3E}">
        <p14:creationId xmlns:p14="http://schemas.microsoft.com/office/powerpoint/2010/main" val="2186052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8" name="Google Shape;148;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2e937b04a21_1_3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6" name="Google Shape;156;g2e937b04a21_1_3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2e937b04a21_1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2e937b04a21_1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2e937b04a21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7" name="Google Shape;187;g2e937b04a21_1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2e937b04a21_1_44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3" name="Google Shape;203;g2e937b04a21_1_4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2e937b04a21_1_5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2e937b04a21_1_5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2e937b04a21_1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2e937b04a21_1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244d4e9b70c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41" name="Google Shape;241;g244d4e9b70c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192734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244d4e9b70c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41" name="Google Shape;241;g244d4e9b70c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880789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the speaker bios document</a:t>
            </a:r>
          </a:p>
        </p:txBody>
      </p:sp>
      <p:sp>
        <p:nvSpPr>
          <p:cNvPr id="4" name="Slide Number Placeholder 3"/>
          <p:cNvSpPr>
            <a:spLocks noGrp="1"/>
          </p:cNvSpPr>
          <p:nvPr>
            <p:ph type="sldNum" sz="quarter" idx="5"/>
          </p:nvPr>
        </p:nvSpPr>
        <p:spPr/>
        <p:txBody>
          <a:bodyPr/>
          <a:lstStyle/>
          <a:p>
            <a:fld id="{F6DADB82-A706-4784-AE8E-3965AD040C7C}" type="slidenum">
              <a:rPr lang="de-DE" smtClean="0"/>
              <a:t>21</a:t>
            </a:fld>
            <a:endParaRPr lang="de-DE"/>
          </a:p>
        </p:txBody>
      </p:sp>
    </p:spTree>
    <p:extLst>
      <p:ext uri="{BB962C8B-B14F-4D97-AF65-F5344CB8AC3E}">
        <p14:creationId xmlns:p14="http://schemas.microsoft.com/office/powerpoint/2010/main" val="31857072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webinar is the second of a series on HIV-related stigma hosted by the International AIDS Society and the People Living with HIV stigma index partnership. The first webinar took place two weeks ago and </a:t>
            </a:r>
            <a:r>
              <a:rPr lang="en-US" b="0" i="0" dirty="0">
                <a:solidFill>
                  <a:srgbClr val="232333"/>
                </a:solidFill>
                <a:effectLst/>
                <a:highlight>
                  <a:srgbClr val="FFFFFF"/>
                </a:highlight>
                <a:latin typeface="Helvetica Neue"/>
              </a:rPr>
              <a:t>focused on the importance of evidence-based advocacy </a:t>
            </a:r>
            <a:r>
              <a:rPr lang="en-US" b="0" i="0" dirty="0" err="1">
                <a:solidFill>
                  <a:srgbClr val="232333"/>
                </a:solidFill>
                <a:effectLst/>
                <a:highlight>
                  <a:srgbClr val="FFFFFF"/>
                </a:highlight>
                <a:latin typeface="Helvetica Neue"/>
              </a:rPr>
              <a:t>programmes</a:t>
            </a:r>
            <a:r>
              <a:rPr lang="en-US" b="0" i="0" dirty="0">
                <a:solidFill>
                  <a:srgbClr val="232333"/>
                </a:solidFill>
                <a:effectLst/>
                <a:highlight>
                  <a:srgbClr val="FFFFFF"/>
                </a:highlight>
                <a:latin typeface="Helvetica Neue"/>
              </a:rPr>
              <a:t>. Panelists discussed the strategies and best practices for advocating for interventions to eliminate HIV-related stigma and discrimination. Today, we will focus on the power of language in the HIV response, and how it relates to internalized stigma for people living with HIV. Webinars 3 and 4 will discuss the importance of data in human rights advocacy, as well as strategies to reduce stigma and discrimination in health care, and will take place in September and October 2024.</a:t>
            </a:r>
            <a:endParaRPr lang="en-US" dirty="0"/>
          </a:p>
        </p:txBody>
      </p:sp>
      <p:sp>
        <p:nvSpPr>
          <p:cNvPr id="4" name="Slide Number Placeholder 3"/>
          <p:cNvSpPr>
            <a:spLocks noGrp="1"/>
          </p:cNvSpPr>
          <p:nvPr>
            <p:ph type="sldNum" sz="quarter" idx="5"/>
          </p:nvPr>
        </p:nvSpPr>
        <p:spPr/>
        <p:txBody>
          <a:bodyPr/>
          <a:lstStyle/>
          <a:p>
            <a:fld id="{F6DADB82-A706-4784-AE8E-3965AD040C7C}" type="slidenum">
              <a:rPr lang="de-DE" smtClean="0"/>
              <a:t>2</a:t>
            </a:fld>
            <a:endParaRPr lang="de-DE"/>
          </a:p>
        </p:txBody>
      </p:sp>
    </p:spTree>
    <p:extLst>
      <p:ext uri="{BB962C8B-B14F-4D97-AF65-F5344CB8AC3E}">
        <p14:creationId xmlns:p14="http://schemas.microsoft.com/office/powerpoint/2010/main" val="16390925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DADB82-A706-4784-AE8E-3965AD040C7C}" type="slidenum">
              <a:rPr lang="de-DE" smtClean="0"/>
              <a:t>3</a:t>
            </a:fld>
            <a:endParaRPr lang="de-DE"/>
          </a:p>
        </p:txBody>
      </p:sp>
    </p:spTree>
    <p:extLst>
      <p:ext uri="{BB962C8B-B14F-4D97-AF65-F5344CB8AC3E}">
        <p14:creationId xmlns:p14="http://schemas.microsoft.com/office/powerpoint/2010/main" val="40237483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DADB82-A706-4784-AE8E-3965AD040C7C}" type="slidenum">
              <a:rPr lang="de-DE" smtClean="0"/>
              <a:t>5</a:t>
            </a:fld>
            <a:endParaRPr lang="de-DE"/>
          </a:p>
        </p:txBody>
      </p:sp>
    </p:spTree>
    <p:extLst>
      <p:ext uri="{BB962C8B-B14F-4D97-AF65-F5344CB8AC3E}">
        <p14:creationId xmlns:p14="http://schemas.microsoft.com/office/powerpoint/2010/main" val="18098138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2e937b04a21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2e937b04a21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2e937b04a21_1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2e937b04a21_1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20448d55175_0_1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8" name="Google Shape;108;g20448d55175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2e937b04a21_1_1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 name="Google Shape;115;g2e937b04a21_1_128:notes"/>
          <p:cNvSpPr txBox="1">
            <a:spLocks noGrp="1"/>
          </p:cNvSpPr>
          <p:nvPr>
            <p:ph type="body" idx="1"/>
          </p:nvPr>
        </p:nvSpPr>
        <p:spPr>
          <a:xfrm>
            <a:off x="685800" y="4401256"/>
            <a:ext cx="5486400" cy="3599700"/>
          </a:xfrm>
          <a:prstGeom prst="rect">
            <a:avLst/>
          </a:prstGeom>
          <a:noFill/>
          <a:ln>
            <a:noFill/>
          </a:ln>
        </p:spPr>
        <p:txBody>
          <a:bodyPr spcFirstLastPara="1" wrap="square" lIns="49950" tIns="24975" rIns="49950" bIns="24975" anchor="t" anchorCtr="0">
            <a:noAutofit/>
          </a:bodyPr>
          <a:lstStyle/>
          <a:p>
            <a:pPr marL="0" lvl="0" indent="0" algn="l" rtl="0">
              <a:lnSpc>
                <a:spcPct val="100000"/>
              </a:lnSpc>
              <a:spcBef>
                <a:spcPts val="0"/>
              </a:spcBef>
              <a:spcAft>
                <a:spcPts val="0"/>
              </a:spcAft>
              <a:buSzPts val="800"/>
              <a:buNone/>
            </a:pPr>
            <a:endParaRPr/>
          </a:p>
        </p:txBody>
      </p:sp>
      <p:sp>
        <p:nvSpPr>
          <p:cNvPr id="116" name="Google Shape;116;g2e937b04a21_1_128:notes"/>
          <p:cNvSpPr txBox="1">
            <a:spLocks noGrp="1"/>
          </p:cNvSpPr>
          <p:nvPr>
            <p:ph type="sldNum" idx="12"/>
          </p:nvPr>
        </p:nvSpPr>
        <p:spPr>
          <a:xfrm>
            <a:off x="3884414" y="8685389"/>
            <a:ext cx="2971800" cy="458700"/>
          </a:xfrm>
          <a:prstGeom prst="rect">
            <a:avLst/>
          </a:prstGeom>
          <a:noFill/>
          <a:ln>
            <a:noFill/>
          </a:ln>
        </p:spPr>
        <p:txBody>
          <a:bodyPr spcFirstLastPara="1" wrap="square" lIns="49950" tIns="24975" rIns="49950" bIns="24975" anchor="b" anchorCtr="0">
            <a:noAutofit/>
          </a:bodyPr>
          <a:lstStyle/>
          <a:p>
            <a:pPr marL="0" lvl="0" indent="0" algn="r" rtl="0">
              <a:lnSpc>
                <a:spcPct val="100000"/>
              </a:lnSpc>
              <a:spcBef>
                <a:spcPts val="0"/>
              </a:spcBef>
              <a:spcAft>
                <a:spcPts val="0"/>
              </a:spcAft>
              <a:buSzPts val="800"/>
              <a:buNone/>
            </a:pPr>
            <a:fld id="{00000000-1234-1234-1234-123412341234}" type="slidenum">
              <a:rPr lang="en-US" sz="800"/>
              <a:t>9</a:t>
            </a:fld>
            <a:endParaRPr sz="8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2e937b04a21_1_2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 name="Google Shape;138;g2e937b04a21_1_20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Emphasis here on the outcomes of self-stigma. It is not just a phenomenon that occurs in isolation, but has impacts in many areas.</a:t>
            </a:r>
            <a:endParaRPr/>
          </a:p>
        </p:txBody>
      </p:sp>
      <p:sp>
        <p:nvSpPr>
          <p:cNvPr id="139" name="Google Shape;139;g2e937b04a21_1_20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bwMode="gray">
      <p:bgRef idx="1001">
        <a:schemeClr val="bg1"/>
      </p:bgRef>
    </p:bg>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9140E9AE-AB8C-45D2-8169-8A8F93E9393A}"/>
              </a:ext>
            </a:extLst>
          </p:cNvPr>
          <p:cNvSpPr>
            <a:spLocks noGrp="1"/>
          </p:cNvSpPr>
          <p:nvPr>
            <p:ph type="title"/>
          </p:nvPr>
        </p:nvSpPr>
        <p:spPr>
          <a:xfrm>
            <a:off x="3719512" y="1294944"/>
            <a:ext cx="8137526" cy="4762956"/>
          </a:xfrm>
        </p:spPr>
        <p:txBody>
          <a:bodyPr/>
          <a:lstStyle>
            <a:lvl1pPr>
              <a:lnSpc>
                <a:spcPct val="85000"/>
              </a:lnSpc>
              <a:defRPr sz="7500">
                <a:solidFill>
                  <a:schemeClr val="accent1"/>
                </a:solidFill>
              </a:defRPr>
            </a:lvl1pPr>
          </a:lstStyle>
          <a:p>
            <a:r>
              <a:rPr lang="en-US"/>
              <a:t>Click to edit Master title style</a:t>
            </a:r>
            <a:endParaRPr lang="de-DE" dirty="0"/>
          </a:p>
        </p:txBody>
      </p:sp>
      <p:pic>
        <p:nvPicPr>
          <p:cNvPr id="34" name="Grafik 33">
            <a:extLst>
              <a:ext uri="{FF2B5EF4-FFF2-40B4-BE49-F238E27FC236}">
                <a16:creationId xmlns:a16="http://schemas.microsoft.com/office/drawing/2014/main" id="{0583FDD7-9A57-49D6-92B5-D5F33EBBFFD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61963" y="454977"/>
            <a:ext cx="1233487" cy="450502"/>
          </a:xfrm>
          <a:prstGeom prst="rect">
            <a:avLst/>
          </a:prstGeom>
        </p:spPr>
      </p:pic>
      <p:sp>
        <p:nvSpPr>
          <p:cNvPr id="35" name="Textplatzhalter 34">
            <a:extLst>
              <a:ext uri="{FF2B5EF4-FFF2-40B4-BE49-F238E27FC236}">
                <a16:creationId xmlns:a16="http://schemas.microsoft.com/office/drawing/2014/main" id="{03A5B761-8BC0-42AF-81B9-7B9A73AAEDFA}"/>
              </a:ext>
            </a:extLst>
          </p:cNvPr>
          <p:cNvSpPr>
            <a:spLocks noGrp="1"/>
          </p:cNvSpPr>
          <p:nvPr>
            <p:ph type="body" sz="quarter" idx="10"/>
          </p:nvPr>
        </p:nvSpPr>
        <p:spPr>
          <a:xfrm>
            <a:off x="3719512" y="6248400"/>
            <a:ext cx="8137526" cy="396240"/>
          </a:xfrm>
        </p:spPr>
        <p:txBody>
          <a:bodyPr/>
          <a:lstStyle>
            <a:lvl1pPr marL="0" indent="0">
              <a:buNone/>
              <a:defRPr sz="1000"/>
            </a:lvl1pPr>
          </a:lstStyle>
          <a:p>
            <a:pPr lvl="0"/>
            <a:r>
              <a:rPr lang="en-US"/>
              <a:t>Click to edit Master text styles</a:t>
            </a:r>
          </a:p>
        </p:txBody>
      </p:sp>
      <p:sp>
        <p:nvSpPr>
          <p:cNvPr id="37" name="Textfeld 36">
            <a:extLst>
              <a:ext uri="{FF2B5EF4-FFF2-40B4-BE49-F238E27FC236}">
                <a16:creationId xmlns:a16="http://schemas.microsoft.com/office/drawing/2014/main" id="{98BC6A7D-A966-48AF-8316-B852FFDEEF66}"/>
              </a:ext>
            </a:extLst>
          </p:cNvPr>
          <p:cNvSpPr txBox="1"/>
          <p:nvPr userDrawn="1"/>
        </p:nvSpPr>
        <p:spPr>
          <a:xfrm>
            <a:off x="3733801" y="444583"/>
            <a:ext cx="1471612" cy="184067"/>
          </a:xfrm>
          <a:prstGeom prst="rect">
            <a:avLst/>
          </a:prstGeom>
          <a:noFill/>
        </p:spPr>
        <p:txBody>
          <a:bodyPr wrap="square" lIns="0" tIns="0" rIns="0" bIns="0">
            <a:noAutofit/>
          </a:bodyPr>
          <a:lstStyle/>
          <a:p>
            <a:r>
              <a:rPr lang="en-GB" sz="750" noProof="0" dirty="0"/>
              <a:t>International AIDS Society</a:t>
            </a:r>
          </a:p>
        </p:txBody>
      </p:sp>
      <p:sp>
        <p:nvSpPr>
          <p:cNvPr id="38" name="Textfeld 37">
            <a:extLst>
              <a:ext uri="{FF2B5EF4-FFF2-40B4-BE49-F238E27FC236}">
                <a16:creationId xmlns:a16="http://schemas.microsoft.com/office/drawing/2014/main" id="{855D9016-FECC-4E5D-ADF2-7843F8F8B2A1}"/>
              </a:ext>
            </a:extLst>
          </p:cNvPr>
          <p:cNvSpPr txBox="1"/>
          <p:nvPr userDrawn="1"/>
        </p:nvSpPr>
        <p:spPr>
          <a:xfrm>
            <a:off x="5360194" y="444583"/>
            <a:ext cx="1275556" cy="184067"/>
          </a:xfrm>
          <a:prstGeom prst="rect">
            <a:avLst/>
          </a:prstGeom>
          <a:noFill/>
        </p:spPr>
        <p:txBody>
          <a:bodyPr wrap="square" lIns="0" tIns="0" rIns="0" bIns="0">
            <a:noAutofit/>
          </a:bodyPr>
          <a:lstStyle/>
          <a:p>
            <a:r>
              <a:rPr lang="en-GB" sz="750" noProof="0" dirty="0" err="1"/>
              <a:t>iasociety.org</a:t>
            </a:r>
            <a:endParaRPr lang="en-GB" sz="750" noProof="0" dirty="0"/>
          </a:p>
        </p:txBody>
      </p:sp>
    </p:spTree>
    <p:extLst>
      <p:ext uri="{BB962C8B-B14F-4D97-AF65-F5344CB8AC3E}">
        <p14:creationId xmlns:p14="http://schemas.microsoft.com/office/powerpoint/2010/main" val="15670921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bwMode="gray">
      <p:bgRef idx="1001">
        <a:schemeClr val="bg1"/>
      </p:bgRef>
    </p:bg>
    <p:spTree>
      <p:nvGrpSpPr>
        <p:cNvPr id="1" name=""/>
        <p:cNvGrpSpPr/>
        <p:nvPr/>
      </p:nvGrpSpPr>
      <p:grpSpPr>
        <a:xfrm>
          <a:off x="0" y="0"/>
          <a:ext cx="0" cy="0"/>
          <a:chOff x="0" y="0"/>
          <a:chExt cx="0" cy="0"/>
        </a:xfrm>
      </p:grpSpPr>
      <p:pic>
        <p:nvPicPr>
          <p:cNvPr id="34" name="Grafik 33">
            <a:extLst>
              <a:ext uri="{FF2B5EF4-FFF2-40B4-BE49-F238E27FC236}">
                <a16:creationId xmlns:a16="http://schemas.microsoft.com/office/drawing/2014/main" id="{0583FDD7-9A57-49D6-92B5-D5F33EBBFFD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61963" y="454977"/>
            <a:ext cx="1233487" cy="450502"/>
          </a:xfrm>
          <a:prstGeom prst="rect">
            <a:avLst/>
          </a:prstGeom>
        </p:spPr>
      </p:pic>
      <p:sp>
        <p:nvSpPr>
          <p:cNvPr id="37" name="Textfeld 36">
            <a:extLst>
              <a:ext uri="{FF2B5EF4-FFF2-40B4-BE49-F238E27FC236}">
                <a16:creationId xmlns:a16="http://schemas.microsoft.com/office/drawing/2014/main" id="{98BC6A7D-A966-48AF-8316-B852FFDEEF66}"/>
              </a:ext>
            </a:extLst>
          </p:cNvPr>
          <p:cNvSpPr txBox="1"/>
          <p:nvPr userDrawn="1"/>
        </p:nvSpPr>
        <p:spPr>
          <a:xfrm>
            <a:off x="3733801" y="444583"/>
            <a:ext cx="1471612" cy="184067"/>
          </a:xfrm>
          <a:prstGeom prst="rect">
            <a:avLst/>
          </a:prstGeom>
          <a:noFill/>
        </p:spPr>
        <p:txBody>
          <a:bodyPr wrap="square" lIns="0" tIns="0" rIns="0" bIns="0">
            <a:noAutofit/>
          </a:bodyPr>
          <a:lstStyle/>
          <a:p>
            <a:r>
              <a:rPr lang="en-GB" sz="750" noProof="0" dirty="0"/>
              <a:t>International AIDS Society</a:t>
            </a:r>
          </a:p>
        </p:txBody>
      </p:sp>
      <p:sp>
        <p:nvSpPr>
          <p:cNvPr id="38" name="Textfeld 37">
            <a:extLst>
              <a:ext uri="{FF2B5EF4-FFF2-40B4-BE49-F238E27FC236}">
                <a16:creationId xmlns:a16="http://schemas.microsoft.com/office/drawing/2014/main" id="{855D9016-FECC-4E5D-ADF2-7843F8F8B2A1}"/>
              </a:ext>
            </a:extLst>
          </p:cNvPr>
          <p:cNvSpPr txBox="1"/>
          <p:nvPr userDrawn="1"/>
        </p:nvSpPr>
        <p:spPr>
          <a:xfrm>
            <a:off x="5360194" y="444583"/>
            <a:ext cx="1275556" cy="184067"/>
          </a:xfrm>
          <a:prstGeom prst="rect">
            <a:avLst/>
          </a:prstGeom>
          <a:noFill/>
        </p:spPr>
        <p:txBody>
          <a:bodyPr wrap="square" lIns="0" tIns="0" rIns="0" bIns="0">
            <a:noAutofit/>
          </a:bodyPr>
          <a:lstStyle/>
          <a:p>
            <a:r>
              <a:rPr lang="en-GB" sz="750" noProof="0" dirty="0" err="1"/>
              <a:t>iasociety.org</a:t>
            </a:r>
            <a:endParaRPr lang="en-GB" sz="750" noProof="0" dirty="0"/>
          </a:p>
        </p:txBody>
      </p:sp>
      <p:sp>
        <p:nvSpPr>
          <p:cNvPr id="2" name="Titel 1">
            <a:extLst>
              <a:ext uri="{FF2B5EF4-FFF2-40B4-BE49-F238E27FC236}">
                <a16:creationId xmlns:a16="http://schemas.microsoft.com/office/drawing/2014/main" id="{933EC23C-51C9-47E8-9EC0-51E75A9906EB}"/>
              </a:ext>
            </a:extLst>
          </p:cNvPr>
          <p:cNvSpPr>
            <a:spLocks noGrp="1"/>
          </p:cNvSpPr>
          <p:nvPr>
            <p:ph type="title"/>
          </p:nvPr>
        </p:nvSpPr>
        <p:spPr>
          <a:xfrm>
            <a:off x="442913" y="1401624"/>
            <a:ext cx="6192838" cy="1151076"/>
          </a:xfrm>
        </p:spPr>
        <p:txBody>
          <a:bodyPr/>
          <a:lstStyle>
            <a:lvl1pPr>
              <a:defRPr>
                <a:solidFill>
                  <a:schemeClr val="accent1"/>
                </a:solidFill>
              </a:defRPr>
            </a:lvl1pPr>
          </a:lstStyle>
          <a:p>
            <a:r>
              <a:rPr lang="en-US"/>
              <a:t>Click to edit Master title style</a:t>
            </a:r>
            <a:endParaRPr lang="de-DE" dirty="0"/>
          </a:p>
        </p:txBody>
      </p:sp>
      <p:sp>
        <p:nvSpPr>
          <p:cNvPr id="4" name="Textplatzhalter 3">
            <a:extLst>
              <a:ext uri="{FF2B5EF4-FFF2-40B4-BE49-F238E27FC236}">
                <a16:creationId xmlns:a16="http://schemas.microsoft.com/office/drawing/2014/main" id="{F79E4F12-16AF-4CA2-9394-804A19491551}"/>
              </a:ext>
            </a:extLst>
          </p:cNvPr>
          <p:cNvSpPr>
            <a:spLocks noGrp="1"/>
          </p:cNvSpPr>
          <p:nvPr>
            <p:ph type="body" sz="quarter" idx="11"/>
          </p:nvPr>
        </p:nvSpPr>
        <p:spPr>
          <a:xfrm>
            <a:off x="442912" y="2552700"/>
            <a:ext cx="6192837" cy="3505200"/>
          </a:xfrm>
        </p:spPr>
        <p:txBody>
          <a:bodyPr/>
          <a:lstStyle>
            <a:lvl1pPr marL="0" indent="0">
              <a:lnSpc>
                <a:spcPct val="90000"/>
              </a:lnSpc>
              <a:buNone/>
              <a:defRPr sz="4200"/>
            </a:lvl1pPr>
          </a:lstStyle>
          <a:p>
            <a:pPr lvl="0"/>
            <a:r>
              <a:rPr lang="en-US"/>
              <a:t>Click to edit Master text styles</a:t>
            </a:r>
          </a:p>
        </p:txBody>
      </p:sp>
      <p:sp>
        <p:nvSpPr>
          <p:cNvPr id="11" name="Bildplatzhalter 7">
            <a:extLst>
              <a:ext uri="{FF2B5EF4-FFF2-40B4-BE49-F238E27FC236}">
                <a16:creationId xmlns:a16="http://schemas.microsoft.com/office/drawing/2014/main" id="{0222BDBD-0C76-472C-A496-F0F76AC3E687}"/>
              </a:ext>
            </a:extLst>
          </p:cNvPr>
          <p:cNvSpPr>
            <a:spLocks noGrp="1"/>
          </p:cNvSpPr>
          <p:nvPr>
            <p:ph type="pic" sz="quarter" idx="12"/>
          </p:nvPr>
        </p:nvSpPr>
        <p:spPr bwMode="gray">
          <a:xfrm>
            <a:off x="6996113" y="0"/>
            <a:ext cx="5195887" cy="6858000"/>
          </a:xfrm>
          <a:solidFill>
            <a:schemeClr val="bg1">
              <a:lumMod val="85000"/>
            </a:schemeClr>
          </a:solidFill>
        </p:spPr>
        <p:txBody>
          <a:bodyPr anchor="ctr"/>
          <a:lstStyle>
            <a:lvl1pPr algn="ctr">
              <a:buNone/>
              <a:defRPr sz="1400"/>
            </a:lvl1pPr>
          </a:lstStyle>
          <a:p>
            <a:r>
              <a:rPr lang="en-US"/>
              <a:t>Click icon to add picture</a:t>
            </a:r>
            <a:endParaRPr lang="de-DE"/>
          </a:p>
        </p:txBody>
      </p:sp>
    </p:spTree>
    <p:extLst>
      <p:ext uri="{BB962C8B-B14F-4D97-AF65-F5344CB8AC3E}">
        <p14:creationId xmlns:p14="http://schemas.microsoft.com/office/powerpoint/2010/main" val="42724306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bwMode="gray">
      <p:bgRef idx="1001">
        <a:schemeClr val="bg1"/>
      </p:bgRef>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9F3A56-2912-4F6C-B763-FA01B5A3DBD6}"/>
              </a:ext>
            </a:extLst>
          </p:cNvPr>
          <p:cNvSpPr>
            <a:spLocks noGrp="1"/>
          </p:cNvSpPr>
          <p:nvPr>
            <p:ph type="title"/>
          </p:nvPr>
        </p:nvSpPr>
        <p:spPr bwMode="gray"/>
        <p:txBody>
          <a:bodyPr/>
          <a:lstStyle/>
          <a:p>
            <a:r>
              <a:rPr lang="en-US"/>
              <a:t>Click to edit Master title style</a:t>
            </a:r>
            <a:endParaRPr lang="de-DE" dirty="0"/>
          </a:p>
        </p:txBody>
      </p:sp>
      <p:sp>
        <p:nvSpPr>
          <p:cNvPr id="3" name="Inhaltsplatzhalter 2">
            <a:extLst>
              <a:ext uri="{FF2B5EF4-FFF2-40B4-BE49-F238E27FC236}">
                <a16:creationId xmlns:a16="http://schemas.microsoft.com/office/drawing/2014/main" id="{A978F880-622A-4AD4-AD12-DB8ACC4A855D}"/>
              </a:ext>
            </a:extLst>
          </p:cNvPr>
          <p:cNvSpPr>
            <a:spLocks noGrp="1"/>
          </p:cNvSpPr>
          <p:nvPr>
            <p:ph idx="1"/>
          </p:nvPr>
        </p:nvSpPr>
        <p:spPr bwMode="gray"/>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dirty="0"/>
          </a:p>
        </p:txBody>
      </p:sp>
      <p:sp>
        <p:nvSpPr>
          <p:cNvPr id="4" name="Datumsplatzhalter 3">
            <a:extLst>
              <a:ext uri="{FF2B5EF4-FFF2-40B4-BE49-F238E27FC236}">
                <a16:creationId xmlns:a16="http://schemas.microsoft.com/office/drawing/2014/main" id="{C42E4203-C6EB-4A6B-B123-7F7ECE103EA1}"/>
              </a:ext>
            </a:extLst>
          </p:cNvPr>
          <p:cNvSpPr>
            <a:spLocks noGrp="1"/>
          </p:cNvSpPr>
          <p:nvPr>
            <p:ph type="dt" sz="half" idx="10"/>
          </p:nvPr>
        </p:nvSpPr>
        <p:spPr bwMode="gray"/>
        <p:txBody>
          <a:bodyPr/>
          <a:lstStyle/>
          <a:p>
            <a:r>
              <a:rPr lang="en-GB" noProof="0" dirty="0"/>
              <a:t>Name of the Speaker</a:t>
            </a:r>
          </a:p>
        </p:txBody>
      </p:sp>
      <p:sp>
        <p:nvSpPr>
          <p:cNvPr id="5" name="Fußzeilenplatzhalter 4">
            <a:extLst>
              <a:ext uri="{FF2B5EF4-FFF2-40B4-BE49-F238E27FC236}">
                <a16:creationId xmlns:a16="http://schemas.microsoft.com/office/drawing/2014/main" id="{F5ACFDB4-E040-4C21-85D2-79A7480946FD}"/>
              </a:ext>
            </a:extLst>
          </p:cNvPr>
          <p:cNvSpPr>
            <a:spLocks noGrp="1"/>
          </p:cNvSpPr>
          <p:nvPr>
            <p:ph type="ftr" sz="quarter" idx="11"/>
          </p:nvPr>
        </p:nvSpPr>
        <p:spPr bwMode="gray"/>
        <p:txBody>
          <a:bodyPr/>
          <a:lstStyle/>
          <a:p>
            <a:r>
              <a:rPr lang="en-GB" noProof="0" dirty="0"/>
              <a:t>Topic Lore Ipsum</a:t>
            </a:r>
          </a:p>
        </p:txBody>
      </p:sp>
    </p:spTree>
    <p:extLst>
      <p:ext uri="{BB962C8B-B14F-4D97-AF65-F5344CB8AC3E}">
        <p14:creationId xmlns:p14="http://schemas.microsoft.com/office/powerpoint/2010/main" val="33585057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and image">
    <p:bg bwMode="gray">
      <p:bgRef idx="1001">
        <a:schemeClr val="bg1"/>
      </p:bgRef>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9F3A56-2912-4F6C-B763-FA01B5A3DBD6}"/>
              </a:ext>
            </a:extLst>
          </p:cNvPr>
          <p:cNvSpPr>
            <a:spLocks noGrp="1"/>
          </p:cNvSpPr>
          <p:nvPr>
            <p:ph type="title"/>
          </p:nvPr>
        </p:nvSpPr>
        <p:spPr bwMode="gray"/>
        <p:txBody>
          <a:bodyPr/>
          <a:lstStyle/>
          <a:p>
            <a:r>
              <a:rPr lang="en-US"/>
              <a:t>Click to edit Master title style</a:t>
            </a:r>
            <a:endParaRPr lang="de-DE" dirty="0"/>
          </a:p>
        </p:txBody>
      </p:sp>
      <p:sp>
        <p:nvSpPr>
          <p:cNvPr id="3" name="Inhaltsplatzhalter 2">
            <a:extLst>
              <a:ext uri="{FF2B5EF4-FFF2-40B4-BE49-F238E27FC236}">
                <a16:creationId xmlns:a16="http://schemas.microsoft.com/office/drawing/2014/main" id="{A978F880-622A-4AD4-AD12-DB8ACC4A855D}"/>
              </a:ext>
            </a:extLst>
          </p:cNvPr>
          <p:cNvSpPr>
            <a:spLocks noGrp="1"/>
          </p:cNvSpPr>
          <p:nvPr>
            <p:ph idx="1"/>
          </p:nvPr>
        </p:nvSpPr>
        <p:spPr bwMode="gray"/>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dirty="0"/>
          </a:p>
        </p:txBody>
      </p:sp>
      <p:sp>
        <p:nvSpPr>
          <p:cNvPr id="4" name="Datumsplatzhalter 3">
            <a:extLst>
              <a:ext uri="{FF2B5EF4-FFF2-40B4-BE49-F238E27FC236}">
                <a16:creationId xmlns:a16="http://schemas.microsoft.com/office/drawing/2014/main" id="{C42E4203-C6EB-4A6B-B123-7F7ECE103EA1}"/>
              </a:ext>
            </a:extLst>
          </p:cNvPr>
          <p:cNvSpPr>
            <a:spLocks noGrp="1"/>
          </p:cNvSpPr>
          <p:nvPr>
            <p:ph type="dt" sz="half" idx="10"/>
          </p:nvPr>
        </p:nvSpPr>
        <p:spPr bwMode="gray"/>
        <p:txBody>
          <a:bodyPr/>
          <a:lstStyle/>
          <a:p>
            <a:r>
              <a:rPr lang="en-GB" noProof="0" dirty="0"/>
              <a:t>Name of the Speaker</a:t>
            </a:r>
          </a:p>
        </p:txBody>
      </p:sp>
      <p:sp>
        <p:nvSpPr>
          <p:cNvPr id="5" name="Fußzeilenplatzhalter 4">
            <a:extLst>
              <a:ext uri="{FF2B5EF4-FFF2-40B4-BE49-F238E27FC236}">
                <a16:creationId xmlns:a16="http://schemas.microsoft.com/office/drawing/2014/main" id="{F5ACFDB4-E040-4C21-85D2-79A7480946FD}"/>
              </a:ext>
            </a:extLst>
          </p:cNvPr>
          <p:cNvSpPr>
            <a:spLocks noGrp="1"/>
          </p:cNvSpPr>
          <p:nvPr>
            <p:ph type="ftr" sz="quarter" idx="11"/>
          </p:nvPr>
        </p:nvSpPr>
        <p:spPr bwMode="gray"/>
        <p:txBody>
          <a:bodyPr/>
          <a:lstStyle/>
          <a:p>
            <a:r>
              <a:rPr lang="en-GB" noProof="0" dirty="0"/>
              <a:t>Topic Lore Ipsum</a:t>
            </a:r>
          </a:p>
        </p:txBody>
      </p:sp>
      <p:sp>
        <p:nvSpPr>
          <p:cNvPr id="8" name="Bildplatzhalter 7">
            <a:extLst>
              <a:ext uri="{FF2B5EF4-FFF2-40B4-BE49-F238E27FC236}">
                <a16:creationId xmlns:a16="http://schemas.microsoft.com/office/drawing/2014/main" id="{F5E3B62B-CF09-471B-9761-31105E803B91}"/>
              </a:ext>
            </a:extLst>
          </p:cNvPr>
          <p:cNvSpPr>
            <a:spLocks noGrp="1"/>
          </p:cNvSpPr>
          <p:nvPr>
            <p:ph type="pic" sz="quarter" idx="12"/>
          </p:nvPr>
        </p:nvSpPr>
        <p:spPr bwMode="gray">
          <a:xfrm>
            <a:off x="6996113" y="0"/>
            <a:ext cx="5195887" cy="6858000"/>
          </a:xfrm>
          <a:solidFill>
            <a:schemeClr val="bg1">
              <a:lumMod val="85000"/>
            </a:schemeClr>
          </a:solidFill>
        </p:spPr>
        <p:txBody>
          <a:bodyPr anchor="ctr"/>
          <a:lstStyle>
            <a:lvl1pPr algn="ctr">
              <a:buNone/>
              <a:defRPr sz="1400"/>
            </a:lvl1pPr>
          </a:lstStyle>
          <a:p>
            <a:r>
              <a:rPr lang="en-US"/>
              <a:t>Click icon to add picture</a:t>
            </a:r>
            <a:endParaRPr lang="de-DE"/>
          </a:p>
        </p:txBody>
      </p:sp>
    </p:spTree>
    <p:extLst>
      <p:ext uri="{BB962C8B-B14F-4D97-AF65-F5344CB8AC3E}">
        <p14:creationId xmlns:p14="http://schemas.microsoft.com/office/powerpoint/2010/main" val="27629660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bg bwMode="gray">
      <p:bgRef idx="1001">
        <a:schemeClr val="bg1"/>
      </p:bgRef>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67EA35-F68A-454D-A1CC-5E137F915BE5}"/>
              </a:ext>
            </a:extLst>
          </p:cNvPr>
          <p:cNvSpPr>
            <a:spLocks noGrp="1"/>
          </p:cNvSpPr>
          <p:nvPr>
            <p:ph type="title"/>
          </p:nvPr>
        </p:nvSpPr>
        <p:spPr bwMode="gray"/>
        <p:txBody>
          <a:bodyPr/>
          <a:lstStyle/>
          <a:p>
            <a:r>
              <a:rPr lang="en-US"/>
              <a:t>Click to edit Master title style</a:t>
            </a:r>
            <a:endParaRPr lang="de-DE" dirty="0"/>
          </a:p>
        </p:txBody>
      </p:sp>
      <p:sp>
        <p:nvSpPr>
          <p:cNvPr id="3" name="Datumsplatzhalter 2">
            <a:extLst>
              <a:ext uri="{FF2B5EF4-FFF2-40B4-BE49-F238E27FC236}">
                <a16:creationId xmlns:a16="http://schemas.microsoft.com/office/drawing/2014/main" id="{CEC0582F-CD7C-43A1-A31F-61C84AF5187C}"/>
              </a:ext>
            </a:extLst>
          </p:cNvPr>
          <p:cNvSpPr>
            <a:spLocks noGrp="1"/>
          </p:cNvSpPr>
          <p:nvPr>
            <p:ph type="dt" sz="half" idx="10"/>
          </p:nvPr>
        </p:nvSpPr>
        <p:spPr bwMode="gray"/>
        <p:txBody>
          <a:bodyPr/>
          <a:lstStyle/>
          <a:p>
            <a:r>
              <a:rPr lang="en-GB" noProof="0" dirty="0"/>
              <a:t>Name of the Speaker</a:t>
            </a:r>
          </a:p>
        </p:txBody>
      </p:sp>
      <p:sp>
        <p:nvSpPr>
          <p:cNvPr id="4" name="Fußzeilenplatzhalter 3">
            <a:extLst>
              <a:ext uri="{FF2B5EF4-FFF2-40B4-BE49-F238E27FC236}">
                <a16:creationId xmlns:a16="http://schemas.microsoft.com/office/drawing/2014/main" id="{765BDC8B-AC16-40EC-9659-81A213A0A1B0}"/>
              </a:ext>
            </a:extLst>
          </p:cNvPr>
          <p:cNvSpPr>
            <a:spLocks noGrp="1"/>
          </p:cNvSpPr>
          <p:nvPr>
            <p:ph type="ftr" sz="quarter" idx="11"/>
          </p:nvPr>
        </p:nvSpPr>
        <p:spPr bwMode="gray"/>
        <p:txBody>
          <a:bodyPr/>
          <a:lstStyle/>
          <a:p>
            <a:r>
              <a:rPr lang="en-GB" noProof="0" dirty="0"/>
              <a:t>Topic Lore Ipsum</a:t>
            </a:r>
          </a:p>
        </p:txBody>
      </p:sp>
    </p:spTree>
    <p:extLst>
      <p:ext uri="{BB962C8B-B14F-4D97-AF65-F5344CB8AC3E}">
        <p14:creationId xmlns:p14="http://schemas.microsoft.com/office/powerpoint/2010/main" val="19486345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aption">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CEC0582F-CD7C-43A1-A31F-61C84AF5187C}"/>
              </a:ext>
            </a:extLst>
          </p:cNvPr>
          <p:cNvSpPr>
            <a:spLocks noGrp="1"/>
          </p:cNvSpPr>
          <p:nvPr>
            <p:ph type="dt" sz="half" idx="10"/>
          </p:nvPr>
        </p:nvSpPr>
        <p:spPr bwMode="gray"/>
        <p:txBody>
          <a:bodyPr/>
          <a:lstStyle/>
          <a:p>
            <a:r>
              <a:rPr lang="en-GB" noProof="0" dirty="0"/>
              <a:t>Name of the Speaker</a:t>
            </a:r>
          </a:p>
        </p:txBody>
      </p:sp>
      <p:sp>
        <p:nvSpPr>
          <p:cNvPr id="4" name="Fußzeilenplatzhalter 3">
            <a:extLst>
              <a:ext uri="{FF2B5EF4-FFF2-40B4-BE49-F238E27FC236}">
                <a16:creationId xmlns:a16="http://schemas.microsoft.com/office/drawing/2014/main" id="{765BDC8B-AC16-40EC-9659-81A213A0A1B0}"/>
              </a:ext>
            </a:extLst>
          </p:cNvPr>
          <p:cNvSpPr>
            <a:spLocks noGrp="1"/>
          </p:cNvSpPr>
          <p:nvPr>
            <p:ph type="ftr" sz="quarter" idx="11"/>
          </p:nvPr>
        </p:nvSpPr>
        <p:spPr bwMode="gray"/>
        <p:txBody>
          <a:bodyPr/>
          <a:lstStyle/>
          <a:p>
            <a:r>
              <a:rPr lang="en-GB" noProof="0" dirty="0"/>
              <a:t>Topic Lore Ipsum</a:t>
            </a:r>
          </a:p>
        </p:txBody>
      </p:sp>
      <p:sp>
        <p:nvSpPr>
          <p:cNvPr id="9" name="Textplatzhalter 8">
            <a:extLst>
              <a:ext uri="{FF2B5EF4-FFF2-40B4-BE49-F238E27FC236}">
                <a16:creationId xmlns:a16="http://schemas.microsoft.com/office/drawing/2014/main" id="{CA3000E4-2BD5-435D-AE69-C20EC0E3F2C1}"/>
              </a:ext>
            </a:extLst>
          </p:cNvPr>
          <p:cNvSpPr>
            <a:spLocks noGrp="1"/>
          </p:cNvSpPr>
          <p:nvPr>
            <p:ph type="body" sz="quarter" idx="12"/>
          </p:nvPr>
        </p:nvSpPr>
        <p:spPr bwMode="gray">
          <a:xfrm>
            <a:off x="3725862" y="1346515"/>
            <a:ext cx="8131175" cy="4711385"/>
          </a:xfrm>
        </p:spPr>
        <p:txBody>
          <a:bodyPr/>
          <a:lstStyle>
            <a:lvl1pPr marL="266700" indent="-266700">
              <a:lnSpc>
                <a:spcPct val="90000"/>
              </a:lnSpc>
              <a:buFont typeface="Ping LCG Light" pitchFamily="50" charset="0"/>
              <a:buChar char="»"/>
              <a:defRPr sz="4200">
                <a:solidFill>
                  <a:schemeClr val="accent1"/>
                </a:solidFill>
              </a:defRPr>
            </a:lvl1pPr>
            <a:lvl2pPr marL="182563" indent="0" algn="r">
              <a:lnSpc>
                <a:spcPct val="90000"/>
              </a:lnSpc>
              <a:buNone/>
              <a:defRPr sz="2000">
                <a:solidFill>
                  <a:schemeClr val="accent1"/>
                </a:solidFill>
              </a:defRPr>
            </a:lvl2pPr>
            <a:lvl3pPr>
              <a:lnSpc>
                <a:spcPct val="90000"/>
              </a:lnSpc>
              <a:defRPr sz="4200"/>
            </a:lvl3pPr>
            <a:lvl4pPr>
              <a:lnSpc>
                <a:spcPct val="90000"/>
              </a:lnSpc>
              <a:defRPr sz="4200"/>
            </a:lvl4pPr>
            <a:lvl5pPr>
              <a:lnSpc>
                <a:spcPct val="90000"/>
              </a:lnSpc>
              <a:defRPr sz="4200"/>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6881994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bwMode="gray">
      <p:bgRef idx="1001">
        <a:schemeClr val="bg1"/>
      </p:bgRef>
    </p:bg>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82CC7437-6059-43F9-AED7-852A052197E8}"/>
              </a:ext>
            </a:extLst>
          </p:cNvPr>
          <p:cNvSpPr>
            <a:spLocks noGrp="1"/>
          </p:cNvSpPr>
          <p:nvPr>
            <p:ph type="dt" sz="half" idx="10"/>
          </p:nvPr>
        </p:nvSpPr>
        <p:spPr bwMode="gray"/>
        <p:txBody>
          <a:bodyPr/>
          <a:lstStyle/>
          <a:p>
            <a:r>
              <a:rPr lang="en-GB" noProof="0" dirty="0"/>
              <a:t>Name of the Speaker</a:t>
            </a:r>
          </a:p>
        </p:txBody>
      </p:sp>
      <p:sp>
        <p:nvSpPr>
          <p:cNvPr id="3" name="Fußzeilenplatzhalter 2">
            <a:extLst>
              <a:ext uri="{FF2B5EF4-FFF2-40B4-BE49-F238E27FC236}">
                <a16:creationId xmlns:a16="http://schemas.microsoft.com/office/drawing/2014/main" id="{EDC35EB0-B8D6-413D-890C-D0905B12D5B2}"/>
              </a:ext>
            </a:extLst>
          </p:cNvPr>
          <p:cNvSpPr>
            <a:spLocks noGrp="1"/>
          </p:cNvSpPr>
          <p:nvPr>
            <p:ph type="ftr" sz="quarter" idx="11"/>
          </p:nvPr>
        </p:nvSpPr>
        <p:spPr bwMode="gray"/>
        <p:txBody>
          <a:bodyPr/>
          <a:lstStyle/>
          <a:p>
            <a:r>
              <a:rPr lang="en-GB" noProof="0" dirty="0"/>
              <a:t>Topic Lore Ipsum</a:t>
            </a:r>
          </a:p>
        </p:txBody>
      </p:sp>
    </p:spTree>
    <p:extLst>
      <p:ext uri="{BB962C8B-B14F-4D97-AF65-F5344CB8AC3E}">
        <p14:creationId xmlns:p14="http://schemas.microsoft.com/office/powerpoint/2010/main" val="23114484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Content" type="obj">
  <p:cSld name="1_Title and Content">
    <p:spTree>
      <p:nvGrpSpPr>
        <p:cNvPr id="1" name="Shape 30"/>
        <p:cNvGrpSpPr/>
        <p:nvPr/>
      </p:nvGrpSpPr>
      <p:grpSpPr>
        <a:xfrm>
          <a:off x="0" y="0"/>
          <a:ext cx="0" cy="0"/>
          <a:chOff x="0" y="0"/>
          <a:chExt cx="0" cy="0"/>
        </a:xfrm>
      </p:grpSpPr>
      <p:sp>
        <p:nvSpPr>
          <p:cNvPr id="31" name="Google Shape;31;p23"/>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23"/>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304815" lvl="0" indent="-228611" algn="l">
              <a:lnSpc>
                <a:spcPct val="100000"/>
              </a:lnSpc>
              <a:spcBef>
                <a:spcPts val="240"/>
              </a:spcBef>
              <a:spcAft>
                <a:spcPts val="0"/>
              </a:spcAft>
              <a:buClr>
                <a:schemeClr val="dk1"/>
              </a:buClr>
              <a:buSzPts val="1800"/>
              <a:buChar char="•"/>
              <a:defRPr/>
            </a:lvl1pPr>
            <a:lvl2pPr marL="609630" lvl="1" indent="-228611" algn="l">
              <a:lnSpc>
                <a:spcPct val="100000"/>
              </a:lnSpc>
              <a:spcBef>
                <a:spcPts val="240"/>
              </a:spcBef>
              <a:spcAft>
                <a:spcPts val="0"/>
              </a:spcAft>
              <a:buClr>
                <a:schemeClr val="dk1"/>
              </a:buClr>
              <a:buSzPts val="1800"/>
              <a:buChar char="–"/>
              <a:defRPr/>
            </a:lvl2pPr>
            <a:lvl3pPr marL="914446" lvl="2" indent="-228611" algn="l">
              <a:lnSpc>
                <a:spcPct val="100000"/>
              </a:lnSpc>
              <a:spcBef>
                <a:spcPts val="240"/>
              </a:spcBef>
              <a:spcAft>
                <a:spcPts val="0"/>
              </a:spcAft>
              <a:buClr>
                <a:schemeClr val="dk1"/>
              </a:buClr>
              <a:buSzPts val="1800"/>
              <a:buChar char="•"/>
              <a:defRPr/>
            </a:lvl3pPr>
            <a:lvl4pPr marL="1219261" lvl="3" indent="-228611" algn="l">
              <a:lnSpc>
                <a:spcPct val="100000"/>
              </a:lnSpc>
              <a:spcBef>
                <a:spcPts val="240"/>
              </a:spcBef>
              <a:spcAft>
                <a:spcPts val="0"/>
              </a:spcAft>
              <a:buClr>
                <a:schemeClr val="dk1"/>
              </a:buClr>
              <a:buSzPts val="1800"/>
              <a:buChar char="–"/>
              <a:defRPr/>
            </a:lvl4pPr>
            <a:lvl5pPr marL="1524076" lvl="4" indent="-228611" algn="l">
              <a:lnSpc>
                <a:spcPct val="100000"/>
              </a:lnSpc>
              <a:spcBef>
                <a:spcPts val="240"/>
              </a:spcBef>
              <a:spcAft>
                <a:spcPts val="0"/>
              </a:spcAft>
              <a:buClr>
                <a:schemeClr val="dk1"/>
              </a:buClr>
              <a:buSzPts val="1800"/>
              <a:buChar char="»"/>
              <a:defRPr/>
            </a:lvl5pPr>
            <a:lvl6pPr marL="1828891" lvl="5" indent="-228611" algn="l">
              <a:lnSpc>
                <a:spcPct val="100000"/>
              </a:lnSpc>
              <a:spcBef>
                <a:spcPts val="240"/>
              </a:spcBef>
              <a:spcAft>
                <a:spcPts val="0"/>
              </a:spcAft>
              <a:buClr>
                <a:schemeClr val="dk1"/>
              </a:buClr>
              <a:buSzPts val="1800"/>
              <a:buChar char="•"/>
              <a:defRPr/>
            </a:lvl6pPr>
            <a:lvl7pPr marL="2133707" lvl="6" indent="-228611" algn="l">
              <a:lnSpc>
                <a:spcPct val="100000"/>
              </a:lnSpc>
              <a:spcBef>
                <a:spcPts val="240"/>
              </a:spcBef>
              <a:spcAft>
                <a:spcPts val="0"/>
              </a:spcAft>
              <a:buClr>
                <a:schemeClr val="dk1"/>
              </a:buClr>
              <a:buSzPts val="1800"/>
              <a:buChar char="•"/>
              <a:defRPr/>
            </a:lvl7pPr>
            <a:lvl8pPr marL="2438522" lvl="7" indent="-228611" algn="l">
              <a:lnSpc>
                <a:spcPct val="100000"/>
              </a:lnSpc>
              <a:spcBef>
                <a:spcPts val="240"/>
              </a:spcBef>
              <a:spcAft>
                <a:spcPts val="0"/>
              </a:spcAft>
              <a:buClr>
                <a:schemeClr val="dk1"/>
              </a:buClr>
              <a:buSzPts val="1800"/>
              <a:buChar char="•"/>
              <a:defRPr/>
            </a:lvl8pPr>
            <a:lvl9pPr marL="2743337" lvl="8" indent="-228611" algn="l">
              <a:lnSpc>
                <a:spcPct val="100000"/>
              </a:lnSpc>
              <a:spcBef>
                <a:spcPts val="240"/>
              </a:spcBef>
              <a:spcAft>
                <a:spcPts val="0"/>
              </a:spcAft>
              <a:buClr>
                <a:schemeClr val="dk1"/>
              </a:buClr>
              <a:buSzPts val="1800"/>
              <a:buChar char="•"/>
              <a:defRPr/>
            </a:lvl9pPr>
          </a:lstStyle>
          <a:p>
            <a:endParaRPr/>
          </a:p>
        </p:txBody>
      </p:sp>
      <p:sp>
        <p:nvSpPr>
          <p:cNvPr id="33" name="Google Shape;33;p23"/>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23"/>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23"/>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198406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B097AD9D-CB55-4687-8CA2-BD97C7BC954E}"/>
              </a:ext>
            </a:extLst>
          </p:cNvPr>
          <p:cNvSpPr>
            <a:spLocks noGrp="1"/>
          </p:cNvSpPr>
          <p:nvPr>
            <p:ph type="title"/>
          </p:nvPr>
        </p:nvSpPr>
        <p:spPr bwMode="gray">
          <a:xfrm>
            <a:off x="442913" y="1401624"/>
            <a:ext cx="6192838" cy="1260000"/>
          </a:xfrm>
          <a:prstGeom prst="rect">
            <a:avLst/>
          </a:prstGeom>
        </p:spPr>
        <p:txBody>
          <a:bodyPr vert="horz" lIns="0" tIns="0" rIns="0" bIns="0" rtlCol="0" anchor="t" anchorCtr="0">
            <a:noAutofit/>
          </a:bodyPr>
          <a:lstStyle/>
          <a:p>
            <a:r>
              <a:rPr lang="en-GB" noProof="0" dirty="0" err="1"/>
              <a:t>Mastertitelformat</a:t>
            </a:r>
            <a:r>
              <a:rPr lang="en-GB" noProof="0" dirty="0"/>
              <a:t> </a:t>
            </a:r>
            <a:r>
              <a:rPr lang="en-GB" noProof="0" dirty="0" err="1"/>
              <a:t>bearbeiten</a:t>
            </a:r>
            <a:endParaRPr lang="en-GB" noProof="0" dirty="0"/>
          </a:p>
        </p:txBody>
      </p:sp>
      <p:sp>
        <p:nvSpPr>
          <p:cNvPr id="3" name="Textplatzhalter 2">
            <a:extLst>
              <a:ext uri="{FF2B5EF4-FFF2-40B4-BE49-F238E27FC236}">
                <a16:creationId xmlns:a16="http://schemas.microsoft.com/office/drawing/2014/main" id="{2934E4A2-260E-40E9-AC47-DF4CBDE6A31B}"/>
              </a:ext>
            </a:extLst>
          </p:cNvPr>
          <p:cNvSpPr>
            <a:spLocks noGrp="1"/>
          </p:cNvSpPr>
          <p:nvPr>
            <p:ph type="body" idx="1"/>
          </p:nvPr>
        </p:nvSpPr>
        <p:spPr bwMode="gray">
          <a:xfrm>
            <a:off x="442913" y="2766059"/>
            <a:ext cx="6192837" cy="3291841"/>
          </a:xfrm>
          <a:prstGeom prst="rect">
            <a:avLst/>
          </a:prstGeom>
        </p:spPr>
        <p:txBody>
          <a:bodyPr vert="horz" lIns="0" tIns="0" rIns="0" bIns="0" rtlCol="0" anchor="t" anchorCtr="0">
            <a:noAutofit/>
          </a:bodyPr>
          <a:lstStyle/>
          <a:p>
            <a:pPr lvl="0"/>
            <a:r>
              <a:rPr lang="en-GB" noProof="0" dirty="0" err="1"/>
              <a:t>Mastertextformat</a:t>
            </a:r>
            <a:r>
              <a:rPr lang="en-GB" noProof="0" dirty="0"/>
              <a:t> </a:t>
            </a:r>
            <a:r>
              <a:rPr lang="en-GB" noProof="0" dirty="0" err="1"/>
              <a:t>bearbeiten</a:t>
            </a:r>
            <a:endParaRPr lang="en-GB" noProof="0" dirty="0"/>
          </a:p>
          <a:p>
            <a:pPr lvl="1"/>
            <a:r>
              <a:rPr lang="en-GB" noProof="0" dirty="0" err="1"/>
              <a:t>Zweite</a:t>
            </a:r>
            <a:r>
              <a:rPr lang="en-GB" noProof="0" dirty="0"/>
              <a:t> Ebene</a:t>
            </a:r>
          </a:p>
          <a:p>
            <a:pPr lvl="2"/>
            <a:r>
              <a:rPr lang="en-GB" noProof="0" dirty="0" err="1"/>
              <a:t>Dritte</a:t>
            </a:r>
            <a:r>
              <a:rPr lang="en-GB" noProof="0" dirty="0"/>
              <a:t> Ebene</a:t>
            </a:r>
          </a:p>
          <a:p>
            <a:pPr lvl="3"/>
            <a:r>
              <a:rPr lang="en-GB" noProof="0" dirty="0" err="1"/>
              <a:t>Vierte</a:t>
            </a:r>
            <a:r>
              <a:rPr lang="en-GB" noProof="0" dirty="0"/>
              <a:t> Ebene</a:t>
            </a:r>
          </a:p>
          <a:p>
            <a:pPr lvl="4"/>
            <a:r>
              <a:rPr lang="en-GB" noProof="0" dirty="0" err="1"/>
              <a:t>Fünfte</a:t>
            </a:r>
            <a:r>
              <a:rPr lang="en-GB" noProof="0" dirty="0"/>
              <a:t> Ebene</a:t>
            </a:r>
          </a:p>
        </p:txBody>
      </p:sp>
      <p:sp>
        <p:nvSpPr>
          <p:cNvPr id="4" name="Datumsplatzhalter 3">
            <a:extLst>
              <a:ext uri="{FF2B5EF4-FFF2-40B4-BE49-F238E27FC236}">
                <a16:creationId xmlns:a16="http://schemas.microsoft.com/office/drawing/2014/main" id="{C24889AC-79BD-4225-8067-CB3E052B3BBB}"/>
              </a:ext>
            </a:extLst>
          </p:cNvPr>
          <p:cNvSpPr>
            <a:spLocks noGrp="1"/>
          </p:cNvSpPr>
          <p:nvPr>
            <p:ph type="dt" sz="half" idx="2"/>
          </p:nvPr>
        </p:nvSpPr>
        <p:spPr bwMode="gray">
          <a:xfrm>
            <a:off x="442913" y="6276101"/>
            <a:ext cx="3130867" cy="244317"/>
          </a:xfrm>
          <a:prstGeom prst="rect">
            <a:avLst/>
          </a:prstGeom>
        </p:spPr>
        <p:txBody>
          <a:bodyPr vert="horz" lIns="0" tIns="0" rIns="0" bIns="0" rtlCol="0" anchor="t" anchorCtr="0">
            <a:noAutofit/>
          </a:bodyPr>
          <a:lstStyle>
            <a:lvl1pPr algn="l">
              <a:defRPr sz="1000">
                <a:solidFill>
                  <a:schemeClr val="tx1"/>
                </a:solidFill>
              </a:defRPr>
            </a:lvl1pPr>
          </a:lstStyle>
          <a:p>
            <a:r>
              <a:rPr lang="en-GB" noProof="0" dirty="0"/>
              <a:t>Name of the Speaker</a:t>
            </a:r>
            <a:endParaRPr lang="en-GB" sz="1000" noProof="0" dirty="0"/>
          </a:p>
        </p:txBody>
      </p:sp>
      <p:sp>
        <p:nvSpPr>
          <p:cNvPr id="5" name="Fußzeilenplatzhalter 4">
            <a:extLst>
              <a:ext uri="{FF2B5EF4-FFF2-40B4-BE49-F238E27FC236}">
                <a16:creationId xmlns:a16="http://schemas.microsoft.com/office/drawing/2014/main" id="{A94A541A-BF46-4134-A473-7ECADFE557E6}"/>
              </a:ext>
            </a:extLst>
          </p:cNvPr>
          <p:cNvSpPr>
            <a:spLocks noGrp="1"/>
          </p:cNvSpPr>
          <p:nvPr>
            <p:ph type="ftr" sz="quarter" idx="3"/>
          </p:nvPr>
        </p:nvSpPr>
        <p:spPr bwMode="gray">
          <a:xfrm>
            <a:off x="3725863" y="6276101"/>
            <a:ext cx="2909887" cy="244317"/>
          </a:xfrm>
          <a:prstGeom prst="rect">
            <a:avLst/>
          </a:prstGeom>
        </p:spPr>
        <p:txBody>
          <a:bodyPr vert="horz" wrap="none" lIns="0" tIns="0" rIns="0" bIns="0" rtlCol="0" anchor="t" anchorCtr="0">
            <a:noAutofit/>
          </a:bodyPr>
          <a:lstStyle>
            <a:lvl1pPr algn="l">
              <a:defRPr sz="1000">
                <a:solidFill>
                  <a:schemeClr val="tx1"/>
                </a:solidFill>
              </a:defRPr>
            </a:lvl1pPr>
          </a:lstStyle>
          <a:p>
            <a:r>
              <a:rPr lang="en-GB" sz="1000" noProof="0" dirty="0"/>
              <a:t>Topic Lore Ipsum</a:t>
            </a:r>
          </a:p>
        </p:txBody>
      </p:sp>
      <p:pic>
        <p:nvPicPr>
          <p:cNvPr id="8" name="Grafik 7">
            <a:extLst>
              <a:ext uri="{FF2B5EF4-FFF2-40B4-BE49-F238E27FC236}">
                <a16:creationId xmlns:a16="http://schemas.microsoft.com/office/drawing/2014/main" id="{A833CDCE-25B5-4F69-9C0F-55D421676E24}"/>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461963" y="459740"/>
            <a:ext cx="728662" cy="266127"/>
          </a:xfrm>
          <a:prstGeom prst="rect">
            <a:avLst/>
          </a:prstGeom>
        </p:spPr>
      </p:pic>
    </p:spTree>
    <p:extLst>
      <p:ext uri="{BB962C8B-B14F-4D97-AF65-F5344CB8AC3E}">
        <p14:creationId xmlns:p14="http://schemas.microsoft.com/office/powerpoint/2010/main" val="1664377623"/>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64" r:id="rId3"/>
    <p:sldLayoutId id="2147483650" r:id="rId4"/>
    <p:sldLayoutId id="2147483654" r:id="rId5"/>
    <p:sldLayoutId id="2147483662" r:id="rId6"/>
    <p:sldLayoutId id="2147483655" r:id="rId7"/>
    <p:sldLayoutId id="2147483666" r:id="rId8"/>
  </p:sldLayoutIdLst>
  <p:hf sldNum="0" hdr="0"/>
  <p:txStyles>
    <p:titleStyle>
      <a:lvl1pPr algn="l" defTabSz="914400" rtl="0" eaLnBrk="1" latinLnBrk="0" hangingPunct="1">
        <a:lnSpc>
          <a:spcPct val="90000"/>
        </a:lnSpc>
        <a:spcBef>
          <a:spcPct val="0"/>
        </a:spcBef>
        <a:buNone/>
        <a:defRPr sz="4200" b="0" kern="1200">
          <a:solidFill>
            <a:schemeClr val="tx1"/>
          </a:solidFill>
          <a:latin typeface="+mj-lt"/>
          <a:ea typeface="+mj-ea"/>
          <a:cs typeface="+mj-cs"/>
        </a:defRPr>
      </a:lvl1pPr>
    </p:titleStyle>
    <p:bodyStyle>
      <a:lvl1pPr marL="220663" indent="-220663"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1pPr>
      <a:lvl2pPr marL="449263" indent="-22860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655638" indent="-21272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898525" indent="-23495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127125" indent="-23495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407" userDrawn="1">
          <p15:clr>
            <a:srgbClr val="F26B43"/>
          </p15:clr>
        </p15:guide>
        <p15:guide id="2" pos="279" userDrawn="1">
          <p15:clr>
            <a:srgbClr val="F26B43"/>
          </p15:clr>
        </p15:guide>
        <p15:guide id="3" pos="7469" userDrawn="1">
          <p15:clr>
            <a:srgbClr val="F26B43"/>
          </p15:clr>
        </p15:guide>
        <p15:guide id="4" pos="4180" userDrawn="1">
          <p15:clr>
            <a:srgbClr val="F26B43"/>
          </p15:clr>
        </p15:guide>
        <p15:guide id="5" orient="horz" pos="381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31.jpg"/><Relationship Id="rId5" Type="http://schemas.openxmlformats.org/officeDocument/2006/relationships/image" Target="../media/image23.png"/><Relationship Id="rId10" Type="http://schemas.openxmlformats.org/officeDocument/2006/relationships/image" Target="../media/image30.png"/><Relationship Id="rId4" Type="http://schemas.openxmlformats.org/officeDocument/2006/relationships/image" Target="../media/image22.png"/><Relationship Id="rId9" Type="http://schemas.openxmlformats.org/officeDocument/2006/relationships/image" Target="../media/image27.png"/></Relationships>
</file>

<file path=ppt/slides/_rels/slide1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hyperlink" Target="http://www.frontiersin.org/journals/public-health/articles/10.3389/fpubh.2023.1235150/full" TargetMode="External"/><Relationship Id="rId4" Type="http://schemas.openxmlformats.org/officeDocument/2006/relationships/image" Target="../media/image22.png"/><Relationship Id="rId9"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hyperlink" Target="https://www.youtube.com/watch?v=Ya7RJY6sl-Q"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Layout" Target="../slideLayouts/slideLayout1.xml"/><Relationship Id="rId1" Type="http://schemas.openxmlformats.org/officeDocument/2006/relationships/video" Target="https://www.youtube.com/embed/Ya7RJY6sl-Q?feature=oembed" TargetMode="External"/></Relationships>
</file>

<file path=ppt/slides/_rels/slide19.xml.rels><?xml version="1.0" encoding="UTF-8" standalone="yes"?>
<Relationships xmlns="http://schemas.openxmlformats.org/package/2006/relationships"><Relationship Id="rId8" Type="http://schemas.openxmlformats.org/officeDocument/2006/relationships/hyperlink" Target="https://www.youtube.com/watch?v=j1Mx9pn8rkU" TargetMode="External"/><Relationship Id="rId3" Type="http://schemas.openxmlformats.org/officeDocument/2006/relationships/image" Target="../media/image14.png"/><Relationship Id="rId7" Type="http://schemas.openxmlformats.org/officeDocument/2006/relationships/hyperlink" Target="https://www.youtube.com/watch?v=qc8MmXPQgr4" TargetMode="External"/><Relationship Id="rId12" Type="http://schemas.openxmlformats.org/officeDocument/2006/relationships/hyperlink" Target="https://www.beyondstigma.org/_files/ugd/529944_e60f642c450948efa1d4d83cd12bd3c4.pdf"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37.png"/><Relationship Id="rId11" Type="http://schemas.openxmlformats.org/officeDocument/2006/relationships/hyperlink" Target="https://fasttrackcities.london/wp-content/uploads/2021/10/Empowerment-Programme-Framework.pdf" TargetMode="External"/><Relationship Id="rId5" Type="http://schemas.openxmlformats.org/officeDocument/2006/relationships/image" Target="../media/image36.png"/><Relationship Id="rId10" Type="http://schemas.openxmlformats.org/officeDocument/2006/relationships/hyperlink" Target="https://www.beyondstigma.org/_files/ugd/529944_37d637e8f3634a3aaa00cfef4bede0da.pdf" TargetMode="External"/><Relationship Id="rId4" Type="http://schemas.openxmlformats.org/officeDocument/2006/relationships/image" Target="../media/image13.png"/><Relationship Id="rId9" Type="http://schemas.openxmlformats.org/officeDocument/2006/relationships/hyperlink" Target="https://www.youtube.com/watch?v=AVNl9rrL2eI&amp;embeds_euri=https%3A%2F%2Fwww.beyondstigma.org%2F&amp;embeds_origin=https%3A%2F%2Fwww.beyondstigma.org&amp;source_ve_path=MjM4NTE&amp;feature=emb_title"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hyperlink" Target="https://www.thelancet.com/action/showPdf?pii=S2214-109X%2819%2930526-1" TargetMode="External"/><Relationship Id="rId3" Type="http://schemas.openxmlformats.org/officeDocument/2006/relationships/image" Target="../media/image14.png"/><Relationship Id="rId7" Type="http://schemas.openxmlformats.org/officeDocument/2006/relationships/hyperlink" Target="https://journals.plos.org/plosone/article?id=10.1371/journal.pone.0210152" TargetMode="External"/><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hyperlink" Target="https://journals.plos.org/plosone/article?id=10.1371/journal.pone.0268498" TargetMode="External"/><Relationship Id="rId5" Type="http://schemas.openxmlformats.org/officeDocument/2006/relationships/hyperlink" Target="https://www.frontiersin.org/articles/10.3389/fpubh.2023.1235150/full" TargetMode="External"/><Relationship Id="rId10" Type="http://schemas.openxmlformats.org/officeDocument/2006/relationships/hyperlink" Target="https://www.beyondstigma.org/_files/ugd/529944_e47419a1da3e4be08cfd05d39521beeb.pdf" TargetMode="External"/><Relationship Id="rId4" Type="http://schemas.openxmlformats.org/officeDocument/2006/relationships/image" Target="../media/image13.png"/><Relationship Id="rId9" Type="http://schemas.openxmlformats.org/officeDocument/2006/relationships/hyperlink" Target="https://www.youtube.com/playlist?list=PLOLPYeyr8DOEZInt3cNuj4Sek6d8Bh19M"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9.jpeg"/><Relationship Id="rId5" Type="http://schemas.openxmlformats.org/officeDocument/2006/relationships/image" Target="../media/image8.jp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5.jp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49F560-D0D1-4B76-8B86-EA3E033B96AE}"/>
              </a:ext>
            </a:extLst>
          </p:cNvPr>
          <p:cNvSpPr>
            <a:spLocks noGrp="1"/>
          </p:cNvSpPr>
          <p:nvPr>
            <p:ph type="title"/>
          </p:nvPr>
        </p:nvSpPr>
        <p:spPr/>
        <p:txBody>
          <a:bodyPr/>
          <a:lstStyle/>
          <a:p>
            <a:r>
              <a:rPr lang="en-GB" noProof="0" dirty="0">
                <a:solidFill>
                  <a:schemeClr val="tx1"/>
                </a:solidFill>
                <a:latin typeface="+mn-lt"/>
              </a:rPr>
              <a:t>This is a short headline</a:t>
            </a:r>
            <a:br>
              <a:rPr lang="en-GB" noProof="0" dirty="0"/>
            </a:br>
            <a:r>
              <a:rPr lang="en-GB" noProof="0" dirty="0"/>
              <a:t>Lorem ipsum </a:t>
            </a:r>
            <a:br>
              <a:rPr lang="en-GB" noProof="0" dirty="0"/>
            </a:br>
            <a:r>
              <a:rPr lang="en-GB" noProof="0" dirty="0"/>
              <a:t>sit </a:t>
            </a:r>
            <a:r>
              <a:rPr lang="en-GB" noProof="0" dirty="0" err="1"/>
              <a:t>dolor</a:t>
            </a:r>
            <a:endParaRPr lang="en-GB" noProof="0" dirty="0"/>
          </a:p>
        </p:txBody>
      </p:sp>
      <p:pic>
        <p:nvPicPr>
          <p:cNvPr id="5" name="Picture 4" descr="A group of people with a megaphone&#10;&#10;Description automatically generated">
            <a:extLst>
              <a:ext uri="{FF2B5EF4-FFF2-40B4-BE49-F238E27FC236}">
                <a16:creationId xmlns:a16="http://schemas.microsoft.com/office/drawing/2014/main" id="{B8729EE5-0DA0-540D-03B2-6A797D7C5C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990600"/>
            <a:ext cx="9753600" cy="4876800"/>
          </a:xfrm>
          <a:prstGeom prst="rect">
            <a:avLst/>
          </a:prstGeom>
        </p:spPr>
      </p:pic>
      <p:pic>
        <p:nvPicPr>
          <p:cNvPr id="8" name="Picture 7">
            <a:extLst>
              <a:ext uri="{FF2B5EF4-FFF2-40B4-BE49-F238E27FC236}">
                <a16:creationId xmlns:a16="http://schemas.microsoft.com/office/drawing/2014/main" id="{1779F41E-FAD4-D803-6123-35CDE2410301}"/>
              </a:ext>
            </a:extLst>
          </p:cNvPr>
          <p:cNvPicPr>
            <a:picLocks noChangeAspect="1"/>
          </p:cNvPicPr>
          <p:nvPr/>
        </p:nvPicPr>
        <p:blipFill>
          <a:blip r:embed="rId4"/>
          <a:stretch>
            <a:fillRect/>
          </a:stretch>
        </p:blipFill>
        <p:spPr>
          <a:xfrm>
            <a:off x="10810875" y="156171"/>
            <a:ext cx="1195181" cy="771239"/>
          </a:xfrm>
          <a:prstGeom prst="rect">
            <a:avLst/>
          </a:prstGeom>
        </p:spPr>
      </p:pic>
      <p:pic>
        <p:nvPicPr>
          <p:cNvPr id="4" name="Picture 3" descr="A group of people in a room&#10;&#10;Description automatically generated">
            <a:extLst>
              <a:ext uri="{FF2B5EF4-FFF2-40B4-BE49-F238E27FC236}">
                <a16:creationId xmlns:a16="http://schemas.microsoft.com/office/drawing/2014/main" id="{515B2511-EE15-797D-525B-6FDD2E5554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19200" y="990600"/>
            <a:ext cx="9753600" cy="4876800"/>
          </a:xfrm>
          <a:prstGeom prst="rect">
            <a:avLst/>
          </a:prstGeom>
        </p:spPr>
      </p:pic>
    </p:spTree>
    <p:extLst>
      <p:ext uri="{BB962C8B-B14F-4D97-AF65-F5344CB8AC3E}">
        <p14:creationId xmlns:p14="http://schemas.microsoft.com/office/powerpoint/2010/main" val="10190272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g2e937b04a21_1_201"/>
          <p:cNvSpPr txBox="1">
            <a:spLocks noGrp="1"/>
          </p:cNvSpPr>
          <p:nvPr>
            <p:ph type="body" idx="1"/>
          </p:nvPr>
        </p:nvSpPr>
        <p:spPr>
          <a:xfrm>
            <a:off x="4318817" y="1323433"/>
            <a:ext cx="7779400" cy="4007400"/>
          </a:xfrm>
          <a:prstGeom prst="rect">
            <a:avLst/>
          </a:prstGeom>
          <a:noFill/>
          <a:ln>
            <a:noFill/>
          </a:ln>
        </p:spPr>
        <p:txBody>
          <a:bodyPr spcFirstLastPara="1" vert="horz" wrap="square" lIns="91433" tIns="45700" rIns="91433" bIns="45700" rtlCol="0" anchor="t" anchorCtr="0">
            <a:noAutofit/>
          </a:bodyPr>
          <a:lstStyle/>
          <a:p>
            <a:pPr indent="0">
              <a:spcBef>
                <a:spcPts val="0"/>
              </a:spcBef>
              <a:buNone/>
            </a:pPr>
            <a:endParaRPr sz="3200" dirty="0"/>
          </a:p>
          <a:p>
            <a:pPr marL="0" indent="0">
              <a:spcBef>
                <a:spcPts val="0"/>
              </a:spcBef>
              <a:buNone/>
            </a:pPr>
            <a:endParaRPr sz="3200" dirty="0"/>
          </a:p>
          <a:p>
            <a:pPr marL="228611" indent="-182042">
              <a:spcBef>
                <a:spcPts val="0"/>
              </a:spcBef>
              <a:buSzPts val="3700"/>
              <a:buFont typeface="Montserrat Light"/>
              <a:buChar char="•"/>
            </a:pPr>
            <a:r>
              <a:rPr lang="en-US" sz="2467" dirty="0">
                <a:ea typeface="Montserrat Light"/>
                <a:cs typeface="Montserrat Light"/>
                <a:sym typeface="Montserrat Light"/>
              </a:rPr>
              <a:t>Not seeking care</a:t>
            </a:r>
            <a:endParaRPr sz="1400" dirty="0">
              <a:ea typeface="Montserrat Light"/>
              <a:cs typeface="Montserrat Light"/>
              <a:sym typeface="Montserrat Light"/>
            </a:endParaRPr>
          </a:p>
          <a:p>
            <a:pPr marL="228611" indent="-182042">
              <a:spcBef>
                <a:spcPts val="600"/>
              </a:spcBef>
              <a:buSzPts val="3700"/>
              <a:buFont typeface="Montserrat Light"/>
              <a:buChar char="•"/>
            </a:pPr>
            <a:r>
              <a:rPr lang="en-US" sz="2467" dirty="0">
                <a:ea typeface="Montserrat Light"/>
                <a:cs typeface="Montserrat Light"/>
                <a:sym typeface="Montserrat Light"/>
              </a:rPr>
              <a:t>Higher levels of depression</a:t>
            </a:r>
            <a:endParaRPr sz="1400" dirty="0">
              <a:ea typeface="Montserrat Light"/>
              <a:cs typeface="Montserrat Light"/>
              <a:sym typeface="Montserrat Light"/>
            </a:endParaRPr>
          </a:p>
          <a:p>
            <a:pPr marL="228611" indent="-182042">
              <a:spcBef>
                <a:spcPts val="600"/>
              </a:spcBef>
              <a:buSzPts val="3700"/>
              <a:buFont typeface="Montserrat Light"/>
              <a:buChar char="•"/>
            </a:pPr>
            <a:r>
              <a:rPr lang="en-US" sz="2467" dirty="0">
                <a:ea typeface="Montserrat Light"/>
                <a:cs typeface="Montserrat Light"/>
                <a:sym typeface="Montserrat Light"/>
              </a:rPr>
              <a:t>Lower levels of disclosure</a:t>
            </a:r>
            <a:endParaRPr sz="1400" dirty="0">
              <a:ea typeface="Montserrat Light"/>
              <a:cs typeface="Montserrat Light"/>
              <a:sym typeface="Montserrat Light"/>
            </a:endParaRPr>
          </a:p>
          <a:p>
            <a:pPr marL="228611" indent="-182042">
              <a:spcBef>
                <a:spcPts val="600"/>
              </a:spcBef>
              <a:buSzPts val="3700"/>
              <a:buFont typeface="Montserrat Light"/>
              <a:buChar char="•"/>
            </a:pPr>
            <a:r>
              <a:rPr lang="en-US" sz="2467" dirty="0">
                <a:ea typeface="Montserrat Light"/>
                <a:cs typeface="Montserrat Light"/>
                <a:sym typeface="Montserrat Light"/>
              </a:rPr>
              <a:t>Lower quality of life</a:t>
            </a:r>
            <a:endParaRPr sz="1400" dirty="0">
              <a:ea typeface="Montserrat Light"/>
              <a:cs typeface="Montserrat Light"/>
              <a:sym typeface="Montserrat Light"/>
            </a:endParaRPr>
          </a:p>
          <a:p>
            <a:pPr marL="228611" indent="-182042">
              <a:spcBef>
                <a:spcPts val="600"/>
              </a:spcBef>
              <a:buSzPts val="3700"/>
              <a:buFont typeface="Montserrat Light"/>
              <a:buChar char="•"/>
            </a:pPr>
            <a:r>
              <a:rPr lang="en-US" sz="2467" dirty="0">
                <a:ea typeface="Montserrat Light"/>
                <a:cs typeface="Montserrat Light"/>
                <a:sym typeface="Montserrat Light"/>
              </a:rPr>
              <a:t>Low self-esteem</a:t>
            </a:r>
            <a:endParaRPr sz="1400" dirty="0">
              <a:ea typeface="Montserrat Light"/>
              <a:cs typeface="Montserrat Light"/>
              <a:sym typeface="Montserrat Light"/>
            </a:endParaRPr>
          </a:p>
          <a:p>
            <a:pPr marL="228611" indent="-182042">
              <a:spcBef>
                <a:spcPts val="600"/>
              </a:spcBef>
              <a:buSzPts val="3700"/>
              <a:buFont typeface="Montserrat Light"/>
              <a:buChar char="•"/>
            </a:pPr>
            <a:r>
              <a:rPr lang="en-US" sz="2467" dirty="0">
                <a:ea typeface="Montserrat Light"/>
                <a:cs typeface="Montserrat Light"/>
                <a:sym typeface="Montserrat Light"/>
              </a:rPr>
              <a:t>Reduced self-efficacy</a:t>
            </a:r>
            <a:endParaRPr sz="1400" dirty="0">
              <a:ea typeface="Montserrat Light"/>
              <a:cs typeface="Montserrat Light"/>
              <a:sym typeface="Montserrat Light"/>
            </a:endParaRPr>
          </a:p>
          <a:p>
            <a:pPr marL="228611" indent="-182042">
              <a:spcBef>
                <a:spcPts val="600"/>
              </a:spcBef>
              <a:buSzPts val="3700"/>
              <a:buFont typeface="Montserrat Light"/>
              <a:buChar char="•"/>
            </a:pPr>
            <a:r>
              <a:rPr lang="en-US" sz="2467" dirty="0">
                <a:ea typeface="Montserrat Light"/>
                <a:cs typeface="Montserrat Light"/>
                <a:sym typeface="Montserrat Light"/>
              </a:rPr>
              <a:t>Anger and resentment</a:t>
            </a:r>
            <a:endParaRPr sz="1400" dirty="0">
              <a:ea typeface="Montserrat Light"/>
              <a:cs typeface="Montserrat Light"/>
              <a:sym typeface="Montserrat Light"/>
            </a:endParaRPr>
          </a:p>
          <a:p>
            <a:pPr marL="228611" indent="-182042">
              <a:spcBef>
                <a:spcPts val="600"/>
              </a:spcBef>
              <a:buSzPts val="3700"/>
              <a:buFont typeface="Montserrat Light"/>
              <a:buChar char="•"/>
            </a:pPr>
            <a:r>
              <a:rPr lang="en-US" sz="2467" dirty="0">
                <a:ea typeface="Montserrat Light"/>
                <a:cs typeface="Montserrat Light"/>
                <a:sym typeface="Montserrat Light"/>
              </a:rPr>
              <a:t>Lower treatment adherence</a:t>
            </a:r>
            <a:endParaRPr sz="1400" dirty="0">
              <a:ea typeface="Montserrat Light"/>
              <a:cs typeface="Montserrat Light"/>
              <a:sym typeface="Montserrat Light"/>
            </a:endParaRPr>
          </a:p>
        </p:txBody>
      </p:sp>
      <p:sp>
        <p:nvSpPr>
          <p:cNvPr id="142" name="Google Shape;142;g2e937b04a21_1_201"/>
          <p:cNvSpPr/>
          <p:nvPr/>
        </p:nvSpPr>
        <p:spPr>
          <a:xfrm>
            <a:off x="54533" y="3213667"/>
            <a:ext cx="4264400" cy="1200800"/>
          </a:xfrm>
          <a:prstGeom prst="rightArrow">
            <a:avLst>
              <a:gd name="adj1" fmla="val 50000"/>
              <a:gd name="adj2" fmla="val 50000"/>
            </a:avLst>
          </a:prstGeom>
          <a:solidFill>
            <a:srgbClr val="7F7F7F"/>
          </a:solidFill>
          <a:ln>
            <a:noFill/>
          </a:ln>
        </p:spPr>
        <p:txBody>
          <a:bodyPr spcFirstLastPara="1" wrap="square" lIns="91433" tIns="45700" rIns="91433" bIns="45700" anchor="ctr" anchorCtr="0">
            <a:noAutofit/>
          </a:bodyPr>
          <a:lstStyle/>
          <a:p>
            <a:pPr algn="ctr"/>
            <a:r>
              <a:rPr lang="en-US" sz="2400" dirty="0">
                <a:solidFill>
                  <a:schemeClr val="lt1"/>
                </a:solidFill>
                <a:ea typeface="Montserrat Light"/>
                <a:cs typeface="Montserrat Light"/>
                <a:sym typeface="Montserrat Light"/>
              </a:rPr>
              <a:t>Internal stigma leads to:</a:t>
            </a:r>
            <a:endParaRPr sz="2400" dirty="0">
              <a:solidFill>
                <a:schemeClr val="lt1"/>
              </a:solidFill>
              <a:ea typeface="Montserrat Light"/>
              <a:cs typeface="Montserrat Light"/>
              <a:sym typeface="Montserrat Light"/>
            </a:endParaRPr>
          </a:p>
        </p:txBody>
      </p:sp>
      <p:pic>
        <p:nvPicPr>
          <p:cNvPr id="143" name="Google Shape;143;g2e937b04a21_1_201"/>
          <p:cNvPicPr preferRelativeResize="0"/>
          <p:nvPr/>
        </p:nvPicPr>
        <p:blipFill rotWithShape="1">
          <a:blip r:embed="rId3">
            <a:alphaModFix/>
          </a:blip>
          <a:srcRect/>
          <a:stretch/>
        </p:blipFill>
        <p:spPr>
          <a:xfrm>
            <a:off x="10254398" y="133415"/>
            <a:ext cx="1937600" cy="839867"/>
          </a:xfrm>
          <a:prstGeom prst="rect">
            <a:avLst/>
          </a:prstGeom>
          <a:noFill/>
          <a:ln>
            <a:noFill/>
          </a:ln>
        </p:spPr>
      </p:pic>
      <p:sp>
        <p:nvSpPr>
          <p:cNvPr id="144" name="Google Shape;144;g2e937b04a21_1_201"/>
          <p:cNvSpPr txBox="1"/>
          <p:nvPr/>
        </p:nvSpPr>
        <p:spPr>
          <a:xfrm>
            <a:off x="257967" y="1177801"/>
            <a:ext cx="11529000" cy="1087329"/>
          </a:xfrm>
          <a:prstGeom prst="rect">
            <a:avLst/>
          </a:prstGeom>
          <a:noFill/>
          <a:ln>
            <a:noFill/>
          </a:ln>
        </p:spPr>
        <p:txBody>
          <a:bodyPr spcFirstLastPara="1" wrap="square" lIns="60950" tIns="60950" rIns="60950" bIns="60950" anchor="t" anchorCtr="0">
            <a:spAutoFit/>
          </a:bodyPr>
          <a:lstStyle/>
          <a:p>
            <a:pPr marL="228611" indent="-228611">
              <a:buClr>
                <a:schemeClr val="dk1"/>
              </a:buClr>
              <a:buSzPts val="4800"/>
              <a:buFont typeface="Montserrat Light"/>
              <a:buChar char="•"/>
            </a:pPr>
            <a:r>
              <a:rPr lang="en-US" sz="3133" dirty="0">
                <a:solidFill>
                  <a:schemeClr val="dk1"/>
                </a:solidFill>
                <a:ea typeface="Montserrat Light"/>
                <a:cs typeface="Montserrat Light"/>
                <a:sym typeface="Montserrat Light"/>
              </a:rPr>
              <a:t>84.8% of people living with HIV experience </a:t>
            </a:r>
            <a:r>
              <a:rPr lang="en-US" sz="3133" dirty="0" err="1">
                <a:solidFill>
                  <a:schemeClr val="dk1"/>
                </a:solidFill>
                <a:ea typeface="Montserrat Light"/>
                <a:cs typeface="Montserrat Light"/>
                <a:sym typeface="Montserrat Light"/>
              </a:rPr>
              <a:t>internalised</a:t>
            </a:r>
            <a:r>
              <a:rPr lang="en-US" sz="3133" dirty="0">
                <a:solidFill>
                  <a:schemeClr val="dk1"/>
                </a:solidFill>
                <a:ea typeface="Montserrat Light"/>
                <a:cs typeface="Montserrat Light"/>
                <a:sym typeface="Montserrat Light"/>
              </a:rPr>
              <a:t> stigma </a:t>
            </a:r>
            <a:r>
              <a:rPr lang="en-US" i="1" dirty="0">
                <a:solidFill>
                  <a:schemeClr val="dk1"/>
                </a:solidFill>
                <a:ea typeface="Montserrat Light"/>
                <a:cs typeface="Montserrat Light"/>
                <a:sym typeface="Montserrat Light"/>
              </a:rPr>
              <a:t>(PLHIV Stigma Index, Dec 2023)</a:t>
            </a:r>
            <a:endParaRPr sz="100" i="1" dirty="0">
              <a:ea typeface="Montserrat Light"/>
              <a:cs typeface="Montserrat Light"/>
              <a:sym typeface="Montserrat Light"/>
            </a:endParaRPr>
          </a:p>
        </p:txBody>
      </p:sp>
      <p:sp>
        <p:nvSpPr>
          <p:cNvPr id="145" name="Google Shape;145;g2e937b04a21_1_201"/>
          <p:cNvSpPr txBox="1"/>
          <p:nvPr/>
        </p:nvSpPr>
        <p:spPr>
          <a:xfrm>
            <a:off x="831600" y="261435"/>
            <a:ext cx="10528800" cy="1063689"/>
          </a:xfrm>
          <a:prstGeom prst="rect">
            <a:avLst/>
          </a:prstGeom>
          <a:noFill/>
          <a:ln>
            <a:noFill/>
          </a:ln>
        </p:spPr>
        <p:txBody>
          <a:bodyPr spcFirstLastPara="1" wrap="square" lIns="0" tIns="0" rIns="0" bIns="0" anchor="t" anchorCtr="0">
            <a:spAutoFit/>
          </a:bodyPr>
          <a:lstStyle/>
          <a:p>
            <a:pPr algn="ctr">
              <a:lnSpc>
                <a:spcPct val="144013"/>
              </a:lnSpc>
              <a:buClr>
                <a:srgbClr val="000000"/>
              </a:buClr>
              <a:buSzPts val="3199"/>
            </a:pPr>
            <a:r>
              <a:rPr lang="en-US" sz="4800" dirty="0">
                <a:solidFill>
                  <a:schemeClr val="accent2"/>
                </a:solidFill>
                <a:ea typeface="Montserrat Light"/>
                <a:cs typeface="Montserrat Light"/>
                <a:sym typeface="Montserrat Light"/>
              </a:rPr>
              <a:t>Why does it matter?</a:t>
            </a:r>
            <a:endParaRPr sz="4800" dirty="0">
              <a:solidFill>
                <a:schemeClr val="accent2"/>
              </a:solidFill>
              <a:ea typeface="Montserrat Light"/>
              <a:cs typeface="Montserrat Light"/>
              <a:sym typeface="Montserrat Ligh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pic>
        <p:nvPicPr>
          <p:cNvPr id="150" name="Google Shape;150;p5"/>
          <p:cNvPicPr preferRelativeResize="0"/>
          <p:nvPr/>
        </p:nvPicPr>
        <p:blipFill rotWithShape="1">
          <a:blip r:embed="rId3">
            <a:alphaModFix/>
          </a:blip>
          <a:srcRect/>
          <a:stretch/>
        </p:blipFill>
        <p:spPr>
          <a:xfrm>
            <a:off x="10011086" y="-350922"/>
            <a:ext cx="5022228" cy="1616244"/>
          </a:xfrm>
          <a:prstGeom prst="rect">
            <a:avLst/>
          </a:prstGeom>
          <a:noFill/>
          <a:ln>
            <a:noFill/>
          </a:ln>
        </p:spPr>
      </p:pic>
      <p:pic>
        <p:nvPicPr>
          <p:cNvPr id="151" name="Google Shape;151;p5"/>
          <p:cNvPicPr preferRelativeResize="0"/>
          <p:nvPr/>
        </p:nvPicPr>
        <p:blipFill rotWithShape="1">
          <a:blip r:embed="rId4">
            <a:alphaModFix/>
          </a:blip>
          <a:srcRect/>
          <a:stretch/>
        </p:blipFill>
        <p:spPr>
          <a:xfrm>
            <a:off x="10449800" y="107352"/>
            <a:ext cx="1614167" cy="699683"/>
          </a:xfrm>
          <a:prstGeom prst="rect">
            <a:avLst/>
          </a:prstGeom>
          <a:noFill/>
          <a:ln>
            <a:noFill/>
          </a:ln>
        </p:spPr>
      </p:pic>
      <p:sp>
        <p:nvSpPr>
          <p:cNvPr id="152" name="Google Shape;152;p5"/>
          <p:cNvSpPr txBox="1"/>
          <p:nvPr/>
        </p:nvSpPr>
        <p:spPr>
          <a:xfrm>
            <a:off x="831592" y="294029"/>
            <a:ext cx="10528800" cy="738857"/>
          </a:xfrm>
          <a:prstGeom prst="rect">
            <a:avLst/>
          </a:prstGeom>
          <a:noFill/>
          <a:ln>
            <a:noFill/>
          </a:ln>
        </p:spPr>
        <p:txBody>
          <a:bodyPr spcFirstLastPara="1" wrap="square" lIns="0" tIns="0" rIns="0" bIns="0" anchor="t" anchorCtr="0">
            <a:spAutoFit/>
          </a:bodyPr>
          <a:lstStyle/>
          <a:p>
            <a:pPr algn="ctr">
              <a:lnSpc>
                <a:spcPct val="144013"/>
              </a:lnSpc>
              <a:buClr>
                <a:srgbClr val="000000"/>
              </a:buClr>
              <a:buSzPts val="3199"/>
            </a:pPr>
            <a:r>
              <a:rPr lang="en-US" sz="3334" dirty="0">
                <a:solidFill>
                  <a:schemeClr val="accent2"/>
                </a:solidFill>
                <a:ea typeface="Montserrat Light"/>
                <a:cs typeface="Montserrat Light"/>
                <a:sym typeface="Montserrat Light"/>
              </a:rPr>
              <a:t>Inclusion, acceptance and belonging</a:t>
            </a:r>
            <a:endParaRPr sz="3334" dirty="0">
              <a:solidFill>
                <a:schemeClr val="accent2"/>
              </a:solidFill>
              <a:ea typeface="Montserrat Light"/>
              <a:cs typeface="Montserrat Light"/>
              <a:sym typeface="Montserrat Light"/>
            </a:endParaRPr>
          </a:p>
        </p:txBody>
      </p:sp>
      <p:pic>
        <p:nvPicPr>
          <p:cNvPr id="153" name="Google Shape;153;p5"/>
          <p:cNvPicPr preferRelativeResize="0"/>
          <p:nvPr/>
        </p:nvPicPr>
        <p:blipFill rotWithShape="1">
          <a:blip r:embed="rId5">
            <a:alphaModFix/>
          </a:blip>
          <a:srcRect/>
          <a:stretch/>
        </p:blipFill>
        <p:spPr>
          <a:xfrm>
            <a:off x="1077100" y="1157958"/>
            <a:ext cx="10037800" cy="559269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grpSp>
        <p:nvGrpSpPr>
          <p:cNvPr id="158" name="Google Shape;158;g2e937b04a21_1_342"/>
          <p:cNvGrpSpPr/>
          <p:nvPr/>
        </p:nvGrpSpPr>
        <p:grpSpPr>
          <a:xfrm>
            <a:off x="-177638" y="5730312"/>
            <a:ext cx="12547360" cy="2156401"/>
            <a:chOff x="0" y="-38100"/>
            <a:chExt cx="4956949" cy="851906"/>
          </a:xfrm>
        </p:grpSpPr>
        <p:sp>
          <p:nvSpPr>
            <p:cNvPr id="159" name="Google Shape;159;g2e937b04a21_1_342"/>
            <p:cNvSpPr/>
            <p:nvPr/>
          </p:nvSpPr>
          <p:spPr>
            <a:xfrm>
              <a:off x="0" y="0"/>
              <a:ext cx="4956949" cy="813806"/>
            </a:xfrm>
            <a:custGeom>
              <a:avLst/>
              <a:gdLst/>
              <a:ahLst/>
              <a:cxnLst/>
              <a:rect l="l" t="t" r="r" b="b"/>
              <a:pathLst>
                <a:path w="4956949" h="813806" extrusionOk="0">
                  <a:moveTo>
                    <a:pt x="0" y="0"/>
                  </a:moveTo>
                  <a:lnTo>
                    <a:pt x="4956949" y="0"/>
                  </a:lnTo>
                  <a:lnTo>
                    <a:pt x="4956949" y="813806"/>
                  </a:lnTo>
                  <a:lnTo>
                    <a:pt x="0" y="813806"/>
                  </a:lnTo>
                  <a:close/>
                </a:path>
              </a:pathLst>
            </a:custGeom>
            <a:solidFill>
              <a:srgbClr val="EBDDD7"/>
            </a:solidFill>
            <a:ln>
              <a:noFill/>
            </a:ln>
          </p:spPr>
          <p:txBody>
            <a:bodyPr/>
            <a:lstStyle/>
            <a:p>
              <a:endParaRPr lang="en-US" sz="1200"/>
            </a:p>
          </p:txBody>
        </p:sp>
        <p:sp>
          <p:nvSpPr>
            <p:cNvPr id="160" name="Google Shape;160;g2e937b04a21_1_342"/>
            <p:cNvSpPr txBox="1"/>
            <p:nvPr/>
          </p:nvSpPr>
          <p:spPr>
            <a:xfrm>
              <a:off x="0" y="-38100"/>
              <a:ext cx="812700" cy="850800"/>
            </a:xfrm>
            <a:prstGeom prst="rect">
              <a:avLst/>
            </a:prstGeom>
            <a:noFill/>
            <a:ln>
              <a:noFill/>
            </a:ln>
          </p:spPr>
          <p:txBody>
            <a:bodyPr spcFirstLastPara="1" wrap="square" lIns="33867" tIns="33867" rIns="33867" bIns="33867" anchor="ctr" anchorCtr="0">
              <a:noAutofit/>
            </a:bodyPr>
            <a:lstStyle/>
            <a:p>
              <a:pPr algn="ctr">
                <a:lnSpc>
                  <a:spcPct val="147722"/>
                </a:lnSpc>
              </a:pPr>
              <a:endParaRPr sz="1200">
                <a:solidFill>
                  <a:schemeClr val="dk1"/>
                </a:solidFill>
                <a:latin typeface="Calibri"/>
                <a:ea typeface="Calibri"/>
                <a:cs typeface="Calibri"/>
                <a:sym typeface="Calibri"/>
              </a:endParaRPr>
            </a:p>
          </p:txBody>
        </p:sp>
      </p:grpSp>
      <p:pic>
        <p:nvPicPr>
          <p:cNvPr id="161" name="Google Shape;161;g2e937b04a21_1_342"/>
          <p:cNvPicPr preferRelativeResize="0"/>
          <p:nvPr/>
        </p:nvPicPr>
        <p:blipFill rotWithShape="1">
          <a:blip r:embed="rId3">
            <a:alphaModFix/>
          </a:blip>
          <a:srcRect/>
          <a:stretch/>
        </p:blipFill>
        <p:spPr>
          <a:xfrm>
            <a:off x="8673014" y="6138109"/>
            <a:ext cx="1051034" cy="492672"/>
          </a:xfrm>
          <a:prstGeom prst="rect">
            <a:avLst/>
          </a:prstGeom>
          <a:noFill/>
          <a:ln>
            <a:noFill/>
          </a:ln>
        </p:spPr>
      </p:pic>
      <p:pic>
        <p:nvPicPr>
          <p:cNvPr id="162" name="Google Shape;162;g2e937b04a21_1_342"/>
          <p:cNvPicPr preferRelativeResize="0"/>
          <p:nvPr/>
        </p:nvPicPr>
        <p:blipFill rotWithShape="1">
          <a:blip r:embed="rId4">
            <a:alphaModFix/>
          </a:blip>
          <a:srcRect/>
          <a:stretch/>
        </p:blipFill>
        <p:spPr>
          <a:xfrm>
            <a:off x="6793437" y="6144562"/>
            <a:ext cx="1136591" cy="492672"/>
          </a:xfrm>
          <a:prstGeom prst="rect">
            <a:avLst/>
          </a:prstGeom>
          <a:noFill/>
          <a:ln>
            <a:noFill/>
          </a:ln>
        </p:spPr>
      </p:pic>
      <p:pic>
        <p:nvPicPr>
          <p:cNvPr id="163" name="Google Shape;163;g2e937b04a21_1_342"/>
          <p:cNvPicPr preferRelativeResize="0"/>
          <p:nvPr/>
        </p:nvPicPr>
        <p:blipFill rotWithShape="1">
          <a:blip r:embed="rId5">
            <a:alphaModFix/>
          </a:blip>
          <a:srcRect/>
          <a:stretch/>
        </p:blipFill>
        <p:spPr>
          <a:xfrm>
            <a:off x="1955281" y="6231151"/>
            <a:ext cx="971087" cy="404840"/>
          </a:xfrm>
          <a:prstGeom prst="rect">
            <a:avLst/>
          </a:prstGeom>
          <a:noFill/>
          <a:ln>
            <a:noFill/>
          </a:ln>
        </p:spPr>
      </p:pic>
      <p:pic>
        <p:nvPicPr>
          <p:cNvPr id="164" name="Google Shape;164;g2e937b04a21_1_342"/>
          <p:cNvPicPr preferRelativeResize="0"/>
          <p:nvPr/>
        </p:nvPicPr>
        <p:blipFill rotWithShape="1">
          <a:blip r:embed="rId6">
            <a:alphaModFix/>
          </a:blip>
          <a:srcRect/>
          <a:stretch/>
        </p:blipFill>
        <p:spPr>
          <a:xfrm>
            <a:off x="737508" y="6101029"/>
            <a:ext cx="474786" cy="579739"/>
          </a:xfrm>
          <a:prstGeom prst="rect">
            <a:avLst/>
          </a:prstGeom>
          <a:noFill/>
          <a:ln>
            <a:noFill/>
          </a:ln>
        </p:spPr>
      </p:pic>
      <p:pic>
        <p:nvPicPr>
          <p:cNvPr id="165" name="Google Shape;165;g2e937b04a21_1_342"/>
          <p:cNvPicPr preferRelativeResize="0"/>
          <p:nvPr/>
        </p:nvPicPr>
        <p:blipFill rotWithShape="1">
          <a:blip r:embed="rId7">
            <a:alphaModFix/>
          </a:blip>
          <a:srcRect/>
          <a:stretch/>
        </p:blipFill>
        <p:spPr>
          <a:xfrm>
            <a:off x="5040211" y="6271455"/>
            <a:ext cx="1010239" cy="324232"/>
          </a:xfrm>
          <a:prstGeom prst="rect">
            <a:avLst/>
          </a:prstGeom>
          <a:noFill/>
          <a:ln>
            <a:noFill/>
          </a:ln>
        </p:spPr>
      </p:pic>
      <p:pic>
        <p:nvPicPr>
          <p:cNvPr id="166" name="Google Shape;166;g2e937b04a21_1_342"/>
          <p:cNvPicPr preferRelativeResize="0"/>
          <p:nvPr/>
        </p:nvPicPr>
        <p:blipFill rotWithShape="1">
          <a:blip r:embed="rId8">
            <a:alphaModFix/>
          </a:blip>
          <a:srcRect/>
          <a:stretch/>
        </p:blipFill>
        <p:spPr>
          <a:xfrm>
            <a:off x="3668653" y="6138110"/>
            <a:ext cx="535816" cy="497882"/>
          </a:xfrm>
          <a:prstGeom prst="rect">
            <a:avLst/>
          </a:prstGeom>
          <a:noFill/>
          <a:ln>
            <a:noFill/>
          </a:ln>
        </p:spPr>
      </p:pic>
      <p:pic>
        <p:nvPicPr>
          <p:cNvPr id="167" name="Google Shape;167;g2e937b04a21_1_342"/>
          <p:cNvPicPr preferRelativeResize="0"/>
          <p:nvPr/>
        </p:nvPicPr>
        <p:blipFill rotWithShape="1">
          <a:blip r:embed="rId9">
            <a:alphaModFix/>
          </a:blip>
          <a:srcRect/>
          <a:stretch/>
        </p:blipFill>
        <p:spPr>
          <a:xfrm>
            <a:off x="10469200" y="6147350"/>
            <a:ext cx="985293" cy="533417"/>
          </a:xfrm>
          <a:prstGeom prst="rect">
            <a:avLst/>
          </a:prstGeom>
          <a:noFill/>
          <a:ln>
            <a:noFill/>
          </a:ln>
        </p:spPr>
      </p:pic>
      <p:sp>
        <p:nvSpPr>
          <p:cNvPr id="168" name="Google Shape;168;g2e937b04a21_1_342"/>
          <p:cNvSpPr txBox="1"/>
          <p:nvPr/>
        </p:nvSpPr>
        <p:spPr>
          <a:xfrm>
            <a:off x="737508" y="67476"/>
            <a:ext cx="12294800" cy="775597"/>
          </a:xfrm>
          <a:prstGeom prst="rect">
            <a:avLst/>
          </a:prstGeom>
          <a:noFill/>
          <a:ln>
            <a:noFill/>
          </a:ln>
        </p:spPr>
        <p:txBody>
          <a:bodyPr spcFirstLastPara="1" wrap="square" lIns="0" tIns="0" rIns="0" bIns="0" anchor="t" anchorCtr="0">
            <a:spAutoFit/>
          </a:bodyPr>
          <a:lstStyle/>
          <a:p>
            <a:pPr algn="ctr">
              <a:lnSpc>
                <a:spcPct val="140000"/>
              </a:lnSpc>
            </a:pPr>
            <a:r>
              <a:rPr lang="en-US" sz="3600" dirty="0">
                <a:solidFill>
                  <a:srgbClr val="D97F76"/>
                </a:solidFill>
                <a:ea typeface="Montserrat Light"/>
                <a:cs typeface="Montserrat Light"/>
                <a:sym typeface="Montserrat Light"/>
              </a:rPr>
              <a:t>Programme and research-based approach</a:t>
            </a:r>
            <a:endParaRPr sz="3600" dirty="0">
              <a:ea typeface="Montserrat Light"/>
              <a:cs typeface="Montserrat Light"/>
              <a:sym typeface="Montserrat Light"/>
            </a:endParaRPr>
          </a:p>
        </p:txBody>
      </p:sp>
      <p:grpSp>
        <p:nvGrpSpPr>
          <p:cNvPr id="169" name="Google Shape;169;g2e937b04a21_1_342"/>
          <p:cNvGrpSpPr/>
          <p:nvPr/>
        </p:nvGrpSpPr>
        <p:grpSpPr>
          <a:xfrm>
            <a:off x="1" y="746146"/>
            <a:ext cx="9347871" cy="4086861"/>
            <a:chOff x="0" y="-38100"/>
            <a:chExt cx="3692962" cy="1614552"/>
          </a:xfrm>
        </p:grpSpPr>
        <p:sp>
          <p:nvSpPr>
            <p:cNvPr id="170" name="Google Shape;170;g2e937b04a21_1_342"/>
            <p:cNvSpPr/>
            <p:nvPr/>
          </p:nvSpPr>
          <p:spPr>
            <a:xfrm>
              <a:off x="0" y="0"/>
              <a:ext cx="3692962" cy="1576452"/>
            </a:xfrm>
            <a:custGeom>
              <a:avLst/>
              <a:gdLst/>
              <a:ahLst/>
              <a:cxnLst/>
              <a:rect l="l" t="t" r="r" b="b"/>
              <a:pathLst>
                <a:path w="3692962" h="1576452" extrusionOk="0">
                  <a:moveTo>
                    <a:pt x="0" y="0"/>
                  </a:moveTo>
                  <a:lnTo>
                    <a:pt x="3692962" y="0"/>
                  </a:lnTo>
                  <a:lnTo>
                    <a:pt x="3692962" y="1576452"/>
                  </a:lnTo>
                  <a:lnTo>
                    <a:pt x="0" y="1576452"/>
                  </a:lnTo>
                  <a:close/>
                </a:path>
              </a:pathLst>
            </a:custGeom>
            <a:solidFill>
              <a:srgbClr val="D97F76">
                <a:alpha val="14900"/>
              </a:srgbClr>
            </a:solidFill>
            <a:ln>
              <a:noFill/>
            </a:ln>
          </p:spPr>
          <p:txBody>
            <a:bodyPr/>
            <a:lstStyle/>
            <a:p>
              <a:endParaRPr lang="en-US" sz="1200"/>
            </a:p>
          </p:txBody>
        </p:sp>
        <p:sp>
          <p:nvSpPr>
            <p:cNvPr id="171" name="Google Shape;171;g2e937b04a21_1_342"/>
            <p:cNvSpPr txBox="1"/>
            <p:nvPr/>
          </p:nvSpPr>
          <p:spPr>
            <a:xfrm>
              <a:off x="0" y="-38100"/>
              <a:ext cx="812700" cy="850800"/>
            </a:xfrm>
            <a:prstGeom prst="rect">
              <a:avLst/>
            </a:prstGeom>
            <a:noFill/>
            <a:ln>
              <a:noFill/>
            </a:ln>
          </p:spPr>
          <p:txBody>
            <a:bodyPr spcFirstLastPara="1" wrap="square" lIns="33867" tIns="33867" rIns="33867" bIns="33867" anchor="ctr" anchorCtr="0">
              <a:noAutofit/>
            </a:bodyPr>
            <a:lstStyle/>
            <a:p>
              <a:pPr algn="ctr">
                <a:lnSpc>
                  <a:spcPct val="147722"/>
                </a:lnSpc>
              </a:pPr>
              <a:endParaRPr sz="1200">
                <a:solidFill>
                  <a:schemeClr val="dk1"/>
                </a:solidFill>
                <a:latin typeface="Calibri"/>
                <a:ea typeface="Calibri"/>
                <a:cs typeface="Calibri"/>
                <a:sym typeface="Calibri"/>
              </a:endParaRPr>
            </a:p>
          </p:txBody>
        </p:sp>
      </p:grpSp>
      <p:grpSp>
        <p:nvGrpSpPr>
          <p:cNvPr id="172" name="Google Shape;172;g2e937b04a21_1_342"/>
          <p:cNvGrpSpPr/>
          <p:nvPr/>
        </p:nvGrpSpPr>
        <p:grpSpPr>
          <a:xfrm>
            <a:off x="812767" y="1921649"/>
            <a:ext cx="9890699" cy="3808652"/>
            <a:chOff x="0" y="-38100"/>
            <a:chExt cx="3907411" cy="1344673"/>
          </a:xfrm>
        </p:grpSpPr>
        <p:sp>
          <p:nvSpPr>
            <p:cNvPr id="173" name="Google Shape;173;g2e937b04a21_1_342"/>
            <p:cNvSpPr/>
            <p:nvPr/>
          </p:nvSpPr>
          <p:spPr>
            <a:xfrm>
              <a:off x="0" y="0"/>
              <a:ext cx="3907411" cy="1306573"/>
            </a:xfrm>
            <a:custGeom>
              <a:avLst/>
              <a:gdLst/>
              <a:ahLst/>
              <a:cxnLst/>
              <a:rect l="l" t="t" r="r" b="b"/>
              <a:pathLst>
                <a:path w="3907411" h="1306573" extrusionOk="0">
                  <a:moveTo>
                    <a:pt x="0" y="0"/>
                  </a:moveTo>
                  <a:lnTo>
                    <a:pt x="3907411" y="0"/>
                  </a:lnTo>
                  <a:lnTo>
                    <a:pt x="3907411" y="1306573"/>
                  </a:lnTo>
                  <a:lnTo>
                    <a:pt x="0" y="1306573"/>
                  </a:lnTo>
                  <a:close/>
                </a:path>
              </a:pathLst>
            </a:custGeom>
            <a:solidFill>
              <a:srgbClr val="D97F76"/>
            </a:solidFill>
            <a:ln>
              <a:noFill/>
            </a:ln>
          </p:spPr>
          <p:txBody>
            <a:bodyPr/>
            <a:lstStyle/>
            <a:p>
              <a:endParaRPr lang="en-US" sz="1200"/>
            </a:p>
          </p:txBody>
        </p:sp>
        <p:sp>
          <p:nvSpPr>
            <p:cNvPr id="174" name="Google Shape;174;g2e937b04a21_1_342"/>
            <p:cNvSpPr txBox="1"/>
            <p:nvPr/>
          </p:nvSpPr>
          <p:spPr>
            <a:xfrm>
              <a:off x="0" y="-38100"/>
              <a:ext cx="812700" cy="850800"/>
            </a:xfrm>
            <a:prstGeom prst="rect">
              <a:avLst/>
            </a:prstGeom>
            <a:noFill/>
            <a:ln>
              <a:noFill/>
            </a:ln>
          </p:spPr>
          <p:txBody>
            <a:bodyPr spcFirstLastPara="1" wrap="square" lIns="33867" tIns="33867" rIns="33867" bIns="33867" anchor="ctr" anchorCtr="0">
              <a:noAutofit/>
            </a:bodyPr>
            <a:lstStyle/>
            <a:p>
              <a:pPr algn="ctr">
                <a:lnSpc>
                  <a:spcPct val="147722"/>
                </a:lnSpc>
              </a:pPr>
              <a:endParaRPr sz="1200">
                <a:solidFill>
                  <a:schemeClr val="dk1"/>
                </a:solidFill>
                <a:latin typeface="Calibri"/>
                <a:ea typeface="Calibri"/>
                <a:cs typeface="Calibri"/>
                <a:sym typeface="Calibri"/>
              </a:endParaRPr>
            </a:p>
          </p:txBody>
        </p:sp>
      </p:grpSp>
      <p:sp>
        <p:nvSpPr>
          <p:cNvPr id="175" name="Google Shape;175;g2e937b04a21_1_342"/>
          <p:cNvSpPr txBox="1"/>
          <p:nvPr/>
        </p:nvSpPr>
        <p:spPr>
          <a:xfrm>
            <a:off x="974917" y="2126957"/>
            <a:ext cx="9566400" cy="3232231"/>
          </a:xfrm>
          <a:prstGeom prst="rect">
            <a:avLst/>
          </a:prstGeom>
          <a:noFill/>
          <a:ln>
            <a:noFill/>
          </a:ln>
        </p:spPr>
        <p:txBody>
          <a:bodyPr spcFirstLastPara="1" wrap="square" lIns="0" tIns="0" rIns="0" bIns="0" anchor="t" anchorCtr="0">
            <a:spAutoFit/>
          </a:bodyPr>
          <a:lstStyle/>
          <a:p>
            <a:pPr marL="304815" indent="-258246">
              <a:lnSpc>
                <a:spcPct val="140000"/>
              </a:lnSpc>
              <a:buClr>
                <a:schemeClr val="lt1"/>
              </a:buClr>
              <a:buSzPts val="2500"/>
              <a:buFont typeface="Montserrat"/>
              <a:buChar char="●"/>
            </a:pPr>
            <a:r>
              <a:rPr lang="en-US" sz="1667" dirty="0" err="1">
                <a:solidFill>
                  <a:schemeClr val="lt1"/>
                </a:solidFill>
                <a:ea typeface="Montserrat"/>
                <a:cs typeface="Montserrat"/>
                <a:sym typeface="Montserrat"/>
              </a:rPr>
              <a:t>Wakakosha</a:t>
            </a:r>
            <a:r>
              <a:rPr lang="en-US" sz="1667" dirty="0">
                <a:solidFill>
                  <a:schemeClr val="lt1"/>
                </a:solidFill>
                <a:ea typeface="Montserrat"/>
                <a:cs typeface="Montserrat"/>
                <a:sym typeface="Montserrat"/>
              </a:rPr>
              <a:t> is a unique evidence-based, peer-led intervention approach to address internal stigma and improve quality of life for young people.</a:t>
            </a:r>
            <a:endParaRPr sz="1667" dirty="0">
              <a:solidFill>
                <a:schemeClr val="lt1"/>
              </a:solidFill>
              <a:ea typeface="Montserrat"/>
              <a:cs typeface="Montserrat"/>
              <a:sym typeface="Montserrat"/>
            </a:endParaRPr>
          </a:p>
          <a:p>
            <a:pPr marL="304815" indent="-258246">
              <a:lnSpc>
                <a:spcPct val="140005"/>
              </a:lnSpc>
              <a:buClr>
                <a:schemeClr val="lt1"/>
              </a:buClr>
              <a:buSzPts val="2500"/>
              <a:buFont typeface="Montserrat"/>
              <a:buChar char="●"/>
            </a:pPr>
            <a:r>
              <a:rPr lang="en-US" sz="1667" dirty="0">
                <a:solidFill>
                  <a:schemeClr val="lt1"/>
                </a:solidFill>
                <a:ea typeface="Montserrat"/>
                <a:cs typeface="Montserrat"/>
                <a:sym typeface="Montserrat"/>
              </a:rPr>
              <a:t>Integrated into existing Zvandiri Peer Counsellors (ZPC) programme * </a:t>
            </a:r>
            <a:endParaRPr sz="1667" dirty="0">
              <a:solidFill>
                <a:schemeClr val="lt1"/>
              </a:solidFill>
              <a:ea typeface="Montserrat"/>
              <a:cs typeface="Montserrat"/>
              <a:sym typeface="Montserrat"/>
            </a:endParaRPr>
          </a:p>
          <a:p>
            <a:pPr marL="304815" indent="-258246">
              <a:lnSpc>
                <a:spcPct val="140000"/>
              </a:lnSpc>
              <a:buClr>
                <a:schemeClr val="lt1"/>
              </a:buClr>
              <a:buSzPts val="2500"/>
              <a:buFont typeface="Montserrat"/>
              <a:buChar char="●"/>
            </a:pPr>
            <a:r>
              <a:rPr lang="en-US" sz="1667" dirty="0">
                <a:solidFill>
                  <a:schemeClr val="lt1"/>
                </a:solidFill>
                <a:ea typeface="Montserrat"/>
                <a:cs typeface="Montserrat"/>
                <a:sym typeface="Montserrat"/>
              </a:rPr>
              <a:t>Multi-pronged approach based on inquiry-based stress reduction (IBSR), a technique of self-inquiry combined with mindfulness, creativity (music, poetry, writing, drawing)</a:t>
            </a:r>
            <a:endParaRPr sz="1667" dirty="0">
              <a:solidFill>
                <a:schemeClr val="lt1"/>
              </a:solidFill>
              <a:ea typeface="Montserrat"/>
              <a:cs typeface="Montserrat"/>
              <a:sym typeface="Montserrat"/>
            </a:endParaRPr>
          </a:p>
          <a:p>
            <a:pPr marL="304815" indent="-258246">
              <a:lnSpc>
                <a:spcPct val="140000"/>
              </a:lnSpc>
              <a:buClr>
                <a:schemeClr val="lt1"/>
              </a:buClr>
              <a:buSzPts val="2500"/>
              <a:buFont typeface="Montserrat"/>
              <a:buChar char="●"/>
            </a:pPr>
            <a:r>
              <a:rPr lang="en-US" sz="1667" dirty="0">
                <a:solidFill>
                  <a:schemeClr val="lt1"/>
                </a:solidFill>
                <a:ea typeface="Montserrat"/>
                <a:cs typeface="Montserrat"/>
                <a:sym typeface="Montserrat"/>
              </a:rPr>
              <a:t>6 day camp (16 session), training of trainers, ongoing community of practice and an online resource bank.</a:t>
            </a:r>
            <a:endParaRPr sz="1667" dirty="0">
              <a:solidFill>
                <a:schemeClr val="lt1"/>
              </a:solidFill>
              <a:ea typeface="Montserrat"/>
              <a:cs typeface="Montserrat"/>
              <a:sym typeface="Montserrat"/>
            </a:endParaRPr>
          </a:p>
          <a:p>
            <a:pPr marL="304815" indent="-258246">
              <a:lnSpc>
                <a:spcPct val="140005"/>
              </a:lnSpc>
              <a:buClr>
                <a:schemeClr val="lt1"/>
              </a:buClr>
              <a:buSzPts val="2500"/>
              <a:buFont typeface="Montserrat"/>
              <a:buChar char="●"/>
            </a:pPr>
            <a:r>
              <a:rPr lang="en-US" sz="1667" dirty="0">
                <a:solidFill>
                  <a:schemeClr val="lt1"/>
                </a:solidFill>
                <a:ea typeface="Montserrat"/>
                <a:cs typeface="Montserrat"/>
                <a:sym typeface="Montserrat"/>
              </a:rPr>
              <a:t>Co-created with and for adolescents and young people (18 - 24yrs) living with HIV in all their diversity</a:t>
            </a:r>
            <a:endParaRPr sz="1733" dirty="0">
              <a:ea typeface="Montserrat Light"/>
              <a:cs typeface="Montserrat Light"/>
              <a:sym typeface="Montserrat Light"/>
            </a:endParaRPr>
          </a:p>
        </p:txBody>
      </p:sp>
      <p:sp>
        <p:nvSpPr>
          <p:cNvPr id="176" name="Google Shape;176;g2e937b04a21_1_342"/>
          <p:cNvSpPr txBox="1"/>
          <p:nvPr/>
        </p:nvSpPr>
        <p:spPr>
          <a:xfrm>
            <a:off x="-326470" y="1111013"/>
            <a:ext cx="11743600" cy="517065"/>
          </a:xfrm>
          <a:prstGeom prst="rect">
            <a:avLst/>
          </a:prstGeom>
          <a:noFill/>
          <a:ln>
            <a:noFill/>
          </a:ln>
        </p:spPr>
        <p:txBody>
          <a:bodyPr spcFirstLastPara="1" wrap="square" lIns="0" tIns="0" rIns="0" bIns="0" anchor="t" anchorCtr="0">
            <a:spAutoFit/>
          </a:bodyPr>
          <a:lstStyle/>
          <a:p>
            <a:pPr algn="ctr">
              <a:lnSpc>
                <a:spcPct val="140005"/>
              </a:lnSpc>
            </a:pPr>
            <a:r>
              <a:rPr lang="en-US" sz="2400" dirty="0">
                <a:solidFill>
                  <a:srgbClr val="D97F76"/>
                </a:solidFill>
                <a:ea typeface="Montserrat Light"/>
                <a:cs typeface="Montserrat Light"/>
                <a:sym typeface="Montserrat Light"/>
              </a:rPr>
              <a:t>What is </a:t>
            </a:r>
            <a:r>
              <a:rPr lang="en-US" sz="2400" dirty="0" err="1">
                <a:solidFill>
                  <a:srgbClr val="D97F76"/>
                </a:solidFill>
                <a:ea typeface="Montserrat Light"/>
                <a:cs typeface="Montserrat Light"/>
                <a:sym typeface="Montserrat Light"/>
              </a:rPr>
              <a:t>Wakakosha</a:t>
            </a:r>
            <a:r>
              <a:rPr lang="en-US" sz="2400" dirty="0">
                <a:solidFill>
                  <a:srgbClr val="D97F76"/>
                </a:solidFill>
                <a:ea typeface="Montserrat Light"/>
                <a:cs typeface="Montserrat Light"/>
                <a:sym typeface="Montserrat Light"/>
              </a:rPr>
              <a:t> (I’m Worth it) - Zimbabwe</a:t>
            </a:r>
            <a:endParaRPr sz="2400" dirty="0">
              <a:ea typeface="Montserrat Light"/>
              <a:cs typeface="Montserrat Light"/>
              <a:sym typeface="Montserrat Light"/>
            </a:endParaRPr>
          </a:p>
        </p:txBody>
      </p:sp>
      <p:sp>
        <p:nvSpPr>
          <p:cNvPr id="177" name="Google Shape;177;g2e937b04a21_1_342"/>
          <p:cNvSpPr txBox="1"/>
          <p:nvPr/>
        </p:nvSpPr>
        <p:spPr>
          <a:xfrm>
            <a:off x="295000" y="5266600"/>
            <a:ext cx="11897000" cy="1416991"/>
          </a:xfrm>
          <a:prstGeom prst="rect">
            <a:avLst/>
          </a:prstGeom>
          <a:noFill/>
          <a:ln>
            <a:noFill/>
          </a:ln>
        </p:spPr>
        <p:txBody>
          <a:bodyPr spcFirstLastPara="1" wrap="square" lIns="0" tIns="0" rIns="0" bIns="0" anchor="t" anchorCtr="0">
            <a:spAutoFit/>
          </a:bodyPr>
          <a:lstStyle/>
          <a:p>
            <a:pPr marL="304815">
              <a:lnSpc>
                <a:spcPct val="140005"/>
              </a:lnSpc>
            </a:pPr>
            <a:endParaRPr sz="1200" dirty="0">
              <a:solidFill>
                <a:srgbClr val="D97F76"/>
              </a:solidFill>
              <a:latin typeface="Montserrat"/>
              <a:ea typeface="Montserrat"/>
              <a:cs typeface="Montserrat"/>
              <a:sym typeface="Montserrat"/>
            </a:endParaRPr>
          </a:p>
          <a:p>
            <a:pPr marL="304815">
              <a:lnSpc>
                <a:spcPct val="140005"/>
              </a:lnSpc>
            </a:pPr>
            <a:endParaRPr sz="1333" dirty="0">
              <a:solidFill>
                <a:srgbClr val="D97F76"/>
              </a:solidFill>
              <a:latin typeface="Montserrat"/>
              <a:ea typeface="Montserrat"/>
              <a:cs typeface="Montserrat"/>
              <a:sym typeface="Montserrat"/>
            </a:endParaRPr>
          </a:p>
          <a:p>
            <a:pPr>
              <a:lnSpc>
                <a:spcPct val="150000"/>
              </a:lnSpc>
            </a:pPr>
            <a:r>
              <a:rPr lang="en-US" sz="800" dirty="0">
                <a:solidFill>
                  <a:srgbClr val="D97F76"/>
                </a:solidFill>
                <a:ea typeface="Montserrat"/>
                <a:cs typeface="Montserrat"/>
                <a:sym typeface="Montserrat"/>
              </a:rPr>
              <a:t>* </a:t>
            </a:r>
            <a:r>
              <a:rPr lang="en-US" sz="800" b="1" dirty="0">
                <a:solidFill>
                  <a:srgbClr val="D97F76"/>
                </a:solidFill>
                <a:ea typeface="Montserrat"/>
                <a:cs typeface="Montserrat"/>
                <a:sym typeface="Montserrat"/>
              </a:rPr>
              <a:t>Evaluating a multi-component, community-based program to improve adherence and retention in care among adolescents living with HIV in Zimbabwe: study protocol for a cluster randomized controlled trial</a:t>
            </a:r>
            <a:r>
              <a:rPr lang="en-US" sz="800" dirty="0">
                <a:solidFill>
                  <a:srgbClr val="D97F76"/>
                </a:solidFill>
                <a:ea typeface="Montserrat"/>
                <a:cs typeface="Montserrat"/>
                <a:sym typeface="Montserrat"/>
              </a:rPr>
              <a:t>. </a:t>
            </a:r>
            <a:r>
              <a:rPr lang="en-US" sz="800" dirty="0" err="1">
                <a:solidFill>
                  <a:srgbClr val="D97F76"/>
                </a:solidFill>
                <a:ea typeface="Montserrat"/>
                <a:cs typeface="Montserrat"/>
                <a:sym typeface="Montserrat"/>
              </a:rPr>
              <a:t>Mavhu</a:t>
            </a:r>
            <a:r>
              <a:rPr lang="en-US" sz="800" dirty="0">
                <a:solidFill>
                  <a:srgbClr val="D97F76"/>
                </a:solidFill>
                <a:ea typeface="Montserrat"/>
                <a:cs typeface="Montserrat"/>
                <a:sym typeface="Montserrat"/>
              </a:rPr>
              <a:t> W, Willis N, </a:t>
            </a:r>
            <a:r>
              <a:rPr lang="en-US" sz="800" dirty="0" err="1">
                <a:solidFill>
                  <a:srgbClr val="D97F76"/>
                </a:solidFill>
                <a:ea typeface="Montserrat"/>
                <a:cs typeface="Montserrat"/>
                <a:sym typeface="Montserrat"/>
              </a:rPr>
              <a:t>Mufuka</a:t>
            </a:r>
            <a:r>
              <a:rPr lang="en-US" sz="800" dirty="0">
                <a:solidFill>
                  <a:srgbClr val="D97F76"/>
                </a:solidFill>
                <a:ea typeface="Montserrat"/>
                <a:cs typeface="Montserrat"/>
                <a:sym typeface="Montserrat"/>
              </a:rPr>
              <a:t> J, </a:t>
            </a:r>
            <a:r>
              <a:rPr lang="en-US" sz="800" dirty="0" err="1">
                <a:solidFill>
                  <a:srgbClr val="D97F76"/>
                </a:solidFill>
                <a:ea typeface="Montserrat"/>
                <a:cs typeface="Montserrat"/>
                <a:sym typeface="Montserrat"/>
              </a:rPr>
              <a:t>Mangenah</a:t>
            </a:r>
            <a:r>
              <a:rPr lang="en-US" sz="800" dirty="0">
                <a:solidFill>
                  <a:srgbClr val="D97F76"/>
                </a:solidFill>
                <a:ea typeface="Montserrat"/>
                <a:cs typeface="Montserrat"/>
                <a:sym typeface="Montserrat"/>
              </a:rPr>
              <a:t> C, </a:t>
            </a:r>
            <a:r>
              <a:rPr lang="en-US" sz="800" dirty="0" err="1">
                <a:solidFill>
                  <a:srgbClr val="D97F76"/>
                </a:solidFill>
                <a:ea typeface="Montserrat"/>
                <a:cs typeface="Montserrat"/>
                <a:sym typeface="Montserrat"/>
              </a:rPr>
              <a:t>Mvududu</a:t>
            </a:r>
            <a:r>
              <a:rPr lang="en-US" sz="800" dirty="0">
                <a:solidFill>
                  <a:srgbClr val="D97F76"/>
                </a:solidFill>
                <a:ea typeface="Montserrat"/>
                <a:cs typeface="Montserrat"/>
                <a:sym typeface="Montserrat"/>
              </a:rPr>
              <a:t> K, Bernays S, </a:t>
            </a:r>
            <a:r>
              <a:rPr lang="en-US" sz="800" dirty="0" err="1">
                <a:solidFill>
                  <a:srgbClr val="D97F76"/>
                </a:solidFill>
                <a:ea typeface="Montserrat"/>
                <a:cs typeface="Montserrat"/>
                <a:sym typeface="Montserrat"/>
              </a:rPr>
              <a:t>Mangezi</a:t>
            </a:r>
            <a:r>
              <a:rPr lang="en-US" sz="800" dirty="0">
                <a:solidFill>
                  <a:srgbClr val="D97F76"/>
                </a:solidFill>
                <a:ea typeface="Montserrat"/>
                <a:cs typeface="Montserrat"/>
                <a:sym typeface="Montserrat"/>
              </a:rPr>
              <a:t> W, Apollo T, Araya R, Weiss HA, Cowan FM. Trials. 2017 Oct 20;18(1):478. </a:t>
            </a:r>
            <a:r>
              <a:rPr lang="en-US" sz="800" dirty="0" err="1">
                <a:solidFill>
                  <a:srgbClr val="D97F76"/>
                </a:solidFill>
                <a:ea typeface="Montserrat"/>
                <a:cs typeface="Montserrat"/>
                <a:sym typeface="Montserrat"/>
              </a:rPr>
              <a:t>doi</a:t>
            </a:r>
            <a:r>
              <a:rPr lang="en-US" sz="800" dirty="0">
                <a:solidFill>
                  <a:srgbClr val="D97F76"/>
                </a:solidFill>
                <a:ea typeface="Montserrat"/>
                <a:cs typeface="Montserrat"/>
                <a:sym typeface="Montserrat"/>
              </a:rPr>
              <a:t>: 10.1186/s13063-017-2198-7. PMID: 29052529; PMCID: PMC5649065.</a:t>
            </a:r>
            <a:endParaRPr sz="800" dirty="0">
              <a:solidFill>
                <a:srgbClr val="D97F76"/>
              </a:solidFill>
              <a:ea typeface="Montserrat"/>
              <a:cs typeface="Montserrat"/>
              <a:sym typeface="Montserrat"/>
            </a:endParaRPr>
          </a:p>
          <a:p>
            <a:pPr marL="304815">
              <a:lnSpc>
                <a:spcPct val="115000"/>
              </a:lnSpc>
            </a:pPr>
            <a:endParaRPr sz="1200" dirty="0">
              <a:solidFill>
                <a:srgbClr val="D97F76"/>
              </a:solidFill>
              <a:latin typeface="Montserrat"/>
              <a:ea typeface="Montserrat"/>
              <a:cs typeface="Montserrat"/>
              <a:sym typeface="Montserrat"/>
            </a:endParaRPr>
          </a:p>
          <a:p>
            <a:pPr marL="304815">
              <a:lnSpc>
                <a:spcPct val="140005"/>
              </a:lnSpc>
            </a:pPr>
            <a:endParaRPr sz="1200" dirty="0">
              <a:solidFill>
                <a:srgbClr val="D97F76"/>
              </a:solidFill>
              <a:latin typeface="Montserrat"/>
              <a:ea typeface="Montserrat"/>
              <a:cs typeface="Montserrat"/>
              <a:sym typeface="Montserra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pic>
        <p:nvPicPr>
          <p:cNvPr id="182" name="Google Shape;182;g2e937b04a21_1_18"/>
          <p:cNvPicPr preferRelativeResize="0"/>
          <p:nvPr/>
        </p:nvPicPr>
        <p:blipFill>
          <a:blip r:embed="rId3">
            <a:alphaModFix/>
          </a:blip>
          <a:stretch>
            <a:fillRect/>
          </a:stretch>
        </p:blipFill>
        <p:spPr>
          <a:xfrm>
            <a:off x="-52600" y="398967"/>
            <a:ext cx="10701633" cy="5497133"/>
          </a:xfrm>
          <a:prstGeom prst="rect">
            <a:avLst/>
          </a:prstGeom>
          <a:noFill/>
          <a:ln>
            <a:noFill/>
          </a:ln>
        </p:spPr>
      </p:pic>
      <p:pic>
        <p:nvPicPr>
          <p:cNvPr id="183" name="Google Shape;183;g2e937b04a21_1_18"/>
          <p:cNvPicPr preferRelativeResize="0"/>
          <p:nvPr/>
        </p:nvPicPr>
        <p:blipFill>
          <a:blip r:embed="rId4">
            <a:alphaModFix/>
          </a:blip>
          <a:stretch>
            <a:fillRect/>
          </a:stretch>
        </p:blipFill>
        <p:spPr>
          <a:xfrm>
            <a:off x="8191717" y="475026"/>
            <a:ext cx="4000283" cy="5599850"/>
          </a:xfrm>
          <a:prstGeom prst="rect">
            <a:avLst/>
          </a:prstGeom>
          <a:noFill/>
          <a:ln>
            <a:noFill/>
          </a:ln>
        </p:spPr>
      </p:pic>
      <p:sp>
        <p:nvSpPr>
          <p:cNvPr id="184" name="Google Shape;184;g2e937b04a21_1_18"/>
          <p:cNvSpPr/>
          <p:nvPr/>
        </p:nvSpPr>
        <p:spPr>
          <a:xfrm>
            <a:off x="5206081" y="3429854"/>
            <a:ext cx="969288" cy="375050"/>
          </a:xfrm>
          <a:custGeom>
            <a:avLst/>
            <a:gdLst/>
            <a:ahLst/>
            <a:cxnLst/>
            <a:rect l="l" t="t" r="r" b="b"/>
            <a:pathLst>
              <a:path w="47152" h="22503" extrusionOk="0">
                <a:moveTo>
                  <a:pt x="26246" y="1753"/>
                </a:moveTo>
                <a:cubicBezTo>
                  <a:pt x="19293" y="362"/>
                  <a:pt x="10909" y="-933"/>
                  <a:pt x="5010" y="3002"/>
                </a:cubicBezTo>
                <a:cubicBezTo>
                  <a:pt x="1060" y="5637"/>
                  <a:pt x="-1586" y="12945"/>
                  <a:pt x="1262" y="16743"/>
                </a:cubicBezTo>
                <a:cubicBezTo>
                  <a:pt x="5897" y="22924"/>
                  <a:pt x="16022" y="22364"/>
                  <a:pt x="23748" y="22364"/>
                </a:cubicBezTo>
                <a:cubicBezTo>
                  <a:pt x="31984" y="22364"/>
                  <a:pt x="44859" y="21610"/>
                  <a:pt x="46858" y="13620"/>
                </a:cubicBezTo>
                <a:cubicBezTo>
                  <a:pt x="48037" y="8909"/>
                  <a:pt x="43969" y="2664"/>
                  <a:pt x="39362" y="1128"/>
                </a:cubicBezTo>
                <a:cubicBezTo>
                  <a:pt x="33236" y="-915"/>
                  <a:pt x="26457" y="504"/>
                  <a:pt x="20000" y="504"/>
                </a:cubicBezTo>
              </a:path>
            </a:pathLst>
          </a:custGeom>
          <a:noFill/>
          <a:ln w="9525" cap="flat" cmpd="sng">
            <a:solidFill>
              <a:schemeClr val="dk2"/>
            </a:solidFill>
            <a:prstDash val="solid"/>
            <a:round/>
            <a:headEnd type="none" w="med" len="med"/>
            <a:tailEnd type="none" w="med" len="med"/>
          </a:ln>
          <a:effectLst>
            <a:outerShdw blurRad="57150" dist="19050" dir="5400000" algn="bl" rotWithShape="0">
              <a:srgbClr val="000000">
                <a:alpha val="50000"/>
              </a:srgbClr>
            </a:outerShdw>
          </a:effectLst>
        </p:spPr>
        <p:txBody>
          <a:bodyPr/>
          <a:lstStyle/>
          <a:p>
            <a:endParaRPr lang="en-US" sz="12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grpSp>
        <p:nvGrpSpPr>
          <p:cNvPr id="189" name="Google Shape;189;g2e937b04a21_1_27"/>
          <p:cNvGrpSpPr/>
          <p:nvPr/>
        </p:nvGrpSpPr>
        <p:grpSpPr>
          <a:xfrm>
            <a:off x="-177638" y="5730312"/>
            <a:ext cx="12547360" cy="2156401"/>
            <a:chOff x="0" y="-38100"/>
            <a:chExt cx="4956949" cy="851906"/>
          </a:xfrm>
        </p:grpSpPr>
        <p:sp>
          <p:nvSpPr>
            <p:cNvPr id="190" name="Google Shape;190;g2e937b04a21_1_27"/>
            <p:cNvSpPr/>
            <p:nvPr/>
          </p:nvSpPr>
          <p:spPr>
            <a:xfrm>
              <a:off x="0" y="0"/>
              <a:ext cx="4956949" cy="813806"/>
            </a:xfrm>
            <a:custGeom>
              <a:avLst/>
              <a:gdLst/>
              <a:ahLst/>
              <a:cxnLst/>
              <a:rect l="l" t="t" r="r" b="b"/>
              <a:pathLst>
                <a:path w="4956949" h="813806" extrusionOk="0">
                  <a:moveTo>
                    <a:pt x="0" y="0"/>
                  </a:moveTo>
                  <a:lnTo>
                    <a:pt x="4956949" y="0"/>
                  </a:lnTo>
                  <a:lnTo>
                    <a:pt x="4956949" y="813806"/>
                  </a:lnTo>
                  <a:lnTo>
                    <a:pt x="0" y="813806"/>
                  </a:lnTo>
                  <a:close/>
                </a:path>
              </a:pathLst>
            </a:custGeom>
            <a:solidFill>
              <a:srgbClr val="EBDDD7"/>
            </a:solidFill>
            <a:ln>
              <a:noFill/>
            </a:ln>
          </p:spPr>
          <p:txBody>
            <a:bodyPr/>
            <a:lstStyle/>
            <a:p>
              <a:endParaRPr lang="en-US" sz="1200"/>
            </a:p>
          </p:txBody>
        </p:sp>
        <p:sp>
          <p:nvSpPr>
            <p:cNvPr id="191" name="Google Shape;191;g2e937b04a21_1_27"/>
            <p:cNvSpPr txBox="1"/>
            <p:nvPr/>
          </p:nvSpPr>
          <p:spPr>
            <a:xfrm>
              <a:off x="0" y="-38100"/>
              <a:ext cx="812700" cy="850800"/>
            </a:xfrm>
            <a:prstGeom prst="rect">
              <a:avLst/>
            </a:prstGeom>
            <a:noFill/>
            <a:ln>
              <a:noFill/>
            </a:ln>
          </p:spPr>
          <p:txBody>
            <a:bodyPr spcFirstLastPara="1" wrap="square" lIns="33867" tIns="33867" rIns="33867" bIns="33867" anchor="ctr" anchorCtr="0">
              <a:noAutofit/>
            </a:bodyPr>
            <a:lstStyle/>
            <a:p>
              <a:pPr algn="ctr">
                <a:lnSpc>
                  <a:spcPct val="147722"/>
                </a:lnSpc>
              </a:pPr>
              <a:endParaRPr sz="1200">
                <a:solidFill>
                  <a:schemeClr val="dk1"/>
                </a:solidFill>
                <a:latin typeface="Calibri"/>
                <a:ea typeface="Calibri"/>
                <a:cs typeface="Calibri"/>
                <a:sym typeface="Calibri"/>
              </a:endParaRPr>
            </a:p>
          </p:txBody>
        </p:sp>
      </p:grpSp>
      <p:pic>
        <p:nvPicPr>
          <p:cNvPr id="192" name="Google Shape;192;g2e937b04a21_1_27"/>
          <p:cNvPicPr preferRelativeResize="0"/>
          <p:nvPr/>
        </p:nvPicPr>
        <p:blipFill rotWithShape="1">
          <a:blip r:embed="rId3">
            <a:alphaModFix/>
          </a:blip>
          <a:srcRect/>
          <a:stretch/>
        </p:blipFill>
        <p:spPr>
          <a:xfrm>
            <a:off x="8673014" y="6138109"/>
            <a:ext cx="1051034" cy="492672"/>
          </a:xfrm>
          <a:prstGeom prst="rect">
            <a:avLst/>
          </a:prstGeom>
          <a:noFill/>
          <a:ln>
            <a:noFill/>
          </a:ln>
        </p:spPr>
      </p:pic>
      <p:pic>
        <p:nvPicPr>
          <p:cNvPr id="193" name="Google Shape;193;g2e937b04a21_1_27"/>
          <p:cNvPicPr preferRelativeResize="0"/>
          <p:nvPr/>
        </p:nvPicPr>
        <p:blipFill rotWithShape="1">
          <a:blip r:embed="rId4">
            <a:alphaModFix/>
          </a:blip>
          <a:srcRect/>
          <a:stretch/>
        </p:blipFill>
        <p:spPr>
          <a:xfrm>
            <a:off x="6793437" y="6144562"/>
            <a:ext cx="1136591" cy="492672"/>
          </a:xfrm>
          <a:prstGeom prst="rect">
            <a:avLst/>
          </a:prstGeom>
          <a:noFill/>
          <a:ln>
            <a:noFill/>
          </a:ln>
        </p:spPr>
      </p:pic>
      <p:pic>
        <p:nvPicPr>
          <p:cNvPr id="194" name="Google Shape;194;g2e937b04a21_1_27"/>
          <p:cNvPicPr preferRelativeResize="0"/>
          <p:nvPr/>
        </p:nvPicPr>
        <p:blipFill rotWithShape="1">
          <a:blip r:embed="rId5">
            <a:alphaModFix/>
          </a:blip>
          <a:srcRect/>
          <a:stretch/>
        </p:blipFill>
        <p:spPr>
          <a:xfrm>
            <a:off x="1955281" y="6231151"/>
            <a:ext cx="971087" cy="404840"/>
          </a:xfrm>
          <a:prstGeom prst="rect">
            <a:avLst/>
          </a:prstGeom>
          <a:noFill/>
          <a:ln>
            <a:noFill/>
          </a:ln>
        </p:spPr>
      </p:pic>
      <p:pic>
        <p:nvPicPr>
          <p:cNvPr id="195" name="Google Shape;195;g2e937b04a21_1_27"/>
          <p:cNvPicPr preferRelativeResize="0"/>
          <p:nvPr/>
        </p:nvPicPr>
        <p:blipFill rotWithShape="1">
          <a:blip r:embed="rId6">
            <a:alphaModFix/>
          </a:blip>
          <a:srcRect/>
          <a:stretch/>
        </p:blipFill>
        <p:spPr>
          <a:xfrm>
            <a:off x="737508" y="6101029"/>
            <a:ext cx="474786" cy="579739"/>
          </a:xfrm>
          <a:prstGeom prst="rect">
            <a:avLst/>
          </a:prstGeom>
          <a:noFill/>
          <a:ln>
            <a:noFill/>
          </a:ln>
        </p:spPr>
      </p:pic>
      <p:pic>
        <p:nvPicPr>
          <p:cNvPr id="196" name="Google Shape;196;g2e937b04a21_1_27"/>
          <p:cNvPicPr preferRelativeResize="0"/>
          <p:nvPr/>
        </p:nvPicPr>
        <p:blipFill rotWithShape="1">
          <a:blip r:embed="rId7">
            <a:alphaModFix/>
          </a:blip>
          <a:srcRect/>
          <a:stretch/>
        </p:blipFill>
        <p:spPr>
          <a:xfrm>
            <a:off x="5040211" y="6271455"/>
            <a:ext cx="1010239" cy="324232"/>
          </a:xfrm>
          <a:prstGeom prst="rect">
            <a:avLst/>
          </a:prstGeom>
          <a:noFill/>
          <a:ln>
            <a:noFill/>
          </a:ln>
        </p:spPr>
      </p:pic>
      <p:pic>
        <p:nvPicPr>
          <p:cNvPr id="197" name="Google Shape;197;g2e937b04a21_1_27"/>
          <p:cNvPicPr preferRelativeResize="0"/>
          <p:nvPr/>
        </p:nvPicPr>
        <p:blipFill rotWithShape="1">
          <a:blip r:embed="rId8">
            <a:alphaModFix/>
          </a:blip>
          <a:srcRect/>
          <a:stretch/>
        </p:blipFill>
        <p:spPr>
          <a:xfrm>
            <a:off x="3668653" y="6138110"/>
            <a:ext cx="535816" cy="497882"/>
          </a:xfrm>
          <a:prstGeom prst="rect">
            <a:avLst/>
          </a:prstGeom>
          <a:noFill/>
          <a:ln>
            <a:noFill/>
          </a:ln>
        </p:spPr>
      </p:pic>
      <p:pic>
        <p:nvPicPr>
          <p:cNvPr id="198" name="Google Shape;198;g2e937b04a21_1_27"/>
          <p:cNvPicPr preferRelativeResize="0"/>
          <p:nvPr/>
        </p:nvPicPr>
        <p:blipFill rotWithShape="1">
          <a:blip r:embed="rId9">
            <a:alphaModFix/>
          </a:blip>
          <a:srcRect/>
          <a:stretch/>
        </p:blipFill>
        <p:spPr>
          <a:xfrm>
            <a:off x="10469200" y="6147350"/>
            <a:ext cx="985293" cy="533417"/>
          </a:xfrm>
          <a:prstGeom prst="rect">
            <a:avLst/>
          </a:prstGeom>
          <a:noFill/>
          <a:ln>
            <a:noFill/>
          </a:ln>
        </p:spPr>
      </p:pic>
      <p:pic>
        <p:nvPicPr>
          <p:cNvPr id="199" name="Google Shape;199;g2e937b04a21_1_27"/>
          <p:cNvPicPr preferRelativeResize="0"/>
          <p:nvPr/>
        </p:nvPicPr>
        <p:blipFill rotWithShape="1">
          <a:blip r:embed="rId10">
            <a:alphaModFix/>
          </a:blip>
          <a:srcRect/>
          <a:stretch/>
        </p:blipFill>
        <p:spPr>
          <a:xfrm>
            <a:off x="-2" y="62450"/>
            <a:ext cx="3363767" cy="2023450"/>
          </a:xfrm>
          <a:prstGeom prst="rect">
            <a:avLst/>
          </a:prstGeom>
          <a:noFill/>
          <a:ln>
            <a:noFill/>
          </a:ln>
        </p:spPr>
      </p:pic>
      <p:pic>
        <p:nvPicPr>
          <p:cNvPr id="200" name="Google Shape;200;g2e937b04a21_1_27"/>
          <p:cNvPicPr preferRelativeResize="0"/>
          <p:nvPr/>
        </p:nvPicPr>
        <p:blipFill rotWithShape="1">
          <a:blip r:embed="rId11">
            <a:alphaModFix/>
          </a:blip>
          <a:srcRect/>
          <a:stretch/>
        </p:blipFill>
        <p:spPr>
          <a:xfrm>
            <a:off x="3148484" y="69076"/>
            <a:ext cx="9095567" cy="671984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grpSp>
        <p:nvGrpSpPr>
          <p:cNvPr id="205" name="Google Shape;205;g2e937b04a21_1_441"/>
          <p:cNvGrpSpPr/>
          <p:nvPr/>
        </p:nvGrpSpPr>
        <p:grpSpPr>
          <a:xfrm>
            <a:off x="-1" y="-321843"/>
            <a:ext cx="12191837" cy="5953097"/>
            <a:chOff x="0" y="-38100"/>
            <a:chExt cx="5250576" cy="2432483"/>
          </a:xfrm>
        </p:grpSpPr>
        <p:sp>
          <p:nvSpPr>
            <p:cNvPr id="206" name="Google Shape;206;g2e937b04a21_1_441"/>
            <p:cNvSpPr/>
            <p:nvPr/>
          </p:nvSpPr>
          <p:spPr>
            <a:xfrm>
              <a:off x="0" y="0"/>
              <a:ext cx="5250576" cy="2394383"/>
            </a:xfrm>
            <a:custGeom>
              <a:avLst/>
              <a:gdLst/>
              <a:ahLst/>
              <a:cxnLst/>
              <a:rect l="l" t="t" r="r" b="b"/>
              <a:pathLst>
                <a:path w="5250576" h="2394383" extrusionOk="0">
                  <a:moveTo>
                    <a:pt x="0" y="0"/>
                  </a:moveTo>
                  <a:lnTo>
                    <a:pt x="5250576" y="0"/>
                  </a:lnTo>
                  <a:lnTo>
                    <a:pt x="5250576" y="2394383"/>
                  </a:lnTo>
                  <a:lnTo>
                    <a:pt x="0" y="2394383"/>
                  </a:lnTo>
                  <a:close/>
                </a:path>
              </a:pathLst>
            </a:custGeom>
            <a:solidFill>
              <a:srgbClr val="D97F76"/>
            </a:solidFill>
            <a:ln>
              <a:noFill/>
            </a:ln>
          </p:spPr>
          <p:txBody>
            <a:bodyPr spcFirstLastPara="1" wrap="square" lIns="60967" tIns="30467" rIns="60967" bIns="30467" anchor="t" anchorCtr="0">
              <a:noAutofit/>
            </a:bodyPr>
            <a:lstStyle/>
            <a:p>
              <a:endParaRPr sz="1200">
                <a:solidFill>
                  <a:schemeClr val="dk1"/>
                </a:solidFill>
                <a:latin typeface="Calibri"/>
                <a:ea typeface="Calibri"/>
                <a:cs typeface="Calibri"/>
                <a:sym typeface="Calibri"/>
              </a:endParaRPr>
            </a:p>
          </p:txBody>
        </p:sp>
        <p:sp>
          <p:nvSpPr>
            <p:cNvPr id="207" name="Google Shape;207;g2e937b04a21_1_441"/>
            <p:cNvSpPr txBox="1"/>
            <p:nvPr/>
          </p:nvSpPr>
          <p:spPr>
            <a:xfrm>
              <a:off x="0" y="-38100"/>
              <a:ext cx="812700" cy="850800"/>
            </a:xfrm>
            <a:prstGeom prst="rect">
              <a:avLst/>
            </a:prstGeom>
            <a:noFill/>
            <a:ln>
              <a:noFill/>
            </a:ln>
          </p:spPr>
          <p:txBody>
            <a:bodyPr spcFirstLastPara="1" wrap="square" lIns="33867" tIns="33867" rIns="33867" bIns="33867" anchor="ctr" anchorCtr="0">
              <a:noAutofit/>
            </a:bodyPr>
            <a:lstStyle/>
            <a:p>
              <a:pPr algn="ctr">
                <a:lnSpc>
                  <a:spcPct val="147722"/>
                </a:lnSpc>
              </a:pPr>
              <a:endParaRPr sz="1200">
                <a:solidFill>
                  <a:schemeClr val="dk1"/>
                </a:solidFill>
                <a:latin typeface="Calibri"/>
                <a:ea typeface="Calibri"/>
                <a:cs typeface="Calibri"/>
                <a:sym typeface="Calibri"/>
              </a:endParaRPr>
            </a:p>
          </p:txBody>
        </p:sp>
      </p:grpSp>
      <p:pic>
        <p:nvPicPr>
          <p:cNvPr id="208" name="Google Shape;208;g2e937b04a21_1_441"/>
          <p:cNvPicPr preferRelativeResize="0"/>
          <p:nvPr/>
        </p:nvPicPr>
        <p:blipFill rotWithShape="1">
          <a:blip r:embed="rId3">
            <a:alphaModFix/>
          </a:blip>
          <a:srcRect/>
          <a:stretch/>
        </p:blipFill>
        <p:spPr>
          <a:xfrm>
            <a:off x="8673014" y="6138109"/>
            <a:ext cx="1051035" cy="492672"/>
          </a:xfrm>
          <a:prstGeom prst="rect">
            <a:avLst/>
          </a:prstGeom>
          <a:noFill/>
          <a:ln>
            <a:noFill/>
          </a:ln>
        </p:spPr>
      </p:pic>
      <p:pic>
        <p:nvPicPr>
          <p:cNvPr id="209" name="Google Shape;209;g2e937b04a21_1_441"/>
          <p:cNvPicPr preferRelativeResize="0"/>
          <p:nvPr/>
        </p:nvPicPr>
        <p:blipFill rotWithShape="1">
          <a:blip r:embed="rId4">
            <a:alphaModFix/>
          </a:blip>
          <a:srcRect/>
          <a:stretch/>
        </p:blipFill>
        <p:spPr>
          <a:xfrm>
            <a:off x="6793438" y="6144562"/>
            <a:ext cx="1136591" cy="492672"/>
          </a:xfrm>
          <a:prstGeom prst="rect">
            <a:avLst/>
          </a:prstGeom>
          <a:noFill/>
          <a:ln>
            <a:noFill/>
          </a:ln>
        </p:spPr>
      </p:pic>
      <p:pic>
        <p:nvPicPr>
          <p:cNvPr id="210" name="Google Shape;210;g2e937b04a21_1_441"/>
          <p:cNvPicPr preferRelativeResize="0"/>
          <p:nvPr/>
        </p:nvPicPr>
        <p:blipFill rotWithShape="1">
          <a:blip r:embed="rId5">
            <a:alphaModFix/>
          </a:blip>
          <a:srcRect/>
          <a:stretch/>
        </p:blipFill>
        <p:spPr>
          <a:xfrm>
            <a:off x="1955281" y="6231151"/>
            <a:ext cx="971087" cy="404840"/>
          </a:xfrm>
          <a:prstGeom prst="rect">
            <a:avLst/>
          </a:prstGeom>
          <a:noFill/>
          <a:ln>
            <a:noFill/>
          </a:ln>
        </p:spPr>
      </p:pic>
      <p:pic>
        <p:nvPicPr>
          <p:cNvPr id="211" name="Google Shape;211;g2e937b04a21_1_441"/>
          <p:cNvPicPr preferRelativeResize="0"/>
          <p:nvPr/>
        </p:nvPicPr>
        <p:blipFill rotWithShape="1">
          <a:blip r:embed="rId6">
            <a:alphaModFix/>
          </a:blip>
          <a:srcRect/>
          <a:stretch/>
        </p:blipFill>
        <p:spPr>
          <a:xfrm>
            <a:off x="737508" y="6101029"/>
            <a:ext cx="474786" cy="579739"/>
          </a:xfrm>
          <a:prstGeom prst="rect">
            <a:avLst/>
          </a:prstGeom>
          <a:noFill/>
          <a:ln>
            <a:noFill/>
          </a:ln>
        </p:spPr>
      </p:pic>
      <p:pic>
        <p:nvPicPr>
          <p:cNvPr id="212" name="Google Shape;212;g2e937b04a21_1_441"/>
          <p:cNvPicPr preferRelativeResize="0"/>
          <p:nvPr/>
        </p:nvPicPr>
        <p:blipFill rotWithShape="1">
          <a:blip r:embed="rId7">
            <a:alphaModFix/>
          </a:blip>
          <a:srcRect/>
          <a:stretch/>
        </p:blipFill>
        <p:spPr>
          <a:xfrm>
            <a:off x="5040211" y="6271455"/>
            <a:ext cx="1010239" cy="324232"/>
          </a:xfrm>
          <a:prstGeom prst="rect">
            <a:avLst/>
          </a:prstGeom>
          <a:noFill/>
          <a:ln>
            <a:noFill/>
          </a:ln>
        </p:spPr>
      </p:pic>
      <p:pic>
        <p:nvPicPr>
          <p:cNvPr id="213" name="Google Shape;213;g2e937b04a21_1_441"/>
          <p:cNvPicPr preferRelativeResize="0"/>
          <p:nvPr/>
        </p:nvPicPr>
        <p:blipFill rotWithShape="1">
          <a:blip r:embed="rId8">
            <a:alphaModFix/>
          </a:blip>
          <a:srcRect/>
          <a:stretch/>
        </p:blipFill>
        <p:spPr>
          <a:xfrm>
            <a:off x="3668653" y="6138110"/>
            <a:ext cx="535816" cy="497882"/>
          </a:xfrm>
          <a:prstGeom prst="rect">
            <a:avLst/>
          </a:prstGeom>
          <a:noFill/>
          <a:ln>
            <a:noFill/>
          </a:ln>
        </p:spPr>
      </p:pic>
      <p:sp>
        <p:nvSpPr>
          <p:cNvPr id="214" name="Google Shape;214;g2e937b04a21_1_441"/>
          <p:cNvSpPr txBox="1"/>
          <p:nvPr/>
        </p:nvSpPr>
        <p:spPr>
          <a:xfrm>
            <a:off x="553981" y="1010769"/>
            <a:ext cx="5174800" cy="861774"/>
          </a:xfrm>
          <a:prstGeom prst="rect">
            <a:avLst/>
          </a:prstGeom>
          <a:noFill/>
          <a:ln>
            <a:noFill/>
          </a:ln>
        </p:spPr>
        <p:txBody>
          <a:bodyPr spcFirstLastPara="1" wrap="square" lIns="0" tIns="0" rIns="0" bIns="0" anchor="t" anchorCtr="0">
            <a:spAutoFit/>
          </a:bodyPr>
          <a:lstStyle/>
          <a:p>
            <a:pPr algn="ctr">
              <a:lnSpc>
                <a:spcPct val="140000"/>
              </a:lnSpc>
            </a:pPr>
            <a:r>
              <a:rPr lang="en-US" sz="4000">
                <a:solidFill>
                  <a:srgbClr val="EBDDD7"/>
                </a:solidFill>
                <a:ea typeface="Montserrat"/>
                <a:cs typeface="Montserrat"/>
                <a:sym typeface="Montserrat"/>
              </a:rPr>
              <a:t>transformation</a:t>
            </a:r>
            <a:endParaRPr sz="933"/>
          </a:p>
        </p:txBody>
      </p:sp>
      <p:sp>
        <p:nvSpPr>
          <p:cNvPr id="215" name="Google Shape;215;g2e937b04a21_1_441"/>
          <p:cNvSpPr txBox="1"/>
          <p:nvPr/>
        </p:nvSpPr>
        <p:spPr>
          <a:xfrm>
            <a:off x="227633" y="1700734"/>
            <a:ext cx="6565800" cy="1235403"/>
          </a:xfrm>
          <a:prstGeom prst="rect">
            <a:avLst/>
          </a:prstGeom>
          <a:noFill/>
          <a:ln>
            <a:noFill/>
          </a:ln>
        </p:spPr>
        <p:txBody>
          <a:bodyPr spcFirstLastPara="1" wrap="square" lIns="0" tIns="0" rIns="0" bIns="0" anchor="t" anchorCtr="0">
            <a:spAutoFit/>
          </a:bodyPr>
          <a:lstStyle/>
          <a:p>
            <a:pPr algn="ctr">
              <a:lnSpc>
                <a:spcPct val="140002"/>
              </a:lnSpc>
            </a:pPr>
            <a:r>
              <a:rPr lang="en-US" sz="5734">
                <a:solidFill>
                  <a:srgbClr val="FFFFFF"/>
                </a:solidFill>
                <a:ea typeface="Montserrat"/>
                <a:cs typeface="Montserrat"/>
                <a:sym typeface="Montserrat"/>
              </a:rPr>
              <a:t>self worth</a:t>
            </a:r>
            <a:endParaRPr sz="933"/>
          </a:p>
        </p:txBody>
      </p:sp>
      <p:sp>
        <p:nvSpPr>
          <p:cNvPr id="216" name="Google Shape;216;g2e937b04a21_1_441"/>
          <p:cNvSpPr txBox="1"/>
          <p:nvPr/>
        </p:nvSpPr>
        <p:spPr>
          <a:xfrm>
            <a:off x="2162499" y="2644241"/>
            <a:ext cx="3192800" cy="574581"/>
          </a:xfrm>
          <a:prstGeom prst="rect">
            <a:avLst/>
          </a:prstGeom>
          <a:noFill/>
          <a:ln>
            <a:noFill/>
          </a:ln>
        </p:spPr>
        <p:txBody>
          <a:bodyPr spcFirstLastPara="1" wrap="square" lIns="0" tIns="0" rIns="0" bIns="0" anchor="t" anchorCtr="0">
            <a:spAutoFit/>
          </a:bodyPr>
          <a:lstStyle/>
          <a:p>
            <a:pPr algn="ctr">
              <a:lnSpc>
                <a:spcPct val="139995"/>
              </a:lnSpc>
            </a:pPr>
            <a:r>
              <a:rPr lang="en-US" sz="2667">
                <a:solidFill>
                  <a:srgbClr val="EBDDD7"/>
                </a:solidFill>
                <a:ea typeface="Montserrat"/>
                <a:cs typeface="Montserrat"/>
                <a:sym typeface="Montserrat"/>
              </a:rPr>
              <a:t>sense of purpose</a:t>
            </a:r>
            <a:endParaRPr sz="933"/>
          </a:p>
        </p:txBody>
      </p:sp>
      <p:sp>
        <p:nvSpPr>
          <p:cNvPr id="217" name="Google Shape;217;g2e937b04a21_1_441"/>
          <p:cNvSpPr txBox="1"/>
          <p:nvPr/>
        </p:nvSpPr>
        <p:spPr>
          <a:xfrm>
            <a:off x="4173765" y="3082764"/>
            <a:ext cx="4944000" cy="1091646"/>
          </a:xfrm>
          <a:prstGeom prst="rect">
            <a:avLst/>
          </a:prstGeom>
          <a:noFill/>
          <a:ln>
            <a:noFill/>
          </a:ln>
        </p:spPr>
        <p:txBody>
          <a:bodyPr spcFirstLastPara="1" wrap="square" lIns="0" tIns="0" rIns="0" bIns="0" anchor="t" anchorCtr="0">
            <a:spAutoFit/>
          </a:bodyPr>
          <a:lstStyle/>
          <a:p>
            <a:pPr algn="ctr">
              <a:lnSpc>
                <a:spcPct val="140002"/>
              </a:lnSpc>
            </a:pPr>
            <a:r>
              <a:rPr lang="en-US" sz="5067">
                <a:solidFill>
                  <a:srgbClr val="EBDDD7"/>
                </a:solidFill>
                <a:ea typeface="Montserrat"/>
                <a:cs typeface="Montserrat"/>
                <a:sym typeface="Montserrat"/>
              </a:rPr>
              <a:t>body positivity</a:t>
            </a:r>
            <a:endParaRPr sz="933"/>
          </a:p>
        </p:txBody>
      </p:sp>
      <p:sp>
        <p:nvSpPr>
          <p:cNvPr id="218" name="Google Shape;218;g2e937b04a21_1_441"/>
          <p:cNvSpPr txBox="1"/>
          <p:nvPr/>
        </p:nvSpPr>
        <p:spPr>
          <a:xfrm>
            <a:off x="6519102" y="2011700"/>
            <a:ext cx="4243600" cy="603242"/>
          </a:xfrm>
          <a:prstGeom prst="rect">
            <a:avLst/>
          </a:prstGeom>
          <a:noFill/>
          <a:ln>
            <a:noFill/>
          </a:ln>
        </p:spPr>
        <p:txBody>
          <a:bodyPr spcFirstLastPara="1" wrap="square" lIns="0" tIns="0" rIns="0" bIns="0" anchor="t" anchorCtr="0">
            <a:spAutoFit/>
          </a:bodyPr>
          <a:lstStyle/>
          <a:p>
            <a:pPr algn="ctr">
              <a:lnSpc>
                <a:spcPct val="140004"/>
              </a:lnSpc>
            </a:pPr>
            <a:r>
              <a:rPr lang="en-US" sz="2800">
                <a:solidFill>
                  <a:srgbClr val="FFFFFF"/>
                </a:solidFill>
                <a:ea typeface="Montserrat"/>
                <a:cs typeface="Montserrat"/>
                <a:sym typeface="Montserrat"/>
              </a:rPr>
              <a:t>improved relationships</a:t>
            </a:r>
            <a:endParaRPr sz="933"/>
          </a:p>
        </p:txBody>
      </p:sp>
      <p:sp>
        <p:nvSpPr>
          <p:cNvPr id="219" name="Google Shape;219;g2e937b04a21_1_441"/>
          <p:cNvSpPr txBox="1"/>
          <p:nvPr/>
        </p:nvSpPr>
        <p:spPr>
          <a:xfrm>
            <a:off x="5528665" y="2657500"/>
            <a:ext cx="5274800" cy="861774"/>
          </a:xfrm>
          <a:prstGeom prst="rect">
            <a:avLst/>
          </a:prstGeom>
          <a:noFill/>
          <a:ln>
            <a:noFill/>
          </a:ln>
        </p:spPr>
        <p:txBody>
          <a:bodyPr spcFirstLastPara="1" wrap="square" lIns="0" tIns="0" rIns="0" bIns="0" anchor="t" anchorCtr="0">
            <a:spAutoFit/>
          </a:bodyPr>
          <a:lstStyle/>
          <a:p>
            <a:pPr algn="ctr">
              <a:lnSpc>
                <a:spcPct val="140010"/>
              </a:lnSpc>
            </a:pPr>
            <a:r>
              <a:rPr lang="en-US" sz="4000">
                <a:solidFill>
                  <a:srgbClr val="D94148"/>
                </a:solidFill>
                <a:ea typeface="Montserrat"/>
                <a:cs typeface="Montserrat"/>
                <a:sym typeface="Montserrat"/>
              </a:rPr>
              <a:t>self forgiveness</a:t>
            </a:r>
            <a:endParaRPr sz="933"/>
          </a:p>
        </p:txBody>
      </p:sp>
      <p:sp>
        <p:nvSpPr>
          <p:cNvPr id="220" name="Google Shape;220;g2e937b04a21_1_441"/>
          <p:cNvSpPr txBox="1"/>
          <p:nvPr/>
        </p:nvSpPr>
        <p:spPr>
          <a:xfrm>
            <a:off x="5528671" y="3843915"/>
            <a:ext cx="3310800" cy="718338"/>
          </a:xfrm>
          <a:prstGeom prst="rect">
            <a:avLst/>
          </a:prstGeom>
          <a:noFill/>
          <a:ln>
            <a:noFill/>
          </a:ln>
        </p:spPr>
        <p:txBody>
          <a:bodyPr spcFirstLastPara="1" wrap="square" lIns="0" tIns="0" rIns="0" bIns="0" anchor="t" anchorCtr="0">
            <a:spAutoFit/>
          </a:bodyPr>
          <a:lstStyle/>
          <a:p>
            <a:pPr algn="ctr">
              <a:lnSpc>
                <a:spcPct val="140000"/>
              </a:lnSpc>
            </a:pPr>
            <a:r>
              <a:rPr lang="en-US" sz="3334">
                <a:solidFill>
                  <a:srgbClr val="EBDDD7"/>
                </a:solidFill>
                <a:ea typeface="Montserrat"/>
                <a:cs typeface="Montserrat"/>
                <a:sym typeface="Montserrat"/>
              </a:rPr>
              <a:t>self confidence</a:t>
            </a:r>
            <a:endParaRPr sz="933"/>
          </a:p>
        </p:txBody>
      </p:sp>
      <p:sp>
        <p:nvSpPr>
          <p:cNvPr id="221" name="Google Shape;221;g2e937b04a21_1_441"/>
          <p:cNvSpPr txBox="1"/>
          <p:nvPr/>
        </p:nvSpPr>
        <p:spPr>
          <a:xfrm>
            <a:off x="1160787" y="3516275"/>
            <a:ext cx="2886400" cy="861774"/>
          </a:xfrm>
          <a:prstGeom prst="rect">
            <a:avLst/>
          </a:prstGeom>
          <a:noFill/>
          <a:ln>
            <a:noFill/>
          </a:ln>
        </p:spPr>
        <p:txBody>
          <a:bodyPr spcFirstLastPara="1" wrap="square" lIns="0" tIns="0" rIns="0" bIns="0" anchor="t" anchorCtr="0">
            <a:spAutoFit/>
          </a:bodyPr>
          <a:lstStyle/>
          <a:p>
            <a:pPr algn="ctr">
              <a:lnSpc>
                <a:spcPct val="139990"/>
              </a:lnSpc>
            </a:pPr>
            <a:r>
              <a:rPr lang="en-US" sz="4000" dirty="0">
                <a:solidFill>
                  <a:srgbClr val="D94148"/>
                </a:solidFill>
                <a:ea typeface="Montserrat"/>
                <a:cs typeface="Montserrat"/>
                <a:sym typeface="Montserrat"/>
              </a:rPr>
              <a:t>self agency</a:t>
            </a:r>
            <a:endParaRPr sz="933" dirty="0"/>
          </a:p>
        </p:txBody>
      </p:sp>
      <p:sp>
        <p:nvSpPr>
          <p:cNvPr id="222" name="Google Shape;222;g2e937b04a21_1_441"/>
          <p:cNvSpPr txBox="1"/>
          <p:nvPr/>
        </p:nvSpPr>
        <p:spPr>
          <a:xfrm>
            <a:off x="6626221" y="4350149"/>
            <a:ext cx="4563600" cy="603242"/>
          </a:xfrm>
          <a:prstGeom prst="rect">
            <a:avLst/>
          </a:prstGeom>
          <a:noFill/>
          <a:ln>
            <a:noFill/>
          </a:ln>
        </p:spPr>
        <p:txBody>
          <a:bodyPr spcFirstLastPara="1" wrap="square" lIns="0" tIns="0" rIns="0" bIns="0" anchor="t" anchorCtr="0">
            <a:spAutoFit/>
          </a:bodyPr>
          <a:lstStyle/>
          <a:p>
            <a:pPr algn="ctr">
              <a:lnSpc>
                <a:spcPct val="140004"/>
              </a:lnSpc>
            </a:pPr>
            <a:r>
              <a:rPr lang="en-US" sz="2800">
                <a:solidFill>
                  <a:srgbClr val="FFFFFF"/>
                </a:solidFill>
                <a:ea typeface="Montserrat"/>
                <a:cs typeface="Montserrat"/>
                <a:sym typeface="Montserrat"/>
              </a:rPr>
              <a:t>entrepreneurial passions</a:t>
            </a:r>
            <a:endParaRPr sz="933"/>
          </a:p>
        </p:txBody>
      </p:sp>
      <p:sp>
        <p:nvSpPr>
          <p:cNvPr id="223" name="Google Shape;223;g2e937b04a21_1_441"/>
          <p:cNvSpPr txBox="1"/>
          <p:nvPr/>
        </p:nvSpPr>
        <p:spPr>
          <a:xfrm>
            <a:off x="5355372" y="1340969"/>
            <a:ext cx="2541600" cy="603242"/>
          </a:xfrm>
          <a:prstGeom prst="rect">
            <a:avLst/>
          </a:prstGeom>
          <a:noFill/>
          <a:ln>
            <a:noFill/>
          </a:ln>
        </p:spPr>
        <p:txBody>
          <a:bodyPr spcFirstLastPara="1" wrap="square" lIns="0" tIns="0" rIns="0" bIns="0" anchor="t" anchorCtr="0">
            <a:spAutoFit/>
          </a:bodyPr>
          <a:lstStyle/>
          <a:p>
            <a:pPr algn="ctr">
              <a:lnSpc>
                <a:spcPct val="140004"/>
              </a:lnSpc>
            </a:pPr>
            <a:r>
              <a:rPr lang="en-US" sz="2800">
                <a:solidFill>
                  <a:srgbClr val="D94148"/>
                </a:solidFill>
                <a:ea typeface="Montserrat"/>
                <a:cs typeface="Montserrat"/>
                <a:sym typeface="Montserrat"/>
              </a:rPr>
              <a:t>vital new skills</a:t>
            </a:r>
            <a:endParaRPr sz="933"/>
          </a:p>
        </p:txBody>
      </p:sp>
      <p:pic>
        <p:nvPicPr>
          <p:cNvPr id="224" name="Google Shape;224;g2e937b04a21_1_441"/>
          <p:cNvPicPr preferRelativeResize="0"/>
          <p:nvPr/>
        </p:nvPicPr>
        <p:blipFill rotWithShape="1">
          <a:blip r:embed="rId9">
            <a:alphaModFix/>
          </a:blip>
          <a:srcRect/>
          <a:stretch/>
        </p:blipFill>
        <p:spPr>
          <a:xfrm>
            <a:off x="10469200" y="6147350"/>
            <a:ext cx="985293" cy="533417"/>
          </a:xfrm>
          <a:prstGeom prst="rect">
            <a:avLst/>
          </a:prstGeom>
          <a:noFill/>
          <a:ln>
            <a:noFill/>
          </a:ln>
        </p:spPr>
      </p:pic>
      <p:sp>
        <p:nvSpPr>
          <p:cNvPr id="225" name="Google Shape;225;g2e937b04a21_1_441"/>
          <p:cNvSpPr txBox="1"/>
          <p:nvPr/>
        </p:nvSpPr>
        <p:spPr>
          <a:xfrm>
            <a:off x="132132" y="0"/>
            <a:ext cx="10968400" cy="861774"/>
          </a:xfrm>
          <a:prstGeom prst="rect">
            <a:avLst/>
          </a:prstGeom>
          <a:noFill/>
          <a:ln>
            <a:noFill/>
          </a:ln>
        </p:spPr>
        <p:txBody>
          <a:bodyPr spcFirstLastPara="1" wrap="square" lIns="0" tIns="0" rIns="0" bIns="0" anchor="t" anchorCtr="0">
            <a:spAutoFit/>
          </a:bodyPr>
          <a:lstStyle/>
          <a:p>
            <a:pPr>
              <a:lnSpc>
                <a:spcPct val="140000"/>
              </a:lnSpc>
            </a:pPr>
            <a:r>
              <a:rPr lang="en-US" sz="4000" dirty="0">
                <a:solidFill>
                  <a:srgbClr val="EBDDD7"/>
                </a:solidFill>
                <a:latin typeface="+mj-lt"/>
                <a:ea typeface="Montserrat"/>
                <a:cs typeface="Montserrat"/>
                <a:sym typeface="Montserrat"/>
              </a:rPr>
              <a:t>Research results</a:t>
            </a:r>
            <a:endParaRPr sz="933" dirty="0">
              <a:latin typeface="+mj-lt"/>
            </a:endParaRPr>
          </a:p>
        </p:txBody>
      </p:sp>
      <p:sp>
        <p:nvSpPr>
          <p:cNvPr id="226" name="Google Shape;226;g2e937b04a21_1_441"/>
          <p:cNvSpPr txBox="1"/>
          <p:nvPr/>
        </p:nvSpPr>
        <p:spPr>
          <a:xfrm>
            <a:off x="132133" y="4900667"/>
            <a:ext cx="11808000" cy="594866"/>
          </a:xfrm>
          <a:prstGeom prst="rect">
            <a:avLst/>
          </a:prstGeom>
          <a:noFill/>
          <a:ln>
            <a:noFill/>
          </a:ln>
        </p:spPr>
        <p:txBody>
          <a:bodyPr spcFirstLastPara="1" wrap="square" lIns="121900" tIns="121900" rIns="121900" bIns="121900" anchor="t" anchorCtr="0">
            <a:spAutoFit/>
          </a:bodyPr>
          <a:lstStyle/>
          <a:p>
            <a:r>
              <a:rPr lang="en-US" sz="1133">
                <a:solidFill>
                  <a:schemeClr val="lt1"/>
                </a:solidFill>
                <a:ea typeface="Montserrat Light"/>
                <a:cs typeface="Montserrat Light"/>
                <a:sym typeface="Montserrat Light"/>
              </a:rPr>
              <a:t>Wakakosha “You are Worth it”: reported impact of a community-based, peer-led HIV self-stigma intervention to improve self-worth and wellbeing among young people living with HIV in Zimbabwe - </a:t>
            </a:r>
            <a:r>
              <a:rPr lang="en-US" sz="1133" u="sng">
                <a:solidFill>
                  <a:schemeClr val="hlink"/>
                </a:solidFill>
                <a:ea typeface="Montserrat Light"/>
                <a:cs typeface="Montserrat Light"/>
                <a:sym typeface="Montserrat Light"/>
                <a:hlinkClick r:id="rId10"/>
              </a:rPr>
              <a:t>www.frontiersin.org/journals/public-health/articles/10.3389/fpubh.2023.1235150/full</a:t>
            </a:r>
            <a:r>
              <a:rPr lang="en-US" sz="1133">
                <a:solidFill>
                  <a:schemeClr val="lt1"/>
                </a:solidFill>
                <a:ea typeface="Montserrat Light"/>
                <a:cs typeface="Montserrat Light"/>
                <a:sym typeface="Montserrat Light"/>
              </a:rPr>
              <a:t> - published August 2024</a:t>
            </a:r>
            <a:endParaRPr sz="1133">
              <a:solidFill>
                <a:schemeClr val="lt1"/>
              </a:solidFill>
              <a:ea typeface="Montserrat Light"/>
              <a:cs typeface="Montserrat Light"/>
              <a:sym typeface="Montserrat Light"/>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pic>
        <p:nvPicPr>
          <p:cNvPr id="231" name="Google Shape;231;g2e937b04a21_1_572"/>
          <p:cNvPicPr preferRelativeResize="0"/>
          <p:nvPr/>
        </p:nvPicPr>
        <p:blipFill rotWithShape="1">
          <a:blip r:embed="rId3">
            <a:alphaModFix/>
          </a:blip>
          <a:srcRect/>
          <a:stretch/>
        </p:blipFill>
        <p:spPr>
          <a:xfrm>
            <a:off x="3604700" y="0"/>
            <a:ext cx="4343400" cy="6858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pic>
        <p:nvPicPr>
          <p:cNvPr id="237" name="Google Shape;237;g2e937b04a21_1_4"/>
          <p:cNvPicPr preferRelativeResize="0"/>
          <p:nvPr/>
        </p:nvPicPr>
        <p:blipFill>
          <a:blip r:embed="rId3">
            <a:alphaModFix/>
          </a:blip>
          <a:stretch>
            <a:fillRect/>
          </a:stretch>
        </p:blipFill>
        <p:spPr>
          <a:xfrm>
            <a:off x="329117" y="805805"/>
            <a:ext cx="6679235" cy="4646417"/>
          </a:xfrm>
          <a:prstGeom prst="rect">
            <a:avLst/>
          </a:prstGeom>
          <a:noFill/>
          <a:ln>
            <a:noFill/>
          </a:ln>
        </p:spPr>
      </p:pic>
      <p:pic>
        <p:nvPicPr>
          <p:cNvPr id="238" name="Google Shape;238;g2e937b04a21_1_4">
            <a:hlinkClick r:id="rId4"/>
          </p:cNvPr>
          <p:cNvPicPr preferRelativeResize="0"/>
          <p:nvPr/>
        </p:nvPicPr>
        <p:blipFill>
          <a:blip r:embed="rId5">
            <a:alphaModFix/>
          </a:blip>
          <a:stretch>
            <a:fillRect/>
          </a:stretch>
        </p:blipFill>
        <p:spPr>
          <a:xfrm>
            <a:off x="5373384" y="3092521"/>
            <a:ext cx="6489499" cy="3552012"/>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nline Media 6" title="'Dear Me' Podcast #1">
            <a:hlinkClick r:id="" action="ppaction://media"/>
            <a:extLst>
              <a:ext uri="{FF2B5EF4-FFF2-40B4-BE49-F238E27FC236}">
                <a16:creationId xmlns:a16="http://schemas.microsoft.com/office/drawing/2014/main" id="{955F120E-50A6-9BCD-F253-554E746558A3}"/>
              </a:ext>
            </a:extLst>
          </p:cNvPr>
          <p:cNvPicPr>
            <a:picLocks noRot="1" noChangeAspect="1"/>
          </p:cNvPicPr>
          <p:nvPr>
            <a:videoFile r:link="rId1"/>
          </p:nvPr>
        </p:nvPicPr>
        <p:blipFill>
          <a:blip r:embed="rId3"/>
          <a:stretch>
            <a:fillRect/>
          </a:stretch>
        </p:blipFill>
        <p:spPr>
          <a:xfrm>
            <a:off x="0" y="0"/>
            <a:ext cx="12231702" cy="6858000"/>
          </a:xfrm>
          <a:prstGeom prst="rect">
            <a:avLst/>
          </a:prstGeom>
        </p:spPr>
      </p:pic>
    </p:spTree>
    <p:extLst>
      <p:ext uri="{BB962C8B-B14F-4D97-AF65-F5344CB8AC3E}">
        <p14:creationId xmlns:p14="http://schemas.microsoft.com/office/powerpoint/2010/main" val="1160466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Shape 242"/>
        <p:cNvGrpSpPr/>
        <p:nvPr/>
      </p:nvGrpSpPr>
      <p:grpSpPr>
        <a:xfrm>
          <a:off x="0" y="0"/>
          <a:ext cx="0" cy="0"/>
          <a:chOff x="0" y="0"/>
          <a:chExt cx="0" cy="0"/>
        </a:xfrm>
      </p:grpSpPr>
      <p:pic>
        <p:nvPicPr>
          <p:cNvPr id="243" name="Google Shape;243;g244d4e9b70c_0_4"/>
          <p:cNvPicPr preferRelativeResize="0"/>
          <p:nvPr/>
        </p:nvPicPr>
        <p:blipFill rotWithShape="1">
          <a:blip r:embed="rId3">
            <a:alphaModFix/>
          </a:blip>
          <a:srcRect/>
          <a:stretch/>
        </p:blipFill>
        <p:spPr>
          <a:xfrm>
            <a:off x="9544633" y="-58822"/>
            <a:ext cx="4472681" cy="1439390"/>
          </a:xfrm>
          <a:prstGeom prst="rect">
            <a:avLst/>
          </a:prstGeom>
          <a:noFill/>
          <a:ln>
            <a:noFill/>
          </a:ln>
        </p:spPr>
      </p:pic>
      <p:pic>
        <p:nvPicPr>
          <p:cNvPr id="244" name="Google Shape;244;g244d4e9b70c_0_4"/>
          <p:cNvPicPr preferRelativeResize="0"/>
          <p:nvPr/>
        </p:nvPicPr>
        <p:blipFill rotWithShape="1">
          <a:blip r:embed="rId4">
            <a:alphaModFix/>
          </a:blip>
          <a:srcRect/>
          <a:stretch/>
        </p:blipFill>
        <p:spPr>
          <a:xfrm>
            <a:off x="9984585" y="208273"/>
            <a:ext cx="2088289" cy="905201"/>
          </a:xfrm>
          <a:prstGeom prst="rect">
            <a:avLst/>
          </a:prstGeom>
          <a:noFill/>
          <a:ln>
            <a:noFill/>
          </a:ln>
        </p:spPr>
      </p:pic>
      <p:pic>
        <p:nvPicPr>
          <p:cNvPr id="251" name="Google Shape;251;g244d4e9b70c_0_4"/>
          <p:cNvPicPr preferRelativeResize="0"/>
          <p:nvPr/>
        </p:nvPicPr>
        <p:blipFill>
          <a:blip r:embed="rId5">
            <a:alphaModFix/>
          </a:blip>
          <a:stretch>
            <a:fillRect/>
          </a:stretch>
        </p:blipFill>
        <p:spPr>
          <a:xfrm>
            <a:off x="8766950" y="1915100"/>
            <a:ext cx="3013068" cy="1503101"/>
          </a:xfrm>
          <a:prstGeom prst="rect">
            <a:avLst/>
          </a:prstGeom>
          <a:noFill/>
          <a:ln>
            <a:noFill/>
          </a:ln>
        </p:spPr>
      </p:pic>
      <p:pic>
        <p:nvPicPr>
          <p:cNvPr id="252" name="Google Shape;252;g244d4e9b70c_0_4"/>
          <p:cNvPicPr preferRelativeResize="0"/>
          <p:nvPr/>
        </p:nvPicPr>
        <p:blipFill>
          <a:blip r:embed="rId6">
            <a:alphaModFix/>
          </a:blip>
          <a:stretch>
            <a:fillRect/>
          </a:stretch>
        </p:blipFill>
        <p:spPr>
          <a:xfrm>
            <a:off x="9630367" y="5696167"/>
            <a:ext cx="2222500" cy="889000"/>
          </a:xfrm>
          <a:prstGeom prst="rect">
            <a:avLst/>
          </a:prstGeom>
          <a:noFill/>
          <a:ln>
            <a:noFill/>
          </a:ln>
        </p:spPr>
      </p:pic>
      <p:sp>
        <p:nvSpPr>
          <p:cNvPr id="2" name="Title 1">
            <a:extLst>
              <a:ext uri="{FF2B5EF4-FFF2-40B4-BE49-F238E27FC236}">
                <a16:creationId xmlns:a16="http://schemas.microsoft.com/office/drawing/2014/main" id="{053B357A-D11F-BFA2-30AE-9F4D89B2BF5F}"/>
              </a:ext>
            </a:extLst>
          </p:cNvPr>
          <p:cNvSpPr>
            <a:spLocks noGrp="1"/>
          </p:cNvSpPr>
          <p:nvPr>
            <p:ph type="title"/>
          </p:nvPr>
        </p:nvSpPr>
        <p:spPr/>
        <p:txBody>
          <a:bodyPr/>
          <a:lstStyle/>
          <a:p>
            <a:r>
              <a:rPr lang="en-US" dirty="0">
                <a:solidFill>
                  <a:schemeClr val="accent2"/>
                </a:solidFill>
              </a:rPr>
              <a:t>Resources</a:t>
            </a:r>
          </a:p>
        </p:txBody>
      </p:sp>
      <p:sp>
        <p:nvSpPr>
          <p:cNvPr id="3" name="Content Placeholder 2">
            <a:extLst>
              <a:ext uri="{FF2B5EF4-FFF2-40B4-BE49-F238E27FC236}">
                <a16:creationId xmlns:a16="http://schemas.microsoft.com/office/drawing/2014/main" id="{2E041A84-1BBF-675F-D80C-F959DDC570A6}"/>
              </a:ext>
            </a:extLst>
          </p:cNvPr>
          <p:cNvSpPr>
            <a:spLocks noGrp="1"/>
          </p:cNvSpPr>
          <p:nvPr>
            <p:ph idx="1"/>
          </p:nvPr>
        </p:nvSpPr>
        <p:spPr>
          <a:xfrm>
            <a:off x="442913" y="2164535"/>
            <a:ext cx="7873773" cy="3291841"/>
          </a:xfrm>
        </p:spPr>
        <p:txBody>
          <a:bodyPr/>
          <a:lstStyle/>
          <a:p>
            <a:pPr marL="0" indent="0">
              <a:lnSpc>
                <a:spcPct val="115000"/>
              </a:lnSpc>
              <a:buClr>
                <a:srgbClr val="000000"/>
              </a:buClr>
              <a:buSzPts val="1300"/>
              <a:buNone/>
            </a:pPr>
            <a:r>
              <a:rPr lang="en-US" sz="1333" dirty="0">
                <a:solidFill>
                  <a:schemeClr val="tx2"/>
                </a:solidFill>
                <a:ea typeface="Montserrat Light"/>
                <a:cs typeface="Montserrat Light"/>
                <a:sym typeface="Montserrat Light"/>
              </a:rPr>
              <a:t>Informative videos on self-stigma</a:t>
            </a:r>
          </a:p>
          <a:p>
            <a:pPr marL="304815" indent="-232845">
              <a:lnSpc>
                <a:spcPct val="115000"/>
              </a:lnSpc>
              <a:buClr>
                <a:schemeClr val="dk1"/>
              </a:buClr>
              <a:buSzPts val="1900"/>
              <a:buFont typeface="Montserrat Light"/>
              <a:buChar char="❖"/>
            </a:pPr>
            <a:r>
              <a:rPr lang="en-US" sz="1267" dirty="0">
                <a:solidFill>
                  <a:schemeClr val="dk1"/>
                </a:solidFill>
                <a:ea typeface="Montserrat Light"/>
                <a:cs typeface="Montserrat Light"/>
                <a:sym typeface="Montserrat Light"/>
              </a:rPr>
              <a:t>What is Self-Stigma?: </a:t>
            </a:r>
            <a:r>
              <a:rPr lang="en-US" sz="1267" dirty="0">
                <a:solidFill>
                  <a:schemeClr val="dk1"/>
                </a:solidFill>
                <a:ea typeface="Montserrat Light"/>
                <a:cs typeface="Montserrat Light"/>
                <a:sym typeface="Montserrat Light"/>
                <a:hlinkClick r:id="rId7"/>
              </a:rPr>
              <a:t>Watch this video </a:t>
            </a:r>
            <a:r>
              <a:rPr lang="en-US" sz="1267" dirty="0">
                <a:solidFill>
                  <a:schemeClr val="dk1"/>
                </a:solidFill>
                <a:ea typeface="Montserrat Light"/>
                <a:cs typeface="Montserrat Light"/>
                <a:sym typeface="Montserrat Light"/>
              </a:rPr>
              <a:t>to learn the basics, what self-stigma is and what it can look like.</a:t>
            </a:r>
            <a:br>
              <a:rPr lang="en-US" sz="1267" u="sng" dirty="0">
                <a:solidFill>
                  <a:srgbClr val="1155CC"/>
                </a:solidFill>
                <a:ea typeface="Montserrat Light"/>
                <a:cs typeface="Montserrat Light"/>
                <a:sym typeface="Montserrat Light"/>
              </a:rPr>
            </a:br>
            <a:endParaRPr lang="en-US" sz="1267" dirty="0">
              <a:solidFill>
                <a:schemeClr val="dk1"/>
              </a:solidFill>
              <a:ea typeface="Montserrat Light"/>
              <a:cs typeface="Montserrat Light"/>
              <a:sym typeface="Montserrat Light"/>
            </a:endParaRPr>
          </a:p>
          <a:p>
            <a:pPr marL="304815" indent="-228611">
              <a:lnSpc>
                <a:spcPct val="115000"/>
              </a:lnSpc>
              <a:buClr>
                <a:schemeClr val="dk1"/>
              </a:buClr>
              <a:buSzPts val="1800"/>
              <a:buFont typeface="Montserrat Light"/>
              <a:buChar char="❖"/>
            </a:pPr>
            <a:r>
              <a:rPr lang="en-US" sz="1200" dirty="0">
                <a:solidFill>
                  <a:schemeClr val="dk1"/>
                </a:solidFill>
                <a:ea typeface="Montserrat Light"/>
                <a:cs typeface="Montserrat Light"/>
                <a:sym typeface="Montserrat Light"/>
              </a:rPr>
              <a:t>The </a:t>
            </a:r>
            <a:r>
              <a:rPr lang="en-US" sz="1200" dirty="0" err="1">
                <a:solidFill>
                  <a:schemeClr val="dk1"/>
                </a:solidFill>
                <a:ea typeface="Montserrat Light"/>
                <a:cs typeface="Montserrat Light"/>
                <a:sym typeface="Montserrat Light"/>
              </a:rPr>
              <a:t>Wakakosha</a:t>
            </a:r>
            <a:r>
              <a:rPr lang="en-US" sz="1200" dirty="0">
                <a:solidFill>
                  <a:schemeClr val="dk1"/>
                </a:solidFill>
                <a:ea typeface="Montserrat Light"/>
                <a:cs typeface="Montserrat Light"/>
                <a:sym typeface="Montserrat Light"/>
              </a:rPr>
              <a:t> Song</a:t>
            </a:r>
          </a:p>
          <a:p>
            <a:pPr marL="84152" indent="0">
              <a:lnSpc>
                <a:spcPct val="115000"/>
              </a:lnSpc>
              <a:buClr>
                <a:srgbClr val="000000"/>
              </a:buClr>
              <a:buSzPts val="1200"/>
              <a:buNone/>
            </a:pPr>
            <a:r>
              <a:rPr lang="en-US" sz="1200" dirty="0">
                <a:solidFill>
                  <a:schemeClr val="dk1"/>
                </a:solidFill>
                <a:ea typeface="Montserrat Light"/>
                <a:cs typeface="Montserrat Light"/>
                <a:sym typeface="Montserrat Light"/>
              </a:rPr>
              <a:t>This </a:t>
            </a:r>
            <a:r>
              <a:rPr lang="en-US" sz="1200" dirty="0">
                <a:solidFill>
                  <a:schemeClr val="dk1"/>
                </a:solidFill>
                <a:ea typeface="Montserrat Light"/>
                <a:cs typeface="Montserrat Light"/>
                <a:sym typeface="Montserrat Light"/>
                <a:hlinkClick r:id="rId8"/>
              </a:rPr>
              <a:t>inspirational song </a:t>
            </a:r>
            <a:r>
              <a:rPr lang="en-US" sz="1200" dirty="0">
                <a:solidFill>
                  <a:schemeClr val="dk1"/>
                </a:solidFill>
                <a:ea typeface="Montserrat Light"/>
                <a:cs typeface="Montserrat Light"/>
                <a:sym typeface="Montserrat Light"/>
              </a:rPr>
              <a:t>was created by young people affected by HIV living in Zimbabwe and taking part in the </a:t>
            </a:r>
            <a:r>
              <a:rPr lang="en-US" sz="1200" dirty="0" err="1">
                <a:solidFill>
                  <a:schemeClr val="dk1"/>
                </a:solidFill>
                <a:ea typeface="Montserrat Light"/>
                <a:cs typeface="Montserrat Light"/>
                <a:sym typeface="Montserrat Light"/>
              </a:rPr>
              <a:t>Wakakosha</a:t>
            </a:r>
            <a:r>
              <a:rPr lang="en-US" sz="1200" dirty="0">
                <a:solidFill>
                  <a:schemeClr val="dk1"/>
                </a:solidFill>
                <a:ea typeface="Montserrat Light"/>
                <a:cs typeface="Montserrat Light"/>
                <a:sym typeface="Montserrat Light"/>
              </a:rPr>
              <a:t> ('I am worth it') programme. During a creative songwriting series of workshops they went through the experience of telling their story, dive deep into what dealing with HIV-related self-stigma meant to them, and used these feelings to compile the </a:t>
            </a:r>
            <a:r>
              <a:rPr lang="en-US" sz="1200" dirty="0" err="1">
                <a:solidFill>
                  <a:schemeClr val="dk1"/>
                </a:solidFill>
                <a:ea typeface="Montserrat Light"/>
                <a:cs typeface="Montserrat Light"/>
                <a:sym typeface="Montserrat Light"/>
              </a:rPr>
              <a:t>Wakakosha</a:t>
            </a:r>
            <a:r>
              <a:rPr lang="en-US" sz="1200" dirty="0">
                <a:solidFill>
                  <a:schemeClr val="dk1"/>
                </a:solidFill>
                <a:ea typeface="Montserrat Light"/>
                <a:cs typeface="Montserrat Light"/>
                <a:sym typeface="Montserrat Light"/>
              </a:rPr>
              <a:t> song.</a:t>
            </a:r>
            <a:br>
              <a:rPr lang="en-US" sz="1200" dirty="0">
                <a:solidFill>
                  <a:schemeClr val="dk1"/>
                </a:solidFill>
                <a:ea typeface="Montserrat Light"/>
                <a:cs typeface="Montserrat Light"/>
                <a:sym typeface="Montserrat Light"/>
              </a:rPr>
            </a:br>
            <a:endParaRPr lang="en-US" sz="1200" dirty="0">
              <a:solidFill>
                <a:schemeClr val="dk1"/>
              </a:solidFill>
              <a:ea typeface="Montserrat Light"/>
              <a:cs typeface="Montserrat Light"/>
              <a:sym typeface="Montserrat Light"/>
            </a:endParaRPr>
          </a:p>
          <a:p>
            <a:pPr marL="304815" indent="-228611">
              <a:lnSpc>
                <a:spcPct val="115000"/>
              </a:lnSpc>
              <a:buClr>
                <a:schemeClr val="dk1"/>
              </a:buClr>
              <a:buSzPts val="1800"/>
              <a:buFont typeface="Montserrat Light"/>
              <a:buChar char="❖"/>
            </a:pPr>
            <a:r>
              <a:rPr lang="en-US" sz="1200" dirty="0">
                <a:solidFill>
                  <a:schemeClr val="dk1"/>
                </a:solidFill>
                <a:ea typeface="Montserrat Light"/>
                <a:cs typeface="Montserrat Light"/>
                <a:sym typeface="Montserrat Light"/>
              </a:rPr>
              <a:t>Embrace yourself - A video series on Thoughts, Self-Stigma, Self-Worth and Self-Love. </a:t>
            </a:r>
          </a:p>
          <a:p>
            <a:pPr marL="84152" indent="0">
              <a:lnSpc>
                <a:spcPct val="115000"/>
              </a:lnSpc>
              <a:buClr>
                <a:srgbClr val="000000"/>
              </a:buClr>
              <a:buSzPts val="1200"/>
              <a:buNone/>
            </a:pPr>
            <a:r>
              <a:rPr lang="en-US" sz="1200" dirty="0">
                <a:solidFill>
                  <a:schemeClr val="dk1"/>
                </a:solidFill>
                <a:ea typeface="Montserrat Light"/>
                <a:cs typeface="Montserrat Light"/>
                <a:sym typeface="Montserrat Light"/>
                <a:hlinkClick r:id="rId9"/>
              </a:rPr>
              <a:t>These series of videos </a:t>
            </a:r>
            <a:r>
              <a:rPr lang="en-US" sz="1200" dirty="0">
                <a:solidFill>
                  <a:schemeClr val="dk1"/>
                </a:solidFill>
                <a:ea typeface="Montserrat Light"/>
                <a:cs typeface="Montserrat Light"/>
                <a:sym typeface="Montserrat Light"/>
              </a:rPr>
              <a:t>were made to support communities of sex workers, people living with HIV, people who use drugs, transgender people, men who have sex with men and others who are marginalized in society - in Vietnam and worldwide.  It is for all people who believe their thoughts.... It is our intention that it can reach many people.</a:t>
            </a:r>
          </a:p>
          <a:p>
            <a:endParaRPr lang="en-US" dirty="0"/>
          </a:p>
        </p:txBody>
      </p:sp>
      <p:sp>
        <p:nvSpPr>
          <p:cNvPr id="4" name="Google Shape;250;g244d4e9b70c_0_4">
            <a:extLst>
              <a:ext uri="{FF2B5EF4-FFF2-40B4-BE49-F238E27FC236}">
                <a16:creationId xmlns:a16="http://schemas.microsoft.com/office/drawing/2014/main" id="{22B1CC22-0571-7CCF-4876-573BED46D2B8}"/>
              </a:ext>
            </a:extLst>
          </p:cNvPr>
          <p:cNvSpPr txBox="1"/>
          <p:nvPr/>
        </p:nvSpPr>
        <p:spPr>
          <a:xfrm>
            <a:off x="336287" y="5402118"/>
            <a:ext cx="9068970" cy="1196782"/>
          </a:xfrm>
          <a:prstGeom prst="rect">
            <a:avLst/>
          </a:prstGeom>
          <a:noFill/>
          <a:ln>
            <a:noFill/>
          </a:ln>
        </p:spPr>
        <p:txBody>
          <a:bodyPr spcFirstLastPara="1" wrap="square" lIns="60950" tIns="60950" rIns="60950" bIns="60950" anchor="t" anchorCtr="0">
            <a:spAutoFit/>
          </a:bodyPr>
          <a:lstStyle/>
          <a:p>
            <a:pPr>
              <a:lnSpc>
                <a:spcPct val="115000"/>
              </a:lnSpc>
              <a:buClr>
                <a:srgbClr val="000000"/>
              </a:buClr>
              <a:buSzPts val="1300"/>
            </a:pPr>
            <a:r>
              <a:rPr lang="en-US" sz="1267" dirty="0">
                <a:solidFill>
                  <a:schemeClr val="tx2"/>
                </a:solidFill>
                <a:ea typeface="Montserrat Light"/>
                <a:cs typeface="Montserrat Light"/>
                <a:sym typeface="Montserrat Light"/>
              </a:rPr>
              <a:t>Toolkits</a:t>
            </a:r>
            <a:endParaRPr sz="1200" dirty="0">
              <a:solidFill>
                <a:schemeClr val="tx2"/>
              </a:solidFill>
              <a:ea typeface="Montserrat Light"/>
              <a:cs typeface="Montserrat Light"/>
              <a:sym typeface="Montserrat Light"/>
            </a:endParaRPr>
          </a:p>
          <a:p>
            <a:pPr marL="304815" indent="-228611">
              <a:lnSpc>
                <a:spcPct val="115000"/>
              </a:lnSpc>
              <a:buClr>
                <a:schemeClr val="dk1"/>
              </a:buClr>
              <a:buSzPts val="1800"/>
              <a:buFont typeface="Montserrat Light"/>
              <a:buChar char="❖"/>
            </a:pPr>
            <a:r>
              <a:rPr lang="en-US" sz="1200" dirty="0">
                <a:solidFill>
                  <a:schemeClr val="dk1"/>
                </a:solidFill>
                <a:ea typeface="Montserrat Light"/>
                <a:cs typeface="Montserrat Light"/>
                <a:sym typeface="Montserrat Light"/>
              </a:rPr>
              <a:t>From the Inside Out: Dealing with TB-related self-stigma and shame - </a:t>
            </a:r>
            <a:r>
              <a:rPr lang="en-US" sz="1200" dirty="0">
                <a:solidFill>
                  <a:schemeClr val="dk1"/>
                </a:solidFill>
                <a:ea typeface="Montserrat Light"/>
                <a:cs typeface="Montserrat Light"/>
                <a:sym typeface="Montserrat Light"/>
                <a:hlinkClick r:id="rId10"/>
              </a:rPr>
              <a:t>Download the toolkit</a:t>
            </a:r>
            <a:endParaRPr lang="en-US" sz="1200" dirty="0">
              <a:solidFill>
                <a:schemeClr val="dk1"/>
              </a:solidFill>
              <a:ea typeface="Montserrat Light"/>
              <a:cs typeface="Montserrat Light"/>
              <a:sym typeface="Montserrat Light"/>
            </a:endParaRPr>
          </a:p>
          <a:p>
            <a:pPr marL="304815" indent="-228611">
              <a:lnSpc>
                <a:spcPct val="115000"/>
              </a:lnSpc>
              <a:buClr>
                <a:schemeClr val="dk1"/>
              </a:buClr>
              <a:buSzPts val="1800"/>
              <a:buFont typeface="Montserrat Light"/>
              <a:buChar char="❖"/>
            </a:pPr>
            <a:r>
              <a:rPr lang="en-US" sz="1200" u="sng" dirty="0">
                <a:solidFill>
                  <a:schemeClr val="dk1"/>
                </a:solidFill>
                <a:ea typeface="Montserrat Light"/>
                <a:cs typeface="Montserrat Light"/>
                <a:sym typeface="Montserrat Light"/>
                <a:hlinkClick r:id="rId11"/>
              </a:rPr>
              <a:t>A framework for empowerment programmes to tackle internalised </a:t>
            </a:r>
            <a:r>
              <a:rPr lang="en-US" sz="1200" dirty="0">
                <a:solidFill>
                  <a:schemeClr val="dk1"/>
                </a:solidFill>
                <a:ea typeface="Montserrat Light"/>
                <a:cs typeface="Montserrat Light"/>
                <a:sym typeface="Montserrat Light"/>
                <a:hlinkClick r:id="rId11"/>
              </a:rPr>
              <a:t>stigma </a:t>
            </a:r>
            <a:r>
              <a:rPr lang="en-US" sz="1200" dirty="0">
                <a:solidFill>
                  <a:schemeClr val="dk1"/>
                </a:solidFill>
                <a:ea typeface="Montserrat Light"/>
                <a:cs typeface="Montserrat Light"/>
                <a:sym typeface="Montserrat Light"/>
              </a:rPr>
              <a:t>- a collaboration with Fast Track Cities  London</a:t>
            </a:r>
          </a:p>
          <a:p>
            <a:pPr marL="304815" indent="-228611">
              <a:lnSpc>
                <a:spcPct val="115000"/>
              </a:lnSpc>
              <a:buClr>
                <a:schemeClr val="dk1"/>
              </a:buClr>
              <a:buSzPts val="1800"/>
              <a:buFont typeface="Montserrat Light"/>
              <a:buChar char="❖"/>
            </a:pPr>
            <a:r>
              <a:rPr lang="en-US" sz="1200" u="sng" dirty="0">
                <a:solidFill>
                  <a:schemeClr val="dk1"/>
                </a:solidFill>
                <a:ea typeface="Montserrat Light"/>
                <a:cs typeface="Montserrat Light"/>
                <a:sym typeface="Montserrat Light"/>
                <a:hlinkClick r:id="rId12"/>
              </a:rPr>
              <a:t>TB Stigma Measurement Guidance</a:t>
            </a:r>
            <a:endParaRPr sz="1200" u="sng" dirty="0">
              <a:solidFill>
                <a:schemeClr val="dk1"/>
              </a:solidFill>
              <a:ea typeface="Montserrat Light"/>
              <a:cs typeface="Montserrat Light"/>
              <a:sym typeface="Montserrat Light"/>
            </a:endParaRPr>
          </a:p>
        </p:txBody>
      </p:sp>
    </p:spTree>
    <p:extLst>
      <p:ext uri="{BB962C8B-B14F-4D97-AF65-F5344CB8AC3E}">
        <p14:creationId xmlns:p14="http://schemas.microsoft.com/office/powerpoint/2010/main" val="27448856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6A827B-BBCA-4C01-8373-9C43E2E840E3}"/>
              </a:ext>
            </a:extLst>
          </p:cNvPr>
          <p:cNvSpPr>
            <a:spLocks noGrp="1"/>
          </p:cNvSpPr>
          <p:nvPr>
            <p:ph type="title"/>
          </p:nvPr>
        </p:nvSpPr>
        <p:spPr>
          <a:xfrm>
            <a:off x="6354616" y="1041915"/>
            <a:ext cx="6192838" cy="1151076"/>
          </a:xfrm>
        </p:spPr>
        <p:txBody>
          <a:bodyPr/>
          <a:lstStyle/>
          <a:p>
            <a:r>
              <a:rPr lang="en-GB" noProof="0" dirty="0"/>
              <a:t>Webinar 2</a:t>
            </a:r>
          </a:p>
        </p:txBody>
      </p:sp>
      <p:sp>
        <p:nvSpPr>
          <p:cNvPr id="3" name="Textplatzhalter 2">
            <a:extLst>
              <a:ext uri="{FF2B5EF4-FFF2-40B4-BE49-F238E27FC236}">
                <a16:creationId xmlns:a16="http://schemas.microsoft.com/office/drawing/2014/main" id="{BB3C1C46-A697-4F61-B415-46A47B124A3B}"/>
              </a:ext>
            </a:extLst>
          </p:cNvPr>
          <p:cNvSpPr>
            <a:spLocks noGrp="1"/>
          </p:cNvSpPr>
          <p:nvPr>
            <p:ph type="body" sz="quarter" idx="11"/>
          </p:nvPr>
        </p:nvSpPr>
        <p:spPr>
          <a:xfrm>
            <a:off x="6354616" y="2192991"/>
            <a:ext cx="6165127" cy="3843618"/>
          </a:xfrm>
        </p:spPr>
        <p:txBody>
          <a:bodyPr/>
          <a:lstStyle/>
          <a:p>
            <a:r>
              <a:rPr lang="en-US" sz="4400" i="0" dirty="0">
                <a:solidFill>
                  <a:srgbClr val="000000"/>
                </a:solidFill>
                <a:effectLst/>
                <a:highlight>
                  <a:srgbClr val="FFFFFF"/>
                </a:highlight>
                <a:ea typeface="IAS Ribbon Sans Regular" pitchFamily="50" charset="0"/>
              </a:rPr>
              <a:t>Addressing internalized stigma and understanding the importance of language in the HIV response</a:t>
            </a:r>
          </a:p>
          <a:p>
            <a:br>
              <a:rPr lang="en-US" sz="2800" noProof="0" dirty="0">
                <a:solidFill>
                  <a:schemeClr val="accent1"/>
                </a:solidFill>
                <a:highlight>
                  <a:srgbClr val="FFFFFF"/>
                </a:highlight>
                <a:ea typeface="IAS Ribbon Sans Regular" pitchFamily="50" charset="0"/>
              </a:rPr>
            </a:br>
            <a:r>
              <a:rPr lang="en-US" sz="2800" noProof="0" dirty="0">
                <a:solidFill>
                  <a:schemeClr val="accent1"/>
                </a:solidFill>
                <a:highlight>
                  <a:srgbClr val="FFFFFF"/>
                </a:highlight>
                <a:ea typeface="IAS Ribbon Sans Regular" pitchFamily="50" charset="0"/>
              </a:rPr>
              <a:t>3 July 2024</a:t>
            </a:r>
            <a:endParaRPr lang="en-GB" sz="2800" noProof="0" dirty="0">
              <a:solidFill>
                <a:schemeClr val="accent1"/>
              </a:solidFill>
              <a:ea typeface="IAS Ribbon Sans Regular" pitchFamily="50" charset="0"/>
            </a:endParaRPr>
          </a:p>
        </p:txBody>
      </p:sp>
      <p:pic>
        <p:nvPicPr>
          <p:cNvPr id="5" name="Picture 4" descr="A group of people dancing in a room&#10;&#10;Description automatically generated">
            <a:extLst>
              <a:ext uri="{FF2B5EF4-FFF2-40B4-BE49-F238E27FC236}">
                <a16:creationId xmlns:a16="http://schemas.microsoft.com/office/drawing/2014/main" id="{CE18E273-7213-7C09-7723-4C42471EF9FE}"/>
              </a:ext>
            </a:extLst>
          </p:cNvPr>
          <p:cNvPicPr>
            <a:picLocks noChangeAspect="1"/>
          </p:cNvPicPr>
          <p:nvPr/>
        </p:nvPicPr>
        <p:blipFill rotWithShape="1">
          <a:blip r:embed="rId3">
            <a:extLst>
              <a:ext uri="{28A0092B-C50C-407E-A947-70E740481C1C}">
                <a14:useLocalDpi xmlns:a14="http://schemas.microsoft.com/office/drawing/2010/main" val="0"/>
              </a:ext>
            </a:extLst>
          </a:blip>
          <a:srcRect l="-23853" t="660" r="26508" b="656"/>
          <a:stretch/>
        </p:blipFill>
        <p:spPr>
          <a:xfrm>
            <a:off x="-6094049" y="-1371600"/>
            <a:ext cx="12070080" cy="8229600"/>
          </a:xfrm>
          <a:prstGeom prst="rect">
            <a:avLst/>
          </a:prstGeom>
        </p:spPr>
      </p:pic>
      <p:pic>
        <p:nvPicPr>
          <p:cNvPr id="4" name="Picture 3">
            <a:extLst>
              <a:ext uri="{FF2B5EF4-FFF2-40B4-BE49-F238E27FC236}">
                <a16:creationId xmlns:a16="http://schemas.microsoft.com/office/drawing/2014/main" id="{5B0C88A1-69AF-33F8-4015-DD72F9711446}"/>
              </a:ext>
            </a:extLst>
          </p:cNvPr>
          <p:cNvPicPr>
            <a:picLocks noChangeAspect="1"/>
          </p:cNvPicPr>
          <p:nvPr/>
        </p:nvPicPr>
        <p:blipFill>
          <a:blip r:embed="rId4"/>
          <a:stretch>
            <a:fillRect/>
          </a:stretch>
        </p:blipFill>
        <p:spPr>
          <a:xfrm>
            <a:off x="10813773" y="295274"/>
            <a:ext cx="959454" cy="619126"/>
          </a:xfrm>
          <a:prstGeom prst="rect">
            <a:avLst/>
          </a:prstGeom>
        </p:spPr>
      </p:pic>
    </p:spTree>
    <p:extLst>
      <p:ext uri="{BB962C8B-B14F-4D97-AF65-F5344CB8AC3E}">
        <p14:creationId xmlns:p14="http://schemas.microsoft.com/office/powerpoint/2010/main" val="1814653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Shape 242"/>
        <p:cNvGrpSpPr/>
        <p:nvPr/>
      </p:nvGrpSpPr>
      <p:grpSpPr>
        <a:xfrm>
          <a:off x="0" y="0"/>
          <a:ext cx="0" cy="0"/>
          <a:chOff x="0" y="0"/>
          <a:chExt cx="0" cy="0"/>
        </a:xfrm>
      </p:grpSpPr>
      <p:pic>
        <p:nvPicPr>
          <p:cNvPr id="243" name="Google Shape;243;g244d4e9b70c_0_4"/>
          <p:cNvPicPr preferRelativeResize="0"/>
          <p:nvPr/>
        </p:nvPicPr>
        <p:blipFill rotWithShape="1">
          <a:blip r:embed="rId3">
            <a:alphaModFix/>
          </a:blip>
          <a:srcRect/>
          <a:stretch/>
        </p:blipFill>
        <p:spPr>
          <a:xfrm>
            <a:off x="9544633" y="-58822"/>
            <a:ext cx="4472681" cy="1439390"/>
          </a:xfrm>
          <a:prstGeom prst="rect">
            <a:avLst/>
          </a:prstGeom>
          <a:noFill/>
          <a:ln>
            <a:noFill/>
          </a:ln>
        </p:spPr>
      </p:pic>
      <p:pic>
        <p:nvPicPr>
          <p:cNvPr id="244" name="Google Shape;244;g244d4e9b70c_0_4"/>
          <p:cNvPicPr preferRelativeResize="0"/>
          <p:nvPr/>
        </p:nvPicPr>
        <p:blipFill rotWithShape="1">
          <a:blip r:embed="rId4">
            <a:alphaModFix/>
          </a:blip>
          <a:srcRect/>
          <a:stretch/>
        </p:blipFill>
        <p:spPr>
          <a:xfrm>
            <a:off x="9984585" y="208273"/>
            <a:ext cx="2088289" cy="905201"/>
          </a:xfrm>
          <a:prstGeom prst="rect">
            <a:avLst/>
          </a:prstGeom>
          <a:noFill/>
          <a:ln>
            <a:noFill/>
          </a:ln>
        </p:spPr>
      </p:pic>
      <p:sp>
        <p:nvSpPr>
          <p:cNvPr id="2" name="Title 1">
            <a:extLst>
              <a:ext uri="{FF2B5EF4-FFF2-40B4-BE49-F238E27FC236}">
                <a16:creationId xmlns:a16="http://schemas.microsoft.com/office/drawing/2014/main" id="{053B357A-D11F-BFA2-30AE-9F4D89B2BF5F}"/>
              </a:ext>
            </a:extLst>
          </p:cNvPr>
          <p:cNvSpPr>
            <a:spLocks noGrp="1"/>
          </p:cNvSpPr>
          <p:nvPr>
            <p:ph type="title"/>
          </p:nvPr>
        </p:nvSpPr>
        <p:spPr/>
        <p:txBody>
          <a:bodyPr/>
          <a:lstStyle/>
          <a:p>
            <a:r>
              <a:rPr lang="en-US" dirty="0">
                <a:solidFill>
                  <a:schemeClr val="accent2"/>
                </a:solidFill>
              </a:rPr>
              <a:t>Resources</a:t>
            </a:r>
          </a:p>
        </p:txBody>
      </p:sp>
      <p:sp>
        <p:nvSpPr>
          <p:cNvPr id="3" name="Content Placeholder 2">
            <a:extLst>
              <a:ext uri="{FF2B5EF4-FFF2-40B4-BE49-F238E27FC236}">
                <a16:creationId xmlns:a16="http://schemas.microsoft.com/office/drawing/2014/main" id="{2E041A84-1BBF-675F-D80C-F959DDC570A6}"/>
              </a:ext>
            </a:extLst>
          </p:cNvPr>
          <p:cNvSpPr>
            <a:spLocks noGrp="1"/>
          </p:cNvSpPr>
          <p:nvPr>
            <p:ph idx="1"/>
          </p:nvPr>
        </p:nvSpPr>
        <p:spPr>
          <a:xfrm>
            <a:off x="442913" y="2164535"/>
            <a:ext cx="10254116" cy="3291841"/>
          </a:xfrm>
        </p:spPr>
        <p:txBody>
          <a:bodyPr/>
          <a:lstStyle/>
          <a:p>
            <a:pPr marL="0" indent="0">
              <a:lnSpc>
                <a:spcPct val="115000"/>
              </a:lnSpc>
              <a:buNone/>
            </a:pPr>
            <a:r>
              <a:rPr lang="en-US" sz="1333" dirty="0">
                <a:solidFill>
                  <a:schemeClr val="accent2"/>
                </a:solidFill>
                <a:ea typeface="Montserrat Light"/>
                <a:cs typeface="Montserrat Light"/>
                <a:sym typeface="Montserrat Light"/>
              </a:rPr>
              <a:t>Peer review publications on internal stigma: what we know</a:t>
            </a:r>
            <a:endParaRPr lang="en-US" sz="1267" dirty="0">
              <a:solidFill>
                <a:schemeClr val="accent2"/>
              </a:solidFill>
              <a:ea typeface="Montserrat Light"/>
              <a:cs typeface="Montserrat Light"/>
              <a:sym typeface="Montserrat Light"/>
            </a:endParaRPr>
          </a:p>
          <a:p>
            <a:pPr marL="304815" indent="-224378">
              <a:lnSpc>
                <a:spcPct val="115000"/>
              </a:lnSpc>
              <a:buSzPts val="1700"/>
              <a:buFont typeface="Montserrat Light"/>
              <a:buChar char="❖"/>
            </a:pPr>
            <a:r>
              <a:rPr lang="en-US" sz="1133" i="1" dirty="0">
                <a:latin typeface="Montserrat Light"/>
                <a:ea typeface="Montserrat Light"/>
                <a:cs typeface="Montserrat Light"/>
                <a:sym typeface="Montserrat Light"/>
                <a:hlinkClick r:id="rId5"/>
              </a:rPr>
              <a:t>Wakakosha “You are Worth it”: reported impact of a community-based, peer-led HIV self-stigma intervention to improve self-worth and wellbeing among young people living with HIV in Zimbabwe</a:t>
            </a:r>
            <a:br>
              <a:rPr lang="en-US" sz="1133" i="1" dirty="0">
                <a:latin typeface="Montserrat Light"/>
                <a:ea typeface="Montserrat Light"/>
                <a:cs typeface="Montserrat Light"/>
                <a:sym typeface="Montserrat Light"/>
              </a:rPr>
            </a:br>
            <a:endParaRPr lang="en-US" sz="1333" dirty="0">
              <a:solidFill>
                <a:srgbClr val="282828"/>
              </a:solidFill>
              <a:latin typeface="Montserrat Light"/>
              <a:ea typeface="Montserrat Light"/>
              <a:cs typeface="Montserrat Light"/>
              <a:sym typeface="Montserrat Light"/>
            </a:endParaRPr>
          </a:p>
          <a:p>
            <a:pPr marL="304815" indent="-224378">
              <a:lnSpc>
                <a:spcPct val="115000"/>
              </a:lnSpc>
              <a:buSzPts val="1700"/>
              <a:buFont typeface="Montserrat Light"/>
              <a:buChar char="❖"/>
            </a:pPr>
            <a:r>
              <a:rPr lang="en-US" sz="1133" i="1" dirty="0">
                <a:latin typeface="Montserrat Light"/>
                <a:ea typeface="Montserrat Light"/>
                <a:cs typeface="Montserrat Light"/>
                <a:sym typeface="Montserrat Light"/>
                <a:hlinkClick r:id="rId6"/>
              </a:rPr>
              <a:t>‘Exploring the beliefs, experiences and impacts of HIV-related self-stigma amongst adolescents and young adults living with HIV in Harare, Zimbabwe: A qualitative study’. 2022. Rich, et al. </a:t>
            </a:r>
            <a:br>
              <a:rPr lang="en-US" sz="1133" i="1" dirty="0">
                <a:latin typeface="Montserrat Light"/>
                <a:ea typeface="Montserrat Light"/>
                <a:cs typeface="Montserrat Light"/>
                <a:sym typeface="Montserrat Light"/>
              </a:rPr>
            </a:br>
            <a:endParaRPr lang="en-US" sz="1133" i="1" dirty="0">
              <a:latin typeface="Montserrat Light"/>
              <a:ea typeface="Montserrat Light"/>
              <a:cs typeface="Montserrat Light"/>
              <a:sym typeface="Montserrat Light"/>
            </a:endParaRPr>
          </a:p>
          <a:p>
            <a:pPr marL="304815" indent="-224378">
              <a:lnSpc>
                <a:spcPct val="115000"/>
              </a:lnSpc>
              <a:buSzPts val="1700"/>
              <a:buFont typeface="Montserrat Light"/>
              <a:buChar char="❖"/>
            </a:pPr>
            <a:r>
              <a:rPr lang="en-US" sz="1133" i="1" dirty="0">
                <a:latin typeface="Montserrat Light"/>
                <a:ea typeface="Montserrat Light"/>
                <a:cs typeface="Montserrat Light"/>
                <a:sym typeface="Montserrat Light"/>
                <a:hlinkClick r:id="rId7"/>
              </a:rPr>
              <a:t>‘We are the change’ - An innovative community-based response to address self-stigma: A pilot study focusing on people living with HIV in Zimbabwe. 2019. Ferris France, et al.</a:t>
            </a:r>
            <a:br>
              <a:rPr lang="en-US" sz="1133" i="1" dirty="0">
                <a:latin typeface="Montserrat Light"/>
                <a:ea typeface="Montserrat Light"/>
                <a:cs typeface="Montserrat Light"/>
                <a:sym typeface="Montserrat Light"/>
              </a:rPr>
            </a:br>
            <a:endParaRPr lang="en-US" sz="1133" i="1" dirty="0">
              <a:latin typeface="Montserrat Light"/>
              <a:ea typeface="Montserrat Light"/>
              <a:cs typeface="Montserrat Light"/>
              <a:sym typeface="Montserrat Light"/>
            </a:endParaRPr>
          </a:p>
          <a:p>
            <a:pPr marL="304815" indent="-224378">
              <a:lnSpc>
                <a:spcPct val="115000"/>
              </a:lnSpc>
              <a:buSzPts val="1700"/>
              <a:buFont typeface="Montserrat"/>
              <a:buChar char="❖"/>
            </a:pPr>
            <a:r>
              <a:rPr lang="en-US" sz="1133" dirty="0">
                <a:latin typeface="Montserrat Light"/>
                <a:ea typeface="Montserrat Light"/>
                <a:cs typeface="Montserrat Light"/>
                <a:sym typeface="Montserrat Light"/>
                <a:hlinkClick r:id="rId8"/>
              </a:rPr>
              <a:t>Evaluating a multi-component, community-based program to improve adherence and retention in care among adolescents living with HIV in Zimbabwe: Mavhu W, Willis N, Mufuka J, Mangenah C, Mvududu K, Bernays S, Mangezi W, Apollo T, Araya R, Weiss HA, Cowan </a:t>
            </a:r>
            <a:endParaRPr lang="en-US" sz="1133" dirty="0">
              <a:latin typeface="Montserrat Light"/>
              <a:ea typeface="Montserrat Light"/>
              <a:cs typeface="Montserrat Light"/>
              <a:sym typeface="Montserrat Light"/>
            </a:endParaRPr>
          </a:p>
          <a:p>
            <a:pPr marL="304815" indent="-224378">
              <a:lnSpc>
                <a:spcPct val="115000"/>
              </a:lnSpc>
              <a:buSzPts val="1700"/>
              <a:buFont typeface="Montserrat"/>
              <a:buChar char="❖"/>
            </a:pPr>
            <a:endParaRPr lang="en-US" sz="1133" dirty="0">
              <a:latin typeface="Montserrat Light"/>
              <a:ea typeface="Montserrat Light"/>
              <a:cs typeface="Montserrat Light"/>
              <a:sym typeface="Montserrat Light"/>
            </a:endParaRPr>
          </a:p>
          <a:p>
            <a:pPr>
              <a:lnSpc>
                <a:spcPct val="115000"/>
              </a:lnSpc>
              <a:buClr>
                <a:srgbClr val="000000"/>
              </a:buClr>
              <a:buSzPts val="1300"/>
            </a:pPr>
            <a:r>
              <a:rPr lang="en-US" sz="1267" dirty="0">
                <a:solidFill>
                  <a:schemeClr val="accent2"/>
                </a:solidFill>
                <a:ea typeface="Montserrat Light"/>
                <a:cs typeface="Montserrat Light"/>
                <a:sym typeface="Montserrat Light"/>
              </a:rPr>
              <a:t>Personal stories</a:t>
            </a:r>
          </a:p>
          <a:p>
            <a:pPr marL="304815" indent="-228611">
              <a:lnSpc>
                <a:spcPct val="115000"/>
              </a:lnSpc>
              <a:buClr>
                <a:schemeClr val="dk1"/>
              </a:buClr>
              <a:buSzPts val="1800"/>
              <a:buFont typeface="Montserrat Light"/>
              <a:buChar char="❖"/>
            </a:pPr>
            <a:r>
              <a:rPr lang="en-US" sz="1200" u="sng" dirty="0">
                <a:solidFill>
                  <a:schemeClr val="dk1"/>
                </a:solidFill>
                <a:ea typeface="Montserrat Light"/>
                <a:cs typeface="Montserrat Light"/>
                <a:sym typeface="Montserrat Light"/>
                <a:hlinkClick r:id="rId9"/>
              </a:rPr>
              <a:t>'Dear Me' Podcast Series </a:t>
            </a:r>
            <a:r>
              <a:rPr lang="en-US" sz="1200" dirty="0">
                <a:solidFill>
                  <a:schemeClr val="dk1"/>
                </a:solidFill>
                <a:ea typeface="Montserrat Light"/>
                <a:cs typeface="Montserrat Light"/>
                <a:sym typeface="Montserrat Light"/>
              </a:rPr>
              <a:t>- Letters for and by young people living with HIV. </a:t>
            </a:r>
          </a:p>
          <a:p>
            <a:pPr marL="304815">
              <a:lnSpc>
                <a:spcPct val="115000"/>
              </a:lnSpc>
              <a:buClr>
                <a:srgbClr val="000000"/>
              </a:buClr>
              <a:buSzPts val="1200"/>
            </a:pPr>
            <a:r>
              <a:rPr lang="en-US" sz="1200" dirty="0">
                <a:solidFill>
                  <a:schemeClr val="dk1"/>
                </a:solidFill>
                <a:ea typeface="Montserrat Light"/>
                <a:cs typeface="Montserrat Light"/>
                <a:sym typeface="Montserrat Light"/>
              </a:rPr>
              <a:t>These podcast series contain a total of 21 episodes. Each one of the episodes highlights stories of young people affected by HIV in Zimbabwe sharing their experiences through Letters and Poems in our new Podcast series "Dear Me". These are written following their participation in a course on self-stigma and shame called '</a:t>
            </a:r>
            <a:r>
              <a:rPr lang="en-US" sz="1200" dirty="0" err="1">
                <a:solidFill>
                  <a:schemeClr val="dk1"/>
                </a:solidFill>
                <a:ea typeface="Montserrat Light"/>
                <a:cs typeface="Montserrat Light"/>
                <a:sym typeface="Montserrat Light"/>
              </a:rPr>
              <a:t>Wakakosha</a:t>
            </a:r>
            <a:r>
              <a:rPr lang="en-US" sz="1200" dirty="0">
                <a:solidFill>
                  <a:schemeClr val="dk1"/>
                </a:solidFill>
                <a:ea typeface="Montserrat Light"/>
                <a:cs typeface="Montserrat Light"/>
                <a:sym typeface="Montserrat Light"/>
              </a:rPr>
              <a:t>' developed and implemented by Beyond Stigma and Zvandiri.</a:t>
            </a:r>
            <a:br>
              <a:rPr lang="en-US" sz="1200" dirty="0">
                <a:solidFill>
                  <a:schemeClr val="dk1"/>
                </a:solidFill>
                <a:ea typeface="Montserrat Light"/>
                <a:cs typeface="Montserrat Light"/>
                <a:sym typeface="Montserrat Light"/>
              </a:rPr>
            </a:br>
            <a:endParaRPr lang="en-US" sz="1200" dirty="0">
              <a:solidFill>
                <a:schemeClr val="dk1"/>
              </a:solidFill>
              <a:ea typeface="Montserrat Light"/>
              <a:cs typeface="Montserrat Light"/>
              <a:sym typeface="Montserrat Light"/>
            </a:endParaRPr>
          </a:p>
          <a:p>
            <a:pPr marL="304815" indent="-228611">
              <a:lnSpc>
                <a:spcPct val="115000"/>
              </a:lnSpc>
              <a:buClr>
                <a:schemeClr val="dk1"/>
              </a:buClr>
              <a:buSzPts val="1800"/>
              <a:buFont typeface="Montserrat Light"/>
              <a:buChar char="❖"/>
            </a:pPr>
            <a:r>
              <a:rPr lang="en-US" sz="1200" u="sng" dirty="0">
                <a:solidFill>
                  <a:schemeClr val="dk1"/>
                </a:solidFill>
                <a:ea typeface="Montserrat Light"/>
                <a:cs typeface="Montserrat Light"/>
                <a:sym typeface="Montserrat Light"/>
                <a:hlinkClick r:id="rId10"/>
              </a:rPr>
              <a:t>Poetry Collection - ‘There is a treasure in me</a:t>
            </a:r>
            <a:r>
              <a:rPr lang="en-US" sz="1200" u="sng" dirty="0">
                <a:solidFill>
                  <a:schemeClr val="dk1"/>
                </a:solidFill>
                <a:ea typeface="Montserrat Light"/>
                <a:cs typeface="Montserrat Light"/>
                <a:sym typeface="Montserrat Light"/>
              </a:rPr>
              <a:t>’. </a:t>
            </a:r>
            <a:r>
              <a:rPr lang="en-US" sz="1200" dirty="0">
                <a:solidFill>
                  <a:schemeClr val="dk1"/>
                </a:solidFill>
                <a:ea typeface="Montserrat Light"/>
                <a:cs typeface="Montserrat Light"/>
                <a:sym typeface="Montserrat Light"/>
              </a:rPr>
              <a:t>Written during the </a:t>
            </a:r>
            <a:r>
              <a:rPr lang="en-US" sz="1200" dirty="0" err="1">
                <a:solidFill>
                  <a:schemeClr val="dk1"/>
                </a:solidFill>
                <a:ea typeface="Montserrat Light"/>
                <a:cs typeface="Montserrat Light"/>
                <a:sym typeface="Montserrat Light"/>
              </a:rPr>
              <a:t>Wakakosha</a:t>
            </a:r>
            <a:r>
              <a:rPr lang="en-US" sz="1200" dirty="0">
                <a:solidFill>
                  <a:schemeClr val="dk1"/>
                </a:solidFill>
                <a:ea typeface="Montserrat Light"/>
                <a:cs typeface="Montserrat Light"/>
                <a:sym typeface="Montserrat Light"/>
              </a:rPr>
              <a:t> (‘You’re Worth It’) course delivered by Beyond Stigma and Zvandiri in Harare, Zimbabwe last year, the poems serve as testaments to the resilience and optimism of the young people who wrote them</a:t>
            </a:r>
          </a:p>
          <a:p>
            <a:pPr marL="80437" indent="0">
              <a:lnSpc>
                <a:spcPct val="115000"/>
              </a:lnSpc>
              <a:buSzPts val="1700"/>
              <a:buNone/>
            </a:pPr>
            <a:endParaRPr lang="en-US" sz="1133" dirty="0">
              <a:latin typeface="Montserrat Light"/>
              <a:ea typeface="Montserrat Light"/>
              <a:cs typeface="Montserrat Light"/>
              <a:sym typeface="Montserrat Light"/>
            </a:endParaRPr>
          </a:p>
        </p:txBody>
      </p:sp>
    </p:spTree>
    <p:extLst>
      <p:ext uri="{BB962C8B-B14F-4D97-AF65-F5344CB8AC3E}">
        <p14:creationId xmlns:p14="http://schemas.microsoft.com/office/powerpoint/2010/main" val="22467081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D21D7-B989-A25C-FDB3-9005B646671D}"/>
              </a:ext>
            </a:extLst>
          </p:cNvPr>
          <p:cNvSpPr>
            <a:spLocks noGrp="1"/>
          </p:cNvSpPr>
          <p:nvPr>
            <p:ph type="title"/>
          </p:nvPr>
        </p:nvSpPr>
        <p:spPr>
          <a:xfrm>
            <a:off x="791711" y="1239879"/>
            <a:ext cx="7732366" cy="1260000"/>
          </a:xfrm>
        </p:spPr>
        <p:txBody>
          <a:bodyPr/>
          <a:lstStyle/>
          <a:p>
            <a:r>
              <a:rPr lang="en-US" dirty="0">
                <a:solidFill>
                  <a:schemeClr val="accent1"/>
                </a:solidFill>
              </a:rPr>
              <a:t>Panel discussion</a:t>
            </a:r>
          </a:p>
        </p:txBody>
      </p:sp>
      <p:sp>
        <p:nvSpPr>
          <p:cNvPr id="9" name="TextBox 8">
            <a:extLst>
              <a:ext uri="{FF2B5EF4-FFF2-40B4-BE49-F238E27FC236}">
                <a16:creationId xmlns:a16="http://schemas.microsoft.com/office/drawing/2014/main" id="{73AB29F9-A340-16DE-F136-831BADBA8B78}"/>
              </a:ext>
            </a:extLst>
          </p:cNvPr>
          <p:cNvSpPr txBox="1"/>
          <p:nvPr/>
        </p:nvSpPr>
        <p:spPr>
          <a:xfrm>
            <a:off x="4899098" y="5296674"/>
            <a:ext cx="2739334" cy="923330"/>
          </a:xfrm>
          <a:prstGeom prst="rect">
            <a:avLst/>
          </a:prstGeom>
          <a:noFill/>
        </p:spPr>
        <p:txBody>
          <a:bodyPr wrap="square" rtlCol="0">
            <a:spAutoFit/>
          </a:bodyPr>
          <a:lstStyle/>
          <a:p>
            <a:r>
              <a:rPr lang="en-US" dirty="0"/>
              <a:t>Sungano Bondayi</a:t>
            </a:r>
            <a:br>
              <a:rPr lang="en-US" dirty="0"/>
            </a:br>
            <a:r>
              <a:rPr lang="en-US" dirty="0" err="1"/>
              <a:t>Zwandiri</a:t>
            </a:r>
            <a:r>
              <a:rPr lang="en-US" dirty="0"/>
              <a:t> </a:t>
            </a:r>
            <a:br>
              <a:rPr lang="en-US" dirty="0"/>
            </a:br>
            <a:r>
              <a:rPr lang="en-US" dirty="0"/>
              <a:t>Zimbabwe</a:t>
            </a:r>
          </a:p>
        </p:txBody>
      </p:sp>
      <p:sp>
        <p:nvSpPr>
          <p:cNvPr id="10" name="TextBox 9">
            <a:extLst>
              <a:ext uri="{FF2B5EF4-FFF2-40B4-BE49-F238E27FC236}">
                <a16:creationId xmlns:a16="http://schemas.microsoft.com/office/drawing/2014/main" id="{EA4AFCEC-A21B-7A78-3C7C-A49AD574621A}"/>
              </a:ext>
            </a:extLst>
          </p:cNvPr>
          <p:cNvSpPr txBox="1"/>
          <p:nvPr/>
        </p:nvSpPr>
        <p:spPr>
          <a:xfrm>
            <a:off x="1702974" y="5296674"/>
            <a:ext cx="2525917" cy="923330"/>
          </a:xfrm>
          <a:prstGeom prst="rect">
            <a:avLst/>
          </a:prstGeom>
          <a:noFill/>
        </p:spPr>
        <p:txBody>
          <a:bodyPr wrap="square" rtlCol="0">
            <a:spAutoFit/>
          </a:bodyPr>
          <a:lstStyle/>
          <a:p>
            <a:r>
              <a:rPr lang="en-US" dirty="0"/>
              <a:t>Yvonne </a:t>
            </a:r>
            <a:r>
              <a:rPr lang="en-US" dirty="0" err="1"/>
              <a:t>Gilleece</a:t>
            </a:r>
            <a:br>
              <a:rPr lang="en-US" dirty="0"/>
            </a:br>
            <a:r>
              <a:rPr lang="en-US" dirty="0"/>
              <a:t>People First Charter United Kingdom</a:t>
            </a:r>
          </a:p>
        </p:txBody>
      </p:sp>
      <p:sp>
        <p:nvSpPr>
          <p:cNvPr id="11" name="TextBox 10">
            <a:extLst>
              <a:ext uri="{FF2B5EF4-FFF2-40B4-BE49-F238E27FC236}">
                <a16:creationId xmlns:a16="http://schemas.microsoft.com/office/drawing/2014/main" id="{3DB9FAA3-74A2-927A-A705-0B46996A7AF9}"/>
              </a:ext>
            </a:extLst>
          </p:cNvPr>
          <p:cNvSpPr txBox="1"/>
          <p:nvPr/>
        </p:nvSpPr>
        <p:spPr>
          <a:xfrm>
            <a:off x="8308640" y="5296443"/>
            <a:ext cx="3404103" cy="1200329"/>
          </a:xfrm>
          <a:prstGeom prst="rect">
            <a:avLst/>
          </a:prstGeom>
          <a:noFill/>
        </p:spPr>
        <p:txBody>
          <a:bodyPr wrap="square" rtlCol="0">
            <a:spAutoFit/>
          </a:bodyPr>
          <a:lstStyle/>
          <a:p>
            <a:r>
              <a:rPr lang="en-US" dirty="0"/>
              <a:t>Diana Weekes</a:t>
            </a:r>
            <a:br>
              <a:rPr lang="en-US" dirty="0"/>
            </a:br>
            <a:r>
              <a:rPr lang="en-US" sz="1800" kern="0" dirty="0">
                <a:effectLst/>
                <a:latin typeface="IAS Ribbon Sans Light" pitchFamily="50" charset="0"/>
                <a:ea typeface="Times New Roman" panose="02020603050405020304" pitchFamily="18" charset="0"/>
                <a:cs typeface="Times New Roman" panose="02020603050405020304" pitchFamily="18" charset="0"/>
              </a:rPr>
              <a:t>Community for Positive Women</a:t>
            </a:r>
            <a:br>
              <a:rPr lang="en-US" kern="0" dirty="0">
                <a:latin typeface="IAS Ribbon Sans Light" pitchFamily="50" charset="0"/>
                <a:ea typeface="Times New Roman" panose="02020603050405020304" pitchFamily="18" charset="0"/>
                <a:cs typeface="Times New Roman" panose="02020603050405020304" pitchFamily="18" charset="0"/>
              </a:rPr>
            </a:br>
            <a:r>
              <a:rPr lang="en-US" sz="1800" kern="0" dirty="0">
                <a:effectLst/>
                <a:latin typeface="IAS Ribbon Sans Light" pitchFamily="50" charset="0"/>
                <a:ea typeface="Times New Roman" panose="02020603050405020304" pitchFamily="18" charset="0"/>
                <a:cs typeface="Times New Roman" panose="02020603050405020304" pitchFamily="18" charset="0"/>
              </a:rPr>
              <a:t>Trinidad and Tobago</a:t>
            </a:r>
            <a:endParaRPr lang="en-US" dirty="0"/>
          </a:p>
        </p:txBody>
      </p:sp>
      <p:pic>
        <p:nvPicPr>
          <p:cNvPr id="12" name="Picture 11">
            <a:extLst>
              <a:ext uri="{FF2B5EF4-FFF2-40B4-BE49-F238E27FC236}">
                <a16:creationId xmlns:a16="http://schemas.microsoft.com/office/drawing/2014/main" id="{76561D9C-AC33-DFD1-62BB-96E6982AC070}"/>
              </a:ext>
            </a:extLst>
          </p:cNvPr>
          <p:cNvPicPr>
            <a:picLocks noChangeAspect="1"/>
          </p:cNvPicPr>
          <p:nvPr/>
        </p:nvPicPr>
        <p:blipFill>
          <a:blip r:embed="rId3"/>
          <a:stretch>
            <a:fillRect/>
          </a:stretch>
        </p:blipFill>
        <p:spPr>
          <a:xfrm>
            <a:off x="10813773" y="295274"/>
            <a:ext cx="959454" cy="619126"/>
          </a:xfrm>
          <a:prstGeom prst="rect">
            <a:avLst/>
          </a:prstGeom>
        </p:spPr>
      </p:pic>
      <p:pic>
        <p:nvPicPr>
          <p:cNvPr id="4" name="Picture 3" descr="A person smiling for a selfie&#10;&#10;Description automatically generated">
            <a:extLst>
              <a:ext uri="{FF2B5EF4-FFF2-40B4-BE49-F238E27FC236}">
                <a16:creationId xmlns:a16="http://schemas.microsoft.com/office/drawing/2014/main" id="{4A9767F7-F95B-3AC2-6DDE-CFF5ADAF48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5726" y="2417591"/>
            <a:ext cx="2072767" cy="2763688"/>
          </a:xfrm>
          <a:prstGeom prst="rect">
            <a:avLst/>
          </a:prstGeom>
        </p:spPr>
      </p:pic>
      <p:pic>
        <p:nvPicPr>
          <p:cNvPr id="5" name="Picture 4" descr="A person taking a selfie&#10;&#10;Description automatically generated">
            <a:extLst>
              <a:ext uri="{FF2B5EF4-FFF2-40B4-BE49-F238E27FC236}">
                <a16:creationId xmlns:a16="http://schemas.microsoft.com/office/drawing/2014/main" id="{41C8FAE4-75EF-8D00-6ED8-63C2BE4CA173}"/>
              </a:ext>
            </a:extLst>
          </p:cNvPr>
          <p:cNvPicPr>
            <a:picLocks noChangeAspect="1"/>
          </p:cNvPicPr>
          <p:nvPr/>
        </p:nvPicPr>
        <p:blipFill rotWithShape="1">
          <a:blip r:embed="rId5">
            <a:extLst>
              <a:ext uri="{28A0092B-C50C-407E-A947-70E740481C1C}">
                <a14:useLocalDpi xmlns:a14="http://schemas.microsoft.com/office/drawing/2010/main" val="0"/>
              </a:ext>
            </a:extLst>
          </a:blip>
          <a:srcRect t="15427" b="7887"/>
          <a:stretch/>
        </p:blipFill>
        <p:spPr>
          <a:xfrm>
            <a:off x="8386779" y="2385391"/>
            <a:ext cx="2026970" cy="2763403"/>
          </a:xfrm>
          <a:prstGeom prst="rect">
            <a:avLst/>
          </a:prstGeom>
        </p:spPr>
      </p:pic>
      <p:pic>
        <p:nvPicPr>
          <p:cNvPr id="3" name="Picture 2">
            <a:extLst>
              <a:ext uri="{FF2B5EF4-FFF2-40B4-BE49-F238E27FC236}">
                <a16:creationId xmlns:a16="http://schemas.microsoft.com/office/drawing/2014/main" id="{AE13E802-2B16-AA87-BF04-8C7CECA17C7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911" r="11197"/>
          <a:stretch/>
        </p:blipFill>
        <p:spPr>
          <a:xfrm>
            <a:off x="4899098" y="2385391"/>
            <a:ext cx="2172412" cy="2835113"/>
          </a:xfrm>
          <a:prstGeom prst="rect">
            <a:avLst/>
          </a:prstGeom>
        </p:spPr>
      </p:pic>
    </p:spTree>
    <p:extLst>
      <p:ext uri="{BB962C8B-B14F-4D97-AF65-F5344CB8AC3E}">
        <p14:creationId xmlns:p14="http://schemas.microsoft.com/office/powerpoint/2010/main" val="25020124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DEEFD89-39A9-4E90-8EF8-DE6C1AB52180}"/>
              </a:ext>
            </a:extLst>
          </p:cNvPr>
          <p:cNvSpPr>
            <a:spLocks noGrp="1"/>
          </p:cNvSpPr>
          <p:nvPr>
            <p:ph type="body" sz="quarter" idx="12"/>
          </p:nvPr>
        </p:nvSpPr>
        <p:spPr>
          <a:xfrm>
            <a:off x="5429693" y="1485900"/>
            <a:ext cx="6762307" cy="4711385"/>
          </a:xfrm>
        </p:spPr>
        <p:txBody>
          <a:bodyPr/>
          <a:lstStyle/>
          <a:p>
            <a:pPr marL="0" indent="0">
              <a:buNone/>
            </a:pPr>
            <a:r>
              <a:rPr lang="en-US" sz="3600" dirty="0">
                <a:solidFill>
                  <a:schemeClr val="tx1"/>
                </a:solidFill>
                <a:latin typeface="+mj-lt"/>
              </a:rPr>
              <a:t>Thank you for joining!</a:t>
            </a:r>
          </a:p>
          <a:p>
            <a:pPr marL="0" indent="0">
              <a:buNone/>
            </a:pPr>
            <a:endParaRPr lang="en-US" sz="3600" dirty="0">
              <a:solidFill>
                <a:schemeClr val="tx1"/>
              </a:solidFill>
            </a:endParaRPr>
          </a:p>
          <a:p>
            <a:pPr marL="0" indent="0">
              <a:buNone/>
            </a:pPr>
            <a:r>
              <a:rPr lang="en-US" sz="3600" dirty="0">
                <a:solidFill>
                  <a:schemeClr val="tx1"/>
                </a:solidFill>
              </a:rPr>
              <a:t>About the IAS Heart of Stigma programme</a:t>
            </a:r>
          </a:p>
          <a:p>
            <a:pPr marL="0" indent="0">
              <a:buNone/>
            </a:pPr>
            <a:r>
              <a:rPr lang="en-US" sz="3600" dirty="0">
                <a:latin typeface="+mj-lt"/>
              </a:rPr>
              <a:t>www.iasociety</a:t>
            </a:r>
            <a:r>
              <a:rPr lang="en-US" sz="3600">
                <a:latin typeface="+mj-lt"/>
              </a:rPr>
              <a:t>.org</a:t>
            </a:r>
            <a:endParaRPr lang="en-US" sz="3600" dirty="0"/>
          </a:p>
          <a:p>
            <a:pPr marL="0" indent="0">
              <a:buNone/>
            </a:pPr>
            <a:endParaRPr lang="en-US" sz="3600" dirty="0"/>
          </a:p>
          <a:p>
            <a:pPr marL="0" indent="0">
              <a:buNone/>
            </a:pPr>
            <a:r>
              <a:rPr lang="en-US" sz="3600" dirty="0">
                <a:solidFill>
                  <a:schemeClr val="tx1"/>
                </a:solidFill>
              </a:rPr>
              <a:t>About the People Living with HIV Stigma Index </a:t>
            </a:r>
            <a:r>
              <a:rPr lang="en-US" sz="3600" dirty="0">
                <a:latin typeface="+mj-lt"/>
              </a:rPr>
              <a:t>www.stigmaindex.org</a:t>
            </a:r>
          </a:p>
        </p:txBody>
      </p:sp>
      <p:pic>
        <p:nvPicPr>
          <p:cNvPr id="1026" name="Picture 2" descr="A woman sitting in a pink-walled room looking over her shoulder to her side">
            <a:extLst>
              <a:ext uri="{FF2B5EF4-FFF2-40B4-BE49-F238E27FC236}">
                <a16:creationId xmlns:a16="http://schemas.microsoft.com/office/drawing/2014/main" id="{E8397965-D134-6EAD-3422-AB1BDD8E79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52318" y="1485900"/>
            <a:ext cx="10498476" cy="4572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BA43470-72D2-7FF1-2FEF-7CD8471A16AD}"/>
              </a:ext>
            </a:extLst>
          </p:cNvPr>
          <p:cNvSpPr txBox="1"/>
          <p:nvPr/>
        </p:nvSpPr>
        <p:spPr>
          <a:xfrm>
            <a:off x="0" y="6057900"/>
            <a:ext cx="8452206" cy="307777"/>
          </a:xfrm>
          <a:prstGeom prst="rect">
            <a:avLst/>
          </a:prstGeom>
          <a:noFill/>
        </p:spPr>
        <p:txBody>
          <a:bodyPr wrap="square" rtlCol="0">
            <a:spAutoFit/>
          </a:bodyPr>
          <a:lstStyle/>
          <a:p>
            <a:r>
              <a:rPr lang="en-US" sz="1400" dirty="0"/>
              <a:t>Image: </a:t>
            </a:r>
            <a:r>
              <a:rPr lang="en-US" sz="1400" dirty="0" err="1"/>
              <a:t>Sydelle</a:t>
            </a:r>
            <a:r>
              <a:rPr lang="en-US" sz="1400" dirty="0"/>
              <a:t> Willow Smith</a:t>
            </a:r>
          </a:p>
        </p:txBody>
      </p:sp>
      <p:pic>
        <p:nvPicPr>
          <p:cNvPr id="3" name="Picture 2">
            <a:extLst>
              <a:ext uri="{FF2B5EF4-FFF2-40B4-BE49-F238E27FC236}">
                <a16:creationId xmlns:a16="http://schemas.microsoft.com/office/drawing/2014/main" id="{A13AA89E-DA23-7D1E-A99E-E8C92C4F201C}"/>
              </a:ext>
            </a:extLst>
          </p:cNvPr>
          <p:cNvPicPr>
            <a:picLocks noChangeAspect="1"/>
          </p:cNvPicPr>
          <p:nvPr/>
        </p:nvPicPr>
        <p:blipFill>
          <a:blip r:embed="rId3"/>
          <a:stretch>
            <a:fillRect/>
          </a:stretch>
        </p:blipFill>
        <p:spPr>
          <a:xfrm>
            <a:off x="11163300" y="180974"/>
            <a:ext cx="752801" cy="485775"/>
          </a:xfrm>
          <a:prstGeom prst="rect">
            <a:avLst/>
          </a:prstGeom>
        </p:spPr>
      </p:pic>
    </p:spTree>
    <p:extLst>
      <p:ext uri="{BB962C8B-B14F-4D97-AF65-F5344CB8AC3E}">
        <p14:creationId xmlns:p14="http://schemas.microsoft.com/office/powerpoint/2010/main" val="24853208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D21D7-B989-A25C-FDB3-9005B646671D}"/>
              </a:ext>
            </a:extLst>
          </p:cNvPr>
          <p:cNvSpPr>
            <a:spLocks noGrp="1"/>
          </p:cNvSpPr>
          <p:nvPr>
            <p:ph type="title"/>
          </p:nvPr>
        </p:nvSpPr>
        <p:spPr>
          <a:xfrm>
            <a:off x="656937" y="1319035"/>
            <a:ext cx="7732366" cy="1260000"/>
          </a:xfrm>
        </p:spPr>
        <p:txBody>
          <a:bodyPr/>
          <a:lstStyle/>
          <a:p>
            <a:r>
              <a:rPr lang="en-US" dirty="0"/>
              <a:t>Speakers</a:t>
            </a:r>
          </a:p>
        </p:txBody>
      </p:sp>
      <p:sp>
        <p:nvSpPr>
          <p:cNvPr id="9" name="TextBox 8">
            <a:extLst>
              <a:ext uri="{FF2B5EF4-FFF2-40B4-BE49-F238E27FC236}">
                <a16:creationId xmlns:a16="http://schemas.microsoft.com/office/drawing/2014/main" id="{73AB29F9-A340-16DE-F136-831BADBA8B78}"/>
              </a:ext>
            </a:extLst>
          </p:cNvPr>
          <p:cNvSpPr txBox="1"/>
          <p:nvPr/>
        </p:nvSpPr>
        <p:spPr>
          <a:xfrm>
            <a:off x="3596169" y="5218101"/>
            <a:ext cx="2739334" cy="923330"/>
          </a:xfrm>
          <a:prstGeom prst="rect">
            <a:avLst/>
          </a:prstGeom>
          <a:noFill/>
        </p:spPr>
        <p:txBody>
          <a:bodyPr wrap="square" rtlCol="0">
            <a:spAutoFit/>
          </a:bodyPr>
          <a:lstStyle/>
          <a:p>
            <a:r>
              <a:rPr lang="en-US" dirty="0"/>
              <a:t>Sungano Bondayi</a:t>
            </a:r>
          </a:p>
          <a:p>
            <a:r>
              <a:rPr lang="en-US" dirty="0" err="1"/>
              <a:t>Zvandiri</a:t>
            </a:r>
            <a:r>
              <a:rPr lang="en-US" dirty="0"/>
              <a:t> </a:t>
            </a:r>
            <a:br>
              <a:rPr lang="en-US" dirty="0"/>
            </a:br>
            <a:r>
              <a:rPr lang="en-US" dirty="0"/>
              <a:t>Zimbabwe</a:t>
            </a:r>
          </a:p>
        </p:txBody>
      </p:sp>
      <p:sp>
        <p:nvSpPr>
          <p:cNvPr id="10" name="TextBox 9">
            <a:extLst>
              <a:ext uri="{FF2B5EF4-FFF2-40B4-BE49-F238E27FC236}">
                <a16:creationId xmlns:a16="http://schemas.microsoft.com/office/drawing/2014/main" id="{EA4AFCEC-A21B-7A78-3C7C-A49AD574621A}"/>
              </a:ext>
            </a:extLst>
          </p:cNvPr>
          <p:cNvSpPr txBox="1"/>
          <p:nvPr/>
        </p:nvSpPr>
        <p:spPr>
          <a:xfrm>
            <a:off x="9666083" y="5218101"/>
            <a:ext cx="2525917" cy="923330"/>
          </a:xfrm>
          <a:prstGeom prst="rect">
            <a:avLst/>
          </a:prstGeom>
          <a:noFill/>
        </p:spPr>
        <p:txBody>
          <a:bodyPr wrap="square" rtlCol="0">
            <a:spAutoFit/>
          </a:bodyPr>
          <a:lstStyle/>
          <a:p>
            <a:r>
              <a:rPr lang="en-US" dirty="0"/>
              <a:t>Yvonne </a:t>
            </a:r>
            <a:r>
              <a:rPr lang="en-US" dirty="0" err="1"/>
              <a:t>Gilleece</a:t>
            </a:r>
            <a:br>
              <a:rPr lang="en-US" dirty="0"/>
            </a:br>
            <a:r>
              <a:rPr lang="en-US" dirty="0"/>
              <a:t>People First Charter United Kingdom</a:t>
            </a:r>
          </a:p>
        </p:txBody>
      </p:sp>
      <p:sp>
        <p:nvSpPr>
          <p:cNvPr id="11" name="TextBox 10">
            <a:extLst>
              <a:ext uri="{FF2B5EF4-FFF2-40B4-BE49-F238E27FC236}">
                <a16:creationId xmlns:a16="http://schemas.microsoft.com/office/drawing/2014/main" id="{3DB9FAA3-74A2-927A-A705-0B46996A7AF9}"/>
              </a:ext>
            </a:extLst>
          </p:cNvPr>
          <p:cNvSpPr txBox="1"/>
          <p:nvPr/>
        </p:nvSpPr>
        <p:spPr>
          <a:xfrm>
            <a:off x="6687251" y="5218101"/>
            <a:ext cx="3404103" cy="1200329"/>
          </a:xfrm>
          <a:prstGeom prst="rect">
            <a:avLst/>
          </a:prstGeom>
          <a:noFill/>
        </p:spPr>
        <p:txBody>
          <a:bodyPr wrap="square" rtlCol="0">
            <a:spAutoFit/>
          </a:bodyPr>
          <a:lstStyle/>
          <a:p>
            <a:r>
              <a:rPr lang="en-US" dirty="0"/>
              <a:t>Diana Weekes</a:t>
            </a:r>
            <a:br>
              <a:rPr lang="en-US" dirty="0"/>
            </a:br>
            <a:r>
              <a:rPr lang="en-US" sz="1800" kern="0" dirty="0">
                <a:effectLst/>
                <a:latin typeface="IAS Ribbon Sans Light" pitchFamily="50" charset="0"/>
                <a:ea typeface="Times New Roman" panose="02020603050405020304" pitchFamily="18" charset="0"/>
                <a:cs typeface="Times New Roman" panose="02020603050405020304" pitchFamily="18" charset="0"/>
              </a:rPr>
              <a:t>Community for Positive Women</a:t>
            </a:r>
            <a:br>
              <a:rPr lang="en-US" kern="0" dirty="0">
                <a:latin typeface="IAS Ribbon Sans Light" pitchFamily="50" charset="0"/>
                <a:ea typeface="Times New Roman" panose="02020603050405020304" pitchFamily="18" charset="0"/>
                <a:cs typeface="Times New Roman" panose="02020603050405020304" pitchFamily="18" charset="0"/>
              </a:rPr>
            </a:br>
            <a:r>
              <a:rPr lang="en-US" sz="1800" kern="0" dirty="0">
                <a:effectLst/>
                <a:latin typeface="IAS Ribbon Sans Light" pitchFamily="50" charset="0"/>
                <a:ea typeface="Times New Roman" panose="02020603050405020304" pitchFamily="18" charset="0"/>
                <a:cs typeface="Times New Roman" panose="02020603050405020304" pitchFamily="18" charset="0"/>
              </a:rPr>
              <a:t>Trinidad and Tobago</a:t>
            </a:r>
            <a:endParaRPr lang="en-US" dirty="0"/>
          </a:p>
        </p:txBody>
      </p:sp>
      <p:pic>
        <p:nvPicPr>
          <p:cNvPr id="12" name="Picture 11">
            <a:extLst>
              <a:ext uri="{FF2B5EF4-FFF2-40B4-BE49-F238E27FC236}">
                <a16:creationId xmlns:a16="http://schemas.microsoft.com/office/drawing/2014/main" id="{76561D9C-AC33-DFD1-62BB-96E6982AC070}"/>
              </a:ext>
            </a:extLst>
          </p:cNvPr>
          <p:cNvPicPr>
            <a:picLocks noChangeAspect="1"/>
          </p:cNvPicPr>
          <p:nvPr/>
        </p:nvPicPr>
        <p:blipFill>
          <a:blip r:embed="rId3"/>
          <a:stretch>
            <a:fillRect/>
          </a:stretch>
        </p:blipFill>
        <p:spPr>
          <a:xfrm>
            <a:off x="10813773" y="295274"/>
            <a:ext cx="959454" cy="619126"/>
          </a:xfrm>
          <a:prstGeom prst="rect">
            <a:avLst/>
          </a:prstGeom>
        </p:spPr>
      </p:pic>
      <p:pic>
        <p:nvPicPr>
          <p:cNvPr id="4" name="Picture 3" descr="A person smiling for a selfie&#10;&#10;Description automatically generated">
            <a:extLst>
              <a:ext uri="{FF2B5EF4-FFF2-40B4-BE49-F238E27FC236}">
                <a16:creationId xmlns:a16="http://schemas.microsoft.com/office/drawing/2014/main" id="{4A9767F7-F95B-3AC2-6DDE-CFF5ADAF48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55078" y="2277883"/>
            <a:ext cx="2123367" cy="2831155"/>
          </a:xfrm>
          <a:prstGeom prst="rect">
            <a:avLst/>
          </a:prstGeom>
        </p:spPr>
      </p:pic>
      <p:sp>
        <p:nvSpPr>
          <p:cNvPr id="5" name="TextBox 4">
            <a:extLst>
              <a:ext uri="{FF2B5EF4-FFF2-40B4-BE49-F238E27FC236}">
                <a16:creationId xmlns:a16="http://schemas.microsoft.com/office/drawing/2014/main" id="{53977777-694D-54C0-7436-A17B358A644E}"/>
              </a:ext>
            </a:extLst>
          </p:cNvPr>
          <p:cNvSpPr txBox="1"/>
          <p:nvPr/>
        </p:nvSpPr>
        <p:spPr>
          <a:xfrm>
            <a:off x="559306" y="5218101"/>
            <a:ext cx="2739334" cy="923330"/>
          </a:xfrm>
          <a:prstGeom prst="rect">
            <a:avLst/>
          </a:prstGeom>
          <a:noFill/>
        </p:spPr>
        <p:txBody>
          <a:bodyPr wrap="square" rtlCol="0">
            <a:spAutoFit/>
          </a:bodyPr>
          <a:lstStyle/>
          <a:p>
            <a:r>
              <a:rPr lang="en-US" dirty="0"/>
              <a:t>Nadine Ferris France</a:t>
            </a:r>
            <a:br>
              <a:rPr lang="en-US" dirty="0"/>
            </a:br>
            <a:r>
              <a:rPr lang="en-US" dirty="0"/>
              <a:t>Beyond Stigma</a:t>
            </a:r>
            <a:br>
              <a:rPr lang="en-US" dirty="0"/>
            </a:br>
            <a:r>
              <a:rPr lang="en-US" dirty="0"/>
              <a:t>Ireland</a:t>
            </a:r>
          </a:p>
        </p:txBody>
      </p:sp>
      <p:pic>
        <p:nvPicPr>
          <p:cNvPr id="7" name="Picture 6" descr="A person leaning on a wood railing&#10;&#10;Description automatically generated">
            <a:extLst>
              <a:ext uri="{FF2B5EF4-FFF2-40B4-BE49-F238E27FC236}">
                <a16:creationId xmlns:a16="http://schemas.microsoft.com/office/drawing/2014/main" id="{A664DE59-6074-428B-78C6-8A5A077BF59B}"/>
              </a:ext>
            </a:extLst>
          </p:cNvPr>
          <p:cNvPicPr>
            <a:picLocks noChangeAspect="1"/>
          </p:cNvPicPr>
          <p:nvPr/>
        </p:nvPicPr>
        <p:blipFill rotWithShape="1">
          <a:blip r:embed="rId5">
            <a:extLst>
              <a:ext uri="{28A0092B-C50C-407E-A947-70E740481C1C}">
                <a14:useLocalDpi xmlns:a14="http://schemas.microsoft.com/office/drawing/2010/main" val="0"/>
              </a:ext>
            </a:extLst>
          </a:blip>
          <a:srcRect l="17127" r="11485"/>
          <a:stretch/>
        </p:blipFill>
        <p:spPr>
          <a:xfrm>
            <a:off x="656936" y="2285856"/>
            <a:ext cx="2191050" cy="2823182"/>
          </a:xfrm>
          <a:prstGeom prst="rect">
            <a:avLst/>
          </a:prstGeom>
        </p:spPr>
      </p:pic>
      <p:pic>
        <p:nvPicPr>
          <p:cNvPr id="8" name="Picture 7" descr="A person taking a selfie&#10;&#10;Description automatically generated">
            <a:extLst>
              <a:ext uri="{FF2B5EF4-FFF2-40B4-BE49-F238E27FC236}">
                <a16:creationId xmlns:a16="http://schemas.microsoft.com/office/drawing/2014/main" id="{F9BC2C2B-8445-C58C-4357-69C255AC4F07}"/>
              </a:ext>
            </a:extLst>
          </p:cNvPr>
          <p:cNvPicPr>
            <a:picLocks noChangeAspect="1"/>
          </p:cNvPicPr>
          <p:nvPr/>
        </p:nvPicPr>
        <p:blipFill rotWithShape="1">
          <a:blip r:embed="rId6">
            <a:extLst>
              <a:ext uri="{28A0092B-C50C-407E-A947-70E740481C1C}">
                <a14:useLocalDpi xmlns:a14="http://schemas.microsoft.com/office/drawing/2010/main" val="0"/>
              </a:ext>
            </a:extLst>
          </a:blip>
          <a:srcRect t="13547" b="7887"/>
          <a:stretch/>
        </p:blipFill>
        <p:spPr>
          <a:xfrm>
            <a:off x="6804469" y="2277883"/>
            <a:ext cx="2026970" cy="2831155"/>
          </a:xfrm>
          <a:prstGeom prst="rect">
            <a:avLst/>
          </a:prstGeom>
        </p:spPr>
      </p:pic>
      <p:pic>
        <p:nvPicPr>
          <p:cNvPr id="3" name="Picture 2">
            <a:extLst>
              <a:ext uri="{FF2B5EF4-FFF2-40B4-BE49-F238E27FC236}">
                <a16:creationId xmlns:a16="http://schemas.microsoft.com/office/drawing/2014/main" id="{0483C780-C81B-853B-3452-81BC014F441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911" r="11197"/>
          <a:stretch/>
        </p:blipFill>
        <p:spPr>
          <a:xfrm>
            <a:off x="3708418" y="2285856"/>
            <a:ext cx="2172412" cy="2835113"/>
          </a:xfrm>
          <a:prstGeom prst="rect">
            <a:avLst/>
          </a:prstGeom>
        </p:spPr>
      </p:pic>
    </p:spTree>
    <p:extLst>
      <p:ext uri="{BB962C8B-B14F-4D97-AF65-F5344CB8AC3E}">
        <p14:creationId xmlns:p14="http://schemas.microsoft.com/office/powerpoint/2010/main" val="9051769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D29B4-A70D-8CFC-ABB4-0F3F97606F3B}"/>
              </a:ext>
            </a:extLst>
          </p:cNvPr>
          <p:cNvSpPr>
            <a:spLocks noGrp="1"/>
          </p:cNvSpPr>
          <p:nvPr>
            <p:ph type="title"/>
          </p:nvPr>
        </p:nvSpPr>
        <p:spPr>
          <a:xfrm>
            <a:off x="442912" y="1231025"/>
            <a:ext cx="6192838" cy="1151076"/>
          </a:xfrm>
        </p:spPr>
        <p:txBody>
          <a:bodyPr/>
          <a:lstStyle/>
          <a:p>
            <a:r>
              <a:rPr lang="en-US" dirty="0" err="1"/>
              <a:t>Programme</a:t>
            </a:r>
            <a:r>
              <a:rPr lang="en-US" dirty="0"/>
              <a:t>:</a:t>
            </a:r>
          </a:p>
        </p:txBody>
      </p:sp>
      <p:sp>
        <p:nvSpPr>
          <p:cNvPr id="3" name="Text Placeholder 2">
            <a:extLst>
              <a:ext uri="{FF2B5EF4-FFF2-40B4-BE49-F238E27FC236}">
                <a16:creationId xmlns:a16="http://schemas.microsoft.com/office/drawing/2014/main" id="{7958B609-8DD1-9C1C-93C3-0B28A9FB4A67}"/>
              </a:ext>
            </a:extLst>
          </p:cNvPr>
          <p:cNvSpPr>
            <a:spLocks noGrp="1"/>
          </p:cNvSpPr>
          <p:nvPr>
            <p:ph type="body" sz="quarter" idx="11"/>
          </p:nvPr>
        </p:nvSpPr>
        <p:spPr>
          <a:xfrm>
            <a:off x="442912" y="2199458"/>
            <a:ext cx="11749088" cy="4696722"/>
          </a:xfrm>
        </p:spPr>
        <p:txBody>
          <a:bodyPr/>
          <a:lstStyle/>
          <a:p>
            <a:pPr marL="742950" indent="-742950">
              <a:buAutoNum type="arabicPeriod"/>
            </a:pPr>
            <a:r>
              <a:rPr lang="en-US" sz="3000" dirty="0">
                <a:latin typeface="+mj-lt"/>
              </a:rPr>
              <a:t>Introduction</a:t>
            </a:r>
            <a:r>
              <a:rPr lang="en-US" sz="3000" dirty="0"/>
              <a:t> – Beatriz </a:t>
            </a:r>
            <a:r>
              <a:rPr lang="en-US" sz="3000" dirty="0" err="1"/>
              <a:t>Grinsztejn</a:t>
            </a:r>
            <a:r>
              <a:rPr lang="en-US" sz="3000" dirty="0"/>
              <a:t>, FIOCRUZ, Brazil</a:t>
            </a:r>
            <a:br>
              <a:rPr lang="en-US" sz="3000" dirty="0"/>
            </a:br>
            <a:endParaRPr lang="en-US" sz="3000" dirty="0">
              <a:latin typeface="+mj-lt"/>
            </a:endParaRPr>
          </a:p>
          <a:p>
            <a:pPr marL="742950" indent="-742950">
              <a:buAutoNum type="arabicPeriod"/>
            </a:pPr>
            <a:r>
              <a:rPr lang="en-US" sz="3000" dirty="0">
                <a:latin typeface="+mj-lt"/>
              </a:rPr>
              <a:t>Presentation </a:t>
            </a:r>
            <a:r>
              <a:rPr lang="en-US" sz="3000" dirty="0"/>
              <a:t>– Nadine Ferris France</a:t>
            </a:r>
            <a:br>
              <a:rPr lang="en-US" sz="3000" dirty="0"/>
            </a:br>
            <a:endParaRPr lang="en-US" sz="3000" dirty="0">
              <a:latin typeface="+mj-lt"/>
            </a:endParaRPr>
          </a:p>
          <a:p>
            <a:pPr marL="742950" indent="-742950">
              <a:buAutoNum type="arabicPeriod"/>
            </a:pPr>
            <a:r>
              <a:rPr lang="en-US" sz="3000" dirty="0">
                <a:latin typeface="+mj-lt"/>
              </a:rPr>
              <a:t>Panel discussion and Q&amp;A </a:t>
            </a:r>
          </a:p>
          <a:p>
            <a:pPr marL="742950" indent="-742950">
              <a:buAutoNum type="arabicPeriod"/>
            </a:pPr>
            <a:endParaRPr lang="en-US" sz="3000" dirty="0">
              <a:latin typeface="+mj-lt"/>
            </a:endParaRPr>
          </a:p>
          <a:p>
            <a:pPr marL="742950" indent="-742950">
              <a:buAutoNum type="arabicPeriod"/>
            </a:pPr>
            <a:r>
              <a:rPr lang="en-US" sz="3000" dirty="0">
                <a:latin typeface="+mj-lt"/>
              </a:rPr>
              <a:t>Closing remarks </a:t>
            </a:r>
            <a:r>
              <a:rPr lang="en-US" sz="3000" dirty="0"/>
              <a:t>– Beatriz </a:t>
            </a:r>
            <a:r>
              <a:rPr lang="en-US" sz="3000" dirty="0" err="1"/>
              <a:t>Grinsztejn</a:t>
            </a:r>
            <a:r>
              <a:rPr lang="en-US" sz="3000" dirty="0"/>
              <a:t> </a:t>
            </a:r>
          </a:p>
        </p:txBody>
      </p:sp>
      <p:pic>
        <p:nvPicPr>
          <p:cNvPr id="4" name="Picture 3">
            <a:extLst>
              <a:ext uri="{FF2B5EF4-FFF2-40B4-BE49-F238E27FC236}">
                <a16:creationId xmlns:a16="http://schemas.microsoft.com/office/drawing/2014/main" id="{C412FBCA-1BC1-4E07-D96D-5063166E225E}"/>
              </a:ext>
            </a:extLst>
          </p:cNvPr>
          <p:cNvPicPr>
            <a:picLocks noChangeAspect="1"/>
          </p:cNvPicPr>
          <p:nvPr/>
        </p:nvPicPr>
        <p:blipFill>
          <a:blip r:embed="rId2"/>
          <a:stretch>
            <a:fillRect/>
          </a:stretch>
        </p:blipFill>
        <p:spPr>
          <a:xfrm>
            <a:off x="10601325" y="295274"/>
            <a:ext cx="1152851" cy="743923"/>
          </a:xfrm>
          <a:prstGeom prst="rect">
            <a:avLst/>
          </a:prstGeom>
        </p:spPr>
      </p:pic>
    </p:spTree>
    <p:extLst>
      <p:ext uri="{BB962C8B-B14F-4D97-AF65-F5344CB8AC3E}">
        <p14:creationId xmlns:p14="http://schemas.microsoft.com/office/powerpoint/2010/main" val="722417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6EB762-B210-4CC4-9F39-572EC03B556D}"/>
              </a:ext>
            </a:extLst>
          </p:cNvPr>
          <p:cNvSpPr>
            <a:spLocks noGrp="1"/>
          </p:cNvSpPr>
          <p:nvPr>
            <p:ph type="title"/>
          </p:nvPr>
        </p:nvSpPr>
        <p:spPr>
          <a:xfrm>
            <a:off x="477361" y="1198406"/>
            <a:ext cx="6192838" cy="1260000"/>
          </a:xfrm>
        </p:spPr>
        <p:txBody>
          <a:bodyPr/>
          <a:lstStyle/>
          <a:p>
            <a:r>
              <a:rPr lang="en-GB" noProof="0" dirty="0"/>
              <a:t>Housekeeping</a:t>
            </a:r>
          </a:p>
        </p:txBody>
      </p:sp>
      <p:sp>
        <p:nvSpPr>
          <p:cNvPr id="3" name="Inhaltsplatzhalter 2">
            <a:extLst>
              <a:ext uri="{FF2B5EF4-FFF2-40B4-BE49-F238E27FC236}">
                <a16:creationId xmlns:a16="http://schemas.microsoft.com/office/drawing/2014/main" id="{04DD0E3C-3675-44C6-AE22-972FDE27B6FE}"/>
              </a:ext>
            </a:extLst>
          </p:cNvPr>
          <p:cNvSpPr>
            <a:spLocks noGrp="1"/>
          </p:cNvSpPr>
          <p:nvPr>
            <p:ph idx="1"/>
          </p:nvPr>
        </p:nvSpPr>
        <p:spPr>
          <a:xfrm>
            <a:off x="230474" y="2101039"/>
            <a:ext cx="7218075" cy="4061635"/>
          </a:xfrm>
        </p:spPr>
        <p:txBody>
          <a:bodyPr/>
          <a:lstStyle/>
          <a:p>
            <a:r>
              <a:rPr lang="en-GB" sz="2200" dirty="0"/>
              <a:t>Participants are muted. If you have questions, please use the </a:t>
            </a:r>
            <a:r>
              <a:rPr lang="en-GB" sz="2200" dirty="0">
                <a:latin typeface="+mj-lt"/>
              </a:rPr>
              <a:t>Q&amp;A box </a:t>
            </a:r>
            <a:r>
              <a:rPr lang="en-GB" sz="2200" dirty="0"/>
              <a:t>at the bottom of your screen (</a:t>
            </a:r>
            <a:r>
              <a:rPr lang="en-GB" sz="2200" u="sng" dirty="0"/>
              <a:t>not</a:t>
            </a:r>
            <a:r>
              <a:rPr lang="en-GB" sz="2200" dirty="0"/>
              <a:t> the </a:t>
            </a:r>
            <a:r>
              <a:rPr lang="en-GB" sz="2200" dirty="0" err="1"/>
              <a:t>chatbox</a:t>
            </a:r>
            <a:r>
              <a:rPr lang="en-GB" sz="2200" dirty="0"/>
              <a:t>). There will be a 15-minute Q&amp;A at the end.</a:t>
            </a:r>
          </a:p>
          <a:p>
            <a:endParaRPr lang="en-GB" sz="2200" noProof="0" dirty="0"/>
          </a:p>
          <a:p>
            <a:r>
              <a:rPr lang="en-GB" sz="2200" dirty="0"/>
              <a:t>Interpretation </a:t>
            </a:r>
            <a:r>
              <a:rPr lang="en-GB" sz="2200" noProof="0" dirty="0"/>
              <a:t>is available in</a:t>
            </a:r>
            <a:r>
              <a:rPr lang="en-GB" sz="2200" noProof="0" dirty="0">
                <a:latin typeface="+mj-lt"/>
              </a:rPr>
              <a:t> French </a:t>
            </a:r>
            <a:r>
              <a:rPr lang="en-GB" sz="2200" noProof="0" dirty="0"/>
              <a:t>and </a:t>
            </a:r>
            <a:r>
              <a:rPr lang="en-GB" sz="2200" noProof="0" dirty="0">
                <a:latin typeface="+mj-lt"/>
              </a:rPr>
              <a:t>Spanish</a:t>
            </a:r>
            <a:r>
              <a:rPr lang="en-GB" sz="2200" noProof="0" dirty="0"/>
              <a:t>. To access live translation, click the earth icon at the bottom of your screen and select your preferred channel. </a:t>
            </a:r>
            <a:br>
              <a:rPr lang="en-GB" sz="2200" noProof="0" dirty="0"/>
            </a:br>
            <a:endParaRPr lang="en-GB" sz="2200" noProof="0" dirty="0"/>
          </a:p>
          <a:p>
            <a:r>
              <a:rPr lang="en-GB" sz="2200" dirty="0"/>
              <a:t>The recording will be available on the platform </a:t>
            </a:r>
            <a:r>
              <a:rPr lang="en-GB" sz="2200" dirty="0">
                <a:latin typeface="+mj-lt"/>
              </a:rPr>
              <a:t>IAS+ </a:t>
            </a:r>
            <a:r>
              <a:rPr lang="en-GB" sz="2200" dirty="0"/>
              <a:t>after the webinar.</a:t>
            </a:r>
            <a:endParaRPr lang="en-GB" sz="2200" noProof="0" dirty="0"/>
          </a:p>
        </p:txBody>
      </p:sp>
      <p:pic>
        <p:nvPicPr>
          <p:cNvPr id="7" name="Picture 6">
            <a:extLst>
              <a:ext uri="{FF2B5EF4-FFF2-40B4-BE49-F238E27FC236}">
                <a16:creationId xmlns:a16="http://schemas.microsoft.com/office/drawing/2014/main" id="{9CAB060B-3A40-14CA-367E-C78403024112}"/>
              </a:ext>
            </a:extLst>
          </p:cNvPr>
          <p:cNvPicPr>
            <a:picLocks noChangeAspect="1"/>
          </p:cNvPicPr>
          <p:nvPr/>
        </p:nvPicPr>
        <p:blipFill>
          <a:blip r:embed="rId3"/>
          <a:stretch>
            <a:fillRect/>
          </a:stretch>
        </p:blipFill>
        <p:spPr>
          <a:xfrm>
            <a:off x="7905395" y="2101040"/>
            <a:ext cx="3270599" cy="2665538"/>
          </a:xfrm>
          <a:prstGeom prst="rect">
            <a:avLst/>
          </a:prstGeom>
        </p:spPr>
      </p:pic>
      <p:pic>
        <p:nvPicPr>
          <p:cNvPr id="8" name="Picture 7">
            <a:extLst>
              <a:ext uri="{FF2B5EF4-FFF2-40B4-BE49-F238E27FC236}">
                <a16:creationId xmlns:a16="http://schemas.microsoft.com/office/drawing/2014/main" id="{CBB3DF5D-1699-9B0A-7E22-43F7490494B1}"/>
              </a:ext>
            </a:extLst>
          </p:cNvPr>
          <p:cNvPicPr>
            <a:picLocks noChangeAspect="1"/>
          </p:cNvPicPr>
          <p:nvPr/>
        </p:nvPicPr>
        <p:blipFill>
          <a:blip r:embed="rId4"/>
          <a:stretch>
            <a:fillRect/>
          </a:stretch>
        </p:blipFill>
        <p:spPr>
          <a:xfrm>
            <a:off x="10782301" y="295274"/>
            <a:ext cx="1086176" cy="700899"/>
          </a:xfrm>
          <a:prstGeom prst="rect">
            <a:avLst/>
          </a:prstGeom>
        </p:spPr>
      </p:pic>
      <p:pic>
        <p:nvPicPr>
          <p:cNvPr id="3076" name="Picture 4" descr="Interpretation Feature">
            <a:extLst>
              <a:ext uri="{FF2B5EF4-FFF2-40B4-BE49-F238E27FC236}">
                <a16:creationId xmlns:a16="http://schemas.microsoft.com/office/drawing/2014/main" id="{9150A15A-0800-11AC-1A06-1405CD4CB4B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729" t="74724" r="54546" b="1081"/>
          <a:stretch/>
        </p:blipFill>
        <p:spPr bwMode="auto">
          <a:xfrm>
            <a:off x="5045272" y="4129916"/>
            <a:ext cx="724369" cy="361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69886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pic>
        <p:nvPicPr>
          <p:cNvPr id="93" name="Google Shape;93;g2e937b04a21_1_0"/>
          <p:cNvPicPr preferRelativeResize="0"/>
          <p:nvPr/>
        </p:nvPicPr>
        <p:blipFill rotWithShape="1">
          <a:blip r:embed="rId3">
            <a:alphaModFix/>
          </a:blip>
          <a:srcRect l="2380" t="13396" r="2380" b="6243"/>
          <a:stretch/>
        </p:blipFill>
        <p:spPr>
          <a:xfrm>
            <a:off x="-121934" y="-34291"/>
            <a:ext cx="12313932" cy="6926582"/>
          </a:xfrm>
          <a:prstGeom prst="rect">
            <a:avLst/>
          </a:prstGeom>
          <a:noFill/>
          <a:ln>
            <a:noFill/>
          </a:ln>
        </p:spPr>
      </p:pic>
      <p:grpSp>
        <p:nvGrpSpPr>
          <p:cNvPr id="94" name="Google Shape;94;g2e937b04a21_1_0"/>
          <p:cNvGrpSpPr/>
          <p:nvPr/>
        </p:nvGrpSpPr>
        <p:grpSpPr>
          <a:xfrm>
            <a:off x="-67" y="2147620"/>
            <a:ext cx="12192124" cy="2153602"/>
            <a:chOff x="0" y="-38100"/>
            <a:chExt cx="4932222" cy="850800"/>
          </a:xfrm>
        </p:grpSpPr>
        <p:sp>
          <p:nvSpPr>
            <p:cNvPr id="95" name="Google Shape;95;g2e937b04a21_1_0"/>
            <p:cNvSpPr/>
            <p:nvPr/>
          </p:nvSpPr>
          <p:spPr>
            <a:xfrm>
              <a:off x="0" y="0"/>
              <a:ext cx="4932222" cy="665932"/>
            </a:xfrm>
            <a:custGeom>
              <a:avLst/>
              <a:gdLst/>
              <a:ahLst/>
              <a:cxnLst/>
              <a:rect l="l" t="t" r="r" b="b"/>
              <a:pathLst>
                <a:path w="4932222" h="665932" extrusionOk="0">
                  <a:moveTo>
                    <a:pt x="0" y="0"/>
                  </a:moveTo>
                  <a:lnTo>
                    <a:pt x="4932222" y="0"/>
                  </a:lnTo>
                  <a:lnTo>
                    <a:pt x="4932222" y="665932"/>
                  </a:lnTo>
                  <a:lnTo>
                    <a:pt x="0" y="665932"/>
                  </a:lnTo>
                  <a:close/>
                </a:path>
              </a:pathLst>
            </a:custGeom>
            <a:solidFill>
              <a:srgbClr val="D97F76"/>
            </a:solidFill>
            <a:ln>
              <a:noFill/>
            </a:ln>
          </p:spPr>
          <p:txBody>
            <a:bodyPr/>
            <a:lstStyle/>
            <a:p>
              <a:endParaRPr lang="en-US" sz="1200"/>
            </a:p>
          </p:txBody>
        </p:sp>
        <p:sp>
          <p:nvSpPr>
            <p:cNvPr id="96" name="Google Shape;96;g2e937b04a21_1_0"/>
            <p:cNvSpPr txBox="1"/>
            <p:nvPr/>
          </p:nvSpPr>
          <p:spPr>
            <a:xfrm>
              <a:off x="0" y="-38100"/>
              <a:ext cx="812700" cy="850800"/>
            </a:xfrm>
            <a:prstGeom prst="rect">
              <a:avLst/>
            </a:prstGeom>
            <a:noFill/>
            <a:ln>
              <a:noFill/>
            </a:ln>
          </p:spPr>
          <p:txBody>
            <a:bodyPr spcFirstLastPara="1" wrap="square" lIns="33867" tIns="33867" rIns="33867" bIns="33867" anchor="ctr" anchorCtr="0">
              <a:noAutofit/>
            </a:bodyPr>
            <a:lstStyle/>
            <a:p>
              <a:pPr algn="ctr">
                <a:lnSpc>
                  <a:spcPct val="147722"/>
                </a:lnSpc>
              </a:pPr>
              <a:endParaRPr sz="1200">
                <a:solidFill>
                  <a:srgbClr val="000000"/>
                </a:solidFill>
                <a:latin typeface="Calibri"/>
                <a:ea typeface="Calibri"/>
                <a:cs typeface="Calibri"/>
                <a:sym typeface="Calibri"/>
              </a:endParaRPr>
            </a:p>
          </p:txBody>
        </p:sp>
      </p:grpSp>
      <p:sp>
        <p:nvSpPr>
          <p:cNvPr id="97" name="Google Shape;97;g2e937b04a21_1_0"/>
          <p:cNvSpPr txBox="1"/>
          <p:nvPr/>
        </p:nvSpPr>
        <p:spPr>
          <a:xfrm>
            <a:off x="121865" y="2147620"/>
            <a:ext cx="12192000" cy="1853008"/>
          </a:xfrm>
          <a:prstGeom prst="rect">
            <a:avLst/>
          </a:prstGeom>
          <a:noFill/>
          <a:ln>
            <a:noFill/>
          </a:ln>
        </p:spPr>
        <p:txBody>
          <a:bodyPr spcFirstLastPara="1" wrap="square" lIns="0" tIns="0" rIns="0" bIns="0" anchor="t" anchorCtr="0">
            <a:spAutoFit/>
          </a:bodyPr>
          <a:lstStyle/>
          <a:p>
            <a:pPr algn="ctr">
              <a:lnSpc>
                <a:spcPct val="140000"/>
              </a:lnSpc>
            </a:pPr>
            <a:r>
              <a:rPr lang="en-US" sz="2867" dirty="0">
                <a:solidFill>
                  <a:srgbClr val="FFFFFF"/>
                </a:solidFill>
                <a:latin typeface="Montserrat Light"/>
                <a:ea typeface="Montserrat Light"/>
                <a:cs typeface="Montserrat Light"/>
                <a:sym typeface="Montserrat Light"/>
              </a:rPr>
              <a:t>The journey from internal stigma to self-love</a:t>
            </a:r>
            <a:endParaRPr sz="2867" dirty="0">
              <a:solidFill>
                <a:srgbClr val="FFFFFF"/>
              </a:solidFill>
              <a:latin typeface="Montserrat Light"/>
              <a:ea typeface="Montserrat Light"/>
              <a:cs typeface="Montserrat Light"/>
              <a:sym typeface="Montserrat Light"/>
            </a:endParaRPr>
          </a:p>
          <a:p>
            <a:pPr algn="ctr">
              <a:lnSpc>
                <a:spcPct val="140000"/>
              </a:lnSpc>
            </a:pPr>
            <a:r>
              <a:rPr lang="en-US" sz="2867" dirty="0">
                <a:solidFill>
                  <a:srgbClr val="FFFFFF"/>
                </a:solidFill>
                <a:latin typeface="Montserrat Light"/>
                <a:ea typeface="Montserrat Light"/>
                <a:cs typeface="Montserrat Light"/>
                <a:sym typeface="Montserrat Light"/>
              </a:rPr>
              <a:t>Nadine Ferris France, CEO, Beyond Stigma,</a:t>
            </a:r>
            <a:endParaRPr sz="2867" dirty="0">
              <a:solidFill>
                <a:srgbClr val="FFFFFF"/>
              </a:solidFill>
              <a:latin typeface="Montserrat Light"/>
              <a:ea typeface="Montserrat Light"/>
              <a:cs typeface="Montserrat Light"/>
              <a:sym typeface="Montserrat Light"/>
            </a:endParaRPr>
          </a:p>
          <a:p>
            <a:pPr algn="ctr">
              <a:lnSpc>
                <a:spcPct val="140000"/>
              </a:lnSpc>
            </a:pPr>
            <a:r>
              <a:rPr lang="en-US" sz="2867" dirty="0">
                <a:solidFill>
                  <a:srgbClr val="FFFFFF"/>
                </a:solidFill>
                <a:latin typeface="Montserrat Light"/>
                <a:ea typeface="Montserrat Light"/>
                <a:cs typeface="Montserrat Light"/>
                <a:sym typeface="Montserrat Light"/>
              </a:rPr>
              <a:t>IAS webinar, July 2024 - </a:t>
            </a:r>
            <a:r>
              <a:rPr lang="en-US" sz="2867" dirty="0" err="1">
                <a:solidFill>
                  <a:srgbClr val="FFFFFF"/>
                </a:solidFill>
                <a:latin typeface="Montserrat Light"/>
                <a:ea typeface="Montserrat Light"/>
                <a:cs typeface="Montserrat Light"/>
                <a:sym typeface="Montserrat Light"/>
              </a:rPr>
              <a:t>www.beyondstigma.org</a:t>
            </a:r>
            <a:endParaRPr sz="2867" dirty="0">
              <a:solidFill>
                <a:srgbClr val="FFFFFF"/>
              </a:solidFill>
              <a:latin typeface="Montserrat Light"/>
              <a:ea typeface="Montserrat Light"/>
              <a:cs typeface="Montserrat Light"/>
              <a:sym typeface="Montserrat Light"/>
            </a:endParaRPr>
          </a:p>
        </p:txBody>
      </p:sp>
      <p:pic>
        <p:nvPicPr>
          <p:cNvPr id="98" name="Google Shape;98;g2e937b04a21_1_0"/>
          <p:cNvPicPr preferRelativeResize="0"/>
          <p:nvPr/>
        </p:nvPicPr>
        <p:blipFill rotWithShape="1">
          <a:blip r:embed="rId4">
            <a:alphaModFix/>
          </a:blip>
          <a:srcRect/>
          <a:stretch/>
        </p:blipFill>
        <p:spPr>
          <a:xfrm>
            <a:off x="10254398" y="133415"/>
            <a:ext cx="1937600" cy="83986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g2e937b04a21_1_188"/>
          <p:cNvSpPr txBox="1"/>
          <p:nvPr/>
        </p:nvSpPr>
        <p:spPr>
          <a:xfrm>
            <a:off x="162500" y="2155583"/>
            <a:ext cx="11867000" cy="2388326"/>
          </a:xfrm>
          <a:prstGeom prst="rect">
            <a:avLst/>
          </a:prstGeom>
          <a:noFill/>
          <a:ln>
            <a:noFill/>
          </a:ln>
        </p:spPr>
        <p:txBody>
          <a:bodyPr spcFirstLastPara="1" wrap="square" lIns="60950" tIns="60950" rIns="60950" bIns="60950" anchor="t" anchorCtr="0">
            <a:spAutoFit/>
          </a:bodyPr>
          <a:lstStyle/>
          <a:p>
            <a:pPr marL="14288" marR="3387" algn="ctr">
              <a:lnSpc>
                <a:spcPct val="114599"/>
              </a:lnSpc>
            </a:pPr>
            <a:r>
              <a:rPr lang="en-US" sz="3200" dirty="0">
                <a:solidFill>
                  <a:schemeClr val="dk1"/>
                </a:solidFill>
                <a:ea typeface="Montserrat Light"/>
                <a:cs typeface="Montserrat Light"/>
                <a:sym typeface="Montserrat Light"/>
              </a:rPr>
              <a:t>Internal stigma is a mindset of negative beliefs, thoughts, and </a:t>
            </a:r>
            <a:r>
              <a:rPr lang="en-US" sz="3200" dirty="0" err="1">
                <a:solidFill>
                  <a:schemeClr val="dk1"/>
                </a:solidFill>
                <a:ea typeface="Montserrat Light"/>
                <a:cs typeface="Montserrat Light"/>
                <a:sym typeface="Montserrat Light"/>
              </a:rPr>
              <a:t>behaviours</a:t>
            </a:r>
            <a:r>
              <a:rPr lang="en-US" sz="3200" dirty="0">
                <a:solidFill>
                  <a:schemeClr val="dk1"/>
                </a:solidFill>
                <a:ea typeface="Montserrat Light"/>
                <a:cs typeface="Montserrat Light"/>
                <a:sym typeface="Montserrat Light"/>
              </a:rPr>
              <a:t> about HIV, which  manifests as shame, guilt, feelings of contamination, self-loathing, low self-esteem and self-</a:t>
            </a:r>
            <a:r>
              <a:rPr lang="en-US" sz="3000" dirty="0">
                <a:solidFill>
                  <a:schemeClr val="dk1"/>
                </a:solidFill>
                <a:ea typeface="Montserrat Light"/>
                <a:cs typeface="Montserrat Light"/>
                <a:sym typeface="Montserrat Light"/>
              </a:rPr>
              <a:t>rejection</a:t>
            </a:r>
            <a:endParaRPr sz="2000" dirty="0"/>
          </a:p>
        </p:txBody>
      </p:sp>
      <p:pic>
        <p:nvPicPr>
          <p:cNvPr id="104" name="Google Shape;104;g2e937b04a21_1_188"/>
          <p:cNvPicPr preferRelativeResize="0"/>
          <p:nvPr/>
        </p:nvPicPr>
        <p:blipFill rotWithShape="1">
          <a:blip r:embed="rId3">
            <a:alphaModFix/>
          </a:blip>
          <a:srcRect/>
          <a:stretch/>
        </p:blipFill>
        <p:spPr>
          <a:xfrm>
            <a:off x="10143948" y="91782"/>
            <a:ext cx="1937600" cy="839867"/>
          </a:xfrm>
          <a:prstGeom prst="rect">
            <a:avLst/>
          </a:prstGeom>
          <a:noFill/>
          <a:ln>
            <a:noFill/>
          </a:ln>
        </p:spPr>
      </p:pic>
      <p:sp>
        <p:nvSpPr>
          <p:cNvPr id="105" name="Google Shape;105;g2e937b04a21_1_188"/>
          <p:cNvSpPr txBox="1"/>
          <p:nvPr/>
        </p:nvSpPr>
        <p:spPr>
          <a:xfrm>
            <a:off x="831600" y="931649"/>
            <a:ext cx="10528800" cy="1063689"/>
          </a:xfrm>
          <a:prstGeom prst="rect">
            <a:avLst/>
          </a:prstGeom>
          <a:noFill/>
          <a:ln>
            <a:noFill/>
          </a:ln>
        </p:spPr>
        <p:txBody>
          <a:bodyPr spcFirstLastPara="1" wrap="square" lIns="0" tIns="0" rIns="0" bIns="0" anchor="t" anchorCtr="0">
            <a:spAutoFit/>
          </a:bodyPr>
          <a:lstStyle/>
          <a:p>
            <a:pPr algn="ctr">
              <a:lnSpc>
                <a:spcPct val="144013"/>
              </a:lnSpc>
              <a:buClr>
                <a:srgbClr val="000000"/>
              </a:buClr>
              <a:buSzPts val="3199"/>
            </a:pPr>
            <a:r>
              <a:rPr lang="en-US" sz="4800" dirty="0">
                <a:solidFill>
                  <a:schemeClr val="accent2"/>
                </a:solidFill>
                <a:latin typeface="+mj-lt"/>
                <a:ea typeface="Montserrat Light"/>
                <a:cs typeface="Montserrat Light"/>
                <a:sym typeface="Montserrat Light"/>
              </a:rPr>
              <a:t>Define it</a:t>
            </a:r>
            <a:endParaRPr sz="4800" dirty="0">
              <a:solidFill>
                <a:schemeClr val="accent2"/>
              </a:solidFill>
              <a:latin typeface="+mj-lt"/>
              <a:ea typeface="Montserrat Light"/>
              <a:cs typeface="Montserrat Light"/>
              <a:sym typeface="Montserrat Ligh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pic>
        <p:nvPicPr>
          <p:cNvPr id="110" name="Google Shape;110;g20448d55175_0_130"/>
          <p:cNvPicPr preferRelativeResize="0"/>
          <p:nvPr/>
        </p:nvPicPr>
        <p:blipFill rotWithShape="1">
          <a:blip r:embed="rId3">
            <a:alphaModFix/>
          </a:blip>
          <a:srcRect/>
          <a:stretch/>
        </p:blipFill>
        <p:spPr>
          <a:xfrm>
            <a:off x="10060700" y="-160418"/>
            <a:ext cx="4481133" cy="1442099"/>
          </a:xfrm>
          <a:prstGeom prst="rect">
            <a:avLst/>
          </a:prstGeom>
          <a:noFill/>
          <a:ln>
            <a:noFill/>
          </a:ln>
        </p:spPr>
      </p:pic>
      <p:pic>
        <p:nvPicPr>
          <p:cNvPr id="111" name="Google Shape;111;g20448d55175_0_130"/>
          <p:cNvPicPr preferRelativeResize="0"/>
          <p:nvPr/>
        </p:nvPicPr>
        <p:blipFill rotWithShape="1">
          <a:blip r:embed="rId4">
            <a:alphaModFix/>
          </a:blip>
          <a:srcRect/>
          <a:stretch/>
        </p:blipFill>
        <p:spPr>
          <a:xfrm>
            <a:off x="10254398" y="140699"/>
            <a:ext cx="1937600" cy="839867"/>
          </a:xfrm>
          <a:prstGeom prst="rect">
            <a:avLst/>
          </a:prstGeom>
          <a:noFill/>
          <a:ln>
            <a:noFill/>
          </a:ln>
        </p:spPr>
      </p:pic>
      <p:pic>
        <p:nvPicPr>
          <p:cNvPr id="112" name="Google Shape;112;g20448d55175_0_130"/>
          <p:cNvPicPr preferRelativeResize="0"/>
          <p:nvPr/>
        </p:nvPicPr>
        <p:blipFill rotWithShape="1">
          <a:blip r:embed="rId5">
            <a:alphaModFix/>
          </a:blip>
          <a:srcRect b="31410"/>
          <a:stretch/>
        </p:blipFill>
        <p:spPr>
          <a:xfrm>
            <a:off x="2954042" y="140699"/>
            <a:ext cx="6283915" cy="669303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grpSp>
        <p:nvGrpSpPr>
          <p:cNvPr id="118" name="Google Shape;118;g2e937b04a21_1_128"/>
          <p:cNvGrpSpPr/>
          <p:nvPr/>
        </p:nvGrpSpPr>
        <p:grpSpPr>
          <a:xfrm>
            <a:off x="1201062" y="1328365"/>
            <a:ext cx="2901950" cy="4714316"/>
            <a:chOff x="1734892" y="2966547"/>
            <a:chExt cx="4352925" cy="7071474"/>
          </a:xfrm>
        </p:grpSpPr>
        <p:sp>
          <p:nvSpPr>
            <p:cNvPr id="119" name="Google Shape;119;g2e937b04a21_1_128"/>
            <p:cNvSpPr/>
            <p:nvPr/>
          </p:nvSpPr>
          <p:spPr>
            <a:xfrm>
              <a:off x="1734892" y="4980246"/>
              <a:ext cx="4352925" cy="5057775"/>
            </a:xfrm>
            <a:custGeom>
              <a:avLst/>
              <a:gdLst/>
              <a:ahLst/>
              <a:cxnLst/>
              <a:rect l="l" t="t" r="r" b="b"/>
              <a:pathLst>
                <a:path w="4352925" h="5057775" extrusionOk="0">
                  <a:moveTo>
                    <a:pt x="2176462" y="5057656"/>
                  </a:moveTo>
                  <a:lnTo>
                    <a:pt x="0" y="4397236"/>
                  </a:lnTo>
                  <a:lnTo>
                    <a:pt x="0" y="0"/>
                  </a:lnTo>
                  <a:lnTo>
                    <a:pt x="4352925" y="0"/>
                  </a:lnTo>
                  <a:lnTo>
                    <a:pt x="4352925" y="4397236"/>
                  </a:lnTo>
                  <a:lnTo>
                    <a:pt x="2176462" y="5057656"/>
                  </a:lnTo>
                  <a:close/>
                </a:path>
              </a:pathLst>
            </a:custGeom>
            <a:solidFill>
              <a:srgbClr val="ECF0F2"/>
            </a:solidFill>
            <a:ln>
              <a:noFill/>
            </a:ln>
          </p:spPr>
          <p:txBody>
            <a:bodyPr spcFirstLastPara="1" wrap="square" lIns="0" tIns="0" rIns="0" bIns="0" anchor="t" anchorCtr="0">
              <a:noAutofit/>
            </a:bodyPr>
            <a:lstStyle/>
            <a:p>
              <a:pPr>
                <a:buClr>
                  <a:srgbClr val="000000"/>
                </a:buClr>
                <a:buSzPts val="1800"/>
              </a:pPr>
              <a:endParaRPr sz="1200">
                <a:solidFill>
                  <a:schemeClr val="dk1"/>
                </a:solidFill>
                <a:latin typeface="Calibri"/>
                <a:ea typeface="Calibri"/>
                <a:cs typeface="Calibri"/>
                <a:sym typeface="Calibri"/>
              </a:endParaRPr>
            </a:p>
          </p:txBody>
        </p:sp>
        <p:sp>
          <p:nvSpPr>
            <p:cNvPr id="120" name="Google Shape;120;g2e937b04a21_1_128"/>
            <p:cNvSpPr/>
            <p:nvPr/>
          </p:nvSpPr>
          <p:spPr>
            <a:xfrm>
              <a:off x="2497505" y="2966547"/>
              <a:ext cx="2828290" cy="2819400"/>
            </a:xfrm>
            <a:custGeom>
              <a:avLst/>
              <a:gdLst/>
              <a:ahLst/>
              <a:cxnLst/>
              <a:rect l="l" t="t" r="r" b="b"/>
              <a:pathLst>
                <a:path w="2828290" h="2819400" extrusionOk="0">
                  <a:moveTo>
                    <a:pt x="1604721" y="12700"/>
                  </a:moveTo>
                  <a:lnTo>
                    <a:pt x="1221595" y="12700"/>
                  </a:lnTo>
                  <a:lnTo>
                    <a:pt x="1268991" y="0"/>
                  </a:lnTo>
                  <a:lnTo>
                    <a:pt x="1557654" y="0"/>
                  </a:lnTo>
                  <a:lnTo>
                    <a:pt x="1604721" y="12700"/>
                  </a:lnTo>
                  <a:close/>
                </a:path>
                <a:path w="2828290" h="2819400" extrusionOk="0">
                  <a:moveTo>
                    <a:pt x="1743010" y="38100"/>
                  </a:moveTo>
                  <a:lnTo>
                    <a:pt x="1082515" y="38100"/>
                  </a:lnTo>
                  <a:lnTo>
                    <a:pt x="1174700" y="12700"/>
                  </a:lnTo>
                  <a:lnTo>
                    <a:pt x="1651321" y="12700"/>
                  </a:lnTo>
                  <a:lnTo>
                    <a:pt x="1743010" y="38100"/>
                  </a:lnTo>
                  <a:close/>
                </a:path>
                <a:path w="2828290" h="2819400" extrusionOk="0">
                  <a:moveTo>
                    <a:pt x="1651321" y="2806700"/>
                  </a:moveTo>
                  <a:lnTo>
                    <a:pt x="1174700" y="2806700"/>
                  </a:lnTo>
                  <a:lnTo>
                    <a:pt x="1128332" y="2794000"/>
                  </a:lnTo>
                  <a:lnTo>
                    <a:pt x="905292" y="2730500"/>
                  </a:lnTo>
                  <a:lnTo>
                    <a:pt x="862627" y="2705100"/>
                  </a:lnTo>
                  <a:lnTo>
                    <a:pt x="820670" y="2692400"/>
                  </a:lnTo>
                  <a:lnTo>
                    <a:pt x="779446" y="2667000"/>
                  </a:lnTo>
                  <a:lnTo>
                    <a:pt x="738983" y="2654300"/>
                  </a:lnTo>
                  <a:lnTo>
                    <a:pt x="699306" y="2628900"/>
                  </a:lnTo>
                  <a:lnTo>
                    <a:pt x="660441" y="2603500"/>
                  </a:lnTo>
                  <a:lnTo>
                    <a:pt x="622413" y="2578100"/>
                  </a:lnTo>
                  <a:lnTo>
                    <a:pt x="585250" y="2552700"/>
                  </a:lnTo>
                  <a:lnTo>
                    <a:pt x="548976" y="2527300"/>
                  </a:lnTo>
                  <a:lnTo>
                    <a:pt x="513618" y="2501900"/>
                  </a:lnTo>
                  <a:lnTo>
                    <a:pt x="479202" y="2463800"/>
                  </a:lnTo>
                  <a:lnTo>
                    <a:pt x="445754" y="2438400"/>
                  </a:lnTo>
                  <a:lnTo>
                    <a:pt x="413299" y="2413000"/>
                  </a:lnTo>
                  <a:lnTo>
                    <a:pt x="381864" y="2374900"/>
                  </a:lnTo>
                  <a:lnTo>
                    <a:pt x="351475" y="2336800"/>
                  </a:lnTo>
                  <a:lnTo>
                    <a:pt x="322157" y="2311400"/>
                  </a:lnTo>
                  <a:lnTo>
                    <a:pt x="293937" y="2273300"/>
                  </a:lnTo>
                  <a:lnTo>
                    <a:pt x="266840" y="2235200"/>
                  </a:lnTo>
                  <a:lnTo>
                    <a:pt x="240893" y="2197100"/>
                  </a:lnTo>
                  <a:lnTo>
                    <a:pt x="216121" y="2159000"/>
                  </a:lnTo>
                  <a:lnTo>
                    <a:pt x="192550" y="2120900"/>
                  </a:lnTo>
                  <a:lnTo>
                    <a:pt x="170207" y="2082800"/>
                  </a:lnTo>
                  <a:lnTo>
                    <a:pt x="149118" y="2044700"/>
                  </a:lnTo>
                  <a:lnTo>
                    <a:pt x="129307" y="2006600"/>
                  </a:lnTo>
                  <a:lnTo>
                    <a:pt x="110802" y="1955800"/>
                  </a:lnTo>
                  <a:lnTo>
                    <a:pt x="93628" y="1917700"/>
                  </a:lnTo>
                  <a:lnTo>
                    <a:pt x="77811" y="1866900"/>
                  </a:lnTo>
                  <a:lnTo>
                    <a:pt x="63377" y="1828800"/>
                  </a:lnTo>
                  <a:lnTo>
                    <a:pt x="50353" y="1778000"/>
                  </a:lnTo>
                  <a:lnTo>
                    <a:pt x="38763" y="1739900"/>
                  </a:lnTo>
                  <a:lnTo>
                    <a:pt x="28635" y="1689100"/>
                  </a:lnTo>
                  <a:lnTo>
                    <a:pt x="19993" y="1651000"/>
                  </a:lnTo>
                  <a:lnTo>
                    <a:pt x="12865" y="1600200"/>
                  </a:lnTo>
                  <a:lnTo>
                    <a:pt x="7275" y="1549400"/>
                  </a:lnTo>
                  <a:lnTo>
                    <a:pt x="3250" y="1498600"/>
                  </a:lnTo>
                  <a:lnTo>
                    <a:pt x="817" y="1460500"/>
                  </a:lnTo>
                  <a:lnTo>
                    <a:pt x="0" y="1409700"/>
                  </a:lnTo>
                  <a:lnTo>
                    <a:pt x="817" y="1358900"/>
                  </a:lnTo>
                  <a:lnTo>
                    <a:pt x="3250" y="1308100"/>
                  </a:lnTo>
                  <a:lnTo>
                    <a:pt x="7275" y="1257300"/>
                  </a:lnTo>
                  <a:lnTo>
                    <a:pt x="12865" y="1219200"/>
                  </a:lnTo>
                  <a:lnTo>
                    <a:pt x="19993" y="1168400"/>
                  </a:lnTo>
                  <a:lnTo>
                    <a:pt x="28635" y="1117600"/>
                  </a:lnTo>
                  <a:lnTo>
                    <a:pt x="38763" y="1079500"/>
                  </a:lnTo>
                  <a:lnTo>
                    <a:pt x="50353" y="1028700"/>
                  </a:lnTo>
                  <a:lnTo>
                    <a:pt x="63377" y="990600"/>
                  </a:lnTo>
                  <a:lnTo>
                    <a:pt x="77811" y="939800"/>
                  </a:lnTo>
                  <a:lnTo>
                    <a:pt x="93628" y="901700"/>
                  </a:lnTo>
                  <a:lnTo>
                    <a:pt x="110802" y="850900"/>
                  </a:lnTo>
                  <a:lnTo>
                    <a:pt x="129307" y="812800"/>
                  </a:lnTo>
                  <a:lnTo>
                    <a:pt x="149118" y="774700"/>
                  </a:lnTo>
                  <a:lnTo>
                    <a:pt x="170207" y="736600"/>
                  </a:lnTo>
                  <a:lnTo>
                    <a:pt x="192550" y="698500"/>
                  </a:lnTo>
                  <a:lnTo>
                    <a:pt x="216121" y="660400"/>
                  </a:lnTo>
                  <a:lnTo>
                    <a:pt x="240893" y="622300"/>
                  </a:lnTo>
                  <a:lnTo>
                    <a:pt x="266840" y="584200"/>
                  </a:lnTo>
                  <a:lnTo>
                    <a:pt x="293937" y="546100"/>
                  </a:lnTo>
                  <a:lnTo>
                    <a:pt x="322157" y="508000"/>
                  </a:lnTo>
                  <a:lnTo>
                    <a:pt x="351475" y="469900"/>
                  </a:lnTo>
                  <a:lnTo>
                    <a:pt x="381864" y="444500"/>
                  </a:lnTo>
                  <a:lnTo>
                    <a:pt x="413299" y="406400"/>
                  </a:lnTo>
                  <a:lnTo>
                    <a:pt x="445754" y="381000"/>
                  </a:lnTo>
                  <a:lnTo>
                    <a:pt x="479202" y="342900"/>
                  </a:lnTo>
                  <a:lnTo>
                    <a:pt x="513618" y="317500"/>
                  </a:lnTo>
                  <a:lnTo>
                    <a:pt x="548976" y="292100"/>
                  </a:lnTo>
                  <a:lnTo>
                    <a:pt x="585250" y="266700"/>
                  </a:lnTo>
                  <a:lnTo>
                    <a:pt x="622413" y="228600"/>
                  </a:lnTo>
                  <a:lnTo>
                    <a:pt x="660441" y="215900"/>
                  </a:lnTo>
                  <a:lnTo>
                    <a:pt x="699306" y="190500"/>
                  </a:lnTo>
                  <a:lnTo>
                    <a:pt x="738983" y="165100"/>
                  </a:lnTo>
                  <a:lnTo>
                    <a:pt x="779446" y="139700"/>
                  </a:lnTo>
                  <a:lnTo>
                    <a:pt x="820670" y="127000"/>
                  </a:lnTo>
                  <a:lnTo>
                    <a:pt x="862627" y="101600"/>
                  </a:lnTo>
                  <a:lnTo>
                    <a:pt x="948640" y="76200"/>
                  </a:lnTo>
                  <a:lnTo>
                    <a:pt x="992643" y="50800"/>
                  </a:lnTo>
                  <a:lnTo>
                    <a:pt x="1037277" y="38100"/>
                  </a:lnTo>
                  <a:lnTo>
                    <a:pt x="1788045" y="38100"/>
                  </a:lnTo>
                  <a:lnTo>
                    <a:pt x="1832504" y="50800"/>
                  </a:lnTo>
                  <a:lnTo>
                    <a:pt x="1876360" y="76200"/>
                  </a:lnTo>
                  <a:lnTo>
                    <a:pt x="1962154" y="101600"/>
                  </a:lnTo>
                  <a:lnTo>
                    <a:pt x="2004038" y="127000"/>
                  </a:lnTo>
                  <a:lnTo>
                    <a:pt x="2045210" y="139700"/>
                  </a:lnTo>
                  <a:lnTo>
                    <a:pt x="2085643" y="165100"/>
                  </a:lnTo>
                  <a:lnTo>
                    <a:pt x="2125311" y="190500"/>
                  </a:lnTo>
                  <a:lnTo>
                    <a:pt x="2164185" y="215900"/>
                  </a:lnTo>
                  <a:lnTo>
                    <a:pt x="1271221" y="215900"/>
                  </a:lnTo>
                  <a:lnTo>
                    <a:pt x="1224702" y="228600"/>
                  </a:lnTo>
                  <a:lnTo>
                    <a:pt x="1178768" y="228600"/>
                  </a:lnTo>
                  <a:lnTo>
                    <a:pt x="1001588" y="279400"/>
                  </a:lnTo>
                  <a:lnTo>
                    <a:pt x="959113" y="304800"/>
                  </a:lnTo>
                  <a:lnTo>
                    <a:pt x="917437" y="317500"/>
                  </a:lnTo>
                  <a:lnTo>
                    <a:pt x="876597" y="342900"/>
                  </a:lnTo>
                  <a:lnTo>
                    <a:pt x="836629" y="355600"/>
                  </a:lnTo>
                  <a:lnTo>
                    <a:pt x="797569" y="381000"/>
                  </a:lnTo>
                  <a:lnTo>
                    <a:pt x="759452" y="406400"/>
                  </a:lnTo>
                  <a:lnTo>
                    <a:pt x="722315" y="431800"/>
                  </a:lnTo>
                  <a:lnTo>
                    <a:pt x="686194" y="457200"/>
                  </a:lnTo>
                  <a:lnTo>
                    <a:pt x="651124" y="482600"/>
                  </a:lnTo>
                  <a:lnTo>
                    <a:pt x="617142" y="520700"/>
                  </a:lnTo>
                  <a:lnTo>
                    <a:pt x="584283" y="546100"/>
                  </a:lnTo>
                  <a:lnTo>
                    <a:pt x="552584" y="584200"/>
                  </a:lnTo>
                  <a:lnTo>
                    <a:pt x="522081" y="609600"/>
                  </a:lnTo>
                  <a:lnTo>
                    <a:pt x="492809" y="647700"/>
                  </a:lnTo>
                  <a:lnTo>
                    <a:pt x="464805" y="685800"/>
                  </a:lnTo>
                  <a:lnTo>
                    <a:pt x="438104" y="711200"/>
                  </a:lnTo>
                  <a:lnTo>
                    <a:pt x="412743" y="749300"/>
                  </a:lnTo>
                  <a:lnTo>
                    <a:pt x="388757" y="787400"/>
                  </a:lnTo>
                  <a:lnTo>
                    <a:pt x="366182" y="825500"/>
                  </a:lnTo>
                  <a:lnTo>
                    <a:pt x="345055" y="876300"/>
                  </a:lnTo>
                  <a:lnTo>
                    <a:pt x="325411" y="914400"/>
                  </a:lnTo>
                  <a:lnTo>
                    <a:pt x="307287" y="952500"/>
                  </a:lnTo>
                  <a:lnTo>
                    <a:pt x="290718" y="990600"/>
                  </a:lnTo>
                  <a:lnTo>
                    <a:pt x="275741" y="1041400"/>
                  </a:lnTo>
                  <a:lnTo>
                    <a:pt x="262390" y="1079500"/>
                  </a:lnTo>
                  <a:lnTo>
                    <a:pt x="250703" y="1130300"/>
                  </a:lnTo>
                  <a:lnTo>
                    <a:pt x="240716" y="1168400"/>
                  </a:lnTo>
                  <a:lnTo>
                    <a:pt x="232463" y="1219200"/>
                  </a:lnTo>
                  <a:lnTo>
                    <a:pt x="225982" y="1270000"/>
                  </a:lnTo>
                  <a:lnTo>
                    <a:pt x="221308" y="1308100"/>
                  </a:lnTo>
                  <a:lnTo>
                    <a:pt x="218477" y="1358900"/>
                  </a:lnTo>
                  <a:lnTo>
                    <a:pt x="217526" y="1409700"/>
                  </a:lnTo>
                  <a:lnTo>
                    <a:pt x="218477" y="1460500"/>
                  </a:lnTo>
                  <a:lnTo>
                    <a:pt x="221308" y="1498600"/>
                  </a:lnTo>
                  <a:lnTo>
                    <a:pt x="225982" y="1549400"/>
                  </a:lnTo>
                  <a:lnTo>
                    <a:pt x="232463" y="1600200"/>
                  </a:lnTo>
                  <a:lnTo>
                    <a:pt x="240716" y="1638300"/>
                  </a:lnTo>
                  <a:lnTo>
                    <a:pt x="250703" y="1689100"/>
                  </a:lnTo>
                  <a:lnTo>
                    <a:pt x="262390" y="1727200"/>
                  </a:lnTo>
                  <a:lnTo>
                    <a:pt x="275741" y="1778000"/>
                  </a:lnTo>
                  <a:lnTo>
                    <a:pt x="290718" y="1816100"/>
                  </a:lnTo>
                  <a:lnTo>
                    <a:pt x="307287" y="1866900"/>
                  </a:lnTo>
                  <a:lnTo>
                    <a:pt x="325411" y="1905000"/>
                  </a:lnTo>
                  <a:lnTo>
                    <a:pt x="345055" y="1943100"/>
                  </a:lnTo>
                  <a:lnTo>
                    <a:pt x="366182" y="1981200"/>
                  </a:lnTo>
                  <a:lnTo>
                    <a:pt x="388757" y="2019300"/>
                  </a:lnTo>
                  <a:lnTo>
                    <a:pt x="412743" y="2057400"/>
                  </a:lnTo>
                  <a:lnTo>
                    <a:pt x="438104" y="2095500"/>
                  </a:lnTo>
                  <a:lnTo>
                    <a:pt x="464805" y="2133600"/>
                  </a:lnTo>
                  <a:lnTo>
                    <a:pt x="492809" y="2171700"/>
                  </a:lnTo>
                  <a:lnTo>
                    <a:pt x="522081" y="2209800"/>
                  </a:lnTo>
                  <a:lnTo>
                    <a:pt x="552584" y="2235200"/>
                  </a:lnTo>
                  <a:lnTo>
                    <a:pt x="584283" y="2273300"/>
                  </a:lnTo>
                  <a:lnTo>
                    <a:pt x="617142" y="2298700"/>
                  </a:lnTo>
                  <a:lnTo>
                    <a:pt x="651124" y="2324100"/>
                  </a:lnTo>
                  <a:lnTo>
                    <a:pt x="686194" y="2362200"/>
                  </a:lnTo>
                  <a:lnTo>
                    <a:pt x="722315" y="2387600"/>
                  </a:lnTo>
                  <a:lnTo>
                    <a:pt x="759452" y="2413000"/>
                  </a:lnTo>
                  <a:lnTo>
                    <a:pt x="797569" y="2438400"/>
                  </a:lnTo>
                  <a:lnTo>
                    <a:pt x="836629" y="2451100"/>
                  </a:lnTo>
                  <a:lnTo>
                    <a:pt x="876597" y="2476500"/>
                  </a:lnTo>
                  <a:lnTo>
                    <a:pt x="917437" y="2501900"/>
                  </a:lnTo>
                  <a:lnTo>
                    <a:pt x="1044827" y="2540000"/>
                  </a:lnTo>
                  <a:lnTo>
                    <a:pt x="1088794" y="2565400"/>
                  </a:lnTo>
                  <a:lnTo>
                    <a:pt x="1133453" y="2565400"/>
                  </a:lnTo>
                  <a:lnTo>
                    <a:pt x="1224702" y="2590800"/>
                  </a:lnTo>
                  <a:lnTo>
                    <a:pt x="1271221" y="2590800"/>
                  </a:lnTo>
                  <a:lnTo>
                    <a:pt x="1318287" y="2603500"/>
                  </a:lnTo>
                  <a:lnTo>
                    <a:pt x="2164185" y="2603500"/>
                  </a:lnTo>
                  <a:lnTo>
                    <a:pt x="2125311" y="2628900"/>
                  </a:lnTo>
                  <a:lnTo>
                    <a:pt x="2085643" y="2654300"/>
                  </a:lnTo>
                  <a:lnTo>
                    <a:pt x="2045210" y="2667000"/>
                  </a:lnTo>
                  <a:lnTo>
                    <a:pt x="2004038" y="2692400"/>
                  </a:lnTo>
                  <a:lnTo>
                    <a:pt x="1962154" y="2705100"/>
                  </a:lnTo>
                  <a:lnTo>
                    <a:pt x="1919585" y="2730500"/>
                  </a:lnTo>
                  <a:lnTo>
                    <a:pt x="1697426" y="2794000"/>
                  </a:lnTo>
                  <a:lnTo>
                    <a:pt x="1651321" y="2806700"/>
                  </a:lnTo>
                  <a:close/>
                </a:path>
                <a:path w="2828290" h="2819400" extrusionOk="0">
                  <a:moveTo>
                    <a:pt x="2164185" y="2603500"/>
                  </a:moveTo>
                  <a:lnTo>
                    <a:pt x="1509552" y="2603500"/>
                  </a:lnTo>
                  <a:lnTo>
                    <a:pt x="1556619" y="2590800"/>
                  </a:lnTo>
                  <a:lnTo>
                    <a:pt x="1603137" y="2590800"/>
                  </a:lnTo>
                  <a:lnTo>
                    <a:pt x="1694386" y="2565400"/>
                  </a:lnTo>
                  <a:lnTo>
                    <a:pt x="1739045" y="2565400"/>
                  </a:lnTo>
                  <a:lnTo>
                    <a:pt x="1783012" y="2540000"/>
                  </a:lnTo>
                  <a:lnTo>
                    <a:pt x="1910402" y="2501900"/>
                  </a:lnTo>
                  <a:lnTo>
                    <a:pt x="1951242" y="2476500"/>
                  </a:lnTo>
                  <a:lnTo>
                    <a:pt x="1991210" y="2451100"/>
                  </a:lnTo>
                  <a:lnTo>
                    <a:pt x="2030271" y="2438400"/>
                  </a:lnTo>
                  <a:lnTo>
                    <a:pt x="2068387" y="2413000"/>
                  </a:lnTo>
                  <a:lnTo>
                    <a:pt x="2105524" y="2387600"/>
                  </a:lnTo>
                  <a:lnTo>
                    <a:pt x="2141646" y="2362200"/>
                  </a:lnTo>
                  <a:lnTo>
                    <a:pt x="2176715" y="2324100"/>
                  </a:lnTo>
                  <a:lnTo>
                    <a:pt x="2210698" y="2298700"/>
                  </a:lnTo>
                  <a:lnTo>
                    <a:pt x="2243556" y="2273300"/>
                  </a:lnTo>
                  <a:lnTo>
                    <a:pt x="2275255" y="2235200"/>
                  </a:lnTo>
                  <a:lnTo>
                    <a:pt x="2305759" y="2209800"/>
                  </a:lnTo>
                  <a:lnTo>
                    <a:pt x="2335030" y="2171700"/>
                  </a:lnTo>
                  <a:lnTo>
                    <a:pt x="2363035" y="2133600"/>
                  </a:lnTo>
                  <a:lnTo>
                    <a:pt x="2389736" y="2095500"/>
                  </a:lnTo>
                  <a:lnTo>
                    <a:pt x="2415097" y="2057400"/>
                  </a:lnTo>
                  <a:lnTo>
                    <a:pt x="2439083" y="2019300"/>
                  </a:lnTo>
                  <a:lnTo>
                    <a:pt x="2461657" y="1981200"/>
                  </a:lnTo>
                  <a:lnTo>
                    <a:pt x="2482784" y="1943100"/>
                  </a:lnTo>
                  <a:lnTo>
                    <a:pt x="2502428" y="1905000"/>
                  </a:lnTo>
                  <a:lnTo>
                    <a:pt x="2520552" y="1866900"/>
                  </a:lnTo>
                  <a:lnTo>
                    <a:pt x="2537121" y="1816100"/>
                  </a:lnTo>
                  <a:lnTo>
                    <a:pt x="2552099" y="1778000"/>
                  </a:lnTo>
                  <a:lnTo>
                    <a:pt x="2565449" y="1727200"/>
                  </a:lnTo>
                  <a:lnTo>
                    <a:pt x="2577136" y="1689100"/>
                  </a:lnTo>
                  <a:lnTo>
                    <a:pt x="2587124" y="1638300"/>
                  </a:lnTo>
                  <a:lnTo>
                    <a:pt x="2595376" y="1600200"/>
                  </a:lnTo>
                  <a:lnTo>
                    <a:pt x="2601857" y="1549400"/>
                  </a:lnTo>
                  <a:lnTo>
                    <a:pt x="2606531" y="1498600"/>
                  </a:lnTo>
                  <a:lnTo>
                    <a:pt x="2609362" y="1460500"/>
                  </a:lnTo>
                  <a:lnTo>
                    <a:pt x="2610314" y="1409700"/>
                  </a:lnTo>
                  <a:lnTo>
                    <a:pt x="2609362" y="1358900"/>
                  </a:lnTo>
                  <a:lnTo>
                    <a:pt x="2606531" y="1308100"/>
                  </a:lnTo>
                  <a:lnTo>
                    <a:pt x="2601857" y="1270000"/>
                  </a:lnTo>
                  <a:lnTo>
                    <a:pt x="2595376" y="1219200"/>
                  </a:lnTo>
                  <a:lnTo>
                    <a:pt x="2587124" y="1168400"/>
                  </a:lnTo>
                  <a:lnTo>
                    <a:pt x="2577136" y="1130300"/>
                  </a:lnTo>
                  <a:lnTo>
                    <a:pt x="2565449" y="1079500"/>
                  </a:lnTo>
                  <a:lnTo>
                    <a:pt x="2552099" y="1041400"/>
                  </a:lnTo>
                  <a:lnTo>
                    <a:pt x="2537121" y="990600"/>
                  </a:lnTo>
                  <a:lnTo>
                    <a:pt x="2520552" y="952500"/>
                  </a:lnTo>
                  <a:lnTo>
                    <a:pt x="2502428" y="914400"/>
                  </a:lnTo>
                  <a:lnTo>
                    <a:pt x="2482784" y="876300"/>
                  </a:lnTo>
                  <a:lnTo>
                    <a:pt x="2461657" y="825500"/>
                  </a:lnTo>
                  <a:lnTo>
                    <a:pt x="2439083" y="787400"/>
                  </a:lnTo>
                  <a:lnTo>
                    <a:pt x="2415097" y="749300"/>
                  </a:lnTo>
                  <a:lnTo>
                    <a:pt x="2389736" y="711200"/>
                  </a:lnTo>
                  <a:lnTo>
                    <a:pt x="2363035" y="685800"/>
                  </a:lnTo>
                  <a:lnTo>
                    <a:pt x="2335030" y="647700"/>
                  </a:lnTo>
                  <a:lnTo>
                    <a:pt x="2305759" y="609600"/>
                  </a:lnTo>
                  <a:lnTo>
                    <a:pt x="2275255" y="584200"/>
                  </a:lnTo>
                  <a:lnTo>
                    <a:pt x="2243556" y="546100"/>
                  </a:lnTo>
                  <a:lnTo>
                    <a:pt x="2210698" y="520700"/>
                  </a:lnTo>
                  <a:lnTo>
                    <a:pt x="2176715" y="482600"/>
                  </a:lnTo>
                  <a:lnTo>
                    <a:pt x="2141646" y="457200"/>
                  </a:lnTo>
                  <a:lnTo>
                    <a:pt x="2105524" y="431800"/>
                  </a:lnTo>
                  <a:lnTo>
                    <a:pt x="2068387" y="406400"/>
                  </a:lnTo>
                  <a:lnTo>
                    <a:pt x="2030271" y="381000"/>
                  </a:lnTo>
                  <a:lnTo>
                    <a:pt x="1991210" y="355600"/>
                  </a:lnTo>
                  <a:lnTo>
                    <a:pt x="1951242" y="342900"/>
                  </a:lnTo>
                  <a:lnTo>
                    <a:pt x="1910402" y="317500"/>
                  </a:lnTo>
                  <a:lnTo>
                    <a:pt x="1868727" y="304800"/>
                  </a:lnTo>
                  <a:lnTo>
                    <a:pt x="1826251" y="279400"/>
                  </a:lnTo>
                  <a:lnTo>
                    <a:pt x="1649072" y="228600"/>
                  </a:lnTo>
                  <a:lnTo>
                    <a:pt x="1603137" y="228600"/>
                  </a:lnTo>
                  <a:lnTo>
                    <a:pt x="1556619" y="215900"/>
                  </a:lnTo>
                  <a:lnTo>
                    <a:pt x="2164185" y="215900"/>
                  </a:lnTo>
                  <a:lnTo>
                    <a:pt x="2202240" y="228600"/>
                  </a:lnTo>
                  <a:lnTo>
                    <a:pt x="2239447" y="266700"/>
                  </a:lnTo>
                  <a:lnTo>
                    <a:pt x="2275779" y="292100"/>
                  </a:lnTo>
                  <a:lnTo>
                    <a:pt x="2311210" y="317500"/>
                  </a:lnTo>
                  <a:lnTo>
                    <a:pt x="2345712" y="342900"/>
                  </a:lnTo>
                  <a:lnTo>
                    <a:pt x="2379258" y="381000"/>
                  </a:lnTo>
                  <a:lnTo>
                    <a:pt x="2411821" y="406400"/>
                  </a:lnTo>
                  <a:lnTo>
                    <a:pt x="2443374" y="444500"/>
                  </a:lnTo>
                  <a:lnTo>
                    <a:pt x="2473889" y="469900"/>
                  </a:lnTo>
                  <a:lnTo>
                    <a:pt x="2503340" y="508000"/>
                  </a:lnTo>
                  <a:lnTo>
                    <a:pt x="2531700" y="546100"/>
                  </a:lnTo>
                  <a:lnTo>
                    <a:pt x="2558940" y="584200"/>
                  </a:lnTo>
                  <a:lnTo>
                    <a:pt x="2585035" y="622300"/>
                  </a:lnTo>
                  <a:lnTo>
                    <a:pt x="2609956" y="660400"/>
                  </a:lnTo>
                  <a:lnTo>
                    <a:pt x="2633678" y="698500"/>
                  </a:lnTo>
                  <a:lnTo>
                    <a:pt x="2656172" y="736600"/>
                  </a:lnTo>
                  <a:lnTo>
                    <a:pt x="2677411" y="774700"/>
                  </a:lnTo>
                  <a:lnTo>
                    <a:pt x="2697369" y="812800"/>
                  </a:lnTo>
                  <a:lnTo>
                    <a:pt x="2716018" y="850900"/>
                  </a:lnTo>
                  <a:lnTo>
                    <a:pt x="2733331" y="901700"/>
                  </a:lnTo>
                  <a:lnTo>
                    <a:pt x="2749281" y="939800"/>
                  </a:lnTo>
                  <a:lnTo>
                    <a:pt x="2763841" y="990600"/>
                  </a:lnTo>
                  <a:lnTo>
                    <a:pt x="2776983" y="1028700"/>
                  </a:lnTo>
                  <a:lnTo>
                    <a:pt x="2788681" y="1079500"/>
                  </a:lnTo>
                  <a:lnTo>
                    <a:pt x="2798907" y="1117600"/>
                  </a:lnTo>
                  <a:lnTo>
                    <a:pt x="2807635" y="1168400"/>
                  </a:lnTo>
                  <a:lnTo>
                    <a:pt x="2814836" y="1219200"/>
                  </a:lnTo>
                  <a:lnTo>
                    <a:pt x="2820485" y="1257300"/>
                  </a:lnTo>
                  <a:lnTo>
                    <a:pt x="2824553" y="1308100"/>
                  </a:lnTo>
                  <a:lnTo>
                    <a:pt x="2827014" y="1358900"/>
                  </a:lnTo>
                  <a:lnTo>
                    <a:pt x="2827840" y="1409700"/>
                  </a:lnTo>
                  <a:lnTo>
                    <a:pt x="2827014" y="1460500"/>
                  </a:lnTo>
                  <a:lnTo>
                    <a:pt x="2824553" y="1498600"/>
                  </a:lnTo>
                  <a:lnTo>
                    <a:pt x="2820485" y="1549400"/>
                  </a:lnTo>
                  <a:lnTo>
                    <a:pt x="2814836" y="1600200"/>
                  </a:lnTo>
                  <a:lnTo>
                    <a:pt x="2807635" y="1651000"/>
                  </a:lnTo>
                  <a:lnTo>
                    <a:pt x="2798907" y="1689100"/>
                  </a:lnTo>
                  <a:lnTo>
                    <a:pt x="2788681" y="1739900"/>
                  </a:lnTo>
                  <a:lnTo>
                    <a:pt x="2776983" y="1778000"/>
                  </a:lnTo>
                  <a:lnTo>
                    <a:pt x="2763841" y="1828800"/>
                  </a:lnTo>
                  <a:lnTo>
                    <a:pt x="2749281" y="1866900"/>
                  </a:lnTo>
                  <a:lnTo>
                    <a:pt x="2733331" y="1917700"/>
                  </a:lnTo>
                  <a:lnTo>
                    <a:pt x="2716018" y="1955800"/>
                  </a:lnTo>
                  <a:lnTo>
                    <a:pt x="2697369" y="2006600"/>
                  </a:lnTo>
                  <a:lnTo>
                    <a:pt x="2677411" y="2044700"/>
                  </a:lnTo>
                  <a:lnTo>
                    <a:pt x="2656172" y="2082800"/>
                  </a:lnTo>
                  <a:lnTo>
                    <a:pt x="2633678" y="2120900"/>
                  </a:lnTo>
                  <a:lnTo>
                    <a:pt x="2609956" y="2159000"/>
                  </a:lnTo>
                  <a:lnTo>
                    <a:pt x="2585035" y="2197100"/>
                  </a:lnTo>
                  <a:lnTo>
                    <a:pt x="2558940" y="2235200"/>
                  </a:lnTo>
                  <a:lnTo>
                    <a:pt x="2531700" y="2273300"/>
                  </a:lnTo>
                  <a:lnTo>
                    <a:pt x="2503340" y="2311400"/>
                  </a:lnTo>
                  <a:lnTo>
                    <a:pt x="2473889" y="2336800"/>
                  </a:lnTo>
                  <a:lnTo>
                    <a:pt x="2443374" y="2374900"/>
                  </a:lnTo>
                  <a:lnTo>
                    <a:pt x="2411821" y="2413000"/>
                  </a:lnTo>
                  <a:lnTo>
                    <a:pt x="2379258" y="2438400"/>
                  </a:lnTo>
                  <a:lnTo>
                    <a:pt x="2345712" y="2463800"/>
                  </a:lnTo>
                  <a:lnTo>
                    <a:pt x="2311210" y="2501900"/>
                  </a:lnTo>
                  <a:lnTo>
                    <a:pt x="2275779" y="2527300"/>
                  </a:lnTo>
                  <a:lnTo>
                    <a:pt x="2239447" y="2552700"/>
                  </a:lnTo>
                  <a:lnTo>
                    <a:pt x="2202240" y="2578100"/>
                  </a:lnTo>
                  <a:lnTo>
                    <a:pt x="2164185" y="2603500"/>
                  </a:lnTo>
                  <a:close/>
                </a:path>
                <a:path w="2828290" h="2819400" extrusionOk="0">
                  <a:moveTo>
                    <a:pt x="1557654" y="2819400"/>
                  </a:moveTo>
                  <a:lnTo>
                    <a:pt x="1268991" y="2819400"/>
                  </a:lnTo>
                  <a:lnTo>
                    <a:pt x="1221595" y="2806700"/>
                  </a:lnTo>
                  <a:lnTo>
                    <a:pt x="1604721" y="2806700"/>
                  </a:lnTo>
                  <a:lnTo>
                    <a:pt x="1557654" y="2819400"/>
                  </a:lnTo>
                  <a:close/>
                </a:path>
              </a:pathLst>
            </a:custGeom>
            <a:solidFill>
              <a:srgbClr val="FDFDFD"/>
            </a:solidFill>
            <a:ln>
              <a:noFill/>
            </a:ln>
          </p:spPr>
          <p:txBody>
            <a:bodyPr spcFirstLastPara="1" wrap="square" lIns="0" tIns="0" rIns="0" bIns="0" anchor="t" anchorCtr="0">
              <a:noAutofit/>
            </a:bodyPr>
            <a:lstStyle/>
            <a:p>
              <a:pPr>
                <a:buClr>
                  <a:srgbClr val="000000"/>
                </a:buClr>
                <a:buSzPts val="1800"/>
              </a:pPr>
              <a:endParaRPr sz="1200">
                <a:solidFill>
                  <a:schemeClr val="dk1"/>
                </a:solidFill>
                <a:latin typeface="Calibri"/>
                <a:ea typeface="Calibri"/>
                <a:cs typeface="Calibri"/>
                <a:sym typeface="Calibri"/>
              </a:endParaRPr>
            </a:p>
          </p:txBody>
        </p:sp>
        <p:sp>
          <p:nvSpPr>
            <p:cNvPr id="121" name="Google Shape;121;g2e937b04a21_1_128"/>
            <p:cNvSpPr/>
            <p:nvPr/>
          </p:nvSpPr>
          <p:spPr>
            <a:xfrm>
              <a:off x="2715031" y="3184073"/>
              <a:ext cx="2393315" cy="2393315"/>
            </a:xfrm>
            <a:custGeom>
              <a:avLst/>
              <a:gdLst/>
              <a:ahLst/>
              <a:cxnLst/>
              <a:rect l="l" t="t" r="r" b="b"/>
              <a:pathLst>
                <a:path w="2393315" h="2393315" extrusionOk="0">
                  <a:moveTo>
                    <a:pt x="1196394" y="2392788"/>
                  </a:moveTo>
                  <a:lnTo>
                    <a:pt x="1148339" y="2391836"/>
                  </a:lnTo>
                  <a:lnTo>
                    <a:pt x="1100761" y="2389005"/>
                  </a:lnTo>
                  <a:lnTo>
                    <a:pt x="1053695" y="2384331"/>
                  </a:lnTo>
                  <a:lnTo>
                    <a:pt x="1007176" y="2377850"/>
                  </a:lnTo>
                  <a:lnTo>
                    <a:pt x="961242" y="2369598"/>
                  </a:lnTo>
                  <a:lnTo>
                    <a:pt x="915927" y="2359610"/>
                  </a:lnTo>
                  <a:lnTo>
                    <a:pt x="871268" y="2347923"/>
                  </a:lnTo>
                  <a:lnTo>
                    <a:pt x="827301" y="2334573"/>
                  </a:lnTo>
                  <a:lnTo>
                    <a:pt x="784062" y="2319595"/>
                  </a:lnTo>
                  <a:lnTo>
                    <a:pt x="741587" y="2303026"/>
                  </a:lnTo>
                  <a:lnTo>
                    <a:pt x="699911" y="2284902"/>
                  </a:lnTo>
                  <a:lnTo>
                    <a:pt x="659071" y="2265258"/>
                  </a:lnTo>
                  <a:lnTo>
                    <a:pt x="619103" y="2244131"/>
                  </a:lnTo>
                  <a:lnTo>
                    <a:pt x="580043" y="2221557"/>
                  </a:lnTo>
                  <a:lnTo>
                    <a:pt x="541926" y="2197571"/>
                  </a:lnTo>
                  <a:lnTo>
                    <a:pt x="504789" y="2172209"/>
                  </a:lnTo>
                  <a:lnTo>
                    <a:pt x="468668" y="2145508"/>
                  </a:lnTo>
                  <a:lnTo>
                    <a:pt x="433598" y="2117504"/>
                  </a:lnTo>
                  <a:lnTo>
                    <a:pt x="399616" y="2088232"/>
                  </a:lnTo>
                  <a:lnTo>
                    <a:pt x="366757" y="2057729"/>
                  </a:lnTo>
                  <a:lnTo>
                    <a:pt x="335058" y="2026030"/>
                  </a:lnTo>
                  <a:lnTo>
                    <a:pt x="304555" y="1993171"/>
                  </a:lnTo>
                  <a:lnTo>
                    <a:pt x="275283" y="1959189"/>
                  </a:lnTo>
                  <a:lnTo>
                    <a:pt x="247279" y="1924119"/>
                  </a:lnTo>
                  <a:lnTo>
                    <a:pt x="220578" y="1887998"/>
                  </a:lnTo>
                  <a:lnTo>
                    <a:pt x="195216" y="1850861"/>
                  </a:lnTo>
                  <a:lnTo>
                    <a:pt x="171230" y="1812744"/>
                  </a:lnTo>
                  <a:lnTo>
                    <a:pt x="148656" y="1773684"/>
                  </a:lnTo>
                  <a:lnTo>
                    <a:pt x="127529" y="1733716"/>
                  </a:lnTo>
                  <a:lnTo>
                    <a:pt x="107885" y="1692876"/>
                  </a:lnTo>
                  <a:lnTo>
                    <a:pt x="89761" y="1651200"/>
                  </a:lnTo>
                  <a:lnTo>
                    <a:pt x="73192" y="1608725"/>
                  </a:lnTo>
                  <a:lnTo>
                    <a:pt x="58214" y="1565486"/>
                  </a:lnTo>
                  <a:lnTo>
                    <a:pt x="44864" y="1521519"/>
                  </a:lnTo>
                  <a:lnTo>
                    <a:pt x="33177" y="1476860"/>
                  </a:lnTo>
                  <a:lnTo>
                    <a:pt x="23189" y="1431545"/>
                  </a:lnTo>
                  <a:lnTo>
                    <a:pt x="14937" y="1385611"/>
                  </a:lnTo>
                  <a:lnTo>
                    <a:pt x="8456" y="1339092"/>
                  </a:lnTo>
                  <a:lnTo>
                    <a:pt x="3782" y="1292026"/>
                  </a:lnTo>
                  <a:lnTo>
                    <a:pt x="951" y="1244448"/>
                  </a:lnTo>
                  <a:lnTo>
                    <a:pt x="0" y="1196394"/>
                  </a:lnTo>
                  <a:lnTo>
                    <a:pt x="951" y="1148339"/>
                  </a:lnTo>
                  <a:lnTo>
                    <a:pt x="3782" y="1100761"/>
                  </a:lnTo>
                  <a:lnTo>
                    <a:pt x="8456" y="1053695"/>
                  </a:lnTo>
                  <a:lnTo>
                    <a:pt x="14937" y="1007176"/>
                  </a:lnTo>
                  <a:lnTo>
                    <a:pt x="23189" y="961242"/>
                  </a:lnTo>
                  <a:lnTo>
                    <a:pt x="33177" y="915927"/>
                  </a:lnTo>
                  <a:lnTo>
                    <a:pt x="44864" y="871268"/>
                  </a:lnTo>
                  <a:lnTo>
                    <a:pt x="58214" y="827301"/>
                  </a:lnTo>
                  <a:lnTo>
                    <a:pt x="73192" y="784062"/>
                  </a:lnTo>
                  <a:lnTo>
                    <a:pt x="89761" y="741587"/>
                  </a:lnTo>
                  <a:lnTo>
                    <a:pt x="107885" y="699911"/>
                  </a:lnTo>
                  <a:lnTo>
                    <a:pt x="127529" y="659071"/>
                  </a:lnTo>
                  <a:lnTo>
                    <a:pt x="148656" y="619103"/>
                  </a:lnTo>
                  <a:lnTo>
                    <a:pt x="171230" y="580043"/>
                  </a:lnTo>
                  <a:lnTo>
                    <a:pt x="195216" y="541926"/>
                  </a:lnTo>
                  <a:lnTo>
                    <a:pt x="220578" y="504789"/>
                  </a:lnTo>
                  <a:lnTo>
                    <a:pt x="247279" y="468668"/>
                  </a:lnTo>
                  <a:lnTo>
                    <a:pt x="275283" y="433598"/>
                  </a:lnTo>
                  <a:lnTo>
                    <a:pt x="304555" y="399616"/>
                  </a:lnTo>
                  <a:lnTo>
                    <a:pt x="335058" y="366757"/>
                  </a:lnTo>
                  <a:lnTo>
                    <a:pt x="366757" y="335058"/>
                  </a:lnTo>
                  <a:lnTo>
                    <a:pt x="399616" y="304555"/>
                  </a:lnTo>
                  <a:lnTo>
                    <a:pt x="433598" y="275283"/>
                  </a:lnTo>
                  <a:lnTo>
                    <a:pt x="468668" y="247279"/>
                  </a:lnTo>
                  <a:lnTo>
                    <a:pt x="504789" y="220578"/>
                  </a:lnTo>
                  <a:lnTo>
                    <a:pt x="541926" y="195216"/>
                  </a:lnTo>
                  <a:lnTo>
                    <a:pt x="580043" y="171230"/>
                  </a:lnTo>
                  <a:lnTo>
                    <a:pt x="619103" y="148656"/>
                  </a:lnTo>
                  <a:lnTo>
                    <a:pt x="659071" y="127529"/>
                  </a:lnTo>
                  <a:lnTo>
                    <a:pt x="699911" y="107885"/>
                  </a:lnTo>
                  <a:lnTo>
                    <a:pt x="741587" y="89761"/>
                  </a:lnTo>
                  <a:lnTo>
                    <a:pt x="784062" y="73192"/>
                  </a:lnTo>
                  <a:lnTo>
                    <a:pt x="827301" y="58214"/>
                  </a:lnTo>
                  <a:lnTo>
                    <a:pt x="871268" y="44864"/>
                  </a:lnTo>
                  <a:lnTo>
                    <a:pt x="915927" y="33177"/>
                  </a:lnTo>
                  <a:lnTo>
                    <a:pt x="961242" y="23189"/>
                  </a:lnTo>
                  <a:lnTo>
                    <a:pt x="1007176" y="14937"/>
                  </a:lnTo>
                  <a:lnTo>
                    <a:pt x="1053695" y="8456"/>
                  </a:lnTo>
                  <a:lnTo>
                    <a:pt x="1100761" y="3782"/>
                  </a:lnTo>
                  <a:lnTo>
                    <a:pt x="1148339" y="951"/>
                  </a:lnTo>
                  <a:lnTo>
                    <a:pt x="1196394" y="0"/>
                  </a:lnTo>
                  <a:lnTo>
                    <a:pt x="1244448" y="951"/>
                  </a:lnTo>
                  <a:lnTo>
                    <a:pt x="1292026" y="3782"/>
                  </a:lnTo>
                  <a:lnTo>
                    <a:pt x="1339092" y="8456"/>
                  </a:lnTo>
                  <a:lnTo>
                    <a:pt x="1385611" y="14937"/>
                  </a:lnTo>
                  <a:lnTo>
                    <a:pt x="1431545" y="23189"/>
                  </a:lnTo>
                  <a:lnTo>
                    <a:pt x="1476860" y="33177"/>
                  </a:lnTo>
                  <a:lnTo>
                    <a:pt x="1521519" y="44864"/>
                  </a:lnTo>
                  <a:lnTo>
                    <a:pt x="1565486" y="58214"/>
                  </a:lnTo>
                  <a:lnTo>
                    <a:pt x="1608725" y="73192"/>
                  </a:lnTo>
                  <a:lnTo>
                    <a:pt x="1651200" y="89761"/>
                  </a:lnTo>
                  <a:lnTo>
                    <a:pt x="1692876" y="107885"/>
                  </a:lnTo>
                  <a:lnTo>
                    <a:pt x="1733716" y="127529"/>
                  </a:lnTo>
                  <a:lnTo>
                    <a:pt x="1773684" y="148656"/>
                  </a:lnTo>
                  <a:lnTo>
                    <a:pt x="1812744" y="171230"/>
                  </a:lnTo>
                  <a:lnTo>
                    <a:pt x="1850861" y="195216"/>
                  </a:lnTo>
                  <a:lnTo>
                    <a:pt x="1887998" y="220578"/>
                  </a:lnTo>
                  <a:lnTo>
                    <a:pt x="1924119" y="247279"/>
                  </a:lnTo>
                  <a:lnTo>
                    <a:pt x="1959189" y="275283"/>
                  </a:lnTo>
                  <a:lnTo>
                    <a:pt x="1993171" y="304555"/>
                  </a:lnTo>
                  <a:lnTo>
                    <a:pt x="2026030" y="335058"/>
                  </a:lnTo>
                  <a:lnTo>
                    <a:pt x="2057729" y="366757"/>
                  </a:lnTo>
                  <a:lnTo>
                    <a:pt x="2088232" y="399616"/>
                  </a:lnTo>
                  <a:lnTo>
                    <a:pt x="2117504" y="433598"/>
                  </a:lnTo>
                  <a:lnTo>
                    <a:pt x="2145508" y="468668"/>
                  </a:lnTo>
                  <a:lnTo>
                    <a:pt x="2172209" y="504789"/>
                  </a:lnTo>
                  <a:lnTo>
                    <a:pt x="2197571" y="541926"/>
                  </a:lnTo>
                  <a:lnTo>
                    <a:pt x="2221557" y="580043"/>
                  </a:lnTo>
                  <a:lnTo>
                    <a:pt x="2244131" y="619103"/>
                  </a:lnTo>
                  <a:lnTo>
                    <a:pt x="2265258" y="659071"/>
                  </a:lnTo>
                  <a:lnTo>
                    <a:pt x="2284902" y="699911"/>
                  </a:lnTo>
                  <a:lnTo>
                    <a:pt x="2303026" y="741587"/>
                  </a:lnTo>
                  <a:lnTo>
                    <a:pt x="2319595" y="784062"/>
                  </a:lnTo>
                  <a:lnTo>
                    <a:pt x="2334573" y="827301"/>
                  </a:lnTo>
                  <a:lnTo>
                    <a:pt x="2347923" y="871268"/>
                  </a:lnTo>
                  <a:lnTo>
                    <a:pt x="2359610" y="915927"/>
                  </a:lnTo>
                  <a:lnTo>
                    <a:pt x="2369598" y="961242"/>
                  </a:lnTo>
                  <a:lnTo>
                    <a:pt x="2377850" y="1007176"/>
                  </a:lnTo>
                  <a:lnTo>
                    <a:pt x="2384331" y="1053695"/>
                  </a:lnTo>
                  <a:lnTo>
                    <a:pt x="2389005" y="1100761"/>
                  </a:lnTo>
                  <a:lnTo>
                    <a:pt x="2391836" y="1148339"/>
                  </a:lnTo>
                  <a:lnTo>
                    <a:pt x="2392788" y="1196394"/>
                  </a:lnTo>
                  <a:lnTo>
                    <a:pt x="2391836" y="1244448"/>
                  </a:lnTo>
                  <a:lnTo>
                    <a:pt x="2389005" y="1292026"/>
                  </a:lnTo>
                  <a:lnTo>
                    <a:pt x="2384331" y="1339092"/>
                  </a:lnTo>
                  <a:lnTo>
                    <a:pt x="2377850" y="1385611"/>
                  </a:lnTo>
                  <a:lnTo>
                    <a:pt x="2369598" y="1431545"/>
                  </a:lnTo>
                  <a:lnTo>
                    <a:pt x="2359610" y="1476860"/>
                  </a:lnTo>
                  <a:lnTo>
                    <a:pt x="2347923" y="1521519"/>
                  </a:lnTo>
                  <a:lnTo>
                    <a:pt x="2334573" y="1565486"/>
                  </a:lnTo>
                  <a:lnTo>
                    <a:pt x="2319595" y="1608725"/>
                  </a:lnTo>
                  <a:lnTo>
                    <a:pt x="2303026" y="1651200"/>
                  </a:lnTo>
                  <a:lnTo>
                    <a:pt x="2284902" y="1692876"/>
                  </a:lnTo>
                  <a:lnTo>
                    <a:pt x="2265258" y="1733716"/>
                  </a:lnTo>
                  <a:lnTo>
                    <a:pt x="2244131" y="1773684"/>
                  </a:lnTo>
                  <a:lnTo>
                    <a:pt x="2221557" y="1812744"/>
                  </a:lnTo>
                  <a:lnTo>
                    <a:pt x="2197571" y="1850861"/>
                  </a:lnTo>
                  <a:lnTo>
                    <a:pt x="2172209" y="1887998"/>
                  </a:lnTo>
                  <a:lnTo>
                    <a:pt x="2145508" y="1924119"/>
                  </a:lnTo>
                  <a:lnTo>
                    <a:pt x="2117504" y="1959189"/>
                  </a:lnTo>
                  <a:lnTo>
                    <a:pt x="2088232" y="1993171"/>
                  </a:lnTo>
                  <a:lnTo>
                    <a:pt x="2057729" y="2026030"/>
                  </a:lnTo>
                  <a:lnTo>
                    <a:pt x="2026030" y="2057729"/>
                  </a:lnTo>
                  <a:lnTo>
                    <a:pt x="1993171" y="2088232"/>
                  </a:lnTo>
                  <a:lnTo>
                    <a:pt x="1959189" y="2117504"/>
                  </a:lnTo>
                  <a:lnTo>
                    <a:pt x="1924119" y="2145508"/>
                  </a:lnTo>
                  <a:lnTo>
                    <a:pt x="1887998" y="2172209"/>
                  </a:lnTo>
                  <a:lnTo>
                    <a:pt x="1850861" y="2197571"/>
                  </a:lnTo>
                  <a:lnTo>
                    <a:pt x="1812744" y="2221557"/>
                  </a:lnTo>
                  <a:lnTo>
                    <a:pt x="1773684" y="2244131"/>
                  </a:lnTo>
                  <a:lnTo>
                    <a:pt x="1733716" y="2265258"/>
                  </a:lnTo>
                  <a:lnTo>
                    <a:pt x="1692876" y="2284902"/>
                  </a:lnTo>
                  <a:lnTo>
                    <a:pt x="1651200" y="2303026"/>
                  </a:lnTo>
                  <a:lnTo>
                    <a:pt x="1608725" y="2319595"/>
                  </a:lnTo>
                  <a:lnTo>
                    <a:pt x="1565486" y="2334573"/>
                  </a:lnTo>
                  <a:lnTo>
                    <a:pt x="1521519" y="2347923"/>
                  </a:lnTo>
                  <a:lnTo>
                    <a:pt x="1476860" y="2359610"/>
                  </a:lnTo>
                  <a:lnTo>
                    <a:pt x="1431545" y="2369598"/>
                  </a:lnTo>
                  <a:lnTo>
                    <a:pt x="1385611" y="2377850"/>
                  </a:lnTo>
                  <a:lnTo>
                    <a:pt x="1339092" y="2384331"/>
                  </a:lnTo>
                  <a:lnTo>
                    <a:pt x="1292026" y="2389005"/>
                  </a:lnTo>
                  <a:lnTo>
                    <a:pt x="1244448" y="2391836"/>
                  </a:lnTo>
                  <a:lnTo>
                    <a:pt x="1196394" y="2392788"/>
                  </a:lnTo>
                  <a:close/>
                </a:path>
              </a:pathLst>
            </a:custGeom>
            <a:solidFill>
              <a:srgbClr val="D94048"/>
            </a:solidFill>
            <a:ln>
              <a:noFill/>
            </a:ln>
          </p:spPr>
          <p:txBody>
            <a:bodyPr spcFirstLastPara="1" wrap="square" lIns="0" tIns="0" rIns="0" bIns="0" anchor="t" anchorCtr="0">
              <a:noAutofit/>
            </a:bodyPr>
            <a:lstStyle/>
            <a:p>
              <a:pPr>
                <a:buClr>
                  <a:srgbClr val="000000"/>
                </a:buClr>
                <a:buSzPts val="1800"/>
              </a:pPr>
              <a:endParaRPr sz="1200">
                <a:solidFill>
                  <a:schemeClr val="dk1"/>
                </a:solidFill>
                <a:latin typeface="Calibri"/>
                <a:ea typeface="Calibri"/>
                <a:cs typeface="Calibri"/>
                <a:sym typeface="Calibri"/>
              </a:endParaRPr>
            </a:p>
          </p:txBody>
        </p:sp>
        <p:pic>
          <p:nvPicPr>
            <p:cNvPr id="122" name="Google Shape;122;g2e937b04a21_1_128"/>
            <p:cNvPicPr preferRelativeResize="0"/>
            <p:nvPr/>
          </p:nvPicPr>
          <p:blipFill rotWithShape="1">
            <a:blip r:embed="rId3">
              <a:alphaModFix/>
            </a:blip>
            <a:srcRect/>
            <a:stretch/>
          </p:blipFill>
          <p:spPr>
            <a:xfrm>
              <a:off x="3090597" y="3628493"/>
              <a:ext cx="1633663" cy="1496316"/>
            </a:xfrm>
            <a:prstGeom prst="rect">
              <a:avLst/>
            </a:prstGeom>
            <a:noFill/>
            <a:ln>
              <a:noFill/>
            </a:ln>
          </p:spPr>
        </p:pic>
      </p:grpSp>
      <p:grpSp>
        <p:nvGrpSpPr>
          <p:cNvPr id="123" name="Google Shape;123;g2e937b04a21_1_128"/>
          <p:cNvGrpSpPr/>
          <p:nvPr/>
        </p:nvGrpSpPr>
        <p:grpSpPr>
          <a:xfrm>
            <a:off x="4689444" y="1328365"/>
            <a:ext cx="2901950" cy="4714316"/>
            <a:chOff x="6967466" y="2966547"/>
            <a:chExt cx="4352925" cy="7071474"/>
          </a:xfrm>
        </p:grpSpPr>
        <p:sp>
          <p:nvSpPr>
            <p:cNvPr id="124" name="Google Shape;124;g2e937b04a21_1_128"/>
            <p:cNvSpPr/>
            <p:nvPr/>
          </p:nvSpPr>
          <p:spPr>
            <a:xfrm>
              <a:off x="6967466" y="4980246"/>
              <a:ext cx="4352925" cy="5057775"/>
            </a:xfrm>
            <a:custGeom>
              <a:avLst/>
              <a:gdLst/>
              <a:ahLst/>
              <a:cxnLst/>
              <a:rect l="l" t="t" r="r" b="b"/>
              <a:pathLst>
                <a:path w="4352925" h="5057775" extrusionOk="0">
                  <a:moveTo>
                    <a:pt x="2176462" y="5057656"/>
                  </a:moveTo>
                  <a:lnTo>
                    <a:pt x="0" y="4397236"/>
                  </a:lnTo>
                  <a:lnTo>
                    <a:pt x="0" y="0"/>
                  </a:lnTo>
                  <a:lnTo>
                    <a:pt x="4352925" y="0"/>
                  </a:lnTo>
                  <a:lnTo>
                    <a:pt x="4352925" y="4397236"/>
                  </a:lnTo>
                  <a:lnTo>
                    <a:pt x="2176462" y="5057656"/>
                  </a:lnTo>
                  <a:close/>
                </a:path>
              </a:pathLst>
            </a:custGeom>
            <a:solidFill>
              <a:srgbClr val="ECF0F2"/>
            </a:solidFill>
            <a:ln>
              <a:noFill/>
            </a:ln>
          </p:spPr>
          <p:txBody>
            <a:bodyPr spcFirstLastPara="1" wrap="square" lIns="0" tIns="0" rIns="0" bIns="0" anchor="t" anchorCtr="0">
              <a:noAutofit/>
            </a:bodyPr>
            <a:lstStyle/>
            <a:p>
              <a:pPr>
                <a:buClr>
                  <a:srgbClr val="000000"/>
                </a:buClr>
                <a:buSzPts val="1800"/>
              </a:pPr>
              <a:endParaRPr sz="1200">
                <a:solidFill>
                  <a:schemeClr val="dk1"/>
                </a:solidFill>
                <a:latin typeface="Calibri"/>
                <a:ea typeface="Calibri"/>
                <a:cs typeface="Calibri"/>
                <a:sym typeface="Calibri"/>
              </a:endParaRPr>
            </a:p>
          </p:txBody>
        </p:sp>
        <p:sp>
          <p:nvSpPr>
            <p:cNvPr id="125" name="Google Shape;125;g2e937b04a21_1_128"/>
            <p:cNvSpPr/>
            <p:nvPr/>
          </p:nvSpPr>
          <p:spPr>
            <a:xfrm>
              <a:off x="7730079" y="2966547"/>
              <a:ext cx="2828290" cy="2819400"/>
            </a:xfrm>
            <a:custGeom>
              <a:avLst/>
              <a:gdLst/>
              <a:ahLst/>
              <a:cxnLst/>
              <a:rect l="l" t="t" r="r" b="b"/>
              <a:pathLst>
                <a:path w="2828290" h="2819400" extrusionOk="0">
                  <a:moveTo>
                    <a:pt x="1604721" y="12700"/>
                  </a:moveTo>
                  <a:lnTo>
                    <a:pt x="1221595" y="12700"/>
                  </a:lnTo>
                  <a:lnTo>
                    <a:pt x="1268991" y="0"/>
                  </a:lnTo>
                  <a:lnTo>
                    <a:pt x="1557654" y="0"/>
                  </a:lnTo>
                  <a:lnTo>
                    <a:pt x="1604721" y="12700"/>
                  </a:lnTo>
                  <a:close/>
                </a:path>
                <a:path w="2828290" h="2819400" extrusionOk="0">
                  <a:moveTo>
                    <a:pt x="1743010" y="38100"/>
                  </a:moveTo>
                  <a:lnTo>
                    <a:pt x="1082515" y="38100"/>
                  </a:lnTo>
                  <a:lnTo>
                    <a:pt x="1174700" y="12700"/>
                  </a:lnTo>
                  <a:lnTo>
                    <a:pt x="1651321" y="12700"/>
                  </a:lnTo>
                  <a:lnTo>
                    <a:pt x="1743010" y="38100"/>
                  </a:lnTo>
                  <a:close/>
                </a:path>
                <a:path w="2828290" h="2819400" extrusionOk="0">
                  <a:moveTo>
                    <a:pt x="1651321" y="2806700"/>
                  </a:moveTo>
                  <a:lnTo>
                    <a:pt x="1174700" y="2806700"/>
                  </a:lnTo>
                  <a:lnTo>
                    <a:pt x="1128332" y="2794000"/>
                  </a:lnTo>
                  <a:lnTo>
                    <a:pt x="905292" y="2730500"/>
                  </a:lnTo>
                  <a:lnTo>
                    <a:pt x="862627" y="2705100"/>
                  </a:lnTo>
                  <a:lnTo>
                    <a:pt x="820670" y="2692400"/>
                  </a:lnTo>
                  <a:lnTo>
                    <a:pt x="779446" y="2667000"/>
                  </a:lnTo>
                  <a:lnTo>
                    <a:pt x="738983" y="2654300"/>
                  </a:lnTo>
                  <a:lnTo>
                    <a:pt x="699306" y="2628900"/>
                  </a:lnTo>
                  <a:lnTo>
                    <a:pt x="660441" y="2603500"/>
                  </a:lnTo>
                  <a:lnTo>
                    <a:pt x="622413" y="2578100"/>
                  </a:lnTo>
                  <a:lnTo>
                    <a:pt x="585250" y="2552700"/>
                  </a:lnTo>
                  <a:lnTo>
                    <a:pt x="548976" y="2527300"/>
                  </a:lnTo>
                  <a:lnTo>
                    <a:pt x="513618" y="2501900"/>
                  </a:lnTo>
                  <a:lnTo>
                    <a:pt x="479202" y="2463800"/>
                  </a:lnTo>
                  <a:lnTo>
                    <a:pt x="445754" y="2438400"/>
                  </a:lnTo>
                  <a:lnTo>
                    <a:pt x="413299" y="2413000"/>
                  </a:lnTo>
                  <a:lnTo>
                    <a:pt x="381864" y="2374900"/>
                  </a:lnTo>
                  <a:lnTo>
                    <a:pt x="351475" y="2336800"/>
                  </a:lnTo>
                  <a:lnTo>
                    <a:pt x="322157" y="2311400"/>
                  </a:lnTo>
                  <a:lnTo>
                    <a:pt x="293937" y="2273300"/>
                  </a:lnTo>
                  <a:lnTo>
                    <a:pt x="266840" y="2235200"/>
                  </a:lnTo>
                  <a:lnTo>
                    <a:pt x="240893" y="2197100"/>
                  </a:lnTo>
                  <a:lnTo>
                    <a:pt x="216121" y="2159000"/>
                  </a:lnTo>
                  <a:lnTo>
                    <a:pt x="192550" y="2120900"/>
                  </a:lnTo>
                  <a:lnTo>
                    <a:pt x="170207" y="2082800"/>
                  </a:lnTo>
                  <a:lnTo>
                    <a:pt x="149118" y="2044700"/>
                  </a:lnTo>
                  <a:lnTo>
                    <a:pt x="129307" y="2006600"/>
                  </a:lnTo>
                  <a:lnTo>
                    <a:pt x="110802" y="1955800"/>
                  </a:lnTo>
                  <a:lnTo>
                    <a:pt x="93628" y="1917700"/>
                  </a:lnTo>
                  <a:lnTo>
                    <a:pt x="77811" y="1866900"/>
                  </a:lnTo>
                  <a:lnTo>
                    <a:pt x="63377" y="1828800"/>
                  </a:lnTo>
                  <a:lnTo>
                    <a:pt x="50353" y="1778000"/>
                  </a:lnTo>
                  <a:lnTo>
                    <a:pt x="38763" y="1739900"/>
                  </a:lnTo>
                  <a:lnTo>
                    <a:pt x="28635" y="1689100"/>
                  </a:lnTo>
                  <a:lnTo>
                    <a:pt x="19993" y="1651000"/>
                  </a:lnTo>
                  <a:lnTo>
                    <a:pt x="12865" y="1600200"/>
                  </a:lnTo>
                  <a:lnTo>
                    <a:pt x="7275" y="1549400"/>
                  </a:lnTo>
                  <a:lnTo>
                    <a:pt x="3250" y="1498600"/>
                  </a:lnTo>
                  <a:lnTo>
                    <a:pt x="817" y="1460500"/>
                  </a:lnTo>
                  <a:lnTo>
                    <a:pt x="0" y="1409700"/>
                  </a:lnTo>
                  <a:lnTo>
                    <a:pt x="817" y="1358900"/>
                  </a:lnTo>
                  <a:lnTo>
                    <a:pt x="3250" y="1308100"/>
                  </a:lnTo>
                  <a:lnTo>
                    <a:pt x="7275" y="1257300"/>
                  </a:lnTo>
                  <a:lnTo>
                    <a:pt x="12865" y="1219200"/>
                  </a:lnTo>
                  <a:lnTo>
                    <a:pt x="19993" y="1168400"/>
                  </a:lnTo>
                  <a:lnTo>
                    <a:pt x="28635" y="1117600"/>
                  </a:lnTo>
                  <a:lnTo>
                    <a:pt x="38763" y="1079500"/>
                  </a:lnTo>
                  <a:lnTo>
                    <a:pt x="50353" y="1028700"/>
                  </a:lnTo>
                  <a:lnTo>
                    <a:pt x="63377" y="990600"/>
                  </a:lnTo>
                  <a:lnTo>
                    <a:pt x="77811" y="939800"/>
                  </a:lnTo>
                  <a:lnTo>
                    <a:pt x="93628" y="901700"/>
                  </a:lnTo>
                  <a:lnTo>
                    <a:pt x="110802" y="850900"/>
                  </a:lnTo>
                  <a:lnTo>
                    <a:pt x="129307" y="812800"/>
                  </a:lnTo>
                  <a:lnTo>
                    <a:pt x="149118" y="774700"/>
                  </a:lnTo>
                  <a:lnTo>
                    <a:pt x="170207" y="736600"/>
                  </a:lnTo>
                  <a:lnTo>
                    <a:pt x="192550" y="698500"/>
                  </a:lnTo>
                  <a:lnTo>
                    <a:pt x="216121" y="660400"/>
                  </a:lnTo>
                  <a:lnTo>
                    <a:pt x="240893" y="622300"/>
                  </a:lnTo>
                  <a:lnTo>
                    <a:pt x="266840" y="584200"/>
                  </a:lnTo>
                  <a:lnTo>
                    <a:pt x="293937" y="546100"/>
                  </a:lnTo>
                  <a:lnTo>
                    <a:pt x="322157" y="508000"/>
                  </a:lnTo>
                  <a:lnTo>
                    <a:pt x="351475" y="469900"/>
                  </a:lnTo>
                  <a:lnTo>
                    <a:pt x="381864" y="444500"/>
                  </a:lnTo>
                  <a:lnTo>
                    <a:pt x="413299" y="406400"/>
                  </a:lnTo>
                  <a:lnTo>
                    <a:pt x="445754" y="381000"/>
                  </a:lnTo>
                  <a:lnTo>
                    <a:pt x="479202" y="342900"/>
                  </a:lnTo>
                  <a:lnTo>
                    <a:pt x="513618" y="317500"/>
                  </a:lnTo>
                  <a:lnTo>
                    <a:pt x="548976" y="292100"/>
                  </a:lnTo>
                  <a:lnTo>
                    <a:pt x="585250" y="266700"/>
                  </a:lnTo>
                  <a:lnTo>
                    <a:pt x="622413" y="228600"/>
                  </a:lnTo>
                  <a:lnTo>
                    <a:pt x="660441" y="215900"/>
                  </a:lnTo>
                  <a:lnTo>
                    <a:pt x="699306" y="190500"/>
                  </a:lnTo>
                  <a:lnTo>
                    <a:pt x="738983" y="165100"/>
                  </a:lnTo>
                  <a:lnTo>
                    <a:pt x="779446" y="139700"/>
                  </a:lnTo>
                  <a:lnTo>
                    <a:pt x="820670" y="127000"/>
                  </a:lnTo>
                  <a:lnTo>
                    <a:pt x="862627" y="101600"/>
                  </a:lnTo>
                  <a:lnTo>
                    <a:pt x="948640" y="76200"/>
                  </a:lnTo>
                  <a:lnTo>
                    <a:pt x="992643" y="50800"/>
                  </a:lnTo>
                  <a:lnTo>
                    <a:pt x="1037277" y="38100"/>
                  </a:lnTo>
                  <a:lnTo>
                    <a:pt x="1788045" y="38100"/>
                  </a:lnTo>
                  <a:lnTo>
                    <a:pt x="1832504" y="50800"/>
                  </a:lnTo>
                  <a:lnTo>
                    <a:pt x="1876360" y="76200"/>
                  </a:lnTo>
                  <a:lnTo>
                    <a:pt x="1962154" y="101600"/>
                  </a:lnTo>
                  <a:lnTo>
                    <a:pt x="2004038" y="127000"/>
                  </a:lnTo>
                  <a:lnTo>
                    <a:pt x="2045210" y="139700"/>
                  </a:lnTo>
                  <a:lnTo>
                    <a:pt x="2085643" y="165100"/>
                  </a:lnTo>
                  <a:lnTo>
                    <a:pt x="2125311" y="190500"/>
                  </a:lnTo>
                  <a:lnTo>
                    <a:pt x="2164185" y="215900"/>
                  </a:lnTo>
                  <a:lnTo>
                    <a:pt x="1271221" y="215900"/>
                  </a:lnTo>
                  <a:lnTo>
                    <a:pt x="1224702" y="228600"/>
                  </a:lnTo>
                  <a:lnTo>
                    <a:pt x="1178768" y="228600"/>
                  </a:lnTo>
                  <a:lnTo>
                    <a:pt x="1001588" y="279400"/>
                  </a:lnTo>
                  <a:lnTo>
                    <a:pt x="959113" y="304800"/>
                  </a:lnTo>
                  <a:lnTo>
                    <a:pt x="917437" y="317500"/>
                  </a:lnTo>
                  <a:lnTo>
                    <a:pt x="876597" y="342900"/>
                  </a:lnTo>
                  <a:lnTo>
                    <a:pt x="836629" y="355600"/>
                  </a:lnTo>
                  <a:lnTo>
                    <a:pt x="797569" y="381000"/>
                  </a:lnTo>
                  <a:lnTo>
                    <a:pt x="759452" y="406400"/>
                  </a:lnTo>
                  <a:lnTo>
                    <a:pt x="722315" y="431800"/>
                  </a:lnTo>
                  <a:lnTo>
                    <a:pt x="686194" y="457200"/>
                  </a:lnTo>
                  <a:lnTo>
                    <a:pt x="651124" y="482600"/>
                  </a:lnTo>
                  <a:lnTo>
                    <a:pt x="617142" y="520700"/>
                  </a:lnTo>
                  <a:lnTo>
                    <a:pt x="584283" y="546100"/>
                  </a:lnTo>
                  <a:lnTo>
                    <a:pt x="552584" y="584200"/>
                  </a:lnTo>
                  <a:lnTo>
                    <a:pt x="522081" y="609600"/>
                  </a:lnTo>
                  <a:lnTo>
                    <a:pt x="492809" y="647700"/>
                  </a:lnTo>
                  <a:lnTo>
                    <a:pt x="464805" y="685800"/>
                  </a:lnTo>
                  <a:lnTo>
                    <a:pt x="438104" y="711200"/>
                  </a:lnTo>
                  <a:lnTo>
                    <a:pt x="412743" y="749300"/>
                  </a:lnTo>
                  <a:lnTo>
                    <a:pt x="388757" y="787400"/>
                  </a:lnTo>
                  <a:lnTo>
                    <a:pt x="366182" y="825500"/>
                  </a:lnTo>
                  <a:lnTo>
                    <a:pt x="345055" y="876300"/>
                  </a:lnTo>
                  <a:lnTo>
                    <a:pt x="325411" y="914400"/>
                  </a:lnTo>
                  <a:lnTo>
                    <a:pt x="307287" y="952500"/>
                  </a:lnTo>
                  <a:lnTo>
                    <a:pt x="290718" y="990600"/>
                  </a:lnTo>
                  <a:lnTo>
                    <a:pt x="275741" y="1041400"/>
                  </a:lnTo>
                  <a:lnTo>
                    <a:pt x="262390" y="1079500"/>
                  </a:lnTo>
                  <a:lnTo>
                    <a:pt x="250703" y="1130300"/>
                  </a:lnTo>
                  <a:lnTo>
                    <a:pt x="240716" y="1168400"/>
                  </a:lnTo>
                  <a:lnTo>
                    <a:pt x="232463" y="1219200"/>
                  </a:lnTo>
                  <a:lnTo>
                    <a:pt x="225982" y="1270000"/>
                  </a:lnTo>
                  <a:lnTo>
                    <a:pt x="221308" y="1308100"/>
                  </a:lnTo>
                  <a:lnTo>
                    <a:pt x="218477" y="1358900"/>
                  </a:lnTo>
                  <a:lnTo>
                    <a:pt x="217526" y="1409700"/>
                  </a:lnTo>
                  <a:lnTo>
                    <a:pt x="218477" y="1460500"/>
                  </a:lnTo>
                  <a:lnTo>
                    <a:pt x="221308" y="1498600"/>
                  </a:lnTo>
                  <a:lnTo>
                    <a:pt x="225982" y="1549400"/>
                  </a:lnTo>
                  <a:lnTo>
                    <a:pt x="232463" y="1600200"/>
                  </a:lnTo>
                  <a:lnTo>
                    <a:pt x="240716" y="1638300"/>
                  </a:lnTo>
                  <a:lnTo>
                    <a:pt x="250703" y="1689100"/>
                  </a:lnTo>
                  <a:lnTo>
                    <a:pt x="262390" y="1727200"/>
                  </a:lnTo>
                  <a:lnTo>
                    <a:pt x="275741" y="1778000"/>
                  </a:lnTo>
                  <a:lnTo>
                    <a:pt x="290718" y="1816100"/>
                  </a:lnTo>
                  <a:lnTo>
                    <a:pt x="307287" y="1866900"/>
                  </a:lnTo>
                  <a:lnTo>
                    <a:pt x="325411" y="1905000"/>
                  </a:lnTo>
                  <a:lnTo>
                    <a:pt x="345055" y="1943100"/>
                  </a:lnTo>
                  <a:lnTo>
                    <a:pt x="366182" y="1981200"/>
                  </a:lnTo>
                  <a:lnTo>
                    <a:pt x="388757" y="2019300"/>
                  </a:lnTo>
                  <a:lnTo>
                    <a:pt x="412743" y="2057400"/>
                  </a:lnTo>
                  <a:lnTo>
                    <a:pt x="438104" y="2095500"/>
                  </a:lnTo>
                  <a:lnTo>
                    <a:pt x="464805" y="2133600"/>
                  </a:lnTo>
                  <a:lnTo>
                    <a:pt x="492809" y="2171700"/>
                  </a:lnTo>
                  <a:lnTo>
                    <a:pt x="522081" y="2209800"/>
                  </a:lnTo>
                  <a:lnTo>
                    <a:pt x="552584" y="2235200"/>
                  </a:lnTo>
                  <a:lnTo>
                    <a:pt x="584283" y="2273300"/>
                  </a:lnTo>
                  <a:lnTo>
                    <a:pt x="617142" y="2298700"/>
                  </a:lnTo>
                  <a:lnTo>
                    <a:pt x="651124" y="2324100"/>
                  </a:lnTo>
                  <a:lnTo>
                    <a:pt x="686194" y="2362200"/>
                  </a:lnTo>
                  <a:lnTo>
                    <a:pt x="722315" y="2387600"/>
                  </a:lnTo>
                  <a:lnTo>
                    <a:pt x="759452" y="2413000"/>
                  </a:lnTo>
                  <a:lnTo>
                    <a:pt x="797569" y="2438400"/>
                  </a:lnTo>
                  <a:lnTo>
                    <a:pt x="836629" y="2451100"/>
                  </a:lnTo>
                  <a:lnTo>
                    <a:pt x="876597" y="2476500"/>
                  </a:lnTo>
                  <a:lnTo>
                    <a:pt x="917437" y="2501900"/>
                  </a:lnTo>
                  <a:lnTo>
                    <a:pt x="1044827" y="2540000"/>
                  </a:lnTo>
                  <a:lnTo>
                    <a:pt x="1088794" y="2565400"/>
                  </a:lnTo>
                  <a:lnTo>
                    <a:pt x="1133453" y="2565400"/>
                  </a:lnTo>
                  <a:lnTo>
                    <a:pt x="1224702" y="2590800"/>
                  </a:lnTo>
                  <a:lnTo>
                    <a:pt x="1271221" y="2590800"/>
                  </a:lnTo>
                  <a:lnTo>
                    <a:pt x="1318287" y="2603500"/>
                  </a:lnTo>
                  <a:lnTo>
                    <a:pt x="2164185" y="2603500"/>
                  </a:lnTo>
                  <a:lnTo>
                    <a:pt x="2125311" y="2628900"/>
                  </a:lnTo>
                  <a:lnTo>
                    <a:pt x="2085643" y="2654300"/>
                  </a:lnTo>
                  <a:lnTo>
                    <a:pt x="2045210" y="2667000"/>
                  </a:lnTo>
                  <a:lnTo>
                    <a:pt x="2004038" y="2692400"/>
                  </a:lnTo>
                  <a:lnTo>
                    <a:pt x="1962154" y="2705100"/>
                  </a:lnTo>
                  <a:lnTo>
                    <a:pt x="1919585" y="2730500"/>
                  </a:lnTo>
                  <a:lnTo>
                    <a:pt x="1697426" y="2794000"/>
                  </a:lnTo>
                  <a:lnTo>
                    <a:pt x="1651321" y="2806700"/>
                  </a:lnTo>
                  <a:close/>
                </a:path>
                <a:path w="2828290" h="2819400" extrusionOk="0">
                  <a:moveTo>
                    <a:pt x="2164185" y="2603500"/>
                  </a:moveTo>
                  <a:lnTo>
                    <a:pt x="1509552" y="2603500"/>
                  </a:lnTo>
                  <a:lnTo>
                    <a:pt x="1556619" y="2590800"/>
                  </a:lnTo>
                  <a:lnTo>
                    <a:pt x="1603137" y="2590800"/>
                  </a:lnTo>
                  <a:lnTo>
                    <a:pt x="1694386" y="2565400"/>
                  </a:lnTo>
                  <a:lnTo>
                    <a:pt x="1739045" y="2565400"/>
                  </a:lnTo>
                  <a:lnTo>
                    <a:pt x="1783012" y="2540000"/>
                  </a:lnTo>
                  <a:lnTo>
                    <a:pt x="1910402" y="2501900"/>
                  </a:lnTo>
                  <a:lnTo>
                    <a:pt x="1951242" y="2476500"/>
                  </a:lnTo>
                  <a:lnTo>
                    <a:pt x="1991210" y="2451100"/>
                  </a:lnTo>
                  <a:lnTo>
                    <a:pt x="2030271" y="2438400"/>
                  </a:lnTo>
                  <a:lnTo>
                    <a:pt x="2068387" y="2413000"/>
                  </a:lnTo>
                  <a:lnTo>
                    <a:pt x="2105524" y="2387600"/>
                  </a:lnTo>
                  <a:lnTo>
                    <a:pt x="2141646" y="2362200"/>
                  </a:lnTo>
                  <a:lnTo>
                    <a:pt x="2176715" y="2324100"/>
                  </a:lnTo>
                  <a:lnTo>
                    <a:pt x="2210698" y="2298700"/>
                  </a:lnTo>
                  <a:lnTo>
                    <a:pt x="2243556" y="2273300"/>
                  </a:lnTo>
                  <a:lnTo>
                    <a:pt x="2275255" y="2235200"/>
                  </a:lnTo>
                  <a:lnTo>
                    <a:pt x="2305759" y="2209800"/>
                  </a:lnTo>
                  <a:lnTo>
                    <a:pt x="2335030" y="2171700"/>
                  </a:lnTo>
                  <a:lnTo>
                    <a:pt x="2363035" y="2133600"/>
                  </a:lnTo>
                  <a:lnTo>
                    <a:pt x="2389736" y="2095500"/>
                  </a:lnTo>
                  <a:lnTo>
                    <a:pt x="2415097" y="2057400"/>
                  </a:lnTo>
                  <a:lnTo>
                    <a:pt x="2439083" y="2019300"/>
                  </a:lnTo>
                  <a:lnTo>
                    <a:pt x="2461657" y="1981200"/>
                  </a:lnTo>
                  <a:lnTo>
                    <a:pt x="2482784" y="1943100"/>
                  </a:lnTo>
                  <a:lnTo>
                    <a:pt x="2502428" y="1905000"/>
                  </a:lnTo>
                  <a:lnTo>
                    <a:pt x="2520552" y="1866900"/>
                  </a:lnTo>
                  <a:lnTo>
                    <a:pt x="2537121" y="1816100"/>
                  </a:lnTo>
                  <a:lnTo>
                    <a:pt x="2552099" y="1778000"/>
                  </a:lnTo>
                  <a:lnTo>
                    <a:pt x="2565449" y="1727200"/>
                  </a:lnTo>
                  <a:lnTo>
                    <a:pt x="2577136" y="1689100"/>
                  </a:lnTo>
                  <a:lnTo>
                    <a:pt x="2587124" y="1638300"/>
                  </a:lnTo>
                  <a:lnTo>
                    <a:pt x="2595376" y="1600200"/>
                  </a:lnTo>
                  <a:lnTo>
                    <a:pt x="2601857" y="1549400"/>
                  </a:lnTo>
                  <a:lnTo>
                    <a:pt x="2606531" y="1498600"/>
                  </a:lnTo>
                  <a:lnTo>
                    <a:pt x="2609362" y="1460500"/>
                  </a:lnTo>
                  <a:lnTo>
                    <a:pt x="2610314" y="1409700"/>
                  </a:lnTo>
                  <a:lnTo>
                    <a:pt x="2609362" y="1358900"/>
                  </a:lnTo>
                  <a:lnTo>
                    <a:pt x="2606531" y="1308100"/>
                  </a:lnTo>
                  <a:lnTo>
                    <a:pt x="2601857" y="1270000"/>
                  </a:lnTo>
                  <a:lnTo>
                    <a:pt x="2595376" y="1219200"/>
                  </a:lnTo>
                  <a:lnTo>
                    <a:pt x="2587124" y="1168400"/>
                  </a:lnTo>
                  <a:lnTo>
                    <a:pt x="2577136" y="1130300"/>
                  </a:lnTo>
                  <a:lnTo>
                    <a:pt x="2565449" y="1079500"/>
                  </a:lnTo>
                  <a:lnTo>
                    <a:pt x="2552099" y="1041400"/>
                  </a:lnTo>
                  <a:lnTo>
                    <a:pt x="2537121" y="990600"/>
                  </a:lnTo>
                  <a:lnTo>
                    <a:pt x="2520552" y="952500"/>
                  </a:lnTo>
                  <a:lnTo>
                    <a:pt x="2502428" y="914400"/>
                  </a:lnTo>
                  <a:lnTo>
                    <a:pt x="2482784" y="876300"/>
                  </a:lnTo>
                  <a:lnTo>
                    <a:pt x="2461657" y="825500"/>
                  </a:lnTo>
                  <a:lnTo>
                    <a:pt x="2439083" y="787400"/>
                  </a:lnTo>
                  <a:lnTo>
                    <a:pt x="2415097" y="749300"/>
                  </a:lnTo>
                  <a:lnTo>
                    <a:pt x="2389736" y="711200"/>
                  </a:lnTo>
                  <a:lnTo>
                    <a:pt x="2363035" y="685800"/>
                  </a:lnTo>
                  <a:lnTo>
                    <a:pt x="2335030" y="647700"/>
                  </a:lnTo>
                  <a:lnTo>
                    <a:pt x="2305759" y="609600"/>
                  </a:lnTo>
                  <a:lnTo>
                    <a:pt x="2275255" y="584200"/>
                  </a:lnTo>
                  <a:lnTo>
                    <a:pt x="2243556" y="546100"/>
                  </a:lnTo>
                  <a:lnTo>
                    <a:pt x="2210698" y="520700"/>
                  </a:lnTo>
                  <a:lnTo>
                    <a:pt x="2176715" y="482600"/>
                  </a:lnTo>
                  <a:lnTo>
                    <a:pt x="2141646" y="457200"/>
                  </a:lnTo>
                  <a:lnTo>
                    <a:pt x="2105524" y="431800"/>
                  </a:lnTo>
                  <a:lnTo>
                    <a:pt x="2068387" y="406400"/>
                  </a:lnTo>
                  <a:lnTo>
                    <a:pt x="2030271" y="381000"/>
                  </a:lnTo>
                  <a:lnTo>
                    <a:pt x="1991210" y="355600"/>
                  </a:lnTo>
                  <a:lnTo>
                    <a:pt x="1951242" y="342900"/>
                  </a:lnTo>
                  <a:lnTo>
                    <a:pt x="1910402" y="317500"/>
                  </a:lnTo>
                  <a:lnTo>
                    <a:pt x="1868727" y="304800"/>
                  </a:lnTo>
                  <a:lnTo>
                    <a:pt x="1826251" y="279400"/>
                  </a:lnTo>
                  <a:lnTo>
                    <a:pt x="1649072" y="228600"/>
                  </a:lnTo>
                  <a:lnTo>
                    <a:pt x="1603137" y="228600"/>
                  </a:lnTo>
                  <a:lnTo>
                    <a:pt x="1556619" y="215900"/>
                  </a:lnTo>
                  <a:lnTo>
                    <a:pt x="2164185" y="215900"/>
                  </a:lnTo>
                  <a:lnTo>
                    <a:pt x="2202240" y="228600"/>
                  </a:lnTo>
                  <a:lnTo>
                    <a:pt x="2239447" y="266700"/>
                  </a:lnTo>
                  <a:lnTo>
                    <a:pt x="2275779" y="292100"/>
                  </a:lnTo>
                  <a:lnTo>
                    <a:pt x="2311210" y="317500"/>
                  </a:lnTo>
                  <a:lnTo>
                    <a:pt x="2345712" y="342900"/>
                  </a:lnTo>
                  <a:lnTo>
                    <a:pt x="2379258" y="381000"/>
                  </a:lnTo>
                  <a:lnTo>
                    <a:pt x="2411821" y="406400"/>
                  </a:lnTo>
                  <a:lnTo>
                    <a:pt x="2443374" y="444500"/>
                  </a:lnTo>
                  <a:lnTo>
                    <a:pt x="2473889" y="469900"/>
                  </a:lnTo>
                  <a:lnTo>
                    <a:pt x="2503340" y="508000"/>
                  </a:lnTo>
                  <a:lnTo>
                    <a:pt x="2531700" y="546100"/>
                  </a:lnTo>
                  <a:lnTo>
                    <a:pt x="2558940" y="584200"/>
                  </a:lnTo>
                  <a:lnTo>
                    <a:pt x="2585035" y="622300"/>
                  </a:lnTo>
                  <a:lnTo>
                    <a:pt x="2609956" y="660400"/>
                  </a:lnTo>
                  <a:lnTo>
                    <a:pt x="2633678" y="698500"/>
                  </a:lnTo>
                  <a:lnTo>
                    <a:pt x="2656172" y="736600"/>
                  </a:lnTo>
                  <a:lnTo>
                    <a:pt x="2677411" y="774700"/>
                  </a:lnTo>
                  <a:lnTo>
                    <a:pt x="2697369" y="812800"/>
                  </a:lnTo>
                  <a:lnTo>
                    <a:pt x="2716018" y="850900"/>
                  </a:lnTo>
                  <a:lnTo>
                    <a:pt x="2733331" y="901700"/>
                  </a:lnTo>
                  <a:lnTo>
                    <a:pt x="2749281" y="939800"/>
                  </a:lnTo>
                  <a:lnTo>
                    <a:pt x="2763841" y="990600"/>
                  </a:lnTo>
                  <a:lnTo>
                    <a:pt x="2776983" y="1028700"/>
                  </a:lnTo>
                  <a:lnTo>
                    <a:pt x="2788681" y="1079500"/>
                  </a:lnTo>
                  <a:lnTo>
                    <a:pt x="2798907" y="1117600"/>
                  </a:lnTo>
                  <a:lnTo>
                    <a:pt x="2807635" y="1168400"/>
                  </a:lnTo>
                  <a:lnTo>
                    <a:pt x="2814836" y="1219200"/>
                  </a:lnTo>
                  <a:lnTo>
                    <a:pt x="2820485" y="1257300"/>
                  </a:lnTo>
                  <a:lnTo>
                    <a:pt x="2824553" y="1308100"/>
                  </a:lnTo>
                  <a:lnTo>
                    <a:pt x="2827014" y="1358900"/>
                  </a:lnTo>
                  <a:lnTo>
                    <a:pt x="2827840" y="1409700"/>
                  </a:lnTo>
                  <a:lnTo>
                    <a:pt x="2827014" y="1460500"/>
                  </a:lnTo>
                  <a:lnTo>
                    <a:pt x="2824553" y="1498600"/>
                  </a:lnTo>
                  <a:lnTo>
                    <a:pt x="2820485" y="1549400"/>
                  </a:lnTo>
                  <a:lnTo>
                    <a:pt x="2814836" y="1600200"/>
                  </a:lnTo>
                  <a:lnTo>
                    <a:pt x="2807635" y="1651000"/>
                  </a:lnTo>
                  <a:lnTo>
                    <a:pt x="2798907" y="1689100"/>
                  </a:lnTo>
                  <a:lnTo>
                    <a:pt x="2788681" y="1739900"/>
                  </a:lnTo>
                  <a:lnTo>
                    <a:pt x="2776983" y="1778000"/>
                  </a:lnTo>
                  <a:lnTo>
                    <a:pt x="2763841" y="1828800"/>
                  </a:lnTo>
                  <a:lnTo>
                    <a:pt x="2749281" y="1866900"/>
                  </a:lnTo>
                  <a:lnTo>
                    <a:pt x="2733331" y="1917700"/>
                  </a:lnTo>
                  <a:lnTo>
                    <a:pt x="2716018" y="1955800"/>
                  </a:lnTo>
                  <a:lnTo>
                    <a:pt x="2697369" y="2006600"/>
                  </a:lnTo>
                  <a:lnTo>
                    <a:pt x="2677411" y="2044700"/>
                  </a:lnTo>
                  <a:lnTo>
                    <a:pt x="2656172" y="2082800"/>
                  </a:lnTo>
                  <a:lnTo>
                    <a:pt x="2633678" y="2120900"/>
                  </a:lnTo>
                  <a:lnTo>
                    <a:pt x="2609956" y="2159000"/>
                  </a:lnTo>
                  <a:lnTo>
                    <a:pt x="2585035" y="2197100"/>
                  </a:lnTo>
                  <a:lnTo>
                    <a:pt x="2558940" y="2235200"/>
                  </a:lnTo>
                  <a:lnTo>
                    <a:pt x="2531700" y="2273300"/>
                  </a:lnTo>
                  <a:lnTo>
                    <a:pt x="2503340" y="2311400"/>
                  </a:lnTo>
                  <a:lnTo>
                    <a:pt x="2473889" y="2336800"/>
                  </a:lnTo>
                  <a:lnTo>
                    <a:pt x="2443374" y="2374900"/>
                  </a:lnTo>
                  <a:lnTo>
                    <a:pt x="2411821" y="2413000"/>
                  </a:lnTo>
                  <a:lnTo>
                    <a:pt x="2379258" y="2438400"/>
                  </a:lnTo>
                  <a:lnTo>
                    <a:pt x="2345712" y="2463800"/>
                  </a:lnTo>
                  <a:lnTo>
                    <a:pt x="2311210" y="2501900"/>
                  </a:lnTo>
                  <a:lnTo>
                    <a:pt x="2275779" y="2527300"/>
                  </a:lnTo>
                  <a:lnTo>
                    <a:pt x="2239447" y="2552700"/>
                  </a:lnTo>
                  <a:lnTo>
                    <a:pt x="2202240" y="2578100"/>
                  </a:lnTo>
                  <a:lnTo>
                    <a:pt x="2164185" y="2603500"/>
                  </a:lnTo>
                  <a:close/>
                </a:path>
                <a:path w="2828290" h="2819400" extrusionOk="0">
                  <a:moveTo>
                    <a:pt x="1557654" y="2819400"/>
                  </a:moveTo>
                  <a:lnTo>
                    <a:pt x="1268991" y="2819400"/>
                  </a:lnTo>
                  <a:lnTo>
                    <a:pt x="1221595" y="2806700"/>
                  </a:lnTo>
                  <a:lnTo>
                    <a:pt x="1604721" y="2806700"/>
                  </a:lnTo>
                  <a:lnTo>
                    <a:pt x="1557654" y="2819400"/>
                  </a:lnTo>
                  <a:close/>
                </a:path>
              </a:pathLst>
            </a:custGeom>
            <a:solidFill>
              <a:srgbClr val="FDFDFD"/>
            </a:solidFill>
            <a:ln>
              <a:noFill/>
            </a:ln>
          </p:spPr>
          <p:txBody>
            <a:bodyPr spcFirstLastPara="1" wrap="square" lIns="0" tIns="0" rIns="0" bIns="0" anchor="t" anchorCtr="0">
              <a:noAutofit/>
            </a:bodyPr>
            <a:lstStyle/>
            <a:p>
              <a:pPr>
                <a:buClr>
                  <a:srgbClr val="000000"/>
                </a:buClr>
                <a:buSzPts val="1800"/>
              </a:pPr>
              <a:endParaRPr sz="1200">
                <a:solidFill>
                  <a:schemeClr val="dk1"/>
                </a:solidFill>
                <a:latin typeface="Calibri"/>
                <a:ea typeface="Calibri"/>
                <a:cs typeface="Calibri"/>
                <a:sym typeface="Calibri"/>
              </a:endParaRPr>
            </a:p>
          </p:txBody>
        </p:sp>
        <p:sp>
          <p:nvSpPr>
            <p:cNvPr id="126" name="Google Shape;126;g2e937b04a21_1_128"/>
            <p:cNvSpPr/>
            <p:nvPr/>
          </p:nvSpPr>
          <p:spPr>
            <a:xfrm>
              <a:off x="7947605" y="3184073"/>
              <a:ext cx="2393315" cy="2393315"/>
            </a:xfrm>
            <a:custGeom>
              <a:avLst/>
              <a:gdLst/>
              <a:ahLst/>
              <a:cxnLst/>
              <a:rect l="l" t="t" r="r" b="b"/>
              <a:pathLst>
                <a:path w="2393315" h="2393315" extrusionOk="0">
                  <a:moveTo>
                    <a:pt x="1196394" y="2392788"/>
                  </a:moveTo>
                  <a:lnTo>
                    <a:pt x="1148339" y="2391836"/>
                  </a:lnTo>
                  <a:lnTo>
                    <a:pt x="1100761" y="2389005"/>
                  </a:lnTo>
                  <a:lnTo>
                    <a:pt x="1053695" y="2384331"/>
                  </a:lnTo>
                  <a:lnTo>
                    <a:pt x="1007176" y="2377850"/>
                  </a:lnTo>
                  <a:lnTo>
                    <a:pt x="961242" y="2369598"/>
                  </a:lnTo>
                  <a:lnTo>
                    <a:pt x="915927" y="2359610"/>
                  </a:lnTo>
                  <a:lnTo>
                    <a:pt x="871268" y="2347923"/>
                  </a:lnTo>
                  <a:lnTo>
                    <a:pt x="827301" y="2334573"/>
                  </a:lnTo>
                  <a:lnTo>
                    <a:pt x="784062" y="2319595"/>
                  </a:lnTo>
                  <a:lnTo>
                    <a:pt x="741587" y="2303026"/>
                  </a:lnTo>
                  <a:lnTo>
                    <a:pt x="699911" y="2284902"/>
                  </a:lnTo>
                  <a:lnTo>
                    <a:pt x="659071" y="2265258"/>
                  </a:lnTo>
                  <a:lnTo>
                    <a:pt x="619103" y="2244131"/>
                  </a:lnTo>
                  <a:lnTo>
                    <a:pt x="580043" y="2221557"/>
                  </a:lnTo>
                  <a:lnTo>
                    <a:pt x="541926" y="2197571"/>
                  </a:lnTo>
                  <a:lnTo>
                    <a:pt x="504789" y="2172209"/>
                  </a:lnTo>
                  <a:lnTo>
                    <a:pt x="468668" y="2145508"/>
                  </a:lnTo>
                  <a:lnTo>
                    <a:pt x="433598" y="2117504"/>
                  </a:lnTo>
                  <a:lnTo>
                    <a:pt x="399616" y="2088232"/>
                  </a:lnTo>
                  <a:lnTo>
                    <a:pt x="366757" y="2057729"/>
                  </a:lnTo>
                  <a:lnTo>
                    <a:pt x="335058" y="2026030"/>
                  </a:lnTo>
                  <a:lnTo>
                    <a:pt x="304555" y="1993171"/>
                  </a:lnTo>
                  <a:lnTo>
                    <a:pt x="275283" y="1959189"/>
                  </a:lnTo>
                  <a:lnTo>
                    <a:pt x="247279" y="1924119"/>
                  </a:lnTo>
                  <a:lnTo>
                    <a:pt x="220578" y="1887998"/>
                  </a:lnTo>
                  <a:lnTo>
                    <a:pt x="195216" y="1850861"/>
                  </a:lnTo>
                  <a:lnTo>
                    <a:pt x="171230" y="1812744"/>
                  </a:lnTo>
                  <a:lnTo>
                    <a:pt x="148656" y="1773684"/>
                  </a:lnTo>
                  <a:lnTo>
                    <a:pt x="127529" y="1733716"/>
                  </a:lnTo>
                  <a:lnTo>
                    <a:pt x="107885" y="1692876"/>
                  </a:lnTo>
                  <a:lnTo>
                    <a:pt x="89761" y="1651200"/>
                  </a:lnTo>
                  <a:lnTo>
                    <a:pt x="73192" y="1608725"/>
                  </a:lnTo>
                  <a:lnTo>
                    <a:pt x="58214" y="1565486"/>
                  </a:lnTo>
                  <a:lnTo>
                    <a:pt x="44864" y="1521519"/>
                  </a:lnTo>
                  <a:lnTo>
                    <a:pt x="33177" y="1476860"/>
                  </a:lnTo>
                  <a:lnTo>
                    <a:pt x="23189" y="1431545"/>
                  </a:lnTo>
                  <a:lnTo>
                    <a:pt x="14937" y="1385611"/>
                  </a:lnTo>
                  <a:lnTo>
                    <a:pt x="8456" y="1339092"/>
                  </a:lnTo>
                  <a:lnTo>
                    <a:pt x="3782" y="1292026"/>
                  </a:lnTo>
                  <a:lnTo>
                    <a:pt x="951" y="1244448"/>
                  </a:lnTo>
                  <a:lnTo>
                    <a:pt x="0" y="1196394"/>
                  </a:lnTo>
                  <a:lnTo>
                    <a:pt x="951" y="1148339"/>
                  </a:lnTo>
                  <a:lnTo>
                    <a:pt x="3782" y="1100761"/>
                  </a:lnTo>
                  <a:lnTo>
                    <a:pt x="8456" y="1053695"/>
                  </a:lnTo>
                  <a:lnTo>
                    <a:pt x="14937" y="1007176"/>
                  </a:lnTo>
                  <a:lnTo>
                    <a:pt x="23189" y="961242"/>
                  </a:lnTo>
                  <a:lnTo>
                    <a:pt x="33177" y="915927"/>
                  </a:lnTo>
                  <a:lnTo>
                    <a:pt x="44864" y="871268"/>
                  </a:lnTo>
                  <a:lnTo>
                    <a:pt x="58214" y="827301"/>
                  </a:lnTo>
                  <a:lnTo>
                    <a:pt x="73192" y="784062"/>
                  </a:lnTo>
                  <a:lnTo>
                    <a:pt x="89761" y="741587"/>
                  </a:lnTo>
                  <a:lnTo>
                    <a:pt x="107885" y="699911"/>
                  </a:lnTo>
                  <a:lnTo>
                    <a:pt x="127529" y="659071"/>
                  </a:lnTo>
                  <a:lnTo>
                    <a:pt x="148656" y="619103"/>
                  </a:lnTo>
                  <a:lnTo>
                    <a:pt x="171230" y="580043"/>
                  </a:lnTo>
                  <a:lnTo>
                    <a:pt x="195216" y="541926"/>
                  </a:lnTo>
                  <a:lnTo>
                    <a:pt x="220578" y="504789"/>
                  </a:lnTo>
                  <a:lnTo>
                    <a:pt x="247279" y="468668"/>
                  </a:lnTo>
                  <a:lnTo>
                    <a:pt x="275283" y="433598"/>
                  </a:lnTo>
                  <a:lnTo>
                    <a:pt x="304555" y="399616"/>
                  </a:lnTo>
                  <a:lnTo>
                    <a:pt x="335058" y="366757"/>
                  </a:lnTo>
                  <a:lnTo>
                    <a:pt x="366757" y="335058"/>
                  </a:lnTo>
                  <a:lnTo>
                    <a:pt x="399616" y="304555"/>
                  </a:lnTo>
                  <a:lnTo>
                    <a:pt x="433598" y="275283"/>
                  </a:lnTo>
                  <a:lnTo>
                    <a:pt x="468668" y="247279"/>
                  </a:lnTo>
                  <a:lnTo>
                    <a:pt x="504789" y="220578"/>
                  </a:lnTo>
                  <a:lnTo>
                    <a:pt x="541926" y="195216"/>
                  </a:lnTo>
                  <a:lnTo>
                    <a:pt x="580043" y="171230"/>
                  </a:lnTo>
                  <a:lnTo>
                    <a:pt x="619103" y="148656"/>
                  </a:lnTo>
                  <a:lnTo>
                    <a:pt x="659071" y="127529"/>
                  </a:lnTo>
                  <a:lnTo>
                    <a:pt x="699911" y="107885"/>
                  </a:lnTo>
                  <a:lnTo>
                    <a:pt x="741587" y="89761"/>
                  </a:lnTo>
                  <a:lnTo>
                    <a:pt x="784062" y="73192"/>
                  </a:lnTo>
                  <a:lnTo>
                    <a:pt x="827301" y="58214"/>
                  </a:lnTo>
                  <a:lnTo>
                    <a:pt x="871268" y="44864"/>
                  </a:lnTo>
                  <a:lnTo>
                    <a:pt x="915927" y="33177"/>
                  </a:lnTo>
                  <a:lnTo>
                    <a:pt x="961242" y="23189"/>
                  </a:lnTo>
                  <a:lnTo>
                    <a:pt x="1007176" y="14937"/>
                  </a:lnTo>
                  <a:lnTo>
                    <a:pt x="1053695" y="8456"/>
                  </a:lnTo>
                  <a:lnTo>
                    <a:pt x="1100761" y="3782"/>
                  </a:lnTo>
                  <a:lnTo>
                    <a:pt x="1148339" y="951"/>
                  </a:lnTo>
                  <a:lnTo>
                    <a:pt x="1196394" y="0"/>
                  </a:lnTo>
                  <a:lnTo>
                    <a:pt x="1244448" y="951"/>
                  </a:lnTo>
                  <a:lnTo>
                    <a:pt x="1292026" y="3782"/>
                  </a:lnTo>
                  <a:lnTo>
                    <a:pt x="1339092" y="8456"/>
                  </a:lnTo>
                  <a:lnTo>
                    <a:pt x="1385611" y="14937"/>
                  </a:lnTo>
                  <a:lnTo>
                    <a:pt x="1431545" y="23189"/>
                  </a:lnTo>
                  <a:lnTo>
                    <a:pt x="1476860" y="33177"/>
                  </a:lnTo>
                  <a:lnTo>
                    <a:pt x="1521519" y="44864"/>
                  </a:lnTo>
                  <a:lnTo>
                    <a:pt x="1565486" y="58214"/>
                  </a:lnTo>
                  <a:lnTo>
                    <a:pt x="1608725" y="73192"/>
                  </a:lnTo>
                  <a:lnTo>
                    <a:pt x="1651200" y="89761"/>
                  </a:lnTo>
                  <a:lnTo>
                    <a:pt x="1692876" y="107885"/>
                  </a:lnTo>
                  <a:lnTo>
                    <a:pt x="1733716" y="127529"/>
                  </a:lnTo>
                  <a:lnTo>
                    <a:pt x="1773684" y="148656"/>
                  </a:lnTo>
                  <a:lnTo>
                    <a:pt x="1812744" y="171230"/>
                  </a:lnTo>
                  <a:lnTo>
                    <a:pt x="1850861" y="195216"/>
                  </a:lnTo>
                  <a:lnTo>
                    <a:pt x="1887998" y="220578"/>
                  </a:lnTo>
                  <a:lnTo>
                    <a:pt x="1924119" y="247279"/>
                  </a:lnTo>
                  <a:lnTo>
                    <a:pt x="1959189" y="275283"/>
                  </a:lnTo>
                  <a:lnTo>
                    <a:pt x="1993171" y="304555"/>
                  </a:lnTo>
                  <a:lnTo>
                    <a:pt x="2026030" y="335058"/>
                  </a:lnTo>
                  <a:lnTo>
                    <a:pt x="2057729" y="366757"/>
                  </a:lnTo>
                  <a:lnTo>
                    <a:pt x="2088232" y="399616"/>
                  </a:lnTo>
                  <a:lnTo>
                    <a:pt x="2117504" y="433598"/>
                  </a:lnTo>
                  <a:lnTo>
                    <a:pt x="2145508" y="468668"/>
                  </a:lnTo>
                  <a:lnTo>
                    <a:pt x="2172209" y="504789"/>
                  </a:lnTo>
                  <a:lnTo>
                    <a:pt x="2197571" y="541926"/>
                  </a:lnTo>
                  <a:lnTo>
                    <a:pt x="2221557" y="580043"/>
                  </a:lnTo>
                  <a:lnTo>
                    <a:pt x="2244131" y="619103"/>
                  </a:lnTo>
                  <a:lnTo>
                    <a:pt x="2265258" y="659071"/>
                  </a:lnTo>
                  <a:lnTo>
                    <a:pt x="2284902" y="699911"/>
                  </a:lnTo>
                  <a:lnTo>
                    <a:pt x="2303026" y="741587"/>
                  </a:lnTo>
                  <a:lnTo>
                    <a:pt x="2319595" y="784062"/>
                  </a:lnTo>
                  <a:lnTo>
                    <a:pt x="2334573" y="827301"/>
                  </a:lnTo>
                  <a:lnTo>
                    <a:pt x="2347923" y="871268"/>
                  </a:lnTo>
                  <a:lnTo>
                    <a:pt x="2359610" y="915927"/>
                  </a:lnTo>
                  <a:lnTo>
                    <a:pt x="2369598" y="961242"/>
                  </a:lnTo>
                  <a:lnTo>
                    <a:pt x="2377850" y="1007176"/>
                  </a:lnTo>
                  <a:lnTo>
                    <a:pt x="2384331" y="1053695"/>
                  </a:lnTo>
                  <a:lnTo>
                    <a:pt x="2389005" y="1100761"/>
                  </a:lnTo>
                  <a:lnTo>
                    <a:pt x="2391836" y="1148339"/>
                  </a:lnTo>
                  <a:lnTo>
                    <a:pt x="2392788" y="1196394"/>
                  </a:lnTo>
                  <a:lnTo>
                    <a:pt x="2391836" y="1244448"/>
                  </a:lnTo>
                  <a:lnTo>
                    <a:pt x="2389005" y="1292026"/>
                  </a:lnTo>
                  <a:lnTo>
                    <a:pt x="2384331" y="1339092"/>
                  </a:lnTo>
                  <a:lnTo>
                    <a:pt x="2377850" y="1385611"/>
                  </a:lnTo>
                  <a:lnTo>
                    <a:pt x="2369598" y="1431545"/>
                  </a:lnTo>
                  <a:lnTo>
                    <a:pt x="2359610" y="1476860"/>
                  </a:lnTo>
                  <a:lnTo>
                    <a:pt x="2347923" y="1521519"/>
                  </a:lnTo>
                  <a:lnTo>
                    <a:pt x="2334573" y="1565486"/>
                  </a:lnTo>
                  <a:lnTo>
                    <a:pt x="2319595" y="1608725"/>
                  </a:lnTo>
                  <a:lnTo>
                    <a:pt x="2303026" y="1651200"/>
                  </a:lnTo>
                  <a:lnTo>
                    <a:pt x="2284902" y="1692876"/>
                  </a:lnTo>
                  <a:lnTo>
                    <a:pt x="2265258" y="1733716"/>
                  </a:lnTo>
                  <a:lnTo>
                    <a:pt x="2244131" y="1773684"/>
                  </a:lnTo>
                  <a:lnTo>
                    <a:pt x="2221557" y="1812744"/>
                  </a:lnTo>
                  <a:lnTo>
                    <a:pt x="2197571" y="1850861"/>
                  </a:lnTo>
                  <a:lnTo>
                    <a:pt x="2172209" y="1887998"/>
                  </a:lnTo>
                  <a:lnTo>
                    <a:pt x="2145508" y="1924119"/>
                  </a:lnTo>
                  <a:lnTo>
                    <a:pt x="2117504" y="1959189"/>
                  </a:lnTo>
                  <a:lnTo>
                    <a:pt x="2088232" y="1993171"/>
                  </a:lnTo>
                  <a:lnTo>
                    <a:pt x="2057729" y="2026030"/>
                  </a:lnTo>
                  <a:lnTo>
                    <a:pt x="2026030" y="2057729"/>
                  </a:lnTo>
                  <a:lnTo>
                    <a:pt x="1993171" y="2088232"/>
                  </a:lnTo>
                  <a:lnTo>
                    <a:pt x="1959189" y="2117504"/>
                  </a:lnTo>
                  <a:lnTo>
                    <a:pt x="1924119" y="2145508"/>
                  </a:lnTo>
                  <a:lnTo>
                    <a:pt x="1887998" y="2172209"/>
                  </a:lnTo>
                  <a:lnTo>
                    <a:pt x="1850861" y="2197571"/>
                  </a:lnTo>
                  <a:lnTo>
                    <a:pt x="1812744" y="2221557"/>
                  </a:lnTo>
                  <a:lnTo>
                    <a:pt x="1773684" y="2244131"/>
                  </a:lnTo>
                  <a:lnTo>
                    <a:pt x="1733716" y="2265258"/>
                  </a:lnTo>
                  <a:lnTo>
                    <a:pt x="1692876" y="2284902"/>
                  </a:lnTo>
                  <a:lnTo>
                    <a:pt x="1651200" y="2303026"/>
                  </a:lnTo>
                  <a:lnTo>
                    <a:pt x="1608725" y="2319595"/>
                  </a:lnTo>
                  <a:lnTo>
                    <a:pt x="1565486" y="2334573"/>
                  </a:lnTo>
                  <a:lnTo>
                    <a:pt x="1521519" y="2347923"/>
                  </a:lnTo>
                  <a:lnTo>
                    <a:pt x="1476860" y="2359610"/>
                  </a:lnTo>
                  <a:lnTo>
                    <a:pt x="1431545" y="2369598"/>
                  </a:lnTo>
                  <a:lnTo>
                    <a:pt x="1385611" y="2377850"/>
                  </a:lnTo>
                  <a:lnTo>
                    <a:pt x="1339092" y="2384331"/>
                  </a:lnTo>
                  <a:lnTo>
                    <a:pt x="1292026" y="2389005"/>
                  </a:lnTo>
                  <a:lnTo>
                    <a:pt x="1244448" y="2391836"/>
                  </a:lnTo>
                  <a:lnTo>
                    <a:pt x="1196394" y="2392788"/>
                  </a:lnTo>
                  <a:close/>
                </a:path>
              </a:pathLst>
            </a:custGeom>
            <a:solidFill>
              <a:srgbClr val="D94048"/>
            </a:solidFill>
            <a:ln>
              <a:noFill/>
            </a:ln>
          </p:spPr>
          <p:txBody>
            <a:bodyPr spcFirstLastPara="1" wrap="square" lIns="0" tIns="0" rIns="0" bIns="0" anchor="t" anchorCtr="0">
              <a:noAutofit/>
            </a:bodyPr>
            <a:lstStyle/>
            <a:p>
              <a:pPr>
                <a:buClr>
                  <a:srgbClr val="000000"/>
                </a:buClr>
                <a:buSzPts val="1800"/>
              </a:pPr>
              <a:endParaRPr sz="1200">
                <a:solidFill>
                  <a:schemeClr val="dk1"/>
                </a:solidFill>
                <a:latin typeface="Calibri"/>
                <a:ea typeface="Calibri"/>
                <a:cs typeface="Calibri"/>
                <a:sym typeface="Calibri"/>
              </a:endParaRPr>
            </a:p>
          </p:txBody>
        </p:sp>
        <p:pic>
          <p:nvPicPr>
            <p:cNvPr id="127" name="Google Shape;127;g2e937b04a21_1_128"/>
            <p:cNvPicPr preferRelativeResize="0"/>
            <p:nvPr/>
          </p:nvPicPr>
          <p:blipFill rotWithShape="1">
            <a:blip r:embed="rId4">
              <a:alphaModFix/>
            </a:blip>
            <a:srcRect/>
            <a:stretch/>
          </p:blipFill>
          <p:spPr>
            <a:xfrm>
              <a:off x="8255834" y="3627117"/>
              <a:ext cx="1781255" cy="1498893"/>
            </a:xfrm>
            <a:prstGeom prst="rect">
              <a:avLst/>
            </a:prstGeom>
            <a:noFill/>
            <a:ln>
              <a:noFill/>
            </a:ln>
          </p:spPr>
        </p:pic>
      </p:grpSp>
      <p:grpSp>
        <p:nvGrpSpPr>
          <p:cNvPr id="128" name="Google Shape;128;g2e937b04a21_1_128"/>
          <p:cNvGrpSpPr/>
          <p:nvPr/>
        </p:nvGrpSpPr>
        <p:grpSpPr>
          <a:xfrm>
            <a:off x="8177827" y="1328365"/>
            <a:ext cx="2901950" cy="4714316"/>
            <a:chOff x="12200040" y="2966547"/>
            <a:chExt cx="4352925" cy="7071474"/>
          </a:xfrm>
        </p:grpSpPr>
        <p:sp>
          <p:nvSpPr>
            <p:cNvPr id="129" name="Google Shape;129;g2e937b04a21_1_128"/>
            <p:cNvSpPr/>
            <p:nvPr/>
          </p:nvSpPr>
          <p:spPr>
            <a:xfrm>
              <a:off x="12200040" y="4980246"/>
              <a:ext cx="4352925" cy="5057775"/>
            </a:xfrm>
            <a:custGeom>
              <a:avLst/>
              <a:gdLst/>
              <a:ahLst/>
              <a:cxnLst/>
              <a:rect l="l" t="t" r="r" b="b"/>
              <a:pathLst>
                <a:path w="4352925" h="5057775" extrusionOk="0">
                  <a:moveTo>
                    <a:pt x="2176462" y="5057656"/>
                  </a:moveTo>
                  <a:lnTo>
                    <a:pt x="0" y="4397236"/>
                  </a:lnTo>
                  <a:lnTo>
                    <a:pt x="0" y="0"/>
                  </a:lnTo>
                  <a:lnTo>
                    <a:pt x="4352925" y="0"/>
                  </a:lnTo>
                  <a:lnTo>
                    <a:pt x="4352925" y="4397236"/>
                  </a:lnTo>
                  <a:lnTo>
                    <a:pt x="2176462" y="5057656"/>
                  </a:lnTo>
                  <a:close/>
                </a:path>
              </a:pathLst>
            </a:custGeom>
            <a:solidFill>
              <a:srgbClr val="ECF0F2"/>
            </a:solidFill>
            <a:ln>
              <a:noFill/>
            </a:ln>
          </p:spPr>
          <p:txBody>
            <a:bodyPr spcFirstLastPara="1" wrap="square" lIns="0" tIns="0" rIns="0" bIns="0" anchor="t" anchorCtr="0">
              <a:noAutofit/>
            </a:bodyPr>
            <a:lstStyle/>
            <a:p>
              <a:pPr>
                <a:buClr>
                  <a:srgbClr val="000000"/>
                </a:buClr>
                <a:buSzPts val="1800"/>
              </a:pPr>
              <a:endParaRPr sz="1200">
                <a:solidFill>
                  <a:schemeClr val="dk1"/>
                </a:solidFill>
                <a:latin typeface="Calibri"/>
                <a:ea typeface="Calibri"/>
                <a:cs typeface="Calibri"/>
                <a:sym typeface="Calibri"/>
              </a:endParaRPr>
            </a:p>
          </p:txBody>
        </p:sp>
        <p:pic>
          <p:nvPicPr>
            <p:cNvPr id="130" name="Google Shape;130;g2e937b04a21_1_128"/>
            <p:cNvPicPr preferRelativeResize="0"/>
            <p:nvPr/>
          </p:nvPicPr>
          <p:blipFill rotWithShape="1">
            <a:blip r:embed="rId5">
              <a:alphaModFix/>
            </a:blip>
            <a:srcRect/>
            <a:stretch/>
          </p:blipFill>
          <p:spPr>
            <a:xfrm>
              <a:off x="12962653" y="2966547"/>
              <a:ext cx="2827839" cy="2819400"/>
            </a:xfrm>
            <a:prstGeom prst="rect">
              <a:avLst/>
            </a:prstGeom>
            <a:noFill/>
            <a:ln>
              <a:noFill/>
            </a:ln>
          </p:spPr>
        </p:pic>
      </p:grpSp>
      <p:sp>
        <p:nvSpPr>
          <p:cNvPr id="131" name="Google Shape;131;g2e937b04a21_1_128"/>
          <p:cNvSpPr txBox="1"/>
          <p:nvPr/>
        </p:nvSpPr>
        <p:spPr>
          <a:xfrm>
            <a:off x="8630528" y="3329957"/>
            <a:ext cx="2147200" cy="2550011"/>
          </a:xfrm>
          <a:prstGeom prst="rect">
            <a:avLst/>
          </a:prstGeom>
          <a:noFill/>
          <a:ln>
            <a:noFill/>
          </a:ln>
        </p:spPr>
        <p:txBody>
          <a:bodyPr spcFirstLastPara="1" wrap="square" lIns="0" tIns="9733" rIns="0" bIns="0" anchor="t" anchorCtr="0">
            <a:spAutoFit/>
          </a:bodyPr>
          <a:lstStyle/>
          <a:p>
            <a:pPr marL="231998">
              <a:buClr>
                <a:srgbClr val="000000"/>
              </a:buClr>
              <a:buSzPts val="2950"/>
            </a:pPr>
            <a:r>
              <a:rPr lang="en-US" sz="1967">
                <a:solidFill>
                  <a:schemeClr val="dk1"/>
                </a:solidFill>
                <a:ea typeface="Montserrat Light"/>
                <a:cs typeface="Montserrat Light"/>
                <a:sym typeface="Montserrat Light"/>
              </a:rPr>
              <a:t>Internal stigma</a:t>
            </a:r>
            <a:endParaRPr sz="1967">
              <a:solidFill>
                <a:schemeClr val="dk1"/>
              </a:solidFill>
              <a:ea typeface="Montserrat Light"/>
              <a:cs typeface="Montserrat Light"/>
              <a:sym typeface="Montserrat Light"/>
            </a:endParaRPr>
          </a:p>
          <a:p>
            <a:pPr marL="8044" marR="3387" indent="-423" algn="ctr">
              <a:lnSpc>
                <a:spcPct val="117300"/>
              </a:lnSpc>
              <a:spcBef>
                <a:spcPts val="1370"/>
              </a:spcBef>
              <a:buClr>
                <a:srgbClr val="000000"/>
              </a:buClr>
              <a:buSzPts val="2450"/>
            </a:pPr>
            <a:r>
              <a:rPr lang="en-US" sz="1633">
                <a:solidFill>
                  <a:schemeClr val="dk1"/>
                </a:solidFill>
                <a:ea typeface="Montserrat Light"/>
                <a:cs typeface="Montserrat Light"/>
                <a:sym typeface="Montserrat Light"/>
              </a:rPr>
              <a:t>When I think or say  negative things  about myself, and as a result, do negative things to myself, because I am living with HIV</a:t>
            </a:r>
            <a:endParaRPr sz="1633">
              <a:solidFill>
                <a:schemeClr val="dk1"/>
              </a:solidFill>
              <a:ea typeface="Montserrat Light"/>
              <a:cs typeface="Montserrat Light"/>
              <a:sym typeface="Montserrat Light"/>
            </a:endParaRPr>
          </a:p>
        </p:txBody>
      </p:sp>
      <p:sp>
        <p:nvSpPr>
          <p:cNvPr id="132" name="Google Shape;132;g2e937b04a21_1_128"/>
          <p:cNvSpPr txBox="1"/>
          <p:nvPr/>
        </p:nvSpPr>
        <p:spPr>
          <a:xfrm>
            <a:off x="1653924" y="3436690"/>
            <a:ext cx="1996400" cy="1668039"/>
          </a:xfrm>
          <a:prstGeom prst="rect">
            <a:avLst/>
          </a:prstGeom>
          <a:noFill/>
          <a:ln>
            <a:noFill/>
          </a:ln>
        </p:spPr>
        <p:txBody>
          <a:bodyPr spcFirstLastPara="1" wrap="square" lIns="0" tIns="9733" rIns="0" bIns="0" anchor="t" anchorCtr="0">
            <a:spAutoFit/>
          </a:bodyPr>
          <a:lstStyle/>
          <a:p>
            <a:pPr algn="ctr">
              <a:buClr>
                <a:srgbClr val="000000"/>
              </a:buClr>
              <a:buSzPts val="2950"/>
            </a:pPr>
            <a:r>
              <a:rPr lang="en-US" sz="1967" dirty="0">
                <a:solidFill>
                  <a:schemeClr val="dk1"/>
                </a:solidFill>
                <a:ea typeface="Montserrat Light"/>
                <a:cs typeface="Montserrat Light"/>
                <a:sym typeface="Montserrat Light"/>
              </a:rPr>
              <a:t>Stigma</a:t>
            </a:r>
            <a:endParaRPr sz="1967" dirty="0">
              <a:solidFill>
                <a:schemeClr val="dk1"/>
              </a:solidFill>
              <a:ea typeface="Montserrat Light"/>
              <a:cs typeface="Montserrat Light"/>
              <a:sym typeface="Montserrat Light"/>
            </a:endParaRPr>
          </a:p>
          <a:p>
            <a:pPr marL="8467" marR="3387" algn="ctr">
              <a:lnSpc>
                <a:spcPct val="117300"/>
              </a:lnSpc>
              <a:spcBef>
                <a:spcPts val="1370"/>
              </a:spcBef>
              <a:buClr>
                <a:srgbClr val="000000"/>
              </a:buClr>
              <a:buSzPts val="2450"/>
            </a:pPr>
            <a:r>
              <a:rPr lang="en-US" sz="1633" dirty="0">
                <a:solidFill>
                  <a:schemeClr val="dk1"/>
                </a:solidFill>
                <a:ea typeface="Montserrat Light"/>
                <a:cs typeface="Montserrat Light"/>
                <a:sym typeface="Montserrat Light"/>
              </a:rPr>
              <a:t>When you think  negative things  about me because I  am living with HIV</a:t>
            </a:r>
            <a:endParaRPr sz="1633" dirty="0">
              <a:solidFill>
                <a:schemeClr val="dk1"/>
              </a:solidFill>
              <a:ea typeface="Montserrat Light"/>
              <a:cs typeface="Montserrat Light"/>
              <a:sym typeface="Montserrat Light"/>
            </a:endParaRPr>
          </a:p>
        </p:txBody>
      </p:sp>
      <p:sp>
        <p:nvSpPr>
          <p:cNvPr id="133" name="Google Shape;133;g2e937b04a21_1_128"/>
          <p:cNvSpPr txBox="1"/>
          <p:nvPr/>
        </p:nvSpPr>
        <p:spPr>
          <a:xfrm>
            <a:off x="5088233" y="3436690"/>
            <a:ext cx="2034600" cy="1668039"/>
          </a:xfrm>
          <a:prstGeom prst="rect">
            <a:avLst/>
          </a:prstGeom>
          <a:noFill/>
          <a:ln>
            <a:noFill/>
          </a:ln>
        </p:spPr>
        <p:txBody>
          <a:bodyPr spcFirstLastPara="1" wrap="square" lIns="0" tIns="9733" rIns="0" bIns="0" anchor="t" anchorCtr="0">
            <a:spAutoFit/>
          </a:bodyPr>
          <a:lstStyle/>
          <a:p>
            <a:pPr marL="8467" algn="ctr">
              <a:buClr>
                <a:srgbClr val="000000"/>
              </a:buClr>
              <a:buSzPts val="2950"/>
            </a:pPr>
            <a:r>
              <a:rPr lang="en-US" sz="1967">
                <a:solidFill>
                  <a:schemeClr val="dk1"/>
                </a:solidFill>
                <a:ea typeface="Montserrat Light"/>
                <a:cs typeface="Montserrat Light"/>
                <a:sym typeface="Montserrat Light"/>
              </a:rPr>
              <a:t>Discrimination</a:t>
            </a:r>
            <a:endParaRPr sz="1967">
              <a:solidFill>
                <a:schemeClr val="dk1"/>
              </a:solidFill>
              <a:ea typeface="Montserrat Light"/>
              <a:cs typeface="Montserrat Light"/>
              <a:sym typeface="Montserrat Light"/>
            </a:endParaRPr>
          </a:p>
          <a:p>
            <a:pPr marL="137590" marR="62233" algn="ctr">
              <a:lnSpc>
                <a:spcPct val="117300"/>
              </a:lnSpc>
              <a:spcBef>
                <a:spcPts val="1370"/>
              </a:spcBef>
              <a:buClr>
                <a:srgbClr val="000000"/>
              </a:buClr>
              <a:buSzPts val="2450"/>
            </a:pPr>
            <a:r>
              <a:rPr lang="en-US" sz="1633">
                <a:solidFill>
                  <a:schemeClr val="dk1"/>
                </a:solidFill>
                <a:ea typeface="Montserrat Light"/>
                <a:cs typeface="Montserrat Light"/>
                <a:sym typeface="Montserrat Light"/>
              </a:rPr>
              <a:t>When you do  negative things to  me because I am  living with HIV</a:t>
            </a:r>
            <a:endParaRPr sz="1633">
              <a:solidFill>
                <a:schemeClr val="dk1"/>
              </a:solidFill>
              <a:ea typeface="Montserrat Light"/>
              <a:cs typeface="Montserrat Light"/>
              <a:sym typeface="Montserrat Light"/>
            </a:endParaRPr>
          </a:p>
        </p:txBody>
      </p:sp>
      <p:pic>
        <p:nvPicPr>
          <p:cNvPr id="134" name="Google Shape;134;g2e937b04a21_1_128"/>
          <p:cNvPicPr preferRelativeResize="0"/>
          <p:nvPr/>
        </p:nvPicPr>
        <p:blipFill rotWithShape="1">
          <a:blip r:embed="rId6">
            <a:alphaModFix/>
          </a:blip>
          <a:srcRect/>
          <a:stretch/>
        </p:blipFill>
        <p:spPr>
          <a:xfrm>
            <a:off x="10186552" y="188597"/>
            <a:ext cx="1786449" cy="839973"/>
          </a:xfrm>
          <a:prstGeom prst="rect">
            <a:avLst/>
          </a:prstGeom>
          <a:noFill/>
          <a:ln>
            <a:noFill/>
          </a:ln>
        </p:spPr>
      </p:pic>
      <p:sp>
        <p:nvSpPr>
          <p:cNvPr id="135" name="Google Shape;135;g2e937b04a21_1_128"/>
          <p:cNvSpPr txBox="1"/>
          <p:nvPr/>
        </p:nvSpPr>
        <p:spPr>
          <a:xfrm>
            <a:off x="831592" y="299145"/>
            <a:ext cx="10528800" cy="1063689"/>
          </a:xfrm>
          <a:prstGeom prst="rect">
            <a:avLst/>
          </a:prstGeom>
          <a:noFill/>
          <a:ln>
            <a:noFill/>
          </a:ln>
        </p:spPr>
        <p:txBody>
          <a:bodyPr spcFirstLastPara="1" wrap="square" lIns="0" tIns="0" rIns="0" bIns="0" anchor="t" anchorCtr="0">
            <a:spAutoFit/>
          </a:bodyPr>
          <a:lstStyle/>
          <a:p>
            <a:pPr algn="ctr">
              <a:lnSpc>
                <a:spcPct val="144013"/>
              </a:lnSpc>
              <a:buClr>
                <a:srgbClr val="000000"/>
              </a:buClr>
              <a:buSzPts val="3199"/>
            </a:pPr>
            <a:r>
              <a:rPr lang="en-US" sz="4800" dirty="0">
                <a:solidFill>
                  <a:schemeClr val="accent2"/>
                </a:solidFill>
                <a:ea typeface="Montserrat Light"/>
                <a:cs typeface="Montserrat Light"/>
                <a:sym typeface="Montserrat Light"/>
              </a:rPr>
              <a:t>In short</a:t>
            </a:r>
            <a:endParaRPr sz="4800" dirty="0">
              <a:solidFill>
                <a:schemeClr val="accent2"/>
              </a:solidFill>
              <a:ea typeface="Montserrat Light"/>
              <a:cs typeface="Montserrat Light"/>
              <a:sym typeface="Montserrat Light"/>
            </a:endParaRPr>
          </a:p>
        </p:txBody>
      </p:sp>
    </p:spTree>
  </p:cSld>
  <p:clrMapOvr>
    <a:masterClrMapping/>
  </p:clrMapOvr>
</p:sld>
</file>

<file path=ppt/theme/theme1.xml><?xml version="1.0" encoding="utf-8"?>
<a:theme xmlns:a="http://schemas.openxmlformats.org/drawingml/2006/main" name="International AIDS Society">
  <a:themeElements>
    <a:clrScheme name="IAS - International AIDS Society">
      <a:dk1>
        <a:srgbClr val="000000"/>
      </a:dk1>
      <a:lt1>
        <a:srgbClr val="FFFFFF"/>
      </a:lt1>
      <a:dk2>
        <a:srgbClr val="E0001B"/>
      </a:dk2>
      <a:lt2>
        <a:srgbClr val="FFFFFF"/>
      </a:lt2>
      <a:accent1>
        <a:srgbClr val="E0001B"/>
      </a:accent1>
      <a:accent2>
        <a:srgbClr val="08BDBA"/>
      </a:accent2>
      <a:accent3>
        <a:srgbClr val="8A3FFC"/>
      </a:accent3>
      <a:accent4>
        <a:srgbClr val="FF8D00"/>
      </a:accent4>
      <a:accent5>
        <a:srgbClr val="346CFF"/>
      </a:accent5>
      <a:accent6>
        <a:srgbClr val="013B4F"/>
      </a:accent6>
      <a:hlink>
        <a:srgbClr val="E0001B"/>
      </a:hlink>
      <a:folHlink>
        <a:srgbClr val="E0001B"/>
      </a:folHlink>
    </a:clrScheme>
    <a:fontScheme name="Benutzerdefiniert 237">
      <a:majorFont>
        <a:latin typeface="IAS Ribbon Sans Bold"/>
        <a:ea typeface=""/>
        <a:cs typeface=""/>
      </a:majorFont>
      <a:minorFont>
        <a:latin typeface="IAS Ribbon Sa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2" id="{1E1531F8-DC63-8C4F-96C4-B47C7B868876}" vid="{8A6B9FEE-8D33-F448-8B0A-E9DBCCFD8675}"/>
    </a:ext>
  </a:extLst>
</a:theme>
</file>

<file path=ppt/theme/theme2.xml><?xml version="1.0" encoding="utf-8"?>
<a:theme xmlns:a="http://schemas.openxmlformats.org/drawingml/2006/main" name="Office">
  <a:themeElements>
    <a:clrScheme name="Benutzerdefiniert 114">
      <a:dk1>
        <a:sysClr val="windowText" lastClr="000000"/>
      </a:dk1>
      <a:lt1>
        <a:sysClr val="window" lastClr="FFFFFF"/>
      </a:lt1>
      <a:dk2>
        <a:srgbClr val="7F7F7F"/>
      </a:dk2>
      <a:lt2>
        <a:srgbClr val="D8D8D8"/>
      </a:lt2>
      <a:accent1>
        <a:srgbClr val="E0001B"/>
      </a:accent1>
      <a:accent2>
        <a:srgbClr val="C8F04B"/>
      </a:accent2>
      <a:accent3>
        <a:srgbClr val="472482"/>
      </a:accent3>
      <a:accent4>
        <a:srgbClr val="8CCDCD"/>
      </a:accent4>
      <a:accent5>
        <a:srgbClr val="B4BEA5"/>
      </a:accent5>
      <a:accent6>
        <a:srgbClr val="7F7F7F"/>
      </a:accent6>
      <a:hlink>
        <a:srgbClr val="000000"/>
      </a:hlink>
      <a:folHlink>
        <a:srgbClr val="000000"/>
      </a:folHlink>
    </a:clrScheme>
    <a:fontScheme name="Benutzerdefiniert 183">
      <a:majorFont>
        <a:latin typeface="Ping LCG Medium"/>
        <a:ea typeface=""/>
        <a:cs typeface=""/>
      </a:majorFont>
      <a:minorFont>
        <a:latin typeface="Ping LCG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Benutzerdefiniert 114">
      <a:dk1>
        <a:sysClr val="windowText" lastClr="000000"/>
      </a:dk1>
      <a:lt1>
        <a:sysClr val="window" lastClr="FFFFFF"/>
      </a:lt1>
      <a:dk2>
        <a:srgbClr val="7F7F7F"/>
      </a:dk2>
      <a:lt2>
        <a:srgbClr val="D8D8D8"/>
      </a:lt2>
      <a:accent1>
        <a:srgbClr val="E0001B"/>
      </a:accent1>
      <a:accent2>
        <a:srgbClr val="C8F04B"/>
      </a:accent2>
      <a:accent3>
        <a:srgbClr val="472482"/>
      </a:accent3>
      <a:accent4>
        <a:srgbClr val="8CCDCD"/>
      </a:accent4>
      <a:accent5>
        <a:srgbClr val="B4BEA5"/>
      </a:accent5>
      <a:accent6>
        <a:srgbClr val="7F7F7F"/>
      </a:accent6>
      <a:hlink>
        <a:srgbClr val="000000"/>
      </a:hlink>
      <a:folHlink>
        <a:srgbClr val="000000"/>
      </a:folHlink>
    </a:clrScheme>
    <a:fontScheme name="Benutzerdefiniert 183">
      <a:majorFont>
        <a:latin typeface="Ping LCG Medium"/>
        <a:ea typeface=""/>
        <a:cs typeface=""/>
      </a:majorFont>
      <a:minorFont>
        <a:latin typeface="Ping LCG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7B28E142F24AB439F1E6E4C32DD8D7D" ma:contentTypeVersion="18" ma:contentTypeDescription="Create a new document." ma:contentTypeScope="" ma:versionID="39deedbd829ed5abf375dab631780785">
  <xsd:schema xmlns:xsd="http://www.w3.org/2001/XMLSchema" xmlns:xs="http://www.w3.org/2001/XMLSchema" xmlns:p="http://schemas.microsoft.com/office/2006/metadata/properties" xmlns:ns2="250929fa-9806-4449-af20-7947085fa170" xmlns:ns3="565dfa95-ee68-42c5-8537-c572e3fc4b66" targetNamespace="http://schemas.microsoft.com/office/2006/metadata/properties" ma:root="true" ma:fieldsID="d51d7e21b4183b9a4ebf8b5fd057ab0e" ns2:_="" ns3:_="">
    <xsd:import namespace="250929fa-9806-4449-af20-7947085fa170"/>
    <xsd:import namespace="565dfa95-ee68-42c5-8537-c572e3fc4b6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GenerationTime" minOccurs="0"/>
                <xsd:element ref="ns3:MediaServiceEventHashCode" minOccurs="0"/>
                <xsd:element ref="ns3:MediaLengthInSeconds" minOccurs="0"/>
                <xsd:element ref="ns3:MediaServiceOCR" minOccurs="0"/>
                <xsd:element ref="ns3:MediaServiceLocation"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50929fa-9806-4449-af20-7947085fa17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d8963c6f-ee03-4b2a-8221-928f9d265193}" ma:internalName="TaxCatchAll" ma:showField="CatchAllData" ma:web="250929fa-9806-4449-af20-7947085fa17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65dfa95-ee68-42c5-8537-c572e3fc4b66"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d8752f36-f899-4024-97aa-312620fde4b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250929fa-9806-4449-af20-7947085fa170" xsi:nil="true"/>
    <lcf76f155ced4ddcb4097134ff3c332f xmlns="565dfa95-ee68-42c5-8537-c572e3fc4b6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B9431233-F335-49B4-98E1-B851FAB009EF}">
  <ds:schemaRefs>
    <ds:schemaRef ds:uri="http://schemas.microsoft.com/sharepoint/v3/contenttype/forms"/>
  </ds:schemaRefs>
</ds:datastoreItem>
</file>

<file path=customXml/itemProps2.xml><?xml version="1.0" encoding="utf-8"?>
<ds:datastoreItem xmlns:ds="http://schemas.openxmlformats.org/officeDocument/2006/customXml" ds:itemID="{1B0E93E3-D6FD-48E3-92D8-3A9A46D595D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50929fa-9806-4449-af20-7947085fa170"/>
    <ds:schemaRef ds:uri="565dfa95-ee68-42c5-8537-c572e3fc4b6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37C6D06-5F0B-4061-B78D-0E9FC63C2216}">
  <ds:schemaRefs>
    <ds:schemaRef ds:uri="http://www.w3.org/XML/1998/namespace"/>
    <ds:schemaRef ds:uri="http://purl.org/dc/dcmitype/"/>
    <ds:schemaRef ds:uri="http://purl.org/dc/terms/"/>
    <ds:schemaRef ds:uri="http://purl.org/dc/elements/1.1/"/>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565dfa95-ee68-42c5-8537-c572e3fc4b66"/>
    <ds:schemaRef ds:uri="250929fa-9806-4449-af20-7947085fa170"/>
  </ds:schemaRefs>
</ds:datastoreItem>
</file>

<file path=docProps/app.xml><?xml version="1.0" encoding="utf-8"?>
<Properties xmlns="http://schemas.openxmlformats.org/officeDocument/2006/extended-properties" xmlns:vt="http://schemas.openxmlformats.org/officeDocument/2006/docPropsVTypes">
  <Template>Webinar1_PPT_Slides_11.06.24</Template>
  <TotalTime>2369</TotalTime>
  <Words>1381</Words>
  <Application>Microsoft Office PowerPoint</Application>
  <PresentationFormat>Widescreen</PresentationFormat>
  <Paragraphs>112</Paragraphs>
  <Slides>22</Slides>
  <Notes>19</Notes>
  <HiddenSlides>3</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22</vt:i4>
      </vt:variant>
    </vt:vector>
  </HeadingPairs>
  <TitlesOfParts>
    <vt:vector size="32" baseType="lpstr">
      <vt:lpstr>Helvetica Neue</vt:lpstr>
      <vt:lpstr>IAS Ribbon Sans Bold</vt:lpstr>
      <vt:lpstr>Ping LCG Light</vt:lpstr>
      <vt:lpstr>IAS Ribbon Sans Regular</vt:lpstr>
      <vt:lpstr>Montserrat Light</vt:lpstr>
      <vt:lpstr>Calibri</vt:lpstr>
      <vt:lpstr>Arial</vt:lpstr>
      <vt:lpstr>IAS Ribbon Sans Light</vt:lpstr>
      <vt:lpstr>Montserrat</vt:lpstr>
      <vt:lpstr>International AIDS Society</vt:lpstr>
      <vt:lpstr>This is a short headline Lorem ipsum  sit dolor</vt:lpstr>
      <vt:lpstr>Webinar 2</vt:lpstr>
      <vt:lpstr>Speakers</vt:lpstr>
      <vt:lpstr>Programme:</vt:lpstr>
      <vt:lpstr>Housekeeping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Resources</vt:lpstr>
      <vt:lpstr>Resources</vt:lpstr>
      <vt:lpstr>Panel discussion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a short headline Lorem ipsum  sit dolor</dc:title>
  <dc:creator>Chloé Zufferey</dc:creator>
  <cp:lastModifiedBy>Chloé Zufferey</cp:lastModifiedBy>
  <cp:revision>6</cp:revision>
  <dcterms:created xsi:type="dcterms:W3CDTF">2024-06-11T09:17:00Z</dcterms:created>
  <dcterms:modified xsi:type="dcterms:W3CDTF">2024-08-15T15:18:16Z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0x010100E7B28E142F24AB439F1E6E4C32DD8D7D</vt:lpwstr>
  </property>
  <property fmtid="{D5CDD505-2E9C-101B-9397-08002B2CF9AE}" pid="3" name="MediaServiceImageTags">
    <vt:lpwstr/>
  </property>
</Properties>
</file>