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287" r:id="rId5"/>
    <p:sldId id="288" r:id="rId6"/>
    <p:sldId id="289" r:id="rId7"/>
    <p:sldId id="292" r:id="rId8"/>
    <p:sldId id="284" r:id="rId9"/>
    <p:sldId id="285" r:id="rId10"/>
    <p:sldId id="256" r:id="rId11"/>
    <p:sldId id="262" r:id="rId12"/>
    <p:sldId id="264" r:id="rId13"/>
    <p:sldId id="265" r:id="rId14"/>
    <p:sldId id="266" r:id="rId15"/>
    <p:sldId id="263" r:id="rId16"/>
    <p:sldId id="260" r:id="rId17"/>
    <p:sldId id="268" r:id="rId18"/>
    <p:sldId id="267" r:id="rId19"/>
    <p:sldId id="257" r:id="rId20"/>
    <p:sldId id="258" r:id="rId21"/>
    <p:sldId id="286" r:id="rId22"/>
    <p:sldId id="275" r:id="rId23"/>
    <p:sldId id="291" r:id="rId24"/>
  </p:sldIdLst>
  <p:sldSz cx="12192000" cy="6858000"/>
  <p:notesSz cx="6858000" cy="9144000"/>
  <p:embeddedFontLst>
    <p:embeddedFont>
      <p:font typeface="IAS Ribbon Sans Bold" pitchFamily="50" charset="0"/>
      <p:bold r:id="rId27"/>
      <p:boldItalic r:id="rId28"/>
    </p:embeddedFont>
    <p:embeddedFont>
      <p:font typeface="IAS Ribbon Sans Light" pitchFamily="50" charset="0"/>
      <p:regular r:id="rId29"/>
      <p:italic r:id="rId30"/>
    </p:embeddedFont>
    <p:embeddedFont>
      <p:font typeface="IAS Ribbon Sans Regular" pitchFamily="50" charset="0"/>
      <p:regular r:id="rId31"/>
      <p:italic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extLst>
      <p:ext uri="{19B8F6BF-5375-455C-9EA6-DF929625EA0E}">
        <p15:presenceInfo xmlns:p15="http://schemas.microsoft.com/office/powerpoint/2012/main" userId="Microsoft Office User" providerId="None"/>
      </p:ext>
    </p:extLst>
  </p:cmAuthor>
  <p:cmAuthor id="2" name="Chloé Zufferey" initials="CZ" lastIdx="2" clrIdx="1">
    <p:extLst>
      <p:ext uri="{19B8F6BF-5375-455C-9EA6-DF929625EA0E}">
        <p15:presenceInfo xmlns:p15="http://schemas.microsoft.com/office/powerpoint/2012/main" userId="S::chloe.zufferey@iasociety.org::8dab3e22-dc66-47ad-ab1e-d48597e05757" providerId="AD"/>
      </p:ext>
    </p:extLst>
  </p:cmAuthor>
  <p:cmAuthor id="3" name="Laura Davies" initials="LD" lastIdx="4" clrIdx="2">
    <p:extLst>
      <p:ext uri="{19B8F6BF-5375-455C-9EA6-DF929625EA0E}">
        <p15:presenceInfo xmlns:p15="http://schemas.microsoft.com/office/powerpoint/2012/main" userId="S::laura.davies@external.iasociety.org::5cbd4733-fc34-4f93-b7f3-05facb5cf1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4E798-7CAB-4E73-ACF4-F8DB19514C37}" v="50" dt="2024-06-20T08:31:41.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6" autoAdjust="0"/>
    <p:restoredTop sz="97284"/>
  </p:normalViewPr>
  <p:slideViewPr>
    <p:cSldViewPr snapToGrid="0" showGuides="1">
      <p:cViewPr varScale="1">
        <p:scale>
          <a:sx n="110" d="100"/>
          <a:sy n="110" d="100"/>
        </p:scale>
        <p:origin x="63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33" d="100"/>
          <a:sy n="133" d="100"/>
        </p:scale>
        <p:origin x="47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é Zufferey" userId="8dab3e22-dc66-47ad-ab1e-d48597e05757" providerId="ADAL" clId="{FCA4E798-7CAB-4E73-ACF4-F8DB19514C37}"/>
    <pc:docChg chg="undo custSel addSld delSld modSld sldOrd">
      <pc:chgData name="Chloé Zufferey" userId="8dab3e22-dc66-47ad-ab1e-d48597e05757" providerId="ADAL" clId="{FCA4E798-7CAB-4E73-ACF4-F8DB19514C37}" dt="2024-06-20T08:33:44.573" v="981" actId="2696"/>
      <pc:docMkLst>
        <pc:docMk/>
      </pc:docMkLst>
      <pc:sldChg chg="delSp add ord setBg delDesignElem">
        <pc:chgData name="Chloé Zufferey" userId="8dab3e22-dc66-47ad-ab1e-d48597e05757" providerId="ADAL" clId="{FCA4E798-7CAB-4E73-ACF4-F8DB19514C37}" dt="2024-06-20T08:28:47.804" v="946"/>
        <pc:sldMkLst>
          <pc:docMk/>
          <pc:sldMk cId="1938686050" sldId="256"/>
        </pc:sldMkLst>
        <pc:spChg chg="del">
          <ac:chgData name="Chloé Zufferey" userId="8dab3e22-dc66-47ad-ab1e-d48597e05757" providerId="ADAL" clId="{FCA4E798-7CAB-4E73-ACF4-F8DB19514C37}" dt="2024-06-20T08:28:43.156" v="944"/>
          <ac:spMkLst>
            <pc:docMk/>
            <pc:sldMk cId="1938686050" sldId="256"/>
            <ac:spMk id="9" creationId="{32E62931-8EB4-42BB-BAAB-D8757BE66D8E}"/>
          </ac:spMkLst>
        </pc:spChg>
      </pc:sldChg>
      <pc:sldChg chg="delSp modSp add mod setBg delDesignElem">
        <pc:chgData name="Chloé Zufferey" userId="8dab3e22-dc66-47ad-ab1e-d48597e05757" providerId="ADAL" clId="{FCA4E798-7CAB-4E73-ACF4-F8DB19514C37}" dt="2024-06-20T08:33:36.047" v="980" actId="1076"/>
        <pc:sldMkLst>
          <pc:docMk/>
          <pc:sldMk cId="1557994031" sldId="257"/>
        </pc:sldMkLst>
        <pc:spChg chg="mod">
          <ac:chgData name="Chloé Zufferey" userId="8dab3e22-dc66-47ad-ab1e-d48597e05757" providerId="ADAL" clId="{FCA4E798-7CAB-4E73-ACF4-F8DB19514C37}" dt="2024-06-20T08:31:37.122" v="964" actId="27636"/>
          <ac:spMkLst>
            <pc:docMk/>
            <pc:sldMk cId="1557994031" sldId="257"/>
            <ac:spMk id="10" creationId="{200725C1-3C06-467B-2782-C6D04A97099B}"/>
          </ac:spMkLst>
        </pc:spChg>
        <pc:spChg chg="del">
          <ac:chgData name="Chloé Zufferey" userId="8dab3e22-dc66-47ad-ab1e-d48597e05757" providerId="ADAL" clId="{FCA4E798-7CAB-4E73-ACF4-F8DB19514C37}" dt="2024-06-20T08:31:36.973" v="963"/>
          <ac:spMkLst>
            <pc:docMk/>
            <pc:sldMk cId="1557994031" sldId="257"/>
            <ac:spMk id="13" creationId="{9E9F2A28-69A3-4945-B6B6-C2E4A6C55373}"/>
          </ac:spMkLst>
        </pc:spChg>
        <pc:spChg chg="del">
          <ac:chgData name="Chloé Zufferey" userId="8dab3e22-dc66-47ad-ab1e-d48597e05757" providerId="ADAL" clId="{FCA4E798-7CAB-4E73-ACF4-F8DB19514C37}" dt="2024-06-20T08:31:36.973" v="963"/>
          <ac:spMkLst>
            <pc:docMk/>
            <pc:sldMk cId="1557994031" sldId="257"/>
            <ac:spMk id="15" creationId="{CB147A70-DC29-4DDF-A34C-2B82C6E2295E}"/>
          </ac:spMkLst>
        </pc:spChg>
        <pc:spChg chg="del">
          <ac:chgData name="Chloé Zufferey" userId="8dab3e22-dc66-47ad-ab1e-d48597e05757" providerId="ADAL" clId="{FCA4E798-7CAB-4E73-ACF4-F8DB19514C37}" dt="2024-06-20T08:31:36.973" v="963"/>
          <ac:spMkLst>
            <pc:docMk/>
            <pc:sldMk cId="1557994031" sldId="257"/>
            <ac:spMk id="17" creationId="{3B438362-1E1E-4C62-A99E-4134CB16366C}"/>
          </ac:spMkLst>
        </pc:spChg>
        <pc:spChg chg="del">
          <ac:chgData name="Chloé Zufferey" userId="8dab3e22-dc66-47ad-ab1e-d48597e05757" providerId="ADAL" clId="{FCA4E798-7CAB-4E73-ACF4-F8DB19514C37}" dt="2024-06-20T08:31:36.973" v="963"/>
          <ac:spMkLst>
            <pc:docMk/>
            <pc:sldMk cId="1557994031" sldId="257"/>
            <ac:spMk id="19" creationId="{6C077334-5571-4B83-A83E-4CCCFA7B5E8A}"/>
          </ac:spMkLst>
        </pc:spChg>
        <pc:spChg chg="del">
          <ac:chgData name="Chloé Zufferey" userId="8dab3e22-dc66-47ad-ab1e-d48597e05757" providerId="ADAL" clId="{FCA4E798-7CAB-4E73-ACF4-F8DB19514C37}" dt="2024-06-20T08:31:36.973" v="963"/>
          <ac:spMkLst>
            <pc:docMk/>
            <pc:sldMk cId="1557994031" sldId="257"/>
            <ac:spMk id="21" creationId="{4D3DC50D-CA0F-48F9-B17E-20D8669AA4E0}"/>
          </ac:spMkLst>
        </pc:spChg>
        <pc:spChg chg="del">
          <ac:chgData name="Chloé Zufferey" userId="8dab3e22-dc66-47ad-ab1e-d48597e05757" providerId="ADAL" clId="{FCA4E798-7CAB-4E73-ACF4-F8DB19514C37}" dt="2024-06-20T08:31:36.973" v="963"/>
          <ac:spMkLst>
            <pc:docMk/>
            <pc:sldMk cId="1557994031" sldId="257"/>
            <ac:spMk id="23" creationId="{D1B80E9C-CF8A-440B-B8F5-54BF121BF458}"/>
          </ac:spMkLst>
        </pc:spChg>
        <pc:picChg chg="mod">
          <ac:chgData name="Chloé Zufferey" userId="8dab3e22-dc66-47ad-ab1e-d48597e05757" providerId="ADAL" clId="{FCA4E798-7CAB-4E73-ACF4-F8DB19514C37}" dt="2024-06-20T08:33:36.047" v="980" actId="1076"/>
          <ac:picMkLst>
            <pc:docMk/>
            <pc:sldMk cId="1557994031" sldId="257"/>
            <ac:picMk id="4" creationId="{75BF4A80-2ECE-DF46-AA86-81A902B2ECF0}"/>
          </ac:picMkLst>
        </pc:picChg>
      </pc:sldChg>
      <pc:sldChg chg="delSp add setBg delDesignElem">
        <pc:chgData name="Chloé Zufferey" userId="8dab3e22-dc66-47ad-ab1e-d48597e05757" providerId="ADAL" clId="{FCA4E798-7CAB-4E73-ACF4-F8DB19514C37}" dt="2024-06-20T08:31:41.892" v="966"/>
        <pc:sldMkLst>
          <pc:docMk/>
          <pc:sldMk cId="3155444425" sldId="258"/>
        </pc:sldMkLst>
        <pc:spChg chg="del">
          <ac:chgData name="Chloé Zufferey" userId="8dab3e22-dc66-47ad-ab1e-d48597e05757" providerId="ADAL" clId="{FCA4E798-7CAB-4E73-ACF4-F8DB19514C37}" dt="2024-06-20T08:31:41.892" v="966"/>
          <ac:spMkLst>
            <pc:docMk/>
            <pc:sldMk cId="3155444425" sldId="258"/>
            <ac:spMk id="14" creationId="{117AB3D3-3C9C-4DED-809A-78734805B895}"/>
          </ac:spMkLst>
        </pc:spChg>
        <pc:spChg chg="del">
          <ac:chgData name="Chloé Zufferey" userId="8dab3e22-dc66-47ad-ab1e-d48597e05757" providerId="ADAL" clId="{FCA4E798-7CAB-4E73-ACF4-F8DB19514C37}" dt="2024-06-20T08:31:41.892" v="966"/>
          <ac:spMkLst>
            <pc:docMk/>
            <pc:sldMk cId="3155444425" sldId="258"/>
            <ac:spMk id="16" creationId="{3A9A4357-BD1D-4622-A4FE-766E6AB8DE84}"/>
          </ac:spMkLst>
        </pc:spChg>
        <pc:spChg chg="del">
          <ac:chgData name="Chloé Zufferey" userId="8dab3e22-dc66-47ad-ab1e-d48597e05757" providerId="ADAL" clId="{FCA4E798-7CAB-4E73-ACF4-F8DB19514C37}" dt="2024-06-20T08:31:41.892" v="966"/>
          <ac:spMkLst>
            <pc:docMk/>
            <pc:sldMk cId="3155444425" sldId="258"/>
            <ac:spMk id="18" creationId="{E659831F-0D9A-4C63-9EBB-8435B85A440F}"/>
          </ac:spMkLst>
        </pc:spChg>
        <pc:spChg chg="del">
          <ac:chgData name="Chloé Zufferey" userId="8dab3e22-dc66-47ad-ab1e-d48597e05757" providerId="ADAL" clId="{FCA4E798-7CAB-4E73-ACF4-F8DB19514C37}" dt="2024-06-20T08:31:41.892" v="966"/>
          <ac:spMkLst>
            <pc:docMk/>
            <pc:sldMk cId="3155444425" sldId="258"/>
            <ac:spMk id="20" creationId="{E6995CE5-F890-4ABA-82A2-26507CE8D2A3}"/>
          </ac:spMkLst>
        </pc:spChg>
      </pc:sldChg>
      <pc:sldChg chg="modSp add mod">
        <pc:chgData name="Chloé Zufferey" userId="8dab3e22-dc66-47ad-ab1e-d48597e05757" providerId="ADAL" clId="{FCA4E798-7CAB-4E73-ACF4-F8DB19514C37}" dt="2024-06-20T08:33:17.831" v="977" actId="1076"/>
        <pc:sldMkLst>
          <pc:docMk/>
          <pc:sldMk cId="3450213313" sldId="260"/>
        </pc:sldMkLst>
        <pc:spChg chg="mod">
          <ac:chgData name="Chloé Zufferey" userId="8dab3e22-dc66-47ad-ab1e-d48597e05757" providerId="ADAL" clId="{FCA4E798-7CAB-4E73-ACF4-F8DB19514C37}" dt="2024-06-20T08:31:21.690" v="956" actId="27636"/>
          <ac:spMkLst>
            <pc:docMk/>
            <pc:sldMk cId="3450213313" sldId="260"/>
            <ac:spMk id="2" creationId="{11B68419-6C27-2F44-9737-B83ABBC7F1ED}"/>
          </ac:spMkLst>
        </pc:spChg>
        <pc:spChg chg="mod">
          <ac:chgData name="Chloé Zufferey" userId="8dab3e22-dc66-47ad-ab1e-d48597e05757" providerId="ADAL" clId="{FCA4E798-7CAB-4E73-ACF4-F8DB19514C37}" dt="2024-06-20T08:33:17.831" v="977" actId="1076"/>
          <ac:spMkLst>
            <pc:docMk/>
            <pc:sldMk cId="3450213313" sldId="260"/>
            <ac:spMk id="3" creationId="{D63DE0D6-032F-CB42-810E-0C1DDC2C28FA}"/>
          </ac:spMkLst>
        </pc:spChg>
      </pc:sldChg>
      <pc:sldChg chg="delSp modSp add mod setBg delDesignElem">
        <pc:chgData name="Chloé Zufferey" userId="8dab3e22-dc66-47ad-ab1e-d48597e05757" providerId="ADAL" clId="{FCA4E798-7CAB-4E73-ACF4-F8DB19514C37}" dt="2024-06-20T08:32:22.433" v="969" actId="1076"/>
        <pc:sldMkLst>
          <pc:docMk/>
          <pc:sldMk cId="1975820873" sldId="262"/>
        </pc:sldMkLst>
        <pc:spChg chg="mod">
          <ac:chgData name="Chloé Zufferey" userId="8dab3e22-dc66-47ad-ab1e-d48597e05757" providerId="ADAL" clId="{FCA4E798-7CAB-4E73-ACF4-F8DB19514C37}" dt="2024-06-20T08:32:22.433" v="969" actId="1076"/>
          <ac:spMkLst>
            <pc:docMk/>
            <pc:sldMk cId="1975820873" sldId="262"/>
            <ac:spMk id="2" creationId="{7550301E-7DA1-A047-9106-0D7976D20813}"/>
          </ac:spMkLst>
        </pc:spChg>
        <pc:spChg chg="mod">
          <ac:chgData name="Chloé Zufferey" userId="8dab3e22-dc66-47ad-ab1e-d48597e05757" providerId="ADAL" clId="{FCA4E798-7CAB-4E73-ACF4-F8DB19514C37}" dt="2024-06-20T08:32:14.206" v="967" actId="14100"/>
          <ac:spMkLst>
            <pc:docMk/>
            <pc:sldMk cId="1975820873" sldId="262"/>
            <ac:spMk id="3" creationId="{76691F37-12ED-FA40-88D8-A2977134B8DE}"/>
          </ac:spMkLst>
        </pc:spChg>
        <pc:spChg chg="del">
          <ac:chgData name="Chloé Zufferey" userId="8dab3e22-dc66-47ad-ab1e-d48597e05757" providerId="ADAL" clId="{FCA4E798-7CAB-4E73-ACF4-F8DB19514C37}" dt="2024-06-20T08:28:52.465" v="948"/>
          <ac:spMkLst>
            <pc:docMk/>
            <pc:sldMk cId="1975820873" sldId="262"/>
            <ac:spMk id="9" creationId="{D1D34770-47A8-402C-AF23-2B653F2D88C1}"/>
          </ac:spMkLst>
        </pc:spChg>
      </pc:sldChg>
      <pc:sldChg chg="delSp modSp add mod setBg delDesignElem">
        <pc:chgData name="Chloé Zufferey" userId="8dab3e22-dc66-47ad-ab1e-d48597e05757" providerId="ADAL" clId="{FCA4E798-7CAB-4E73-ACF4-F8DB19514C37}" dt="2024-06-20T08:33:11.102" v="976" actId="1076"/>
        <pc:sldMkLst>
          <pc:docMk/>
          <pc:sldMk cId="3274763941" sldId="263"/>
        </pc:sldMkLst>
        <pc:spChg chg="mod">
          <ac:chgData name="Chloé Zufferey" userId="8dab3e22-dc66-47ad-ab1e-d48597e05757" providerId="ADAL" clId="{FCA4E798-7CAB-4E73-ACF4-F8DB19514C37}" dt="2024-06-20T08:33:11.102" v="976" actId="1076"/>
          <ac:spMkLst>
            <pc:docMk/>
            <pc:sldMk cId="3274763941" sldId="263"/>
            <ac:spMk id="2" creationId="{DCE0465C-16FC-0C40-818C-7DD65C8DE692}"/>
          </ac:spMkLst>
        </pc:spChg>
        <pc:spChg chg="mod">
          <ac:chgData name="Chloé Zufferey" userId="8dab3e22-dc66-47ad-ab1e-d48597e05757" providerId="ADAL" clId="{FCA4E798-7CAB-4E73-ACF4-F8DB19514C37}" dt="2024-06-20T08:33:07.442" v="975" actId="1076"/>
          <ac:spMkLst>
            <pc:docMk/>
            <pc:sldMk cId="3274763941" sldId="263"/>
            <ac:spMk id="3" creationId="{B9C6F6AD-EFBB-A642-8DF8-BB9D627444EB}"/>
          </ac:spMkLst>
        </pc:spChg>
        <pc:spChg chg="del">
          <ac:chgData name="Chloé Zufferey" userId="8dab3e22-dc66-47ad-ab1e-d48597e05757" providerId="ADAL" clId="{FCA4E798-7CAB-4E73-ACF4-F8DB19514C37}" dt="2024-06-20T08:31:14.983" v="954"/>
          <ac:spMkLst>
            <pc:docMk/>
            <pc:sldMk cId="3274763941" sldId="263"/>
            <ac:spMk id="16" creationId="{04812C46-200A-4DEB-A05E-3ED6C68C2387}"/>
          </ac:spMkLst>
        </pc:spChg>
        <pc:spChg chg="del">
          <ac:chgData name="Chloé Zufferey" userId="8dab3e22-dc66-47ad-ab1e-d48597e05757" providerId="ADAL" clId="{FCA4E798-7CAB-4E73-ACF4-F8DB19514C37}" dt="2024-06-20T08:31:14.983" v="954"/>
          <ac:spMkLst>
            <pc:docMk/>
            <pc:sldMk cId="3274763941" sldId="263"/>
            <ac:spMk id="18" creationId="{D1EA859B-E555-4109-94F3-6700E046E008}"/>
          </ac:spMkLst>
        </pc:spChg>
        <pc:picChg chg="mod">
          <ac:chgData name="Chloé Zufferey" userId="8dab3e22-dc66-47ad-ab1e-d48597e05757" providerId="ADAL" clId="{FCA4E798-7CAB-4E73-ACF4-F8DB19514C37}" dt="2024-06-20T08:33:00.903" v="974" actId="1076"/>
          <ac:picMkLst>
            <pc:docMk/>
            <pc:sldMk cId="3274763941" sldId="263"/>
            <ac:picMk id="4" creationId="{55781C47-E8D1-6447-AE96-19EB33521380}"/>
          </ac:picMkLst>
        </pc:picChg>
      </pc:sldChg>
      <pc:sldChg chg="modSp add mod">
        <pc:chgData name="Chloé Zufferey" userId="8dab3e22-dc66-47ad-ab1e-d48597e05757" providerId="ADAL" clId="{FCA4E798-7CAB-4E73-ACF4-F8DB19514C37}" dt="2024-06-20T08:32:45.831" v="972" actId="1076"/>
        <pc:sldMkLst>
          <pc:docMk/>
          <pc:sldMk cId="1785285289" sldId="264"/>
        </pc:sldMkLst>
        <pc:spChg chg="mod">
          <ac:chgData name="Chloé Zufferey" userId="8dab3e22-dc66-47ad-ab1e-d48597e05757" providerId="ADAL" clId="{FCA4E798-7CAB-4E73-ACF4-F8DB19514C37}" dt="2024-06-20T08:32:45.831" v="972" actId="1076"/>
          <ac:spMkLst>
            <pc:docMk/>
            <pc:sldMk cId="1785285289" sldId="264"/>
            <ac:spMk id="2" creationId="{985206E1-A040-8A41-824B-B48B891C2E10}"/>
          </ac:spMkLst>
        </pc:spChg>
        <pc:spChg chg="mod">
          <ac:chgData name="Chloé Zufferey" userId="8dab3e22-dc66-47ad-ab1e-d48597e05757" providerId="ADAL" clId="{FCA4E798-7CAB-4E73-ACF4-F8DB19514C37}" dt="2024-06-20T08:32:36.495" v="970" actId="1076"/>
          <ac:spMkLst>
            <pc:docMk/>
            <pc:sldMk cId="1785285289" sldId="264"/>
            <ac:spMk id="3" creationId="{37BEB89B-89BC-234D-A4B7-F8F5C74408C0}"/>
          </ac:spMkLst>
        </pc:spChg>
        <pc:spChg chg="mod">
          <ac:chgData name="Chloé Zufferey" userId="8dab3e22-dc66-47ad-ab1e-d48597e05757" providerId="ADAL" clId="{FCA4E798-7CAB-4E73-ACF4-F8DB19514C37}" dt="2024-06-20T08:32:40.895" v="971" actId="1076"/>
          <ac:spMkLst>
            <pc:docMk/>
            <pc:sldMk cId="1785285289" sldId="264"/>
            <ac:spMk id="5" creationId="{53664FD3-D2F5-6949-9247-93570F69BE25}"/>
          </ac:spMkLst>
        </pc:spChg>
      </pc:sldChg>
      <pc:sldChg chg="add">
        <pc:chgData name="Chloé Zufferey" userId="8dab3e22-dc66-47ad-ab1e-d48597e05757" providerId="ADAL" clId="{FCA4E798-7CAB-4E73-ACF4-F8DB19514C37}" dt="2024-06-20T08:30:54.886" v="951"/>
        <pc:sldMkLst>
          <pc:docMk/>
          <pc:sldMk cId="2822945296" sldId="265"/>
        </pc:sldMkLst>
      </pc:sldChg>
      <pc:sldChg chg="add">
        <pc:chgData name="Chloé Zufferey" userId="8dab3e22-dc66-47ad-ab1e-d48597e05757" providerId="ADAL" clId="{FCA4E798-7CAB-4E73-ACF4-F8DB19514C37}" dt="2024-06-20T08:31:06.497" v="952"/>
        <pc:sldMkLst>
          <pc:docMk/>
          <pc:sldMk cId="1096196589" sldId="266"/>
        </pc:sldMkLst>
      </pc:sldChg>
      <pc:sldChg chg="delSp modSp add mod setBg delDesignElem">
        <pc:chgData name="Chloé Zufferey" userId="8dab3e22-dc66-47ad-ab1e-d48597e05757" providerId="ADAL" clId="{FCA4E798-7CAB-4E73-ACF4-F8DB19514C37}" dt="2024-06-20T08:33:27.463" v="979" actId="1076"/>
        <pc:sldMkLst>
          <pc:docMk/>
          <pc:sldMk cId="1153931429" sldId="267"/>
        </pc:sldMkLst>
        <pc:spChg chg="mod">
          <ac:chgData name="Chloé Zufferey" userId="8dab3e22-dc66-47ad-ab1e-d48597e05757" providerId="ADAL" clId="{FCA4E798-7CAB-4E73-ACF4-F8DB19514C37}" dt="2024-06-20T08:33:27.463" v="979" actId="1076"/>
          <ac:spMkLst>
            <pc:docMk/>
            <pc:sldMk cId="1153931429" sldId="267"/>
            <ac:spMk id="3" creationId="{BB2621B4-0748-0B4C-B516-82CC29270E12}"/>
          </ac:spMkLst>
        </pc:spChg>
        <pc:spChg chg="del">
          <ac:chgData name="Chloé Zufferey" userId="8dab3e22-dc66-47ad-ab1e-d48597e05757" providerId="ADAL" clId="{FCA4E798-7CAB-4E73-ACF4-F8DB19514C37}" dt="2024-06-20T08:31:30.564" v="961"/>
          <ac:spMkLst>
            <pc:docMk/>
            <pc:sldMk cId="1153931429" sldId="267"/>
            <ac:spMk id="11" creationId="{04812C46-200A-4DEB-A05E-3ED6C68C2387}"/>
          </ac:spMkLst>
        </pc:spChg>
      </pc:sldChg>
      <pc:sldChg chg="modSp add mod">
        <pc:chgData name="Chloé Zufferey" userId="8dab3e22-dc66-47ad-ab1e-d48597e05757" providerId="ADAL" clId="{FCA4E798-7CAB-4E73-ACF4-F8DB19514C37}" dt="2024-06-20T08:31:26.877" v="959" actId="27636"/>
        <pc:sldMkLst>
          <pc:docMk/>
          <pc:sldMk cId="1444968565" sldId="268"/>
        </pc:sldMkLst>
        <pc:spChg chg="mod">
          <ac:chgData name="Chloé Zufferey" userId="8dab3e22-dc66-47ad-ab1e-d48597e05757" providerId="ADAL" clId="{FCA4E798-7CAB-4E73-ACF4-F8DB19514C37}" dt="2024-06-20T08:31:26.877" v="959" actId="27636"/>
          <ac:spMkLst>
            <pc:docMk/>
            <pc:sldMk cId="1444968565" sldId="268"/>
            <ac:spMk id="3" creationId="{2F604A3D-46CF-2240-A40B-BAE0CA28B39E}"/>
          </ac:spMkLst>
        </pc:spChg>
      </pc:sldChg>
      <pc:sldChg chg="addSp modSp mod addCm delCm modCm">
        <pc:chgData name="Chloé Zufferey" userId="8dab3e22-dc66-47ad-ab1e-d48597e05757" providerId="ADAL" clId="{FCA4E798-7CAB-4E73-ACF4-F8DB19514C37}" dt="2024-06-19T11:51:21.376" v="827" actId="1076"/>
        <pc:sldMkLst>
          <pc:docMk/>
          <pc:sldMk cId="3940327467" sldId="275"/>
        </pc:sldMkLst>
        <pc:spChg chg="add mod">
          <ac:chgData name="Chloé Zufferey" userId="8dab3e22-dc66-47ad-ab1e-d48597e05757" providerId="ADAL" clId="{FCA4E798-7CAB-4E73-ACF4-F8DB19514C37}" dt="2024-06-19T11:51:21.376" v="827" actId="1076"/>
          <ac:spMkLst>
            <pc:docMk/>
            <pc:sldMk cId="3940327467" sldId="275"/>
            <ac:spMk id="2" creationId="{2F228C71-EAEC-D80C-2F64-15A2BBEAD6D5}"/>
          </ac:spMkLst>
        </pc:spChg>
      </pc:sldChg>
      <pc:sldChg chg="modSp mod delCm modCm">
        <pc:chgData name="Chloé Zufferey" userId="8dab3e22-dc66-47ad-ab1e-d48597e05757" providerId="ADAL" clId="{FCA4E798-7CAB-4E73-ACF4-F8DB19514C37}" dt="2024-06-19T12:10:00.297" v="906" actId="1076"/>
        <pc:sldMkLst>
          <pc:docMk/>
          <pc:sldMk cId="1996988643" sldId="284"/>
        </pc:sldMkLst>
        <pc:spChg chg="mod">
          <ac:chgData name="Chloé Zufferey" userId="8dab3e22-dc66-47ad-ab1e-d48597e05757" providerId="ADAL" clId="{FCA4E798-7CAB-4E73-ACF4-F8DB19514C37}" dt="2024-06-19T12:09:39.649" v="903" actId="14100"/>
          <ac:spMkLst>
            <pc:docMk/>
            <pc:sldMk cId="1996988643" sldId="284"/>
            <ac:spMk id="3" creationId="{04DD0E3C-3675-44C6-AE22-972FDE27B6FE}"/>
          </ac:spMkLst>
        </pc:spChg>
        <pc:picChg chg="mod">
          <ac:chgData name="Chloé Zufferey" userId="8dab3e22-dc66-47ad-ab1e-d48597e05757" providerId="ADAL" clId="{FCA4E798-7CAB-4E73-ACF4-F8DB19514C37}" dt="2024-06-19T12:10:00.297" v="906" actId="1076"/>
          <ac:picMkLst>
            <pc:docMk/>
            <pc:sldMk cId="1996988643" sldId="284"/>
            <ac:picMk id="7" creationId="{9CAB060B-3A40-14CA-367E-C78403024112}"/>
          </ac:picMkLst>
        </pc:picChg>
        <pc:picChg chg="mod">
          <ac:chgData name="Chloé Zufferey" userId="8dab3e22-dc66-47ad-ab1e-d48597e05757" providerId="ADAL" clId="{FCA4E798-7CAB-4E73-ACF4-F8DB19514C37}" dt="2024-06-19T12:09:44.965" v="904" actId="1076"/>
          <ac:picMkLst>
            <pc:docMk/>
            <pc:sldMk cId="1996988643" sldId="284"/>
            <ac:picMk id="3076" creationId="{9150A15A-0800-11AC-1A06-1405CD4CB4B8}"/>
          </ac:picMkLst>
        </pc:picChg>
      </pc:sldChg>
      <pc:sldChg chg="delSp modSp mod">
        <pc:chgData name="Chloé Zufferey" userId="8dab3e22-dc66-47ad-ab1e-d48597e05757" providerId="ADAL" clId="{FCA4E798-7CAB-4E73-ACF4-F8DB19514C37}" dt="2024-06-19T12:15:03.067" v="941" actId="14100"/>
        <pc:sldMkLst>
          <pc:docMk/>
          <pc:sldMk cId="1689077881" sldId="285"/>
        </pc:sldMkLst>
        <pc:spChg chg="mod">
          <ac:chgData name="Chloé Zufferey" userId="8dab3e22-dc66-47ad-ab1e-d48597e05757" providerId="ADAL" clId="{FCA4E798-7CAB-4E73-ACF4-F8DB19514C37}" dt="2024-06-19T12:15:03.067" v="941" actId="14100"/>
          <ac:spMkLst>
            <pc:docMk/>
            <pc:sldMk cId="1689077881" sldId="285"/>
            <ac:spMk id="2" creationId="{246EB762-B210-4CC4-9F39-572EC03B556D}"/>
          </ac:spMkLst>
        </pc:spChg>
        <pc:spChg chg="mod">
          <ac:chgData name="Chloé Zufferey" userId="8dab3e22-dc66-47ad-ab1e-d48597e05757" providerId="ADAL" clId="{FCA4E798-7CAB-4E73-ACF4-F8DB19514C37}" dt="2024-06-19T12:14:39.636" v="939" actId="1076"/>
          <ac:spMkLst>
            <pc:docMk/>
            <pc:sldMk cId="1689077881" sldId="285"/>
            <ac:spMk id="3" creationId="{04DD0E3C-3675-44C6-AE22-972FDE27B6FE}"/>
          </ac:spMkLst>
        </pc:spChg>
        <pc:spChg chg="del">
          <ac:chgData name="Chloé Zufferey" userId="8dab3e22-dc66-47ad-ab1e-d48597e05757" providerId="ADAL" clId="{FCA4E798-7CAB-4E73-ACF4-F8DB19514C37}" dt="2024-06-18T16:29:29.444" v="688" actId="478"/>
          <ac:spMkLst>
            <pc:docMk/>
            <pc:sldMk cId="1689077881" sldId="285"/>
            <ac:spMk id="4" creationId="{FA8FFF18-2DED-4406-B248-85DE5EABEF1B}"/>
          </ac:spMkLst>
        </pc:spChg>
      </pc:sldChg>
      <pc:sldChg chg="delSp modSp mod ord">
        <pc:chgData name="Chloé Zufferey" userId="8dab3e22-dc66-47ad-ab1e-d48597e05757" providerId="ADAL" clId="{FCA4E798-7CAB-4E73-ACF4-F8DB19514C37}" dt="2024-06-19T12:07:49.229" v="889" actId="1076"/>
        <pc:sldMkLst>
          <pc:docMk/>
          <pc:sldMk cId="3592092444" sldId="286"/>
        </pc:sldMkLst>
        <pc:spChg chg="del mod">
          <ac:chgData name="Chloé Zufferey" userId="8dab3e22-dc66-47ad-ab1e-d48597e05757" providerId="ADAL" clId="{FCA4E798-7CAB-4E73-ACF4-F8DB19514C37}" dt="2024-06-19T11:21:22.337" v="803" actId="478"/>
          <ac:spMkLst>
            <pc:docMk/>
            <pc:sldMk cId="3592092444" sldId="286"/>
            <ac:spMk id="4" creationId="{FA8FFF18-2DED-4406-B248-85DE5EABEF1B}"/>
          </ac:spMkLst>
        </pc:spChg>
        <pc:picChg chg="mod">
          <ac:chgData name="Chloé Zufferey" userId="8dab3e22-dc66-47ad-ab1e-d48597e05757" providerId="ADAL" clId="{FCA4E798-7CAB-4E73-ACF4-F8DB19514C37}" dt="2024-06-19T12:07:49.229" v="889" actId="1076"/>
          <ac:picMkLst>
            <pc:docMk/>
            <pc:sldMk cId="3592092444" sldId="286"/>
            <ac:picMk id="6" creationId="{7BE84C55-06C1-0680-E739-9C6F748EB69E}"/>
          </ac:picMkLst>
        </pc:picChg>
        <pc:picChg chg="del">
          <ac:chgData name="Chloé Zufferey" userId="8dab3e22-dc66-47ad-ab1e-d48597e05757" providerId="ADAL" clId="{FCA4E798-7CAB-4E73-ACF4-F8DB19514C37}" dt="2024-06-19T12:07:34.179" v="885" actId="478"/>
          <ac:picMkLst>
            <pc:docMk/>
            <pc:sldMk cId="3592092444" sldId="286"/>
            <ac:picMk id="12" creationId="{0F6EE8F4-A6FC-AA77-EF65-64F3B3745016}"/>
          </ac:picMkLst>
        </pc:picChg>
      </pc:sldChg>
      <pc:sldChg chg="delCm">
        <pc:chgData name="Chloé Zufferey" userId="8dab3e22-dc66-47ad-ab1e-d48597e05757" providerId="ADAL" clId="{FCA4E798-7CAB-4E73-ACF4-F8DB19514C37}" dt="2024-06-19T12:10:13.816" v="907" actId="1592"/>
        <pc:sldMkLst>
          <pc:docMk/>
          <pc:sldMk cId="181465397" sldId="288"/>
        </pc:sldMkLst>
      </pc:sldChg>
      <pc:sldChg chg="addSp delSp modSp mod ord delCm">
        <pc:chgData name="Chloé Zufferey" userId="8dab3e22-dc66-47ad-ab1e-d48597e05757" providerId="ADAL" clId="{FCA4E798-7CAB-4E73-ACF4-F8DB19514C37}" dt="2024-06-19T12:13:12.109" v="911"/>
        <pc:sldMkLst>
          <pc:docMk/>
          <pc:sldMk cId="905176913" sldId="289"/>
        </pc:sldMkLst>
        <pc:spChg chg="mod">
          <ac:chgData name="Chloé Zufferey" userId="8dab3e22-dc66-47ad-ab1e-d48597e05757" providerId="ADAL" clId="{FCA4E798-7CAB-4E73-ACF4-F8DB19514C37}" dt="2024-06-17T13:58:07.611" v="121" actId="20577"/>
          <ac:spMkLst>
            <pc:docMk/>
            <pc:sldMk cId="905176913" sldId="289"/>
            <ac:spMk id="2" creationId="{DDFD21D7-B989-A25C-FDB3-9005B646671D}"/>
          </ac:spMkLst>
        </pc:spChg>
        <pc:spChg chg="mod">
          <ac:chgData name="Chloé Zufferey" userId="8dab3e22-dc66-47ad-ab1e-d48597e05757" providerId="ADAL" clId="{FCA4E798-7CAB-4E73-ACF4-F8DB19514C37}" dt="2024-06-19T11:52:22.180" v="840" actId="1076"/>
          <ac:spMkLst>
            <pc:docMk/>
            <pc:sldMk cId="905176913" sldId="289"/>
            <ac:spMk id="9" creationId="{73AB29F9-A340-16DE-F136-831BADBA8B78}"/>
          </ac:spMkLst>
        </pc:spChg>
        <pc:spChg chg="mod">
          <ac:chgData name="Chloé Zufferey" userId="8dab3e22-dc66-47ad-ab1e-d48597e05757" providerId="ADAL" clId="{FCA4E798-7CAB-4E73-ACF4-F8DB19514C37}" dt="2024-06-19T11:52:11.730" v="839" actId="1076"/>
          <ac:spMkLst>
            <pc:docMk/>
            <pc:sldMk cId="905176913" sldId="289"/>
            <ac:spMk id="10" creationId="{EA4AFCEC-A21B-7A78-3C7C-A49AD574621A}"/>
          </ac:spMkLst>
        </pc:spChg>
        <pc:spChg chg="mod">
          <ac:chgData name="Chloé Zufferey" userId="8dab3e22-dc66-47ad-ab1e-d48597e05757" providerId="ADAL" clId="{FCA4E798-7CAB-4E73-ACF4-F8DB19514C37}" dt="2024-06-19T12:13:12.109" v="911"/>
          <ac:spMkLst>
            <pc:docMk/>
            <pc:sldMk cId="905176913" sldId="289"/>
            <ac:spMk id="11" creationId="{3DB9FAA3-74A2-927A-A705-0B46996A7AF9}"/>
          </ac:spMkLst>
        </pc:spChg>
        <pc:picChg chg="add mod">
          <ac:chgData name="Chloé Zufferey" userId="8dab3e22-dc66-47ad-ab1e-d48597e05757" providerId="ADAL" clId="{FCA4E798-7CAB-4E73-ACF4-F8DB19514C37}" dt="2024-06-19T11:19:54.383" v="734" actId="14100"/>
          <ac:picMkLst>
            <pc:docMk/>
            <pc:sldMk cId="905176913" sldId="289"/>
            <ac:picMk id="4" creationId="{D378556C-90A3-93E7-5F6C-8E37844F13CE}"/>
          </ac:picMkLst>
        </pc:picChg>
        <pc:picChg chg="add del mod">
          <ac:chgData name="Chloé Zufferey" userId="8dab3e22-dc66-47ad-ab1e-d48597e05757" providerId="ADAL" clId="{FCA4E798-7CAB-4E73-ACF4-F8DB19514C37}" dt="2024-06-17T14:24:30.827" v="624" actId="478"/>
          <ac:picMkLst>
            <pc:docMk/>
            <pc:sldMk cId="905176913" sldId="289"/>
            <ac:picMk id="1026" creationId="{99259AB3-2932-F0A2-3085-3B395640B476}"/>
          </ac:picMkLst>
        </pc:picChg>
        <pc:picChg chg="add del mod">
          <ac:chgData name="Chloé Zufferey" userId="8dab3e22-dc66-47ad-ab1e-d48597e05757" providerId="ADAL" clId="{FCA4E798-7CAB-4E73-ACF4-F8DB19514C37}" dt="2024-06-18T16:28:56.287" v="652" actId="478"/>
          <ac:picMkLst>
            <pc:docMk/>
            <pc:sldMk cId="905176913" sldId="289"/>
            <ac:picMk id="1028" creationId="{8EFCAE47-D7F1-8183-2863-92A1063EABC6}"/>
          </ac:picMkLst>
        </pc:picChg>
        <pc:picChg chg="del mod">
          <ac:chgData name="Chloé Zufferey" userId="8dab3e22-dc66-47ad-ab1e-d48597e05757" providerId="ADAL" clId="{FCA4E798-7CAB-4E73-ACF4-F8DB19514C37}" dt="2024-06-17T14:24:30.827" v="624" actId="478"/>
          <ac:picMkLst>
            <pc:docMk/>
            <pc:sldMk cId="905176913" sldId="289"/>
            <ac:picMk id="4102" creationId="{7C34C832-8359-A783-D07A-272E89CDB473}"/>
          </ac:picMkLst>
        </pc:picChg>
      </pc:sldChg>
      <pc:sldChg chg="del delCm">
        <pc:chgData name="Chloé Zufferey" userId="8dab3e22-dc66-47ad-ab1e-d48597e05757" providerId="ADAL" clId="{FCA4E798-7CAB-4E73-ACF4-F8DB19514C37}" dt="2024-06-19T12:05:00.993" v="842" actId="2696"/>
        <pc:sldMkLst>
          <pc:docMk/>
          <pc:sldMk cId="2628427910" sldId="290"/>
        </pc:sldMkLst>
      </pc:sldChg>
      <pc:sldChg chg="addSp delSp modSp new mod">
        <pc:chgData name="Chloé Zufferey" userId="8dab3e22-dc66-47ad-ab1e-d48597e05757" providerId="ADAL" clId="{FCA4E798-7CAB-4E73-ACF4-F8DB19514C37}" dt="2024-06-19T11:51:08.459" v="826"/>
        <pc:sldMkLst>
          <pc:docMk/>
          <pc:sldMk cId="2485320861" sldId="291"/>
        </pc:sldMkLst>
        <pc:spChg chg="add mod">
          <ac:chgData name="Chloé Zufferey" userId="8dab3e22-dc66-47ad-ab1e-d48597e05757" providerId="ADAL" clId="{FCA4E798-7CAB-4E73-ACF4-F8DB19514C37}" dt="2024-06-19T11:26:14.702" v="823" actId="1076"/>
          <ac:spMkLst>
            <pc:docMk/>
            <pc:sldMk cId="2485320861" sldId="291"/>
            <ac:spMk id="2" creationId="{6BA43470-72D2-7FF1-2FEF-7CD8471A16AD}"/>
          </ac:spMkLst>
        </pc:spChg>
        <pc:spChg chg="del">
          <ac:chgData name="Chloé Zufferey" userId="8dab3e22-dc66-47ad-ab1e-d48597e05757" providerId="ADAL" clId="{FCA4E798-7CAB-4E73-ACF4-F8DB19514C37}" dt="2024-06-17T10:58:05.472" v="103" actId="478"/>
          <ac:spMkLst>
            <pc:docMk/>
            <pc:sldMk cId="2485320861" sldId="291"/>
            <ac:spMk id="2" creationId="{753B2B7D-D799-E8AC-1343-F72FB888D8CB}"/>
          </ac:spMkLst>
        </pc:spChg>
        <pc:spChg chg="del mod">
          <ac:chgData name="Chloé Zufferey" userId="8dab3e22-dc66-47ad-ab1e-d48597e05757" providerId="ADAL" clId="{FCA4E798-7CAB-4E73-ACF4-F8DB19514C37}" dt="2024-06-17T10:58:08.969" v="105" actId="478"/>
          <ac:spMkLst>
            <pc:docMk/>
            <pc:sldMk cId="2485320861" sldId="291"/>
            <ac:spMk id="3" creationId="{A9F5503A-B2FF-7B0E-691D-63189D173C44}"/>
          </ac:spMkLst>
        </pc:spChg>
        <pc:spChg chg="mod">
          <ac:chgData name="Chloé Zufferey" userId="8dab3e22-dc66-47ad-ab1e-d48597e05757" providerId="ADAL" clId="{FCA4E798-7CAB-4E73-ACF4-F8DB19514C37}" dt="2024-06-17T14:17:40.165" v="558" actId="1076"/>
          <ac:spMkLst>
            <pc:docMk/>
            <pc:sldMk cId="2485320861" sldId="291"/>
            <ac:spMk id="4" creationId="{2DEEFD89-39A9-4E90-8EF8-DE6C1AB52180}"/>
          </ac:spMkLst>
        </pc:spChg>
        <pc:picChg chg="add mod">
          <ac:chgData name="Chloé Zufferey" userId="8dab3e22-dc66-47ad-ab1e-d48597e05757" providerId="ADAL" clId="{FCA4E798-7CAB-4E73-ACF4-F8DB19514C37}" dt="2024-06-19T11:51:08.459" v="826"/>
          <ac:picMkLst>
            <pc:docMk/>
            <pc:sldMk cId="2485320861" sldId="291"/>
            <ac:picMk id="3" creationId="{A13AA89E-DA23-7D1E-A99E-E8C92C4F201C}"/>
          </ac:picMkLst>
        </pc:picChg>
        <pc:picChg chg="add mod">
          <ac:chgData name="Chloé Zufferey" userId="8dab3e22-dc66-47ad-ab1e-d48597e05757" providerId="ADAL" clId="{FCA4E798-7CAB-4E73-ACF4-F8DB19514C37}" dt="2024-06-17T14:17:27.151" v="556" actId="1076"/>
          <ac:picMkLst>
            <pc:docMk/>
            <pc:sldMk cId="2485320861" sldId="291"/>
            <ac:picMk id="1026" creationId="{E8397965-D134-6EAD-3422-AB1BDD8E7945}"/>
          </ac:picMkLst>
        </pc:picChg>
      </pc:sldChg>
      <pc:sldChg chg="delSp modSp new mod">
        <pc:chgData name="Chloé Zufferey" userId="8dab3e22-dc66-47ad-ab1e-d48597e05757" providerId="ADAL" clId="{FCA4E798-7CAB-4E73-ACF4-F8DB19514C37}" dt="2024-06-19T12:13:39.382" v="926" actId="255"/>
        <pc:sldMkLst>
          <pc:docMk/>
          <pc:sldMk cId="72241776" sldId="292"/>
        </pc:sldMkLst>
        <pc:spChg chg="mod">
          <ac:chgData name="Chloé Zufferey" userId="8dab3e22-dc66-47ad-ab1e-d48597e05757" providerId="ADAL" clId="{FCA4E798-7CAB-4E73-ACF4-F8DB19514C37}" dt="2024-06-17T14:12:21.177" v="429" actId="1076"/>
          <ac:spMkLst>
            <pc:docMk/>
            <pc:sldMk cId="72241776" sldId="292"/>
            <ac:spMk id="2" creationId="{D13D29B4-A70D-8CFC-ABB4-0F3F97606F3B}"/>
          </ac:spMkLst>
        </pc:spChg>
        <pc:spChg chg="mod">
          <ac:chgData name="Chloé Zufferey" userId="8dab3e22-dc66-47ad-ab1e-d48597e05757" providerId="ADAL" clId="{FCA4E798-7CAB-4E73-ACF4-F8DB19514C37}" dt="2024-06-19T12:13:39.382" v="926" actId="255"/>
          <ac:spMkLst>
            <pc:docMk/>
            <pc:sldMk cId="72241776" sldId="292"/>
            <ac:spMk id="3" creationId="{7958B609-8DD1-9C1C-93C3-0B28A9FB4A67}"/>
          </ac:spMkLst>
        </pc:spChg>
        <pc:spChg chg="del">
          <ac:chgData name="Chloé Zufferey" userId="8dab3e22-dc66-47ad-ab1e-d48597e05757" providerId="ADAL" clId="{FCA4E798-7CAB-4E73-ACF4-F8DB19514C37}" dt="2024-06-17T13:59:05.295" v="154" actId="478"/>
          <ac:spMkLst>
            <pc:docMk/>
            <pc:sldMk cId="72241776" sldId="292"/>
            <ac:spMk id="4" creationId="{174F166E-5EC5-1109-E865-784A8F692AE1}"/>
          </ac:spMkLst>
        </pc:spChg>
      </pc:sldChg>
      <pc:sldChg chg="new del">
        <pc:chgData name="Chloé Zufferey" userId="8dab3e22-dc66-47ad-ab1e-d48597e05757" providerId="ADAL" clId="{FCA4E798-7CAB-4E73-ACF4-F8DB19514C37}" dt="2024-06-20T08:33:44.573" v="981" actId="2696"/>
        <pc:sldMkLst>
          <pc:docMk/>
          <pc:sldMk cId="1686639005" sldId="293"/>
        </pc:sldMkLst>
      </pc:sldChg>
    </pc:docChg>
  </pc:docChgLst>
  <pc:docChgLst>
    <pc:chgData name="Chloé Zufferey" userId="8dab3e22-dc66-47ad-ab1e-d48597e05757" providerId="ADAL" clId="{D4F47EBF-CFC8-45C6-B3F0-54250F6D7380}"/>
    <pc:docChg chg="custSel modSld">
      <pc:chgData name="Chloé Zufferey" userId="8dab3e22-dc66-47ad-ab1e-d48597e05757" providerId="ADAL" clId="{D4F47EBF-CFC8-45C6-B3F0-54250F6D7380}" dt="2024-06-13T07:48:13.951" v="2" actId="1589"/>
      <pc:docMkLst>
        <pc:docMk/>
      </pc:docMkLst>
      <pc:sldChg chg="modSp mod addCm">
        <pc:chgData name="Chloé Zufferey" userId="8dab3e22-dc66-47ad-ab1e-d48597e05757" providerId="ADAL" clId="{D4F47EBF-CFC8-45C6-B3F0-54250F6D7380}" dt="2024-06-13T07:48:13.951" v="2" actId="1589"/>
        <pc:sldMkLst>
          <pc:docMk/>
          <pc:sldMk cId="3940327467" sldId="275"/>
        </pc:sldMkLst>
        <pc:spChg chg="mod">
          <ac:chgData name="Chloé Zufferey" userId="8dab3e22-dc66-47ad-ab1e-d48597e05757" providerId="ADAL" clId="{D4F47EBF-CFC8-45C6-B3F0-54250F6D7380}" dt="2024-06-12T14:53:46.740" v="1" actId="20577"/>
          <ac:spMkLst>
            <pc:docMk/>
            <pc:sldMk cId="3940327467" sldId="275"/>
            <ac:spMk id="4" creationId="{BD102B95-CCD9-48DC-BFEC-5EC705374F69}"/>
          </ac:spMkLst>
        </pc:spChg>
      </pc:sldChg>
    </pc:docChg>
  </pc:docChgLst>
  <pc:docChgLst>
    <pc:chgData name="Anna Grimsrud" userId="f85a3dff-7d89-4dbf-9104-c8b3290d15ec" providerId="ADAL" clId="{FDABD938-86C5-F64F-912A-5A50CB58CCC8}"/>
    <pc:docChg chg="undo custSel addSld delSld modSld">
      <pc:chgData name="Anna Grimsrud" userId="f85a3dff-7d89-4dbf-9104-c8b3290d15ec" providerId="ADAL" clId="{FDABD938-86C5-F64F-912A-5A50CB58CCC8}" dt="2024-06-13T07:43:45.420" v="191"/>
      <pc:docMkLst>
        <pc:docMk/>
      </pc:docMkLst>
      <pc:sldChg chg="modSp mod addCm modCm">
        <pc:chgData name="Anna Grimsrud" userId="f85a3dff-7d89-4dbf-9104-c8b3290d15ec" providerId="ADAL" clId="{FDABD938-86C5-F64F-912A-5A50CB58CCC8}" dt="2024-06-13T07:43:45.420" v="191"/>
        <pc:sldMkLst>
          <pc:docMk/>
          <pc:sldMk cId="3940327467" sldId="275"/>
        </pc:sldMkLst>
        <pc:spChg chg="mod">
          <ac:chgData name="Anna Grimsrud" userId="f85a3dff-7d89-4dbf-9104-c8b3290d15ec" providerId="ADAL" clId="{FDABD938-86C5-F64F-912A-5A50CB58CCC8}" dt="2024-06-13T07:41:34.232" v="179" actId="20577"/>
          <ac:spMkLst>
            <pc:docMk/>
            <pc:sldMk cId="3940327467" sldId="275"/>
            <ac:spMk id="4" creationId="{BD102B95-CCD9-48DC-BFEC-5EC705374F69}"/>
          </ac:spMkLst>
        </pc:spChg>
      </pc:sldChg>
      <pc:sldChg chg="delSp mod addCm modCm">
        <pc:chgData name="Anna Grimsrud" userId="f85a3dff-7d89-4dbf-9104-c8b3290d15ec" providerId="ADAL" clId="{FDABD938-86C5-F64F-912A-5A50CB58CCC8}" dt="2024-06-13T07:36:57.020" v="6"/>
        <pc:sldMkLst>
          <pc:docMk/>
          <pc:sldMk cId="1996988643" sldId="284"/>
        </pc:sldMkLst>
        <pc:spChg chg="del">
          <ac:chgData name="Anna Grimsrud" userId="f85a3dff-7d89-4dbf-9104-c8b3290d15ec" providerId="ADAL" clId="{FDABD938-86C5-F64F-912A-5A50CB58CCC8}" dt="2024-06-13T07:35:35.520" v="3" actId="478"/>
          <ac:spMkLst>
            <pc:docMk/>
            <pc:sldMk cId="1996988643" sldId="284"/>
            <ac:spMk id="4" creationId="{FA8FFF18-2DED-4406-B248-85DE5EABEF1B}"/>
          </ac:spMkLst>
        </pc:spChg>
        <pc:spChg chg="del">
          <ac:chgData name="Anna Grimsrud" userId="f85a3dff-7d89-4dbf-9104-c8b3290d15ec" providerId="ADAL" clId="{FDABD938-86C5-F64F-912A-5A50CB58CCC8}" dt="2024-06-13T07:35:36.150" v="4" actId="478"/>
          <ac:spMkLst>
            <pc:docMk/>
            <pc:sldMk cId="1996988643" sldId="284"/>
            <ac:spMk id="5" creationId="{DFB132A6-3817-4B71-A803-77648B468752}"/>
          </ac:spMkLst>
        </pc:spChg>
      </pc:sldChg>
      <pc:sldChg chg="modSp mod addCm modCm">
        <pc:chgData name="Anna Grimsrud" userId="f85a3dff-7d89-4dbf-9104-c8b3290d15ec" providerId="ADAL" clId="{FDABD938-86C5-F64F-912A-5A50CB58CCC8}" dt="2024-06-13T07:43:33.749" v="189"/>
        <pc:sldMkLst>
          <pc:docMk/>
          <pc:sldMk cId="181465397" sldId="288"/>
        </pc:sldMkLst>
        <pc:spChg chg="mod">
          <ac:chgData name="Anna Grimsrud" userId="f85a3dff-7d89-4dbf-9104-c8b3290d15ec" providerId="ADAL" clId="{FDABD938-86C5-F64F-912A-5A50CB58CCC8}" dt="2024-06-13T07:35:16.352" v="0" actId="2711"/>
          <ac:spMkLst>
            <pc:docMk/>
            <pc:sldMk cId="181465397" sldId="288"/>
            <ac:spMk id="3" creationId="{BB3C1C46-A697-4F61-B415-46A47B124A3B}"/>
          </ac:spMkLst>
        </pc:spChg>
      </pc:sldChg>
      <pc:sldChg chg="addSp delSp modSp mod addCm modCm">
        <pc:chgData name="Anna Grimsrud" userId="f85a3dff-7d89-4dbf-9104-c8b3290d15ec" providerId="ADAL" clId="{FDABD938-86C5-F64F-912A-5A50CB58CCC8}" dt="2024-06-13T07:40:26.808" v="148"/>
        <pc:sldMkLst>
          <pc:docMk/>
          <pc:sldMk cId="905176913" sldId="289"/>
        </pc:sldMkLst>
        <pc:spChg chg="del">
          <ac:chgData name="Anna Grimsrud" userId="f85a3dff-7d89-4dbf-9104-c8b3290d15ec" providerId="ADAL" clId="{FDABD938-86C5-F64F-912A-5A50CB58CCC8}" dt="2024-06-13T07:37:13.694" v="12" actId="478"/>
          <ac:spMkLst>
            <pc:docMk/>
            <pc:sldMk cId="905176913" sldId="289"/>
            <ac:spMk id="4" creationId="{47C0E406-7647-92DF-F42B-7E71DFBDB38B}"/>
          </ac:spMkLst>
        </pc:spChg>
        <pc:spChg chg="del">
          <ac:chgData name="Anna Grimsrud" userId="f85a3dff-7d89-4dbf-9104-c8b3290d15ec" providerId="ADAL" clId="{FDABD938-86C5-F64F-912A-5A50CB58CCC8}" dt="2024-06-13T07:37:12.887" v="11" actId="478"/>
          <ac:spMkLst>
            <pc:docMk/>
            <pc:sldMk cId="905176913" sldId="289"/>
            <ac:spMk id="5" creationId="{60155FFB-698F-2E8A-3FF2-832CAACD0DBD}"/>
          </ac:spMkLst>
        </pc:spChg>
        <pc:spChg chg="add del">
          <ac:chgData name="Anna Grimsrud" userId="f85a3dff-7d89-4dbf-9104-c8b3290d15ec" providerId="ADAL" clId="{FDABD938-86C5-F64F-912A-5A50CB58CCC8}" dt="2024-06-13T07:37:09.211" v="8" actId="22"/>
          <ac:spMkLst>
            <pc:docMk/>
            <pc:sldMk cId="905176913" sldId="289"/>
            <ac:spMk id="6" creationId="{433E365D-FE85-0B87-F8F9-C2FB4A14FCC1}"/>
          </ac:spMkLst>
        </pc:spChg>
        <pc:spChg chg="mod">
          <ac:chgData name="Anna Grimsrud" userId="f85a3dff-7d89-4dbf-9104-c8b3290d15ec" providerId="ADAL" clId="{FDABD938-86C5-F64F-912A-5A50CB58CCC8}" dt="2024-06-13T07:38:56.337" v="70" actId="20577"/>
          <ac:spMkLst>
            <pc:docMk/>
            <pc:sldMk cId="905176913" sldId="289"/>
            <ac:spMk id="9" creationId="{73AB29F9-A340-16DE-F136-831BADBA8B78}"/>
          </ac:spMkLst>
        </pc:spChg>
        <pc:spChg chg="mod">
          <ac:chgData name="Anna Grimsrud" userId="f85a3dff-7d89-4dbf-9104-c8b3290d15ec" providerId="ADAL" clId="{FDABD938-86C5-F64F-912A-5A50CB58CCC8}" dt="2024-06-13T07:40:09.393" v="146" actId="20577"/>
          <ac:spMkLst>
            <pc:docMk/>
            <pc:sldMk cId="905176913" sldId="289"/>
            <ac:spMk id="10" creationId="{EA4AFCEC-A21B-7A78-3C7C-A49AD574621A}"/>
          </ac:spMkLst>
        </pc:spChg>
        <pc:spChg chg="mod">
          <ac:chgData name="Anna Grimsrud" userId="f85a3dff-7d89-4dbf-9104-c8b3290d15ec" providerId="ADAL" clId="{FDABD938-86C5-F64F-912A-5A50CB58CCC8}" dt="2024-06-13T07:39:48.042" v="142" actId="20577"/>
          <ac:spMkLst>
            <pc:docMk/>
            <pc:sldMk cId="905176913" sldId="289"/>
            <ac:spMk id="11" creationId="{3DB9FAA3-74A2-927A-A705-0B46996A7AF9}"/>
          </ac:spMkLst>
        </pc:spChg>
      </pc:sldChg>
      <pc:sldChg chg="delSp modSp mod addCm modCm">
        <pc:chgData name="Anna Grimsrud" userId="f85a3dff-7d89-4dbf-9104-c8b3290d15ec" providerId="ADAL" clId="{FDABD938-86C5-F64F-912A-5A50CB58CCC8}" dt="2024-06-13T07:41:21.414" v="164"/>
        <pc:sldMkLst>
          <pc:docMk/>
          <pc:sldMk cId="2628427910" sldId="290"/>
        </pc:sldMkLst>
        <pc:spChg chg="mod">
          <ac:chgData name="Anna Grimsrud" userId="f85a3dff-7d89-4dbf-9104-c8b3290d15ec" providerId="ADAL" clId="{FDABD938-86C5-F64F-912A-5A50CB58CCC8}" dt="2024-06-13T07:40:36.498" v="151" actId="20577"/>
          <ac:spMkLst>
            <pc:docMk/>
            <pc:sldMk cId="2628427910" sldId="290"/>
            <ac:spMk id="2" creationId="{F0F553D3-36F0-A1B7-9E11-FD196DDF7135}"/>
          </ac:spMkLst>
        </pc:spChg>
        <pc:spChg chg="mod">
          <ac:chgData name="Anna Grimsrud" userId="f85a3dff-7d89-4dbf-9104-c8b3290d15ec" providerId="ADAL" clId="{FDABD938-86C5-F64F-912A-5A50CB58CCC8}" dt="2024-06-13T07:40:57.339" v="161" actId="20577"/>
          <ac:spMkLst>
            <pc:docMk/>
            <pc:sldMk cId="2628427910" sldId="290"/>
            <ac:spMk id="3" creationId="{1F02E21B-641D-07C6-6B80-AA9B934BD3FD}"/>
          </ac:spMkLst>
        </pc:spChg>
        <pc:spChg chg="del">
          <ac:chgData name="Anna Grimsrud" userId="f85a3dff-7d89-4dbf-9104-c8b3290d15ec" providerId="ADAL" clId="{FDABD938-86C5-F64F-912A-5A50CB58CCC8}" dt="2024-06-13T07:40:33.054" v="149" actId="478"/>
          <ac:spMkLst>
            <pc:docMk/>
            <pc:sldMk cId="2628427910" sldId="290"/>
            <ac:spMk id="4" creationId="{BB237100-7750-64C2-1693-953CFFFD1A3B}"/>
          </ac:spMkLst>
        </pc:spChg>
        <pc:spChg chg="del">
          <ac:chgData name="Anna Grimsrud" userId="f85a3dff-7d89-4dbf-9104-c8b3290d15ec" providerId="ADAL" clId="{FDABD938-86C5-F64F-912A-5A50CB58CCC8}" dt="2024-06-13T07:40:34.473" v="150" actId="478"/>
          <ac:spMkLst>
            <pc:docMk/>
            <pc:sldMk cId="2628427910" sldId="290"/>
            <ac:spMk id="5" creationId="{E247D857-A4A5-2823-665C-57067CE76D02}"/>
          </ac:spMkLst>
        </pc:spChg>
        <pc:picChg chg="mod">
          <ac:chgData name="Anna Grimsrud" userId="f85a3dff-7d89-4dbf-9104-c8b3290d15ec" providerId="ADAL" clId="{FDABD938-86C5-F64F-912A-5A50CB58CCC8}" dt="2024-06-13T07:41:01.924" v="162" actId="1076"/>
          <ac:picMkLst>
            <pc:docMk/>
            <pc:sldMk cId="2628427910" sldId="290"/>
            <ac:picMk id="6" creationId="{1CD9CCF9-F904-0843-1E11-FD346B746691}"/>
          </ac:picMkLst>
        </pc:picChg>
      </pc:sldChg>
      <pc:sldChg chg="new del">
        <pc:chgData name="Anna Grimsrud" userId="f85a3dff-7d89-4dbf-9104-c8b3290d15ec" providerId="ADAL" clId="{FDABD938-86C5-F64F-912A-5A50CB58CCC8}" dt="2024-06-13T07:43:02.438" v="187" actId="680"/>
        <pc:sldMkLst>
          <pc:docMk/>
          <pc:sldMk cId="3501900756" sldId="2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t>20.06.2024</a:t>
            </a:fld>
            <a:endParaRPr lang="de-DE"/>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t>‹#›</a:t>
            </a:fld>
            <a:endParaRPr lang="de-DE"/>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F585C-AB1D-41F5-8A22-EE236ED1EB54}" type="datetimeFigureOut">
              <a:rPr lang="de-DE" smtClean="0"/>
              <a:t>20.06.2024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DB82-A706-4784-AE8E-3965AD040C7C}" type="slidenum">
              <a:rPr lang="de-DE" smtClean="0"/>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a:t>
            </a:fld>
            <a:endParaRPr lang="de-DE"/>
          </a:p>
        </p:txBody>
      </p:sp>
    </p:spTree>
    <p:extLst>
      <p:ext uri="{BB962C8B-B14F-4D97-AF65-F5344CB8AC3E}">
        <p14:creationId xmlns:p14="http://schemas.microsoft.com/office/powerpoint/2010/main" val="21860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2</a:t>
            </a:fld>
            <a:endParaRPr lang="de-DE"/>
          </a:p>
        </p:txBody>
      </p:sp>
    </p:spTree>
    <p:extLst>
      <p:ext uri="{BB962C8B-B14F-4D97-AF65-F5344CB8AC3E}">
        <p14:creationId xmlns:p14="http://schemas.microsoft.com/office/powerpoint/2010/main" val="163909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to be changed for Patricia if she provides one.</a:t>
            </a:r>
          </a:p>
        </p:txBody>
      </p:sp>
      <p:sp>
        <p:nvSpPr>
          <p:cNvPr id="4" name="Slide Number Placeholder 3"/>
          <p:cNvSpPr>
            <a:spLocks noGrp="1"/>
          </p:cNvSpPr>
          <p:nvPr>
            <p:ph type="sldNum" sz="quarter" idx="5"/>
          </p:nvPr>
        </p:nvSpPr>
        <p:spPr/>
        <p:txBody>
          <a:bodyPr/>
          <a:lstStyle/>
          <a:p>
            <a:fld id="{F6DADB82-A706-4784-AE8E-3965AD040C7C}" type="slidenum">
              <a:rPr lang="de-DE" smtClean="0"/>
              <a:t>3</a:t>
            </a:fld>
            <a:endParaRPr lang="de-DE"/>
          </a:p>
        </p:txBody>
      </p:sp>
    </p:spTree>
    <p:extLst>
      <p:ext uri="{BB962C8B-B14F-4D97-AF65-F5344CB8AC3E}">
        <p14:creationId xmlns:p14="http://schemas.microsoft.com/office/powerpoint/2010/main" val="402374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5</a:t>
            </a:fld>
            <a:endParaRPr lang="de-DE"/>
          </a:p>
        </p:txBody>
      </p:sp>
    </p:spTree>
    <p:extLst>
      <p:ext uri="{BB962C8B-B14F-4D97-AF65-F5344CB8AC3E}">
        <p14:creationId xmlns:p14="http://schemas.microsoft.com/office/powerpoint/2010/main" val="180981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DADB82-A706-4784-AE8E-3965AD040C7C}" type="slidenum">
              <a:rPr lang="de-DE" smtClean="0"/>
              <a:t>6</a:t>
            </a:fld>
            <a:endParaRPr lang="de-DE"/>
          </a:p>
        </p:txBody>
      </p:sp>
    </p:spTree>
    <p:extLst>
      <p:ext uri="{BB962C8B-B14F-4D97-AF65-F5344CB8AC3E}">
        <p14:creationId xmlns:p14="http://schemas.microsoft.com/office/powerpoint/2010/main" val="80095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18</a:t>
            </a:fld>
            <a:endParaRPr lang="de-DE"/>
          </a:p>
        </p:txBody>
      </p:sp>
    </p:spTree>
    <p:extLst>
      <p:ext uri="{BB962C8B-B14F-4D97-AF65-F5344CB8AC3E}">
        <p14:creationId xmlns:p14="http://schemas.microsoft.com/office/powerpoint/2010/main" val="44809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19</a:t>
            </a:fld>
            <a:endParaRPr lang="de-DE"/>
          </a:p>
        </p:txBody>
      </p:sp>
    </p:spTree>
    <p:extLst>
      <p:ext uri="{BB962C8B-B14F-4D97-AF65-F5344CB8AC3E}">
        <p14:creationId xmlns:p14="http://schemas.microsoft.com/office/powerpoint/2010/main" val="203494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Tree>
    <p:extLst>
      <p:ext uri="{BB962C8B-B14F-4D97-AF65-F5344CB8AC3E}">
        <p14:creationId xmlns:p14="http://schemas.microsoft.com/office/powerpoint/2010/main" val="15670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427243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335850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76296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dirty="0"/>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94863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8819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dirty="0"/>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231144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BDFE-4210-ED49-9AF2-35A63D90C3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E4249-350F-A045-AEE2-A2ABE270A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F3126-9622-9742-80AB-685F69CC42B9}"/>
              </a:ext>
            </a:extLst>
          </p:cNvPr>
          <p:cNvSpPr>
            <a:spLocks noGrp="1"/>
          </p:cNvSpPr>
          <p:nvPr>
            <p:ph type="dt" sz="half" idx="10"/>
          </p:nvPr>
        </p:nvSpPr>
        <p:spPr/>
        <p:txBody>
          <a:bodyPr/>
          <a:lstStyle/>
          <a:p>
            <a:fld id="{876E5267-7767-FB41-B82E-674FA91DADBA}" type="datetimeFigureOut">
              <a:rPr lang="en-US" smtClean="0"/>
              <a:t>6/20/2024</a:t>
            </a:fld>
            <a:endParaRPr lang="en-US" dirty="0"/>
          </a:p>
        </p:txBody>
      </p:sp>
      <p:sp>
        <p:nvSpPr>
          <p:cNvPr id="5" name="Footer Placeholder 4">
            <a:extLst>
              <a:ext uri="{FF2B5EF4-FFF2-40B4-BE49-F238E27FC236}">
                <a16:creationId xmlns:a16="http://schemas.microsoft.com/office/drawing/2014/main" id="{759B4128-F1BD-8148-BFCE-8DCD49EFDE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B71F73-5935-9F4B-987F-F974B170BA55}"/>
              </a:ext>
            </a:extLst>
          </p:cNvPr>
          <p:cNvSpPr>
            <a:spLocks noGrp="1"/>
          </p:cNvSpPr>
          <p:nvPr>
            <p:ph type="sldNum" sz="quarter" idx="12"/>
          </p:nvPr>
        </p:nvSpPr>
        <p:spPr/>
        <p:txBody>
          <a:bodyPr/>
          <a:lstStyle/>
          <a:p>
            <a:fld id="{03583EB8-2454-D140-879D-0D10744B65FD}" type="slidenum">
              <a:rPr lang="en-US" smtClean="0"/>
              <a:t>‹#›</a:t>
            </a:fld>
            <a:endParaRPr lang="en-US" dirty="0"/>
          </a:p>
        </p:txBody>
      </p:sp>
    </p:spTree>
    <p:extLst>
      <p:ext uri="{BB962C8B-B14F-4D97-AF65-F5344CB8AC3E}">
        <p14:creationId xmlns:p14="http://schemas.microsoft.com/office/powerpoint/2010/main" val="355720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D24-5798-CE44-B50E-22429515E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9C9E22-F2EA-5241-8192-B0C84EE0C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7DEDDA-AF0B-D945-9CB1-F09D6B3BE3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07BF9-8DEE-364B-8379-243DBE043A4E}"/>
              </a:ext>
            </a:extLst>
          </p:cNvPr>
          <p:cNvSpPr>
            <a:spLocks noGrp="1"/>
          </p:cNvSpPr>
          <p:nvPr>
            <p:ph type="dt" sz="half" idx="10"/>
          </p:nvPr>
        </p:nvSpPr>
        <p:spPr/>
        <p:txBody>
          <a:bodyPr/>
          <a:lstStyle/>
          <a:p>
            <a:fld id="{876E5267-7767-FB41-B82E-674FA91DADBA}" type="datetimeFigureOut">
              <a:rPr lang="en-US" smtClean="0"/>
              <a:t>6/20/2024</a:t>
            </a:fld>
            <a:endParaRPr lang="en-US" dirty="0"/>
          </a:p>
        </p:txBody>
      </p:sp>
      <p:sp>
        <p:nvSpPr>
          <p:cNvPr id="6" name="Footer Placeholder 5">
            <a:extLst>
              <a:ext uri="{FF2B5EF4-FFF2-40B4-BE49-F238E27FC236}">
                <a16:creationId xmlns:a16="http://schemas.microsoft.com/office/drawing/2014/main" id="{80262C31-C2EC-394B-AE3C-3C265246A1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3F8E3F-BB21-F94C-8E1B-5C749C8B9DF1}"/>
              </a:ext>
            </a:extLst>
          </p:cNvPr>
          <p:cNvSpPr>
            <a:spLocks noGrp="1"/>
          </p:cNvSpPr>
          <p:nvPr>
            <p:ph type="sldNum" sz="quarter" idx="12"/>
          </p:nvPr>
        </p:nvSpPr>
        <p:spPr/>
        <p:txBody>
          <a:bodyPr/>
          <a:lstStyle/>
          <a:p>
            <a:fld id="{03583EB8-2454-D140-879D-0D10744B65FD}" type="slidenum">
              <a:rPr lang="en-US" smtClean="0"/>
              <a:t>‹#›</a:t>
            </a:fld>
            <a:endParaRPr lang="en-US" dirty="0"/>
          </a:p>
        </p:txBody>
      </p:sp>
    </p:spTree>
    <p:extLst>
      <p:ext uri="{BB962C8B-B14F-4D97-AF65-F5344CB8AC3E}">
        <p14:creationId xmlns:p14="http://schemas.microsoft.com/office/powerpoint/2010/main" val="108944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dirty="0"/>
              <a:t>Name of the Speaker</a:t>
            </a:r>
            <a:endParaRPr lang="en-GB" sz="1000" noProof="0" dirty="0"/>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sz="1000" noProof="0" dirty="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166437762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0" r:id="rId4"/>
    <p:sldLayoutId id="2147483654" r:id="rId5"/>
    <p:sldLayoutId id="2147483662" r:id="rId6"/>
    <p:sldLayoutId id="2147483655" r:id="rId7"/>
    <p:sldLayoutId id="2147483666" r:id="rId8"/>
    <p:sldLayoutId id="2147483667" r:id="rId9"/>
  </p:sldLayoutIdLst>
  <p:hf sldNum="0" hdr="0"/>
  <p:txStyles>
    <p:title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07" userDrawn="1">
          <p15:clr>
            <a:srgbClr val="F26B43"/>
          </p15:clr>
        </p15:guide>
        <p15:guide id="2" pos="279" userDrawn="1">
          <p15:clr>
            <a:srgbClr val="F26B43"/>
          </p15:clr>
        </p15:guide>
        <p15:guide id="3" pos="7469" userDrawn="1">
          <p15:clr>
            <a:srgbClr val="F26B43"/>
          </p15:clr>
        </p15:guide>
        <p15:guide id="4" pos="4180"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kelinkenya.org/wp-content/uploads/2010/10/Report-on-Robbed-Of-Choice-Forced-and-Coerced-Sterilization-Experiences-of-Women-Living-with-HIV-in-Kenya.pdf" TargetMode="External"/><Relationship Id="rId2" Type="http://schemas.openxmlformats.org/officeDocument/2006/relationships/image" Target="../media/image13.tiff"/><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tiff"/><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mPKvoamAiqs?feature=oembed"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r>
              <a:rPr lang="en-GB" noProof="0" dirty="0">
                <a:solidFill>
                  <a:schemeClr val="tx1"/>
                </a:solidFill>
                <a:latin typeface="+mn-lt"/>
              </a:rPr>
              <a:t>This is a short headline</a:t>
            </a:r>
            <a:br>
              <a:rPr lang="en-GB" noProof="0" dirty="0"/>
            </a:br>
            <a:r>
              <a:rPr lang="en-GB" noProof="0" dirty="0"/>
              <a:t>Lorem ipsum </a:t>
            </a:r>
            <a:br>
              <a:rPr lang="en-GB" noProof="0" dirty="0"/>
            </a:br>
            <a:r>
              <a:rPr lang="en-GB" noProof="0" dirty="0"/>
              <a:t>sit </a:t>
            </a:r>
            <a:r>
              <a:rPr lang="en-GB" noProof="0" dirty="0" err="1"/>
              <a:t>dolor</a:t>
            </a:r>
            <a:endParaRPr lang="en-GB" noProof="0" dirty="0"/>
          </a:p>
        </p:txBody>
      </p:sp>
      <p:pic>
        <p:nvPicPr>
          <p:cNvPr id="5" name="Picture 4" descr="A group of people with a megaphone&#10;&#10;Description automatically generated">
            <a:extLst>
              <a:ext uri="{FF2B5EF4-FFF2-40B4-BE49-F238E27FC236}">
                <a16:creationId xmlns:a16="http://schemas.microsoft.com/office/drawing/2014/main" id="{B8729EE5-0DA0-540D-03B2-6A797D7C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9753600" cy="4876800"/>
          </a:xfrm>
          <a:prstGeom prst="rect">
            <a:avLst/>
          </a:prstGeom>
        </p:spPr>
      </p:pic>
      <p:pic>
        <p:nvPicPr>
          <p:cNvPr id="8" name="Picture 7">
            <a:extLst>
              <a:ext uri="{FF2B5EF4-FFF2-40B4-BE49-F238E27FC236}">
                <a16:creationId xmlns:a16="http://schemas.microsoft.com/office/drawing/2014/main" id="{1779F41E-FAD4-D803-6123-35CDE2410301}"/>
              </a:ext>
            </a:extLst>
          </p:cNvPr>
          <p:cNvPicPr>
            <a:picLocks noChangeAspect="1"/>
          </p:cNvPicPr>
          <p:nvPr/>
        </p:nvPicPr>
        <p:blipFill>
          <a:blip r:embed="rId4"/>
          <a:stretch>
            <a:fillRect/>
          </a:stretch>
        </p:blipFill>
        <p:spPr>
          <a:xfrm>
            <a:off x="10972800" y="171678"/>
            <a:ext cx="1033256" cy="666750"/>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A231C-2614-644E-A2D6-5B5D0114AD79}"/>
              </a:ext>
            </a:extLst>
          </p:cNvPr>
          <p:cNvPicPr>
            <a:picLocks noChangeAspect="1"/>
          </p:cNvPicPr>
          <p:nvPr/>
        </p:nvPicPr>
        <p:blipFill rotWithShape="1">
          <a:blip r:embed="rId2"/>
          <a:srcRect r="1" b="81"/>
          <a:stretch/>
        </p:blipFill>
        <p:spPr>
          <a:xfrm>
            <a:off x="1" y="-15094"/>
            <a:ext cx="828782" cy="946427"/>
          </a:xfrm>
          <a:prstGeom prst="rect">
            <a:avLst/>
          </a:prstGeom>
        </p:spPr>
      </p:pic>
      <p:sp>
        <p:nvSpPr>
          <p:cNvPr id="5" name="Sequential Access Storage 4">
            <a:extLst>
              <a:ext uri="{FF2B5EF4-FFF2-40B4-BE49-F238E27FC236}">
                <a16:creationId xmlns:a16="http://schemas.microsoft.com/office/drawing/2014/main" id="{CFCABB48-6330-4048-AEF5-2ACFB31B00FB}"/>
              </a:ext>
            </a:extLst>
          </p:cNvPr>
          <p:cNvSpPr/>
          <p:nvPr/>
        </p:nvSpPr>
        <p:spPr>
          <a:xfrm>
            <a:off x="8235241" y="1537555"/>
            <a:ext cx="3848321" cy="3190855"/>
          </a:xfrm>
          <a:prstGeom prst="flowChartMagneticTape">
            <a:avLst/>
          </a:prstGeom>
          <a:solidFill>
            <a:srgbClr val="FFD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“I was in labour when they insisted on tubal ligation, I signed the documents so that they could attend to me and relieve me of the pain I was going through. I was not able to reach my husband as he had no phone.”</a:t>
            </a:r>
          </a:p>
        </p:txBody>
      </p:sp>
      <p:sp>
        <p:nvSpPr>
          <p:cNvPr id="7" name="Sequential Access Storage 6">
            <a:extLst>
              <a:ext uri="{FF2B5EF4-FFF2-40B4-BE49-F238E27FC236}">
                <a16:creationId xmlns:a16="http://schemas.microsoft.com/office/drawing/2014/main" id="{C37EE321-B524-584F-AB0E-16047B758AF9}"/>
              </a:ext>
            </a:extLst>
          </p:cNvPr>
          <p:cNvSpPr/>
          <p:nvPr/>
        </p:nvSpPr>
        <p:spPr>
          <a:xfrm>
            <a:off x="4893929" y="1944092"/>
            <a:ext cx="3284718" cy="2269895"/>
          </a:xfrm>
          <a:prstGeom prst="flowChartMagneticTap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“The doctor told me that after having had a conversation with my husband, they will proceed to take me through tubal ligation.”</a:t>
            </a:r>
          </a:p>
        </p:txBody>
      </p:sp>
      <p:sp>
        <p:nvSpPr>
          <p:cNvPr id="8" name="Sequential Access Storage 7">
            <a:extLst>
              <a:ext uri="{FF2B5EF4-FFF2-40B4-BE49-F238E27FC236}">
                <a16:creationId xmlns:a16="http://schemas.microsoft.com/office/drawing/2014/main" id="{A5F9752F-435B-A844-BA9A-78EC9D70B0A4}"/>
              </a:ext>
            </a:extLst>
          </p:cNvPr>
          <p:cNvSpPr/>
          <p:nvPr/>
        </p:nvSpPr>
        <p:spPr>
          <a:xfrm>
            <a:off x="433138" y="2937913"/>
            <a:ext cx="4460792" cy="2737350"/>
          </a:xfrm>
          <a:prstGeom prst="flowChartMagnetic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“He said since I am about to die, I cannot give birth to a healthy child and took me to a ward that had children with extreme Aids-related infections so that I could decide if I still had the desire to have a child or not.”</a:t>
            </a:r>
          </a:p>
        </p:txBody>
      </p:sp>
      <p:sp>
        <p:nvSpPr>
          <p:cNvPr id="10" name="Sequential Access Storage 9">
            <a:extLst>
              <a:ext uri="{FF2B5EF4-FFF2-40B4-BE49-F238E27FC236}">
                <a16:creationId xmlns:a16="http://schemas.microsoft.com/office/drawing/2014/main" id="{FB0AC48A-0BCA-AB41-ADD1-62A254BF341C}"/>
              </a:ext>
            </a:extLst>
          </p:cNvPr>
          <p:cNvSpPr/>
          <p:nvPr/>
        </p:nvSpPr>
        <p:spPr>
          <a:xfrm>
            <a:off x="5833536" y="4459743"/>
            <a:ext cx="3848321" cy="2168455"/>
          </a:xfrm>
          <a:prstGeom prst="flowChartMagneticTap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“I found myself at the hospital and they helped me deliver the child who died at birth. During the delivery they operated on me and also tied my tubes.”</a:t>
            </a:r>
          </a:p>
        </p:txBody>
      </p:sp>
      <p:sp>
        <p:nvSpPr>
          <p:cNvPr id="11" name="Sequential Access Storage 10">
            <a:extLst>
              <a:ext uri="{FF2B5EF4-FFF2-40B4-BE49-F238E27FC236}">
                <a16:creationId xmlns:a16="http://schemas.microsoft.com/office/drawing/2014/main" id="{B4EA682A-6ACC-3D4D-AE27-7A46694CA90E}"/>
              </a:ext>
            </a:extLst>
          </p:cNvPr>
          <p:cNvSpPr/>
          <p:nvPr/>
        </p:nvSpPr>
        <p:spPr>
          <a:xfrm>
            <a:off x="5732832" y="147121"/>
            <a:ext cx="3514109" cy="1568423"/>
          </a:xfrm>
          <a:prstGeom prst="flowChartMagnetic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“The doctor told me ‘you are not only positive but also blind’. You cannot continue to have children.” </a:t>
            </a:r>
          </a:p>
        </p:txBody>
      </p:sp>
      <p:sp>
        <p:nvSpPr>
          <p:cNvPr id="12" name="Sequential Access Storage 11">
            <a:extLst>
              <a:ext uri="{FF2B5EF4-FFF2-40B4-BE49-F238E27FC236}">
                <a16:creationId xmlns:a16="http://schemas.microsoft.com/office/drawing/2014/main" id="{B9E37F86-6B19-554B-B7C5-F786F3065ABA}"/>
              </a:ext>
            </a:extLst>
          </p:cNvPr>
          <p:cNvSpPr/>
          <p:nvPr/>
        </p:nvSpPr>
        <p:spPr>
          <a:xfrm>
            <a:off x="154117" y="332191"/>
            <a:ext cx="4739812" cy="2513121"/>
          </a:xfrm>
          <a:prstGeom prst="flowChartMagneticTap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Chalkboard" panose="03050602040202020205" pitchFamily="66" charset="77"/>
              </a:rPr>
              <a:t>“This was because they said that if I don’t agree to undergo tubal ligation they will not give me milk for the baby. I agreed to have the Tubal Ligation done since I could not afford to buy milk for the child.”</a:t>
            </a:r>
          </a:p>
        </p:txBody>
      </p:sp>
      <p:pic>
        <p:nvPicPr>
          <p:cNvPr id="14" name="Picture 13">
            <a:extLst>
              <a:ext uri="{FF2B5EF4-FFF2-40B4-BE49-F238E27FC236}">
                <a16:creationId xmlns:a16="http://schemas.microsoft.com/office/drawing/2014/main" id="{90AB6A0F-5811-5E4B-9300-E64D515712C7}"/>
              </a:ext>
            </a:extLst>
          </p:cNvPr>
          <p:cNvPicPr>
            <a:picLocks noChangeAspect="1"/>
          </p:cNvPicPr>
          <p:nvPr/>
        </p:nvPicPr>
        <p:blipFill>
          <a:blip r:embed="rId3"/>
          <a:stretch>
            <a:fillRect/>
          </a:stretch>
        </p:blipFill>
        <p:spPr>
          <a:xfrm>
            <a:off x="10642600" y="0"/>
            <a:ext cx="1549400" cy="736600"/>
          </a:xfrm>
          <a:prstGeom prst="rect">
            <a:avLst/>
          </a:prstGeom>
        </p:spPr>
      </p:pic>
    </p:spTree>
    <p:extLst>
      <p:ext uri="{BB962C8B-B14F-4D97-AF65-F5344CB8AC3E}">
        <p14:creationId xmlns:p14="http://schemas.microsoft.com/office/powerpoint/2010/main" val="282294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3674FE-0341-4244-A559-A118303DD700}"/>
              </a:ext>
            </a:extLst>
          </p:cNvPr>
          <p:cNvSpPr/>
          <p:nvPr/>
        </p:nvSpPr>
        <p:spPr>
          <a:xfrm>
            <a:off x="5974813" y="3244334"/>
            <a:ext cx="242374" cy="369332"/>
          </a:xfrm>
          <a:prstGeom prst="rect">
            <a:avLst/>
          </a:prstGeom>
        </p:spPr>
        <p:txBody>
          <a:bodyPr wrap="none">
            <a:spAutoFit/>
          </a:bodyPr>
          <a:lstStyle/>
          <a:p>
            <a:r>
              <a:rPr lang="en-US" i="1" dirty="0"/>
              <a:t>.</a:t>
            </a:r>
            <a:endParaRPr lang="en-US" dirty="0"/>
          </a:p>
        </p:txBody>
      </p:sp>
      <p:sp>
        <p:nvSpPr>
          <p:cNvPr id="6" name="Sequential Access Storage 5">
            <a:extLst>
              <a:ext uri="{FF2B5EF4-FFF2-40B4-BE49-F238E27FC236}">
                <a16:creationId xmlns:a16="http://schemas.microsoft.com/office/drawing/2014/main" id="{59D2F0CE-537B-EF42-A1C7-D05722CE49E7}"/>
              </a:ext>
            </a:extLst>
          </p:cNvPr>
          <p:cNvSpPr/>
          <p:nvPr/>
        </p:nvSpPr>
        <p:spPr>
          <a:xfrm>
            <a:off x="4400418" y="2001434"/>
            <a:ext cx="3850105" cy="1612232"/>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halkboard" panose="03050602040202020205" pitchFamily="66" charset="77"/>
              </a:rPr>
              <a:t>“My husband and his family ostracized me. They said I was a liability.”</a:t>
            </a:r>
          </a:p>
        </p:txBody>
      </p:sp>
      <p:sp>
        <p:nvSpPr>
          <p:cNvPr id="7" name="Sequential Access Storage 6">
            <a:extLst>
              <a:ext uri="{FF2B5EF4-FFF2-40B4-BE49-F238E27FC236}">
                <a16:creationId xmlns:a16="http://schemas.microsoft.com/office/drawing/2014/main" id="{C29A6199-57F4-0A46-B562-CE9A161BBCCF}"/>
              </a:ext>
            </a:extLst>
          </p:cNvPr>
          <p:cNvSpPr/>
          <p:nvPr/>
        </p:nvSpPr>
        <p:spPr>
          <a:xfrm>
            <a:off x="405632" y="2863515"/>
            <a:ext cx="4503820" cy="3212431"/>
          </a:xfrm>
          <a:prstGeom prst="flowChartMagneticTap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halkboard" panose="03050602040202020205" pitchFamily="66" charset="77"/>
              </a:rPr>
              <a:t>“In the last . few years, I have had three suitors but I had to stop the relationships because if I get married to them, then I will be abandoned when they discover I cannot have children.”</a:t>
            </a:r>
          </a:p>
        </p:txBody>
      </p:sp>
      <p:sp>
        <p:nvSpPr>
          <p:cNvPr id="8" name="Sequential Access Storage 7">
            <a:extLst>
              <a:ext uri="{FF2B5EF4-FFF2-40B4-BE49-F238E27FC236}">
                <a16:creationId xmlns:a16="http://schemas.microsoft.com/office/drawing/2014/main" id="{FD9C7705-17F0-2B4A-8A96-2907930668D2}"/>
              </a:ext>
            </a:extLst>
          </p:cNvPr>
          <p:cNvSpPr/>
          <p:nvPr/>
        </p:nvSpPr>
        <p:spPr>
          <a:xfrm>
            <a:off x="6539164" y="3898232"/>
            <a:ext cx="4503820" cy="2177714"/>
          </a:xfrm>
          <a:prstGeom prst="flowChartMagneticTap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halkboard" panose="03050602040202020205" pitchFamily="66" charset="77"/>
              </a:rPr>
              <a:t>“I was not able to tell that I had been sterilized because I had had a cesarean procedure</a:t>
            </a:r>
            <a:r>
              <a:rPr lang="en-US" dirty="0">
                <a:latin typeface="Chalkboard" panose="03050602040202020205" pitchFamily="66" charset="77"/>
              </a:rPr>
              <a:t>”</a:t>
            </a:r>
          </a:p>
        </p:txBody>
      </p:sp>
      <p:sp>
        <p:nvSpPr>
          <p:cNvPr id="9" name="Sequential Access Storage 8">
            <a:extLst>
              <a:ext uri="{FF2B5EF4-FFF2-40B4-BE49-F238E27FC236}">
                <a16:creationId xmlns:a16="http://schemas.microsoft.com/office/drawing/2014/main" id="{1C7065CB-B4F1-D141-AC6E-0D9ED4C3B9C8}"/>
              </a:ext>
            </a:extLst>
          </p:cNvPr>
          <p:cNvSpPr/>
          <p:nvPr/>
        </p:nvSpPr>
        <p:spPr>
          <a:xfrm>
            <a:off x="7066850" y="466557"/>
            <a:ext cx="4503820" cy="2037435"/>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halkboard" panose="03050602040202020205" pitchFamily="66" charset="77"/>
              </a:rPr>
              <a:t>“This is really painful because I have seen women who are HIV positive get healthy children while I am not able to.” </a:t>
            </a:r>
          </a:p>
        </p:txBody>
      </p:sp>
      <p:sp>
        <p:nvSpPr>
          <p:cNvPr id="10" name="Sequential Access Storage 9">
            <a:extLst>
              <a:ext uri="{FF2B5EF4-FFF2-40B4-BE49-F238E27FC236}">
                <a16:creationId xmlns:a16="http://schemas.microsoft.com/office/drawing/2014/main" id="{612B7537-A20F-134C-BA62-7DB657C68072}"/>
              </a:ext>
            </a:extLst>
          </p:cNvPr>
          <p:cNvSpPr/>
          <p:nvPr/>
        </p:nvSpPr>
        <p:spPr>
          <a:xfrm>
            <a:off x="820154" y="176376"/>
            <a:ext cx="4503820" cy="1949691"/>
          </a:xfrm>
          <a:prstGeom prst="flowChartMagneticTa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halkboard" panose="03050602040202020205" pitchFamily="66" charset="77"/>
              </a:rPr>
              <a:t>“If I had  known the repercussions, I would have refused because now my husband is busy looking for a child from other women.”</a:t>
            </a:r>
          </a:p>
        </p:txBody>
      </p:sp>
      <p:pic>
        <p:nvPicPr>
          <p:cNvPr id="12" name="Picture 11">
            <a:extLst>
              <a:ext uri="{FF2B5EF4-FFF2-40B4-BE49-F238E27FC236}">
                <a16:creationId xmlns:a16="http://schemas.microsoft.com/office/drawing/2014/main" id="{30070F4E-44C7-CC46-838F-66BE6F0D6BA5}"/>
              </a:ext>
            </a:extLst>
          </p:cNvPr>
          <p:cNvPicPr>
            <a:picLocks noChangeAspect="1"/>
          </p:cNvPicPr>
          <p:nvPr/>
        </p:nvPicPr>
        <p:blipFill>
          <a:blip r:embed="rId2"/>
          <a:stretch>
            <a:fillRect/>
          </a:stretch>
        </p:blipFill>
        <p:spPr>
          <a:xfrm>
            <a:off x="0" y="0"/>
            <a:ext cx="825500" cy="939800"/>
          </a:xfrm>
          <a:prstGeom prst="rect">
            <a:avLst/>
          </a:prstGeom>
        </p:spPr>
      </p:pic>
      <p:pic>
        <p:nvPicPr>
          <p:cNvPr id="14" name="Picture 13">
            <a:extLst>
              <a:ext uri="{FF2B5EF4-FFF2-40B4-BE49-F238E27FC236}">
                <a16:creationId xmlns:a16="http://schemas.microsoft.com/office/drawing/2014/main" id="{58EE82CD-5C0E-E14F-9A3B-49543D7EAA79}"/>
              </a:ext>
            </a:extLst>
          </p:cNvPr>
          <p:cNvPicPr>
            <a:picLocks noChangeAspect="1"/>
          </p:cNvPicPr>
          <p:nvPr/>
        </p:nvPicPr>
        <p:blipFill>
          <a:blip r:embed="rId3"/>
          <a:stretch>
            <a:fillRect/>
          </a:stretch>
        </p:blipFill>
        <p:spPr>
          <a:xfrm>
            <a:off x="10642600" y="0"/>
            <a:ext cx="1549400" cy="736600"/>
          </a:xfrm>
          <a:prstGeom prst="rect">
            <a:avLst/>
          </a:prstGeom>
        </p:spPr>
      </p:pic>
    </p:spTree>
    <p:extLst>
      <p:ext uri="{BB962C8B-B14F-4D97-AF65-F5344CB8AC3E}">
        <p14:creationId xmlns:p14="http://schemas.microsoft.com/office/powerpoint/2010/main" val="109619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781C47-E8D1-6447-AE96-19EB33521380}"/>
              </a:ext>
            </a:extLst>
          </p:cNvPr>
          <p:cNvPicPr>
            <a:picLocks noChangeAspect="1"/>
          </p:cNvPicPr>
          <p:nvPr/>
        </p:nvPicPr>
        <p:blipFill rotWithShape="1">
          <a:blip r:embed="rId2"/>
          <a:srcRect l="20023" r="25340"/>
          <a:stretch/>
        </p:blipFill>
        <p:spPr>
          <a:xfrm>
            <a:off x="-2987040" y="10"/>
            <a:ext cx="8903368" cy="6857990"/>
          </a:xfrm>
          <a:prstGeom prst="rect">
            <a:avLst/>
          </a:prstGeom>
        </p:spPr>
      </p:pic>
      <p:sp>
        <p:nvSpPr>
          <p:cNvPr id="2" name="Title 1">
            <a:extLst>
              <a:ext uri="{FF2B5EF4-FFF2-40B4-BE49-F238E27FC236}">
                <a16:creationId xmlns:a16="http://schemas.microsoft.com/office/drawing/2014/main" id="{DCE0465C-16FC-0C40-818C-7DD65C8DE692}"/>
              </a:ext>
            </a:extLst>
          </p:cNvPr>
          <p:cNvSpPr>
            <a:spLocks noGrp="1"/>
          </p:cNvSpPr>
          <p:nvPr>
            <p:ph type="title"/>
          </p:nvPr>
        </p:nvSpPr>
        <p:spPr>
          <a:xfrm>
            <a:off x="6368369" y="348973"/>
            <a:ext cx="3822189" cy="745066"/>
          </a:xfrm>
        </p:spPr>
        <p:txBody>
          <a:bodyPr>
            <a:normAutofit/>
          </a:bodyPr>
          <a:lstStyle/>
          <a:p>
            <a:r>
              <a:rPr lang="en-US" sz="4000" b="1" dirty="0">
                <a:solidFill>
                  <a:srgbClr val="7030A0"/>
                </a:solidFill>
                <a:latin typeface="Chalkboard" panose="03050602040202020205" pitchFamily="66" charset="77"/>
              </a:rPr>
              <a:t>Litigation </a:t>
            </a:r>
          </a:p>
        </p:txBody>
      </p:sp>
      <p:sp>
        <p:nvSpPr>
          <p:cNvPr id="3" name="Content Placeholder 2">
            <a:extLst>
              <a:ext uri="{FF2B5EF4-FFF2-40B4-BE49-F238E27FC236}">
                <a16:creationId xmlns:a16="http://schemas.microsoft.com/office/drawing/2014/main" id="{B9C6F6AD-EFBB-A642-8DF8-BB9D627444EB}"/>
              </a:ext>
            </a:extLst>
          </p:cNvPr>
          <p:cNvSpPr>
            <a:spLocks noGrp="1"/>
          </p:cNvSpPr>
          <p:nvPr>
            <p:ph idx="1"/>
          </p:nvPr>
        </p:nvSpPr>
        <p:spPr>
          <a:xfrm>
            <a:off x="6196664" y="1457235"/>
            <a:ext cx="4165600" cy="5305927"/>
          </a:xfrm>
        </p:spPr>
        <p:txBody>
          <a:bodyPr>
            <a:noAutofit/>
          </a:bodyPr>
          <a:lstStyle/>
          <a:p>
            <a:r>
              <a:rPr lang="en-US" sz="2000" dirty="0">
                <a:latin typeface="Chalkboard" panose="03050602040202020205" pitchFamily="66" charset="77"/>
              </a:rPr>
              <a:t>The findings of a 2012 report we did led by the African Gender and Media Initiative, titled </a:t>
            </a:r>
            <a:r>
              <a:rPr lang="en-US" sz="2000" i="1" dirty="0">
                <a:latin typeface="Chalkboard" panose="03050602040202020205" pitchFamily="66" charset="77"/>
                <a:hlinkClick r:id="rId3"/>
              </a:rPr>
              <a:t>Robbed of Choice</a:t>
            </a:r>
            <a:r>
              <a:rPr lang="en-US" sz="2000" dirty="0">
                <a:latin typeface="Chalkboard" panose="03050602040202020205" pitchFamily="66" charset="77"/>
              </a:rPr>
              <a:t> formed the basis of a court the case. </a:t>
            </a:r>
          </a:p>
          <a:p>
            <a:r>
              <a:rPr lang="en-US" sz="2000" dirty="0">
                <a:latin typeface="Chalkboard" panose="03050602040202020205" pitchFamily="66" charset="77"/>
              </a:rPr>
              <a:t>The report presented testimonies of 40 Kenyan women who had been coercively sterilized in different healthcare facilities in Kenya, citing that such activities were </a:t>
            </a:r>
            <a:r>
              <a:rPr lang="en-US" sz="2000" i="1" dirty="0">
                <a:latin typeface="Chalkboard" panose="03050602040202020205" pitchFamily="66" charset="77"/>
              </a:rPr>
              <a:t>systemic in public health facilities</a:t>
            </a:r>
            <a:r>
              <a:rPr lang="en-US" sz="2000" dirty="0">
                <a:latin typeface="Chalkboard" panose="03050602040202020205" pitchFamily="66" charset="77"/>
              </a:rPr>
              <a:t>. </a:t>
            </a:r>
          </a:p>
          <a:p>
            <a:r>
              <a:rPr lang="en-US" sz="2000" dirty="0">
                <a:latin typeface="Chalkboard" panose="03050602040202020205" pitchFamily="66" charset="77"/>
              </a:rPr>
              <a:t>KELIN met with these 40 women after the launch of the study to verify their cases and settled on the five women who had good evidence and were willing to go to court.</a:t>
            </a:r>
          </a:p>
        </p:txBody>
      </p:sp>
      <p:pic>
        <p:nvPicPr>
          <p:cNvPr id="10" name="Picture 9">
            <a:extLst>
              <a:ext uri="{FF2B5EF4-FFF2-40B4-BE49-F238E27FC236}">
                <a16:creationId xmlns:a16="http://schemas.microsoft.com/office/drawing/2014/main" id="{2C099EBB-FCFB-514A-A13A-E8D8A3CCE440}"/>
              </a:ext>
            </a:extLst>
          </p:cNvPr>
          <p:cNvPicPr>
            <a:picLocks noChangeAspect="1"/>
          </p:cNvPicPr>
          <p:nvPr/>
        </p:nvPicPr>
        <p:blipFill rotWithShape="1">
          <a:blip r:embed="rId4"/>
          <a:srcRect r="1" b="81"/>
          <a:stretch/>
        </p:blipFill>
        <p:spPr>
          <a:xfrm>
            <a:off x="1" y="-15094"/>
            <a:ext cx="828782" cy="946427"/>
          </a:xfrm>
          <a:prstGeom prst="rect">
            <a:avLst/>
          </a:prstGeom>
        </p:spPr>
      </p:pic>
      <p:pic>
        <p:nvPicPr>
          <p:cNvPr id="6" name="Picture 5">
            <a:extLst>
              <a:ext uri="{FF2B5EF4-FFF2-40B4-BE49-F238E27FC236}">
                <a16:creationId xmlns:a16="http://schemas.microsoft.com/office/drawing/2014/main" id="{27AB0074-C5EC-F346-8CCA-F825C532A5BE}"/>
              </a:ext>
            </a:extLst>
          </p:cNvPr>
          <p:cNvPicPr>
            <a:picLocks noChangeAspect="1"/>
          </p:cNvPicPr>
          <p:nvPr/>
        </p:nvPicPr>
        <p:blipFill>
          <a:blip r:embed="rId5"/>
          <a:stretch>
            <a:fillRect/>
          </a:stretch>
        </p:blipFill>
        <p:spPr>
          <a:xfrm>
            <a:off x="10642600" y="-15094"/>
            <a:ext cx="1549400" cy="736600"/>
          </a:xfrm>
          <a:prstGeom prst="rect">
            <a:avLst/>
          </a:prstGeom>
        </p:spPr>
      </p:pic>
    </p:spTree>
    <p:extLst>
      <p:ext uri="{BB962C8B-B14F-4D97-AF65-F5344CB8AC3E}">
        <p14:creationId xmlns:p14="http://schemas.microsoft.com/office/powerpoint/2010/main" val="327476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8419-6C27-2F44-9737-B83ABBC7F1ED}"/>
              </a:ext>
            </a:extLst>
          </p:cNvPr>
          <p:cNvSpPr>
            <a:spLocks noGrp="1"/>
          </p:cNvSpPr>
          <p:nvPr>
            <p:ph type="title"/>
          </p:nvPr>
        </p:nvSpPr>
        <p:spPr>
          <a:xfrm>
            <a:off x="2218267" y="365125"/>
            <a:ext cx="9135533" cy="657559"/>
          </a:xfrm>
        </p:spPr>
        <p:txBody>
          <a:bodyPr>
            <a:normAutofit/>
          </a:bodyPr>
          <a:lstStyle/>
          <a:p>
            <a:r>
              <a:rPr lang="en-US" b="1" dirty="0">
                <a:solidFill>
                  <a:srgbClr val="7030A0"/>
                </a:solidFill>
                <a:latin typeface="Chalkboard" panose="03050602040202020205" pitchFamily="66" charset="77"/>
              </a:rPr>
              <a:t>Justification.</a:t>
            </a:r>
          </a:p>
        </p:txBody>
      </p:sp>
      <p:sp>
        <p:nvSpPr>
          <p:cNvPr id="3" name="Content Placeholder 2">
            <a:extLst>
              <a:ext uri="{FF2B5EF4-FFF2-40B4-BE49-F238E27FC236}">
                <a16:creationId xmlns:a16="http://schemas.microsoft.com/office/drawing/2014/main" id="{D63DE0D6-032F-CB42-810E-0C1DDC2C28FA}"/>
              </a:ext>
            </a:extLst>
          </p:cNvPr>
          <p:cNvSpPr>
            <a:spLocks noGrp="1"/>
          </p:cNvSpPr>
          <p:nvPr>
            <p:ph idx="1"/>
          </p:nvPr>
        </p:nvSpPr>
        <p:spPr>
          <a:xfrm>
            <a:off x="489284" y="1320590"/>
            <a:ext cx="11213432" cy="5470191"/>
          </a:xfrm>
        </p:spPr>
        <p:txBody>
          <a:bodyPr>
            <a:normAutofit lnSpcReduction="10000"/>
          </a:bodyPr>
          <a:lstStyle/>
          <a:p>
            <a:r>
              <a:rPr lang="en-US" dirty="0">
                <a:latin typeface="Chalkboard" panose="03050602040202020205" pitchFamily="66" charset="77"/>
              </a:rPr>
              <a:t>Forced and coerced sterilization violates numerous rights guaranteed under the Kenyan constitution and multiple regional and international obligations that Kenya is signatory to. </a:t>
            </a:r>
          </a:p>
          <a:p>
            <a:r>
              <a:rPr lang="en-US" b="1" dirty="0">
                <a:solidFill>
                  <a:srgbClr val="7030A0"/>
                </a:solidFill>
                <a:latin typeface="Chalkboard" panose="03050602040202020205" pitchFamily="66" charset="77"/>
              </a:rPr>
              <a:t>The Constitution of Kenya (CoK) 2010</a:t>
            </a:r>
            <a:r>
              <a:rPr lang="en-US" dirty="0">
                <a:solidFill>
                  <a:srgbClr val="7030A0"/>
                </a:solidFill>
                <a:latin typeface="Chalkboard" panose="03050602040202020205" pitchFamily="66" charset="77"/>
              </a:rPr>
              <a:t>,</a:t>
            </a:r>
            <a:r>
              <a:rPr lang="en-US" dirty="0">
                <a:latin typeface="Chalkboard" panose="03050602040202020205" pitchFamily="66" charset="77"/>
              </a:rPr>
              <a:t> </a:t>
            </a:r>
            <a:r>
              <a:rPr lang="en-US" i="1" dirty="0">
                <a:latin typeface="Chalkboard" panose="03050602040202020205" pitchFamily="66" charset="77"/>
              </a:rPr>
              <a:t>states in Article 43. 1(a) that “Every person has the right to the highest attainable standards of health, which include the right to health care services, including reproductive health care”. Similarly, Article 29 (d) states “Every person has a right...not to be subjected to torture in any manner, whether physical or psychological”. </a:t>
            </a:r>
          </a:p>
          <a:p>
            <a:r>
              <a:rPr lang="en-US" b="1" dirty="0">
                <a:solidFill>
                  <a:srgbClr val="7030A0"/>
                </a:solidFill>
                <a:latin typeface="Chalkboard" panose="03050602040202020205" pitchFamily="66" charset="77"/>
              </a:rPr>
              <a:t>The National Family Planning Guidelines for Service Providers in Kenya (2010) </a:t>
            </a:r>
            <a:r>
              <a:rPr lang="en-US" i="1" dirty="0">
                <a:latin typeface="Chalkboard" panose="03050602040202020205" pitchFamily="66" charset="77"/>
              </a:rPr>
              <a:t>emphasizes informed and voluntary consent prior to female surgical sterilization. The guidelines note that “special care must be taken to ensure that every client who chooses this method does so voluntarily and is fully informed about the permanence of the method and the availability of alternative, long-acting, highly effective methods”. </a:t>
            </a:r>
          </a:p>
          <a:p>
            <a:r>
              <a:rPr lang="en-US" b="1" dirty="0">
                <a:solidFill>
                  <a:srgbClr val="7030A0"/>
                </a:solidFill>
                <a:latin typeface="Chalkboard" panose="03050602040202020205" pitchFamily="66" charset="77"/>
              </a:rPr>
              <a:t>The United Nations Human Rights Committee,</a:t>
            </a:r>
            <a:r>
              <a:rPr lang="en-US" b="1" dirty="0">
                <a:latin typeface="Chalkboard" panose="03050602040202020205" pitchFamily="66" charset="77"/>
              </a:rPr>
              <a:t> </a:t>
            </a:r>
            <a:r>
              <a:rPr lang="en-US" i="1" dirty="0">
                <a:latin typeface="Chalkboard" panose="03050602040202020205" pitchFamily="66" charset="77"/>
              </a:rPr>
              <a:t>which monitors compliance with the International Covenant on Civil and Political Rights (ICCPR), refers to sterilization of women without their consent as a violation of the right to be free from torture and other inhuman and degrading treatment. </a:t>
            </a:r>
          </a:p>
          <a:p>
            <a:r>
              <a:rPr lang="en-US" b="1" dirty="0">
                <a:solidFill>
                  <a:srgbClr val="7030A0"/>
                </a:solidFill>
                <a:latin typeface="Chalkboard" panose="03050602040202020205" pitchFamily="66" charset="77"/>
              </a:rPr>
              <a:t>The Convention on Elimination on All Forms of Discrimination against Women (CEDAW) </a:t>
            </a:r>
            <a:r>
              <a:rPr lang="en-US" i="1" dirty="0">
                <a:latin typeface="Chalkboard" panose="03050602040202020205" pitchFamily="66" charset="77"/>
              </a:rPr>
              <a:t>provides for the right of “access to specific educational information….including information and advice on family planning.” Article 10(h). </a:t>
            </a:r>
          </a:p>
          <a:p>
            <a:pPr marL="0" indent="0">
              <a:buNone/>
            </a:pPr>
            <a:r>
              <a:rPr lang="en-US" dirty="0">
                <a:latin typeface="Chalkboard" panose="03050602040202020205" pitchFamily="66" charset="77"/>
              </a:rPr>
              <a:t>It is important to reiterate, therefore, that women living with HIV have a right to a family planning method of their choice and right to be sexually active and bear children.</a:t>
            </a:r>
          </a:p>
        </p:txBody>
      </p:sp>
      <p:pic>
        <p:nvPicPr>
          <p:cNvPr id="4" name="Picture 3">
            <a:extLst>
              <a:ext uri="{FF2B5EF4-FFF2-40B4-BE49-F238E27FC236}">
                <a16:creationId xmlns:a16="http://schemas.microsoft.com/office/drawing/2014/main" id="{3475C228-D59A-2F49-B130-2B085831A0B5}"/>
              </a:ext>
            </a:extLst>
          </p:cNvPr>
          <p:cNvPicPr>
            <a:picLocks noChangeAspect="1"/>
          </p:cNvPicPr>
          <p:nvPr/>
        </p:nvPicPr>
        <p:blipFill>
          <a:blip r:embed="rId2"/>
          <a:stretch>
            <a:fillRect/>
          </a:stretch>
        </p:blipFill>
        <p:spPr>
          <a:xfrm>
            <a:off x="0" y="0"/>
            <a:ext cx="825500" cy="939800"/>
          </a:xfrm>
          <a:prstGeom prst="rect">
            <a:avLst/>
          </a:prstGeom>
        </p:spPr>
      </p:pic>
      <p:pic>
        <p:nvPicPr>
          <p:cNvPr id="6" name="Picture 5">
            <a:extLst>
              <a:ext uri="{FF2B5EF4-FFF2-40B4-BE49-F238E27FC236}">
                <a16:creationId xmlns:a16="http://schemas.microsoft.com/office/drawing/2014/main" id="{B7CB2BF5-DC6A-C14A-A0E5-5875C130B549}"/>
              </a:ext>
            </a:extLst>
          </p:cNvPr>
          <p:cNvPicPr>
            <a:picLocks noChangeAspect="1"/>
          </p:cNvPicPr>
          <p:nvPr/>
        </p:nvPicPr>
        <p:blipFill>
          <a:blip r:embed="rId3"/>
          <a:stretch>
            <a:fillRect/>
          </a:stretch>
        </p:blipFill>
        <p:spPr>
          <a:xfrm>
            <a:off x="10579100" y="-3175"/>
            <a:ext cx="1549400" cy="736600"/>
          </a:xfrm>
          <a:prstGeom prst="rect">
            <a:avLst/>
          </a:prstGeom>
        </p:spPr>
      </p:pic>
    </p:spTree>
    <p:extLst>
      <p:ext uri="{BB962C8B-B14F-4D97-AF65-F5344CB8AC3E}">
        <p14:creationId xmlns:p14="http://schemas.microsoft.com/office/powerpoint/2010/main" val="345021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07AA-9FE9-3044-AB27-8FC4D15C4C4D}"/>
              </a:ext>
            </a:extLst>
          </p:cNvPr>
          <p:cNvSpPr>
            <a:spLocks noGrp="1"/>
          </p:cNvSpPr>
          <p:nvPr>
            <p:ph type="title"/>
          </p:nvPr>
        </p:nvSpPr>
        <p:spPr>
          <a:xfrm>
            <a:off x="2099732" y="365125"/>
            <a:ext cx="9254067" cy="471783"/>
          </a:xfrm>
        </p:spPr>
        <p:txBody>
          <a:bodyPr>
            <a:normAutofit fontScale="90000"/>
          </a:bodyPr>
          <a:lstStyle/>
          <a:p>
            <a:r>
              <a:rPr lang="en-US" sz="4000" b="1" dirty="0">
                <a:solidFill>
                  <a:srgbClr val="7030A0"/>
                </a:solidFill>
                <a:latin typeface="Chalkboard" panose="03050602040202020205" pitchFamily="66" charset="77"/>
              </a:rPr>
              <a:t>The Ruling.</a:t>
            </a:r>
          </a:p>
        </p:txBody>
      </p:sp>
      <p:sp>
        <p:nvSpPr>
          <p:cNvPr id="3" name="Content Placeholder 2">
            <a:extLst>
              <a:ext uri="{FF2B5EF4-FFF2-40B4-BE49-F238E27FC236}">
                <a16:creationId xmlns:a16="http://schemas.microsoft.com/office/drawing/2014/main" id="{2F604A3D-46CF-2240-A40B-BAE0CA28B39E}"/>
              </a:ext>
            </a:extLst>
          </p:cNvPr>
          <p:cNvSpPr>
            <a:spLocks noGrp="1"/>
          </p:cNvSpPr>
          <p:nvPr>
            <p:ph idx="1"/>
          </p:nvPr>
        </p:nvSpPr>
        <p:spPr>
          <a:xfrm>
            <a:off x="838200" y="1007390"/>
            <a:ext cx="10515600" cy="5485485"/>
          </a:xfrm>
        </p:spPr>
        <p:txBody>
          <a:bodyPr>
            <a:normAutofit lnSpcReduction="10000"/>
          </a:bodyPr>
          <a:lstStyle/>
          <a:p>
            <a:pPr fontAlgn="base"/>
            <a:r>
              <a:rPr lang="en-US" dirty="0">
                <a:latin typeface="Chalkboard" panose="03050602040202020205" pitchFamily="66" charset="77"/>
              </a:rPr>
              <a:t>9 years after filing of the case, consistent advocacy and support for the women in court, the court  delivered a landmark judgment that the forced sterilization of four women living with HIV constituted a violation of their fundamental rights, including dignity, freedom from discrimination, the right to the highest attainable standard of health, and the right to establish a family.</a:t>
            </a:r>
          </a:p>
          <a:p>
            <a:pPr fontAlgn="base"/>
            <a:r>
              <a:rPr lang="en-US" dirty="0">
                <a:latin typeface="Chalkboard" panose="03050602040202020205" pitchFamily="66" charset="77"/>
              </a:rPr>
              <a:t>The judge awarded the first petitioner damages to be borne by the first and second respondents, Marura Maternity and Nursing Home, and the County Government of Nairobi.</a:t>
            </a:r>
          </a:p>
          <a:p>
            <a:pPr fontAlgn="base"/>
            <a:r>
              <a:rPr lang="en-US" dirty="0">
                <a:latin typeface="Chalkboard" panose="03050602040202020205" pitchFamily="66" charset="77"/>
              </a:rPr>
              <a:t>The court further awarded the other 3  petitioners damages to be borne jointly by the medical facilities that had been visited by the Petitioners. The damages will be jointly borne by Médecins Sans Frontières – France (MSF- France), Pumwani Maternity Hospital and Marie Stopes International.</a:t>
            </a:r>
          </a:p>
          <a:p>
            <a:pPr fontAlgn="base"/>
            <a:r>
              <a:rPr lang="en-US" dirty="0">
                <a:latin typeface="Chalkboard" panose="03050602040202020205" pitchFamily="66" charset="77"/>
              </a:rPr>
              <a:t>The Court’s judgment firmly established that women living with HIV possess the inherent right to make informed choices regarding their reproductive decisions. Furthermore, it mandated that all medical facilities must uphold the paramount importance of obtaining informed consent from patients who seek medical treatment on their premises.</a:t>
            </a:r>
          </a:p>
          <a:p>
            <a:pPr fontAlgn="base"/>
            <a:r>
              <a:rPr lang="en-US" dirty="0">
                <a:latin typeface="Chalkboard" panose="03050602040202020205" pitchFamily="66" charset="77"/>
              </a:rPr>
              <a:t>The Court dismissed the claims against the Cabinet Secretary for Health and the Attorney General. The Court’s reasoning behind this decision is the recognition that the State had already implemented a comprehensive legal and policy framework to ensure that robust procedures for obtaining informed consent were in place before individuals received medical services.</a:t>
            </a:r>
          </a:p>
          <a:p>
            <a:endParaRPr lang="en-US" dirty="0"/>
          </a:p>
        </p:txBody>
      </p:sp>
      <p:pic>
        <p:nvPicPr>
          <p:cNvPr id="5" name="Picture 4">
            <a:extLst>
              <a:ext uri="{FF2B5EF4-FFF2-40B4-BE49-F238E27FC236}">
                <a16:creationId xmlns:a16="http://schemas.microsoft.com/office/drawing/2014/main" id="{7CF1D8E9-0537-0141-A1FB-D06C80B92CED}"/>
              </a:ext>
            </a:extLst>
          </p:cNvPr>
          <p:cNvPicPr>
            <a:picLocks noChangeAspect="1"/>
          </p:cNvPicPr>
          <p:nvPr/>
        </p:nvPicPr>
        <p:blipFill>
          <a:blip r:embed="rId2"/>
          <a:stretch>
            <a:fillRect/>
          </a:stretch>
        </p:blipFill>
        <p:spPr>
          <a:xfrm>
            <a:off x="0" y="0"/>
            <a:ext cx="825500" cy="939800"/>
          </a:xfrm>
          <a:prstGeom prst="rect">
            <a:avLst/>
          </a:prstGeom>
        </p:spPr>
      </p:pic>
      <p:pic>
        <p:nvPicPr>
          <p:cNvPr id="7" name="Picture 6">
            <a:extLst>
              <a:ext uri="{FF2B5EF4-FFF2-40B4-BE49-F238E27FC236}">
                <a16:creationId xmlns:a16="http://schemas.microsoft.com/office/drawing/2014/main" id="{8228254F-B29E-3941-8B48-1FC19D42D3E0}"/>
              </a:ext>
            </a:extLst>
          </p:cNvPr>
          <p:cNvPicPr>
            <a:picLocks noChangeAspect="1"/>
          </p:cNvPicPr>
          <p:nvPr/>
        </p:nvPicPr>
        <p:blipFill>
          <a:blip r:embed="rId3"/>
          <a:stretch>
            <a:fillRect/>
          </a:stretch>
        </p:blipFill>
        <p:spPr>
          <a:xfrm>
            <a:off x="10452100" y="-3175"/>
            <a:ext cx="1549400" cy="736600"/>
          </a:xfrm>
          <a:prstGeom prst="rect">
            <a:avLst/>
          </a:prstGeom>
        </p:spPr>
      </p:pic>
    </p:spTree>
    <p:extLst>
      <p:ext uri="{BB962C8B-B14F-4D97-AF65-F5344CB8AC3E}">
        <p14:creationId xmlns:p14="http://schemas.microsoft.com/office/powerpoint/2010/main" val="1444968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B39273-869A-6043-A830-AEFA1C527903}"/>
              </a:ext>
            </a:extLst>
          </p:cNvPr>
          <p:cNvPicPr>
            <a:picLocks noChangeAspect="1"/>
          </p:cNvPicPr>
          <p:nvPr/>
        </p:nvPicPr>
        <p:blipFill rotWithShape="1">
          <a:blip r:embed="rId2"/>
          <a:srcRect l="4420" r="1" b="1"/>
          <a:stretch/>
        </p:blipFill>
        <p:spPr>
          <a:xfrm>
            <a:off x="0" y="10"/>
            <a:ext cx="7531609" cy="6857990"/>
          </a:xfrm>
          <a:prstGeom prst="rect">
            <a:avLst/>
          </a:prstGeom>
        </p:spPr>
      </p:pic>
      <p:sp>
        <p:nvSpPr>
          <p:cNvPr id="3" name="Content Placeholder 2">
            <a:extLst>
              <a:ext uri="{FF2B5EF4-FFF2-40B4-BE49-F238E27FC236}">
                <a16:creationId xmlns:a16="http://schemas.microsoft.com/office/drawing/2014/main" id="{BB2621B4-0748-0B4C-B516-82CC29270E12}"/>
              </a:ext>
            </a:extLst>
          </p:cNvPr>
          <p:cNvSpPr>
            <a:spLocks noGrp="1"/>
          </p:cNvSpPr>
          <p:nvPr>
            <p:ph idx="1"/>
          </p:nvPr>
        </p:nvSpPr>
        <p:spPr>
          <a:xfrm>
            <a:off x="7628242" y="1182742"/>
            <a:ext cx="4464078" cy="6199322"/>
          </a:xfrm>
        </p:spPr>
        <p:txBody>
          <a:bodyPr>
            <a:noAutofit/>
          </a:bodyPr>
          <a:lstStyle/>
          <a:p>
            <a:pPr marL="0" indent="0">
              <a:buNone/>
            </a:pPr>
            <a:r>
              <a:rPr lang="en-US" sz="2000" dirty="0">
                <a:latin typeface="Chalkboard" panose="03050602040202020205" pitchFamily="66" charset="77"/>
              </a:rPr>
              <a:t>Lessons Learnt</a:t>
            </a:r>
          </a:p>
          <a:p>
            <a:r>
              <a:rPr lang="en-US" sz="2000" dirty="0">
                <a:latin typeface="Chalkboard" panose="03050602040202020205" pitchFamily="66" charset="77"/>
              </a:rPr>
              <a:t>Women living with HIV and their allies accompanied those that were involved in the case with every visit. </a:t>
            </a:r>
          </a:p>
          <a:p>
            <a:r>
              <a:rPr lang="en-US" sz="2000" dirty="0">
                <a:latin typeface="Chalkboard" panose="03050602040202020205" pitchFamily="66" charset="77"/>
              </a:rPr>
              <a:t>Media coverage helped highlight the case. We had to work with media on respectful reporting</a:t>
            </a:r>
          </a:p>
          <a:p>
            <a:r>
              <a:rPr lang="en-US" sz="2000" dirty="0">
                <a:latin typeface="Chalkboard" panose="03050602040202020205" pitchFamily="66" charset="77"/>
              </a:rPr>
              <a:t>Advocacy continued in the community to put a halt to the process. </a:t>
            </a:r>
          </a:p>
          <a:p>
            <a:r>
              <a:rPr lang="en-US" sz="2000" dirty="0">
                <a:latin typeface="Chalkboard" panose="03050602040202020205" pitchFamily="66" charset="77"/>
              </a:rPr>
              <a:t>Consistency in messaging. </a:t>
            </a:r>
          </a:p>
          <a:p>
            <a:r>
              <a:rPr lang="en-US" sz="2000" dirty="0">
                <a:latin typeface="Chalkboard" panose="03050602040202020205" pitchFamily="66" charset="77"/>
              </a:rPr>
              <a:t>Having data and evidence from medical records was really helpful in the process. </a:t>
            </a:r>
          </a:p>
          <a:p>
            <a:r>
              <a:rPr lang="en-US" sz="2000" dirty="0">
                <a:latin typeface="Chalkboard" panose="03050602040202020205" pitchFamily="66" charset="77"/>
              </a:rPr>
              <a:t>Negative impact on those who seek services for long term contraceptives. </a:t>
            </a:r>
          </a:p>
          <a:p>
            <a:endParaRPr lang="en-US" sz="2000" dirty="0">
              <a:latin typeface="Chalkboard" panose="03050602040202020205" pitchFamily="66" charset="77"/>
            </a:endParaRPr>
          </a:p>
        </p:txBody>
      </p:sp>
      <p:pic>
        <p:nvPicPr>
          <p:cNvPr id="7" name="Picture 6">
            <a:extLst>
              <a:ext uri="{FF2B5EF4-FFF2-40B4-BE49-F238E27FC236}">
                <a16:creationId xmlns:a16="http://schemas.microsoft.com/office/drawing/2014/main" id="{842966AC-E350-DB4F-933C-B3EBF931F775}"/>
              </a:ext>
            </a:extLst>
          </p:cNvPr>
          <p:cNvPicPr>
            <a:picLocks noChangeAspect="1"/>
          </p:cNvPicPr>
          <p:nvPr/>
        </p:nvPicPr>
        <p:blipFill>
          <a:blip r:embed="rId3"/>
          <a:stretch>
            <a:fillRect/>
          </a:stretch>
        </p:blipFill>
        <p:spPr>
          <a:xfrm>
            <a:off x="0" y="0"/>
            <a:ext cx="825500" cy="939800"/>
          </a:xfrm>
          <a:prstGeom prst="rect">
            <a:avLst/>
          </a:prstGeom>
        </p:spPr>
      </p:pic>
      <p:pic>
        <p:nvPicPr>
          <p:cNvPr id="6" name="Picture 5">
            <a:extLst>
              <a:ext uri="{FF2B5EF4-FFF2-40B4-BE49-F238E27FC236}">
                <a16:creationId xmlns:a16="http://schemas.microsoft.com/office/drawing/2014/main" id="{45C1894A-3BE3-F645-9489-072CD5B29A48}"/>
              </a:ext>
            </a:extLst>
          </p:cNvPr>
          <p:cNvPicPr>
            <a:picLocks noChangeAspect="1"/>
          </p:cNvPicPr>
          <p:nvPr/>
        </p:nvPicPr>
        <p:blipFill>
          <a:blip r:embed="rId4"/>
          <a:stretch>
            <a:fillRect/>
          </a:stretch>
        </p:blipFill>
        <p:spPr>
          <a:xfrm>
            <a:off x="10542920" y="0"/>
            <a:ext cx="1549400" cy="736600"/>
          </a:xfrm>
          <a:prstGeom prst="rect">
            <a:avLst/>
          </a:prstGeom>
        </p:spPr>
      </p:pic>
    </p:spTree>
    <p:extLst>
      <p:ext uri="{BB962C8B-B14F-4D97-AF65-F5344CB8AC3E}">
        <p14:creationId xmlns:p14="http://schemas.microsoft.com/office/powerpoint/2010/main" val="115393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8D4B-DBAB-5F43-A981-77A2F4EF1345}"/>
              </a:ext>
            </a:extLst>
          </p:cNvPr>
          <p:cNvSpPr>
            <a:spLocks noGrp="1"/>
          </p:cNvSpPr>
          <p:nvPr>
            <p:ph type="title"/>
          </p:nvPr>
        </p:nvSpPr>
        <p:spPr>
          <a:xfrm>
            <a:off x="6203538" y="365125"/>
            <a:ext cx="5393360" cy="1325563"/>
          </a:xfrm>
        </p:spPr>
        <p:txBody>
          <a:bodyPr>
            <a:normAutofit/>
          </a:bodyPr>
          <a:lstStyle/>
          <a:p>
            <a:r>
              <a:rPr lang="en-US" b="1" dirty="0">
                <a:solidFill>
                  <a:srgbClr val="7030A0"/>
                </a:solidFill>
                <a:latin typeface="Chalkboard" panose="03050602040202020205" pitchFamily="66" charset="77"/>
              </a:rPr>
              <a:t>Acknowledgement.</a:t>
            </a:r>
          </a:p>
        </p:txBody>
      </p:sp>
      <p:pic>
        <p:nvPicPr>
          <p:cNvPr id="4" name="Content Placeholder 3">
            <a:extLst>
              <a:ext uri="{FF2B5EF4-FFF2-40B4-BE49-F238E27FC236}">
                <a16:creationId xmlns:a16="http://schemas.microsoft.com/office/drawing/2014/main" id="{75BF4A80-2ECE-DF46-AA86-81A902B2ECF0}"/>
              </a:ext>
            </a:extLst>
          </p:cNvPr>
          <p:cNvPicPr>
            <a:picLocks noChangeAspect="1"/>
          </p:cNvPicPr>
          <p:nvPr/>
        </p:nvPicPr>
        <p:blipFill>
          <a:blip r:embed="rId2"/>
          <a:stretch>
            <a:fillRect/>
          </a:stretch>
        </p:blipFill>
        <p:spPr>
          <a:xfrm>
            <a:off x="314802" y="895578"/>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5" name="Picture 4">
            <a:extLst>
              <a:ext uri="{FF2B5EF4-FFF2-40B4-BE49-F238E27FC236}">
                <a16:creationId xmlns:a16="http://schemas.microsoft.com/office/drawing/2014/main" id="{7CCF6703-8DBA-3B47-9A3C-A5A4A12C40EF}"/>
              </a:ext>
            </a:extLst>
          </p:cNvPr>
          <p:cNvPicPr>
            <a:picLocks noChangeAspect="1"/>
          </p:cNvPicPr>
          <p:nvPr/>
        </p:nvPicPr>
        <p:blipFill>
          <a:blip r:embed="rId3"/>
          <a:stretch>
            <a:fillRect/>
          </a:stretch>
        </p:blipFill>
        <p:spPr>
          <a:xfrm>
            <a:off x="314801" y="3737945"/>
            <a:ext cx="2533423" cy="2381417"/>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6" name="Picture 5">
            <a:extLst>
              <a:ext uri="{FF2B5EF4-FFF2-40B4-BE49-F238E27FC236}">
                <a16:creationId xmlns:a16="http://schemas.microsoft.com/office/drawing/2014/main" id="{C63E707A-8818-9445-8634-894605A68756}"/>
              </a:ext>
            </a:extLst>
          </p:cNvPr>
          <p:cNvPicPr>
            <a:picLocks noChangeAspect="1"/>
          </p:cNvPicPr>
          <p:nvPr/>
        </p:nvPicPr>
        <p:blipFill>
          <a:blip r:embed="rId4"/>
          <a:stretch>
            <a:fillRect/>
          </a:stretch>
        </p:blipFill>
        <p:spPr>
          <a:xfrm>
            <a:off x="3188750" y="2392776"/>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 name="Content Placeholder 9">
            <a:extLst>
              <a:ext uri="{FF2B5EF4-FFF2-40B4-BE49-F238E27FC236}">
                <a16:creationId xmlns:a16="http://schemas.microsoft.com/office/drawing/2014/main" id="{200725C1-3C06-467B-2782-C6D04A97099B}"/>
              </a:ext>
            </a:extLst>
          </p:cNvPr>
          <p:cNvSpPr>
            <a:spLocks noGrp="1"/>
          </p:cNvSpPr>
          <p:nvPr>
            <p:ph idx="1"/>
          </p:nvPr>
        </p:nvSpPr>
        <p:spPr>
          <a:xfrm>
            <a:off x="6203537" y="1327365"/>
            <a:ext cx="5393361" cy="5165510"/>
          </a:xfrm>
        </p:spPr>
        <p:txBody>
          <a:bodyPr>
            <a:normAutofit/>
          </a:bodyPr>
          <a:lstStyle/>
          <a:p>
            <a:pPr marL="0" indent="0">
              <a:buNone/>
            </a:pPr>
            <a:r>
              <a:rPr lang="en-US" dirty="0">
                <a:latin typeface="Chalkboard" panose="03050602040202020205" pitchFamily="66" charset="77"/>
              </a:rPr>
              <a:t>Special thanks to </a:t>
            </a:r>
          </a:p>
          <a:p>
            <a:r>
              <a:rPr lang="en-US" b="1" dirty="0">
                <a:latin typeface="Chalkboard" panose="03050602040202020205" pitchFamily="66" charset="77"/>
              </a:rPr>
              <a:t>Njoki Otieno (</a:t>
            </a:r>
            <a:r>
              <a:rPr lang="en-US" dirty="0">
                <a:latin typeface="Chalkboard" panose="03050602040202020205" pitchFamily="66" charset="77"/>
              </a:rPr>
              <a:t>Women Fighting Aids in Kenya) </a:t>
            </a:r>
          </a:p>
          <a:p>
            <a:r>
              <a:rPr lang="en-US" b="1" dirty="0">
                <a:latin typeface="Chalkboard" panose="03050602040202020205" pitchFamily="66" charset="77"/>
              </a:rPr>
              <a:t>Maurine Murenga </a:t>
            </a:r>
            <a:r>
              <a:rPr lang="en-US" dirty="0">
                <a:latin typeface="Chalkboard" panose="03050602040202020205" pitchFamily="66" charset="77"/>
              </a:rPr>
              <a:t>(Lean on Me Foundation) and </a:t>
            </a:r>
          </a:p>
          <a:p>
            <a:r>
              <a:rPr lang="en-US" dirty="0">
                <a:latin typeface="Chalkboard" panose="03050602040202020205" pitchFamily="66" charset="77"/>
              </a:rPr>
              <a:t>The late  </a:t>
            </a:r>
            <a:r>
              <a:rPr lang="en-US" b="1" dirty="0">
                <a:latin typeface="Chalkboard" panose="03050602040202020205" pitchFamily="66" charset="77"/>
              </a:rPr>
              <a:t>Inviolata Mmbwavi </a:t>
            </a:r>
            <a:r>
              <a:rPr lang="en-US" dirty="0">
                <a:latin typeface="Chalkboard" panose="03050602040202020205" pitchFamily="66" charset="77"/>
              </a:rPr>
              <a:t>of (Grassroots Empowerment Trust) </a:t>
            </a:r>
          </a:p>
          <a:p>
            <a:r>
              <a:rPr lang="en-US" dirty="0">
                <a:latin typeface="Chalkboard" panose="03050602040202020205" pitchFamily="66" charset="77"/>
              </a:rPr>
              <a:t>Ensured that forced and coerced sterilization became everybody’s business. </a:t>
            </a:r>
          </a:p>
          <a:p>
            <a:r>
              <a:rPr lang="en-US" dirty="0">
                <a:latin typeface="Chalkboard" panose="03050602040202020205" pitchFamily="66" charset="77"/>
              </a:rPr>
              <a:t>Helped shift the debate on non-consensual sterilization of WLHIV from the private arena in the confines of psychosocial support groups to the public domain in Kenya. </a:t>
            </a:r>
          </a:p>
          <a:p>
            <a:pPr marL="0" indent="0">
              <a:buNone/>
            </a:pPr>
            <a:r>
              <a:rPr lang="en-US" dirty="0">
                <a:latin typeface="Chalkboard" panose="03050602040202020205" pitchFamily="66" charset="77"/>
              </a:rPr>
              <a:t>We documented the experiences of  40 Women through a 10 minute video documentary and a book dubbed </a:t>
            </a:r>
            <a:r>
              <a:rPr lang="en-US" i="1" dirty="0">
                <a:latin typeface="Chalkboard" panose="03050602040202020205" pitchFamily="66" charset="77"/>
              </a:rPr>
              <a:t>“Robbed of Choice”.  </a:t>
            </a:r>
          </a:p>
          <a:p>
            <a:pPr marL="0" indent="0">
              <a:buNone/>
            </a:pPr>
            <a:endParaRPr lang="en-US" dirty="0"/>
          </a:p>
        </p:txBody>
      </p:sp>
      <p:pic>
        <p:nvPicPr>
          <p:cNvPr id="7" name="Picture 6">
            <a:extLst>
              <a:ext uri="{FF2B5EF4-FFF2-40B4-BE49-F238E27FC236}">
                <a16:creationId xmlns:a16="http://schemas.microsoft.com/office/drawing/2014/main" id="{868DBFDF-5DE1-8B4F-B4B0-C042AE44D967}"/>
              </a:ext>
            </a:extLst>
          </p:cNvPr>
          <p:cNvPicPr>
            <a:picLocks noChangeAspect="1"/>
          </p:cNvPicPr>
          <p:nvPr/>
        </p:nvPicPr>
        <p:blipFill>
          <a:blip r:embed="rId5"/>
          <a:stretch>
            <a:fillRect/>
          </a:stretch>
        </p:blipFill>
        <p:spPr>
          <a:xfrm>
            <a:off x="10633262" y="-3175"/>
            <a:ext cx="1549400" cy="736600"/>
          </a:xfrm>
          <a:prstGeom prst="rect">
            <a:avLst/>
          </a:prstGeom>
        </p:spPr>
      </p:pic>
    </p:spTree>
    <p:extLst>
      <p:ext uri="{BB962C8B-B14F-4D97-AF65-F5344CB8AC3E}">
        <p14:creationId xmlns:p14="http://schemas.microsoft.com/office/powerpoint/2010/main" val="155799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6CF6-AF9C-784E-A1E2-0248639B456B}"/>
              </a:ext>
            </a:extLst>
          </p:cNvPr>
          <p:cNvSpPr>
            <a:spLocks noGrp="1"/>
          </p:cNvSpPr>
          <p:nvPr>
            <p:ph type="title"/>
          </p:nvPr>
        </p:nvSpPr>
        <p:spPr>
          <a:xfrm>
            <a:off x="793662" y="386930"/>
            <a:ext cx="10066122" cy="1298448"/>
          </a:xfrm>
        </p:spPr>
        <p:txBody>
          <a:bodyPr anchor="b">
            <a:normAutofit/>
          </a:bodyPr>
          <a:lstStyle/>
          <a:p>
            <a:r>
              <a:rPr lang="en-US" sz="4800" b="1">
                <a:latin typeface="Chalkboard" panose="03050602040202020205" pitchFamily="66" charset="77"/>
              </a:rPr>
              <a:t>Acknowledgement.</a:t>
            </a:r>
            <a:endParaRPr lang="en-US" sz="4800"/>
          </a:p>
        </p:txBody>
      </p:sp>
      <p:sp>
        <p:nvSpPr>
          <p:cNvPr id="3" name="Content Placeholder 2">
            <a:extLst>
              <a:ext uri="{FF2B5EF4-FFF2-40B4-BE49-F238E27FC236}">
                <a16:creationId xmlns:a16="http://schemas.microsoft.com/office/drawing/2014/main" id="{E6FA4283-17DF-8046-93CC-BB9437C03748}"/>
              </a:ext>
            </a:extLst>
          </p:cNvPr>
          <p:cNvSpPr>
            <a:spLocks noGrp="1"/>
          </p:cNvSpPr>
          <p:nvPr>
            <p:ph idx="1"/>
          </p:nvPr>
        </p:nvSpPr>
        <p:spPr>
          <a:xfrm>
            <a:off x="372533" y="2202045"/>
            <a:ext cx="5379662" cy="3996454"/>
          </a:xfrm>
        </p:spPr>
        <p:txBody>
          <a:bodyPr anchor="ctr">
            <a:normAutofit/>
          </a:bodyPr>
          <a:lstStyle/>
          <a:p>
            <a:r>
              <a:rPr lang="en-US" sz="1400" dirty="0">
                <a:latin typeface="Chalkboard" panose="03050602040202020205" pitchFamily="66" charset="77"/>
              </a:rPr>
              <a:t>Financial resource partners in the Open Society Foundations, Lydia Guterman and Tamar Ezer and Anne Gathumbi of Open Society Initiative for Eastern Africa. </a:t>
            </a:r>
          </a:p>
          <a:p>
            <a:r>
              <a:rPr lang="en-US" sz="1400" dirty="0">
                <a:latin typeface="Chalkboard" panose="03050602040202020205" pitchFamily="66" charset="77"/>
              </a:rPr>
              <a:t>Special thanks to the Namibia Women’s Health Network campaign to end the forced sterilization of HIV positive women. The campaign set precedence and inspired the movement of women living with HIV in Kenya to share their own experiences on nonconsensual sterilization.</a:t>
            </a:r>
          </a:p>
          <a:p>
            <a:r>
              <a:rPr lang="en-US" sz="1400" dirty="0">
                <a:latin typeface="Chalkboard" panose="03050602040202020205" pitchFamily="66" charset="77"/>
              </a:rPr>
              <a:t>Dr Kihara Anne-Beatrice Consultant, Lecturer University of Nairobi (Obstetrics/ Gynecology Dept) Vice-Chairperson KOGS</a:t>
            </a:r>
          </a:p>
          <a:p>
            <a:r>
              <a:rPr lang="en-US" sz="1400" dirty="0">
                <a:latin typeface="Chalkboard" panose="03050602040202020205" pitchFamily="66" charset="77"/>
              </a:rPr>
              <a:t>Gender and Media Network that helped document the stories of the women and finally </a:t>
            </a:r>
          </a:p>
          <a:p>
            <a:r>
              <a:rPr lang="en-US" sz="1400" dirty="0">
                <a:latin typeface="Chalkboard" panose="03050602040202020205" pitchFamily="66" charset="77"/>
              </a:rPr>
              <a:t>KELIN that provided probono legal services and stayed on to ensure women received justice. </a:t>
            </a:r>
          </a:p>
        </p:txBody>
      </p:sp>
      <p:pic>
        <p:nvPicPr>
          <p:cNvPr id="4" name="Picture 2">
            <a:extLst>
              <a:ext uri="{FF2B5EF4-FFF2-40B4-BE49-F238E27FC236}">
                <a16:creationId xmlns:a16="http://schemas.microsoft.com/office/drawing/2014/main" id="{B5B53B76-E99B-204B-8F93-013144033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08" r="1260"/>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300C2AC-C401-5949-A926-81CD7342A2A6}"/>
              </a:ext>
            </a:extLst>
          </p:cNvPr>
          <p:cNvPicPr>
            <a:picLocks noChangeAspect="1"/>
          </p:cNvPicPr>
          <p:nvPr/>
        </p:nvPicPr>
        <p:blipFill>
          <a:blip r:embed="rId3"/>
          <a:stretch>
            <a:fillRect/>
          </a:stretch>
        </p:blipFill>
        <p:spPr>
          <a:xfrm>
            <a:off x="0" y="0"/>
            <a:ext cx="825500" cy="939800"/>
          </a:xfrm>
          <a:prstGeom prst="rect">
            <a:avLst/>
          </a:prstGeom>
        </p:spPr>
      </p:pic>
      <p:pic>
        <p:nvPicPr>
          <p:cNvPr id="7" name="Picture 6">
            <a:extLst>
              <a:ext uri="{FF2B5EF4-FFF2-40B4-BE49-F238E27FC236}">
                <a16:creationId xmlns:a16="http://schemas.microsoft.com/office/drawing/2014/main" id="{E896638E-DE28-D44F-B4CB-C38FB06FCAD1}"/>
              </a:ext>
            </a:extLst>
          </p:cNvPr>
          <p:cNvPicPr>
            <a:picLocks noChangeAspect="1"/>
          </p:cNvPicPr>
          <p:nvPr/>
        </p:nvPicPr>
        <p:blipFill>
          <a:blip r:embed="rId4"/>
          <a:stretch>
            <a:fillRect/>
          </a:stretch>
        </p:blipFill>
        <p:spPr>
          <a:xfrm>
            <a:off x="10623638" y="0"/>
            <a:ext cx="1549400" cy="736600"/>
          </a:xfrm>
          <a:prstGeom prst="rect">
            <a:avLst/>
          </a:prstGeom>
        </p:spPr>
      </p:pic>
    </p:spTree>
    <p:extLst>
      <p:ext uri="{BB962C8B-B14F-4D97-AF65-F5344CB8AC3E}">
        <p14:creationId xmlns:p14="http://schemas.microsoft.com/office/powerpoint/2010/main" val="315544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Using evidence from the PLHIV Stigma Index for a rights-based approach in the AIDS response">
            <a:hlinkClick r:id="" action="ppaction://media"/>
            <a:extLst>
              <a:ext uri="{FF2B5EF4-FFF2-40B4-BE49-F238E27FC236}">
                <a16:creationId xmlns:a16="http://schemas.microsoft.com/office/drawing/2014/main" id="{7BE84C55-06C1-0680-E739-9C6F748EB69E}"/>
              </a:ext>
            </a:extLst>
          </p:cNvPr>
          <p:cNvPicPr>
            <a:picLocks noRot="1" noChangeAspect="1"/>
          </p:cNvPicPr>
          <p:nvPr>
            <a:videoFile r:link="rId1"/>
          </p:nvPr>
        </p:nvPicPr>
        <p:blipFill>
          <a:blip r:embed="rId4"/>
          <a:stretch>
            <a:fillRect/>
          </a:stretch>
        </p:blipFill>
        <p:spPr>
          <a:xfrm>
            <a:off x="-51910" y="87524"/>
            <a:ext cx="12295820" cy="6682952"/>
          </a:xfrm>
          <a:prstGeom prst="rect">
            <a:avLst/>
          </a:prstGeom>
        </p:spPr>
      </p:pic>
    </p:spTree>
    <p:extLst>
      <p:ext uri="{BB962C8B-B14F-4D97-AF65-F5344CB8AC3E}">
        <p14:creationId xmlns:p14="http://schemas.microsoft.com/office/powerpoint/2010/main" val="35920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D102B95-CCD9-48DC-BFEC-5EC705374F69}"/>
              </a:ext>
            </a:extLst>
          </p:cNvPr>
          <p:cNvSpPr>
            <a:spLocks noGrp="1"/>
          </p:cNvSpPr>
          <p:nvPr>
            <p:ph type="body" sz="quarter" idx="12"/>
          </p:nvPr>
        </p:nvSpPr>
        <p:spPr>
          <a:xfrm>
            <a:off x="3958884" y="1428750"/>
            <a:ext cx="7915502" cy="5943600"/>
          </a:xfrm>
        </p:spPr>
        <p:txBody>
          <a:bodyPr/>
          <a:lstStyle/>
          <a:p>
            <a:pPr marL="0" indent="0">
              <a:buNone/>
            </a:pPr>
            <a:r>
              <a:rPr lang="en-GB" sz="3600" noProof="0" dirty="0"/>
              <a:t>Next in the “Shifting </a:t>
            </a:r>
            <a:r>
              <a:rPr lang="en-GB" sz="3600" dirty="0"/>
              <a:t>m</a:t>
            </a:r>
            <a:r>
              <a:rPr lang="en-GB" sz="3600" noProof="0" dirty="0" err="1"/>
              <a:t>indsets</a:t>
            </a:r>
            <a:r>
              <a:rPr lang="en-GB" sz="3600" noProof="0" dirty="0"/>
              <a:t>” webinar series:</a:t>
            </a:r>
          </a:p>
          <a:p>
            <a:pPr marL="0" indent="0">
              <a:buNone/>
            </a:pPr>
            <a:endParaRPr lang="en-GB" sz="3600" dirty="0"/>
          </a:p>
          <a:p>
            <a:pPr marL="0" indent="0">
              <a:buNone/>
            </a:pPr>
            <a:r>
              <a:rPr lang="en-US" sz="3600" noProof="0" dirty="0">
                <a:solidFill>
                  <a:schemeClr val="tx1"/>
                </a:solidFill>
                <a:latin typeface="+mj-lt"/>
              </a:rPr>
              <a:t>Addressing internalized stigma and understanding the importance of language in the HIV response</a:t>
            </a:r>
          </a:p>
          <a:p>
            <a:pPr marL="0" indent="0">
              <a:buNone/>
            </a:pPr>
            <a:endParaRPr lang="en-US" sz="3600" dirty="0"/>
          </a:p>
          <a:p>
            <a:pPr marL="0" indent="0">
              <a:buNone/>
            </a:pPr>
            <a:r>
              <a:rPr lang="en-US" sz="3600" noProof="0" dirty="0"/>
              <a:t>3 July 2024, 3:00-4:00pm CEST</a:t>
            </a:r>
            <a:endParaRPr lang="en-GB" sz="3600" noProof="0" dirty="0"/>
          </a:p>
        </p:txBody>
      </p:sp>
      <p:pic>
        <p:nvPicPr>
          <p:cNvPr id="1026" name="Picture 2">
            <a:extLst>
              <a:ext uri="{FF2B5EF4-FFF2-40B4-BE49-F238E27FC236}">
                <a16:creationId xmlns:a16="http://schemas.microsoft.com/office/drawing/2014/main" id="{3712B1B4-52AC-3B9D-A02B-C50A1F96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48" y="2102894"/>
            <a:ext cx="3526971" cy="3526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4B9002-5BA6-DDAD-5354-0A51116EFBE0}"/>
              </a:ext>
            </a:extLst>
          </p:cNvPr>
          <p:cNvSpPr txBox="1"/>
          <p:nvPr/>
        </p:nvSpPr>
        <p:spPr>
          <a:xfrm>
            <a:off x="602365" y="1902839"/>
            <a:ext cx="3299369" cy="400110"/>
          </a:xfrm>
          <a:prstGeom prst="rect">
            <a:avLst/>
          </a:prstGeom>
          <a:noFill/>
        </p:spPr>
        <p:txBody>
          <a:bodyPr wrap="square" rtlCol="0">
            <a:spAutoFit/>
          </a:bodyPr>
          <a:lstStyle/>
          <a:p>
            <a:r>
              <a:rPr lang="en-US" sz="2000" dirty="0">
                <a:latin typeface="+mj-lt"/>
              </a:rPr>
              <a:t>Scan code to register!</a:t>
            </a:r>
          </a:p>
        </p:txBody>
      </p:sp>
      <p:pic>
        <p:nvPicPr>
          <p:cNvPr id="6" name="Picture 5">
            <a:extLst>
              <a:ext uri="{FF2B5EF4-FFF2-40B4-BE49-F238E27FC236}">
                <a16:creationId xmlns:a16="http://schemas.microsoft.com/office/drawing/2014/main" id="{F6506111-DE34-B9B8-171F-A5EB4B9DFDDA}"/>
              </a:ext>
            </a:extLst>
          </p:cNvPr>
          <p:cNvPicPr>
            <a:picLocks noChangeAspect="1"/>
          </p:cNvPicPr>
          <p:nvPr/>
        </p:nvPicPr>
        <p:blipFill>
          <a:blip r:embed="rId4"/>
          <a:stretch>
            <a:fillRect/>
          </a:stretch>
        </p:blipFill>
        <p:spPr>
          <a:xfrm>
            <a:off x="11151106" y="333374"/>
            <a:ext cx="723280" cy="466726"/>
          </a:xfrm>
          <a:prstGeom prst="rect">
            <a:avLst/>
          </a:prstGeom>
        </p:spPr>
      </p:pic>
      <p:sp>
        <p:nvSpPr>
          <p:cNvPr id="2" name="TextBox 1">
            <a:extLst>
              <a:ext uri="{FF2B5EF4-FFF2-40B4-BE49-F238E27FC236}">
                <a16:creationId xmlns:a16="http://schemas.microsoft.com/office/drawing/2014/main" id="{2F228C71-EAEC-D80C-2F64-15A2BBEAD6D5}"/>
              </a:ext>
            </a:extLst>
          </p:cNvPr>
          <p:cNvSpPr txBox="1"/>
          <p:nvPr/>
        </p:nvSpPr>
        <p:spPr>
          <a:xfrm>
            <a:off x="3851819" y="6155294"/>
            <a:ext cx="8452206" cy="369332"/>
          </a:xfrm>
          <a:prstGeom prst="rect">
            <a:avLst/>
          </a:prstGeom>
          <a:noFill/>
        </p:spPr>
        <p:txBody>
          <a:bodyPr wrap="square" rtlCol="0">
            <a:spAutoFit/>
          </a:bodyPr>
          <a:lstStyle/>
          <a:p>
            <a:r>
              <a:rPr lang="en-US" sz="1800" dirty="0">
                <a:effectLst/>
              </a:rPr>
              <a:t>Contact: nostigma@iasociety.org</a:t>
            </a:r>
            <a:endParaRPr lang="en-US" dirty="0"/>
          </a:p>
        </p:txBody>
      </p:sp>
    </p:spTree>
    <p:extLst>
      <p:ext uri="{BB962C8B-B14F-4D97-AF65-F5344CB8AC3E}">
        <p14:creationId xmlns:p14="http://schemas.microsoft.com/office/powerpoint/2010/main" val="394032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p:txBody>
          <a:bodyPr/>
          <a:lstStyle/>
          <a:p>
            <a:r>
              <a:rPr lang="en-GB" noProof="0" dirty="0"/>
              <a:t>Webinar 1</a:t>
            </a:r>
          </a:p>
        </p:txBody>
      </p:sp>
      <p:sp>
        <p:nvSpPr>
          <p:cNvPr id="3" name="Textplatzhalter 2">
            <a:extLst>
              <a:ext uri="{FF2B5EF4-FFF2-40B4-BE49-F238E27FC236}">
                <a16:creationId xmlns:a16="http://schemas.microsoft.com/office/drawing/2014/main" id="{BB3C1C46-A697-4F61-B415-46A47B124A3B}"/>
              </a:ext>
            </a:extLst>
          </p:cNvPr>
          <p:cNvSpPr>
            <a:spLocks noGrp="1"/>
          </p:cNvSpPr>
          <p:nvPr>
            <p:ph type="body" sz="quarter" idx="11"/>
          </p:nvPr>
        </p:nvSpPr>
        <p:spPr>
          <a:xfrm>
            <a:off x="442912" y="2214282"/>
            <a:ext cx="6165127" cy="3843618"/>
          </a:xfrm>
        </p:spPr>
        <p:txBody>
          <a:bodyPr/>
          <a:lstStyle/>
          <a:p>
            <a:r>
              <a:rPr lang="en-US" i="0" dirty="0">
                <a:solidFill>
                  <a:srgbClr val="000000"/>
                </a:solidFill>
                <a:effectLst/>
                <a:highlight>
                  <a:srgbClr val="FFFFFF"/>
                </a:highlight>
                <a:ea typeface="IAS Ribbon Sans Regular" pitchFamily="50" charset="0"/>
              </a:rPr>
              <a:t>From data to action: How communities are using evidence-based advocacy to reduce HIV-related stigma and discrimination</a:t>
            </a:r>
            <a:endParaRPr lang="en-GB" noProof="0" dirty="0">
              <a:ea typeface="IAS Ribbon Sans Regular" pitchFamily="50" charset="0"/>
            </a:endParaRPr>
          </a:p>
        </p:txBody>
      </p:sp>
      <p:pic>
        <p:nvPicPr>
          <p:cNvPr id="7" name="Picture 6">
            <a:extLst>
              <a:ext uri="{FF2B5EF4-FFF2-40B4-BE49-F238E27FC236}">
                <a16:creationId xmlns:a16="http://schemas.microsoft.com/office/drawing/2014/main" id="{B03EE3BD-7ADA-02CE-025C-ADC3B3CE8534}"/>
              </a:ext>
            </a:extLst>
          </p:cNvPr>
          <p:cNvPicPr>
            <a:picLocks noChangeAspect="1"/>
          </p:cNvPicPr>
          <p:nvPr/>
        </p:nvPicPr>
        <p:blipFill>
          <a:blip r:embed="rId3"/>
          <a:stretch>
            <a:fillRect/>
          </a:stretch>
        </p:blipFill>
        <p:spPr>
          <a:xfrm>
            <a:off x="6735761" y="0"/>
            <a:ext cx="10026651" cy="6858000"/>
          </a:xfrm>
          <a:prstGeom prst="rect">
            <a:avLst/>
          </a:prstGeom>
        </p:spPr>
      </p:pic>
    </p:spTree>
    <p:extLst>
      <p:ext uri="{BB962C8B-B14F-4D97-AF65-F5344CB8AC3E}">
        <p14:creationId xmlns:p14="http://schemas.microsoft.com/office/powerpoint/2010/main" val="18146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EEFD89-39A9-4E90-8EF8-DE6C1AB52180}"/>
              </a:ext>
            </a:extLst>
          </p:cNvPr>
          <p:cNvSpPr>
            <a:spLocks noGrp="1"/>
          </p:cNvSpPr>
          <p:nvPr>
            <p:ph type="body" sz="quarter" idx="12"/>
          </p:nvPr>
        </p:nvSpPr>
        <p:spPr>
          <a:xfrm>
            <a:off x="5429693" y="1485900"/>
            <a:ext cx="6762307" cy="4711385"/>
          </a:xfrm>
        </p:spPr>
        <p:txBody>
          <a:bodyPr/>
          <a:lstStyle/>
          <a:p>
            <a:pPr marL="0" indent="0">
              <a:buNone/>
            </a:pPr>
            <a:r>
              <a:rPr lang="en-US" sz="3600" dirty="0"/>
              <a:t>About the IAS Heart of Stigma </a:t>
            </a:r>
            <a:r>
              <a:rPr lang="en-US" sz="3600" dirty="0" err="1"/>
              <a:t>programme</a:t>
            </a:r>
            <a:r>
              <a:rPr lang="en-US" sz="3600" dirty="0"/>
              <a:t>:</a:t>
            </a:r>
          </a:p>
          <a:p>
            <a:pPr marL="0" indent="0">
              <a:buNone/>
            </a:pPr>
            <a:r>
              <a:rPr lang="en-US" sz="3600" dirty="0">
                <a:latin typeface="+mj-lt"/>
              </a:rPr>
              <a:t>www.iasociety.org</a:t>
            </a:r>
          </a:p>
          <a:p>
            <a:pPr marL="0" indent="0">
              <a:buNone/>
            </a:pPr>
            <a:endParaRPr lang="en-US" sz="3600" dirty="0"/>
          </a:p>
          <a:p>
            <a:pPr marL="0" indent="0">
              <a:buNone/>
            </a:pPr>
            <a:endParaRPr lang="en-US" sz="3600" dirty="0"/>
          </a:p>
          <a:p>
            <a:pPr marL="0" indent="0">
              <a:buNone/>
            </a:pPr>
            <a:r>
              <a:rPr lang="en-US" sz="3600" dirty="0"/>
              <a:t>About the PLHIV Stigma Index: </a:t>
            </a:r>
            <a:r>
              <a:rPr lang="en-US" sz="3600" dirty="0">
                <a:latin typeface="+mj-lt"/>
              </a:rPr>
              <a:t>www.stigmaindex.org</a:t>
            </a:r>
          </a:p>
        </p:txBody>
      </p:sp>
      <p:pic>
        <p:nvPicPr>
          <p:cNvPr id="1026" name="Picture 2" descr="A woman sitting in a pink-walled room looking over her shoulder to her side">
            <a:extLst>
              <a:ext uri="{FF2B5EF4-FFF2-40B4-BE49-F238E27FC236}">
                <a16:creationId xmlns:a16="http://schemas.microsoft.com/office/drawing/2014/main" id="{E8397965-D134-6EAD-3422-AB1BDD8E7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18" y="1485900"/>
            <a:ext cx="1049847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A43470-72D2-7FF1-2FEF-7CD8471A16AD}"/>
              </a:ext>
            </a:extLst>
          </p:cNvPr>
          <p:cNvSpPr txBox="1"/>
          <p:nvPr/>
        </p:nvSpPr>
        <p:spPr>
          <a:xfrm>
            <a:off x="0" y="6057900"/>
            <a:ext cx="8452206" cy="307777"/>
          </a:xfrm>
          <a:prstGeom prst="rect">
            <a:avLst/>
          </a:prstGeom>
          <a:noFill/>
        </p:spPr>
        <p:txBody>
          <a:bodyPr wrap="square" rtlCol="0">
            <a:spAutoFit/>
          </a:bodyPr>
          <a:lstStyle/>
          <a:p>
            <a:r>
              <a:rPr lang="en-US" sz="1400" dirty="0"/>
              <a:t>Image: </a:t>
            </a:r>
            <a:r>
              <a:rPr lang="en-US" sz="1400" dirty="0" err="1"/>
              <a:t>Sydelle</a:t>
            </a:r>
            <a:r>
              <a:rPr lang="en-US" sz="1400" dirty="0"/>
              <a:t> Willow Smith</a:t>
            </a:r>
          </a:p>
        </p:txBody>
      </p:sp>
      <p:pic>
        <p:nvPicPr>
          <p:cNvPr id="3" name="Picture 2">
            <a:extLst>
              <a:ext uri="{FF2B5EF4-FFF2-40B4-BE49-F238E27FC236}">
                <a16:creationId xmlns:a16="http://schemas.microsoft.com/office/drawing/2014/main" id="{A13AA89E-DA23-7D1E-A99E-E8C92C4F201C}"/>
              </a:ext>
            </a:extLst>
          </p:cNvPr>
          <p:cNvPicPr>
            <a:picLocks noChangeAspect="1"/>
          </p:cNvPicPr>
          <p:nvPr/>
        </p:nvPicPr>
        <p:blipFill>
          <a:blip r:embed="rId3"/>
          <a:stretch>
            <a:fillRect/>
          </a:stretch>
        </p:blipFill>
        <p:spPr>
          <a:xfrm>
            <a:off x="11163300" y="180974"/>
            <a:ext cx="752801" cy="485775"/>
          </a:xfrm>
          <a:prstGeom prst="rect">
            <a:avLst/>
          </a:prstGeom>
        </p:spPr>
      </p:pic>
    </p:spTree>
    <p:extLst>
      <p:ext uri="{BB962C8B-B14F-4D97-AF65-F5344CB8AC3E}">
        <p14:creationId xmlns:p14="http://schemas.microsoft.com/office/powerpoint/2010/main" val="2485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836304" y="1178234"/>
            <a:ext cx="7732366" cy="1260000"/>
          </a:xfrm>
        </p:spPr>
        <p:txBody>
          <a:bodyPr/>
          <a:lstStyle/>
          <a:p>
            <a:r>
              <a:rPr lang="en-US" dirty="0"/>
              <a:t>Panel discussion</a:t>
            </a:r>
          </a:p>
        </p:txBody>
      </p:sp>
      <p:pic>
        <p:nvPicPr>
          <p:cNvPr id="7" name="Content Placeholder 6" descr="A person standing in front of a sign&#10;&#10;Description automatically generated">
            <a:extLst>
              <a:ext uri="{FF2B5EF4-FFF2-40B4-BE49-F238E27FC236}">
                <a16:creationId xmlns:a16="http://schemas.microsoft.com/office/drawing/2014/main" id="{3A31B738-1E0C-45D5-C752-F6B8243738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r="18723" b="21757"/>
          <a:stretch/>
        </p:blipFill>
        <p:spPr>
          <a:xfrm>
            <a:off x="827065" y="2231271"/>
            <a:ext cx="2432183" cy="2576120"/>
          </a:xfrm>
        </p:spPr>
      </p:pic>
      <p:pic>
        <p:nvPicPr>
          <p:cNvPr id="8" name="Picture 7">
            <a:extLst>
              <a:ext uri="{FF2B5EF4-FFF2-40B4-BE49-F238E27FC236}">
                <a16:creationId xmlns:a16="http://schemas.microsoft.com/office/drawing/2014/main" id="{D5927A26-EEEE-1A21-8414-F014C0B6480A}"/>
              </a:ext>
            </a:extLst>
          </p:cNvPr>
          <p:cNvPicPr>
            <a:picLocks noChangeAspect="1"/>
          </p:cNvPicPr>
          <p:nvPr/>
        </p:nvPicPr>
        <p:blipFill rotWithShape="1">
          <a:blip r:embed="rId4"/>
          <a:srcRect l="28294" r="13140" b="8799"/>
          <a:stretch/>
        </p:blipFill>
        <p:spPr>
          <a:xfrm>
            <a:off x="4702487" y="2270738"/>
            <a:ext cx="2498758" cy="2576120"/>
          </a:xfrm>
          <a:prstGeom prst="rect">
            <a:avLst/>
          </a:prstGeom>
        </p:spPr>
      </p:pic>
      <p:sp>
        <p:nvSpPr>
          <p:cNvPr id="9" name="TextBox 8">
            <a:extLst>
              <a:ext uri="{FF2B5EF4-FFF2-40B4-BE49-F238E27FC236}">
                <a16:creationId xmlns:a16="http://schemas.microsoft.com/office/drawing/2014/main" id="{73AB29F9-A340-16DE-F136-831BADBA8B78}"/>
              </a:ext>
            </a:extLst>
          </p:cNvPr>
          <p:cNvSpPr txBox="1"/>
          <p:nvPr/>
        </p:nvSpPr>
        <p:spPr>
          <a:xfrm>
            <a:off x="827065" y="4909312"/>
            <a:ext cx="2739334" cy="1200329"/>
          </a:xfrm>
          <a:prstGeom prst="rect">
            <a:avLst/>
          </a:prstGeom>
          <a:noFill/>
        </p:spPr>
        <p:txBody>
          <a:bodyPr wrap="square" rtlCol="0">
            <a:spAutoFit/>
          </a:bodyPr>
          <a:lstStyle/>
          <a:p>
            <a:r>
              <a:rPr lang="en-US" dirty="0"/>
              <a:t>Adama Ouedraogo </a:t>
            </a:r>
          </a:p>
          <a:p>
            <a:r>
              <a:rPr lang="en-US" dirty="0"/>
              <a:t>REGIPIV (network of people living with HIV),</a:t>
            </a:r>
            <a:br>
              <a:rPr lang="en-US" dirty="0"/>
            </a:br>
            <a:r>
              <a:rPr lang="en-US" dirty="0"/>
              <a:t>Burkina Faso</a:t>
            </a:r>
          </a:p>
        </p:txBody>
      </p:sp>
      <p:sp>
        <p:nvSpPr>
          <p:cNvPr id="10" name="TextBox 9">
            <a:extLst>
              <a:ext uri="{FF2B5EF4-FFF2-40B4-BE49-F238E27FC236}">
                <a16:creationId xmlns:a16="http://schemas.microsoft.com/office/drawing/2014/main" id="{EA4AFCEC-A21B-7A78-3C7C-A49AD574621A}"/>
              </a:ext>
            </a:extLst>
          </p:cNvPr>
          <p:cNvSpPr txBox="1"/>
          <p:nvPr/>
        </p:nvSpPr>
        <p:spPr>
          <a:xfrm>
            <a:off x="4603409" y="4920454"/>
            <a:ext cx="2525917" cy="923330"/>
          </a:xfrm>
          <a:prstGeom prst="rect">
            <a:avLst/>
          </a:prstGeom>
          <a:noFill/>
        </p:spPr>
        <p:txBody>
          <a:bodyPr wrap="square" rtlCol="0">
            <a:spAutoFit/>
          </a:bodyPr>
          <a:lstStyle/>
          <a:p>
            <a:r>
              <a:rPr lang="en-US" dirty="0"/>
              <a:t>Edwin Bernard</a:t>
            </a:r>
            <a:br>
              <a:rPr lang="en-US" dirty="0"/>
            </a:br>
            <a:r>
              <a:rPr lang="en-US" dirty="0"/>
              <a:t>HIV Justice Network, the Netherlands</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762529" y="4920454"/>
            <a:ext cx="3404103" cy="923330"/>
          </a:xfrm>
          <a:prstGeom prst="rect">
            <a:avLst/>
          </a:prstGeom>
          <a:noFill/>
        </p:spPr>
        <p:txBody>
          <a:bodyPr wrap="square" rtlCol="0">
            <a:spAutoFit/>
          </a:bodyPr>
          <a:lstStyle/>
          <a:p>
            <a:r>
              <a:rPr lang="en-US" dirty="0"/>
              <a:t>Maurine </a:t>
            </a:r>
            <a:r>
              <a:rPr lang="en-US" dirty="0" err="1"/>
              <a:t>Murenga</a:t>
            </a:r>
            <a:br>
              <a:rPr lang="en-US" dirty="0"/>
            </a:br>
            <a:r>
              <a:rPr lang="en-US" dirty="0"/>
              <a:t>Lean on Me Foundation</a:t>
            </a:r>
            <a:br>
              <a:rPr lang="en-US" dirty="0"/>
            </a:br>
            <a:r>
              <a:rPr lang="en-US" dirty="0"/>
              <a:t>Kenya</a:t>
            </a:r>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5"/>
          <a:stretch>
            <a:fillRect/>
          </a:stretch>
        </p:blipFill>
        <p:spPr>
          <a:xfrm>
            <a:off x="11058525" y="219074"/>
            <a:ext cx="752801" cy="485775"/>
          </a:xfrm>
          <a:prstGeom prst="rect">
            <a:avLst/>
          </a:prstGeom>
        </p:spPr>
      </p:pic>
      <p:pic>
        <p:nvPicPr>
          <p:cNvPr id="4" name="Picture 3" descr="A person wearing glasses and a necklace&#10;&#10;Description automatically generated">
            <a:extLst>
              <a:ext uri="{FF2B5EF4-FFF2-40B4-BE49-F238E27FC236}">
                <a16:creationId xmlns:a16="http://schemas.microsoft.com/office/drawing/2014/main" id="{D378556C-90A3-93E7-5F6C-8E37844F1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2529" y="2281358"/>
            <a:ext cx="2576120" cy="2576120"/>
          </a:xfrm>
          <a:prstGeom prst="rect">
            <a:avLst/>
          </a:prstGeom>
        </p:spPr>
      </p:pic>
    </p:spTree>
    <p:extLst>
      <p:ext uri="{BB962C8B-B14F-4D97-AF65-F5344CB8AC3E}">
        <p14:creationId xmlns:p14="http://schemas.microsoft.com/office/powerpoint/2010/main" val="90517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9B4-A70D-8CFC-ABB4-0F3F97606F3B}"/>
              </a:ext>
            </a:extLst>
          </p:cNvPr>
          <p:cNvSpPr>
            <a:spLocks noGrp="1"/>
          </p:cNvSpPr>
          <p:nvPr>
            <p:ph type="title"/>
          </p:nvPr>
        </p:nvSpPr>
        <p:spPr>
          <a:xfrm>
            <a:off x="442912" y="1231025"/>
            <a:ext cx="6192838" cy="1151076"/>
          </a:xfrm>
        </p:spPr>
        <p:txBody>
          <a:bodyPr/>
          <a:lstStyle/>
          <a:p>
            <a:r>
              <a:rPr lang="en-US" dirty="0" err="1"/>
              <a:t>Programme</a:t>
            </a:r>
            <a:r>
              <a:rPr lang="en-US" dirty="0"/>
              <a:t>:</a:t>
            </a:r>
          </a:p>
        </p:txBody>
      </p:sp>
      <p:sp>
        <p:nvSpPr>
          <p:cNvPr id="3" name="Text Placeholder 2">
            <a:extLst>
              <a:ext uri="{FF2B5EF4-FFF2-40B4-BE49-F238E27FC236}">
                <a16:creationId xmlns:a16="http://schemas.microsoft.com/office/drawing/2014/main" id="{7958B609-8DD1-9C1C-93C3-0B28A9FB4A67}"/>
              </a:ext>
            </a:extLst>
          </p:cNvPr>
          <p:cNvSpPr>
            <a:spLocks noGrp="1"/>
          </p:cNvSpPr>
          <p:nvPr>
            <p:ph type="body" sz="quarter" idx="11"/>
          </p:nvPr>
        </p:nvSpPr>
        <p:spPr>
          <a:xfrm>
            <a:off x="442912" y="2199458"/>
            <a:ext cx="11749088" cy="4696722"/>
          </a:xfrm>
        </p:spPr>
        <p:txBody>
          <a:bodyPr/>
          <a:lstStyle/>
          <a:p>
            <a:pPr marL="742950" indent="-742950">
              <a:buAutoNum type="arabicPeriod"/>
            </a:pPr>
            <a:r>
              <a:rPr lang="en-US" sz="3000" dirty="0">
                <a:latin typeface="+mj-lt"/>
              </a:rPr>
              <a:t>Introduction</a:t>
            </a:r>
            <a:r>
              <a:rPr lang="en-US" sz="3000" dirty="0"/>
              <a:t> – Laurel Sprague (UNAIDS)</a:t>
            </a:r>
            <a:br>
              <a:rPr lang="en-US" sz="3000" dirty="0"/>
            </a:br>
            <a:endParaRPr lang="en-US" sz="3000" dirty="0">
              <a:latin typeface="+mj-lt"/>
            </a:endParaRPr>
          </a:p>
          <a:p>
            <a:pPr marL="742950" indent="-742950">
              <a:buAutoNum type="arabicPeriod"/>
            </a:pPr>
            <a:r>
              <a:rPr lang="en-US" sz="3000" dirty="0">
                <a:latin typeface="+mj-lt"/>
              </a:rPr>
              <a:t>Presentation </a:t>
            </a:r>
            <a:r>
              <a:rPr lang="en-US" sz="3000" dirty="0"/>
              <a:t>– Maurine </a:t>
            </a:r>
            <a:r>
              <a:rPr lang="en-US" sz="3000" dirty="0" err="1"/>
              <a:t>Murenga</a:t>
            </a:r>
            <a:br>
              <a:rPr lang="en-US" sz="3000" dirty="0"/>
            </a:br>
            <a:endParaRPr lang="en-US" sz="3000" dirty="0"/>
          </a:p>
          <a:p>
            <a:pPr marL="742950" indent="-742950">
              <a:buAutoNum type="arabicPeriod"/>
            </a:pPr>
            <a:r>
              <a:rPr lang="en-US" sz="3000" dirty="0">
                <a:latin typeface="+mj-lt"/>
              </a:rPr>
              <a:t>Video: </a:t>
            </a:r>
            <a:r>
              <a:rPr lang="en-US" sz="3000" dirty="0"/>
              <a:t>Using evidence from the PLHIV Stigma Index</a:t>
            </a:r>
            <a:br>
              <a:rPr lang="en-US" sz="3000" dirty="0"/>
            </a:br>
            <a:endParaRPr lang="en-US" sz="3000" dirty="0">
              <a:latin typeface="+mj-lt"/>
            </a:endParaRPr>
          </a:p>
          <a:p>
            <a:pPr marL="742950" indent="-742950">
              <a:buAutoNum type="arabicPeriod"/>
            </a:pPr>
            <a:r>
              <a:rPr lang="en-US" sz="3000" dirty="0">
                <a:latin typeface="+mj-lt"/>
              </a:rPr>
              <a:t>Panel Discussion &amp; Q&amp;A </a:t>
            </a:r>
            <a:r>
              <a:rPr lang="en-US" sz="3000" dirty="0"/>
              <a:t>- Adama Ouedraogo, Edwin Bernard, Maurine </a:t>
            </a:r>
            <a:r>
              <a:rPr lang="en-US" sz="3000" dirty="0" err="1"/>
              <a:t>Murenga</a:t>
            </a:r>
            <a:endParaRPr lang="en-US" sz="3000" dirty="0"/>
          </a:p>
          <a:p>
            <a:pPr marL="742950" indent="-742950">
              <a:buAutoNum type="arabicPeriod"/>
            </a:pPr>
            <a:endParaRPr lang="en-US" sz="3000" dirty="0">
              <a:latin typeface="+mj-lt"/>
            </a:endParaRPr>
          </a:p>
          <a:p>
            <a:pPr marL="742950" indent="-742950">
              <a:buAutoNum type="arabicPeriod"/>
            </a:pPr>
            <a:r>
              <a:rPr lang="en-US" sz="3000" dirty="0">
                <a:latin typeface="+mj-lt"/>
              </a:rPr>
              <a:t>Closing remarks </a:t>
            </a:r>
            <a:r>
              <a:rPr lang="en-US" sz="3000" dirty="0"/>
              <a:t>– Laurel Sprague</a:t>
            </a:r>
          </a:p>
        </p:txBody>
      </p:sp>
    </p:spTree>
    <p:extLst>
      <p:ext uri="{BB962C8B-B14F-4D97-AF65-F5344CB8AC3E}">
        <p14:creationId xmlns:p14="http://schemas.microsoft.com/office/powerpoint/2010/main" val="7224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77361" y="1198406"/>
            <a:ext cx="6192838" cy="1260000"/>
          </a:xfrm>
        </p:spPr>
        <p:txBody>
          <a:bodyPr/>
          <a:lstStyle/>
          <a:p>
            <a:r>
              <a:rPr lang="en-GB" noProof="0" dirty="0"/>
              <a:t>Housekeeping</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230475" y="2101040"/>
            <a:ext cx="6889516" cy="3558554"/>
          </a:xfrm>
        </p:spPr>
        <p:txBody>
          <a:bodyPr/>
          <a:lstStyle/>
          <a:p>
            <a:r>
              <a:rPr lang="en-GB" dirty="0"/>
              <a:t>Participants are muted. If you have questions, please use the </a:t>
            </a:r>
            <a:r>
              <a:rPr lang="en-GB" dirty="0">
                <a:latin typeface="+mj-lt"/>
              </a:rPr>
              <a:t>Q&amp;A box </a:t>
            </a:r>
            <a:r>
              <a:rPr lang="en-GB" dirty="0"/>
              <a:t>at the bottom of your screen (</a:t>
            </a:r>
            <a:r>
              <a:rPr lang="en-GB" u="sng" dirty="0"/>
              <a:t>not</a:t>
            </a:r>
            <a:r>
              <a:rPr lang="en-GB" dirty="0"/>
              <a:t> the </a:t>
            </a:r>
            <a:r>
              <a:rPr lang="en-GB" dirty="0" err="1"/>
              <a:t>chatbox</a:t>
            </a:r>
            <a:r>
              <a:rPr lang="en-GB" dirty="0"/>
              <a:t>). There will be a 15-minute Q&amp;A at the end.</a:t>
            </a:r>
          </a:p>
          <a:p>
            <a:endParaRPr lang="en-GB" noProof="0" dirty="0"/>
          </a:p>
          <a:p>
            <a:r>
              <a:rPr lang="en-GB" noProof="0" dirty="0"/>
              <a:t>Translation is available in</a:t>
            </a:r>
            <a:r>
              <a:rPr lang="en-GB" noProof="0" dirty="0">
                <a:latin typeface="+mj-lt"/>
              </a:rPr>
              <a:t> English, French </a:t>
            </a:r>
            <a:r>
              <a:rPr lang="en-GB" noProof="0" dirty="0"/>
              <a:t>and </a:t>
            </a:r>
            <a:r>
              <a:rPr lang="en-GB" noProof="0" dirty="0">
                <a:latin typeface="+mj-lt"/>
              </a:rPr>
              <a:t>Portuguese</a:t>
            </a:r>
            <a:r>
              <a:rPr lang="en-GB" noProof="0" dirty="0"/>
              <a:t>. To access live translation, click the earth icon at the bottom of your screen and select your preferred channel. </a:t>
            </a:r>
            <a:br>
              <a:rPr lang="en-GB" noProof="0" dirty="0"/>
            </a:br>
            <a:endParaRPr lang="en-GB" noProof="0" dirty="0"/>
          </a:p>
          <a:p>
            <a:r>
              <a:rPr lang="en-GB" dirty="0"/>
              <a:t>The recording will be available on the platform </a:t>
            </a:r>
            <a:r>
              <a:rPr lang="en-GB" dirty="0">
                <a:latin typeface="+mj-lt"/>
              </a:rPr>
              <a:t>IAS+ </a:t>
            </a:r>
            <a:r>
              <a:rPr lang="en-GB" dirty="0"/>
              <a:t>after the webinar.</a:t>
            </a:r>
            <a:endParaRPr lang="en-GB" noProof="0" dirty="0"/>
          </a:p>
        </p:txBody>
      </p:sp>
      <p:pic>
        <p:nvPicPr>
          <p:cNvPr id="7" name="Picture 6">
            <a:extLst>
              <a:ext uri="{FF2B5EF4-FFF2-40B4-BE49-F238E27FC236}">
                <a16:creationId xmlns:a16="http://schemas.microsoft.com/office/drawing/2014/main" id="{9CAB060B-3A40-14CA-367E-C78403024112}"/>
              </a:ext>
            </a:extLst>
          </p:cNvPr>
          <p:cNvPicPr>
            <a:picLocks noChangeAspect="1"/>
          </p:cNvPicPr>
          <p:nvPr/>
        </p:nvPicPr>
        <p:blipFill>
          <a:blip r:embed="rId3"/>
          <a:stretch>
            <a:fillRect/>
          </a:stretch>
        </p:blipFill>
        <p:spPr>
          <a:xfrm>
            <a:off x="7537446" y="2101040"/>
            <a:ext cx="4105274" cy="3345798"/>
          </a:xfrm>
          <a:prstGeom prst="rect">
            <a:avLst/>
          </a:prstGeom>
        </p:spPr>
      </p:pic>
      <p:pic>
        <p:nvPicPr>
          <p:cNvPr id="8" name="Picture 7">
            <a:extLst>
              <a:ext uri="{FF2B5EF4-FFF2-40B4-BE49-F238E27FC236}">
                <a16:creationId xmlns:a16="http://schemas.microsoft.com/office/drawing/2014/main" id="{CBB3DF5D-1699-9B0A-7E22-43F7490494B1}"/>
              </a:ext>
            </a:extLst>
          </p:cNvPr>
          <p:cNvPicPr>
            <a:picLocks noChangeAspect="1"/>
          </p:cNvPicPr>
          <p:nvPr/>
        </p:nvPicPr>
        <p:blipFill>
          <a:blip r:embed="rId4"/>
          <a:stretch>
            <a:fillRect/>
          </a:stretch>
        </p:blipFill>
        <p:spPr>
          <a:xfrm>
            <a:off x="11115675" y="200024"/>
            <a:ext cx="752801" cy="485775"/>
          </a:xfrm>
          <a:prstGeom prst="rect">
            <a:avLst/>
          </a:prstGeom>
        </p:spPr>
      </p:pic>
      <p:pic>
        <p:nvPicPr>
          <p:cNvPr id="3076" name="Picture 4" descr="Interpretation Feature">
            <a:extLst>
              <a:ext uri="{FF2B5EF4-FFF2-40B4-BE49-F238E27FC236}">
                <a16:creationId xmlns:a16="http://schemas.microsoft.com/office/drawing/2014/main" id="{9150A15A-0800-11AC-1A06-1405CD4CB4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29" t="74724" r="54546" b="1081"/>
          <a:stretch/>
        </p:blipFill>
        <p:spPr bwMode="auto">
          <a:xfrm>
            <a:off x="6230231" y="3517128"/>
            <a:ext cx="724369" cy="3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8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42913" y="1506058"/>
            <a:ext cx="8701087" cy="2172089"/>
          </a:xfrm>
        </p:spPr>
        <p:txBody>
          <a:bodyPr/>
          <a:lstStyle/>
          <a:p>
            <a:r>
              <a:rPr lang="en-US" noProof="0" dirty="0">
                <a:solidFill>
                  <a:schemeClr val="accent1"/>
                </a:solidFill>
              </a:rPr>
              <a:t>Community advocacy for the reproductive rights of women living with HIV in Kenya </a:t>
            </a:r>
            <a:endParaRPr lang="en-GB" noProof="0" dirty="0">
              <a:solidFill>
                <a:schemeClr val="accent1"/>
              </a:solidFill>
            </a:endParaRP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442914" y="3429000"/>
            <a:ext cx="7642849" cy="3291841"/>
          </a:xfrm>
        </p:spPr>
        <p:txBody>
          <a:bodyPr/>
          <a:lstStyle/>
          <a:p>
            <a:endParaRPr lang="en-GB" noProof="0" dirty="0"/>
          </a:p>
          <a:p>
            <a:endParaRPr lang="en-GB" noProof="0" dirty="0"/>
          </a:p>
          <a:p>
            <a:pPr marL="0" indent="0">
              <a:buNone/>
            </a:pPr>
            <a:r>
              <a:rPr lang="en-GB" sz="3200" noProof="0" dirty="0"/>
              <a:t>A presentation from Maurine </a:t>
            </a:r>
            <a:r>
              <a:rPr lang="en-GB" sz="3200" noProof="0" dirty="0" err="1"/>
              <a:t>Murenga</a:t>
            </a:r>
            <a:r>
              <a:rPr lang="en-GB" sz="3200" noProof="0" dirty="0"/>
              <a:t> </a:t>
            </a:r>
            <a:br>
              <a:rPr lang="en-GB" noProof="0" dirty="0"/>
            </a:br>
            <a:r>
              <a:rPr lang="en-GB" noProof="0" dirty="0"/>
              <a:t>Lean on Me Foundation</a:t>
            </a:r>
          </a:p>
        </p:txBody>
      </p:sp>
      <p:pic>
        <p:nvPicPr>
          <p:cNvPr id="6" name="Picture 5">
            <a:extLst>
              <a:ext uri="{FF2B5EF4-FFF2-40B4-BE49-F238E27FC236}">
                <a16:creationId xmlns:a16="http://schemas.microsoft.com/office/drawing/2014/main" id="{9F9C3486-E824-4D81-FC1E-46BD9EEF3660}"/>
              </a:ext>
            </a:extLst>
          </p:cNvPr>
          <p:cNvPicPr>
            <a:picLocks noChangeAspect="1"/>
          </p:cNvPicPr>
          <p:nvPr/>
        </p:nvPicPr>
        <p:blipFill>
          <a:blip r:embed="rId3"/>
          <a:stretch>
            <a:fillRect/>
          </a:stretch>
        </p:blipFill>
        <p:spPr>
          <a:xfrm>
            <a:off x="11096625" y="266699"/>
            <a:ext cx="752801" cy="485775"/>
          </a:xfrm>
          <a:prstGeom prst="rect">
            <a:avLst/>
          </a:prstGeom>
        </p:spPr>
      </p:pic>
    </p:spTree>
    <p:extLst>
      <p:ext uri="{BB962C8B-B14F-4D97-AF65-F5344CB8AC3E}">
        <p14:creationId xmlns:p14="http://schemas.microsoft.com/office/powerpoint/2010/main" val="168907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4F32-C192-2647-A928-5BBA8E7AC570}"/>
              </a:ext>
            </a:extLst>
          </p:cNvPr>
          <p:cNvSpPr>
            <a:spLocks noGrp="1"/>
          </p:cNvSpPr>
          <p:nvPr>
            <p:ph type="ctrTitle"/>
          </p:nvPr>
        </p:nvSpPr>
        <p:spPr>
          <a:xfrm>
            <a:off x="6095999" y="728664"/>
            <a:ext cx="5960533" cy="3157080"/>
          </a:xfrm>
          <a:noFill/>
        </p:spPr>
        <p:txBody>
          <a:bodyPr>
            <a:normAutofit/>
          </a:bodyPr>
          <a:lstStyle/>
          <a:p>
            <a:pPr algn="l"/>
            <a:r>
              <a:rPr lang="en-US" sz="5200" b="1" dirty="0">
                <a:solidFill>
                  <a:srgbClr val="7030A0"/>
                </a:solidFill>
                <a:latin typeface="Chalkboard" panose="03050602040202020205" pitchFamily="66" charset="77"/>
              </a:rPr>
              <a:t>Robbed of Choice</a:t>
            </a:r>
            <a:br>
              <a:rPr lang="en-US" sz="5200" dirty="0">
                <a:latin typeface="Chalkboard" panose="03050602040202020205" pitchFamily="66" charset="77"/>
              </a:rPr>
            </a:br>
            <a:r>
              <a:rPr lang="en-US" sz="2200" i="1" dirty="0">
                <a:latin typeface="Chalkboard" panose="03050602040202020205" pitchFamily="66" charset="77"/>
              </a:rPr>
              <a:t>Forced and Coerced Sterilization experiences of Women living with HIV in Kenya </a:t>
            </a:r>
          </a:p>
        </p:txBody>
      </p:sp>
      <p:sp>
        <p:nvSpPr>
          <p:cNvPr id="3" name="Subtitle 2">
            <a:extLst>
              <a:ext uri="{FF2B5EF4-FFF2-40B4-BE49-F238E27FC236}">
                <a16:creationId xmlns:a16="http://schemas.microsoft.com/office/drawing/2014/main" id="{7F554BDB-7AFD-794C-BEA5-1AD6210E4CAB}"/>
              </a:ext>
            </a:extLst>
          </p:cNvPr>
          <p:cNvSpPr>
            <a:spLocks noGrp="1"/>
          </p:cNvSpPr>
          <p:nvPr>
            <p:ph type="subTitle" idx="1"/>
          </p:nvPr>
        </p:nvSpPr>
        <p:spPr>
          <a:xfrm>
            <a:off x="6367461" y="4072045"/>
            <a:ext cx="4984813" cy="2057289"/>
          </a:xfrm>
          <a:noFill/>
        </p:spPr>
        <p:txBody>
          <a:bodyPr>
            <a:normAutofit/>
          </a:bodyPr>
          <a:lstStyle/>
          <a:p>
            <a:pPr algn="l"/>
            <a:endParaRPr lang="en-US" dirty="0"/>
          </a:p>
          <a:p>
            <a:pPr algn="l"/>
            <a:endParaRPr lang="en-US" dirty="0"/>
          </a:p>
          <a:p>
            <a:pPr algn="l"/>
            <a:r>
              <a:rPr lang="en-US" i="1" dirty="0">
                <a:latin typeface="Chalkboard" panose="03050602040202020205" pitchFamily="66" charset="77"/>
              </a:rPr>
              <a:t>Presented by </a:t>
            </a:r>
          </a:p>
          <a:p>
            <a:pPr algn="l"/>
            <a:r>
              <a:rPr lang="en-US" b="1" i="1" dirty="0">
                <a:latin typeface="Chalkboard" panose="03050602040202020205" pitchFamily="66" charset="77"/>
              </a:rPr>
              <a:t>Maurine Murenga. </a:t>
            </a:r>
          </a:p>
        </p:txBody>
      </p:sp>
      <p:pic>
        <p:nvPicPr>
          <p:cNvPr id="4" name="Picture 3">
            <a:extLst>
              <a:ext uri="{FF2B5EF4-FFF2-40B4-BE49-F238E27FC236}">
                <a16:creationId xmlns:a16="http://schemas.microsoft.com/office/drawing/2014/main" id="{C24E64DD-F763-E64C-B748-A602067D77E5}"/>
              </a:ext>
            </a:extLst>
          </p:cNvPr>
          <p:cNvPicPr>
            <a:picLocks noChangeAspect="1"/>
          </p:cNvPicPr>
          <p:nvPr/>
        </p:nvPicPr>
        <p:blipFill rotWithShape="1">
          <a:blip r:embed="rId2"/>
          <a:srcRect r="1" b="81"/>
          <a:stretch/>
        </p:blipFill>
        <p:spPr>
          <a:xfrm>
            <a:off x="1" y="10"/>
            <a:ext cx="6005512" cy="6857990"/>
          </a:xfrm>
          <a:prstGeom prst="rect">
            <a:avLst/>
          </a:prstGeom>
        </p:spPr>
      </p:pic>
      <p:pic>
        <p:nvPicPr>
          <p:cNvPr id="8" name="Picture 7">
            <a:extLst>
              <a:ext uri="{FF2B5EF4-FFF2-40B4-BE49-F238E27FC236}">
                <a16:creationId xmlns:a16="http://schemas.microsoft.com/office/drawing/2014/main" id="{625CFF81-A1A1-964E-876B-EDC66356B9C4}"/>
              </a:ext>
            </a:extLst>
          </p:cNvPr>
          <p:cNvPicPr>
            <a:picLocks noChangeAspect="1"/>
          </p:cNvPicPr>
          <p:nvPr/>
        </p:nvPicPr>
        <p:blipFill>
          <a:blip r:embed="rId3"/>
          <a:stretch>
            <a:fillRect/>
          </a:stretch>
        </p:blipFill>
        <p:spPr>
          <a:xfrm>
            <a:off x="10734040" y="34364"/>
            <a:ext cx="1454911" cy="736600"/>
          </a:xfrm>
          <a:prstGeom prst="rect">
            <a:avLst/>
          </a:prstGeom>
        </p:spPr>
      </p:pic>
    </p:spTree>
    <p:extLst>
      <p:ext uri="{BB962C8B-B14F-4D97-AF65-F5344CB8AC3E}">
        <p14:creationId xmlns:p14="http://schemas.microsoft.com/office/powerpoint/2010/main" val="193868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301E-7DA1-A047-9106-0D7976D20813}"/>
              </a:ext>
            </a:extLst>
          </p:cNvPr>
          <p:cNvSpPr>
            <a:spLocks noGrp="1"/>
          </p:cNvSpPr>
          <p:nvPr>
            <p:ph type="title"/>
          </p:nvPr>
        </p:nvSpPr>
        <p:spPr>
          <a:xfrm>
            <a:off x="529388" y="834498"/>
            <a:ext cx="6002110" cy="830179"/>
          </a:xfrm>
        </p:spPr>
        <p:txBody>
          <a:bodyPr>
            <a:normAutofit/>
          </a:bodyPr>
          <a:lstStyle/>
          <a:p>
            <a:r>
              <a:rPr lang="en-US" sz="4000" b="1" dirty="0">
                <a:solidFill>
                  <a:srgbClr val="7030A0"/>
                </a:solidFill>
                <a:latin typeface="Chalkboard" panose="03050602040202020205" pitchFamily="66" charset="77"/>
              </a:rPr>
              <a:t>Introduction </a:t>
            </a:r>
          </a:p>
        </p:txBody>
      </p:sp>
      <p:sp>
        <p:nvSpPr>
          <p:cNvPr id="3" name="Content Placeholder 2">
            <a:extLst>
              <a:ext uri="{FF2B5EF4-FFF2-40B4-BE49-F238E27FC236}">
                <a16:creationId xmlns:a16="http://schemas.microsoft.com/office/drawing/2014/main" id="{76691F37-12ED-FA40-88D8-A2977134B8DE}"/>
              </a:ext>
            </a:extLst>
          </p:cNvPr>
          <p:cNvSpPr>
            <a:spLocks noGrp="1"/>
          </p:cNvSpPr>
          <p:nvPr>
            <p:ph idx="1"/>
          </p:nvPr>
        </p:nvSpPr>
        <p:spPr>
          <a:xfrm>
            <a:off x="529389" y="1664677"/>
            <a:ext cx="7315200" cy="4772219"/>
          </a:xfrm>
        </p:spPr>
        <p:txBody>
          <a:bodyPr>
            <a:noAutofit/>
          </a:bodyPr>
          <a:lstStyle/>
          <a:p>
            <a:r>
              <a:rPr lang="en-US" sz="1600" dirty="0">
                <a:latin typeface="Chalkboard" panose="03050602040202020205" pitchFamily="66" charset="77"/>
              </a:rPr>
              <a:t>In January 2012, a Kenyan television news channel, Citizen, reported that Project Prevention, a United States-based organization, was paying women living with HIV on the island of Mbita to have intrauterine birth control devices (IUDs) implanted </a:t>
            </a:r>
            <a:r>
              <a:rPr lang="en-US" sz="1600" i="1" dirty="0">
                <a:latin typeface="Chalkboard" panose="03050602040202020205" pitchFamily="66" charset="77"/>
              </a:rPr>
              <a:t>(Kenya Citizen, 2012). </a:t>
            </a:r>
          </a:p>
          <a:p>
            <a:r>
              <a:rPr lang="en-US" sz="1600" dirty="0">
                <a:latin typeface="Chalkboard" panose="03050602040202020205" pitchFamily="66" charset="77"/>
              </a:rPr>
              <a:t>However, around the same time leaders of multiple community-based, women-led organizations in Nairobi, Kisumu and Kakamega reported that numerous members of their WLHIV psycho-social support groups had recently told group facilitators that they had been forced or coerced to accept unwanted sterilization procedures. This was at a meeting held by ICWEA</a:t>
            </a:r>
          </a:p>
          <a:p>
            <a:r>
              <a:rPr lang="en-US" sz="1600" dirty="0">
                <a:latin typeface="Chalkboard" panose="03050602040202020205" pitchFamily="66" charset="77"/>
              </a:rPr>
              <a:t>Despite the women’s consistent reporting of forced or coerced sterilization procedures to during community support group and raising the same in MOH TWGs for over two years, there had been no formal inquiry to attempt to determine the prevalence of forced and coerced sterilization of WLHIV in Kenya or to examine the circumstances under which it occurs. </a:t>
            </a:r>
          </a:p>
          <a:p>
            <a:r>
              <a:rPr lang="en-US" sz="1600" dirty="0">
                <a:latin typeface="Chalkboard" panose="03050602040202020205" pitchFamily="66" charset="77"/>
              </a:rPr>
              <a:t>WLHIV were forced to provide some form of evidence in order to be heard. </a:t>
            </a:r>
          </a:p>
          <a:p>
            <a:r>
              <a:rPr lang="en-US" sz="1600" dirty="0">
                <a:latin typeface="Chalkboard" panose="03050602040202020205" pitchFamily="66" charset="77"/>
              </a:rPr>
              <a:t>A study was conducted between October and November 2011 in Nairobi and Kakamega counties led by the African Gender and Media Initiative in partnership with Women Fighting Aids in Kenya, Lean on Me Foundation and Grassroots Empowerment Trust</a:t>
            </a:r>
          </a:p>
        </p:txBody>
      </p:sp>
      <p:pic>
        <p:nvPicPr>
          <p:cNvPr id="4" name="Picture 3">
            <a:extLst>
              <a:ext uri="{FF2B5EF4-FFF2-40B4-BE49-F238E27FC236}">
                <a16:creationId xmlns:a16="http://schemas.microsoft.com/office/drawing/2014/main" id="{1514C820-FEAA-C145-9F03-B707FDFD1DB5}"/>
              </a:ext>
            </a:extLst>
          </p:cNvPr>
          <p:cNvPicPr>
            <a:picLocks noChangeAspect="1"/>
          </p:cNvPicPr>
          <p:nvPr/>
        </p:nvPicPr>
        <p:blipFill rotWithShape="1">
          <a:blip r:embed="rId2"/>
          <a:srcRect l="16600" r="201"/>
          <a:stretch/>
        </p:blipFill>
        <p:spPr>
          <a:xfrm>
            <a:off x="8133346" y="10"/>
            <a:ext cx="4058653" cy="6857990"/>
          </a:xfrm>
          <a:prstGeom prst="rect">
            <a:avLst/>
          </a:prstGeom>
          <a:effectLst/>
        </p:spPr>
      </p:pic>
      <p:pic>
        <p:nvPicPr>
          <p:cNvPr id="6" name="Picture 5">
            <a:extLst>
              <a:ext uri="{FF2B5EF4-FFF2-40B4-BE49-F238E27FC236}">
                <a16:creationId xmlns:a16="http://schemas.microsoft.com/office/drawing/2014/main" id="{B50969F6-DCB8-2D41-8B4F-C24C33B018A8}"/>
              </a:ext>
            </a:extLst>
          </p:cNvPr>
          <p:cNvPicPr>
            <a:picLocks noChangeAspect="1"/>
          </p:cNvPicPr>
          <p:nvPr/>
        </p:nvPicPr>
        <p:blipFill>
          <a:blip r:embed="rId3"/>
          <a:stretch>
            <a:fillRect/>
          </a:stretch>
        </p:blipFill>
        <p:spPr>
          <a:xfrm>
            <a:off x="10642600" y="0"/>
            <a:ext cx="1549400" cy="736600"/>
          </a:xfrm>
          <a:prstGeom prst="rect">
            <a:avLst/>
          </a:prstGeom>
        </p:spPr>
      </p:pic>
    </p:spTree>
    <p:extLst>
      <p:ext uri="{BB962C8B-B14F-4D97-AF65-F5344CB8AC3E}">
        <p14:creationId xmlns:p14="http://schemas.microsoft.com/office/powerpoint/2010/main" val="197582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06E1-A040-8A41-824B-B48B891C2E10}"/>
              </a:ext>
            </a:extLst>
          </p:cNvPr>
          <p:cNvSpPr>
            <a:spLocks noGrp="1"/>
          </p:cNvSpPr>
          <p:nvPr>
            <p:ph type="title"/>
          </p:nvPr>
        </p:nvSpPr>
        <p:spPr>
          <a:xfrm>
            <a:off x="707572" y="921378"/>
            <a:ext cx="10515600" cy="702903"/>
          </a:xfrm>
        </p:spPr>
        <p:txBody>
          <a:bodyPr>
            <a:normAutofit/>
          </a:bodyPr>
          <a:lstStyle/>
          <a:p>
            <a:r>
              <a:rPr lang="en-US" sz="4000" b="1" dirty="0">
                <a:solidFill>
                  <a:srgbClr val="7030A0"/>
                </a:solidFill>
                <a:latin typeface="Chalkboard" panose="03050602040202020205" pitchFamily="66" charset="77"/>
              </a:rPr>
              <a:t>Methodology</a:t>
            </a:r>
          </a:p>
        </p:txBody>
      </p:sp>
      <p:sp>
        <p:nvSpPr>
          <p:cNvPr id="3" name="Content Placeholder 2">
            <a:extLst>
              <a:ext uri="{FF2B5EF4-FFF2-40B4-BE49-F238E27FC236}">
                <a16:creationId xmlns:a16="http://schemas.microsoft.com/office/drawing/2014/main" id="{37BEB89B-89BC-234D-A4B7-F8F5C74408C0}"/>
              </a:ext>
            </a:extLst>
          </p:cNvPr>
          <p:cNvSpPr>
            <a:spLocks noGrp="1"/>
          </p:cNvSpPr>
          <p:nvPr>
            <p:ph sz="half" idx="1"/>
          </p:nvPr>
        </p:nvSpPr>
        <p:spPr>
          <a:xfrm>
            <a:off x="493293" y="1761997"/>
            <a:ext cx="5678906" cy="5751094"/>
          </a:xfrm>
        </p:spPr>
        <p:txBody>
          <a:bodyPr>
            <a:noAutofit/>
          </a:bodyPr>
          <a:lstStyle/>
          <a:p>
            <a:r>
              <a:rPr lang="en-US" sz="1400" dirty="0">
                <a:latin typeface="Chalkboard" panose="03050602040202020205" pitchFamily="66" charset="77"/>
              </a:rPr>
              <a:t>With support from OSIEA through GEM we conducted a study whose purpose was to document experiences of selected WLHIV who reported having undergone forced or coerced sterilization. </a:t>
            </a:r>
          </a:p>
          <a:p>
            <a:r>
              <a:rPr lang="en-US" sz="1400" dirty="0">
                <a:latin typeface="Chalkboard" panose="03050602040202020205" pitchFamily="66" charset="77"/>
              </a:rPr>
              <a:t>Safety, security and psycho-social support for the study’s participants were of utmost concern, and we consulted the World Health Organization guidelines on researching violence against women (WHO, 2004) as part of the protocol development process. </a:t>
            </a:r>
          </a:p>
          <a:p>
            <a:r>
              <a:rPr lang="en-US" sz="1400" dirty="0">
                <a:latin typeface="Chalkboard" panose="03050602040202020205" pitchFamily="66" charset="77"/>
              </a:rPr>
              <a:t>A qualitative research inquiry was used. The relevant research permit and ethical approval were obtained from the Ministry of Education and Kenya Medical Research Institute respectively. </a:t>
            </a:r>
          </a:p>
          <a:p>
            <a:r>
              <a:rPr lang="en-US" sz="1400" dirty="0">
                <a:latin typeface="Chalkboard" panose="03050602040202020205" pitchFamily="66" charset="77"/>
              </a:rPr>
              <a:t>All research participants were members of the WLHIV support groups: Women Fighting Aids in Kenya (National), Lean on Me Foundation (Nairobi and Kisumu) and Grassroots Empowerment Trust (Kakamega). </a:t>
            </a:r>
          </a:p>
          <a:p>
            <a:r>
              <a:rPr lang="en-US" sz="1400" dirty="0">
                <a:latin typeface="Chalkboard" panose="03050602040202020205" pitchFamily="66" charset="77"/>
              </a:rPr>
              <a:t>Prior to participants’ recruitment, we carried out community education forums on forced and coerced sterilization with all potential research participants identified in the three support groups to help distinguish potential participants who had voluntarily consented and those who had been forced or coerced. </a:t>
            </a:r>
          </a:p>
          <a:p>
            <a:r>
              <a:rPr lang="en-US" sz="1400" dirty="0">
                <a:latin typeface="Chalkboard" panose="03050602040202020205" pitchFamily="66" charset="77"/>
              </a:rPr>
              <a:t>Participant selection criteria included a) A woman living with HIV, b) Aged 18 years and above at the time of the interview and at time of sterilization, c) Having reported experiencing forced of coerced sterilization in Kenya, d) Desire to voluntarily participate in the research. </a:t>
            </a:r>
          </a:p>
        </p:txBody>
      </p:sp>
      <p:sp>
        <p:nvSpPr>
          <p:cNvPr id="5" name="Content Placeholder 4">
            <a:extLst>
              <a:ext uri="{FF2B5EF4-FFF2-40B4-BE49-F238E27FC236}">
                <a16:creationId xmlns:a16="http://schemas.microsoft.com/office/drawing/2014/main" id="{53664FD3-D2F5-6949-9247-93570F69BE25}"/>
              </a:ext>
            </a:extLst>
          </p:cNvPr>
          <p:cNvSpPr>
            <a:spLocks noGrp="1"/>
          </p:cNvSpPr>
          <p:nvPr>
            <p:ph sz="half" idx="2"/>
          </p:nvPr>
        </p:nvSpPr>
        <p:spPr>
          <a:xfrm>
            <a:off x="6241868" y="1761997"/>
            <a:ext cx="5678905" cy="5662695"/>
          </a:xfrm>
        </p:spPr>
        <p:txBody>
          <a:bodyPr>
            <a:normAutofit fontScale="55000" lnSpcReduction="20000"/>
          </a:bodyPr>
          <a:lstStyle/>
          <a:p>
            <a:r>
              <a:rPr lang="en-US" sz="2900" dirty="0">
                <a:latin typeface="Chalkboard" panose="03050602040202020205" pitchFamily="66" charset="77"/>
              </a:rPr>
              <a:t>We allowed seven days after the education forum before approaching potential participants about participating in the study. The waiting period was intended to help potential participants process the implications of their possible involvement in the study and to ensure they did not feel pressured to participate. </a:t>
            </a:r>
          </a:p>
          <a:p>
            <a:r>
              <a:rPr lang="en-US" sz="2900" dirty="0">
                <a:latin typeface="Chalkboard" panose="03050602040202020205" pitchFamily="66" charset="77"/>
              </a:rPr>
              <a:t>The interview questionnaire was pre-tested by administering it to four potential participants and improvements made to ensure validity.</a:t>
            </a:r>
          </a:p>
          <a:p>
            <a:r>
              <a:rPr lang="en-US" sz="2900" dirty="0">
                <a:latin typeface="Chalkboard" panose="03050602040202020205" pitchFamily="66" charset="77"/>
              </a:rPr>
              <a:t> Forty participants from Nairobi and Kakamega counties who met the participation criteria were selected using snowballing sampling, starting with members of the three support groups.</a:t>
            </a:r>
          </a:p>
          <a:p>
            <a:r>
              <a:rPr lang="en-US" sz="2900" dirty="0">
                <a:latin typeface="Chalkboard" panose="03050602040202020205" pitchFamily="66" charset="77"/>
              </a:rPr>
              <a:t> Scheduling of interviews was guided by the utmost protection of the privacy and confidentiality of participants. The choice of venue for interview was determined by the participant. </a:t>
            </a:r>
          </a:p>
          <a:p>
            <a:r>
              <a:rPr lang="en-US" sz="2900" dirty="0">
                <a:latin typeface="Chalkboard" panose="03050602040202020205" pitchFamily="66" charset="77"/>
              </a:rPr>
              <a:t>An audio recorder was used to record the conversation with consent from the respondent. </a:t>
            </a:r>
          </a:p>
          <a:p>
            <a:r>
              <a:rPr lang="en-US" sz="2900" dirty="0">
                <a:latin typeface="Chalkboard" panose="03050602040202020205" pitchFamily="66" charset="77"/>
              </a:rPr>
              <a:t>The recordings were in the custody of the author and were destroyed after three years. </a:t>
            </a:r>
          </a:p>
          <a:p>
            <a:r>
              <a:rPr lang="en-US" sz="2900" dirty="0">
                <a:latin typeface="Chalkboard" panose="03050602040202020205" pitchFamily="66" charset="77"/>
              </a:rPr>
              <a:t>The interview questionnaires had five sections: Demographics, Sterilization experience, Rights and choices, Disclosure of sterilization status and Impact of the sterilization experience. </a:t>
            </a:r>
          </a:p>
          <a:p>
            <a:r>
              <a:rPr lang="en-US" sz="2900" dirty="0">
                <a:latin typeface="Chalkboard" panose="03050602040202020205" pitchFamily="66" charset="77"/>
              </a:rPr>
              <a:t>Data collected were transcribed and the transcripts were used to write a short narrative for each participant’s sterilization experience.</a:t>
            </a:r>
          </a:p>
          <a:p>
            <a:r>
              <a:rPr lang="en-US" sz="2900" dirty="0">
                <a:latin typeface="Chalkboard" panose="03050602040202020205" pitchFamily="66" charset="77"/>
              </a:rPr>
              <a:t>No monetary incentive was provided for participation. </a:t>
            </a:r>
          </a:p>
          <a:p>
            <a:pPr marL="0" indent="0">
              <a:buNone/>
            </a:pPr>
            <a:r>
              <a:rPr lang="en-US" sz="2900" dirty="0"/>
              <a:t> </a:t>
            </a:r>
          </a:p>
          <a:p>
            <a:endParaRPr lang="en-US" dirty="0"/>
          </a:p>
        </p:txBody>
      </p:sp>
      <p:pic>
        <p:nvPicPr>
          <p:cNvPr id="4" name="Picture 3">
            <a:extLst>
              <a:ext uri="{FF2B5EF4-FFF2-40B4-BE49-F238E27FC236}">
                <a16:creationId xmlns:a16="http://schemas.microsoft.com/office/drawing/2014/main" id="{685DBBAA-1499-684F-9E55-81E909BBDDAD}"/>
              </a:ext>
            </a:extLst>
          </p:cNvPr>
          <p:cNvPicPr>
            <a:picLocks noChangeAspect="1"/>
          </p:cNvPicPr>
          <p:nvPr/>
        </p:nvPicPr>
        <p:blipFill rotWithShape="1">
          <a:blip r:embed="rId2"/>
          <a:srcRect r="1" b="81"/>
          <a:stretch/>
        </p:blipFill>
        <p:spPr>
          <a:xfrm>
            <a:off x="26767" y="5515"/>
            <a:ext cx="828782" cy="824666"/>
          </a:xfrm>
          <a:prstGeom prst="rect">
            <a:avLst/>
          </a:prstGeom>
        </p:spPr>
      </p:pic>
      <p:pic>
        <p:nvPicPr>
          <p:cNvPr id="7" name="Picture 6">
            <a:extLst>
              <a:ext uri="{FF2B5EF4-FFF2-40B4-BE49-F238E27FC236}">
                <a16:creationId xmlns:a16="http://schemas.microsoft.com/office/drawing/2014/main" id="{966B81F1-8674-804F-A6BE-E6F19BFBAD07}"/>
              </a:ext>
            </a:extLst>
          </p:cNvPr>
          <p:cNvPicPr>
            <a:picLocks noChangeAspect="1"/>
          </p:cNvPicPr>
          <p:nvPr/>
        </p:nvPicPr>
        <p:blipFill>
          <a:blip r:embed="rId3"/>
          <a:stretch>
            <a:fillRect/>
          </a:stretch>
        </p:blipFill>
        <p:spPr>
          <a:xfrm>
            <a:off x="10579100" y="49548"/>
            <a:ext cx="1549400" cy="736600"/>
          </a:xfrm>
          <a:prstGeom prst="rect">
            <a:avLst/>
          </a:prstGeom>
        </p:spPr>
      </p:pic>
    </p:spTree>
    <p:extLst>
      <p:ext uri="{BB962C8B-B14F-4D97-AF65-F5344CB8AC3E}">
        <p14:creationId xmlns:p14="http://schemas.microsoft.com/office/powerpoint/2010/main" val="1785285289"/>
      </p:ext>
    </p:extLst>
  </p:cSld>
  <p:clrMapOvr>
    <a:masterClrMapping/>
  </p:clrMapOvr>
</p:sld>
</file>

<file path=ppt/theme/theme1.xml><?xml version="1.0" encoding="utf-8"?>
<a:theme xmlns:a="http://schemas.openxmlformats.org/drawingml/2006/main" name="International AIDS Society">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Benutzerdefiniert 237">
      <a:majorFont>
        <a:latin typeface="IAS Ribbon Sans Bold"/>
        <a:ea typeface=""/>
        <a:cs typeface=""/>
      </a:majorFont>
      <a:minorFont>
        <a:latin typeface="IAS Ribbo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1531F8-DC63-8C4F-96C4-B47C7B868876}" vid="{8A6B9FEE-8D33-F448-8B0A-E9DBCCFD8675}"/>
    </a:ext>
  </a:extLst>
</a:theme>
</file>

<file path=ppt/theme/theme2.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28E142F24AB439F1E6E4C32DD8D7D" ma:contentTypeVersion="18" ma:contentTypeDescription="Create a new document." ma:contentTypeScope="" ma:versionID="39deedbd829ed5abf375dab631780785">
  <xsd:schema xmlns:xsd="http://www.w3.org/2001/XMLSchema" xmlns:xs="http://www.w3.org/2001/XMLSchema" xmlns:p="http://schemas.microsoft.com/office/2006/metadata/properties" xmlns:ns2="250929fa-9806-4449-af20-7947085fa170" xmlns:ns3="565dfa95-ee68-42c5-8537-c572e3fc4b66" targetNamespace="http://schemas.microsoft.com/office/2006/metadata/properties" ma:root="true" ma:fieldsID="d51d7e21b4183b9a4ebf8b5fd057ab0e" ns2:_="" ns3:_="">
    <xsd:import namespace="250929fa-9806-4449-af20-7947085fa170"/>
    <xsd:import namespace="565dfa95-ee68-42c5-8537-c572e3fc4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5dfa95-ee68-42c5-8537-c572e3fc4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565dfa95-ee68-42c5-8537-c572e3fc4b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11B0BB-D2A1-4F26-83A3-19C6BA7167DD}"/>
</file>

<file path=customXml/itemProps2.xml><?xml version="1.0" encoding="utf-8"?>
<ds:datastoreItem xmlns:ds="http://schemas.openxmlformats.org/officeDocument/2006/customXml" ds:itemID="{B9431233-F335-49B4-98E1-B851FAB009EF}">
  <ds:schemaRefs>
    <ds:schemaRef ds:uri="http://schemas.microsoft.com/sharepoint/v3/contenttype/forms"/>
  </ds:schemaRefs>
</ds:datastoreItem>
</file>

<file path=customXml/itemProps3.xml><?xml version="1.0" encoding="utf-8"?>
<ds:datastoreItem xmlns:ds="http://schemas.openxmlformats.org/officeDocument/2006/customXml" ds:itemID="{B37C6D06-5F0B-4061-B78D-0E9FC63C2216}">
  <ds:schemaRefs>
    <ds:schemaRef ds:uri="http://schemas.microsoft.com/office/2006/metadata/properties"/>
    <ds:schemaRef ds:uri="http://purl.org/dc/dcmitype/"/>
    <ds:schemaRef ds:uri="http://purl.org/dc/terms/"/>
    <ds:schemaRef ds:uri="250929fa-9806-4449-af20-7947085fa170"/>
    <ds:schemaRef ds:uri="565dfa95-ee68-42c5-8537-c572e3fc4b66"/>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Webinar1_PPT_Slides_11.06.24</Template>
  <TotalTime>634</TotalTime>
  <Words>2268</Words>
  <Application>Microsoft Office PowerPoint</Application>
  <PresentationFormat>Widescreen</PresentationFormat>
  <Paragraphs>123</Paragraphs>
  <Slides>20</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IAS Ribbon Sans Regular</vt:lpstr>
      <vt:lpstr>IAS Ribbon Sans Bold</vt:lpstr>
      <vt:lpstr>Arial</vt:lpstr>
      <vt:lpstr>IAS Ribbon Sans Light</vt:lpstr>
      <vt:lpstr>Chalkboard</vt:lpstr>
      <vt:lpstr>Ping LCG Light</vt:lpstr>
      <vt:lpstr>International AIDS Society</vt:lpstr>
      <vt:lpstr>This is a short headline Lorem ipsum  sit dolor</vt:lpstr>
      <vt:lpstr>Webinar 1</vt:lpstr>
      <vt:lpstr>Panel discussion</vt:lpstr>
      <vt:lpstr>Programme:</vt:lpstr>
      <vt:lpstr>Housekeeping</vt:lpstr>
      <vt:lpstr>Community advocacy for the reproductive rights of women living with HIV in Kenya </vt:lpstr>
      <vt:lpstr>Robbed of Choice Forced and Coerced Sterilization experiences of Women living with HIV in Kenya </vt:lpstr>
      <vt:lpstr>Introduction </vt:lpstr>
      <vt:lpstr>Methodology</vt:lpstr>
      <vt:lpstr>PowerPoint Presentation</vt:lpstr>
      <vt:lpstr>PowerPoint Presentation</vt:lpstr>
      <vt:lpstr>Litigation </vt:lpstr>
      <vt:lpstr>Justification.</vt:lpstr>
      <vt:lpstr>The Ruling.</vt:lpstr>
      <vt:lpstr>PowerPoint Presentation</vt:lpstr>
      <vt:lpstr>Acknowledgement.</vt:lpstr>
      <vt:lpstr>Acknowledgement.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short headline Lorem ipsum  sit dolor</dc:title>
  <dc:creator>Chloé Zufferey</dc:creator>
  <cp:lastModifiedBy>Chloé Zufferey</cp:lastModifiedBy>
  <cp:revision>3</cp:revision>
  <dcterms:created xsi:type="dcterms:W3CDTF">2024-06-11T09:17:00Z</dcterms:created>
  <dcterms:modified xsi:type="dcterms:W3CDTF">2024-06-20T08:33:44Z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0x010100193F911BD2518E47AC082DA3DE8BFBE5</vt:lpwstr>
  </property>
  <property fmtid="{D5CDD505-2E9C-101B-9397-08002B2CF9AE}" pid="3" name="MediaServiceImageTags">
    <vt:lpwstr/>
  </property>
</Properties>
</file>