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80" r:id="rId1"/>
  </p:sldMasterIdLst>
  <p:notesMasterIdLst>
    <p:notesMasterId r:id="rId21"/>
  </p:notesMasterIdLst>
  <p:sldIdLst>
    <p:sldId id="266" r:id="rId2"/>
    <p:sldId id="275" r:id="rId3"/>
    <p:sldId id="299" r:id="rId4"/>
    <p:sldId id="643" r:id="rId5"/>
    <p:sldId id="637" r:id="rId6"/>
    <p:sldId id="638" r:id="rId7"/>
    <p:sldId id="635" r:id="rId8"/>
    <p:sldId id="622" r:id="rId9"/>
    <p:sldId id="627" r:id="rId10"/>
    <p:sldId id="492" r:id="rId11"/>
    <p:sldId id="623" r:id="rId12"/>
    <p:sldId id="600" r:id="rId13"/>
    <p:sldId id="495" r:id="rId14"/>
    <p:sldId id="630" r:id="rId15"/>
    <p:sldId id="491" r:id="rId16"/>
    <p:sldId id="496" r:id="rId17"/>
    <p:sldId id="494" r:id="rId18"/>
    <p:sldId id="609" r:id="rId19"/>
    <p:sldId id="64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90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65"/>
    <p:restoredTop sz="86486"/>
  </p:normalViewPr>
  <p:slideViewPr>
    <p:cSldViewPr snapToGrid="0" snapToObjects="1">
      <p:cViewPr varScale="1">
        <p:scale>
          <a:sx n="101" d="100"/>
          <a:sy n="101" d="100"/>
        </p:scale>
        <p:origin x="192"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4D20E5-D8F7-594B-9D91-F763D43B9AF7}" type="datetimeFigureOut">
              <a:rPr lang="en-GB" smtClean="0"/>
              <a:t>23/07/2024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E8DCDC-D13C-2549-BE6A-717E9EED41AD}" type="slidenum">
              <a:rPr lang="en-GB" smtClean="0"/>
              <a:t>‹#›</a:t>
            </a:fld>
            <a:endParaRPr lang="en-GB"/>
          </a:p>
        </p:txBody>
      </p:sp>
    </p:spTree>
    <p:extLst>
      <p:ext uri="{BB962C8B-B14F-4D97-AF65-F5344CB8AC3E}">
        <p14:creationId xmlns:p14="http://schemas.microsoft.com/office/powerpoint/2010/main" val="3792321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Hi everyone, thank you to the organizers for giving me this opportunity </a:t>
            </a:r>
          </a:p>
          <a:p>
            <a:r>
              <a:rPr lang="en-US" sz="1200" kern="1200" dirty="0">
                <a:solidFill>
                  <a:schemeClr val="tx1"/>
                </a:solidFill>
                <a:effectLst/>
                <a:latin typeface="+mn-lt"/>
                <a:ea typeface="+mn-ea"/>
                <a:cs typeface="+mn-cs"/>
              </a:rPr>
              <a:t>and for the kind introduction.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Today, I am going to present our recent work </a:t>
            </a:r>
          </a:p>
          <a:p>
            <a:r>
              <a:rPr lang="en-US" sz="1200" kern="1200" dirty="0">
                <a:solidFill>
                  <a:schemeClr val="tx1"/>
                </a:solidFill>
                <a:effectLst/>
                <a:latin typeface="+mn-lt"/>
                <a:ea typeface="+mn-ea"/>
                <a:cs typeface="+mn-cs"/>
              </a:rPr>
              <a:t>on the understanding the   mechanisms leading to cardiovascular risk in perinatally HIV-acquired children.</a:t>
            </a:r>
          </a:p>
          <a:p>
            <a:endParaRPr lang="en-US" dirty="0"/>
          </a:p>
        </p:txBody>
      </p:sp>
      <p:sp>
        <p:nvSpPr>
          <p:cNvPr id="4" name="Slide Number Placeholder 3"/>
          <p:cNvSpPr>
            <a:spLocks noGrp="1"/>
          </p:cNvSpPr>
          <p:nvPr>
            <p:ph type="sldNum" sz="quarter" idx="5"/>
          </p:nvPr>
        </p:nvSpPr>
        <p:spPr/>
        <p:txBody>
          <a:bodyPr/>
          <a:lstStyle/>
          <a:p>
            <a:fld id="{1BE8DCDC-D13C-2549-BE6A-717E9EED41AD}" type="slidenum">
              <a:rPr lang="en-GB" smtClean="0"/>
              <a:t>1</a:t>
            </a:fld>
            <a:endParaRPr lang="en-GB"/>
          </a:p>
        </p:txBody>
      </p:sp>
    </p:spTree>
    <p:extLst>
      <p:ext uri="{BB962C8B-B14F-4D97-AF65-F5344CB8AC3E}">
        <p14:creationId xmlns:p14="http://schemas.microsoft.com/office/powerpoint/2010/main" val="2048263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Let's begin with the take-home message.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main question we addressed was:</a:t>
            </a:r>
          </a:p>
          <a:p>
            <a:r>
              <a:rPr lang="en-US" sz="1200" kern="1200" dirty="0">
                <a:solidFill>
                  <a:schemeClr val="tx1"/>
                </a:solidFill>
                <a:effectLst/>
                <a:latin typeface="+mn-lt"/>
                <a:ea typeface="+mn-ea"/>
                <a:cs typeface="+mn-cs"/>
              </a:rPr>
              <a:t> Can we identify early signatures of future cardiovascular disease (CVD) risk in adolescents with perinatally acquired HIV (PHIV)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Our key findings are listed here:</a:t>
            </a:r>
          </a:p>
          <a:p>
            <a:pPr lvl="0"/>
            <a:r>
              <a:rPr lang="en-US" sz="1200" kern="1200" dirty="0">
                <a:solidFill>
                  <a:schemeClr val="tx1"/>
                </a:solidFill>
                <a:effectLst/>
                <a:latin typeface="+mn-lt"/>
                <a:ea typeface="+mn-ea"/>
                <a:cs typeface="+mn-cs"/>
              </a:rPr>
              <a:t>PHIV adolescents had higher carotid intima-media thickness (IMT) and pulse wave velocity (PWV).</a:t>
            </a:r>
          </a:p>
          <a:p>
            <a:pPr lvl="0"/>
            <a:r>
              <a:rPr lang="en-US" sz="1200" kern="1200" dirty="0">
                <a:solidFill>
                  <a:schemeClr val="tx1"/>
                </a:solidFill>
                <a:effectLst/>
                <a:latin typeface="+mn-lt"/>
                <a:ea typeface="+mn-ea"/>
                <a:cs typeface="+mn-cs"/>
              </a:rPr>
              <a:t>Dysregulated NK and monocyte cell signatures and cardiometabolic biomarkers were found in PHIV individuals.</a:t>
            </a:r>
          </a:p>
          <a:p>
            <a:pPr lvl="0"/>
            <a:r>
              <a:rPr lang="en-US" sz="1200" kern="1200" dirty="0">
                <a:solidFill>
                  <a:schemeClr val="tx1"/>
                </a:solidFill>
                <a:effectLst/>
                <a:latin typeface="+mn-lt"/>
                <a:ea typeface="+mn-ea"/>
                <a:cs typeface="+mn-cs"/>
              </a:rPr>
              <a:t>These immune dysregulations significantly correlated with increased IMT and PWV.</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Our study found early signs of atherosclerotic risk linked to altered NK cell profiles in PHIV.</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These insights suggest new therapeutic and preventive targets to reduce early-onset CVD in PHIV.</a:t>
            </a:r>
          </a:p>
          <a:p>
            <a:endParaRPr lang="en-GB" dirty="0"/>
          </a:p>
        </p:txBody>
      </p:sp>
      <p:sp>
        <p:nvSpPr>
          <p:cNvPr id="4" name="Slide Number Placeholder 3"/>
          <p:cNvSpPr>
            <a:spLocks noGrp="1"/>
          </p:cNvSpPr>
          <p:nvPr>
            <p:ph type="sldNum" sz="quarter" idx="5"/>
          </p:nvPr>
        </p:nvSpPr>
        <p:spPr/>
        <p:txBody>
          <a:bodyPr/>
          <a:lstStyle/>
          <a:p>
            <a:fld id="{1BE8DCDC-D13C-2549-BE6A-717E9EED41AD}" type="slidenum">
              <a:rPr lang="en-GB" smtClean="0"/>
              <a:t>2</a:t>
            </a:fld>
            <a:endParaRPr lang="en-GB"/>
          </a:p>
        </p:txBody>
      </p:sp>
    </p:spTree>
    <p:extLst>
      <p:ext uri="{BB962C8B-B14F-4D97-AF65-F5344CB8AC3E}">
        <p14:creationId xmlns:p14="http://schemas.microsoft.com/office/powerpoint/2010/main" val="377532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set the stage, let's start with some background.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By the end of 2021, approximately 38.4 million people were living with HIV, including around 2.73 million children.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Anti-Retroviral Therapy (ART) has increased the lifespan of PHIV patients, but it is not a cure for HIV.</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More HIV-infected children are surviving into adolescence and adulthood due to ART, leading to an increased incidence of non-AIDS related comorbidities, including cardiovascular disease (CVD).</a:t>
            </a:r>
          </a:p>
          <a:p>
            <a:endParaRPr lang="en-US" dirty="0"/>
          </a:p>
        </p:txBody>
      </p:sp>
      <p:sp>
        <p:nvSpPr>
          <p:cNvPr id="4" name="Slide Number Placeholder 3"/>
          <p:cNvSpPr>
            <a:spLocks noGrp="1"/>
          </p:cNvSpPr>
          <p:nvPr>
            <p:ph type="sldNum" sz="quarter" idx="5"/>
          </p:nvPr>
        </p:nvSpPr>
        <p:spPr/>
        <p:txBody>
          <a:bodyPr/>
          <a:lstStyle/>
          <a:p>
            <a:fld id="{8793E585-9902-D249-B911-D5EB0AD29357}" type="slidenum">
              <a:rPr lang="en-US" smtClean="0"/>
              <a:t>3</a:t>
            </a:fld>
            <a:endParaRPr lang="en-US"/>
          </a:p>
        </p:txBody>
      </p:sp>
    </p:spTree>
    <p:extLst>
      <p:ext uri="{BB962C8B-B14F-4D97-AF65-F5344CB8AC3E}">
        <p14:creationId xmlns:p14="http://schemas.microsoft.com/office/powerpoint/2010/main" val="2969767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D3B533-987A-B840-BA60-2284B8F691DD}" type="slidenum">
              <a:rPr lang="en-US" smtClean="0"/>
              <a:t>6</a:t>
            </a:fld>
            <a:endParaRPr lang="en-US"/>
          </a:p>
        </p:txBody>
      </p:sp>
    </p:spTree>
    <p:extLst>
      <p:ext uri="{BB962C8B-B14F-4D97-AF65-F5344CB8AC3E}">
        <p14:creationId xmlns:p14="http://schemas.microsoft.com/office/powerpoint/2010/main" val="3134130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LDL is oxidized in the subendothelial space to form ox-LDL, which is taken up by resident macrophages and circulates back into the blood.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 atherosclerosis, increased production of LDL leads to more ox-LDL accumulation in the subendothelial space.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Macrophages take up the excess ox-LDL and transform into foam cells. </a:t>
            </a:r>
          </a:p>
          <a:p>
            <a:r>
              <a:rPr lang="en-US" sz="1200" kern="1200" dirty="0">
                <a:solidFill>
                  <a:schemeClr val="tx1"/>
                </a:solidFill>
                <a:effectLst/>
                <a:latin typeface="+mn-lt"/>
                <a:ea typeface="+mn-ea"/>
                <a:cs typeface="+mn-cs"/>
              </a:rPr>
              <a:t>Over time, foam cells accumulate, leading to the formation of atherosclerotic plaques and vessel wall inflammation and, releasing higher amounts of ox-LDL back into the blood.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So  lower levels of ox-LDL in PHIV individuals were unexpected.</a:t>
            </a:r>
          </a:p>
          <a:p>
            <a:endParaRPr lang="en-US" dirty="0"/>
          </a:p>
        </p:txBody>
      </p:sp>
      <p:sp>
        <p:nvSpPr>
          <p:cNvPr id="4" name="Slide Number Placeholder 3"/>
          <p:cNvSpPr>
            <a:spLocks noGrp="1"/>
          </p:cNvSpPr>
          <p:nvPr>
            <p:ph type="sldNum" sz="quarter" idx="5"/>
          </p:nvPr>
        </p:nvSpPr>
        <p:spPr/>
        <p:txBody>
          <a:bodyPr/>
          <a:lstStyle/>
          <a:p>
            <a:fld id="{41D3B533-987A-B840-BA60-2284B8F691DD}" type="slidenum">
              <a:rPr lang="en-US" smtClean="0"/>
              <a:t>11</a:t>
            </a:fld>
            <a:endParaRPr lang="en-US"/>
          </a:p>
        </p:txBody>
      </p:sp>
    </p:spTree>
    <p:extLst>
      <p:ext uri="{BB962C8B-B14F-4D97-AF65-F5344CB8AC3E}">
        <p14:creationId xmlns:p14="http://schemas.microsoft.com/office/powerpoint/2010/main" val="1779604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D3B533-987A-B840-BA60-2284B8F691DD}" type="slidenum">
              <a:rPr lang="en-US" smtClean="0"/>
              <a:t>12</a:t>
            </a:fld>
            <a:endParaRPr lang="en-US"/>
          </a:p>
        </p:txBody>
      </p:sp>
    </p:spTree>
    <p:extLst>
      <p:ext uri="{BB962C8B-B14F-4D97-AF65-F5344CB8AC3E}">
        <p14:creationId xmlns:p14="http://schemas.microsoft.com/office/powerpoint/2010/main" val="4061108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Based on this information We hypothesize that the lower ox-LDL levels in PHIV individuals represent an early stage of atherogenesis.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At this stage, we see increased NK and monocyte/macrophage activity, suggesting that activated NK cells may enhance ox-LDL uptake by macrophages, leading to foam cell generation.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process may occur over a long period, eventually leading to atherosclerotic plaque formation, where ox-LDL is released into the plasma in larger quantities.</a:t>
            </a:r>
          </a:p>
          <a:p>
            <a:endParaRPr lang="en-US" dirty="0"/>
          </a:p>
        </p:txBody>
      </p:sp>
      <p:sp>
        <p:nvSpPr>
          <p:cNvPr id="4" name="Slide Number Placeholder 3"/>
          <p:cNvSpPr>
            <a:spLocks noGrp="1"/>
          </p:cNvSpPr>
          <p:nvPr>
            <p:ph type="sldNum" sz="quarter" idx="5"/>
          </p:nvPr>
        </p:nvSpPr>
        <p:spPr/>
        <p:txBody>
          <a:bodyPr/>
          <a:lstStyle/>
          <a:p>
            <a:fld id="{1BE8DCDC-D13C-2549-BE6A-717E9EED41AD}" type="slidenum">
              <a:rPr lang="en-GB" smtClean="0"/>
              <a:t>16</a:t>
            </a:fld>
            <a:endParaRPr lang="en-GB"/>
          </a:p>
        </p:txBody>
      </p:sp>
    </p:spTree>
    <p:extLst>
      <p:ext uri="{BB962C8B-B14F-4D97-AF65-F5344CB8AC3E}">
        <p14:creationId xmlns:p14="http://schemas.microsoft.com/office/powerpoint/2010/main" val="3849769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Our in vitro studies confirmed that NK cells can increase ox-LDL uptake by monocyte-derived macrophages. </a:t>
            </a:r>
          </a:p>
          <a:p>
            <a:endParaRPr lang="en-US" dirty="0"/>
          </a:p>
        </p:txBody>
      </p:sp>
      <p:sp>
        <p:nvSpPr>
          <p:cNvPr id="4" name="Slide Number Placeholder 3"/>
          <p:cNvSpPr>
            <a:spLocks noGrp="1"/>
          </p:cNvSpPr>
          <p:nvPr>
            <p:ph type="sldNum" sz="quarter" idx="5"/>
          </p:nvPr>
        </p:nvSpPr>
        <p:spPr/>
        <p:txBody>
          <a:bodyPr/>
          <a:lstStyle/>
          <a:p>
            <a:fld id="{41D3B533-987A-B840-BA60-2284B8F691DD}" type="slidenum">
              <a:rPr lang="en-US" smtClean="0"/>
              <a:t>17</a:t>
            </a:fld>
            <a:endParaRPr lang="en-US"/>
          </a:p>
        </p:txBody>
      </p:sp>
    </p:spTree>
    <p:extLst>
      <p:ext uri="{BB962C8B-B14F-4D97-AF65-F5344CB8AC3E}">
        <p14:creationId xmlns:p14="http://schemas.microsoft.com/office/powerpoint/2010/main" val="3284758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D3B533-987A-B840-BA60-2284B8F691DD}" type="slidenum">
              <a:rPr lang="en-US" smtClean="0"/>
              <a:t>18</a:t>
            </a:fld>
            <a:endParaRPr lang="en-US"/>
          </a:p>
        </p:txBody>
      </p:sp>
    </p:spTree>
    <p:extLst>
      <p:ext uri="{BB962C8B-B14F-4D97-AF65-F5344CB8AC3E}">
        <p14:creationId xmlns:p14="http://schemas.microsoft.com/office/powerpoint/2010/main" val="2322984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D3B533-987A-B840-BA60-2284B8F691DD}" type="slidenum">
              <a:rPr lang="en-US" smtClean="0"/>
              <a:t>19</a:t>
            </a:fld>
            <a:endParaRPr lang="en-US"/>
          </a:p>
        </p:txBody>
      </p:sp>
    </p:spTree>
    <p:extLst>
      <p:ext uri="{BB962C8B-B14F-4D97-AF65-F5344CB8AC3E}">
        <p14:creationId xmlns:p14="http://schemas.microsoft.com/office/powerpoint/2010/main" val="197303875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E06508-29B0-CD26-5E55-B30DFEB51329}"/>
              </a:ext>
            </a:extLst>
          </p:cNvPr>
          <p:cNvSpPr/>
          <p:nvPr userDrawn="1"/>
        </p:nvSpPr>
        <p:spPr>
          <a:xfrm>
            <a:off x="0" y="0"/>
            <a:ext cx="12192000" cy="16652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7" name="Title 1">
            <a:extLst>
              <a:ext uri="{FF2B5EF4-FFF2-40B4-BE49-F238E27FC236}">
                <a16:creationId xmlns:a16="http://schemas.microsoft.com/office/drawing/2014/main" id="{1EAEC98C-6D09-7F42-88C1-4A9DE544669A}"/>
              </a:ext>
            </a:extLst>
          </p:cNvPr>
          <p:cNvSpPr>
            <a:spLocks noGrp="1"/>
          </p:cNvSpPr>
          <p:nvPr>
            <p:ph type="title"/>
          </p:nvPr>
        </p:nvSpPr>
        <p:spPr>
          <a:xfrm>
            <a:off x="4116391" y="1812056"/>
            <a:ext cx="7357341" cy="4296397"/>
          </a:xfrm>
          <a:prstGeom prst="rect">
            <a:avLst/>
          </a:prstGeom>
        </p:spPr>
        <p:txBody>
          <a:bodyPr lIns="0" tIns="0" rIns="0" bIns="0" anchor="ctr" anchorCtr="0">
            <a:normAutofit/>
          </a:bodyPr>
          <a:lstStyle>
            <a:lvl1pPr>
              <a:defRPr sz="6000"/>
            </a:lvl1pPr>
          </a:lstStyle>
          <a:p>
            <a:r>
              <a:rPr lang="en-US" noProof="0"/>
              <a:t>Click to edit Master title style</a:t>
            </a:r>
            <a:endParaRPr lang="en-GB" noProof="0"/>
          </a:p>
        </p:txBody>
      </p:sp>
      <p:sp>
        <p:nvSpPr>
          <p:cNvPr id="12" name="TextBox 11">
            <a:extLst>
              <a:ext uri="{FF2B5EF4-FFF2-40B4-BE49-F238E27FC236}">
                <a16:creationId xmlns:a16="http://schemas.microsoft.com/office/drawing/2014/main" id="{8B69231F-CE46-B143-A02F-F3089167ACB3}"/>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4" name="Text Placeholder 2">
            <a:extLst>
              <a:ext uri="{FF2B5EF4-FFF2-40B4-BE49-F238E27FC236}">
                <a16:creationId xmlns:a16="http://schemas.microsoft.com/office/drawing/2014/main" id="{27F30928-B8B0-4CD7-EA8A-AA46742A9F83}"/>
              </a:ext>
            </a:extLst>
          </p:cNvPr>
          <p:cNvSpPr>
            <a:spLocks noGrp="1"/>
          </p:cNvSpPr>
          <p:nvPr>
            <p:ph type="body" sz="quarter" idx="10" hasCustomPrompt="1"/>
          </p:nvPr>
        </p:nvSpPr>
        <p:spPr>
          <a:xfrm>
            <a:off x="4116388" y="1162358"/>
            <a:ext cx="7357344" cy="433798"/>
          </a:xfrm>
          <a:prstGeom prst="rect">
            <a:avLst/>
          </a:prstGeom>
        </p:spPr>
        <p:txBody>
          <a:bodyPr lIns="0" tIns="0" rIns="0" bIns="0" anchor="t">
            <a:normAutofit/>
          </a:bodyPr>
          <a:lstStyle>
            <a:lvl1pPr marL="0" indent="0">
              <a:buNone/>
              <a:defRPr sz="2800" b="1" i="0">
                <a:solidFill>
                  <a:schemeClr val="accent1"/>
                </a:solidFill>
                <a:latin typeface="+mj-lt"/>
                <a:ea typeface="IAS Ribbon Sans Bold" pitchFamily="2" charset="0"/>
              </a:defRPr>
            </a:lvl1pPr>
          </a:lstStyle>
          <a:p>
            <a:pPr lvl="0"/>
            <a:r>
              <a:rPr lang="en-GB" noProof="0" dirty="0"/>
              <a:t>Session name</a:t>
            </a:r>
          </a:p>
        </p:txBody>
      </p:sp>
      <p:sp>
        <p:nvSpPr>
          <p:cNvPr id="5" name="Text Placeholder 4">
            <a:extLst>
              <a:ext uri="{FF2B5EF4-FFF2-40B4-BE49-F238E27FC236}">
                <a16:creationId xmlns:a16="http://schemas.microsoft.com/office/drawing/2014/main" id="{3C0750B0-F078-4486-2017-F8B331530B6F}"/>
              </a:ext>
            </a:extLst>
          </p:cNvPr>
          <p:cNvSpPr>
            <a:spLocks noGrp="1"/>
          </p:cNvSpPr>
          <p:nvPr>
            <p:ph type="body" sz="quarter" idx="11" hasCustomPrompt="1"/>
          </p:nvPr>
        </p:nvSpPr>
        <p:spPr>
          <a:xfrm>
            <a:off x="4116388" y="696043"/>
            <a:ext cx="7357344" cy="385199"/>
          </a:xfrm>
          <a:prstGeom prst="rect">
            <a:avLst/>
          </a:prstGeom>
        </p:spPr>
        <p:txBody>
          <a:bodyPr lIns="0" tIns="0" rIns="0" bIns="0" anchor="b">
            <a:normAutofit/>
          </a:bodyPr>
          <a:lstStyle>
            <a:lvl1pPr marL="0" indent="0">
              <a:buNone/>
              <a:defRPr sz="1600"/>
            </a:lvl1pPr>
          </a:lstStyle>
          <a:p>
            <a:pPr lvl="0"/>
            <a:r>
              <a:rPr lang="en-GB" noProof="0"/>
              <a:t>Presenter name &amp; affiliation</a:t>
            </a:r>
          </a:p>
        </p:txBody>
      </p:sp>
      <p:sp>
        <p:nvSpPr>
          <p:cNvPr id="16" name="TextBox 15">
            <a:extLst>
              <a:ext uri="{FF2B5EF4-FFF2-40B4-BE49-F238E27FC236}">
                <a16:creationId xmlns:a16="http://schemas.microsoft.com/office/drawing/2014/main" id="{92A26220-484C-E021-DC95-3F0DB777000E}"/>
              </a:ext>
            </a:extLst>
          </p:cNvPr>
          <p:cNvSpPr txBox="1"/>
          <p:nvPr userDrawn="1"/>
        </p:nvSpPr>
        <p:spPr>
          <a:xfrm>
            <a:off x="4116388"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8" name="TextBox 17">
            <a:extLst>
              <a:ext uri="{FF2B5EF4-FFF2-40B4-BE49-F238E27FC236}">
                <a16:creationId xmlns:a16="http://schemas.microsoft.com/office/drawing/2014/main" id="{58538053-F5FF-0EEB-86C2-6343D0DDDCD0}"/>
              </a:ext>
            </a:extLst>
          </p:cNvPr>
          <p:cNvSpPr txBox="1"/>
          <p:nvPr userDrawn="1"/>
        </p:nvSpPr>
        <p:spPr>
          <a:xfrm>
            <a:off x="7789864"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pic>
        <p:nvPicPr>
          <p:cNvPr id="3" name="Picture 2">
            <a:extLst>
              <a:ext uri="{FF2B5EF4-FFF2-40B4-BE49-F238E27FC236}">
                <a16:creationId xmlns:a16="http://schemas.microsoft.com/office/drawing/2014/main" id="{433650E2-923F-C3D8-A779-3D63B9AD3BB0}"/>
              </a:ext>
            </a:extLst>
          </p:cNvPr>
          <p:cNvPicPr>
            <a:picLocks noChangeAspect="1"/>
          </p:cNvPicPr>
          <p:nvPr userDrawn="1"/>
        </p:nvPicPr>
        <p:blipFill>
          <a:blip r:embed="rId2"/>
          <a:srcRect/>
          <a:stretch/>
        </p:blipFill>
        <p:spPr>
          <a:xfrm>
            <a:off x="247672" y="4060719"/>
            <a:ext cx="3553019" cy="2287762"/>
          </a:xfrm>
          <a:prstGeom prst="rect">
            <a:avLst/>
          </a:prstGeom>
        </p:spPr>
      </p:pic>
      <p:pic>
        <p:nvPicPr>
          <p:cNvPr id="20" name="Picture 19">
            <a:extLst>
              <a:ext uri="{FF2B5EF4-FFF2-40B4-BE49-F238E27FC236}">
                <a16:creationId xmlns:a16="http://schemas.microsoft.com/office/drawing/2014/main" id="{DB1003BC-2DBC-50F0-53BB-5291084D702E}"/>
              </a:ext>
            </a:extLst>
          </p:cNvPr>
          <p:cNvPicPr>
            <a:picLocks noChangeAspect="1"/>
          </p:cNvPicPr>
          <p:nvPr userDrawn="1"/>
        </p:nvPicPr>
        <p:blipFill>
          <a:blip r:embed="rId3"/>
          <a:stretch>
            <a:fillRect/>
          </a:stretch>
        </p:blipFill>
        <p:spPr>
          <a:xfrm rot="10800000">
            <a:off x="0" y="0"/>
            <a:ext cx="3600000" cy="3600000"/>
          </a:xfrm>
          <a:prstGeom prst="rect">
            <a:avLst/>
          </a:prstGeom>
        </p:spPr>
      </p:pic>
    </p:spTree>
    <p:extLst>
      <p:ext uri="{BB962C8B-B14F-4D97-AF65-F5344CB8AC3E}">
        <p14:creationId xmlns:p14="http://schemas.microsoft.com/office/powerpoint/2010/main" val="3091970221"/>
      </p:ext>
    </p:extLst>
  </p:cSld>
  <p:clrMapOvr>
    <a:masterClrMapping/>
  </p:clrMapOvr>
  <p:extLst>
    <p:ext uri="{DCECCB84-F9BA-43D5-87BE-67443E8EF086}">
      <p15:sldGuideLst xmlns:p15="http://schemas.microsoft.com/office/powerpoint/2012/main">
        <p15:guide id="1" pos="3840">
          <p15:clr>
            <a:srgbClr val="FBAE40"/>
          </p15:clr>
        </p15:guide>
        <p15:guide id="2" pos="2434">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1EAEC98C-6D09-7F42-88C1-4A9DE544669A}"/>
              </a:ext>
            </a:extLst>
          </p:cNvPr>
          <p:cNvSpPr>
            <a:spLocks noGrp="1"/>
          </p:cNvSpPr>
          <p:nvPr>
            <p:ph type="title"/>
          </p:nvPr>
        </p:nvSpPr>
        <p:spPr>
          <a:xfrm>
            <a:off x="4116391" y="441325"/>
            <a:ext cx="7632700" cy="5759450"/>
          </a:xfrm>
          <a:prstGeom prst="rect">
            <a:avLst/>
          </a:prstGeom>
        </p:spPr>
        <p:txBody>
          <a:bodyPr lIns="0" tIns="0" rIns="0" bIns="0" anchor="ctr">
            <a:normAutofit/>
          </a:bodyPr>
          <a:lstStyle>
            <a:lvl1pPr>
              <a:defRPr sz="6000"/>
            </a:lvl1pPr>
          </a:lstStyle>
          <a:p>
            <a:r>
              <a:rPr lang="en-US" noProof="0"/>
              <a:t>Click to edit Master title style</a:t>
            </a:r>
            <a:endParaRPr lang="en-GB" noProof="0"/>
          </a:p>
        </p:txBody>
      </p:sp>
      <p:sp>
        <p:nvSpPr>
          <p:cNvPr id="12" name="TextBox 11">
            <a:extLst>
              <a:ext uri="{FF2B5EF4-FFF2-40B4-BE49-F238E27FC236}">
                <a16:creationId xmlns:a16="http://schemas.microsoft.com/office/drawing/2014/main" id="{8B69231F-CE46-B143-A02F-F3089167ACB3}"/>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4" name="TextBox 3">
            <a:extLst>
              <a:ext uri="{FF2B5EF4-FFF2-40B4-BE49-F238E27FC236}">
                <a16:creationId xmlns:a16="http://schemas.microsoft.com/office/drawing/2014/main" id="{F3BF5EE9-054B-49CF-C714-3B4EF9E4C64F}"/>
              </a:ext>
            </a:extLst>
          </p:cNvPr>
          <p:cNvSpPr txBox="1"/>
          <p:nvPr userDrawn="1"/>
        </p:nvSpPr>
        <p:spPr>
          <a:xfrm>
            <a:off x="4116388"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5" name="TextBox 4">
            <a:extLst>
              <a:ext uri="{FF2B5EF4-FFF2-40B4-BE49-F238E27FC236}">
                <a16:creationId xmlns:a16="http://schemas.microsoft.com/office/drawing/2014/main" id="{7370DA7D-2DD8-A57A-3FF5-CAA8CD78ED41}"/>
              </a:ext>
            </a:extLst>
          </p:cNvPr>
          <p:cNvSpPr txBox="1"/>
          <p:nvPr userDrawn="1"/>
        </p:nvSpPr>
        <p:spPr>
          <a:xfrm>
            <a:off x="7789864"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pic>
        <p:nvPicPr>
          <p:cNvPr id="3" name="Picture 2">
            <a:extLst>
              <a:ext uri="{FF2B5EF4-FFF2-40B4-BE49-F238E27FC236}">
                <a16:creationId xmlns:a16="http://schemas.microsoft.com/office/drawing/2014/main" id="{72C70770-A7D4-D1BA-618C-E7C4E5567B1E}"/>
              </a:ext>
            </a:extLst>
          </p:cNvPr>
          <p:cNvPicPr>
            <a:picLocks noChangeAspect="1"/>
          </p:cNvPicPr>
          <p:nvPr userDrawn="1"/>
        </p:nvPicPr>
        <p:blipFill>
          <a:blip r:embed="rId2"/>
          <a:stretch>
            <a:fillRect/>
          </a:stretch>
        </p:blipFill>
        <p:spPr>
          <a:xfrm>
            <a:off x="0" y="2058000"/>
            <a:ext cx="3600000" cy="4800000"/>
          </a:xfrm>
          <a:prstGeom prst="rect">
            <a:avLst/>
          </a:prstGeom>
        </p:spPr>
      </p:pic>
    </p:spTree>
    <p:extLst>
      <p:ext uri="{BB962C8B-B14F-4D97-AF65-F5344CB8AC3E}">
        <p14:creationId xmlns:p14="http://schemas.microsoft.com/office/powerpoint/2010/main" val="3177910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A84E54A-D965-FC50-802E-562CE671CB7A}"/>
              </a:ext>
            </a:extLst>
          </p:cNvPr>
          <p:cNvSpPr/>
          <p:nvPr userDrawn="1"/>
        </p:nvSpPr>
        <p:spPr>
          <a:xfrm>
            <a:off x="0" y="0"/>
            <a:ext cx="12192000" cy="16652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5" name="TextBox 14">
            <a:extLst>
              <a:ext uri="{FF2B5EF4-FFF2-40B4-BE49-F238E27FC236}">
                <a16:creationId xmlns:a16="http://schemas.microsoft.com/office/drawing/2014/main" id="{091C2EAF-4008-1240-8C52-9E641194B157}"/>
              </a:ext>
            </a:extLst>
          </p:cNvPr>
          <p:cNvSpPr txBox="1"/>
          <p:nvPr userDrawn="1"/>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7" name="Title 1">
            <a:extLst>
              <a:ext uri="{FF2B5EF4-FFF2-40B4-BE49-F238E27FC236}">
                <a16:creationId xmlns:a16="http://schemas.microsoft.com/office/drawing/2014/main" id="{0B918DAA-45D8-EF4A-B0DE-9DB83618DF2E}"/>
              </a:ext>
            </a:extLst>
          </p:cNvPr>
          <p:cNvSpPr>
            <a:spLocks noGrp="1"/>
          </p:cNvSpPr>
          <p:nvPr>
            <p:ph type="title"/>
          </p:nvPr>
        </p:nvSpPr>
        <p:spPr>
          <a:xfrm>
            <a:off x="442913" y="441325"/>
            <a:ext cx="8891914" cy="1223964"/>
          </a:xfrm>
          <a:prstGeom prst="rect">
            <a:avLst/>
          </a:prstGeom>
        </p:spPr>
        <p:txBody>
          <a:bodyPr lIns="0" tIns="0" rIns="0" bIns="0" anchor="t"/>
          <a:lstStyle/>
          <a:p>
            <a:r>
              <a:rPr lang="en-US" noProof="0"/>
              <a:t>Click to edit Master title style</a:t>
            </a:r>
            <a:endParaRPr lang="en-GB" noProof="0"/>
          </a:p>
        </p:txBody>
      </p:sp>
      <p:sp>
        <p:nvSpPr>
          <p:cNvPr id="7" name="TextBox 6">
            <a:extLst>
              <a:ext uri="{FF2B5EF4-FFF2-40B4-BE49-F238E27FC236}">
                <a16:creationId xmlns:a16="http://schemas.microsoft.com/office/drawing/2014/main" id="{909497C5-5C94-8C43-959D-C5FE7F60E92D}"/>
              </a:ext>
            </a:extLst>
          </p:cNvPr>
          <p:cNvSpPr txBox="1"/>
          <p:nvPr userDrawn="1"/>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sp>
        <p:nvSpPr>
          <p:cNvPr id="9" name="TextBox 8">
            <a:extLst>
              <a:ext uri="{FF2B5EF4-FFF2-40B4-BE49-F238E27FC236}">
                <a16:creationId xmlns:a16="http://schemas.microsoft.com/office/drawing/2014/main" id="{05DE0E92-4155-274E-B8D3-6224F5791510}"/>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pic>
        <p:nvPicPr>
          <p:cNvPr id="3" name="Picture 2">
            <a:extLst>
              <a:ext uri="{FF2B5EF4-FFF2-40B4-BE49-F238E27FC236}">
                <a16:creationId xmlns:a16="http://schemas.microsoft.com/office/drawing/2014/main" id="{D592C575-DA7D-953C-CA15-BC6E24545815}"/>
              </a:ext>
            </a:extLst>
          </p:cNvPr>
          <p:cNvPicPr>
            <a:picLocks noChangeAspect="1"/>
          </p:cNvPicPr>
          <p:nvPr userDrawn="1"/>
        </p:nvPicPr>
        <p:blipFill>
          <a:blip r:embed="rId2"/>
          <a:srcRect/>
          <a:stretch/>
        </p:blipFill>
        <p:spPr>
          <a:xfrm>
            <a:off x="9886641" y="207065"/>
            <a:ext cx="2048330" cy="1318904"/>
          </a:xfrm>
          <a:prstGeom prst="rect">
            <a:avLst/>
          </a:prstGeom>
        </p:spPr>
      </p:pic>
    </p:spTree>
    <p:extLst>
      <p:ext uri="{BB962C8B-B14F-4D97-AF65-F5344CB8AC3E}">
        <p14:creationId xmlns:p14="http://schemas.microsoft.com/office/powerpoint/2010/main" val="4244057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C6D1B286-EE94-DE44-8BBB-C1AC46863680}"/>
              </a:ext>
            </a:extLst>
          </p:cNvPr>
          <p:cNvSpPr>
            <a:spLocks noGrp="1"/>
          </p:cNvSpPr>
          <p:nvPr>
            <p:ph sz="quarter" idx="13"/>
          </p:nvPr>
        </p:nvSpPr>
        <p:spPr>
          <a:xfrm>
            <a:off x="442913" y="2997201"/>
            <a:ext cx="5437187" cy="3203574"/>
          </a:xfrm>
          <a:prstGeom prst="rect">
            <a:avLst/>
          </a:prstGeom>
        </p:spPr>
        <p:txBody>
          <a:bodyPr lIns="0" tIns="0" rIns="0" bIns="0">
            <a:normAutofit/>
          </a:bodyPr>
          <a:lstStyle>
            <a:lvl1pPr marL="0" indent="0">
              <a:buNone/>
              <a:defRPr sz="2000"/>
            </a:lvl1pPr>
          </a:lstStyle>
          <a:p>
            <a:pPr lvl="0"/>
            <a:r>
              <a:rPr lang="en-US" noProof="0"/>
              <a:t>Edit Master text styles</a:t>
            </a:r>
          </a:p>
        </p:txBody>
      </p:sp>
      <p:sp>
        <p:nvSpPr>
          <p:cNvPr id="17" name="Content Placeholder 16">
            <a:extLst>
              <a:ext uri="{FF2B5EF4-FFF2-40B4-BE49-F238E27FC236}">
                <a16:creationId xmlns:a16="http://schemas.microsoft.com/office/drawing/2014/main" id="{9B53F7F2-792C-5946-B26B-153D893CB55B}"/>
              </a:ext>
            </a:extLst>
          </p:cNvPr>
          <p:cNvSpPr>
            <a:spLocks noGrp="1"/>
          </p:cNvSpPr>
          <p:nvPr>
            <p:ph sz="quarter" idx="14"/>
          </p:nvPr>
        </p:nvSpPr>
        <p:spPr>
          <a:xfrm>
            <a:off x="6311903" y="3006253"/>
            <a:ext cx="5437188" cy="3194527"/>
          </a:xfrm>
          <a:prstGeom prst="rect">
            <a:avLst/>
          </a:prstGeom>
        </p:spPr>
        <p:txBody>
          <a:bodyPr lIns="0" tIns="0" rIns="0" bIns="0">
            <a:normAutofit/>
          </a:bodyPr>
          <a:lstStyle>
            <a:lvl1pPr marL="0" indent="0">
              <a:buNone/>
              <a:defRPr sz="2000"/>
            </a:lvl1pPr>
          </a:lstStyle>
          <a:p>
            <a:pPr lvl="0"/>
            <a:r>
              <a:rPr lang="en-US" noProof="0"/>
              <a:t>Edit Master text styles</a:t>
            </a:r>
          </a:p>
        </p:txBody>
      </p:sp>
      <p:sp>
        <p:nvSpPr>
          <p:cNvPr id="7" name="Text Placeholder 6">
            <a:extLst>
              <a:ext uri="{FF2B5EF4-FFF2-40B4-BE49-F238E27FC236}">
                <a16:creationId xmlns:a16="http://schemas.microsoft.com/office/drawing/2014/main" id="{6D77C5BB-ECCB-7A41-A232-01EA8F05C1EE}"/>
              </a:ext>
            </a:extLst>
          </p:cNvPr>
          <p:cNvSpPr>
            <a:spLocks noGrp="1"/>
          </p:cNvSpPr>
          <p:nvPr>
            <p:ph type="body" sz="quarter" idx="15" hasCustomPrompt="1"/>
          </p:nvPr>
        </p:nvSpPr>
        <p:spPr>
          <a:xfrm>
            <a:off x="442913" y="2097088"/>
            <a:ext cx="5437187" cy="647700"/>
          </a:xfrm>
          <a:prstGeom prst="rect">
            <a:avLst/>
          </a:prstGeom>
        </p:spPr>
        <p:txBody>
          <a:bodyPr lIns="0" tIns="0" rIns="0" bIns="0" anchor="b">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b="1" i="0">
                <a:solidFill>
                  <a:schemeClr val="accent1"/>
                </a:solidFill>
                <a:latin typeface="+mj-lt"/>
                <a:ea typeface="IAS Ribbon Sans Bold" pitchFamily="2" charset="0"/>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0" dirty="0"/>
              <a:t>Caption</a:t>
            </a:r>
          </a:p>
        </p:txBody>
      </p:sp>
      <p:sp>
        <p:nvSpPr>
          <p:cNvPr id="9" name="Text Placeholder 8">
            <a:extLst>
              <a:ext uri="{FF2B5EF4-FFF2-40B4-BE49-F238E27FC236}">
                <a16:creationId xmlns:a16="http://schemas.microsoft.com/office/drawing/2014/main" id="{CBAD9058-33A3-1840-83AB-734EB9C24FBC}"/>
              </a:ext>
            </a:extLst>
          </p:cNvPr>
          <p:cNvSpPr>
            <a:spLocks noGrp="1"/>
          </p:cNvSpPr>
          <p:nvPr>
            <p:ph type="body" sz="quarter" idx="16" hasCustomPrompt="1"/>
          </p:nvPr>
        </p:nvSpPr>
        <p:spPr>
          <a:xfrm>
            <a:off x="6311903" y="2097088"/>
            <a:ext cx="5437188" cy="647700"/>
          </a:xfrm>
          <a:prstGeom prst="rect">
            <a:avLst/>
          </a:prstGeom>
        </p:spPr>
        <p:txBody>
          <a:bodyPr lIns="0" tIns="0" rIns="0" bIns="0" anchor="b">
            <a:normAutofit/>
          </a:bodyPr>
          <a:lstStyle>
            <a:lvl1pPr marL="0" indent="0">
              <a:buNone/>
              <a:defRPr sz="1800" b="1" i="0">
                <a:solidFill>
                  <a:schemeClr val="accent1"/>
                </a:solidFill>
                <a:latin typeface="+mj-lt"/>
                <a:ea typeface="IAS Ribbon Sans Bold" pitchFamily="2" charset="0"/>
              </a:defRPr>
            </a:lvl1pPr>
          </a:lstStyle>
          <a:p>
            <a:pPr lvl="0"/>
            <a:r>
              <a:rPr lang="en-GB" noProof="0" dirty="0"/>
              <a:t>Caption</a:t>
            </a:r>
          </a:p>
        </p:txBody>
      </p:sp>
      <p:sp>
        <p:nvSpPr>
          <p:cNvPr id="11" name="TextBox 10">
            <a:extLst>
              <a:ext uri="{FF2B5EF4-FFF2-40B4-BE49-F238E27FC236}">
                <a16:creationId xmlns:a16="http://schemas.microsoft.com/office/drawing/2014/main" id="{4663AB3E-8BB7-2D4E-9A4B-1FA373B92B4A}"/>
              </a:ext>
            </a:extLst>
          </p:cNvPr>
          <p:cNvSpPr txBox="1"/>
          <p:nvPr userDrawn="1"/>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8" name="Title 1">
            <a:extLst>
              <a:ext uri="{FF2B5EF4-FFF2-40B4-BE49-F238E27FC236}">
                <a16:creationId xmlns:a16="http://schemas.microsoft.com/office/drawing/2014/main" id="{4C75301D-79B8-304D-A9AB-978AFF9076BB}"/>
              </a:ext>
            </a:extLst>
          </p:cNvPr>
          <p:cNvSpPr>
            <a:spLocks noGrp="1"/>
          </p:cNvSpPr>
          <p:nvPr>
            <p:ph type="title"/>
          </p:nvPr>
        </p:nvSpPr>
        <p:spPr>
          <a:xfrm>
            <a:off x="4116391" y="441325"/>
            <a:ext cx="7632700" cy="1223964"/>
          </a:xfrm>
          <a:prstGeom prst="rect">
            <a:avLst/>
          </a:prstGeom>
        </p:spPr>
        <p:txBody>
          <a:bodyPr lIns="0" tIns="0" rIns="0" bIns="0" anchor="t"/>
          <a:lstStyle/>
          <a:p>
            <a:r>
              <a:rPr lang="en-US" noProof="0"/>
              <a:t>Click to edit Master title style</a:t>
            </a:r>
            <a:endParaRPr lang="en-GB" noProof="0"/>
          </a:p>
        </p:txBody>
      </p:sp>
      <p:sp>
        <p:nvSpPr>
          <p:cNvPr id="13" name="TextBox 12">
            <a:extLst>
              <a:ext uri="{FF2B5EF4-FFF2-40B4-BE49-F238E27FC236}">
                <a16:creationId xmlns:a16="http://schemas.microsoft.com/office/drawing/2014/main" id="{CEEB2E94-95BD-AF4A-8CB8-DEF6AF2D71CC}"/>
              </a:ext>
            </a:extLst>
          </p:cNvPr>
          <p:cNvSpPr txBox="1"/>
          <p:nvPr userDrawn="1"/>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sp>
        <p:nvSpPr>
          <p:cNvPr id="16" name="TextBox 15">
            <a:extLst>
              <a:ext uri="{FF2B5EF4-FFF2-40B4-BE49-F238E27FC236}">
                <a16:creationId xmlns:a16="http://schemas.microsoft.com/office/drawing/2014/main" id="{63903E21-8E3C-EA42-845E-ACA015593389}"/>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Tree>
    <p:extLst>
      <p:ext uri="{BB962C8B-B14F-4D97-AF65-F5344CB8AC3E}">
        <p14:creationId xmlns:p14="http://schemas.microsoft.com/office/powerpoint/2010/main" val="4234683899"/>
      </p:ext>
    </p:extLst>
  </p:cSld>
  <p:clrMapOvr>
    <a:masterClrMapping/>
  </p:clrMapOvr>
  <p:extLst>
    <p:ext uri="{DCECCB84-F9BA-43D5-87BE-67443E8EF086}">
      <p15:sldGuideLst xmlns:p15="http://schemas.microsoft.com/office/powerpoint/2012/main">
        <p15:guide id="1" orient="horz" pos="1888">
          <p15:clr>
            <a:srgbClr val="FBAE40"/>
          </p15:clr>
        </p15:guide>
        <p15:guide id="2" orient="horz" pos="1729">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C6D1B286-EE94-DE44-8BBB-C1AC46863680}"/>
              </a:ext>
            </a:extLst>
          </p:cNvPr>
          <p:cNvSpPr>
            <a:spLocks noGrp="1"/>
          </p:cNvSpPr>
          <p:nvPr>
            <p:ph sz="quarter" idx="13"/>
          </p:nvPr>
        </p:nvSpPr>
        <p:spPr>
          <a:xfrm>
            <a:off x="442913" y="2097089"/>
            <a:ext cx="5437187" cy="4103686"/>
          </a:xfrm>
          <a:prstGeom prst="rect">
            <a:avLst/>
          </a:prstGeom>
        </p:spPr>
        <p:txBody>
          <a:bodyPr lIns="0" tIns="0" rIns="0" bIns="0">
            <a:normAutofit/>
          </a:bodyPr>
          <a:lstStyle>
            <a:lvl1pPr marL="0" indent="0">
              <a:buNone/>
              <a:defRPr sz="2000"/>
            </a:lvl1pPr>
          </a:lstStyle>
          <a:p>
            <a:pPr lvl="0"/>
            <a:r>
              <a:rPr lang="en-US" noProof="0"/>
              <a:t>Edit Master text styles</a:t>
            </a:r>
          </a:p>
        </p:txBody>
      </p:sp>
      <p:sp>
        <p:nvSpPr>
          <p:cNvPr id="17" name="Content Placeholder 16">
            <a:extLst>
              <a:ext uri="{FF2B5EF4-FFF2-40B4-BE49-F238E27FC236}">
                <a16:creationId xmlns:a16="http://schemas.microsoft.com/office/drawing/2014/main" id="{9B53F7F2-792C-5946-B26B-153D893CB55B}"/>
              </a:ext>
            </a:extLst>
          </p:cNvPr>
          <p:cNvSpPr>
            <a:spLocks noGrp="1"/>
          </p:cNvSpPr>
          <p:nvPr>
            <p:ph sz="quarter" idx="14"/>
          </p:nvPr>
        </p:nvSpPr>
        <p:spPr>
          <a:xfrm>
            <a:off x="6311903" y="2097091"/>
            <a:ext cx="5437188" cy="4103687"/>
          </a:xfrm>
          <a:prstGeom prst="rect">
            <a:avLst/>
          </a:prstGeom>
        </p:spPr>
        <p:txBody>
          <a:bodyPr lIns="0" tIns="0" rIns="0" bIns="0"/>
          <a:lstStyle>
            <a:lvl1pPr marL="0" indent="0">
              <a:buNone/>
              <a:defRPr sz="2000"/>
            </a:lvl1pPr>
          </a:lstStyle>
          <a:p>
            <a:pPr lvl="0"/>
            <a:r>
              <a:rPr lang="en-US" noProof="0"/>
              <a:t>Edit Master text styles</a:t>
            </a:r>
          </a:p>
        </p:txBody>
      </p:sp>
      <p:sp>
        <p:nvSpPr>
          <p:cNvPr id="8" name="TextBox 7">
            <a:extLst>
              <a:ext uri="{FF2B5EF4-FFF2-40B4-BE49-F238E27FC236}">
                <a16:creationId xmlns:a16="http://schemas.microsoft.com/office/drawing/2014/main" id="{A3180687-9ED9-514C-9D5C-4D3E75055068}"/>
              </a:ext>
            </a:extLst>
          </p:cNvPr>
          <p:cNvSpPr txBox="1"/>
          <p:nvPr userDrawn="1"/>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0" name="Title 1">
            <a:extLst>
              <a:ext uri="{FF2B5EF4-FFF2-40B4-BE49-F238E27FC236}">
                <a16:creationId xmlns:a16="http://schemas.microsoft.com/office/drawing/2014/main" id="{E5A67C6D-451D-6C40-B015-49D1207326AE}"/>
              </a:ext>
            </a:extLst>
          </p:cNvPr>
          <p:cNvSpPr>
            <a:spLocks noGrp="1"/>
          </p:cNvSpPr>
          <p:nvPr>
            <p:ph type="title"/>
          </p:nvPr>
        </p:nvSpPr>
        <p:spPr>
          <a:xfrm>
            <a:off x="4116391" y="441325"/>
            <a:ext cx="7632700" cy="1223964"/>
          </a:xfrm>
          <a:prstGeom prst="rect">
            <a:avLst/>
          </a:prstGeom>
        </p:spPr>
        <p:txBody>
          <a:bodyPr lIns="0" tIns="0" rIns="0" bIns="0" anchor="t"/>
          <a:lstStyle/>
          <a:p>
            <a:r>
              <a:rPr lang="en-US" noProof="0"/>
              <a:t>Click to edit Master title style</a:t>
            </a:r>
            <a:endParaRPr lang="en-GB" noProof="0"/>
          </a:p>
        </p:txBody>
      </p:sp>
      <p:sp>
        <p:nvSpPr>
          <p:cNvPr id="11" name="TextBox 10">
            <a:extLst>
              <a:ext uri="{FF2B5EF4-FFF2-40B4-BE49-F238E27FC236}">
                <a16:creationId xmlns:a16="http://schemas.microsoft.com/office/drawing/2014/main" id="{917245EE-BB3A-034C-BE06-055376C80D0C}"/>
              </a:ext>
            </a:extLst>
          </p:cNvPr>
          <p:cNvSpPr txBox="1"/>
          <p:nvPr userDrawn="1"/>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sp>
        <p:nvSpPr>
          <p:cNvPr id="12" name="TextBox 11">
            <a:extLst>
              <a:ext uri="{FF2B5EF4-FFF2-40B4-BE49-F238E27FC236}">
                <a16:creationId xmlns:a16="http://schemas.microsoft.com/office/drawing/2014/main" id="{48551B1C-217B-4F4B-81FF-529B758036DF}"/>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Tree>
    <p:extLst>
      <p:ext uri="{BB962C8B-B14F-4D97-AF65-F5344CB8AC3E}">
        <p14:creationId xmlns:p14="http://schemas.microsoft.com/office/powerpoint/2010/main" val="52455822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with Text">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2D4093A-7AF9-304D-AE6D-F745B4F0164D}"/>
              </a:ext>
            </a:extLst>
          </p:cNvPr>
          <p:cNvSpPr>
            <a:spLocks noGrp="1"/>
          </p:cNvSpPr>
          <p:nvPr>
            <p:ph type="body" sz="quarter" idx="13" hasCustomPrompt="1"/>
          </p:nvPr>
        </p:nvSpPr>
        <p:spPr>
          <a:xfrm>
            <a:off x="442915" y="3256767"/>
            <a:ext cx="5437188" cy="2944008"/>
          </a:xfrm>
          <a:prstGeom prst="rect">
            <a:avLst/>
          </a:prstGeom>
        </p:spPr>
        <p:txBody>
          <a:bodyPr lIns="0" tIns="0" rIns="0" bIns="0" anchor="t">
            <a:normAutofit/>
          </a:bodyPr>
          <a:lstStyle>
            <a:lvl1pPr marL="0" indent="0">
              <a:buNone/>
              <a:defRPr sz="2000"/>
            </a:lvl1pPr>
          </a:lstStyle>
          <a:p>
            <a:pPr lvl="0"/>
            <a:r>
              <a:rPr lang="en-GB" noProof="0" dirty="0" err="1"/>
              <a:t>Nulla</a:t>
            </a:r>
            <a:r>
              <a:rPr lang="en-GB" noProof="0" dirty="0"/>
              <a:t> </a:t>
            </a:r>
            <a:r>
              <a:rPr lang="en-GB" noProof="0" dirty="0" err="1"/>
              <a:t>quis</a:t>
            </a:r>
            <a:r>
              <a:rPr lang="en-GB" noProof="0" dirty="0"/>
              <a:t> lorem </a:t>
            </a:r>
            <a:r>
              <a:rPr lang="en-GB" noProof="0" dirty="0" err="1"/>
              <a:t>ut</a:t>
            </a:r>
            <a:r>
              <a:rPr lang="en-GB" noProof="0" dirty="0"/>
              <a:t> libero </a:t>
            </a:r>
            <a:r>
              <a:rPr lang="en-GB" noProof="0" dirty="0" err="1"/>
              <a:t>malesuada</a:t>
            </a:r>
            <a:r>
              <a:rPr lang="en-GB" noProof="0" dirty="0"/>
              <a:t> </a:t>
            </a:r>
            <a:r>
              <a:rPr lang="en-GB" noProof="0" dirty="0" err="1"/>
              <a:t>feugiat</a:t>
            </a:r>
            <a:r>
              <a:rPr lang="en-GB" noProof="0" dirty="0"/>
              <a:t>. </a:t>
            </a:r>
            <a:r>
              <a:rPr lang="en-GB" noProof="0" dirty="0" err="1"/>
              <a:t>Curabitur</a:t>
            </a:r>
            <a:r>
              <a:rPr lang="en-GB" noProof="0" dirty="0"/>
              <a:t> non </a:t>
            </a:r>
            <a:r>
              <a:rPr lang="en-GB" noProof="0" dirty="0" err="1"/>
              <a:t>nulla</a:t>
            </a:r>
            <a:r>
              <a:rPr lang="en-GB" noProof="0" dirty="0"/>
              <a:t> sit </a:t>
            </a:r>
            <a:r>
              <a:rPr lang="en-GB" noProof="0" dirty="0" err="1"/>
              <a:t>amet</a:t>
            </a:r>
            <a:r>
              <a:rPr lang="en-GB" noProof="0" dirty="0"/>
              <a:t> </a:t>
            </a:r>
            <a:r>
              <a:rPr lang="en-GB" noProof="0" dirty="0" err="1"/>
              <a:t>nisl</a:t>
            </a:r>
            <a:r>
              <a:rPr lang="en-GB" noProof="0" dirty="0"/>
              <a:t> tempus convallis </a:t>
            </a:r>
            <a:r>
              <a:rPr lang="en-GB" noProof="0" dirty="0" err="1"/>
              <a:t>quis</a:t>
            </a:r>
            <a:r>
              <a:rPr lang="en-GB" noProof="0" dirty="0"/>
              <a:t> ac </a:t>
            </a:r>
            <a:r>
              <a:rPr lang="en-GB" noProof="0" dirty="0" err="1"/>
              <a:t>lectus</a:t>
            </a:r>
            <a:r>
              <a:rPr lang="en-GB" noProof="0" dirty="0"/>
              <a:t>.</a:t>
            </a:r>
          </a:p>
        </p:txBody>
      </p:sp>
      <p:sp>
        <p:nvSpPr>
          <p:cNvPr id="12" name="Content Placeholder 11">
            <a:extLst>
              <a:ext uri="{FF2B5EF4-FFF2-40B4-BE49-F238E27FC236}">
                <a16:creationId xmlns:a16="http://schemas.microsoft.com/office/drawing/2014/main" id="{FEE9A4EF-A011-1744-9932-D74E1968F6E7}"/>
              </a:ext>
            </a:extLst>
          </p:cNvPr>
          <p:cNvSpPr>
            <a:spLocks noGrp="1"/>
          </p:cNvSpPr>
          <p:nvPr>
            <p:ph sz="quarter" idx="14"/>
          </p:nvPr>
        </p:nvSpPr>
        <p:spPr>
          <a:xfrm>
            <a:off x="6311903" y="441325"/>
            <a:ext cx="5437188" cy="5759450"/>
          </a:xfrm>
          <a:prstGeom prst="rect">
            <a:avLst/>
          </a:prstGeom>
        </p:spPr>
        <p:txBody>
          <a:bodyPr lIns="0" tIns="0" rIns="0" bIns="0">
            <a:normAutofit/>
          </a:bodyPr>
          <a:lstStyle>
            <a:lvl1pPr marL="0" indent="0">
              <a:buNone/>
              <a:defRPr sz="2000"/>
            </a:lvl1pPr>
          </a:lstStyle>
          <a:p>
            <a:pPr lvl="0"/>
            <a:r>
              <a:rPr lang="en-US" noProof="0"/>
              <a:t>Edit Master text styles</a:t>
            </a:r>
          </a:p>
        </p:txBody>
      </p:sp>
      <p:sp>
        <p:nvSpPr>
          <p:cNvPr id="16" name="Title 10">
            <a:extLst>
              <a:ext uri="{FF2B5EF4-FFF2-40B4-BE49-F238E27FC236}">
                <a16:creationId xmlns:a16="http://schemas.microsoft.com/office/drawing/2014/main" id="{091C71F5-B0A7-8745-8F8B-E636D57FA2A7}"/>
              </a:ext>
            </a:extLst>
          </p:cNvPr>
          <p:cNvSpPr>
            <a:spLocks noGrp="1"/>
          </p:cNvSpPr>
          <p:nvPr>
            <p:ph type="title"/>
          </p:nvPr>
        </p:nvSpPr>
        <p:spPr>
          <a:xfrm>
            <a:off x="442913" y="1665294"/>
            <a:ext cx="5437187" cy="1428641"/>
          </a:xfrm>
          <a:prstGeom prst="rect">
            <a:avLst/>
          </a:prstGeom>
        </p:spPr>
        <p:txBody>
          <a:bodyPr lIns="0" tIns="0" rIns="0" bIns="0" anchor="b"/>
          <a:lstStyle/>
          <a:p>
            <a:r>
              <a:rPr lang="en-US" noProof="0"/>
              <a:t>Click to edit Master title style</a:t>
            </a:r>
            <a:endParaRPr lang="en-GB" noProof="0"/>
          </a:p>
        </p:txBody>
      </p:sp>
      <p:sp>
        <p:nvSpPr>
          <p:cNvPr id="9" name="TextBox 8">
            <a:extLst>
              <a:ext uri="{FF2B5EF4-FFF2-40B4-BE49-F238E27FC236}">
                <a16:creationId xmlns:a16="http://schemas.microsoft.com/office/drawing/2014/main" id="{57465E4D-8ADE-2143-908C-7C2920965ACF}"/>
              </a:ext>
            </a:extLst>
          </p:cNvPr>
          <p:cNvSpPr txBox="1"/>
          <p:nvPr userDrawn="1"/>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1" name="TextBox 10">
            <a:extLst>
              <a:ext uri="{FF2B5EF4-FFF2-40B4-BE49-F238E27FC236}">
                <a16:creationId xmlns:a16="http://schemas.microsoft.com/office/drawing/2014/main" id="{5D76478F-F1E2-AD47-BAC6-395C98E2FF59}"/>
              </a:ext>
            </a:extLst>
          </p:cNvPr>
          <p:cNvSpPr txBox="1"/>
          <p:nvPr userDrawn="1"/>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sp>
        <p:nvSpPr>
          <p:cNvPr id="13" name="TextBox 12">
            <a:extLst>
              <a:ext uri="{FF2B5EF4-FFF2-40B4-BE49-F238E27FC236}">
                <a16:creationId xmlns:a16="http://schemas.microsoft.com/office/drawing/2014/main" id="{67AD4010-0096-6B46-B74C-E77670FCDEA8}"/>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Tree>
    <p:extLst>
      <p:ext uri="{BB962C8B-B14F-4D97-AF65-F5344CB8AC3E}">
        <p14:creationId xmlns:p14="http://schemas.microsoft.com/office/powerpoint/2010/main" val="4183680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with Text 2">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9B53F7F2-792C-5946-B26B-153D893CB55B}"/>
              </a:ext>
            </a:extLst>
          </p:cNvPr>
          <p:cNvSpPr>
            <a:spLocks noGrp="1"/>
          </p:cNvSpPr>
          <p:nvPr>
            <p:ph sz="quarter" idx="14"/>
          </p:nvPr>
        </p:nvSpPr>
        <p:spPr>
          <a:xfrm>
            <a:off x="4116388" y="2097089"/>
            <a:ext cx="7632703" cy="4103692"/>
          </a:xfrm>
          <a:prstGeom prst="rect">
            <a:avLst/>
          </a:prstGeom>
        </p:spPr>
        <p:txBody>
          <a:bodyPr lIns="0" tIns="0" rIns="0" bIns="0">
            <a:normAutofit/>
          </a:bodyPr>
          <a:lstStyle>
            <a:lvl1pPr marL="0" indent="0">
              <a:buNone/>
              <a:defRPr sz="2000"/>
            </a:lvl1pPr>
          </a:lstStyle>
          <a:p>
            <a:pPr lvl="0"/>
            <a:r>
              <a:rPr lang="en-US" noProof="0"/>
              <a:t>Edit Master text styles</a:t>
            </a:r>
          </a:p>
        </p:txBody>
      </p:sp>
      <p:sp>
        <p:nvSpPr>
          <p:cNvPr id="11" name="TextBox 10">
            <a:extLst>
              <a:ext uri="{FF2B5EF4-FFF2-40B4-BE49-F238E27FC236}">
                <a16:creationId xmlns:a16="http://schemas.microsoft.com/office/drawing/2014/main" id="{4663AB3E-8BB7-2D4E-9A4B-1FA373B92B4A}"/>
              </a:ext>
            </a:extLst>
          </p:cNvPr>
          <p:cNvSpPr txBox="1"/>
          <p:nvPr userDrawn="1"/>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8" name="Title 1">
            <a:extLst>
              <a:ext uri="{FF2B5EF4-FFF2-40B4-BE49-F238E27FC236}">
                <a16:creationId xmlns:a16="http://schemas.microsoft.com/office/drawing/2014/main" id="{4C75301D-79B8-304D-A9AB-978AFF9076BB}"/>
              </a:ext>
            </a:extLst>
          </p:cNvPr>
          <p:cNvSpPr>
            <a:spLocks noGrp="1"/>
          </p:cNvSpPr>
          <p:nvPr>
            <p:ph type="title"/>
          </p:nvPr>
        </p:nvSpPr>
        <p:spPr>
          <a:xfrm>
            <a:off x="4116391" y="441325"/>
            <a:ext cx="7632700" cy="1223964"/>
          </a:xfrm>
          <a:prstGeom prst="rect">
            <a:avLst/>
          </a:prstGeom>
        </p:spPr>
        <p:txBody>
          <a:bodyPr lIns="0" tIns="0" rIns="0" bIns="0" anchor="t"/>
          <a:lstStyle/>
          <a:p>
            <a:r>
              <a:rPr lang="en-US" noProof="0"/>
              <a:t>Click to edit Master title style</a:t>
            </a:r>
            <a:endParaRPr lang="en-GB" noProof="0"/>
          </a:p>
        </p:txBody>
      </p:sp>
      <p:sp>
        <p:nvSpPr>
          <p:cNvPr id="13" name="TextBox 12">
            <a:extLst>
              <a:ext uri="{FF2B5EF4-FFF2-40B4-BE49-F238E27FC236}">
                <a16:creationId xmlns:a16="http://schemas.microsoft.com/office/drawing/2014/main" id="{CEEB2E94-95BD-AF4A-8CB8-DEF6AF2D71CC}"/>
              </a:ext>
            </a:extLst>
          </p:cNvPr>
          <p:cNvSpPr txBox="1"/>
          <p:nvPr userDrawn="1"/>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sp>
        <p:nvSpPr>
          <p:cNvPr id="16" name="TextBox 15">
            <a:extLst>
              <a:ext uri="{FF2B5EF4-FFF2-40B4-BE49-F238E27FC236}">
                <a16:creationId xmlns:a16="http://schemas.microsoft.com/office/drawing/2014/main" id="{63903E21-8E3C-EA42-845E-ACA015593389}"/>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4" name="Text Placeholder 3">
            <a:extLst>
              <a:ext uri="{FF2B5EF4-FFF2-40B4-BE49-F238E27FC236}">
                <a16:creationId xmlns:a16="http://schemas.microsoft.com/office/drawing/2014/main" id="{6F60080C-8E2C-13C8-F305-B9340CF0ACDB}"/>
              </a:ext>
            </a:extLst>
          </p:cNvPr>
          <p:cNvSpPr>
            <a:spLocks noGrp="1"/>
          </p:cNvSpPr>
          <p:nvPr>
            <p:ph type="body" sz="quarter" idx="17" hasCustomPrompt="1"/>
          </p:nvPr>
        </p:nvSpPr>
        <p:spPr>
          <a:xfrm>
            <a:off x="442913" y="2097088"/>
            <a:ext cx="3368799" cy="4103687"/>
          </a:xfrm>
        </p:spPr>
        <p:txBody>
          <a:bodyPr/>
          <a:lstStyle>
            <a:lvl1pPr marL="0" indent="0">
              <a:buNone/>
              <a:defRPr/>
            </a:lvl1pPr>
          </a:lstStyle>
          <a:p>
            <a:pPr lvl="0"/>
            <a:r>
              <a:rPr lang="en-GB" noProof="0" dirty="0" err="1"/>
              <a:t>Nulla</a:t>
            </a:r>
            <a:r>
              <a:rPr lang="en-GB" noProof="0" dirty="0"/>
              <a:t> </a:t>
            </a:r>
            <a:r>
              <a:rPr lang="en-GB" noProof="0" dirty="0" err="1"/>
              <a:t>quis</a:t>
            </a:r>
            <a:r>
              <a:rPr lang="en-GB" noProof="0" dirty="0"/>
              <a:t> lorem </a:t>
            </a:r>
            <a:r>
              <a:rPr lang="en-GB" noProof="0" dirty="0" err="1"/>
              <a:t>ut</a:t>
            </a:r>
            <a:r>
              <a:rPr lang="en-GB" noProof="0" dirty="0"/>
              <a:t> libero </a:t>
            </a:r>
            <a:r>
              <a:rPr lang="en-GB" noProof="0" dirty="0" err="1"/>
              <a:t>malesuada</a:t>
            </a:r>
            <a:r>
              <a:rPr lang="en-GB" noProof="0" dirty="0"/>
              <a:t> </a:t>
            </a:r>
            <a:r>
              <a:rPr lang="en-GB" noProof="0" dirty="0" err="1"/>
              <a:t>feugiat</a:t>
            </a:r>
            <a:r>
              <a:rPr lang="en-GB" noProof="0" dirty="0"/>
              <a:t>. </a:t>
            </a:r>
            <a:r>
              <a:rPr lang="en-GB" noProof="0" dirty="0" err="1"/>
              <a:t>Curabitur</a:t>
            </a:r>
            <a:r>
              <a:rPr lang="en-GB" noProof="0" dirty="0"/>
              <a:t> non </a:t>
            </a:r>
            <a:r>
              <a:rPr lang="en-GB" noProof="0" dirty="0" err="1"/>
              <a:t>nulla</a:t>
            </a:r>
            <a:r>
              <a:rPr lang="en-GB" noProof="0" dirty="0"/>
              <a:t> sit </a:t>
            </a:r>
            <a:r>
              <a:rPr lang="en-GB" noProof="0" dirty="0" err="1"/>
              <a:t>amet</a:t>
            </a:r>
            <a:r>
              <a:rPr lang="en-GB" noProof="0" dirty="0"/>
              <a:t> </a:t>
            </a:r>
            <a:r>
              <a:rPr lang="en-GB" noProof="0" dirty="0" err="1"/>
              <a:t>nisl</a:t>
            </a:r>
            <a:r>
              <a:rPr lang="en-GB" noProof="0" dirty="0"/>
              <a:t> tempus convallis </a:t>
            </a:r>
            <a:r>
              <a:rPr lang="en-GB" noProof="0" dirty="0" err="1"/>
              <a:t>quis</a:t>
            </a:r>
            <a:r>
              <a:rPr lang="en-GB" noProof="0" dirty="0"/>
              <a:t> ac </a:t>
            </a:r>
            <a:r>
              <a:rPr lang="en-GB" noProof="0" dirty="0" err="1"/>
              <a:t>lectus</a:t>
            </a:r>
            <a:r>
              <a:rPr lang="en-GB" noProof="0" dirty="0"/>
              <a:t>.</a:t>
            </a:r>
          </a:p>
        </p:txBody>
      </p:sp>
    </p:spTree>
    <p:extLst>
      <p:ext uri="{BB962C8B-B14F-4D97-AF65-F5344CB8AC3E}">
        <p14:creationId xmlns:p14="http://schemas.microsoft.com/office/powerpoint/2010/main" val="872391255"/>
      </p:ext>
    </p:extLst>
  </p:cSld>
  <p:clrMapOvr>
    <a:masterClrMapping/>
  </p:clrMapOvr>
  <p:extLst>
    <p:ext uri="{DCECCB84-F9BA-43D5-87BE-67443E8EF086}">
      <p15:sldGuideLst xmlns:p15="http://schemas.microsoft.com/office/powerpoint/2012/main">
        <p15:guide id="1" orient="horz" pos="1888">
          <p15:clr>
            <a:srgbClr val="FBAE40"/>
          </p15:clr>
        </p15:guide>
        <p15:guide id="2" orient="horz" pos="1729">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Text 3">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9B53F7F2-792C-5946-B26B-153D893CB55B}"/>
              </a:ext>
            </a:extLst>
          </p:cNvPr>
          <p:cNvSpPr>
            <a:spLocks noGrp="1"/>
          </p:cNvSpPr>
          <p:nvPr>
            <p:ph sz="quarter" idx="14"/>
          </p:nvPr>
        </p:nvSpPr>
        <p:spPr>
          <a:xfrm>
            <a:off x="6311900" y="2097089"/>
            <a:ext cx="5437191" cy="4103692"/>
          </a:xfrm>
          <a:prstGeom prst="rect">
            <a:avLst/>
          </a:prstGeom>
        </p:spPr>
        <p:txBody>
          <a:bodyPr lIns="0" tIns="0" rIns="0" bIns="0">
            <a:normAutofit/>
          </a:bodyPr>
          <a:lstStyle>
            <a:lvl1pPr marL="0" indent="0">
              <a:buNone/>
              <a:defRPr sz="2000"/>
            </a:lvl1pPr>
          </a:lstStyle>
          <a:p>
            <a:pPr lvl="0"/>
            <a:r>
              <a:rPr lang="en-US" noProof="0"/>
              <a:t>Edit Master text styles</a:t>
            </a:r>
          </a:p>
        </p:txBody>
      </p:sp>
      <p:sp>
        <p:nvSpPr>
          <p:cNvPr id="11" name="TextBox 10">
            <a:extLst>
              <a:ext uri="{FF2B5EF4-FFF2-40B4-BE49-F238E27FC236}">
                <a16:creationId xmlns:a16="http://schemas.microsoft.com/office/drawing/2014/main" id="{4663AB3E-8BB7-2D4E-9A4B-1FA373B92B4A}"/>
              </a:ext>
            </a:extLst>
          </p:cNvPr>
          <p:cNvSpPr txBox="1"/>
          <p:nvPr userDrawn="1"/>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8" name="Title 1">
            <a:extLst>
              <a:ext uri="{FF2B5EF4-FFF2-40B4-BE49-F238E27FC236}">
                <a16:creationId xmlns:a16="http://schemas.microsoft.com/office/drawing/2014/main" id="{4C75301D-79B8-304D-A9AB-978AFF9076BB}"/>
              </a:ext>
            </a:extLst>
          </p:cNvPr>
          <p:cNvSpPr>
            <a:spLocks noGrp="1"/>
          </p:cNvSpPr>
          <p:nvPr>
            <p:ph type="title"/>
          </p:nvPr>
        </p:nvSpPr>
        <p:spPr>
          <a:xfrm>
            <a:off x="4116391" y="441325"/>
            <a:ext cx="7632700" cy="1223964"/>
          </a:xfrm>
          <a:prstGeom prst="rect">
            <a:avLst/>
          </a:prstGeom>
        </p:spPr>
        <p:txBody>
          <a:bodyPr lIns="0" tIns="0" rIns="0" bIns="0" anchor="t"/>
          <a:lstStyle/>
          <a:p>
            <a:r>
              <a:rPr lang="en-US" noProof="0"/>
              <a:t>Click to edit Master title style</a:t>
            </a:r>
            <a:endParaRPr lang="en-GB" noProof="0"/>
          </a:p>
        </p:txBody>
      </p:sp>
      <p:sp>
        <p:nvSpPr>
          <p:cNvPr id="13" name="TextBox 12">
            <a:extLst>
              <a:ext uri="{FF2B5EF4-FFF2-40B4-BE49-F238E27FC236}">
                <a16:creationId xmlns:a16="http://schemas.microsoft.com/office/drawing/2014/main" id="{CEEB2E94-95BD-AF4A-8CB8-DEF6AF2D71CC}"/>
              </a:ext>
            </a:extLst>
          </p:cNvPr>
          <p:cNvSpPr txBox="1"/>
          <p:nvPr userDrawn="1"/>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sp>
        <p:nvSpPr>
          <p:cNvPr id="16" name="TextBox 15">
            <a:extLst>
              <a:ext uri="{FF2B5EF4-FFF2-40B4-BE49-F238E27FC236}">
                <a16:creationId xmlns:a16="http://schemas.microsoft.com/office/drawing/2014/main" id="{63903E21-8E3C-EA42-845E-ACA015593389}"/>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4" name="Text Placeholder 3">
            <a:extLst>
              <a:ext uri="{FF2B5EF4-FFF2-40B4-BE49-F238E27FC236}">
                <a16:creationId xmlns:a16="http://schemas.microsoft.com/office/drawing/2014/main" id="{6F60080C-8E2C-13C8-F305-B9340CF0ACDB}"/>
              </a:ext>
            </a:extLst>
          </p:cNvPr>
          <p:cNvSpPr>
            <a:spLocks noGrp="1"/>
          </p:cNvSpPr>
          <p:nvPr>
            <p:ph type="body" sz="quarter" idx="17" hasCustomPrompt="1"/>
          </p:nvPr>
        </p:nvSpPr>
        <p:spPr>
          <a:xfrm>
            <a:off x="442913" y="2097088"/>
            <a:ext cx="5437187" cy="4103687"/>
          </a:xfrm>
        </p:spPr>
        <p:txBody>
          <a:bodyPr/>
          <a:lstStyle>
            <a:lvl1pPr marL="0" indent="0">
              <a:buNone/>
              <a:defRPr/>
            </a:lvl1pPr>
          </a:lstStyle>
          <a:p>
            <a:r>
              <a:rPr lang="en-GB" noProof="0" dirty="0" err="1"/>
              <a:t>Nulla</a:t>
            </a:r>
            <a:r>
              <a:rPr lang="en-GB" noProof="0" dirty="0"/>
              <a:t> </a:t>
            </a:r>
            <a:r>
              <a:rPr lang="en-GB" noProof="0" dirty="0" err="1"/>
              <a:t>quis</a:t>
            </a:r>
            <a:r>
              <a:rPr lang="en-GB" noProof="0" dirty="0"/>
              <a:t> lorem </a:t>
            </a:r>
            <a:r>
              <a:rPr lang="en-GB" noProof="0" dirty="0" err="1"/>
              <a:t>ut</a:t>
            </a:r>
            <a:r>
              <a:rPr lang="en-GB" noProof="0" dirty="0"/>
              <a:t> libero </a:t>
            </a:r>
            <a:r>
              <a:rPr lang="en-GB" noProof="0" dirty="0" err="1"/>
              <a:t>malesuada</a:t>
            </a:r>
            <a:r>
              <a:rPr lang="en-GB" noProof="0" dirty="0"/>
              <a:t> </a:t>
            </a:r>
            <a:r>
              <a:rPr lang="en-GB" noProof="0" dirty="0" err="1"/>
              <a:t>feugiat</a:t>
            </a:r>
            <a:r>
              <a:rPr lang="en-GB" noProof="0" dirty="0"/>
              <a:t>. </a:t>
            </a:r>
            <a:r>
              <a:rPr lang="en-GB" noProof="0" dirty="0" err="1"/>
              <a:t>Curabitur</a:t>
            </a:r>
            <a:r>
              <a:rPr lang="en-GB" noProof="0" dirty="0"/>
              <a:t> non </a:t>
            </a:r>
            <a:r>
              <a:rPr lang="en-GB" noProof="0" dirty="0" err="1"/>
              <a:t>nulla</a:t>
            </a:r>
            <a:r>
              <a:rPr lang="en-GB" noProof="0" dirty="0"/>
              <a:t> sit </a:t>
            </a:r>
            <a:r>
              <a:rPr lang="en-GB" noProof="0" dirty="0" err="1"/>
              <a:t>amet</a:t>
            </a:r>
            <a:r>
              <a:rPr lang="en-GB" noProof="0" dirty="0"/>
              <a:t> </a:t>
            </a:r>
            <a:r>
              <a:rPr lang="en-GB" noProof="0" dirty="0" err="1"/>
              <a:t>nisl</a:t>
            </a:r>
            <a:r>
              <a:rPr lang="en-GB" noProof="0" dirty="0"/>
              <a:t> tempus convallis </a:t>
            </a:r>
            <a:r>
              <a:rPr lang="en-GB" noProof="0" dirty="0" err="1"/>
              <a:t>quis</a:t>
            </a:r>
            <a:r>
              <a:rPr lang="en-GB" noProof="0" dirty="0"/>
              <a:t> ac </a:t>
            </a:r>
            <a:r>
              <a:rPr lang="en-GB" noProof="0" dirty="0" err="1"/>
              <a:t>lectus</a:t>
            </a:r>
            <a:r>
              <a:rPr lang="en-GB" noProof="0" dirty="0"/>
              <a:t>.</a:t>
            </a:r>
          </a:p>
          <a:p>
            <a:r>
              <a:rPr lang="en-GB" noProof="0" dirty="0"/>
              <a:t>Proin </a:t>
            </a:r>
            <a:r>
              <a:rPr lang="en-GB" noProof="0" dirty="0" err="1"/>
              <a:t>eget</a:t>
            </a:r>
            <a:r>
              <a:rPr lang="en-GB" noProof="0" dirty="0"/>
              <a:t> </a:t>
            </a:r>
            <a:r>
              <a:rPr lang="en-GB" noProof="0" dirty="0" err="1"/>
              <a:t>tortor</a:t>
            </a:r>
            <a:r>
              <a:rPr lang="en-GB" noProof="0" dirty="0"/>
              <a:t> </a:t>
            </a:r>
            <a:r>
              <a:rPr lang="en-GB" noProof="0" dirty="0" err="1"/>
              <a:t>risus</a:t>
            </a:r>
            <a:r>
              <a:rPr lang="en-GB" noProof="0" dirty="0"/>
              <a:t>. Lorem ipsum </a:t>
            </a:r>
            <a:r>
              <a:rPr lang="en-GB" noProof="0" dirty="0" err="1"/>
              <a:t>dolor</a:t>
            </a:r>
            <a:r>
              <a:rPr lang="en-GB" noProof="0" dirty="0"/>
              <a:t> sit </a:t>
            </a:r>
            <a:r>
              <a:rPr lang="en-GB" noProof="0" dirty="0" err="1"/>
              <a:t>amet</a:t>
            </a:r>
            <a:r>
              <a:rPr lang="en-GB" noProof="0" dirty="0"/>
              <a:t>, </a:t>
            </a:r>
            <a:r>
              <a:rPr lang="en-GB" noProof="0" dirty="0" err="1"/>
              <a:t>consectetur</a:t>
            </a:r>
            <a:r>
              <a:rPr lang="en-GB" noProof="0" dirty="0"/>
              <a:t> </a:t>
            </a:r>
            <a:r>
              <a:rPr lang="en-GB" noProof="0" dirty="0" err="1"/>
              <a:t>adipiscing</a:t>
            </a:r>
            <a:r>
              <a:rPr lang="en-GB" noProof="0" dirty="0"/>
              <a:t> </a:t>
            </a:r>
            <a:r>
              <a:rPr lang="en-GB" noProof="0" dirty="0" err="1"/>
              <a:t>elit</a:t>
            </a:r>
            <a:r>
              <a:rPr lang="en-GB" noProof="0" dirty="0"/>
              <a:t>.</a:t>
            </a:r>
          </a:p>
        </p:txBody>
      </p:sp>
    </p:spTree>
    <p:extLst>
      <p:ext uri="{BB962C8B-B14F-4D97-AF65-F5344CB8AC3E}">
        <p14:creationId xmlns:p14="http://schemas.microsoft.com/office/powerpoint/2010/main" val="324458100"/>
      </p:ext>
    </p:extLst>
  </p:cSld>
  <p:clrMapOvr>
    <a:masterClrMapping/>
  </p:clrMapOvr>
  <p:extLst>
    <p:ext uri="{DCECCB84-F9BA-43D5-87BE-67443E8EF086}">
      <p15:sldGuideLst xmlns:p15="http://schemas.microsoft.com/office/powerpoint/2012/main">
        <p15:guide id="1" orient="horz" pos="1888">
          <p15:clr>
            <a:srgbClr val="FBAE40"/>
          </p15:clr>
        </p15:guide>
        <p15:guide id="2" orient="horz" pos="1729">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Text 4">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9B53F7F2-792C-5946-B26B-153D893CB55B}"/>
              </a:ext>
            </a:extLst>
          </p:cNvPr>
          <p:cNvSpPr>
            <a:spLocks noGrp="1"/>
          </p:cNvSpPr>
          <p:nvPr>
            <p:ph sz="quarter" idx="14"/>
          </p:nvPr>
        </p:nvSpPr>
        <p:spPr>
          <a:xfrm>
            <a:off x="8075613" y="2097089"/>
            <a:ext cx="3673478" cy="4103692"/>
          </a:xfrm>
          <a:prstGeom prst="rect">
            <a:avLst/>
          </a:prstGeom>
        </p:spPr>
        <p:txBody>
          <a:bodyPr lIns="0" tIns="0" rIns="0" bIns="0">
            <a:normAutofit/>
          </a:bodyPr>
          <a:lstStyle>
            <a:lvl1pPr marL="0" indent="0">
              <a:buNone/>
              <a:defRPr sz="2000"/>
            </a:lvl1pPr>
          </a:lstStyle>
          <a:p>
            <a:pPr lvl="0"/>
            <a:r>
              <a:rPr lang="en-US" noProof="0"/>
              <a:t>Edit Master text styles</a:t>
            </a:r>
          </a:p>
        </p:txBody>
      </p:sp>
      <p:sp>
        <p:nvSpPr>
          <p:cNvPr id="11" name="TextBox 10">
            <a:extLst>
              <a:ext uri="{FF2B5EF4-FFF2-40B4-BE49-F238E27FC236}">
                <a16:creationId xmlns:a16="http://schemas.microsoft.com/office/drawing/2014/main" id="{4663AB3E-8BB7-2D4E-9A4B-1FA373B92B4A}"/>
              </a:ext>
            </a:extLst>
          </p:cNvPr>
          <p:cNvSpPr txBox="1"/>
          <p:nvPr userDrawn="1"/>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8" name="Title 1">
            <a:extLst>
              <a:ext uri="{FF2B5EF4-FFF2-40B4-BE49-F238E27FC236}">
                <a16:creationId xmlns:a16="http://schemas.microsoft.com/office/drawing/2014/main" id="{4C75301D-79B8-304D-A9AB-978AFF9076BB}"/>
              </a:ext>
            </a:extLst>
          </p:cNvPr>
          <p:cNvSpPr>
            <a:spLocks noGrp="1"/>
          </p:cNvSpPr>
          <p:nvPr>
            <p:ph type="title"/>
          </p:nvPr>
        </p:nvSpPr>
        <p:spPr>
          <a:xfrm>
            <a:off x="4116391" y="441325"/>
            <a:ext cx="7632700" cy="1223964"/>
          </a:xfrm>
          <a:prstGeom prst="rect">
            <a:avLst/>
          </a:prstGeom>
        </p:spPr>
        <p:txBody>
          <a:bodyPr lIns="0" tIns="0" rIns="0" bIns="0" anchor="t"/>
          <a:lstStyle/>
          <a:p>
            <a:r>
              <a:rPr lang="en-US" noProof="0"/>
              <a:t>Click to edit Master title style</a:t>
            </a:r>
            <a:endParaRPr lang="en-GB" noProof="0"/>
          </a:p>
        </p:txBody>
      </p:sp>
      <p:sp>
        <p:nvSpPr>
          <p:cNvPr id="13" name="TextBox 12">
            <a:extLst>
              <a:ext uri="{FF2B5EF4-FFF2-40B4-BE49-F238E27FC236}">
                <a16:creationId xmlns:a16="http://schemas.microsoft.com/office/drawing/2014/main" id="{CEEB2E94-95BD-AF4A-8CB8-DEF6AF2D71CC}"/>
              </a:ext>
            </a:extLst>
          </p:cNvPr>
          <p:cNvSpPr txBox="1"/>
          <p:nvPr userDrawn="1"/>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sp>
        <p:nvSpPr>
          <p:cNvPr id="16" name="TextBox 15">
            <a:extLst>
              <a:ext uri="{FF2B5EF4-FFF2-40B4-BE49-F238E27FC236}">
                <a16:creationId xmlns:a16="http://schemas.microsoft.com/office/drawing/2014/main" id="{63903E21-8E3C-EA42-845E-ACA015593389}"/>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
        <p:nvSpPr>
          <p:cNvPr id="4" name="Text Placeholder 3">
            <a:extLst>
              <a:ext uri="{FF2B5EF4-FFF2-40B4-BE49-F238E27FC236}">
                <a16:creationId xmlns:a16="http://schemas.microsoft.com/office/drawing/2014/main" id="{6F60080C-8E2C-13C8-F305-B9340CF0ACDB}"/>
              </a:ext>
            </a:extLst>
          </p:cNvPr>
          <p:cNvSpPr>
            <a:spLocks noGrp="1"/>
          </p:cNvSpPr>
          <p:nvPr>
            <p:ph type="body" sz="quarter" idx="17" hasCustomPrompt="1"/>
          </p:nvPr>
        </p:nvSpPr>
        <p:spPr>
          <a:xfrm>
            <a:off x="442913" y="2097088"/>
            <a:ext cx="7200900" cy="4103687"/>
          </a:xfrm>
        </p:spPr>
        <p:txBody>
          <a:bodyPr/>
          <a:lstStyle>
            <a:lvl1pPr marL="0" indent="0">
              <a:buNone/>
              <a:defRPr/>
            </a:lvl1pPr>
          </a:lstStyle>
          <a:p>
            <a:r>
              <a:rPr lang="en-GB" noProof="0" dirty="0" err="1"/>
              <a:t>Nulla</a:t>
            </a:r>
            <a:r>
              <a:rPr lang="en-GB" noProof="0" dirty="0"/>
              <a:t> </a:t>
            </a:r>
            <a:r>
              <a:rPr lang="en-GB" noProof="0" dirty="0" err="1"/>
              <a:t>quis</a:t>
            </a:r>
            <a:r>
              <a:rPr lang="en-GB" noProof="0" dirty="0"/>
              <a:t> lorem </a:t>
            </a:r>
            <a:r>
              <a:rPr lang="en-GB" noProof="0" dirty="0" err="1"/>
              <a:t>ut</a:t>
            </a:r>
            <a:r>
              <a:rPr lang="en-GB" noProof="0" dirty="0"/>
              <a:t> libero </a:t>
            </a:r>
            <a:r>
              <a:rPr lang="en-GB" noProof="0" dirty="0" err="1"/>
              <a:t>malesuada</a:t>
            </a:r>
            <a:r>
              <a:rPr lang="en-GB" noProof="0" dirty="0"/>
              <a:t> </a:t>
            </a:r>
            <a:r>
              <a:rPr lang="en-GB" noProof="0" dirty="0" err="1"/>
              <a:t>feugiat</a:t>
            </a:r>
            <a:r>
              <a:rPr lang="en-GB" noProof="0" dirty="0"/>
              <a:t>. </a:t>
            </a:r>
            <a:r>
              <a:rPr lang="en-GB" noProof="0" dirty="0" err="1"/>
              <a:t>Curabitur</a:t>
            </a:r>
            <a:r>
              <a:rPr lang="en-GB" noProof="0" dirty="0"/>
              <a:t> non </a:t>
            </a:r>
            <a:r>
              <a:rPr lang="en-GB" noProof="0" dirty="0" err="1"/>
              <a:t>nulla</a:t>
            </a:r>
            <a:r>
              <a:rPr lang="en-GB" noProof="0" dirty="0"/>
              <a:t> sit </a:t>
            </a:r>
            <a:r>
              <a:rPr lang="en-GB" noProof="0" dirty="0" err="1"/>
              <a:t>amet</a:t>
            </a:r>
            <a:r>
              <a:rPr lang="en-GB" noProof="0" dirty="0"/>
              <a:t> </a:t>
            </a:r>
            <a:r>
              <a:rPr lang="en-GB" noProof="0" dirty="0" err="1"/>
              <a:t>nisl</a:t>
            </a:r>
            <a:r>
              <a:rPr lang="en-GB" noProof="0" dirty="0"/>
              <a:t> tempus convallis </a:t>
            </a:r>
            <a:r>
              <a:rPr lang="en-GB" noProof="0" dirty="0" err="1"/>
              <a:t>quis</a:t>
            </a:r>
            <a:r>
              <a:rPr lang="en-GB" noProof="0" dirty="0"/>
              <a:t> ac </a:t>
            </a:r>
            <a:r>
              <a:rPr lang="en-GB" noProof="0" dirty="0" err="1"/>
              <a:t>lectus</a:t>
            </a:r>
            <a:r>
              <a:rPr lang="en-GB" noProof="0" dirty="0"/>
              <a:t>.</a:t>
            </a:r>
          </a:p>
          <a:p>
            <a:r>
              <a:rPr lang="en-GB" noProof="0" dirty="0"/>
              <a:t>Proin </a:t>
            </a:r>
            <a:r>
              <a:rPr lang="en-GB" noProof="0" dirty="0" err="1"/>
              <a:t>eget</a:t>
            </a:r>
            <a:r>
              <a:rPr lang="en-GB" noProof="0" dirty="0"/>
              <a:t> </a:t>
            </a:r>
            <a:r>
              <a:rPr lang="en-GB" noProof="0" dirty="0" err="1"/>
              <a:t>tortor</a:t>
            </a:r>
            <a:r>
              <a:rPr lang="en-GB" noProof="0" dirty="0"/>
              <a:t> </a:t>
            </a:r>
            <a:r>
              <a:rPr lang="en-GB" noProof="0" dirty="0" err="1"/>
              <a:t>risus</a:t>
            </a:r>
            <a:r>
              <a:rPr lang="en-GB" noProof="0" dirty="0"/>
              <a:t>. Lorem ipsum </a:t>
            </a:r>
            <a:r>
              <a:rPr lang="en-GB" noProof="0" dirty="0" err="1"/>
              <a:t>dolor</a:t>
            </a:r>
            <a:r>
              <a:rPr lang="en-GB" noProof="0" dirty="0"/>
              <a:t> sit </a:t>
            </a:r>
            <a:r>
              <a:rPr lang="en-GB" noProof="0" dirty="0" err="1"/>
              <a:t>amet</a:t>
            </a:r>
            <a:r>
              <a:rPr lang="en-GB" noProof="0" dirty="0"/>
              <a:t>, </a:t>
            </a:r>
            <a:r>
              <a:rPr lang="en-GB" noProof="0" dirty="0" err="1"/>
              <a:t>consectetur</a:t>
            </a:r>
            <a:r>
              <a:rPr lang="en-GB" noProof="0" dirty="0"/>
              <a:t> </a:t>
            </a:r>
            <a:r>
              <a:rPr lang="en-GB" noProof="0" dirty="0" err="1"/>
              <a:t>adipiscing</a:t>
            </a:r>
            <a:r>
              <a:rPr lang="en-GB" noProof="0" dirty="0"/>
              <a:t> </a:t>
            </a:r>
            <a:r>
              <a:rPr lang="en-GB" noProof="0" dirty="0" err="1"/>
              <a:t>elit</a:t>
            </a:r>
            <a:r>
              <a:rPr lang="en-GB" noProof="0" dirty="0"/>
              <a:t>.</a:t>
            </a:r>
          </a:p>
          <a:p>
            <a:pPr marL="457200" indent="-457200">
              <a:buFont typeface="Arial" panose="020B0604020202020204" pitchFamily="34" charset="0"/>
              <a:buChar char="•"/>
            </a:pPr>
            <a:r>
              <a:rPr lang="en-GB" noProof="0" dirty="0"/>
              <a:t>Donec </a:t>
            </a:r>
            <a:r>
              <a:rPr lang="en-GB" noProof="0" dirty="0" err="1"/>
              <a:t>rutrum</a:t>
            </a:r>
            <a:r>
              <a:rPr lang="en-GB" noProof="0" dirty="0"/>
              <a:t> </a:t>
            </a:r>
            <a:r>
              <a:rPr lang="en-GB" noProof="0" dirty="0" err="1"/>
              <a:t>congue</a:t>
            </a:r>
            <a:r>
              <a:rPr lang="en-GB" noProof="0" dirty="0"/>
              <a:t> </a:t>
            </a:r>
            <a:r>
              <a:rPr lang="en-GB" noProof="0" dirty="0" err="1"/>
              <a:t>leo</a:t>
            </a:r>
            <a:r>
              <a:rPr lang="en-GB" noProof="0" dirty="0"/>
              <a:t> </a:t>
            </a:r>
            <a:r>
              <a:rPr lang="en-GB" noProof="0" dirty="0" err="1"/>
              <a:t>eget</a:t>
            </a:r>
            <a:r>
              <a:rPr lang="en-GB" noProof="0" dirty="0"/>
              <a:t> </a:t>
            </a:r>
            <a:r>
              <a:rPr lang="en-GB" noProof="0" dirty="0" err="1"/>
              <a:t>malesuada</a:t>
            </a:r>
            <a:r>
              <a:rPr lang="en-GB" noProof="0" dirty="0"/>
              <a:t>.</a:t>
            </a:r>
          </a:p>
          <a:p>
            <a:pPr marL="457200" indent="-457200">
              <a:buFont typeface="Arial" panose="020B0604020202020204" pitchFamily="34" charset="0"/>
              <a:buChar char="•"/>
            </a:pPr>
            <a:r>
              <a:rPr lang="en-GB" noProof="0" dirty="0" err="1"/>
              <a:t>Curabitur</a:t>
            </a:r>
            <a:r>
              <a:rPr lang="en-GB" noProof="0" dirty="0"/>
              <a:t> </a:t>
            </a:r>
            <a:r>
              <a:rPr lang="en-GB" noProof="0" dirty="0" err="1"/>
              <a:t>aliquet</a:t>
            </a:r>
            <a:r>
              <a:rPr lang="en-GB" noProof="0" dirty="0"/>
              <a:t> </a:t>
            </a:r>
            <a:r>
              <a:rPr lang="en-GB" noProof="0" dirty="0" err="1"/>
              <a:t>quam</a:t>
            </a:r>
            <a:r>
              <a:rPr lang="en-GB" noProof="0" dirty="0"/>
              <a:t> id dui </a:t>
            </a:r>
            <a:r>
              <a:rPr lang="en-GB" noProof="0" dirty="0" err="1"/>
              <a:t>posuere</a:t>
            </a:r>
            <a:r>
              <a:rPr lang="en-GB" noProof="0" dirty="0"/>
              <a:t> </a:t>
            </a:r>
            <a:r>
              <a:rPr lang="en-GB" noProof="0" dirty="0" err="1"/>
              <a:t>blandit</a:t>
            </a:r>
            <a:r>
              <a:rPr lang="en-GB" noProof="0" dirty="0"/>
              <a:t>.</a:t>
            </a:r>
          </a:p>
          <a:p>
            <a:pPr marL="457200" indent="-457200">
              <a:buFont typeface="Arial" panose="020B0604020202020204" pitchFamily="34" charset="0"/>
              <a:buChar char="•"/>
            </a:pPr>
            <a:r>
              <a:rPr lang="en-GB" noProof="0" dirty="0"/>
              <a:t>Proin </a:t>
            </a:r>
            <a:r>
              <a:rPr lang="en-GB" noProof="0" dirty="0" err="1"/>
              <a:t>eget</a:t>
            </a:r>
            <a:r>
              <a:rPr lang="en-GB" noProof="0" dirty="0"/>
              <a:t> </a:t>
            </a:r>
            <a:r>
              <a:rPr lang="en-GB" noProof="0" dirty="0" err="1"/>
              <a:t>tortor</a:t>
            </a:r>
            <a:r>
              <a:rPr lang="en-GB" noProof="0" dirty="0"/>
              <a:t> </a:t>
            </a:r>
            <a:r>
              <a:rPr lang="en-GB" noProof="0" dirty="0" err="1"/>
              <a:t>risus</a:t>
            </a:r>
            <a:r>
              <a:rPr lang="en-GB" noProof="0" dirty="0"/>
              <a:t>.</a:t>
            </a:r>
          </a:p>
        </p:txBody>
      </p:sp>
    </p:spTree>
    <p:extLst>
      <p:ext uri="{BB962C8B-B14F-4D97-AF65-F5344CB8AC3E}">
        <p14:creationId xmlns:p14="http://schemas.microsoft.com/office/powerpoint/2010/main" val="3001938430"/>
      </p:ext>
    </p:extLst>
  </p:cSld>
  <p:clrMapOvr>
    <a:masterClrMapping/>
  </p:clrMapOvr>
  <p:extLst>
    <p:ext uri="{DCECCB84-F9BA-43D5-87BE-67443E8EF086}">
      <p15:sldGuideLst xmlns:p15="http://schemas.microsoft.com/office/powerpoint/2012/main">
        <p15:guide id="1" orient="horz" pos="1888">
          <p15:clr>
            <a:srgbClr val="FBAE40"/>
          </p15:clr>
        </p15:guide>
        <p15:guide id="2" orient="horz" pos="1729">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mage with Caption 2">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22D4093A-7AF9-304D-AE6D-F745B4F0164D}"/>
              </a:ext>
            </a:extLst>
          </p:cNvPr>
          <p:cNvSpPr>
            <a:spLocks noGrp="1"/>
          </p:cNvSpPr>
          <p:nvPr>
            <p:ph type="body" sz="quarter" idx="13" hasCustomPrompt="1"/>
          </p:nvPr>
        </p:nvSpPr>
        <p:spPr>
          <a:xfrm>
            <a:off x="442915" y="3256767"/>
            <a:ext cx="5437188" cy="2944008"/>
          </a:xfrm>
          <a:prstGeom prst="rect">
            <a:avLst/>
          </a:prstGeom>
        </p:spPr>
        <p:txBody>
          <a:bodyPr lIns="0" tIns="0" rIns="0" bIns="0" anchor="t"/>
          <a:lstStyle>
            <a:lvl1pPr marL="0" indent="0">
              <a:buNone/>
              <a:defRPr sz="2000"/>
            </a:lvl1pPr>
          </a:lstStyle>
          <a:p>
            <a:pPr lvl="0"/>
            <a:r>
              <a:rPr lang="en-GB" noProof="0"/>
              <a:t>Nulla quis lorem ut libero malesuada feugiat. Curabitur non nulla sit amet nisl tempus convallis quis ac lectus.</a:t>
            </a:r>
          </a:p>
        </p:txBody>
      </p:sp>
      <p:sp>
        <p:nvSpPr>
          <p:cNvPr id="11" name="Title 10">
            <a:extLst>
              <a:ext uri="{FF2B5EF4-FFF2-40B4-BE49-F238E27FC236}">
                <a16:creationId xmlns:a16="http://schemas.microsoft.com/office/drawing/2014/main" id="{22C07795-8A1B-4F48-ADAF-7475467E7A60}"/>
              </a:ext>
            </a:extLst>
          </p:cNvPr>
          <p:cNvSpPr>
            <a:spLocks noGrp="1"/>
          </p:cNvSpPr>
          <p:nvPr>
            <p:ph type="title"/>
          </p:nvPr>
        </p:nvSpPr>
        <p:spPr>
          <a:xfrm>
            <a:off x="442913" y="1665294"/>
            <a:ext cx="5437187" cy="1428641"/>
          </a:xfrm>
          <a:prstGeom prst="rect">
            <a:avLst/>
          </a:prstGeom>
        </p:spPr>
        <p:txBody>
          <a:bodyPr lIns="0" tIns="0" rIns="0" bIns="0" anchor="b"/>
          <a:lstStyle/>
          <a:p>
            <a:r>
              <a:rPr lang="en-US" noProof="0"/>
              <a:t>Click to edit Master title style</a:t>
            </a:r>
            <a:endParaRPr lang="en-GB" noProof="0"/>
          </a:p>
        </p:txBody>
      </p:sp>
      <p:sp>
        <p:nvSpPr>
          <p:cNvPr id="9" name="TextBox 8">
            <a:extLst>
              <a:ext uri="{FF2B5EF4-FFF2-40B4-BE49-F238E27FC236}">
                <a16:creationId xmlns:a16="http://schemas.microsoft.com/office/drawing/2014/main" id="{655BEA16-9E9F-0D4A-9C31-85DAC460949F}"/>
              </a:ext>
            </a:extLst>
          </p:cNvPr>
          <p:cNvSpPr txBox="1"/>
          <p:nvPr userDrawn="1"/>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5" name="TextBox 14">
            <a:extLst>
              <a:ext uri="{FF2B5EF4-FFF2-40B4-BE49-F238E27FC236}">
                <a16:creationId xmlns:a16="http://schemas.microsoft.com/office/drawing/2014/main" id="{2A3A0912-00E9-3E4E-9381-0A5C958C62D2}"/>
              </a:ext>
            </a:extLst>
          </p:cNvPr>
          <p:cNvSpPr txBox="1"/>
          <p:nvPr userDrawn="1"/>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sp>
        <p:nvSpPr>
          <p:cNvPr id="16" name="TextBox 15">
            <a:extLst>
              <a:ext uri="{FF2B5EF4-FFF2-40B4-BE49-F238E27FC236}">
                <a16:creationId xmlns:a16="http://schemas.microsoft.com/office/drawing/2014/main" id="{6DD43CCD-AAFC-B847-BF0F-B7E2A805F6E1}"/>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pic>
        <p:nvPicPr>
          <p:cNvPr id="2" name="Picture 1">
            <a:extLst>
              <a:ext uri="{FF2B5EF4-FFF2-40B4-BE49-F238E27FC236}">
                <a16:creationId xmlns:a16="http://schemas.microsoft.com/office/drawing/2014/main" id="{05FD00EE-BA8D-4911-16EE-CA53007DC878}"/>
              </a:ext>
            </a:extLst>
          </p:cNvPr>
          <p:cNvPicPr>
            <a:picLocks noChangeAspect="1"/>
          </p:cNvPicPr>
          <p:nvPr userDrawn="1"/>
        </p:nvPicPr>
        <p:blipFill>
          <a:blip r:embed="rId2"/>
          <a:srcRect/>
          <a:stretch/>
        </p:blipFill>
        <p:spPr>
          <a:xfrm rot="10800000">
            <a:off x="7620000" y="0"/>
            <a:ext cx="4572000" cy="6858000"/>
          </a:xfrm>
          <a:prstGeom prst="rect">
            <a:avLst/>
          </a:prstGeom>
        </p:spPr>
      </p:pic>
      <p:sp>
        <p:nvSpPr>
          <p:cNvPr id="10" name="Picture Placeholder 9">
            <a:extLst>
              <a:ext uri="{FF2B5EF4-FFF2-40B4-BE49-F238E27FC236}">
                <a16:creationId xmlns:a16="http://schemas.microsoft.com/office/drawing/2014/main" id="{A12FA691-34E1-B147-9F45-2CFB053A59B9}"/>
              </a:ext>
            </a:extLst>
          </p:cNvPr>
          <p:cNvSpPr>
            <a:spLocks noGrp="1"/>
          </p:cNvSpPr>
          <p:nvPr>
            <p:ph type="pic" sz="quarter" idx="14"/>
          </p:nvPr>
        </p:nvSpPr>
        <p:spPr>
          <a:xfrm>
            <a:off x="6310800" y="1137600"/>
            <a:ext cx="4734000" cy="4579200"/>
          </a:xfrm>
          <a:prstGeom prst="rect">
            <a:avLst/>
          </a:prstGeom>
          <a:solidFill>
            <a:schemeClr val="accent2"/>
          </a:solidFill>
        </p:spPr>
        <p:txBody>
          <a:bodyPr lIns="0" tIns="0" rIns="0" bIns="0" anchor="ctr"/>
          <a:lstStyle>
            <a:lvl1pPr marL="0" indent="0" algn="ctr">
              <a:buNone/>
              <a:defRPr/>
            </a:lvl1pPr>
          </a:lstStyle>
          <a:p>
            <a:r>
              <a:rPr lang="en-US" noProof="0"/>
              <a:t>Click icon to add picture</a:t>
            </a:r>
            <a:endParaRPr lang="en-GB" noProof="0"/>
          </a:p>
        </p:txBody>
      </p:sp>
    </p:spTree>
    <p:extLst>
      <p:ext uri="{BB962C8B-B14F-4D97-AF65-F5344CB8AC3E}">
        <p14:creationId xmlns:p14="http://schemas.microsoft.com/office/powerpoint/2010/main" val="4047838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mage and Content - Pattern 2">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9B53F7F2-792C-5946-B26B-153D893CB55B}"/>
              </a:ext>
            </a:extLst>
          </p:cNvPr>
          <p:cNvSpPr>
            <a:spLocks noGrp="1"/>
          </p:cNvSpPr>
          <p:nvPr>
            <p:ph sz="quarter" idx="14"/>
          </p:nvPr>
        </p:nvSpPr>
        <p:spPr>
          <a:xfrm>
            <a:off x="6311903" y="2097091"/>
            <a:ext cx="5437188" cy="4103687"/>
          </a:xfrm>
          <a:prstGeom prst="rect">
            <a:avLst/>
          </a:prstGeom>
        </p:spPr>
        <p:txBody>
          <a:bodyPr lIns="0" tIns="0" rIns="0" bIns="0">
            <a:normAutofit/>
          </a:bodyPr>
          <a:lstStyle>
            <a:lvl1pPr marL="0" indent="0">
              <a:buNone/>
              <a:defRPr sz="2000"/>
            </a:lvl1pPr>
          </a:lstStyle>
          <a:p>
            <a:pPr lvl="0"/>
            <a:r>
              <a:rPr lang="en-US" noProof="0"/>
              <a:t>Edit Master text styles</a:t>
            </a:r>
          </a:p>
        </p:txBody>
      </p:sp>
      <p:sp>
        <p:nvSpPr>
          <p:cNvPr id="13" name="Title 1">
            <a:extLst>
              <a:ext uri="{FF2B5EF4-FFF2-40B4-BE49-F238E27FC236}">
                <a16:creationId xmlns:a16="http://schemas.microsoft.com/office/drawing/2014/main" id="{3A9FAEF4-2CDC-9742-AEF3-A25C5A448891}"/>
              </a:ext>
            </a:extLst>
          </p:cNvPr>
          <p:cNvSpPr>
            <a:spLocks noGrp="1"/>
          </p:cNvSpPr>
          <p:nvPr>
            <p:ph type="title"/>
          </p:nvPr>
        </p:nvSpPr>
        <p:spPr>
          <a:xfrm>
            <a:off x="4116391" y="441325"/>
            <a:ext cx="7632700" cy="1223964"/>
          </a:xfrm>
          <a:prstGeom prst="rect">
            <a:avLst/>
          </a:prstGeom>
        </p:spPr>
        <p:txBody>
          <a:bodyPr lIns="0" tIns="0" rIns="0" bIns="0" anchor="t"/>
          <a:lstStyle/>
          <a:p>
            <a:r>
              <a:rPr lang="en-US" noProof="0"/>
              <a:t>Click to edit Master title style</a:t>
            </a:r>
            <a:endParaRPr lang="en-GB" noProof="0" dirty="0"/>
          </a:p>
        </p:txBody>
      </p:sp>
      <p:sp>
        <p:nvSpPr>
          <p:cNvPr id="11" name="TextBox 10">
            <a:extLst>
              <a:ext uri="{FF2B5EF4-FFF2-40B4-BE49-F238E27FC236}">
                <a16:creationId xmlns:a16="http://schemas.microsoft.com/office/drawing/2014/main" id="{AF9BC3C2-303A-12CB-9291-D0D960E99FC9}"/>
              </a:ext>
            </a:extLst>
          </p:cNvPr>
          <p:cNvSpPr txBox="1"/>
          <p:nvPr userDrawn="1"/>
        </p:nvSpPr>
        <p:spPr>
          <a:xfrm>
            <a:off x="4116388"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2" name="TextBox 11">
            <a:extLst>
              <a:ext uri="{FF2B5EF4-FFF2-40B4-BE49-F238E27FC236}">
                <a16:creationId xmlns:a16="http://schemas.microsoft.com/office/drawing/2014/main" id="{E7A9DA97-3B37-BB0F-1BE6-74FB3CC95EA0}"/>
              </a:ext>
            </a:extLst>
          </p:cNvPr>
          <p:cNvSpPr txBox="1"/>
          <p:nvPr userDrawn="1"/>
        </p:nvSpPr>
        <p:spPr>
          <a:xfrm>
            <a:off x="7789864"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pic>
        <p:nvPicPr>
          <p:cNvPr id="2" name="Picture 1">
            <a:extLst>
              <a:ext uri="{FF2B5EF4-FFF2-40B4-BE49-F238E27FC236}">
                <a16:creationId xmlns:a16="http://schemas.microsoft.com/office/drawing/2014/main" id="{B587F51E-9D60-F793-C968-27BFB6828641}"/>
              </a:ext>
            </a:extLst>
          </p:cNvPr>
          <p:cNvPicPr>
            <a:picLocks noChangeAspect="1"/>
          </p:cNvPicPr>
          <p:nvPr userDrawn="1"/>
        </p:nvPicPr>
        <p:blipFill>
          <a:blip r:embed="rId2"/>
          <a:stretch>
            <a:fillRect/>
          </a:stretch>
        </p:blipFill>
        <p:spPr>
          <a:xfrm rot="10800000">
            <a:off x="0" y="2097090"/>
            <a:ext cx="3570682" cy="4760909"/>
          </a:xfrm>
          <a:prstGeom prst="rect">
            <a:avLst/>
          </a:prstGeom>
        </p:spPr>
      </p:pic>
      <p:sp>
        <p:nvSpPr>
          <p:cNvPr id="7" name="Picture Placeholder 2">
            <a:extLst>
              <a:ext uri="{FF2B5EF4-FFF2-40B4-BE49-F238E27FC236}">
                <a16:creationId xmlns:a16="http://schemas.microsoft.com/office/drawing/2014/main" id="{14DCF326-D6B4-5E4A-8E2C-D9FE40FD28A1}"/>
              </a:ext>
            </a:extLst>
          </p:cNvPr>
          <p:cNvSpPr>
            <a:spLocks noGrp="1"/>
          </p:cNvSpPr>
          <p:nvPr>
            <p:ph type="pic" sz="quarter" idx="15"/>
          </p:nvPr>
        </p:nvSpPr>
        <p:spPr>
          <a:xfrm>
            <a:off x="1188719" y="2098800"/>
            <a:ext cx="4690800" cy="3571200"/>
          </a:xfrm>
          <a:prstGeom prst="rect">
            <a:avLst/>
          </a:prstGeom>
          <a:solidFill>
            <a:schemeClr val="accent2"/>
          </a:solidFill>
        </p:spPr>
        <p:txBody>
          <a:bodyPr lIns="0" tIns="0" rIns="0" bIns="0" anchor="ctr"/>
          <a:lstStyle>
            <a:lvl1pPr marL="0" indent="0" algn="ctr">
              <a:buNone/>
              <a:defRPr/>
            </a:lvl1pPr>
          </a:lstStyle>
          <a:p>
            <a:r>
              <a:rPr lang="en-US" noProof="0"/>
              <a:t>Click icon to add picture</a:t>
            </a:r>
            <a:endParaRPr lang="en-GB" noProof="0"/>
          </a:p>
        </p:txBody>
      </p:sp>
    </p:spTree>
    <p:extLst>
      <p:ext uri="{BB962C8B-B14F-4D97-AF65-F5344CB8AC3E}">
        <p14:creationId xmlns:p14="http://schemas.microsoft.com/office/powerpoint/2010/main" val="800707941"/>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age and Content">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C6D1B286-EE94-DE44-8BBB-C1AC46863680}"/>
              </a:ext>
            </a:extLst>
          </p:cNvPr>
          <p:cNvSpPr>
            <a:spLocks noGrp="1"/>
          </p:cNvSpPr>
          <p:nvPr>
            <p:ph sz="quarter" idx="13"/>
          </p:nvPr>
        </p:nvSpPr>
        <p:spPr>
          <a:xfrm>
            <a:off x="442913" y="2097089"/>
            <a:ext cx="5437187" cy="4103686"/>
          </a:xfrm>
          <a:prstGeom prst="rect">
            <a:avLst/>
          </a:prstGeom>
        </p:spPr>
        <p:txBody>
          <a:bodyPr lIns="0" tIns="0" rIns="0" bIns="0">
            <a:normAutofit/>
          </a:bodyPr>
          <a:lstStyle>
            <a:lvl1pPr marL="0" indent="0">
              <a:buNone/>
              <a:defRPr sz="2000"/>
            </a:lvl1pPr>
          </a:lstStyle>
          <a:p>
            <a:pPr lvl="0"/>
            <a:r>
              <a:rPr lang="en-US" noProof="0"/>
              <a:t>Edit Master text styles</a:t>
            </a:r>
          </a:p>
        </p:txBody>
      </p:sp>
      <p:sp>
        <p:nvSpPr>
          <p:cNvPr id="20" name="Title 1">
            <a:extLst>
              <a:ext uri="{FF2B5EF4-FFF2-40B4-BE49-F238E27FC236}">
                <a16:creationId xmlns:a16="http://schemas.microsoft.com/office/drawing/2014/main" id="{93976421-9C43-4A44-829D-511FFE0243F2}"/>
              </a:ext>
            </a:extLst>
          </p:cNvPr>
          <p:cNvSpPr>
            <a:spLocks noGrp="1"/>
          </p:cNvSpPr>
          <p:nvPr>
            <p:ph type="title"/>
          </p:nvPr>
        </p:nvSpPr>
        <p:spPr>
          <a:xfrm>
            <a:off x="4116391" y="441325"/>
            <a:ext cx="7632700" cy="1223964"/>
          </a:xfrm>
          <a:prstGeom prst="rect">
            <a:avLst/>
          </a:prstGeom>
        </p:spPr>
        <p:txBody>
          <a:bodyPr lIns="0" tIns="0" rIns="0" bIns="0" anchor="t"/>
          <a:lstStyle/>
          <a:p>
            <a:r>
              <a:rPr lang="en-US" noProof="0"/>
              <a:t>Click to edit Master title style</a:t>
            </a:r>
            <a:endParaRPr lang="en-GB" noProof="0"/>
          </a:p>
        </p:txBody>
      </p:sp>
      <p:sp>
        <p:nvSpPr>
          <p:cNvPr id="3" name="Picture Placeholder 2">
            <a:extLst>
              <a:ext uri="{FF2B5EF4-FFF2-40B4-BE49-F238E27FC236}">
                <a16:creationId xmlns:a16="http://schemas.microsoft.com/office/drawing/2014/main" id="{7BCB34A3-C584-1046-8C17-AB1BCE2694C8}"/>
              </a:ext>
            </a:extLst>
          </p:cNvPr>
          <p:cNvSpPr>
            <a:spLocks noGrp="1"/>
          </p:cNvSpPr>
          <p:nvPr>
            <p:ph type="pic" sz="quarter" idx="14"/>
          </p:nvPr>
        </p:nvSpPr>
        <p:spPr>
          <a:xfrm>
            <a:off x="6311903" y="2097091"/>
            <a:ext cx="5437188" cy="4103687"/>
          </a:xfrm>
          <a:prstGeom prst="rect">
            <a:avLst/>
          </a:prstGeom>
          <a:solidFill>
            <a:schemeClr val="accent2"/>
          </a:solidFill>
        </p:spPr>
        <p:txBody>
          <a:bodyPr lIns="0" tIns="0" rIns="0" bIns="0" anchor="ctr"/>
          <a:lstStyle>
            <a:lvl1pPr marL="0" indent="0" algn="ctr">
              <a:buNone/>
              <a:defRPr/>
            </a:lvl1pPr>
          </a:lstStyle>
          <a:p>
            <a:r>
              <a:rPr lang="en-US" noProof="0"/>
              <a:t>Click icon to add picture</a:t>
            </a:r>
            <a:endParaRPr lang="en-GB" noProof="0"/>
          </a:p>
        </p:txBody>
      </p:sp>
      <p:sp>
        <p:nvSpPr>
          <p:cNvPr id="7" name="TextBox 6">
            <a:extLst>
              <a:ext uri="{FF2B5EF4-FFF2-40B4-BE49-F238E27FC236}">
                <a16:creationId xmlns:a16="http://schemas.microsoft.com/office/drawing/2014/main" id="{A60FD6BC-85DA-4F47-A647-F2C427823D98}"/>
              </a:ext>
            </a:extLst>
          </p:cNvPr>
          <p:cNvSpPr txBox="1"/>
          <p:nvPr userDrawn="1"/>
        </p:nvSpPr>
        <p:spPr>
          <a:xfrm>
            <a:off x="442913"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10" name="TextBox 9">
            <a:extLst>
              <a:ext uri="{FF2B5EF4-FFF2-40B4-BE49-F238E27FC236}">
                <a16:creationId xmlns:a16="http://schemas.microsoft.com/office/drawing/2014/main" id="{74D34DC7-EE56-704B-BED2-428093484F64}"/>
              </a:ext>
            </a:extLst>
          </p:cNvPr>
          <p:cNvSpPr txBox="1"/>
          <p:nvPr userDrawn="1"/>
        </p:nvSpPr>
        <p:spPr>
          <a:xfrm>
            <a:off x="4116389"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sp>
        <p:nvSpPr>
          <p:cNvPr id="11" name="TextBox 10">
            <a:extLst>
              <a:ext uri="{FF2B5EF4-FFF2-40B4-BE49-F238E27FC236}">
                <a16:creationId xmlns:a16="http://schemas.microsoft.com/office/drawing/2014/main" id="{C51A06C6-814D-4A47-8F9A-552C373FA66E}"/>
              </a:ext>
            </a:extLst>
          </p:cNvPr>
          <p:cNvSpPr txBox="1"/>
          <p:nvPr userDrawn="1"/>
        </p:nvSpPr>
        <p:spPr>
          <a:xfrm>
            <a:off x="6312024" y="6416676"/>
            <a:ext cx="1763711" cy="215900"/>
          </a:xfrm>
          <a:prstGeom prst="rect">
            <a:avLst/>
          </a:prstGeom>
          <a:noFill/>
        </p:spPr>
        <p:txBody>
          <a:bodyPr wrap="square" lIns="0" tIns="0" rIns="0" bIns="0" rtlCol="0" anchor="ctr">
            <a:noAutofit/>
          </a:bodyPr>
          <a:lstStyle/>
          <a:p>
            <a:endParaRPr lang="en-GB" sz="1000" kern="1200" noProof="0">
              <a:solidFill>
                <a:schemeClr val="tx1"/>
              </a:solidFill>
              <a:effectLst/>
              <a:latin typeface="+mn-lt"/>
              <a:ea typeface="+mn-ea"/>
              <a:cs typeface="+mn-cs"/>
            </a:endParaRPr>
          </a:p>
        </p:txBody>
      </p:sp>
    </p:spTree>
    <p:extLst>
      <p:ext uri="{BB962C8B-B14F-4D97-AF65-F5344CB8AC3E}">
        <p14:creationId xmlns:p14="http://schemas.microsoft.com/office/powerpoint/2010/main" val="4252273388"/>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D21A2CA5-C9BE-8646-A49A-C5E2D560704B}"/>
              </a:ext>
            </a:extLst>
          </p:cNvPr>
          <p:cNvSpPr>
            <a:spLocks noGrp="1"/>
          </p:cNvSpPr>
          <p:nvPr>
            <p:ph sz="quarter" idx="13" hasCustomPrompt="1"/>
          </p:nvPr>
        </p:nvSpPr>
        <p:spPr>
          <a:xfrm>
            <a:off x="4116388" y="2058000"/>
            <a:ext cx="7632704" cy="4057050"/>
          </a:xfrm>
          <a:prstGeom prst="rect">
            <a:avLst/>
          </a:prstGeom>
        </p:spPr>
        <p:txBody>
          <a:bodyPr lIns="0" tIns="0" rIns="0" bIns="0"/>
          <a:lstStyle>
            <a:lvl1pPr marL="0" indent="0">
              <a:buFont typeface="Courier New" panose="02070309020205020404" pitchFamily="49" charset="0"/>
              <a:buNone/>
              <a:defRPr sz="1800"/>
            </a:lvl1pPr>
          </a:lstStyle>
          <a:p>
            <a:r>
              <a:rPr lang="en-GB" noProof="0" dirty="0">
                <a:solidFill>
                  <a:srgbClr val="2C90CF"/>
                </a:solidFill>
              </a:rPr>
              <a:t>Question1?</a:t>
            </a:r>
            <a:endParaRPr lang="en-GB" dirty="0"/>
          </a:p>
          <a:p>
            <a:pPr marL="0" marR="0" lvl="0" indent="0" algn="l"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r>
              <a:rPr lang="en-GB" dirty="0"/>
              <a:t>Cras </a:t>
            </a:r>
            <a:r>
              <a:rPr lang="en-GB" dirty="0" err="1"/>
              <a:t>ultricies</a:t>
            </a:r>
            <a:r>
              <a:rPr lang="en-GB" dirty="0"/>
              <a:t> ligula </a:t>
            </a:r>
            <a:r>
              <a:rPr lang="en-GB" dirty="0" err="1"/>
              <a:t>sed</a:t>
            </a:r>
            <a:r>
              <a:rPr lang="en-GB" dirty="0"/>
              <a:t> magna dictum porta. </a:t>
            </a:r>
            <a:r>
              <a:rPr lang="en-GB" dirty="0" err="1"/>
              <a:t>Mauris</a:t>
            </a:r>
            <a:r>
              <a:rPr lang="en-GB" dirty="0"/>
              <a:t> </a:t>
            </a:r>
            <a:r>
              <a:rPr lang="en-GB" dirty="0" err="1"/>
              <a:t>blandit</a:t>
            </a:r>
            <a:r>
              <a:rPr lang="en-GB" dirty="0"/>
              <a:t> </a:t>
            </a:r>
            <a:r>
              <a:rPr lang="en-GB" dirty="0" err="1"/>
              <a:t>aliquet</a:t>
            </a:r>
            <a:r>
              <a:rPr lang="en-GB" dirty="0"/>
              <a:t> </a:t>
            </a:r>
            <a:r>
              <a:rPr lang="en-GB" dirty="0" err="1"/>
              <a:t>elit</a:t>
            </a:r>
            <a:r>
              <a:rPr lang="en-GB" dirty="0"/>
              <a:t>, </a:t>
            </a:r>
            <a:r>
              <a:rPr lang="en-GB" dirty="0" err="1"/>
              <a:t>eget</a:t>
            </a:r>
            <a:r>
              <a:rPr lang="en-GB" dirty="0"/>
              <a:t> </a:t>
            </a:r>
            <a:r>
              <a:rPr lang="en-GB" dirty="0" err="1"/>
              <a:t>tincidunt</a:t>
            </a:r>
            <a:r>
              <a:rPr lang="en-GB" dirty="0"/>
              <a:t> </a:t>
            </a:r>
            <a:r>
              <a:rPr lang="en-GB" dirty="0" err="1"/>
              <a:t>nibh</a:t>
            </a:r>
            <a:r>
              <a:rPr lang="en-GB" dirty="0"/>
              <a:t> pulvinar a.</a:t>
            </a:r>
            <a:br>
              <a:rPr lang="en-GB" dirty="0"/>
            </a:br>
            <a:endParaRPr lang="en-GB" dirty="0"/>
          </a:p>
          <a:p>
            <a:r>
              <a:rPr lang="en-GB" noProof="0" dirty="0">
                <a:solidFill>
                  <a:srgbClr val="2C90CF"/>
                </a:solidFill>
              </a:rPr>
              <a:t>Question2?</a:t>
            </a:r>
            <a:endParaRPr lang="en-GB" dirty="0"/>
          </a:p>
          <a:p>
            <a:pPr marL="0" marR="0" lvl="0" indent="0" algn="l"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r>
              <a:rPr lang="en-GB" dirty="0"/>
              <a:t>Cras </a:t>
            </a:r>
            <a:r>
              <a:rPr lang="en-GB" dirty="0" err="1"/>
              <a:t>ultricies</a:t>
            </a:r>
            <a:r>
              <a:rPr lang="en-GB" dirty="0"/>
              <a:t> ligula </a:t>
            </a:r>
            <a:r>
              <a:rPr lang="en-GB" dirty="0" err="1"/>
              <a:t>sed</a:t>
            </a:r>
            <a:r>
              <a:rPr lang="en-GB" dirty="0"/>
              <a:t> magna dictum porta. </a:t>
            </a:r>
            <a:r>
              <a:rPr lang="en-GB" dirty="0" err="1"/>
              <a:t>Mauris</a:t>
            </a:r>
            <a:r>
              <a:rPr lang="en-GB" dirty="0"/>
              <a:t> </a:t>
            </a:r>
            <a:r>
              <a:rPr lang="en-GB" dirty="0" err="1"/>
              <a:t>blandit</a:t>
            </a:r>
            <a:r>
              <a:rPr lang="en-GB" dirty="0"/>
              <a:t> </a:t>
            </a:r>
            <a:r>
              <a:rPr lang="en-GB" dirty="0" err="1"/>
              <a:t>aliquet</a:t>
            </a:r>
            <a:r>
              <a:rPr lang="en-GB" dirty="0"/>
              <a:t> </a:t>
            </a:r>
            <a:r>
              <a:rPr lang="en-GB" dirty="0" err="1"/>
              <a:t>elit</a:t>
            </a:r>
            <a:r>
              <a:rPr lang="en-GB" dirty="0"/>
              <a:t>, </a:t>
            </a:r>
            <a:r>
              <a:rPr lang="en-GB" dirty="0" err="1"/>
              <a:t>eget</a:t>
            </a:r>
            <a:r>
              <a:rPr lang="en-GB" dirty="0"/>
              <a:t> </a:t>
            </a:r>
            <a:r>
              <a:rPr lang="en-GB" dirty="0" err="1"/>
              <a:t>tincidunt</a:t>
            </a:r>
            <a:r>
              <a:rPr lang="en-GB" dirty="0"/>
              <a:t> </a:t>
            </a:r>
            <a:r>
              <a:rPr lang="en-GB" dirty="0" err="1"/>
              <a:t>nibh</a:t>
            </a:r>
            <a:r>
              <a:rPr lang="en-GB" dirty="0"/>
              <a:t> pulvinar a.</a:t>
            </a:r>
            <a:br>
              <a:rPr lang="en-GB" dirty="0"/>
            </a:br>
            <a:endParaRPr lang="en-GB" dirty="0"/>
          </a:p>
          <a:p>
            <a:r>
              <a:rPr lang="en-GB" noProof="0" dirty="0">
                <a:solidFill>
                  <a:srgbClr val="2C90CF"/>
                </a:solidFill>
              </a:rPr>
              <a:t>Question3?</a:t>
            </a:r>
            <a:endParaRPr lang="en-GB" dirty="0"/>
          </a:p>
          <a:p>
            <a:r>
              <a:rPr lang="en-GB" dirty="0"/>
              <a:t>Cras </a:t>
            </a:r>
            <a:r>
              <a:rPr lang="en-GB" dirty="0" err="1"/>
              <a:t>ultricies</a:t>
            </a:r>
            <a:r>
              <a:rPr lang="en-GB" dirty="0"/>
              <a:t> ligula </a:t>
            </a:r>
            <a:r>
              <a:rPr lang="en-GB" dirty="0" err="1"/>
              <a:t>sed</a:t>
            </a:r>
            <a:r>
              <a:rPr lang="en-GB" dirty="0"/>
              <a:t> magna dictum porta. </a:t>
            </a:r>
            <a:r>
              <a:rPr lang="en-GB" dirty="0" err="1"/>
              <a:t>Mauris</a:t>
            </a:r>
            <a:r>
              <a:rPr lang="en-GB" dirty="0"/>
              <a:t> </a:t>
            </a:r>
            <a:r>
              <a:rPr lang="en-GB" dirty="0" err="1"/>
              <a:t>blandit</a:t>
            </a:r>
            <a:r>
              <a:rPr lang="en-GB" dirty="0"/>
              <a:t> </a:t>
            </a:r>
            <a:r>
              <a:rPr lang="en-GB" dirty="0" err="1"/>
              <a:t>aliquet</a:t>
            </a:r>
            <a:r>
              <a:rPr lang="en-GB" dirty="0"/>
              <a:t> </a:t>
            </a:r>
            <a:r>
              <a:rPr lang="en-GB" dirty="0" err="1"/>
              <a:t>elit</a:t>
            </a:r>
            <a:r>
              <a:rPr lang="en-GB" dirty="0"/>
              <a:t>, </a:t>
            </a:r>
            <a:r>
              <a:rPr lang="en-GB" dirty="0" err="1"/>
              <a:t>eget</a:t>
            </a:r>
            <a:r>
              <a:rPr lang="en-GB" dirty="0"/>
              <a:t> </a:t>
            </a:r>
            <a:r>
              <a:rPr lang="en-GB" dirty="0" err="1"/>
              <a:t>tincidunt</a:t>
            </a:r>
            <a:r>
              <a:rPr lang="en-GB" dirty="0"/>
              <a:t> </a:t>
            </a:r>
            <a:r>
              <a:rPr lang="en-GB" dirty="0" err="1"/>
              <a:t>nibh</a:t>
            </a:r>
            <a:r>
              <a:rPr lang="en-GB" dirty="0"/>
              <a:t> pulvinar a.</a:t>
            </a:r>
          </a:p>
          <a:p>
            <a:endParaRPr lang="en-GB" dirty="0"/>
          </a:p>
        </p:txBody>
      </p:sp>
      <p:sp>
        <p:nvSpPr>
          <p:cNvPr id="17" name="Title 1">
            <a:extLst>
              <a:ext uri="{FF2B5EF4-FFF2-40B4-BE49-F238E27FC236}">
                <a16:creationId xmlns:a16="http://schemas.microsoft.com/office/drawing/2014/main" id="{0B918DAA-45D8-EF4A-B0DE-9DB83618DF2E}"/>
              </a:ext>
            </a:extLst>
          </p:cNvPr>
          <p:cNvSpPr>
            <a:spLocks noGrp="1"/>
          </p:cNvSpPr>
          <p:nvPr>
            <p:ph type="title"/>
          </p:nvPr>
        </p:nvSpPr>
        <p:spPr>
          <a:xfrm>
            <a:off x="4116391" y="561975"/>
            <a:ext cx="7632700" cy="1103314"/>
          </a:xfrm>
          <a:prstGeom prst="rect">
            <a:avLst/>
          </a:prstGeom>
        </p:spPr>
        <p:txBody>
          <a:bodyPr lIns="0" tIns="0" rIns="0" bIns="0" anchor="t"/>
          <a:lstStyle>
            <a:lvl1pPr>
              <a:defRPr/>
            </a:lvl1pPr>
          </a:lstStyle>
          <a:p>
            <a:r>
              <a:rPr lang="en-US" noProof="0"/>
              <a:t>Click to edit Master title style</a:t>
            </a:r>
            <a:endParaRPr lang="en-GB" noProof="0" dirty="0"/>
          </a:p>
        </p:txBody>
      </p:sp>
      <p:pic>
        <p:nvPicPr>
          <p:cNvPr id="2" name="Picture 1">
            <a:extLst>
              <a:ext uri="{FF2B5EF4-FFF2-40B4-BE49-F238E27FC236}">
                <a16:creationId xmlns:a16="http://schemas.microsoft.com/office/drawing/2014/main" id="{057827BD-B4A1-A8BF-967A-5149D648CD1F}"/>
              </a:ext>
            </a:extLst>
          </p:cNvPr>
          <p:cNvPicPr>
            <a:picLocks noChangeAspect="1"/>
          </p:cNvPicPr>
          <p:nvPr userDrawn="1"/>
        </p:nvPicPr>
        <p:blipFill>
          <a:blip r:embed="rId2"/>
          <a:srcRect/>
          <a:stretch/>
        </p:blipFill>
        <p:spPr>
          <a:xfrm>
            <a:off x="0" y="2058000"/>
            <a:ext cx="3600000" cy="4800000"/>
          </a:xfrm>
          <a:prstGeom prst="rect">
            <a:avLst/>
          </a:prstGeom>
        </p:spPr>
      </p:pic>
      <p:sp>
        <p:nvSpPr>
          <p:cNvPr id="4" name="TextBox 3">
            <a:extLst>
              <a:ext uri="{FF2B5EF4-FFF2-40B4-BE49-F238E27FC236}">
                <a16:creationId xmlns:a16="http://schemas.microsoft.com/office/drawing/2014/main" id="{950425BB-4AFC-0A7F-D69B-AFD558616BAD}"/>
              </a:ext>
            </a:extLst>
          </p:cNvPr>
          <p:cNvSpPr txBox="1"/>
          <p:nvPr userDrawn="1"/>
        </p:nvSpPr>
        <p:spPr>
          <a:xfrm>
            <a:off x="4116388" y="6416675"/>
            <a:ext cx="3673475"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22 – 26 July · Munich, Germany and virtual</a:t>
            </a:r>
          </a:p>
        </p:txBody>
      </p:sp>
      <p:sp>
        <p:nvSpPr>
          <p:cNvPr id="5" name="TextBox 4">
            <a:extLst>
              <a:ext uri="{FF2B5EF4-FFF2-40B4-BE49-F238E27FC236}">
                <a16:creationId xmlns:a16="http://schemas.microsoft.com/office/drawing/2014/main" id="{9B2C4D40-64AF-619A-26D2-BCFCF400D637}"/>
              </a:ext>
            </a:extLst>
          </p:cNvPr>
          <p:cNvSpPr txBox="1"/>
          <p:nvPr userDrawn="1"/>
        </p:nvSpPr>
        <p:spPr>
          <a:xfrm>
            <a:off x="7789864" y="6416675"/>
            <a:ext cx="1763711" cy="215900"/>
          </a:xfrm>
          <a:prstGeom prst="rect">
            <a:avLst/>
          </a:prstGeom>
          <a:noFill/>
        </p:spPr>
        <p:txBody>
          <a:bodyPr wrap="square" lIns="0" tIns="0" rIns="0" bIns="0" rtlCol="0" anchor="ctr">
            <a:noAutofit/>
          </a:bodyPr>
          <a:lstStyle/>
          <a:p>
            <a:r>
              <a:rPr lang="en-GB" sz="1000" b="0" i="0" kern="1200" noProof="0" dirty="0">
                <a:solidFill>
                  <a:schemeClr val="tx1"/>
                </a:solidFill>
                <a:effectLst/>
                <a:latin typeface="+mn-lt"/>
                <a:ea typeface="IAS Ribbon Sans Regular" pitchFamily="2" charset="0"/>
                <a:cs typeface="+mn-cs"/>
              </a:rPr>
              <a:t>aids2024.org</a:t>
            </a:r>
          </a:p>
        </p:txBody>
      </p:sp>
    </p:spTree>
    <p:extLst>
      <p:ext uri="{BB962C8B-B14F-4D97-AF65-F5344CB8AC3E}">
        <p14:creationId xmlns:p14="http://schemas.microsoft.com/office/powerpoint/2010/main" val="954355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4471358"/>
      </p:ext>
    </p:extLst>
  </p:cSld>
  <p:clrMapOvr>
    <a:masterClrMapping/>
  </p:clrMapOvr>
  <p:extLst>
    <p:ext uri="{DCECCB84-F9BA-43D5-87BE-67443E8EF086}">
      <p15:sldGuideLst xmlns:p15="http://schemas.microsoft.com/office/powerpoint/2012/main">
        <p15:guide id="1" orient="horz" pos="1888">
          <p15:clr>
            <a:srgbClr val="FBAE40"/>
          </p15:clr>
        </p15:guide>
        <p15:guide id="2" orient="horz" pos="1729">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C9FBEF-6150-3D42-AFD2-A87AB9D7CFDD}" type="datetimeFigureOut">
              <a:rPr lang="en-US" smtClean="0"/>
              <a:t>7/23/2024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8D80FF2-B4E7-5041-8C3E-2524CED3ACA8}" type="slidenum">
              <a:rPr lang="en-US" smtClean="0"/>
              <a:t>‹#›</a:t>
            </a:fld>
            <a:endParaRPr lang="en-US"/>
          </a:p>
        </p:txBody>
      </p:sp>
    </p:spTree>
    <p:extLst>
      <p:ext uri="{BB962C8B-B14F-4D97-AF65-F5344CB8AC3E}">
        <p14:creationId xmlns:p14="http://schemas.microsoft.com/office/powerpoint/2010/main" val="3120250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16390" y="441326"/>
            <a:ext cx="7632692" cy="1223964"/>
          </a:xfrm>
          <a:prstGeom prst="rect">
            <a:avLst/>
          </a:prstGeom>
        </p:spPr>
        <p:txBody>
          <a:bodyPr vert="horz" lIns="0" tIns="0" rIns="0" bIns="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42907" y="2097090"/>
            <a:ext cx="11306175" cy="4079872"/>
          </a:xfrm>
          <a:prstGeom prst="rect">
            <a:avLst/>
          </a:prstGeom>
        </p:spPr>
        <p:txBody>
          <a:bodyPr vert="horz" lIns="0" tIns="0" rIns="0" bIns="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4" name="Picture 3">
            <a:extLst>
              <a:ext uri="{FF2B5EF4-FFF2-40B4-BE49-F238E27FC236}">
                <a16:creationId xmlns:a16="http://schemas.microsoft.com/office/drawing/2014/main" id="{DB2911C2-CB14-73B1-B98D-60E41E95A97B}"/>
              </a:ext>
            </a:extLst>
          </p:cNvPr>
          <p:cNvPicPr>
            <a:picLocks noChangeAspect="1"/>
          </p:cNvPicPr>
          <p:nvPr userDrawn="1"/>
        </p:nvPicPr>
        <p:blipFill>
          <a:blip r:embed="rId17"/>
          <a:srcRect/>
          <a:stretch/>
        </p:blipFill>
        <p:spPr>
          <a:xfrm>
            <a:off x="251232" y="207065"/>
            <a:ext cx="2048330" cy="1318904"/>
          </a:xfrm>
          <a:prstGeom prst="rect">
            <a:avLst/>
          </a:prstGeom>
        </p:spPr>
      </p:pic>
    </p:spTree>
    <p:extLst>
      <p:ext uri="{BB962C8B-B14F-4D97-AF65-F5344CB8AC3E}">
        <p14:creationId xmlns:p14="http://schemas.microsoft.com/office/powerpoint/2010/main" val="2999483053"/>
      </p:ext>
    </p:extLst>
  </p:cSld>
  <p:clrMap bg1="lt1" tx1="dk1" bg2="lt2" tx2="dk2" accent1="accent1" accent2="accent2" accent3="accent3" accent4="accent4" accent5="accent5" accent6="accent6" hlink="hlink" folHlink="folHlink"/>
  <p:sldLayoutIdLst>
    <p:sldLayoutId id="2147483693" r:id="rId1"/>
    <p:sldLayoutId id="2147483673" r:id="rId2"/>
    <p:sldLayoutId id="2147483694" r:id="rId3"/>
    <p:sldLayoutId id="2147483691" r:id="rId4"/>
    <p:sldLayoutId id="2147483665" r:id="rId5"/>
    <p:sldLayoutId id="2147483667" r:id="rId6"/>
    <p:sldLayoutId id="2147483698" r:id="rId7"/>
    <p:sldLayoutId id="2147483699" r:id="rId8"/>
    <p:sldLayoutId id="2147483700" r:id="rId9"/>
    <p:sldLayoutId id="2147483696" r:id="rId10"/>
    <p:sldLayoutId id="2147483697" r:id="rId11"/>
    <p:sldLayoutId id="2147483674" r:id="rId12"/>
    <p:sldLayoutId id="2147483701" r:id="rId13"/>
    <p:sldLayoutId id="2147483692" r:id="rId14"/>
    <p:sldLayoutId id="2147483702" r:id="rId15"/>
  </p:sldLayoutIdLst>
  <p:txStyles>
    <p:titleStyle>
      <a:lvl1pPr algn="l" defTabSz="914400" rtl="0" eaLnBrk="1" latinLnBrk="0" hangingPunct="1">
        <a:lnSpc>
          <a:spcPct val="90000"/>
        </a:lnSpc>
        <a:spcBef>
          <a:spcPct val="0"/>
        </a:spcBef>
        <a:buNone/>
        <a:defRPr sz="4400" b="1"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79">
          <p15:clr>
            <a:srgbClr val="F26B43"/>
          </p15:clr>
        </p15:guide>
        <p15:guide id="2" pos="2593">
          <p15:clr>
            <a:srgbClr val="F26B43"/>
          </p15:clr>
        </p15:guide>
        <p15:guide id="3" pos="2865">
          <p15:clr>
            <a:srgbClr val="F26B43"/>
          </p15:clr>
        </p15:guide>
        <p15:guide id="4" pos="3704">
          <p15:clr>
            <a:srgbClr val="F26B43"/>
          </p15:clr>
        </p15:guide>
        <p15:guide id="5" pos="3976">
          <p15:clr>
            <a:srgbClr val="F26B43"/>
          </p15:clr>
        </p15:guide>
        <p15:guide id="6" pos="4815">
          <p15:clr>
            <a:srgbClr val="F26B43"/>
          </p15:clr>
        </p15:guide>
        <p15:guide id="7" pos="5087">
          <p15:clr>
            <a:srgbClr val="F26B43"/>
          </p15:clr>
        </p15:guide>
        <p15:guide id="8" pos="7401">
          <p15:clr>
            <a:srgbClr val="F26B43"/>
          </p15:clr>
        </p15:guide>
        <p15:guide id="9" orient="horz" pos="278">
          <p15:clr>
            <a:srgbClr val="F26B43"/>
          </p15:clr>
        </p15:guide>
        <p15:guide id="10" orient="horz" pos="1049">
          <p15:clr>
            <a:srgbClr val="F26B43"/>
          </p15:clr>
        </p15:guide>
        <p15:guide id="11" orient="horz" pos="1321">
          <p15:clr>
            <a:srgbClr val="F26B43"/>
          </p15:clr>
        </p15:guide>
        <p15:guide id="12" orient="horz" pos="3906">
          <p15:clr>
            <a:srgbClr val="F26B43"/>
          </p15:clr>
        </p15:guide>
        <p15:guide id="13" orient="horz" pos="4178">
          <p15:clr>
            <a:srgbClr val="F26B43"/>
          </p15:clr>
        </p15:guide>
        <p15:guide id="14" orient="horz" pos="404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8" Type="http://schemas.openxmlformats.org/officeDocument/2006/relationships/image" Target="../media/image17.tiff"/><Relationship Id="rId3" Type="http://schemas.openxmlformats.org/officeDocument/2006/relationships/image" Target="../media/image12.tiff"/><Relationship Id="rId7" Type="http://schemas.openxmlformats.org/officeDocument/2006/relationships/image" Target="../media/image16.tiff"/><Relationship Id="rId2" Type="http://schemas.openxmlformats.org/officeDocument/2006/relationships/image" Target="../media/image11.tiff"/><Relationship Id="rId1" Type="http://schemas.openxmlformats.org/officeDocument/2006/relationships/slideLayout" Target="../slideLayouts/slideLayout15.xm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tiff"/><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tiff"/><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5.xml"/><Relationship Id="rId6" Type="http://schemas.openxmlformats.org/officeDocument/2006/relationships/image" Target="../media/image8.png"/><Relationship Id="rId5" Type="http://schemas.openxmlformats.org/officeDocument/2006/relationships/image" Target="../media/image25.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emf"/><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tiff"/><Relationship Id="rId1" Type="http://schemas.openxmlformats.org/officeDocument/2006/relationships/slideLayout" Target="../slideLayouts/slideLayout14.xml"/><Relationship Id="rId5" Type="http://schemas.openxmlformats.org/officeDocument/2006/relationships/image" Target="../media/image30.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image" Target="../media/image33.png"/><Relationship Id="rId5" Type="http://schemas.openxmlformats.org/officeDocument/2006/relationships/image" Target="../media/image8.png"/><Relationship Id="rId4" Type="http://schemas.openxmlformats.org/officeDocument/2006/relationships/image" Target="../media/image32.emf"/></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4.emf"/><Relationship Id="rId7" Type="http://schemas.openxmlformats.org/officeDocument/2006/relationships/image" Target="../media/image38.pn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media/image42.emf"/><Relationship Id="rId4" Type="http://schemas.openxmlformats.org/officeDocument/2006/relationships/image" Target="../media/image41.png"/></Relationships>
</file>

<file path=ppt/slides/_rels/slide14.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image" Target="../media/image43.emf"/><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45.emf"/></Relationships>
</file>

<file path=ppt/slides/_rels/slide15.xml.rels><?xml version="1.0" encoding="UTF-8" standalone="yes"?>
<Relationships xmlns="http://schemas.openxmlformats.org/package/2006/relationships"><Relationship Id="rId3" Type="http://schemas.openxmlformats.org/officeDocument/2006/relationships/image" Target="../media/image47.emf"/><Relationship Id="rId7" Type="http://schemas.openxmlformats.org/officeDocument/2006/relationships/image" Target="../media/image8.png"/><Relationship Id="rId2" Type="http://schemas.openxmlformats.org/officeDocument/2006/relationships/image" Target="../media/image46.png"/><Relationship Id="rId1" Type="http://schemas.openxmlformats.org/officeDocument/2006/relationships/slideLayout" Target="../slideLayouts/slideLayout14.xml"/><Relationship Id="rId6" Type="http://schemas.openxmlformats.org/officeDocument/2006/relationships/image" Target="../media/image50.emf"/><Relationship Id="rId5" Type="http://schemas.openxmlformats.org/officeDocument/2006/relationships/image" Target="../media/image49.emf"/><Relationship Id="rId4" Type="http://schemas.openxmlformats.org/officeDocument/2006/relationships/image" Target="../media/image48.emf"/></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media/image53.emf"/><Relationship Id="rId4" Type="http://schemas.openxmlformats.org/officeDocument/2006/relationships/image" Target="../media/image52.emf"/></Relationships>
</file>

<file path=ppt/slides/_rels/slide1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55.emf"/></Relationships>
</file>

<file path=ppt/slides/_rels/slide19.xml.rels><?xml version="1.0" encoding="UTF-8" standalone="yes"?>
<Relationships xmlns="http://schemas.openxmlformats.org/package/2006/relationships"><Relationship Id="rId8" Type="http://schemas.openxmlformats.org/officeDocument/2006/relationships/image" Target="../media/image61.tiff"/><Relationship Id="rId13" Type="http://schemas.openxmlformats.org/officeDocument/2006/relationships/image" Target="../media/image66.tiff"/><Relationship Id="rId3" Type="http://schemas.openxmlformats.org/officeDocument/2006/relationships/image" Target="../media/image56.tiff"/><Relationship Id="rId7" Type="http://schemas.openxmlformats.org/officeDocument/2006/relationships/image" Target="../media/image60.tiff"/><Relationship Id="rId12" Type="http://schemas.openxmlformats.org/officeDocument/2006/relationships/image" Target="../media/image65.png"/><Relationship Id="rId2" Type="http://schemas.openxmlformats.org/officeDocument/2006/relationships/notesSlide" Target="../notesSlides/notesSlide10.xml"/><Relationship Id="rId1" Type="http://schemas.openxmlformats.org/officeDocument/2006/relationships/slideLayout" Target="../slideLayouts/slideLayout15.xml"/><Relationship Id="rId6" Type="http://schemas.openxmlformats.org/officeDocument/2006/relationships/image" Target="../media/image59.tiff"/><Relationship Id="rId11" Type="http://schemas.openxmlformats.org/officeDocument/2006/relationships/image" Target="../media/image64.png"/><Relationship Id="rId5" Type="http://schemas.openxmlformats.org/officeDocument/2006/relationships/image" Target="../media/image58.tiff"/><Relationship Id="rId10" Type="http://schemas.openxmlformats.org/officeDocument/2006/relationships/image" Target="../media/image63.png"/><Relationship Id="rId4" Type="http://schemas.openxmlformats.org/officeDocument/2006/relationships/image" Target="../media/image57.tiff"/><Relationship Id="rId9" Type="http://schemas.openxmlformats.org/officeDocument/2006/relationships/image" Target="../media/image62.tiff"/><Relationship Id="rId1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4D35D-9FB0-95A3-17CD-1754C0D7C0AA}"/>
              </a:ext>
            </a:extLst>
          </p:cNvPr>
          <p:cNvSpPr>
            <a:spLocks noGrp="1"/>
          </p:cNvSpPr>
          <p:nvPr>
            <p:ph type="title"/>
          </p:nvPr>
        </p:nvSpPr>
        <p:spPr>
          <a:xfrm>
            <a:off x="4116385" y="1146048"/>
            <a:ext cx="7650039" cy="1404472"/>
          </a:xfrm>
        </p:spPr>
        <p:txBody>
          <a:bodyPr anchor="ctr" anchorCtr="0">
            <a:noAutofit/>
          </a:bodyPr>
          <a:lstStyle/>
          <a:p>
            <a:r>
              <a:rPr lang="en-US" sz="2800" dirty="0">
                <a:latin typeface="Arial" panose="020B0604020202020204" pitchFamily="34" charset="0"/>
                <a:cs typeface="Arial" panose="020B0604020202020204" pitchFamily="34" charset="0"/>
              </a:rPr>
              <a:t>Increased cardiovascular risk in perinatally HIV-acquired adolescents (PHIV) may linked to proinflammatory NK cells.</a:t>
            </a:r>
            <a:endParaRPr lang="en-GB" sz="28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6EA84B2F-E52F-9015-D192-CF183D256194}"/>
              </a:ext>
            </a:extLst>
          </p:cNvPr>
          <p:cNvSpPr>
            <a:spLocks noGrp="1"/>
          </p:cNvSpPr>
          <p:nvPr>
            <p:ph type="body" sz="quarter" idx="10"/>
          </p:nvPr>
        </p:nvSpPr>
        <p:spPr>
          <a:xfrm>
            <a:off x="4166387" y="279760"/>
            <a:ext cx="7746385" cy="666066"/>
          </a:xfrm>
        </p:spPr>
        <p:txBody>
          <a:bodyPr>
            <a:normAutofit fontScale="92500"/>
          </a:bodyPr>
          <a:lstStyle/>
          <a:p>
            <a:r>
              <a:rPr lang="en-US" sz="3200" dirty="0">
                <a:latin typeface="Arial" panose="020B0604020202020204" pitchFamily="34" charset="0"/>
                <a:cs typeface="Arial" panose="020B0604020202020204" pitchFamily="34" charset="0"/>
              </a:rPr>
              <a:t>HIV in children: What are the challenges?</a:t>
            </a:r>
            <a:endParaRPr lang="en-GB" sz="32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4289A9C-59C8-D96C-FF8D-6EF6BF55A525}"/>
              </a:ext>
            </a:extLst>
          </p:cNvPr>
          <p:cNvSpPr>
            <a:spLocks noGrp="1"/>
          </p:cNvSpPr>
          <p:nvPr>
            <p:ph type="body" sz="quarter" idx="11"/>
          </p:nvPr>
        </p:nvSpPr>
        <p:spPr>
          <a:xfrm>
            <a:off x="4116385" y="3278910"/>
            <a:ext cx="7357344" cy="1414733"/>
          </a:xfrm>
        </p:spPr>
        <p:txBody>
          <a:bodyPr>
            <a:normAutofit/>
          </a:bodyPr>
          <a:lstStyle/>
          <a:p>
            <a:pPr algn="ctr"/>
            <a:r>
              <a:rPr lang="en-GB" sz="2400" b="1" dirty="0" err="1">
                <a:latin typeface="Arial" panose="020B0604020202020204" pitchFamily="34" charset="0"/>
                <a:cs typeface="Arial" panose="020B0604020202020204" pitchFamily="34" charset="0"/>
              </a:rPr>
              <a:t>Namal</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Liyanage</a:t>
            </a:r>
            <a:endParaRPr lang="en-GB" sz="2400" b="1" dirty="0">
              <a:latin typeface="Arial" panose="020B0604020202020204" pitchFamily="34" charset="0"/>
              <a:cs typeface="Arial" panose="020B0604020202020204" pitchFamily="34" charset="0"/>
            </a:endParaRPr>
          </a:p>
          <a:p>
            <a:pPr algn="ctr"/>
            <a:r>
              <a:rPr lang="en-US" sz="2000" b="1" dirty="0">
                <a:latin typeface="Arial" panose="020B0604020202020204" pitchFamily="34" charset="0"/>
                <a:cs typeface="Arial" panose="020B0604020202020204" pitchFamily="34" charset="0"/>
              </a:rPr>
              <a:t>Assistant  Professor</a:t>
            </a:r>
          </a:p>
          <a:p>
            <a:pPr algn="ctr"/>
            <a:r>
              <a:rPr lang="en-US" sz="2000" b="1" dirty="0">
                <a:latin typeface="Arial" panose="020B0604020202020204" pitchFamily="34" charset="0"/>
                <a:cs typeface="Arial" panose="020B0604020202020204" pitchFamily="34" charset="0"/>
              </a:rPr>
              <a:t>Department of Microbial Infection and Immunity</a:t>
            </a:r>
          </a:p>
          <a:p>
            <a:pPr algn="ctr"/>
            <a:endParaRPr lang="en-GB" sz="2400" b="1"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4DB8213-CA8C-7C47-B4A7-83B1868D5E78}"/>
              </a:ext>
            </a:extLst>
          </p:cNvPr>
          <p:cNvPicPr>
            <a:picLocks noChangeAspect="1"/>
          </p:cNvPicPr>
          <p:nvPr/>
        </p:nvPicPr>
        <p:blipFill>
          <a:blip r:embed="rId3"/>
          <a:stretch>
            <a:fillRect/>
          </a:stretch>
        </p:blipFill>
        <p:spPr>
          <a:xfrm>
            <a:off x="5514632" y="4315945"/>
            <a:ext cx="4560849" cy="1140212"/>
          </a:xfrm>
          <a:prstGeom prst="rect">
            <a:avLst/>
          </a:prstGeom>
        </p:spPr>
      </p:pic>
      <p:pic>
        <p:nvPicPr>
          <p:cNvPr id="6" name="Picture 5">
            <a:extLst>
              <a:ext uri="{FF2B5EF4-FFF2-40B4-BE49-F238E27FC236}">
                <a16:creationId xmlns:a16="http://schemas.microsoft.com/office/drawing/2014/main" id="{305F65FA-DFF0-704F-9C62-651F868004DA}"/>
              </a:ext>
            </a:extLst>
          </p:cNvPr>
          <p:cNvPicPr>
            <a:picLocks noChangeAspect="1"/>
          </p:cNvPicPr>
          <p:nvPr/>
        </p:nvPicPr>
        <p:blipFill>
          <a:blip r:embed="rId4"/>
          <a:stretch>
            <a:fillRect/>
          </a:stretch>
        </p:blipFill>
        <p:spPr>
          <a:xfrm>
            <a:off x="0" y="2392219"/>
            <a:ext cx="3629891" cy="1773382"/>
          </a:xfrm>
          <a:prstGeom prst="rect">
            <a:avLst/>
          </a:prstGeom>
        </p:spPr>
      </p:pic>
    </p:spTree>
    <p:extLst>
      <p:ext uri="{BB962C8B-B14F-4D97-AF65-F5344CB8AC3E}">
        <p14:creationId xmlns:p14="http://schemas.microsoft.com/office/powerpoint/2010/main" val="924144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1">
            <a:extLst>
              <a:ext uri="{FF2B5EF4-FFF2-40B4-BE49-F238E27FC236}">
                <a16:creationId xmlns:a16="http://schemas.microsoft.com/office/drawing/2014/main" id="{2B7FD8AE-388A-C043-9C4B-475BB8BBBCC3}"/>
              </a:ext>
            </a:extLst>
          </p:cNvPr>
          <p:cNvSpPr>
            <a:spLocks noGrp="1"/>
          </p:cNvSpPr>
          <p:nvPr>
            <p:ph type="title"/>
          </p:nvPr>
        </p:nvSpPr>
        <p:spPr>
          <a:xfrm>
            <a:off x="0" y="58992"/>
            <a:ext cx="12192000" cy="581025"/>
          </a:xfrm>
        </p:spPr>
        <p:txBody>
          <a:bodyPr>
            <a:noAutofit/>
          </a:bodyPr>
          <a:lstStyle/>
          <a:p>
            <a:pPr algn="ctr"/>
            <a:r>
              <a:rPr lang="en-GB" sz="4000" dirty="0">
                <a:latin typeface="Arial" panose="020B0604020202020204" pitchFamily="34" charset="0"/>
                <a:cs typeface="Arial" panose="020B0604020202020204" pitchFamily="34" charset="0"/>
              </a:rPr>
              <a:t>Summary</a:t>
            </a:r>
          </a:p>
        </p:txBody>
      </p:sp>
      <p:sp>
        <p:nvSpPr>
          <p:cNvPr id="23" name="Rectangle 22">
            <a:extLst>
              <a:ext uri="{FF2B5EF4-FFF2-40B4-BE49-F238E27FC236}">
                <a16:creationId xmlns:a16="http://schemas.microsoft.com/office/drawing/2014/main" id="{74F3B695-D358-9245-A406-C231D112378C}"/>
              </a:ext>
            </a:extLst>
          </p:cNvPr>
          <p:cNvSpPr/>
          <p:nvPr/>
        </p:nvSpPr>
        <p:spPr>
          <a:xfrm>
            <a:off x="121012" y="1885286"/>
            <a:ext cx="11949975" cy="2462213"/>
          </a:xfrm>
          <a:prstGeom prst="rect">
            <a:avLst/>
          </a:prstGeom>
        </p:spPr>
        <p:txBody>
          <a:bodyPr wrap="square">
            <a:spAutoFit/>
          </a:bodyPr>
          <a:lstStyle/>
          <a:p>
            <a:pPr>
              <a:spcBef>
                <a:spcPts val="0"/>
              </a:spcBef>
              <a:spcAft>
                <a:spcPts val="0"/>
              </a:spcAft>
            </a:pPr>
            <a:r>
              <a:rPr lang="en-US" sz="2200" b="1" dirty="0">
                <a:solidFill>
                  <a:srgbClr val="2C90CF"/>
                </a:solidFill>
                <a:latin typeface="Arial" panose="020B0604020202020204" pitchFamily="34" charset="0"/>
                <a:cs typeface="Arial" panose="020B0604020202020204" pitchFamily="34" charset="0"/>
              </a:rPr>
              <a:t>What We Found… in PHIV,</a:t>
            </a:r>
          </a:p>
          <a:p>
            <a:pPr marL="342900" indent="-342900">
              <a:spcBef>
                <a:spcPts val="0"/>
              </a:spcBef>
              <a:spcAft>
                <a:spcPts val="0"/>
              </a:spcAft>
              <a:buFont typeface="Arial" panose="020B0604020202020204" pitchFamily="34" charset="0"/>
              <a:buChar char="•"/>
            </a:pPr>
            <a:r>
              <a:rPr lang="en-US" sz="2200" dirty="0">
                <a:solidFill>
                  <a:srgbClr val="0E101A"/>
                </a:solidFill>
                <a:latin typeface="Arial" panose="020B0604020202020204" pitchFamily="34" charset="0"/>
                <a:cs typeface="Arial" panose="020B0604020202020204" pitchFamily="34" charset="0"/>
              </a:rPr>
              <a:t>Higher carotid intima-media thickness (IMT) and pulse wave velocity (PVW).</a:t>
            </a:r>
          </a:p>
          <a:p>
            <a:pPr marL="342900" indent="-342900">
              <a:spcBef>
                <a:spcPts val="0"/>
              </a:spcBef>
              <a:spcAft>
                <a:spcPts val="0"/>
              </a:spcAft>
              <a:buFont typeface="Arial" panose="020B0604020202020204" pitchFamily="34" charset="0"/>
              <a:buChar char="•"/>
            </a:pPr>
            <a:r>
              <a:rPr lang="en-US" sz="2200" dirty="0">
                <a:solidFill>
                  <a:srgbClr val="0E101A"/>
                </a:solidFill>
                <a:latin typeface="Arial" panose="020B0604020202020204" pitchFamily="34" charset="0"/>
                <a:cs typeface="Arial" panose="020B0604020202020204" pitchFamily="34" charset="0"/>
              </a:rPr>
              <a:t>Dysregulated NK and monocyte cell signatures and cardiometabolic biomarkers.</a:t>
            </a:r>
          </a:p>
          <a:p>
            <a:pPr marL="342900" indent="-342900">
              <a:spcBef>
                <a:spcPts val="0"/>
              </a:spcBef>
              <a:spcAft>
                <a:spcPts val="0"/>
              </a:spcAft>
              <a:buFont typeface="Arial" panose="020B0604020202020204" pitchFamily="34" charset="0"/>
              <a:buChar char="•"/>
            </a:pPr>
            <a:r>
              <a:rPr lang="en-US" sz="2200" dirty="0">
                <a:solidFill>
                  <a:srgbClr val="0E101A"/>
                </a:solidFill>
                <a:latin typeface="Arial" panose="020B0604020202020204" pitchFamily="34" charset="0"/>
                <a:cs typeface="Arial" panose="020B0604020202020204" pitchFamily="34" charset="0"/>
              </a:rPr>
              <a:t>Immune dysregulations significantly correlated with increased carotid intima-media thickness and PVW. </a:t>
            </a:r>
          </a:p>
          <a:p>
            <a:pPr marL="342900" indent="-342900">
              <a:spcBef>
                <a:spcPts val="0"/>
              </a:spcBef>
              <a:spcAft>
                <a:spcPts val="0"/>
              </a:spcAft>
              <a:buFont typeface="Arial" panose="020B0604020202020204" pitchFamily="34" charset="0"/>
              <a:buChar char="•"/>
            </a:pPr>
            <a:r>
              <a:rPr lang="en-US" sz="2200" dirty="0">
                <a:solidFill>
                  <a:srgbClr val="0E101A"/>
                </a:solidFill>
                <a:latin typeface="Arial" panose="020B0604020202020204" pitchFamily="34" charset="0"/>
                <a:cs typeface="Arial" panose="020B0604020202020204" pitchFamily="34" charset="0"/>
              </a:rPr>
              <a:t>In vitro, study shows that NK cells play a significant role in  increased ox-LDL uptake by macrophages.</a:t>
            </a:r>
            <a:endParaRPr lang="en-US" sz="2200" dirty="0">
              <a:solidFill>
                <a:srgbClr val="0E101A"/>
              </a:solidFill>
              <a:effectLst/>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52C3C0F8-5B41-B946-AD65-9A8FC00C6891}"/>
              </a:ext>
            </a:extLst>
          </p:cNvPr>
          <p:cNvSpPr/>
          <p:nvPr/>
        </p:nvSpPr>
        <p:spPr>
          <a:xfrm>
            <a:off x="187233" y="4515282"/>
            <a:ext cx="11699967" cy="1446550"/>
          </a:xfrm>
          <a:prstGeom prst="rect">
            <a:avLst/>
          </a:prstGeom>
        </p:spPr>
        <p:txBody>
          <a:bodyPr wrap="square">
            <a:spAutoFit/>
          </a:bodyPr>
          <a:lstStyle/>
          <a:p>
            <a:r>
              <a:rPr lang="en-GB" sz="2200" b="1" dirty="0">
                <a:solidFill>
                  <a:srgbClr val="2C90CF"/>
                </a:solidFill>
                <a:latin typeface="Arial" panose="020B0604020202020204" pitchFamily="34" charset="0"/>
                <a:cs typeface="Arial" panose="020B0604020202020204" pitchFamily="34" charset="0"/>
              </a:rPr>
              <a:t>Why is it important?</a:t>
            </a:r>
            <a:endParaRPr lang="en-US" sz="2200" b="1" dirty="0">
              <a:solidFill>
                <a:srgbClr val="2C90CF"/>
              </a:solidFill>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Our study found early signs of atherosclerotic risk linked to altered NK cell profiles in PHIV adolescents. These insights suggest new therapeutic and preventive targets to reduce early onset CVD in PHIV. </a:t>
            </a:r>
          </a:p>
        </p:txBody>
      </p:sp>
      <p:pic>
        <p:nvPicPr>
          <p:cNvPr id="3" name="Picture 2">
            <a:extLst>
              <a:ext uri="{FF2B5EF4-FFF2-40B4-BE49-F238E27FC236}">
                <a16:creationId xmlns:a16="http://schemas.microsoft.com/office/drawing/2014/main" id="{936995C5-07C9-7747-91C5-F1347683C3DC}"/>
              </a:ext>
            </a:extLst>
          </p:cNvPr>
          <p:cNvPicPr>
            <a:picLocks noChangeAspect="1"/>
          </p:cNvPicPr>
          <p:nvPr/>
        </p:nvPicPr>
        <p:blipFill>
          <a:blip r:embed="rId3"/>
          <a:stretch>
            <a:fillRect/>
          </a:stretch>
        </p:blipFill>
        <p:spPr>
          <a:xfrm>
            <a:off x="10483493" y="5961832"/>
            <a:ext cx="1547156" cy="896167"/>
          </a:xfrm>
          <a:prstGeom prst="rect">
            <a:avLst/>
          </a:prstGeom>
        </p:spPr>
      </p:pic>
      <p:sp>
        <p:nvSpPr>
          <p:cNvPr id="4" name="Rectangle 3">
            <a:extLst>
              <a:ext uri="{FF2B5EF4-FFF2-40B4-BE49-F238E27FC236}">
                <a16:creationId xmlns:a16="http://schemas.microsoft.com/office/drawing/2014/main" id="{D1750072-674B-8E41-A9E7-372733F36E8E}"/>
              </a:ext>
            </a:extLst>
          </p:cNvPr>
          <p:cNvSpPr/>
          <p:nvPr/>
        </p:nvSpPr>
        <p:spPr>
          <a:xfrm>
            <a:off x="187233" y="203200"/>
            <a:ext cx="2138278" cy="126435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E3BCA983-B6B7-A845-93D0-CA912FF126A7}"/>
              </a:ext>
            </a:extLst>
          </p:cNvPr>
          <p:cNvSpPr/>
          <p:nvPr/>
        </p:nvSpPr>
        <p:spPr>
          <a:xfrm>
            <a:off x="102566" y="708653"/>
            <a:ext cx="11986865" cy="1107996"/>
          </a:xfrm>
          <a:prstGeom prst="rect">
            <a:avLst/>
          </a:prstGeom>
        </p:spPr>
        <p:txBody>
          <a:bodyPr wrap="square">
            <a:spAutoFit/>
          </a:bodyPr>
          <a:lstStyle/>
          <a:p>
            <a:r>
              <a:rPr lang="en-US" sz="2200" b="1" dirty="0">
                <a:solidFill>
                  <a:srgbClr val="2C90CF"/>
                </a:solidFill>
                <a:latin typeface="Arial" panose="020B0604020202020204" pitchFamily="34" charset="0"/>
                <a:cs typeface="Arial" panose="020B0604020202020204" pitchFamily="34" charset="0"/>
              </a:rPr>
              <a:t>The main question…</a:t>
            </a:r>
          </a:p>
          <a:p>
            <a:r>
              <a:rPr lang="en-US" sz="2200" dirty="0">
                <a:latin typeface="Arial" panose="020B0604020202020204" pitchFamily="34" charset="0"/>
                <a:cs typeface="Arial" panose="020B0604020202020204" pitchFamily="34" charset="0"/>
              </a:rPr>
              <a:t>Can we identify early signatures of future cardiovascular disease (CVD) risk in adolescents with perinatally acquired HIV (PHIV) ?</a:t>
            </a:r>
          </a:p>
        </p:txBody>
      </p:sp>
    </p:spTree>
    <p:extLst>
      <p:ext uri="{BB962C8B-B14F-4D97-AF65-F5344CB8AC3E}">
        <p14:creationId xmlns:p14="http://schemas.microsoft.com/office/powerpoint/2010/main" val="3462580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7D4296F-A332-0F44-8B5F-540E1CB4757F}"/>
              </a:ext>
            </a:extLst>
          </p:cNvPr>
          <p:cNvSpPr/>
          <p:nvPr/>
        </p:nvSpPr>
        <p:spPr>
          <a:xfrm>
            <a:off x="7412735" y="2010653"/>
            <a:ext cx="4779265" cy="3561091"/>
          </a:xfrm>
          <a:prstGeom prst="rect">
            <a:avLst/>
          </a:prstGeom>
        </p:spPr>
        <p:txBody>
          <a:bodyPr wrap="square">
            <a:spAutoFit/>
          </a:bodyPr>
          <a:lstStyle/>
          <a:p>
            <a:r>
              <a:rPr lang="en-US" sz="2000" dirty="0">
                <a:latin typeface="Arial" panose="020B0604020202020204" pitchFamily="34" charset="0"/>
                <a:cs typeface="Arial" panose="020B0604020202020204" pitchFamily="34" charset="0"/>
              </a:rPr>
              <a:t>Anti Retroviral Therapy (ART) has been successful in increasing the lifespan of perinatally acquired HIV </a:t>
            </a:r>
            <a:r>
              <a:rPr lang="en-US" sz="2000" b="1" dirty="0">
                <a:latin typeface="Arial" panose="020B0604020202020204" pitchFamily="34" charset="0"/>
                <a:cs typeface="Arial" panose="020B0604020202020204" pitchFamily="34" charset="0"/>
              </a:rPr>
              <a:t>(PHIV)</a:t>
            </a:r>
            <a:r>
              <a:rPr lang="en-US" sz="2000" dirty="0">
                <a:latin typeface="Arial" panose="020B0604020202020204" pitchFamily="34" charset="0"/>
                <a:cs typeface="Arial" panose="020B0604020202020204" pitchFamily="34" charset="0"/>
              </a:rPr>
              <a:t> infected patients. </a:t>
            </a:r>
          </a:p>
          <a:p>
            <a:endParaRPr lang="en-US" sz="2000" dirty="0">
              <a:latin typeface="Arial" panose="020B0604020202020204" pitchFamily="34" charset="0"/>
              <a:cs typeface="Arial" panose="020B0604020202020204" pitchFamily="34" charset="0"/>
            </a:endParaRPr>
          </a:p>
          <a:p>
            <a:r>
              <a:rPr lang="en-US" sz="2000" dirty="0">
                <a:solidFill>
                  <a:srgbClr val="FF0000"/>
                </a:solidFill>
                <a:latin typeface="Arial" panose="020B0604020202020204" pitchFamily="34" charset="0"/>
                <a:cs typeface="Arial" panose="020B0604020202020204" pitchFamily="34" charset="0"/>
              </a:rPr>
              <a:t>BUT It is not a cure for HIV.</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More HIV-infected children are surviving  into adolescence and adulthood due to ART</a:t>
            </a:r>
          </a:p>
          <a:p>
            <a:endParaRPr lang="en-US" sz="2000" dirty="0">
              <a:solidFill>
                <a:srgbClr val="FF0000"/>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89694CB2-455D-524F-BB7B-138CD3B83FB9}"/>
              </a:ext>
            </a:extLst>
          </p:cNvPr>
          <p:cNvSpPr/>
          <p:nvPr/>
        </p:nvSpPr>
        <p:spPr>
          <a:xfrm>
            <a:off x="166465" y="190116"/>
            <a:ext cx="2576735" cy="140703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63BA7C88-D463-A324-1331-51D42D13FBE4}"/>
              </a:ext>
            </a:extLst>
          </p:cNvPr>
          <p:cNvSpPr>
            <a:spLocks noGrp="1"/>
          </p:cNvSpPr>
          <p:nvPr>
            <p:ph type="title"/>
          </p:nvPr>
        </p:nvSpPr>
        <p:spPr>
          <a:xfrm>
            <a:off x="0" y="-84381"/>
            <a:ext cx="12192000" cy="978015"/>
          </a:xfrm>
        </p:spPr>
        <p:txBody>
          <a:bodyPr>
            <a:normAutofit/>
          </a:bodyPr>
          <a:lstStyle/>
          <a:p>
            <a:pPr algn="ctr"/>
            <a:r>
              <a:rPr lang="en-US" sz="3600" b="1" dirty="0">
                <a:latin typeface="Arial" panose="020B0604020202020204" pitchFamily="34" charset="0"/>
                <a:cs typeface="Arial" panose="020B0604020202020204" pitchFamily="34" charset="0"/>
              </a:rPr>
              <a:t>A growing adolescent population living with HIV</a:t>
            </a:r>
          </a:p>
        </p:txBody>
      </p:sp>
      <p:pic>
        <p:nvPicPr>
          <p:cNvPr id="6" name="Picture 5">
            <a:extLst>
              <a:ext uri="{FF2B5EF4-FFF2-40B4-BE49-F238E27FC236}">
                <a16:creationId xmlns:a16="http://schemas.microsoft.com/office/drawing/2014/main" id="{B0AA1D61-0A0A-A641-A9F4-99113E2898CD}"/>
              </a:ext>
            </a:extLst>
          </p:cNvPr>
          <p:cNvPicPr>
            <a:picLocks noChangeAspect="1"/>
          </p:cNvPicPr>
          <p:nvPr/>
        </p:nvPicPr>
        <p:blipFill rotWithShape="1">
          <a:blip r:embed="rId3"/>
          <a:srcRect l="6860" t="893" r="7347" b="3496"/>
          <a:stretch/>
        </p:blipFill>
        <p:spPr>
          <a:xfrm>
            <a:off x="166464" y="1916341"/>
            <a:ext cx="6981466" cy="3282331"/>
          </a:xfrm>
          <a:prstGeom prst="rect">
            <a:avLst/>
          </a:prstGeom>
        </p:spPr>
      </p:pic>
      <p:sp>
        <p:nvSpPr>
          <p:cNvPr id="4" name="Rectangle 3">
            <a:extLst>
              <a:ext uri="{FF2B5EF4-FFF2-40B4-BE49-F238E27FC236}">
                <a16:creationId xmlns:a16="http://schemas.microsoft.com/office/drawing/2014/main" id="{3C14E589-E6C4-6D4F-B0D7-2113076CD166}"/>
              </a:ext>
            </a:extLst>
          </p:cNvPr>
          <p:cNvSpPr/>
          <p:nvPr/>
        </p:nvSpPr>
        <p:spPr>
          <a:xfrm>
            <a:off x="319542" y="816833"/>
            <a:ext cx="11552916" cy="830997"/>
          </a:xfrm>
          <a:prstGeom prst="rect">
            <a:avLst/>
          </a:prstGeom>
        </p:spPr>
        <p:txBody>
          <a:bodyPr wrap="square">
            <a:spAutoFit/>
          </a:bodyPr>
          <a:lstStyle/>
          <a:p>
            <a:pPr>
              <a:lnSpc>
                <a:spcPct val="100000"/>
              </a:lnSpc>
            </a:pPr>
            <a:r>
              <a:rPr lang="en-US" sz="2400" dirty="0">
                <a:latin typeface="Arial" panose="020B0604020202020204" pitchFamily="34" charset="0"/>
                <a:cs typeface="Arial" panose="020B0604020202020204" pitchFamily="34" charset="0"/>
              </a:rPr>
              <a:t>By the end of 2021, approximately 38.4 million people were living with HIV. Out of them, around 2.73 million were children.</a:t>
            </a:r>
          </a:p>
        </p:txBody>
      </p:sp>
      <p:sp>
        <p:nvSpPr>
          <p:cNvPr id="10" name="TextBox 9">
            <a:extLst>
              <a:ext uri="{FF2B5EF4-FFF2-40B4-BE49-F238E27FC236}">
                <a16:creationId xmlns:a16="http://schemas.microsoft.com/office/drawing/2014/main" id="{B43FBE09-F42B-C645-ACC3-2EC0E6EE4AB4}"/>
              </a:ext>
            </a:extLst>
          </p:cNvPr>
          <p:cNvSpPr txBox="1"/>
          <p:nvPr/>
        </p:nvSpPr>
        <p:spPr>
          <a:xfrm>
            <a:off x="7656856" y="6504097"/>
            <a:ext cx="1710725" cy="369332"/>
          </a:xfrm>
          <a:prstGeom prst="rect">
            <a:avLst/>
          </a:prstGeom>
          <a:noFill/>
        </p:spPr>
        <p:txBody>
          <a:bodyPr wrap="none" rtlCol="0">
            <a:spAutoFit/>
          </a:bodyPr>
          <a:lstStyle/>
          <a:p>
            <a:r>
              <a:rPr lang="en-US" b="1" i="1" dirty="0">
                <a:latin typeface="Arial" panose="020B0604020202020204" pitchFamily="34" charset="0"/>
                <a:cs typeface="Arial" panose="020B0604020202020204" pitchFamily="34" charset="0"/>
              </a:rPr>
              <a:t>UNAIDS, 2023</a:t>
            </a:r>
          </a:p>
        </p:txBody>
      </p:sp>
      <p:sp>
        <p:nvSpPr>
          <p:cNvPr id="5" name="Rectangle 4">
            <a:extLst>
              <a:ext uri="{FF2B5EF4-FFF2-40B4-BE49-F238E27FC236}">
                <a16:creationId xmlns:a16="http://schemas.microsoft.com/office/drawing/2014/main" id="{BBEE0485-7872-1F4E-850E-52D48F08DF45}"/>
              </a:ext>
            </a:extLst>
          </p:cNvPr>
          <p:cNvSpPr/>
          <p:nvPr/>
        </p:nvSpPr>
        <p:spPr>
          <a:xfrm>
            <a:off x="319542" y="5571744"/>
            <a:ext cx="10068042" cy="523220"/>
          </a:xfrm>
          <a:prstGeom prst="rect">
            <a:avLst/>
          </a:prstGeom>
        </p:spPr>
        <p:txBody>
          <a:bodyPr wrap="square">
            <a:spAutoFit/>
          </a:bodyPr>
          <a:lstStyle/>
          <a:p>
            <a:r>
              <a:rPr lang="en-US" sz="2800" dirty="0">
                <a:latin typeface="Arial" panose="020B0604020202020204" pitchFamily="34" charset="0"/>
                <a:cs typeface="Arial" panose="020B0604020202020204" pitchFamily="34" charset="0"/>
              </a:rPr>
              <a:t>Increased incidence of non-AIDS related co-morbidities. </a:t>
            </a:r>
          </a:p>
        </p:txBody>
      </p:sp>
      <p:pic>
        <p:nvPicPr>
          <p:cNvPr id="12" name="Picture 11">
            <a:extLst>
              <a:ext uri="{FF2B5EF4-FFF2-40B4-BE49-F238E27FC236}">
                <a16:creationId xmlns:a16="http://schemas.microsoft.com/office/drawing/2014/main" id="{A31E6572-74C9-4B4D-8A88-DDD482ED2F67}"/>
              </a:ext>
            </a:extLst>
          </p:cNvPr>
          <p:cNvPicPr>
            <a:picLocks noChangeAspect="1"/>
          </p:cNvPicPr>
          <p:nvPr/>
        </p:nvPicPr>
        <p:blipFill>
          <a:blip r:embed="rId4"/>
          <a:stretch>
            <a:fillRect/>
          </a:stretch>
        </p:blipFill>
        <p:spPr>
          <a:xfrm>
            <a:off x="10644844" y="5977262"/>
            <a:ext cx="1547156" cy="896167"/>
          </a:xfrm>
          <a:prstGeom prst="rect">
            <a:avLst/>
          </a:prstGeom>
        </p:spPr>
      </p:pic>
    </p:spTree>
    <p:extLst>
      <p:ext uri="{BB962C8B-B14F-4D97-AF65-F5344CB8AC3E}">
        <p14:creationId xmlns:p14="http://schemas.microsoft.com/office/powerpoint/2010/main" val="4181750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EDB84A6-2680-D945-AF3A-C402FAF142F6}"/>
              </a:ext>
            </a:extLst>
          </p:cNvPr>
          <p:cNvSpPr/>
          <p:nvPr/>
        </p:nvSpPr>
        <p:spPr>
          <a:xfrm>
            <a:off x="134112" y="109728"/>
            <a:ext cx="2328672" cy="16337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grpSp>
        <p:nvGrpSpPr>
          <p:cNvPr id="11" name="Group 10">
            <a:extLst>
              <a:ext uri="{FF2B5EF4-FFF2-40B4-BE49-F238E27FC236}">
                <a16:creationId xmlns:a16="http://schemas.microsoft.com/office/drawing/2014/main" id="{D3B50B9D-5E49-E54E-84EE-AF7BDA81740D}"/>
              </a:ext>
            </a:extLst>
          </p:cNvPr>
          <p:cNvGrpSpPr/>
          <p:nvPr/>
        </p:nvGrpSpPr>
        <p:grpSpPr>
          <a:xfrm>
            <a:off x="586597" y="987552"/>
            <a:ext cx="10656026" cy="4348946"/>
            <a:chOff x="409905" y="926592"/>
            <a:chExt cx="10600068" cy="3811006"/>
          </a:xfrm>
        </p:grpSpPr>
        <p:pic>
          <p:nvPicPr>
            <p:cNvPr id="8" name="Picture 7">
              <a:extLst>
                <a:ext uri="{FF2B5EF4-FFF2-40B4-BE49-F238E27FC236}">
                  <a16:creationId xmlns:a16="http://schemas.microsoft.com/office/drawing/2014/main" id="{9ABEFF14-42E9-214F-AC65-D3B3A2634D93}"/>
                </a:ext>
              </a:extLst>
            </p:cNvPr>
            <p:cNvPicPr>
              <a:picLocks noChangeAspect="1"/>
            </p:cNvPicPr>
            <p:nvPr/>
          </p:nvPicPr>
          <p:blipFill rotWithShape="1">
            <a:blip r:embed="rId2"/>
            <a:srcRect l="9448" t="7892" b="26906"/>
            <a:stretch/>
          </p:blipFill>
          <p:spPr>
            <a:xfrm>
              <a:off x="409905" y="926592"/>
              <a:ext cx="10600068" cy="3811006"/>
            </a:xfrm>
            <a:prstGeom prst="rect">
              <a:avLst/>
            </a:prstGeom>
          </p:spPr>
        </p:pic>
        <p:sp>
          <p:nvSpPr>
            <p:cNvPr id="9" name="TextBox 8">
              <a:extLst>
                <a:ext uri="{FF2B5EF4-FFF2-40B4-BE49-F238E27FC236}">
                  <a16:creationId xmlns:a16="http://schemas.microsoft.com/office/drawing/2014/main" id="{95C6026F-5DAF-7644-85A3-B10E6E20C0D6}"/>
                </a:ext>
              </a:extLst>
            </p:cNvPr>
            <p:cNvSpPr txBox="1"/>
            <p:nvPr/>
          </p:nvSpPr>
          <p:spPr>
            <a:xfrm>
              <a:off x="2738577" y="1619750"/>
              <a:ext cx="1679758" cy="369332"/>
            </a:xfrm>
            <a:prstGeom prst="rect">
              <a:avLst/>
            </a:prstGeom>
            <a:solidFill>
              <a:schemeClr val="bg2"/>
            </a:solidFill>
          </p:spPr>
          <p:txBody>
            <a:bodyPr wrap="square" rtlCol="0">
              <a:spAutoFit/>
            </a:bodyPr>
            <a:lstStyle/>
            <a:p>
              <a:r>
                <a:rPr lang="en-US" b="1" dirty="0"/>
                <a:t>Controls         </a:t>
              </a:r>
            </a:p>
          </p:txBody>
        </p:sp>
        <p:sp>
          <p:nvSpPr>
            <p:cNvPr id="10" name="TextBox 9">
              <a:extLst>
                <a:ext uri="{FF2B5EF4-FFF2-40B4-BE49-F238E27FC236}">
                  <a16:creationId xmlns:a16="http://schemas.microsoft.com/office/drawing/2014/main" id="{450897B1-D61F-0943-BC4D-B265800546BF}"/>
                </a:ext>
              </a:extLst>
            </p:cNvPr>
            <p:cNvSpPr txBox="1"/>
            <p:nvPr/>
          </p:nvSpPr>
          <p:spPr>
            <a:xfrm>
              <a:off x="2738577" y="1174742"/>
              <a:ext cx="1522872" cy="369332"/>
            </a:xfrm>
            <a:prstGeom prst="rect">
              <a:avLst/>
            </a:prstGeom>
            <a:solidFill>
              <a:schemeClr val="bg2"/>
            </a:solidFill>
          </p:spPr>
          <p:txBody>
            <a:bodyPr wrap="square" rtlCol="0">
              <a:spAutoFit/>
            </a:bodyPr>
            <a:lstStyle/>
            <a:p>
              <a:r>
                <a:rPr lang="en-US" b="1" dirty="0"/>
                <a:t>PHIV</a:t>
              </a:r>
            </a:p>
          </p:txBody>
        </p:sp>
      </p:grpSp>
      <p:sp>
        <p:nvSpPr>
          <p:cNvPr id="2" name="Title 1"/>
          <p:cNvSpPr>
            <a:spLocks noGrp="1"/>
          </p:cNvSpPr>
          <p:nvPr>
            <p:ph type="title"/>
          </p:nvPr>
        </p:nvSpPr>
        <p:spPr>
          <a:xfrm>
            <a:off x="0" y="58744"/>
            <a:ext cx="12192000" cy="877824"/>
          </a:xfrm>
        </p:spPr>
        <p:txBody>
          <a:bodyPr>
            <a:normAutofit/>
          </a:bodyPr>
          <a:lstStyle/>
          <a:p>
            <a:pPr algn="ctr"/>
            <a:r>
              <a:rPr lang="en-US" b="1" dirty="0">
                <a:latin typeface="Arial" panose="020B0604020202020204" pitchFamily="34" charset="0"/>
                <a:ea typeface="+mn-ea"/>
                <a:cs typeface="Arial" panose="020B0604020202020204" pitchFamily="34" charset="0"/>
              </a:rPr>
              <a:t>Increased CVD in young adults with HIV</a:t>
            </a:r>
          </a:p>
        </p:txBody>
      </p:sp>
      <p:pic>
        <p:nvPicPr>
          <p:cNvPr id="12" name="Picture 11">
            <a:extLst>
              <a:ext uri="{FF2B5EF4-FFF2-40B4-BE49-F238E27FC236}">
                <a16:creationId xmlns:a16="http://schemas.microsoft.com/office/drawing/2014/main" id="{4586874C-F486-CA43-957F-73F3783CA2A0}"/>
              </a:ext>
            </a:extLst>
          </p:cNvPr>
          <p:cNvPicPr>
            <a:picLocks noChangeAspect="1"/>
          </p:cNvPicPr>
          <p:nvPr/>
        </p:nvPicPr>
        <p:blipFill>
          <a:blip r:embed="rId3"/>
          <a:stretch>
            <a:fillRect/>
          </a:stretch>
        </p:blipFill>
        <p:spPr>
          <a:xfrm>
            <a:off x="10644844" y="5904077"/>
            <a:ext cx="1547156" cy="896167"/>
          </a:xfrm>
          <a:prstGeom prst="rect">
            <a:avLst/>
          </a:prstGeom>
        </p:spPr>
      </p:pic>
      <p:sp>
        <p:nvSpPr>
          <p:cNvPr id="13" name="TextBox 12">
            <a:extLst>
              <a:ext uri="{FF2B5EF4-FFF2-40B4-BE49-F238E27FC236}">
                <a16:creationId xmlns:a16="http://schemas.microsoft.com/office/drawing/2014/main" id="{25CCD5A4-E814-344C-8CCA-0E63D223CFD4}"/>
              </a:ext>
            </a:extLst>
          </p:cNvPr>
          <p:cNvSpPr txBox="1"/>
          <p:nvPr/>
        </p:nvSpPr>
        <p:spPr>
          <a:xfrm>
            <a:off x="691528" y="5336498"/>
            <a:ext cx="11605403" cy="1015663"/>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Figure 1</a:t>
            </a:r>
            <a:r>
              <a:rPr lang="en-US" sz="2000" dirty="0">
                <a:latin typeface="Arial" panose="020B0604020202020204" pitchFamily="34" charset="0"/>
                <a:cs typeface="Arial" panose="020B0604020202020204" pitchFamily="34" charset="0"/>
              </a:rPr>
              <a:t>. Myocardial infection rates in PHIV (n=3851) versus controls (n=1,044,589) patients in a Massachusetts administrative hospital database, for 1996-2004.</a:t>
            </a:r>
          </a:p>
          <a:p>
            <a:r>
              <a:rPr lang="en-US" sz="2000" dirty="0">
                <a:latin typeface="Arial" panose="020B0604020202020204" pitchFamily="34" charset="0"/>
                <a:cs typeface="Arial" panose="020B0604020202020204" pitchFamily="34" charset="0"/>
              </a:rPr>
              <a:t>Adapted from </a:t>
            </a:r>
            <a:r>
              <a:rPr lang="en-US" sz="2000" dirty="0" err="1">
                <a:latin typeface="Arial" panose="020B0604020202020204" pitchFamily="34" charset="0"/>
                <a:cs typeface="Arial" panose="020B0604020202020204" pitchFamily="34" charset="0"/>
              </a:rPr>
              <a:t>Triant</a:t>
            </a:r>
            <a:r>
              <a:rPr lang="en-US" sz="2000" dirty="0">
                <a:latin typeface="Arial" panose="020B0604020202020204" pitchFamily="34" charset="0"/>
                <a:cs typeface="Arial" panose="020B0604020202020204" pitchFamily="34" charset="0"/>
              </a:rPr>
              <a:t> et al, </a:t>
            </a:r>
            <a:r>
              <a:rPr lang="en-US" sz="2000" i="1" dirty="0">
                <a:latin typeface="Arial" panose="020B0604020202020204" pitchFamily="34" charset="0"/>
                <a:cs typeface="Arial" panose="020B0604020202020204" pitchFamily="34" charset="0"/>
              </a:rPr>
              <a:t>J </a:t>
            </a:r>
            <a:r>
              <a:rPr lang="en-US" sz="2000" i="1" dirty="0" err="1">
                <a:latin typeface="Arial" panose="020B0604020202020204" pitchFamily="34" charset="0"/>
                <a:cs typeface="Arial" panose="020B0604020202020204" pitchFamily="34" charset="0"/>
              </a:rPr>
              <a:t>Clin</a:t>
            </a:r>
            <a:r>
              <a:rPr lang="en-US" sz="2000" i="1" dirty="0">
                <a:latin typeface="Arial" panose="020B0604020202020204" pitchFamily="34" charset="0"/>
                <a:cs typeface="Arial" panose="020B0604020202020204" pitchFamily="34" charset="0"/>
              </a:rPr>
              <a:t> Endocrinol. </a:t>
            </a:r>
            <a:r>
              <a:rPr lang="en-US" sz="2000" i="1" dirty="0" err="1">
                <a:latin typeface="Arial" panose="020B0604020202020204" pitchFamily="34" charset="0"/>
                <a:cs typeface="Arial" panose="020B0604020202020204" pitchFamily="34" charset="0"/>
              </a:rPr>
              <a:t>Metab</a:t>
            </a:r>
            <a:r>
              <a:rPr lang="en-US" sz="2000" i="1" dirty="0">
                <a:latin typeface="Arial" panose="020B0604020202020204" pitchFamily="34" charset="0"/>
                <a:cs typeface="Arial" panose="020B0604020202020204" pitchFamily="34" charset="0"/>
              </a:rPr>
              <a:t>, 2007.</a:t>
            </a:r>
          </a:p>
        </p:txBody>
      </p:sp>
    </p:spTree>
    <p:extLst>
      <p:ext uri="{BB962C8B-B14F-4D97-AF65-F5344CB8AC3E}">
        <p14:creationId xmlns:p14="http://schemas.microsoft.com/office/powerpoint/2010/main" val="4193967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E373213-8FF9-494A-816B-1B6EE22EDD0C}"/>
              </a:ext>
            </a:extLst>
          </p:cNvPr>
          <p:cNvPicPr>
            <a:picLocks noChangeAspect="1"/>
          </p:cNvPicPr>
          <p:nvPr/>
        </p:nvPicPr>
        <p:blipFill>
          <a:blip r:embed="rId2"/>
          <a:stretch>
            <a:fillRect/>
          </a:stretch>
        </p:blipFill>
        <p:spPr>
          <a:xfrm>
            <a:off x="3584943" y="1438744"/>
            <a:ext cx="2224851" cy="1836294"/>
          </a:xfrm>
          <a:prstGeom prst="rect">
            <a:avLst/>
          </a:prstGeom>
        </p:spPr>
      </p:pic>
      <p:sp>
        <p:nvSpPr>
          <p:cNvPr id="6" name="Rectangle 5">
            <a:extLst>
              <a:ext uri="{FF2B5EF4-FFF2-40B4-BE49-F238E27FC236}">
                <a16:creationId xmlns:a16="http://schemas.microsoft.com/office/drawing/2014/main" id="{BDC8831C-B18D-7C41-BFD6-35EA0934853B}"/>
              </a:ext>
            </a:extLst>
          </p:cNvPr>
          <p:cNvSpPr/>
          <p:nvPr/>
        </p:nvSpPr>
        <p:spPr>
          <a:xfrm>
            <a:off x="3517661" y="3374886"/>
            <a:ext cx="3606423" cy="958596"/>
          </a:xfrm>
          <a:prstGeom prst="rect">
            <a:avLst/>
          </a:prstGeom>
        </p:spPr>
        <p:txBody>
          <a:bodyPr wrap="square">
            <a:spAutoFit/>
          </a:bodyPr>
          <a:lstStyle/>
          <a:p>
            <a:pPr algn="ctr">
              <a:lnSpc>
                <a:spcPct val="150000"/>
              </a:lnSpc>
            </a:pPr>
            <a:r>
              <a:rPr lang="en-US" sz="2000" b="1" dirty="0">
                <a:latin typeface="Arial" panose="020B0604020202020204" pitchFamily="34" charset="0"/>
                <a:cs typeface="Arial" panose="020B0604020202020204" pitchFamily="34" charset="0"/>
              </a:rPr>
              <a:t>Gut dysbiosis / microbial  translocation</a:t>
            </a:r>
          </a:p>
        </p:txBody>
      </p:sp>
      <p:sp>
        <p:nvSpPr>
          <p:cNvPr id="8" name="Rectangle 7">
            <a:extLst>
              <a:ext uri="{FF2B5EF4-FFF2-40B4-BE49-F238E27FC236}">
                <a16:creationId xmlns:a16="http://schemas.microsoft.com/office/drawing/2014/main" id="{96CF4372-4E7A-4B40-A63D-518F1D39F6EA}"/>
              </a:ext>
            </a:extLst>
          </p:cNvPr>
          <p:cNvSpPr/>
          <p:nvPr/>
        </p:nvSpPr>
        <p:spPr>
          <a:xfrm>
            <a:off x="-33151" y="2802284"/>
            <a:ext cx="3201517" cy="496931"/>
          </a:xfrm>
          <a:prstGeom prst="rect">
            <a:avLst/>
          </a:prstGeom>
        </p:spPr>
        <p:txBody>
          <a:bodyPr wrap="none">
            <a:spAutoFit/>
          </a:bodyPr>
          <a:lstStyle/>
          <a:p>
            <a:pPr>
              <a:lnSpc>
                <a:spcPct val="150000"/>
              </a:lnSpc>
            </a:pPr>
            <a:r>
              <a:rPr lang="en-US" sz="2000" b="1" dirty="0">
                <a:latin typeface="Arial" panose="020B0604020202020204" pitchFamily="34" charset="0"/>
                <a:cs typeface="Arial" panose="020B0604020202020204" pitchFamily="34" charset="0"/>
              </a:rPr>
              <a:t>Low level HIV replication</a:t>
            </a:r>
          </a:p>
        </p:txBody>
      </p:sp>
      <p:pic>
        <p:nvPicPr>
          <p:cNvPr id="9" name="Picture 8">
            <a:extLst>
              <a:ext uri="{FF2B5EF4-FFF2-40B4-BE49-F238E27FC236}">
                <a16:creationId xmlns:a16="http://schemas.microsoft.com/office/drawing/2014/main" id="{9C3A2D54-E294-DC4E-872D-C7FA25C71573}"/>
              </a:ext>
            </a:extLst>
          </p:cNvPr>
          <p:cNvPicPr>
            <a:picLocks noChangeAspect="1"/>
          </p:cNvPicPr>
          <p:nvPr/>
        </p:nvPicPr>
        <p:blipFill>
          <a:blip r:embed="rId3"/>
          <a:stretch>
            <a:fillRect/>
          </a:stretch>
        </p:blipFill>
        <p:spPr>
          <a:xfrm>
            <a:off x="8969405" y="1388240"/>
            <a:ext cx="2383135" cy="1431561"/>
          </a:xfrm>
          <a:prstGeom prst="rect">
            <a:avLst/>
          </a:prstGeom>
        </p:spPr>
      </p:pic>
      <p:sp>
        <p:nvSpPr>
          <p:cNvPr id="10" name="Rectangle 9">
            <a:extLst>
              <a:ext uri="{FF2B5EF4-FFF2-40B4-BE49-F238E27FC236}">
                <a16:creationId xmlns:a16="http://schemas.microsoft.com/office/drawing/2014/main" id="{415D082F-6A17-E84B-A6A0-C297FD8CCC16}"/>
              </a:ext>
            </a:extLst>
          </p:cNvPr>
          <p:cNvSpPr/>
          <p:nvPr/>
        </p:nvSpPr>
        <p:spPr>
          <a:xfrm>
            <a:off x="9348935" y="3012199"/>
            <a:ext cx="1911101" cy="400110"/>
          </a:xfrm>
          <a:prstGeom prst="rect">
            <a:avLst/>
          </a:prstGeom>
        </p:spPr>
        <p:txBody>
          <a:bodyPr wrap="none">
            <a:spAutoFit/>
          </a:bodyPr>
          <a:lstStyle/>
          <a:p>
            <a:r>
              <a:rPr lang="en-US" sz="2000" b="1" dirty="0">
                <a:latin typeface="Arial" panose="020B0604020202020204" pitchFamily="34" charset="0"/>
                <a:cs typeface="Arial" panose="020B0604020202020204" pitchFamily="34" charset="0"/>
              </a:rPr>
              <a:t>Co-pathogens</a:t>
            </a:r>
            <a:endParaRPr lang="en-US" sz="2000" b="1" dirty="0"/>
          </a:p>
        </p:txBody>
      </p:sp>
      <p:pic>
        <p:nvPicPr>
          <p:cNvPr id="11" name="Picture 10">
            <a:extLst>
              <a:ext uri="{FF2B5EF4-FFF2-40B4-BE49-F238E27FC236}">
                <a16:creationId xmlns:a16="http://schemas.microsoft.com/office/drawing/2014/main" id="{E85D648E-2D75-B044-BE39-9EF3E735CF89}"/>
              </a:ext>
            </a:extLst>
          </p:cNvPr>
          <p:cNvPicPr>
            <a:picLocks noChangeAspect="1"/>
          </p:cNvPicPr>
          <p:nvPr/>
        </p:nvPicPr>
        <p:blipFill>
          <a:blip r:embed="rId4"/>
          <a:stretch>
            <a:fillRect/>
          </a:stretch>
        </p:blipFill>
        <p:spPr>
          <a:xfrm>
            <a:off x="5809794" y="1506375"/>
            <a:ext cx="1487784" cy="1740074"/>
          </a:xfrm>
          <a:prstGeom prst="rect">
            <a:avLst/>
          </a:prstGeom>
        </p:spPr>
      </p:pic>
      <p:pic>
        <p:nvPicPr>
          <p:cNvPr id="12" name="Picture 11">
            <a:extLst>
              <a:ext uri="{FF2B5EF4-FFF2-40B4-BE49-F238E27FC236}">
                <a16:creationId xmlns:a16="http://schemas.microsoft.com/office/drawing/2014/main" id="{BA8D18BC-67EB-B14F-A7C6-31791CB0913D}"/>
              </a:ext>
            </a:extLst>
          </p:cNvPr>
          <p:cNvPicPr>
            <a:picLocks noChangeAspect="1"/>
          </p:cNvPicPr>
          <p:nvPr/>
        </p:nvPicPr>
        <p:blipFill>
          <a:blip r:embed="rId5"/>
          <a:stretch>
            <a:fillRect/>
          </a:stretch>
        </p:blipFill>
        <p:spPr>
          <a:xfrm>
            <a:off x="390467" y="3681021"/>
            <a:ext cx="1896847" cy="1136139"/>
          </a:xfrm>
          <a:prstGeom prst="rect">
            <a:avLst/>
          </a:prstGeom>
          <a:ln>
            <a:noFill/>
          </a:ln>
        </p:spPr>
      </p:pic>
      <p:sp>
        <p:nvSpPr>
          <p:cNvPr id="13" name="Rectangle 12">
            <a:extLst>
              <a:ext uri="{FF2B5EF4-FFF2-40B4-BE49-F238E27FC236}">
                <a16:creationId xmlns:a16="http://schemas.microsoft.com/office/drawing/2014/main" id="{CBE37B9F-77A2-CE44-97B0-BC579EC94C87}"/>
              </a:ext>
            </a:extLst>
          </p:cNvPr>
          <p:cNvSpPr/>
          <p:nvPr/>
        </p:nvSpPr>
        <p:spPr>
          <a:xfrm>
            <a:off x="80147" y="4887155"/>
            <a:ext cx="2659702" cy="496931"/>
          </a:xfrm>
          <a:prstGeom prst="rect">
            <a:avLst/>
          </a:prstGeom>
        </p:spPr>
        <p:txBody>
          <a:bodyPr wrap="none">
            <a:spAutoFit/>
          </a:bodyPr>
          <a:lstStyle/>
          <a:p>
            <a:pPr>
              <a:lnSpc>
                <a:spcPct val="150000"/>
              </a:lnSpc>
            </a:pPr>
            <a:r>
              <a:rPr lang="en-US" sz="2000" b="1" dirty="0">
                <a:latin typeface="Arial" panose="020B0604020202020204" pitchFamily="34" charset="0"/>
                <a:cs typeface="Arial" panose="020B0604020202020204" pitchFamily="34" charset="0"/>
              </a:rPr>
              <a:t>Altered lipid profiles</a:t>
            </a:r>
          </a:p>
        </p:txBody>
      </p:sp>
      <p:pic>
        <p:nvPicPr>
          <p:cNvPr id="33" name="Picture 2" descr="Image result for antiviral therapy">
            <a:extLst>
              <a:ext uri="{FF2B5EF4-FFF2-40B4-BE49-F238E27FC236}">
                <a16:creationId xmlns:a16="http://schemas.microsoft.com/office/drawing/2014/main" id="{62B57BD8-C78A-2D4B-95A9-F82C1D35C6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19841" y="4538173"/>
            <a:ext cx="2237664" cy="1281122"/>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4" name="Rectangle 33">
            <a:extLst>
              <a:ext uri="{FF2B5EF4-FFF2-40B4-BE49-F238E27FC236}">
                <a16:creationId xmlns:a16="http://schemas.microsoft.com/office/drawing/2014/main" id="{0E4B1C7D-259C-A349-AABF-351A2877E96A}"/>
              </a:ext>
            </a:extLst>
          </p:cNvPr>
          <p:cNvSpPr/>
          <p:nvPr/>
        </p:nvSpPr>
        <p:spPr>
          <a:xfrm>
            <a:off x="5876022" y="6107851"/>
            <a:ext cx="2634376" cy="496931"/>
          </a:xfrm>
          <a:prstGeom prst="rect">
            <a:avLst/>
          </a:prstGeom>
        </p:spPr>
        <p:txBody>
          <a:bodyPr wrap="none">
            <a:spAutoFit/>
          </a:bodyPr>
          <a:lstStyle/>
          <a:p>
            <a:pPr>
              <a:lnSpc>
                <a:spcPct val="150000"/>
              </a:lnSpc>
            </a:pPr>
            <a:r>
              <a:rPr lang="en-US" sz="2000" b="1" dirty="0">
                <a:latin typeface="Arial" panose="020B0604020202020204" pitchFamily="34" charset="0"/>
                <a:cs typeface="Arial" panose="020B0604020202020204" pitchFamily="34" charset="0"/>
              </a:rPr>
              <a:t>Toxic effects of ART</a:t>
            </a:r>
          </a:p>
        </p:txBody>
      </p:sp>
      <p:pic>
        <p:nvPicPr>
          <p:cNvPr id="37" name="Picture 36">
            <a:extLst>
              <a:ext uri="{FF2B5EF4-FFF2-40B4-BE49-F238E27FC236}">
                <a16:creationId xmlns:a16="http://schemas.microsoft.com/office/drawing/2014/main" id="{EFCFD6E7-883E-3C4A-B320-CA9EA41EB367}"/>
              </a:ext>
            </a:extLst>
          </p:cNvPr>
          <p:cNvPicPr>
            <a:picLocks noChangeAspect="1"/>
          </p:cNvPicPr>
          <p:nvPr/>
        </p:nvPicPr>
        <p:blipFill>
          <a:blip r:embed="rId7"/>
          <a:stretch>
            <a:fillRect/>
          </a:stretch>
        </p:blipFill>
        <p:spPr>
          <a:xfrm>
            <a:off x="2661699" y="4715029"/>
            <a:ext cx="2583757" cy="1805889"/>
          </a:xfrm>
          <a:prstGeom prst="rect">
            <a:avLst/>
          </a:prstGeom>
        </p:spPr>
      </p:pic>
      <p:sp>
        <p:nvSpPr>
          <p:cNvPr id="15" name="Rectangle 14">
            <a:extLst>
              <a:ext uri="{FF2B5EF4-FFF2-40B4-BE49-F238E27FC236}">
                <a16:creationId xmlns:a16="http://schemas.microsoft.com/office/drawing/2014/main" id="{0C787211-3895-5544-ADCD-08A7E30B3573}"/>
              </a:ext>
            </a:extLst>
          </p:cNvPr>
          <p:cNvSpPr/>
          <p:nvPr/>
        </p:nvSpPr>
        <p:spPr>
          <a:xfrm>
            <a:off x="8652716" y="4115413"/>
            <a:ext cx="3090315" cy="958596"/>
          </a:xfrm>
          <a:prstGeom prst="rect">
            <a:avLst/>
          </a:prstGeom>
        </p:spPr>
        <p:txBody>
          <a:bodyPr wrap="square">
            <a:spAutoFit/>
          </a:bodyPr>
          <a:lstStyle/>
          <a:p>
            <a:pPr>
              <a:lnSpc>
                <a:spcPct val="150000"/>
              </a:lnSpc>
            </a:pPr>
            <a:r>
              <a:rPr lang="en-US" sz="2000" b="1" dirty="0">
                <a:latin typeface="Arial" panose="020B0604020202020204" pitchFamily="34" charset="0"/>
                <a:cs typeface="Arial" panose="020B0604020202020204" pitchFamily="34" charset="0"/>
              </a:rPr>
              <a:t>Inflammation/ Immune cell dysregulation ???</a:t>
            </a:r>
          </a:p>
        </p:txBody>
      </p:sp>
      <p:sp>
        <p:nvSpPr>
          <p:cNvPr id="16" name="Rectangle 15">
            <a:extLst>
              <a:ext uri="{FF2B5EF4-FFF2-40B4-BE49-F238E27FC236}">
                <a16:creationId xmlns:a16="http://schemas.microsoft.com/office/drawing/2014/main" id="{B6347B5A-8CB0-0747-9F1C-8463C8AEE8F8}"/>
              </a:ext>
            </a:extLst>
          </p:cNvPr>
          <p:cNvSpPr/>
          <p:nvPr/>
        </p:nvSpPr>
        <p:spPr>
          <a:xfrm>
            <a:off x="134112" y="109728"/>
            <a:ext cx="2328672" cy="16337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pic>
        <p:nvPicPr>
          <p:cNvPr id="7" name="Picture 6">
            <a:extLst>
              <a:ext uri="{FF2B5EF4-FFF2-40B4-BE49-F238E27FC236}">
                <a16:creationId xmlns:a16="http://schemas.microsoft.com/office/drawing/2014/main" id="{E9A64847-1904-734F-BF6A-55B073FC305B}"/>
              </a:ext>
            </a:extLst>
          </p:cNvPr>
          <p:cNvPicPr>
            <a:picLocks noChangeAspect="1"/>
          </p:cNvPicPr>
          <p:nvPr/>
        </p:nvPicPr>
        <p:blipFill>
          <a:blip r:embed="rId8"/>
          <a:stretch>
            <a:fillRect/>
          </a:stretch>
        </p:blipFill>
        <p:spPr>
          <a:xfrm>
            <a:off x="269265" y="1092029"/>
            <a:ext cx="1879867" cy="1700366"/>
          </a:xfrm>
          <a:prstGeom prst="rect">
            <a:avLst/>
          </a:prstGeom>
        </p:spPr>
      </p:pic>
      <p:sp>
        <p:nvSpPr>
          <p:cNvPr id="2" name="Title 1">
            <a:extLst>
              <a:ext uri="{FF2B5EF4-FFF2-40B4-BE49-F238E27FC236}">
                <a16:creationId xmlns:a16="http://schemas.microsoft.com/office/drawing/2014/main" id="{7AE29B05-F9DA-2BF6-9EF5-AED63704A08A}"/>
              </a:ext>
            </a:extLst>
          </p:cNvPr>
          <p:cNvSpPr>
            <a:spLocks noGrp="1"/>
          </p:cNvSpPr>
          <p:nvPr>
            <p:ph type="title"/>
          </p:nvPr>
        </p:nvSpPr>
        <p:spPr>
          <a:xfrm>
            <a:off x="-33151" y="212823"/>
            <a:ext cx="12225151" cy="1055223"/>
          </a:xfrm>
        </p:spPr>
        <p:txBody>
          <a:bodyPr>
            <a:noAutofit/>
          </a:bodyPr>
          <a:lstStyle/>
          <a:p>
            <a:pPr algn="ctr"/>
            <a:r>
              <a:rPr lang="en-US" sz="4000" b="1" dirty="0">
                <a:latin typeface="Arial" panose="020B0604020202020204" pitchFamily="34" charset="0"/>
                <a:cs typeface="Arial" panose="020B0604020202020204" pitchFamily="34" charset="0"/>
              </a:rPr>
              <a:t>Several theories behind the reasons for CVD risk in PHIV…</a:t>
            </a:r>
          </a:p>
        </p:txBody>
      </p:sp>
      <p:pic>
        <p:nvPicPr>
          <p:cNvPr id="17" name="Picture 16">
            <a:extLst>
              <a:ext uri="{FF2B5EF4-FFF2-40B4-BE49-F238E27FC236}">
                <a16:creationId xmlns:a16="http://schemas.microsoft.com/office/drawing/2014/main" id="{3C4CB831-7FC4-7741-B065-611C8B8C2268}"/>
              </a:ext>
            </a:extLst>
          </p:cNvPr>
          <p:cNvPicPr>
            <a:picLocks noChangeAspect="1"/>
          </p:cNvPicPr>
          <p:nvPr/>
        </p:nvPicPr>
        <p:blipFill>
          <a:blip r:embed="rId9"/>
          <a:stretch>
            <a:fillRect/>
          </a:stretch>
        </p:blipFill>
        <p:spPr>
          <a:xfrm>
            <a:off x="10197874" y="5633047"/>
            <a:ext cx="1811865" cy="1049496"/>
          </a:xfrm>
          <a:prstGeom prst="rect">
            <a:avLst/>
          </a:prstGeom>
        </p:spPr>
      </p:pic>
    </p:spTree>
    <p:extLst>
      <p:ext uri="{BB962C8B-B14F-4D97-AF65-F5344CB8AC3E}">
        <p14:creationId xmlns:p14="http://schemas.microsoft.com/office/powerpoint/2010/main" val="99392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982D210-53E4-4149-BD60-33A1D7D2C8AC}"/>
              </a:ext>
            </a:extLst>
          </p:cNvPr>
          <p:cNvGrpSpPr/>
          <p:nvPr/>
        </p:nvGrpSpPr>
        <p:grpSpPr>
          <a:xfrm>
            <a:off x="395549" y="2951707"/>
            <a:ext cx="4046717" cy="3424990"/>
            <a:chOff x="1877235" y="3433010"/>
            <a:chExt cx="4046717" cy="3424990"/>
          </a:xfrm>
        </p:grpSpPr>
        <p:pic>
          <p:nvPicPr>
            <p:cNvPr id="5" name="Picture 4">
              <a:extLst>
                <a:ext uri="{FF2B5EF4-FFF2-40B4-BE49-F238E27FC236}">
                  <a16:creationId xmlns:a16="http://schemas.microsoft.com/office/drawing/2014/main" id="{08B4305F-E611-9C4D-94DB-E7ABA4EEEFFC}"/>
                </a:ext>
              </a:extLst>
            </p:cNvPr>
            <p:cNvPicPr>
              <a:picLocks noChangeAspect="1"/>
            </p:cNvPicPr>
            <p:nvPr/>
          </p:nvPicPr>
          <p:blipFill rotWithShape="1">
            <a:blip r:embed="rId3"/>
            <a:srcRect t="2552" r="10127"/>
            <a:stretch/>
          </p:blipFill>
          <p:spPr>
            <a:xfrm>
              <a:off x="1877235" y="3433010"/>
              <a:ext cx="1619051" cy="3424990"/>
            </a:xfrm>
            <a:prstGeom prst="rect">
              <a:avLst/>
            </a:prstGeom>
          </p:spPr>
        </p:pic>
        <p:pic>
          <p:nvPicPr>
            <p:cNvPr id="370" name="Picture 369">
              <a:extLst>
                <a:ext uri="{FF2B5EF4-FFF2-40B4-BE49-F238E27FC236}">
                  <a16:creationId xmlns:a16="http://schemas.microsoft.com/office/drawing/2014/main" id="{89BE2273-52A7-9445-B5D7-39D64B43B5A8}"/>
                </a:ext>
              </a:extLst>
            </p:cNvPr>
            <p:cNvPicPr>
              <a:picLocks noChangeAspect="1"/>
            </p:cNvPicPr>
            <p:nvPr/>
          </p:nvPicPr>
          <p:blipFill rotWithShape="1">
            <a:blip r:embed="rId4"/>
            <a:srcRect l="4012" t="8447" r="26162"/>
            <a:stretch/>
          </p:blipFill>
          <p:spPr>
            <a:xfrm>
              <a:off x="4536809" y="3433010"/>
              <a:ext cx="1387143" cy="3169072"/>
            </a:xfrm>
            <a:prstGeom prst="rect">
              <a:avLst/>
            </a:prstGeom>
          </p:spPr>
        </p:pic>
      </p:grpSp>
      <p:sp>
        <p:nvSpPr>
          <p:cNvPr id="6" name="Rectangle 5">
            <a:extLst>
              <a:ext uri="{FF2B5EF4-FFF2-40B4-BE49-F238E27FC236}">
                <a16:creationId xmlns:a16="http://schemas.microsoft.com/office/drawing/2014/main" id="{B3D99408-B42D-944D-9BF3-D51CF8981982}"/>
              </a:ext>
            </a:extLst>
          </p:cNvPr>
          <p:cNvSpPr/>
          <p:nvPr/>
        </p:nvSpPr>
        <p:spPr>
          <a:xfrm>
            <a:off x="5283164" y="3181513"/>
            <a:ext cx="6908836" cy="1201413"/>
          </a:xfrm>
          <a:prstGeom prst="rect">
            <a:avLst/>
          </a:prstGeom>
        </p:spPr>
        <p:txBody>
          <a:bodyPr wrap="square">
            <a:spAutoFit/>
          </a:bodyPr>
          <a:lstStyle/>
          <a:p>
            <a:r>
              <a:rPr lang="en-US" sz="2400" b="1" dirty="0">
                <a:solidFill>
                  <a:srgbClr val="0D0D0D"/>
                </a:solidFill>
                <a:latin typeface="Arial" panose="020B0604020202020204" pitchFamily="34" charset="0"/>
                <a:cs typeface="Arial" panose="020B0604020202020204" pitchFamily="34" charset="0"/>
              </a:rPr>
              <a:t>Atherosclerosis:  </a:t>
            </a:r>
            <a:r>
              <a:rPr lang="en-US" sz="2400" dirty="0">
                <a:solidFill>
                  <a:srgbClr val="0D0D0D"/>
                </a:solidFill>
                <a:latin typeface="Arial" panose="020B0604020202020204" pitchFamily="34" charset="0"/>
                <a:cs typeface="Arial" panose="020B0604020202020204" pitchFamily="34" charset="0"/>
              </a:rPr>
              <a:t>the buildup of plaque in the arteries, is central to the development of most cardiovascular diseases (CVDs).</a:t>
            </a:r>
            <a:endParaRPr lang="en-US" sz="2400" dirty="0">
              <a:latin typeface="Arial" panose="020B0604020202020204" pitchFamily="34" charset="0"/>
              <a:cs typeface="Arial" panose="020B0604020202020204" pitchFamily="34" charset="0"/>
            </a:endParaRPr>
          </a:p>
        </p:txBody>
      </p:sp>
      <p:sp>
        <p:nvSpPr>
          <p:cNvPr id="195" name="Rectangle 194">
            <a:extLst>
              <a:ext uri="{FF2B5EF4-FFF2-40B4-BE49-F238E27FC236}">
                <a16:creationId xmlns:a16="http://schemas.microsoft.com/office/drawing/2014/main" id="{D5F96C4E-67BD-2443-914C-57B5076945B7}"/>
              </a:ext>
            </a:extLst>
          </p:cNvPr>
          <p:cNvSpPr/>
          <p:nvPr/>
        </p:nvSpPr>
        <p:spPr>
          <a:xfrm>
            <a:off x="22642" y="0"/>
            <a:ext cx="2328672" cy="16337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grpSp>
        <p:nvGrpSpPr>
          <p:cNvPr id="3" name="Group 2">
            <a:extLst>
              <a:ext uri="{FF2B5EF4-FFF2-40B4-BE49-F238E27FC236}">
                <a16:creationId xmlns:a16="http://schemas.microsoft.com/office/drawing/2014/main" id="{01DAA700-EBD5-EA48-B185-ABB808A9B00D}"/>
              </a:ext>
            </a:extLst>
          </p:cNvPr>
          <p:cNvGrpSpPr/>
          <p:nvPr/>
        </p:nvGrpSpPr>
        <p:grpSpPr>
          <a:xfrm>
            <a:off x="665235" y="887274"/>
            <a:ext cx="9324154" cy="1820006"/>
            <a:chOff x="1314560" y="1482420"/>
            <a:chExt cx="8078240" cy="1282044"/>
          </a:xfrm>
        </p:grpSpPr>
        <p:sp>
          <p:nvSpPr>
            <p:cNvPr id="82" name="TextBox 81">
              <a:extLst>
                <a:ext uri="{FF2B5EF4-FFF2-40B4-BE49-F238E27FC236}">
                  <a16:creationId xmlns:a16="http://schemas.microsoft.com/office/drawing/2014/main" id="{CB8A6DD7-A460-274D-8A1E-B8B5258DCCD3}"/>
                </a:ext>
              </a:extLst>
            </p:cNvPr>
            <p:cNvSpPr txBox="1"/>
            <p:nvPr/>
          </p:nvSpPr>
          <p:spPr>
            <a:xfrm>
              <a:off x="1314560" y="2379754"/>
              <a:ext cx="1505540" cy="230833"/>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000000"/>
                  </a:solidFill>
                  <a:effectLst/>
                  <a:uLnTx/>
                  <a:uFillTx/>
                  <a:latin typeface="Arial"/>
                  <a:ea typeface="+mn-ea"/>
                  <a:cs typeface="+mn-cs"/>
                </a:rPr>
                <a:t>Endothelial Dysfunction</a:t>
              </a:r>
            </a:p>
          </p:txBody>
        </p:sp>
        <p:grpSp>
          <p:nvGrpSpPr>
            <p:cNvPr id="83" name="Group 82">
              <a:extLst>
                <a:ext uri="{FF2B5EF4-FFF2-40B4-BE49-F238E27FC236}">
                  <a16:creationId xmlns:a16="http://schemas.microsoft.com/office/drawing/2014/main" id="{88DEA234-91C0-914C-A07B-F5A84EECB1C2}"/>
                </a:ext>
              </a:extLst>
            </p:cNvPr>
            <p:cNvGrpSpPr/>
            <p:nvPr/>
          </p:nvGrpSpPr>
          <p:grpSpPr>
            <a:xfrm>
              <a:off x="1429529" y="1571099"/>
              <a:ext cx="1390571" cy="697543"/>
              <a:chOff x="606965" y="993028"/>
              <a:chExt cx="1583558" cy="791779"/>
            </a:xfrm>
          </p:grpSpPr>
          <p:sp>
            <p:nvSpPr>
              <p:cNvPr id="84" name="Freeform 83">
                <a:extLst>
                  <a:ext uri="{FF2B5EF4-FFF2-40B4-BE49-F238E27FC236}">
                    <a16:creationId xmlns:a16="http://schemas.microsoft.com/office/drawing/2014/main" id="{C4325E0C-425F-754A-B79A-C64854C15040}"/>
                  </a:ext>
                </a:extLst>
              </p:cNvPr>
              <p:cNvSpPr/>
              <p:nvPr/>
            </p:nvSpPr>
            <p:spPr>
              <a:xfrm rot="10800000">
                <a:off x="606965" y="993028"/>
                <a:ext cx="1583558" cy="791779"/>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Lst>
                <a:ahLst/>
                <a:cxnLst>
                  <a:cxn ang="0">
                    <a:pos x="connsiteX0" y="connsiteY0"/>
                  </a:cxn>
                  <a:cxn ang="0">
                    <a:pos x="connsiteX1" y="connsiteY1"/>
                  </a:cxn>
                  <a:cxn ang="0">
                    <a:pos x="connsiteX2" y="connsiteY2"/>
                  </a:cxn>
                  <a:cxn ang="0">
                    <a:pos x="connsiteX3" y="connsiteY3"/>
                  </a:cxn>
                </a:cxnLst>
                <a:rect l="l" t="t" r="r" b="b"/>
                <a:pathLst>
                  <a:path w="1737360" h="868680">
                    <a:moveTo>
                      <a:pt x="868680" y="0"/>
                    </a:moveTo>
                    <a:cubicBezTo>
                      <a:pt x="1348439" y="0"/>
                      <a:pt x="1737360" y="388921"/>
                      <a:pt x="1737360" y="868680"/>
                    </a:cubicBezTo>
                    <a:lnTo>
                      <a:pt x="0" y="868680"/>
                    </a:lnTo>
                    <a:cubicBezTo>
                      <a:pt x="0" y="388921"/>
                      <a:pt x="388921" y="0"/>
                      <a:pt x="868680" y="0"/>
                    </a:cubicBezTo>
                    <a:close/>
                  </a:path>
                </a:pathLst>
              </a:custGeom>
              <a:solidFill>
                <a:srgbClr val="E4CC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85" name="Freeform 84">
                <a:extLst>
                  <a:ext uri="{FF2B5EF4-FFF2-40B4-BE49-F238E27FC236}">
                    <a16:creationId xmlns:a16="http://schemas.microsoft.com/office/drawing/2014/main" id="{A4D98508-242E-4C4F-8936-3DBEC81F1821}"/>
                  </a:ext>
                </a:extLst>
              </p:cNvPr>
              <p:cNvSpPr/>
              <p:nvPr/>
            </p:nvSpPr>
            <p:spPr>
              <a:xfrm rot="10800000">
                <a:off x="786761" y="993028"/>
                <a:ext cx="1223966" cy="611984"/>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 name="connsiteX0" fmla="*/ 868680 w 1737360"/>
                  <a:gd name="connsiteY0" fmla="*/ 0 h 872476"/>
                  <a:gd name="connsiteX1" fmla="*/ 1737360 w 1737360"/>
                  <a:gd name="connsiteY1" fmla="*/ 868680 h 872476"/>
                  <a:gd name="connsiteX2" fmla="*/ 921526 w 1737360"/>
                  <a:gd name="connsiteY2" fmla="*/ 872476 h 872476"/>
                  <a:gd name="connsiteX3" fmla="*/ 0 w 1737360"/>
                  <a:gd name="connsiteY3" fmla="*/ 868680 h 872476"/>
                  <a:gd name="connsiteX4" fmla="*/ 868680 w 1737360"/>
                  <a:gd name="connsiteY4" fmla="*/ 0 h 872476"/>
                  <a:gd name="connsiteX0" fmla="*/ 921526 w 1737360"/>
                  <a:gd name="connsiteY0" fmla="*/ 872476 h 984431"/>
                  <a:gd name="connsiteX1" fmla="*/ 0 w 1737360"/>
                  <a:gd name="connsiteY1" fmla="*/ 868680 h 984431"/>
                  <a:gd name="connsiteX2" fmla="*/ 868680 w 1737360"/>
                  <a:gd name="connsiteY2" fmla="*/ 0 h 984431"/>
                  <a:gd name="connsiteX3" fmla="*/ 1737360 w 1737360"/>
                  <a:gd name="connsiteY3" fmla="*/ 868680 h 984431"/>
                  <a:gd name="connsiteX4" fmla="*/ 1033481 w 1737360"/>
                  <a:gd name="connsiteY4" fmla="*/ 984431 h 984431"/>
                  <a:gd name="connsiteX0" fmla="*/ 921526 w 1737360"/>
                  <a:gd name="connsiteY0" fmla="*/ 872476 h 872476"/>
                  <a:gd name="connsiteX1" fmla="*/ 0 w 1737360"/>
                  <a:gd name="connsiteY1" fmla="*/ 868680 h 872476"/>
                  <a:gd name="connsiteX2" fmla="*/ 868680 w 1737360"/>
                  <a:gd name="connsiteY2" fmla="*/ 0 h 872476"/>
                  <a:gd name="connsiteX3" fmla="*/ 1737360 w 1737360"/>
                  <a:gd name="connsiteY3" fmla="*/ 868680 h 872476"/>
                  <a:gd name="connsiteX0" fmla="*/ 0 w 1737360"/>
                  <a:gd name="connsiteY0" fmla="*/ 868680 h 868680"/>
                  <a:gd name="connsiteX1" fmla="*/ 868680 w 1737360"/>
                  <a:gd name="connsiteY1" fmla="*/ 0 h 868680"/>
                  <a:gd name="connsiteX2" fmla="*/ 1737360 w 1737360"/>
                  <a:gd name="connsiteY2" fmla="*/ 868680 h 868680"/>
                </a:gdLst>
                <a:ahLst/>
                <a:cxnLst>
                  <a:cxn ang="0">
                    <a:pos x="connsiteX0" y="connsiteY0"/>
                  </a:cxn>
                  <a:cxn ang="0">
                    <a:pos x="connsiteX1" y="connsiteY1"/>
                  </a:cxn>
                  <a:cxn ang="0">
                    <a:pos x="connsiteX2" y="connsiteY2"/>
                  </a:cxn>
                </a:cxnLst>
                <a:rect l="l" t="t" r="r" b="b"/>
                <a:pathLst>
                  <a:path w="1737360" h="868680">
                    <a:moveTo>
                      <a:pt x="0" y="868680"/>
                    </a:moveTo>
                    <a:cubicBezTo>
                      <a:pt x="0" y="388921"/>
                      <a:pt x="388921" y="0"/>
                      <a:pt x="868680" y="0"/>
                    </a:cubicBezTo>
                    <a:cubicBezTo>
                      <a:pt x="1348439" y="0"/>
                      <a:pt x="1737360" y="388921"/>
                      <a:pt x="1737360" y="868680"/>
                    </a:cubicBezTo>
                  </a:path>
                </a:pathLst>
              </a:custGeom>
              <a:solidFill>
                <a:srgbClr val="FFF1E8"/>
              </a:solidFill>
              <a:ln w="41275">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86" name="Oval 1">
                <a:extLst>
                  <a:ext uri="{FF2B5EF4-FFF2-40B4-BE49-F238E27FC236}">
                    <a16:creationId xmlns:a16="http://schemas.microsoft.com/office/drawing/2014/main" id="{E26C74DC-8D74-2049-8702-93FF5554B8D0}"/>
                  </a:ext>
                </a:extLst>
              </p:cNvPr>
              <p:cNvSpPr/>
              <p:nvPr/>
            </p:nvSpPr>
            <p:spPr bwMode="auto">
              <a:xfrm rot="8782274">
                <a:off x="1440629" y="1334604"/>
                <a:ext cx="170730" cy="143387"/>
              </a:xfrm>
              <a:custGeom>
                <a:avLst/>
                <a:gdLst>
                  <a:gd name="connsiteX0" fmla="*/ 0 w 565937"/>
                  <a:gd name="connsiteY0" fmla="*/ 270272 h 540544"/>
                  <a:gd name="connsiteX1" fmla="*/ 282969 w 565937"/>
                  <a:gd name="connsiteY1" fmla="*/ 0 h 540544"/>
                  <a:gd name="connsiteX2" fmla="*/ 565938 w 565937"/>
                  <a:gd name="connsiteY2" fmla="*/ 270272 h 540544"/>
                  <a:gd name="connsiteX3" fmla="*/ 282969 w 565937"/>
                  <a:gd name="connsiteY3" fmla="*/ 540544 h 540544"/>
                  <a:gd name="connsiteX4" fmla="*/ 0 w 565937"/>
                  <a:gd name="connsiteY4" fmla="*/ 270272 h 540544"/>
                  <a:gd name="connsiteX0" fmla="*/ 192 w 566130"/>
                  <a:gd name="connsiteY0" fmla="*/ 229791 h 500063"/>
                  <a:gd name="connsiteX1" fmla="*/ 318880 w 566130"/>
                  <a:gd name="connsiteY1" fmla="*/ 0 h 500063"/>
                  <a:gd name="connsiteX2" fmla="*/ 566130 w 566130"/>
                  <a:gd name="connsiteY2" fmla="*/ 229791 h 500063"/>
                  <a:gd name="connsiteX3" fmla="*/ 283161 w 566130"/>
                  <a:gd name="connsiteY3" fmla="*/ 500063 h 500063"/>
                  <a:gd name="connsiteX4" fmla="*/ 192 w 566130"/>
                  <a:gd name="connsiteY4" fmla="*/ 229791 h 500063"/>
                  <a:gd name="connsiteX0" fmla="*/ 9 w 565947"/>
                  <a:gd name="connsiteY0" fmla="*/ 229791 h 500063"/>
                  <a:gd name="connsiteX1" fmla="*/ 318697 w 565947"/>
                  <a:gd name="connsiteY1" fmla="*/ 0 h 500063"/>
                  <a:gd name="connsiteX2" fmla="*/ 565947 w 565947"/>
                  <a:gd name="connsiteY2" fmla="*/ 229791 h 500063"/>
                  <a:gd name="connsiteX3" fmla="*/ 282978 w 565947"/>
                  <a:gd name="connsiteY3" fmla="*/ 500063 h 500063"/>
                  <a:gd name="connsiteX4" fmla="*/ 9 w 565947"/>
                  <a:gd name="connsiteY4" fmla="*/ 229791 h 500063"/>
                  <a:gd name="connsiteX0" fmla="*/ 8312 w 574250"/>
                  <a:gd name="connsiteY0" fmla="*/ 229791 h 500063"/>
                  <a:gd name="connsiteX1" fmla="*/ 327000 w 574250"/>
                  <a:gd name="connsiteY1" fmla="*/ 0 h 500063"/>
                  <a:gd name="connsiteX2" fmla="*/ 574250 w 574250"/>
                  <a:gd name="connsiteY2" fmla="*/ 229791 h 500063"/>
                  <a:gd name="connsiteX3" fmla="*/ 291281 w 574250"/>
                  <a:gd name="connsiteY3" fmla="*/ 500063 h 500063"/>
                  <a:gd name="connsiteX4" fmla="*/ 8312 w 574250"/>
                  <a:gd name="connsiteY4" fmla="*/ 229791 h 500063"/>
                  <a:gd name="connsiteX0" fmla="*/ 6764 w 629852"/>
                  <a:gd name="connsiteY0" fmla="*/ 230586 h 501524"/>
                  <a:gd name="connsiteX1" fmla="*/ 325452 w 629852"/>
                  <a:gd name="connsiteY1" fmla="*/ 795 h 501524"/>
                  <a:gd name="connsiteX2" fmla="*/ 629852 w 629852"/>
                  <a:gd name="connsiteY2" fmla="*/ 282973 h 501524"/>
                  <a:gd name="connsiteX3" fmla="*/ 289733 w 629852"/>
                  <a:gd name="connsiteY3" fmla="*/ 500858 h 501524"/>
                  <a:gd name="connsiteX4" fmla="*/ 6764 w 629852"/>
                  <a:gd name="connsiteY4" fmla="*/ 230586 h 501524"/>
                  <a:gd name="connsiteX0" fmla="*/ 6764 w 631608"/>
                  <a:gd name="connsiteY0" fmla="*/ 230586 h 501524"/>
                  <a:gd name="connsiteX1" fmla="*/ 325452 w 631608"/>
                  <a:gd name="connsiteY1" fmla="*/ 795 h 501524"/>
                  <a:gd name="connsiteX2" fmla="*/ 629852 w 631608"/>
                  <a:gd name="connsiteY2" fmla="*/ 282973 h 501524"/>
                  <a:gd name="connsiteX3" fmla="*/ 289733 w 631608"/>
                  <a:gd name="connsiteY3" fmla="*/ 500858 h 501524"/>
                  <a:gd name="connsiteX4" fmla="*/ 6764 w 631608"/>
                  <a:gd name="connsiteY4" fmla="*/ 230586 h 501524"/>
                  <a:gd name="connsiteX0" fmla="*/ 6764 w 631473"/>
                  <a:gd name="connsiteY0" fmla="*/ 230586 h 519324"/>
                  <a:gd name="connsiteX1" fmla="*/ 325452 w 631473"/>
                  <a:gd name="connsiteY1" fmla="*/ 795 h 519324"/>
                  <a:gd name="connsiteX2" fmla="*/ 629852 w 631473"/>
                  <a:gd name="connsiteY2" fmla="*/ 282973 h 519324"/>
                  <a:gd name="connsiteX3" fmla="*/ 439351 w 631473"/>
                  <a:gd name="connsiteY3" fmla="*/ 471963 h 519324"/>
                  <a:gd name="connsiteX4" fmla="*/ 289733 w 631473"/>
                  <a:gd name="connsiteY4" fmla="*/ 500858 h 519324"/>
                  <a:gd name="connsiteX5" fmla="*/ 6764 w 631473"/>
                  <a:gd name="connsiteY5" fmla="*/ 230586 h 519324"/>
                  <a:gd name="connsiteX0" fmla="*/ 12323 w 637032"/>
                  <a:gd name="connsiteY0" fmla="*/ 230123 h 487485"/>
                  <a:gd name="connsiteX1" fmla="*/ 331011 w 637032"/>
                  <a:gd name="connsiteY1" fmla="*/ 332 h 487485"/>
                  <a:gd name="connsiteX2" fmla="*/ 635411 w 637032"/>
                  <a:gd name="connsiteY2" fmla="*/ 282510 h 487485"/>
                  <a:gd name="connsiteX3" fmla="*/ 444910 w 637032"/>
                  <a:gd name="connsiteY3" fmla="*/ 471500 h 487485"/>
                  <a:gd name="connsiteX4" fmla="*/ 121461 w 637032"/>
                  <a:gd name="connsiteY4" fmla="*/ 436101 h 487485"/>
                  <a:gd name="connsiteX5" fmla="*/ 12323 w 637032"/>
                  <a:gd name="connsiteY5" fmla="*/ 230123 h 487485"/>
                  <a:gd name="connsiteX0" fmla="*/ 12323 w 637032"/>
                  <a:gd name="connsiteY0" fmla="*/ 230123 h 529763"/>
                  <a:gd name="connsiteX1" fmla="*/ 331011 w 637032"/>
                  <a:gd name="connsiteY1" fmla="*/ 332 h 529763"/>
                  <a:gd name="connsiteX2" fmla="*/ 635411 w 637032"/>
                  <a:gd name="connsiteY2" fmla="*/ 282510 h 529763"/>
                  <a:gd name="connsiteX3" fmla="*/ 444910 w 637032"/>
                  <a:gd name="connsiteY3" fmla="*/ 471500 h 529763"/>
                  <a:gd name="connsiteX4" fmla="*/ 121461 w 637032"/>
                  <a:gd name="connsiteY4" fmla="*/ 436101 h 529763"/>
                  <a:gd name="connsiteX5" fmla="*/ 12323 w 637032"/>
                  <a:gd name="connsiteY5" fmla="*/ 230123 h 529763"/>
                  <a:gd name="connsiteX0" fmla="*/ 14239 w 638948"/>
                  <a:gd name="connsiteY0" fmla="*/ 230123 h 532941"/>
                  <a:gd name="connsiteX1" fmla="*/ 332927 w 638948"/>
                  <a:gd name="connsiteY1" fmla="*/ 332 h 532941"/>
                  <a:gd name="connsiteX2" fmla="*/ 637327 w 638948"/>
                  <a:gd name="connsiteY2" fmla="*/ 282510 h 532941"/>
                  <a:gd name="connsiteX3" fmla="*/ 446826 w 638948"/>
                  <a:gd name="connsiteY3" fmla="*/ 471500 h 532941"/>
                  <a:gd name="connsiteX4" fmla="*/ 123377 w 638948"/>
                  <a:gd name="connsiteY4" fmla="*/ 436101 h 532941"/>
                  <a:gd name="connsiteX5" fmla="*/ 14239 w 638948"/>
                  <a:gd name="connsiteY5" fmla="*/ 230123 h 532941"/>
                  <a:gd name="connsiteX0" fmla="*/ 8227 w 632936"/>
                  <a:gd name="connsiteY0" fmla="*/ 230123 h 527774"/>
                  <a:gd name="connsiteX1" fmla="*/ 326915 w 632936"/>
                  <a:gd name="connsiteY1" fmla="*/ 332 h 527774"/>
                  <a:gd name="connsiteX2" fmla="*/ 631315 w 632936"/>
                  <a:gd name="connsiteY2" fmla="*/ 282510 h 527774"/>
                  <a:gd name="connsiteX3" fmla="*/ 440814 w 632936"/>
                  <a:gd name="connsiteY3" fmla="*/ 471500 h 527774"/>
                  <a:gd name="connsiteX4" fmla="*/ 117365 w 632936"/>
                  <a:gd name="connsiteY4" fmla="*/ 436101 h 527774"/>
                  <a:gd name="connsiteX5" fmla="*/ 8227 w 632936"/>
                  <a:gd name="connsiteY5" fmla="*/ 230123 h 527774"/>
                  <a:gd name="connsiteX0" fmla="*/ 10686 w 616345"/>
                  <a:gd name="connsiteY0" fmla="*/ 117496 h 540677"/>
                  <a:gd name="connsiteX1" fmla="*/ 310324 w 616345"/>
                  <a:gd name="connsiteY1" fmla="*/ 6767 h 540677"/>
                  <a:gd name="connsiteX2" fmla="*/ 614724 w 616345"/>
                  <a:gd name="connsiteY2" fmla="*/ 288945 h 540677"/>
                  <a:gd name="connsiteX3" fmla="*/ 424223 w 616345"/>
                  <a:gd name="connsiteY3" fmla="*/ 477935 h 540677"/>
                  <a:gd name="connsiteX4" fmla="*/ 100774 w 616345"/>
                  <a:gd name="connsiteY4" fmla="*/ 442536 h 540677"/>
                  <a:gd name="connsiteX5" fmla="*/ 10686 w 616345"/>
                  <a:gd name="connsiteY5" fmla="*/ 117496 h 540677"/>
                  <a:gd name="connsiteX0" fmla="*/ 25425 w 631084"/>
                  <a:gd name="connsiteY0" fmla="*/ 124841 h 548022"/>
                  <a:gd name="connsiteX1" fmla="*/ 325063 w 631084"/>
                  <a:gd name="connsiteY1" fmla="*/ 14112 h 548022"/>
                  <a:gd name="connsiteX2" fmla="*/ 629463 w 631084"/>
                  <a:gd name="connsiteY2" fmla="*/ 296290 h 548022"/>
                  <a:gd name="connsiteX3" fmla="*/ 438962 w 631084"/>
                  <a:gd name="connsiteY3" fmla="*/ 485280 h 548022"/>
                  <a:gd name="connsiteX4" fmla="*/ 115513 w 631084"/>
                  <a:gd name="connsiteY4" fmla="*/ 449881 h 548022"/>
                  <a:gd name="connsiteX5" fmla="*/ 25425 w 631084"/>
                  <a:gd name="connsiteY5" fmla="*/ 124841 h 548022"/>
                  <a:gd name="connsiteX0" fmla="*/ 25425 w 560835"/>
                  <a:gd name="connsiteY0" fmla="*/ 112018 h 535199"/>
                  <a:gd name="connsiteX1" fmla="*/ 325063 w 560835"/>
                  <a:gd name="connsiteY1" fmla="*/ 1289 h 535199"/>
                  <a:gd name="connsiteX2" fmla="*/ 558026 w 560835"/>
                  <a:gd name="connsiteY2" fmla="*/ 107255 h 535199"/>
                  <a:gd name="connsiteX3" fmla="*/ 438962 w 560835"/>
                  <a:gd name="connsiteY3" fmla="*/ 472457 h 535199"/>
                  <a:gd name="connsiteX4" fmla="*/ 115513 w 560835"/>
                  <a:gd name="connsiteY4" fmla="*/ 437058 h 535199"/>
                  <a:gd name="connsiteX5" fmla="*/ 25425 w 560835"/>
                  <a:gd name="connsiteY5" fmla="*/ 112018 h 535199"/>
                  <a:gd name="connsiteX0" fmla="*/ 25425 w 601642"/>
                  <a:gd name="connsiteY0" fmla="*/ 112018 h 535199"/>
                  <a:gd name="connsiteX1" fmla="*/ 325063 w 601642"/>
                  <a:gd name="connsiteY1" fmla="*/ 1289 h 535199"/>
                  <a:gd name="connsiteX2" fmla="*/ 558026 w 601642"/>
                  <a:gd name="connsiteY2" fmla="*/ 107255 h 535199"/>
                  <a:gd name="connsiteX3" fmla="*/ 438962 w 601642"/>
                  <a:gd name="connsiteY3" fmla="*/ 472457 h 535199"/>
                  <a:gd name="connsiteX4" fmla="*/ 115513 w 601642"/>
                  <a:gd name="connsiteY4" fmla="*/ 437058 h 535199"/>
                  <a:gd name="connsiteX5" fmla="*/ 25425 w 601642"/>
                  <a:gd name="connsiteY5" fmla="*/ 112018 h 535199"/>
                  <a:gd name="connsiteX0" fmla="*/ 6878 w 583095"/>
                  <a:gd name="connsiteY0" fmla="*/ 105986 h 529167"/>
                  <a:gd name="connsiteX1" fmla="*/ 246985 w 583095"/>
                  <a:gd name="connsiteY1" fmla="*/ 20 h 529167"/>
                  <a:gd name="connsiteX2" fmla="*/ 539479 w 583095"/>
                  <a:gd name="connsiteY2" fmla="*/ 101223 h 529167"/>
                  <a:gd name="connsiteX3" fmla="*/ 420415 w 583095"/>
                  <a:gd name="connsiteY3" fmla="*/ 466425 h 529167"/>
                  <a:gd name="connsiteX4" fmla="*/ 96966 w 583095"/>
                  <a:gd name="connsiteY4" fmla="*/ 431026 h 529167"/>
                  <a:gd name="connsiteX5" fmla="*/ 6878 w 583095"/>
                  <a:gd name="connsiteY5" fmla="*/ 105986 h 529167"/>
                  <a:gd name="connsiteX0" fmla="*/ 6878 w 583095"/>
                  <a:gd name="connsiteY0" fmla="*/ 116088 h 539269"/>
                  <a:gd name="connsiteX1" fmla="*/ 246985 w 583095"/>
                  <a:gd name="connsiteY1" fmla="*/ 10122 h 539269"/>
                  <a:gd name="connsiteX2" fmla="*/ 539479 w 583095"/>
                  <a:gd name="connsiteY2" fmla="*/ 111325 h 539269"/>
                  <a:gd name="connsiteX3" fmla="*/ 420415 w 583095"/>
                  <a:gd name="connsiteY3" fmla="*/ 476527 h 539269"/>
                  <a:gd name="connsiteX4" fmla="*/ 96966 w 583095"/>
                  <a:gd name="connsiteY4" fmla="*/ 441128 h 539269"/>
                  <a:gd name="connsiteX5" fmla="*/ 6878 w 583095"/>
                  <a:gd name="connsiteY5" fmla="*/ 116088 h 539269"/>
                  <a:gd name="connsiteX0" fmla="*/ 5277 w 607688"/>
                  <a:gd name="connsiteY0" fmla="*/ 164957 h 528780"/>
                  <a:gd name="connsiteX1" fmla="*/ 271578 w 607688"/>
                  <a:gd name="connsiteY1" fmla="*/ 1841 h 528780"/>
                  <a:gd name="connsiteX2" fmla="*/ 564072 w 607688"/>
                  <a:gd name="connsiteY2" fmla="*/ 103044 h 528780"/>
                  <a:gd name="connsiteX3" fmla="*/ 445008 w 607688"/>
                  <a:gd name="connsiteY3" fmla="*/ 468246 h 528780"/>
                  <a:gd name="connsiteX4" fmla="*/ 121559 w 607688"/>
                  <a:gd name="connsiteY4" fmla="*/ 432847 h 528780"/>
                  <a:gd name="connsiteX5" fmla="*/ 5277 w 607688"/>
                  <a:gd name="connsiteY5" fmla="*/ 164957 h 528780"/>
                  <a:gd name="connsiteX0" fmla="*/ 5452 w 610882"/>
                  <a:gd name="connsiteY0" fmla="*/ 164957 h 512609"/>
                  <a:gd name="connsiteX1" fmla="*/ 271753 w 610882"/>
                  <a:gd name="connsiteY1" fmla="*/ 1841 h 512609"/>
                  <a:gd name="connsiteX2" fmla="*/ 564247 w 610882"/>
                  <a:gd name="connsiteY2" fmla="*/ 103044 h 512609"/>
                  <a:gd name="connsiteX3" fmla="*/ 464233 w 610882"/>
                  <a:gd name="connsiteY3" fmla="*/ 446815 h 512609"/>
                  <a:gd name="connsiteX4" fmla="*/ 121734 w 610882"/>
                  <a:gd name="connsiteY4" fmla="*/ 432847 h 512609"/>
                  <a:gd name="connsiteX5" fmla="*/ 5452 w 610882"/>
                  <a:gd name="connsiteY5" fmla="*/ 164957 h 51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882" h="512609">
                    <a:moveTo>
                      <a:pt x="5452" y="164957"/>
                    </a:moveTo>
                    <a:cubicBezTo>
                      <a:pt x="30455" y="93123"/>
                      <a:pt x="178621" y="12160"/>
                      <a:pt x="271753" y="1841"/>
                    </a:cubicBezTo>
                    <a:cubicBezTo>
                      <a:pt x="364885" y="-8478"/>
                      <a:pt x="545264" y="24516"/>
                      <a:pt x="564247" y="103044"/>
                    </a:cubicBezTo>
                    <a:cubicBezTo>
                      <a:pt x="692768" y="364928"/>
                      <a:pt x="520920" y="410501"/>
                      <a:pt x="464233" y="446815"/>
                    </a:cubicBezTo>
                    <a:cubicBezTo>
                      <a:pt x="276578" y="578379"/>
                      <a:pt x="198197" y="479823"/>
                      <a:pt x="121734" y="432847"/>
                    </a:cubicBezTo>
                    <a:cubicBezTo>
                      <a:pt x="45271" y="385871"/>
                      <a:pt x="-19551" y="236791"/>
                      <a:pt x="5452" y="164957"/>
                    </a:cubicBezTo>
                    <a:close/>
                  </a:path>
                </a:pathLst>
              </a:custGeom>
              <a:solidFill>
                <a:schemeClr val="accent3">
                  <a:lumMod val="60000"/>
                  <a:lumOff val="40000"/>
                </a:schemeClr>
              </a:solidFill>
              <a:ln w="9525" cap="flat" cmpd="sng" algn="ctr">
                <a:solidFill>
                  <a:schemeClr val="accent3"/>
                </a:solidFill>
                <a:prstDash val="solid"/>
                <a:round/>
                <a:headEnd type="none" w="med" len="med"/>
                <a:tailEnd type="none" w="med" len="med"/>
              </a:ln>
              <a:effectLst/>
            </p:spPr>
            <p:txBody>
              <a:bodyPr/>
              <a:lstStyle/>
              <a:p>
                <a:pPr marL="0" marR="0" lvl="0" indent="0" algn="l" defTabSz="685800" rtl="0" eaLnBrk="1" fontAlgn="auto" latinLnBrk="0" hangingPunct="1">
                  <a:lnSpc>
                    <a:spcPct val="100000"/>
                  </a:lnSpc>
                  <a:spcBef>
                    <a:spcPts val="0"/>
                  </a:spcBef>
                  <a:spcAft>
                    <a:spcPct val="25000"/>
                  </a:spcAft>
                  <a:buClrTx/>
                  <a:buSzTx/>
                  <a:buFontTx/>
                  <a:buChar char="•"/>
                  <a:tabLst/>
                  <a:defRPr/>
                </a:pPr>
                <a:endParaRPr kumimoji="0" lang="en-US" sz="2700" b="1" i="0" u="none" strike="noStrike" kern="1200" cap="none" spc="0" normalizeH="0" baseline="-25000" noProof="0">
                  <a:ln>
                    <a:noFill/>
                  </a:ln>
                  <a:solidFill>
                    <a:prstClr val="black"/>
                  </a:solidFill>
                  <a:effectLst/>
                  <a:uLnTx/>
                  <a:uFillTx/>
                  <a:latin typeface="Arial"/>
                  <a:ea typeface="+mn-ea"/>
                  <a:cs typeface="+mn-cs"/>
                </a:endParaRPr>
              </a:p>
            </p:txBody>
          </p:sp>
          <p:sp>
            <p:nvSpPr>
              <p:cNvPr id="87" name="Oval 1">
                <a:extLst>
                  <a:ext uri="{FF2B5EF4-FFF2-40B4-BE49-F238E27FC236}">
                    <a16:creationId xmlns:a16="http://schemas.microsoft.com/office/drawing/2014/main" id="{8268735A-CF93-E34C-81B9-9987316A64B5}"/>
                  </a:ext>
                </a:extLst>
              </p:cNvPr>
              <p:cNvSpPr/>
              <p:nvPr/>
            </p:nvSpPr>
            <p:spPr bwMode="auto">
              <a:xfrm rot="8782274">
                <a:off x="1198141" y="1130919"/>
                <a:ext cx="170730" cy="143387"/>
              </a:xfrm>
              <a:custGeom>
                <a:avLst/>
                <a:gdLst>
                  <a:gd name="connsiteX0" fmla="*/ 0 w 565937"/>
                  <a:gd name="connsiteY0" fmla="*/ 270272 h 540544"/>
                  <a:gd name="connsiteX1" fmla="*/ 282969 w 565937"/>
                  <a:gd name="connsiteY1" fmla="*/ 0 h 540544"/>
                  <a:gd name="connsiteX2" fmla="*/ 565938 w 565937"/>
                  <a:gd name="connsiteY2" fmla="*/ 270272 h 540544"/>
                  <a:gd name="connsiteX3" fmla="*/ 282969 w 565937"/>
                  <a:gd name="connsiteY3" fmla="*/ 540544 h 540544"/>
                  <a:gd name="connsiteX4" fmla="*/ 0 w 565937"/>
                  <a:gd name="connsiteY4" fmla="*/ 270272 h 540544"/>
                  <a:gd name="connsiteX0" fmla="*/ 192 w 566130"/>
                  <a:gd name="connsiteY0" fmla="*/ 229791 h 500063"/>
                  <a:gd name="connsiteX1" fmla="*/ 318880 w 566130"/>
                  <a:gd name="connsiteY1" fmla="*/ 0 h 500063"/>
                  <a:gd name="connsiteX2" fmla="*/ 566130 w 566130"/>
                  <a:gd name="connsiteY2" fmla="*/ 229791 h 500063"/>
                  <a:gd name="connsiteX3" fmla="*/ 283161 w 566130"/>
                  <a:gd name="connsiteY3" fmla="*/ 500063 h 500063"/>
                  <a:gd name="connsiteX4" fmla="*/ 192 w 566130"/>
                  <a:gd name="connsiteY4" fmla="*/ 229791 h 500063"/>
                  <a:gd name="connsiteX0" fmla="*/ 9 w 565947"/>
                  <a:gd name="connsiteY0" fmla="*/ 229791 h 500063"/>
                  <a:gd name="connsiteX1" fmla="*/ 318697 w 565947"/>
                  <a:gd name="connsiteY1" fmla="*/ 0 h 500063"/>
                  <a:gd name="connsiteX2" fmla="*/ 565947 w 565947"/>
                  <a:gd name="connsiteY2" fmla="*/ 229791 h 500063"/>
                  <a:gd name="connsiteX3" fmla="*/ 282978 w 565947"/>
                  <a:gd name="connsiteY3" fmla="*/ 500063 h 500063"/>
                  <a:gd name="connsiteX4" fmla="*/ 9 w 565947"/>
                  <a:gd name="connsiteY4" fmla="*/ 229791 h 500063"/>
                  <a:gd name="connsiteX0" fmla="*/ 8312 w 574250"/>
                  <a:gd name="connsiteY0" fmla="*/ 229791 h 500063"/>
                  <a:gd name="connsiteX1" fmla="*/ 327000 w 574250"/>
                  <a:gd name="connsiteY1" fmla="*/ 0 h 500063"/>
                  <a:gd name="connsiteX2" fmla="*/ 574250 w 574250"/>
                  <a:gd name="connsiteY2" fmla="*/ 229791 h 500063"/>
                  <a:gd name="connsiteX3" fmla="*/ 291281 w 574250"/>
                  <a:gd name="connsiteY3" fmla="*/ 500063 h 500063"/>
                  <a:gd name="connsiteX4" fmla="*/ 8312 w 574250"/>
                  <a:gd name="connsiteY4" fmla="*/ 229791 h 500063"/>
                  <a:gd name="connsiteX0" fmla="*/ 6764 w 629852"/>
                  <a:gd name="connsiteY0" fmla="*/ 230586 h 501524"/>
                  <a:gd name="connsiteX1" fmla="*/ 325452 w 629852"/>
                  <a:gd name="connsiteY1" fmla="*/ 795 h 501524"/>
                  <a:gd name="connsiteX2" fmla="*/ 629852 w 629852"/>
                  <a:gd name="connsiteY2" fmla="*/ 282973 h 501524"/>
                  <a:gd name="connsiteX3" fmla="*/ 289733 w 629852"/>
                  <a:gd name="connsiteY3" fmla="*/ 500858 h 501524"/>
                  <a:gd name="connsiteX4" fmla="*/ 6764 w 629852"/>
                  <a:gd name="connsiteY4" fmla="*/ 230586 h 501524"/>
                  <a:gd name="connsiteX0" fmla="*/ 6764 w 631608"/>
                  <a:gd name="connsiteY0" fmla="*/ 230586 h 501524"/>
                  <a:gd name="connsiteX1" fmla="*/ 325452 w 631608"/>
                  <a:gd name="connsiteY1" fmla="*/ 795 h 501524"/>
                  <a:gd name="connsiteX2" fmla="*/ 629852 w 631608"/>
                  <a:gd name="connsiteY2" fmla="*/ 282973 h 501524"/>
                  <a:gd name="connsiteX3" fmla="*/ 289733 w 631608"/>
                  <a:gd name="connsiteY3" fmla="*/ 500858 h 501524"/>
                  <a:gd name="connsiteX4" fmla="*/ 6764 w 631608"/>
                  <a:gd name="connsiteY4" fmla="*/ 230586 h 501524"/>
                  <a:gd name="connsiteX0" fmla="*/ 6764 w 631473"/>
                  <a:gd name="connsiteY0" fmla="*/ 230586 h 519324"/>
                  <a:gd name="connsiteX1" fmla="*/ 325452 w 631473"/>
                  <a:gd name="connsiteY1" fmla="*/ 795 h 519324"/>
                  <a:gd name="connsiteX2" fmla="*/ 629852 w 631473"/>
                  <a:gd name="connsiteY2" fmla="*/ 282973 h 519324"/>
                  <a:gd name="connsiteX3" fmla="*/ 439351 w 631473"/>
                  <a:gd name="connsiteY3" fmla="*/ 471963 h 519324"/>
                  <a:gd name="connsiteX4" fmla="*/ 289733 w 631473"/>
                  <a:gd name="connsiteY4" fmla="*/ 500858 h 519324"/>
                  <a:gd name="connsiteX5" fmla="*/ 6764 w 631473"/>
                  <a:gd name="connsiteY5" fmla="*/ 230586 h 519324"/>
                  <a:gd name="connsiteX0" fmla="*/ 12323 w 637032"/>
                  <a:gd name="connsiteY0" fmla="*/ 230123 h 487485"/>
                  <a:gd name="connsiteX1" fmla="*/ 331011 w 637032"/>
                  <a:gd name="connsiteY1" fmla="*/ 332 h 487485"/>
                  <a:gd name="connsiteX2" fmla="*/ 635411 w 637032"/>
                  <a:gd name="connsiteY2" fmla="*/ 282510 h 487485"/>
                  <a:gd name="connsiteX3" fmla="*/ 444910 w 637032"/>
                  <a:gd name="connsiteY3" fmla="*/ 471500 h 487485"/>
                  <a:gd name="connsiteX4" fmla="*/ 121461 w 637032"/>
                  <a:gd name="connsiteY4" fmla="*/ 436101 h 487485"/>
                  <a:gd name="connsiteX5" fmla="*/ 12323 w 637032"/>
                  <a:gd name="connsiteY5" fmla="*/ 230123 h 487485"/>
                  <a:gd name="connsiteX0" fmla="*/ 12323 w 637032"/>
                  <a:gd name="connsiteY0" fmla="*/ 230123 h 529763"/>
                  <a:gd name="connsiteX1" fmla="*/ 331011 w 637032"/>
                  <a:gd name="connsiteY1" fmla="*/ 332 h 529763"/>
                  <a:gd name="connsiteX2" fmla="*/ 635411 w 637032"/>
                  <a:gd name="connsiteY2" fmla="*/ 282510 h 529763"/>
                  <a:gd name="connsiteX3" fmla="*/ 444910 w 637032"/>
                  <a:gd name="connsiteY3" fmla="*/ 471500 h 529763"/>
                  <a:gd name="connsiteX4" fmla="*/ 121461 w 637032"/>
                  <a:gd name="connsiteY4" fmla="*/ 436101 h 529763"/>
                  <a:gd name="connsiteX5" fmla="*/ 12323 w 637032"/>
                  <a:gd name="connsiteY5" fmla="*/ 230123 h 529763"/>
                  <a:gd name="connsiteX0" fmla="*/ 14239 w 638948"/>
                  <a:gd name="connsiteY0" fmla="*/ 230123 h 532941"/>
                  <a:gd name="connsiteX1" fmla="*/ 332927 w 638948"/>
                  <a:gd name="connsiteY1" fmla="*/ 332 h 532941"/>
                  <a:gd name="connsiteX2" fmla="*/ 637327 w 638948"/>
                  <a:gd name="connsiteY2" fmla="*/ 282510 h 532941"/>
                  <a:gd name="connsiteX3" fmla="*/ 446826 w 638948"/>
                  <a:gd name="connsiteY3" fmla="*/ 471500 h 532941"/>
                  <a:gd name="connsiteX4" fmla="*/ 123377 w 638948"/>
                  <a:gd name="connsiteY4" fmla="*/ 436101 h 532941"/>
                  <a:gd name="connsiteX5" fmla="*/ 14239 w 638948"/>
                  <a:gd name="connsiteY5" fmla="*/ 230123 h 532941"/>
                  <a:gd name="connsiteX0" fmla="*/ 8227 w 632936"/>
                  <a:gd name="connsiteY0" fmla="*/ 230123 h 527774"/>
                  <a:gd name="connsiteX1" fmla="*/ 326915 w 632936"/>
                  <a:gd name="connsiteY1" fmla="*/ 332 h 527774"/>
                  <a:gd name="connsiteX2" fmla="*/ 631315 w 632936"/>
                  <a:gd name="connsiteY2" fmla="*/ 282510 h 527774"/>
                  <a:gd name="connsiteX3" fmla="*/ 440814 w 632936"/>
                  <a:gd name="connsiteY3" fmla="*/ 471500 h 527774"/>
                  <a:gd name="connsiteX4" fmla="*/ 117365 w 632936"/>
                  <a:gd name="connsiteY4" fmla="*/ 436101 h 527774"/>
                  <a:gd name="connsiteX5" fmla="*/ 8227 w 632936"/>
                  <a:gd name="connsiteY5" fmla="*/ 230123 h 527774"/>
                  <a:gd name="connsiteX0" fmla="*/ 10686 w 616345"/>
                  <a:gd name="connsiteY0" fmla="*/ 117496 h 540677"/>
                  <a:gd name="connsiteX1" fmla="*/ 310324 w 616345"/>
                  <a:gd name="connsiteY1" fmla="*/ 6767 h 540677"/>
                  <a:gd name="connsiteX2" fmla="*/ 614724 w 616345"/>
                  <a:gd name="connsiteY2" fmla="*/ 288945 h 540677"/>
                  <a:gd name="connsiteX3" fmla="*/ 424223 w 616345"/>
                  <a:gd name="connsiteY3" fmla="*/ 477935 h 540677"/>
                  <a:gd name="connsiteX4" fmla="*/ 100774 w 616345"/>
                  <a:gd name="connsiteY4" fmla="*/ 442536 h 540677"/>
                  <a:gd name="connsiteX5" fmla="*/ 10686 w 616345"/>
                  <a:gd name="connsiteY5" fmla="*/ 117496 h 540677"/>
                  <a:gd name="connsiteX0" fmla="*/ 25425 w 631084"/>
                  <a:gd name="connsiteY0" fmla="*/ 124841 h 548022"/>
                  <a:gd name="connsiteX1" fmla="*/ 325063 w 631084"/>
                  <a:gd name="connsiteY1" fmla="*/ 14112 h 548022"/>
                  <a:gd name="connsiteX2" fmla="*/ 629463 w 631084"/>
                  <a:gd name="connsiteY2" fmla="*/ 296290 h 548022"/>
                  <a:gd name="connsiteX3" fmla="*/ 438962 w 631084"/>
                  <a:gd name="connsiteY3" fmla="*/ 485280 h 548022"/>
                  <a:gd name="connsiteX4" fmla="*/ 115513 w 631084"/>
                  <a:gd name="connsiteY4" fmla="*/ 449881 h 548022"/>
                  <a:gd name="connsiteX5" fmla="*/ 25425 w 631084"/>
                  <a:gd name="connsiteY5" fmla="*/ 124841 h 548022"/>
                  <a:gd name="connsiteX0" fmla="*/ 25425 w 560835"/>
                  <a:gd name="connsiteY0" fmla="*/ 112018 h 535199"/>
                  <a:gd name="connsiteX1" fmla="*/ 325063 w 560835"/>
                  <a:gd name="connsiteY1" fmla="*/ 1289 h 535199"/>
                  <a:gd name="connsiteX2" fmla="*/ 558026 w 560835"/>
                  <a:gd name="connsiteY2" fmla="*/ 107255 h 535199"/>
                  <a:gd name="connsiteX3" fmla="*/ 438962 w 560835"/>
                  <a:gd name="connsiteY3" fmla="*/ 472457 h 535199"/>
                  <a:gd name="connsiteX4" fmla="*/ 115513 w 560835"/>
                  <a:gd name="connsiteY4" fmla="*/ 437058 h 535199"/>
                  <a:gd name="connsiteX5" fmla="*/ 25425 w 560835"/>
                  <a:gd name="connsiteY5" fmla="*/ 112018 h 535199"/>
                  <a:gd name="connsiteX0" fmla="*/ 25425 w 601642"/>
                  <a:gd name="connsiteY0" fmla="*/ 112018 h 535199"/>
                  <a:gd name="connsiteX1" fmla="*/ 325063 w 601642"/>
                  <a:gd name="connsiteY1" fmla="*/ 1289 h 535199"/>
                  <a:gd name="connsiteX2" fmla="*/ 558026 w 601642"/>
                  <a:gd name="connsiteY2" fmla="*/ 107255 h 535199"/>
                  <a:gd name="connsiteX3" fmla="*/ 438962 w 601642"/>
                  <a:gd name="connsiteY3" fmla="*/ 472457 h 535199"/>
                  <a:gd name="connsiteX4" fmla="*/ 115513 w 601642"/>
                  <a:gd name="connsiteY4" fmla="*/ 437058 h 535199"/>
                  <a:gd name="connsiteX5" fmla="*/ 25425 w 601642"/>
                  <a:gd name="connsiteY5" fmla="*/ 112018 h 535199"/>
                  <a:gd name="connsiteX0" fmla="*/ 6878 w 583095"/>
                  <a:gd name="connsiteY0" fmla="*/ 105986 h 529167"/>
                  <a:gd name="connsiteX1" fmla="*/ 246985 w 583095"/>
                  <a:gd name="connsiteY1" fmla="*/ 20 h 529167"/>
                  <a:gd name="connsiteX2" fmla="*/ 539479 w 583095"/>
                  <a:gd name="connsiteY2" fmla="*/ 101223 h 529167"/>
                  <a:gd name="connsiteX3" fmla="*/ 420415 w 583095"/>
                  <a:gd name="connsiteY3" fmla="*/ 466425 h 529167"/>
                  <a:gd name="connsiteX4" fmla="*/ 96966 w 583095"/>
                  <a:gd name="connsiteY4" fmla="*/ 431026 h 529167"/>
                  <a:gd name="connsiteX5" fmla="*/ 6878 w 583095"/>
                  <a:gd name="connsiteY5" fmla="*/ 105986 h 529167"/>
                  <a:gd name="connsiteX0" fmla="*/ 6878 w 583095"/>
                  <a:gd name="connsiteY0" fmla="*/ 116088 h 539269"/>
                  <a:gd name="connsiteX1" fmla="*/ 246985 w 583095"/>
                  <a:gd name="connsiteY1" fmla="*/ 10122 h 539269"/>
                  <a:gd name="connsiteX2" fmla="*/ 539479 w 583095"/>
                  <a:gd name="connsiteY2" fmla="*/ 111325 h 539269"/>
                  <a:gd name="connsiteX3" fmla="*/ 420415 w 583095"/>
                  <a:gd name="connsiteY3" fmla="*/ 476527 h 539269"/>
                  <a:gd name="connsiteX4" fmla="*/ 96966 w 583095"/>
                  <a:gd name="connsiteY4" fmla="*/ 441128 h 539269"/>
                  <a:gd name="connsiteX5" fmla="*/ 6878 w 583095"/>
                  <a:gd name="connsiteY5" fmla="*/ 116088 h 539269"/>
                  <a:gd name="connsiteX0" fmla="*/ 5277 w 607688"/>
                  <a:gd name="connsiteY0" fmla="*/ 164957 h 528780"/>
                  <a:gd name="connsiteX1" fmla="*/ 271578 w 607688"/>
                  <a:gd name="connsiteY1" fmla="*/ 1841 h 528780"/>
                  <a:gd name="connsiteX2" fmla="*/ 564072 w 607688"/>
                  <a:gd name="connsiteY2" fmla="*/ 103044 h 528780"/>
                  <a:gd name="connsiteX3" fmla="*/ 445008 w 607688"/>
                  <a:gd name="connsiteY3" fmla="*/ 468246 h 528780"/>
                  <a:gd name="connsiteX4" fmla="*/ 121559 w 607688"/>
                  <a:gd name="connsiteY4" fmla="*/ 432847 h 528780"/>
                  <a:gd name="connsiteX5" fmla="*/ 5277 w 607688"/>
                  <a:gd name="connsiteY5" fmla="*/ 164957 h 528780"/>
                  <a:gd name="connsiteX0" fmla="*/ 5452 w 610882"/>
                  <a:gd name="connsiteY0" fmla="*/ 164957 h 512609"/>
                  <a:gd name="connsiteX1" fmla="*/ 271753 w 610882"/>
                  <a:gd name="connsiteY1" fmla="*/ 1841 h 512609"/>
                  <a:gd name="connsiteX2" fmla="*/ 564247 w 610882"/>
                  <a:gd name="connsiteY2" fmla="*/ 103044 h 512609"/>
                  <a:gd name="connsiteX3" fmla="*/ 464233 w 610882"/>
                  <a:gd name="connsiteY3" fmla="*/ 446815 h 512609"/>
                  <a:gd name="connsiteX4" fmla="*/ 121734 w 610882"/>
                  <a:gd name="connsiteY4" fmla="*/ 432847 h 512609"/>
                  <a:gd name="connsiteX5" fmla="*/ 5452 w 610882"/>
                  <a:gd name="connsiteY5" fmla="*/ 164957 h 51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882" h="512609">
                    <a:moveTo>
                      <a:pt x="5452" y="164957"/>
                    </a:moveTo>
                    <a:cubicBezTo>
                      <a:pt x="30455" y="93123"/>
                      <a:pt x="178621" y="12160"/>
                      <a:pt x="271753" y="1841"/>
                    </a:cubicBezTo>
                    <a:cubicBezTo>
                      <a:pt x="364885" y="-8478"/>
                      <a:pt x="545264" y="24516"/>
                      <a:pt x="564247" y="103044"/>
                    </a:cubicBezTo>
                    <a:cubicBezTo>
                      <a:pt x="692768" y="364928"/>
                      <a:pt x="520920" y="410501"/>
                      <a:pt x="464233" y="446815"/>
                    </a:cubicBezTo>
                    <a:cubicBezTo>
                      <a:pt x="276578" y="578379"/>
                      <a:pt x="198197" y="479823"/>
                      <a:pt x="121734" y="432847"/>
                    </a:cubicBezTo>
                    <a:cubicBezTo>
                      <a:pt x="45271" y="385871"/>
                      <a:pt x="-19551" y="236791"/>
                      <a:pt x="5452" y="164957"/>
                    </a:cubicBezTo>
                    <a:close/>
                  </a:path>
                </a:pathLst>
              </a:custGeom>
              <a:solidFill>
                <a:schemeClr val="accent3">
                  <a:lumMod val="60000"/>
                  <a:lumOff val="40000"/>
                </a:schemeClr>
              </a:solidFill>
              <a:ln w="9525" cap="flat" cmpd="sng" algn="ctr">
                <a:solidFill>
                  <a:schemeClr val="accent3"/>
                </a:solidFill>
                <a:prstDash val="solid"/>
                <a:round/>
                <a:headEnd type="none" w="med" len="med"/>
                <a:tailEnd type="none" w="med" len="med"/>
              </a:ln>
              <a:effectLst/>
            </p:spPr>
            <p:txBody>
              <a:bodyPr/>
              <a:lstStyle/>
              <a:p>
                <a:pPr marL="0" marR="0" lvl="0" indent="0" algn="l" defTabSz="685800" rtl="0" eaLnBrk="1" fontAlgn="auto" latinLnBrk="0" hangingPunct="1">
                  <a:lnSpc>
                    <a:spcPct val="100000"/>
                  </a:lnSpc>
                  <a:spcBef>
                    <a:spcPts val="0"/>
                  </a:spcBef>
                  <a:spcAft>
                    <a:spcPct val="25000"/>
                  </a:spcAft>
                  <a:buClrTx/>
                  <a:buSzTx/>
                  <a:buFontTx/>
                  <a:buChar char="•"/>
                  <a:tabLst/>
                  <a:defRPr/>
                </a:pPr>
                <a:endParaRPr kumimoji="0" lang="en-US" sz="2700" b="1" i="0" u="none" strike="noStrike" kern="1200" cap="none" spc="0" normalizeH="0" baseline="-25000" noProof="0">
                  <a:ln>
                    <a:noFill/>
                  </a:ln>
                  <a:solidFill>
                    <a:prstClr val="black"/>
                  </a:solidFill>
                  <a:effectLst/>
                  <a:uLnTx/>
                  <a:uFillTx/>
                  <a:latin typeface="Arial"/>
                  <a:ea typeface="+mn-ea"/>
                  <a:cs typeface="+mn-cs"/>
                </a:endParaRPr>
              </a:p>
            </p:txBody>
          </p:sp>
          <p:sp>
            <p:nvSpPr>
              <p:cNvPr id="88" name="Oval 1">
                <a:extLst>
                  <a:ext uri="{FF2B5EF4-FFF2-40B4-BE49-F238E27FC236}">
                    <a16:creationId xmlns:a16="http://schemas.microsoft.com/office/drawing/2014/main" id="{49227FE8-B29C-2242-8C5D-712C694A16DE}"/>
                  </a:ext>
                </a:extLst>
              </p:cNvPr>
              <p:cNvSpPr/>
              <p:nvPr/>
            </p:nvSpPr>
            <p:spPr bwMode="auto">
              <a:xfrm rot="8782274">
                <a:off x="1058464" y="1260884"/>
                <a:ext cx="170730" cy="143387"/>
              </a:xfrm>
              <a:custGeom>
                <a:avLst/>
                <a:gdLst>
                  <a:gd name="connsiteX0" fmla="*/ 0 w 565937"/>
                  <a:gd name="connsiteY0" fmla="*/ 270272 h 540544"/>
                  <a:gd name="connsiteX1" fmla="*/ 282969 w 565937"/>
                  <a:gd name="connsiteY1" fmla="*/ 0 h 540544"/>
                  <a:gd name="connsiteX2" fmla="*/ 565938 w 565937"/>
                  <a:gd name="connsiteY2" fmla="*/ 270272 h 540544"/>
                  <a:gd name="connsiteX3" fmla="*/ 282969 w 565937"/>
                  <a:gd name="connsiteY3" fmla="*/ 540544 h 540544"/>
                  <a:gd name="connsiteX4" fmla="*/ 0 w 565937"/>
                  <a:gd name="connsiteY4" fmla="*/ 270272 h 540544"/>
                  <a:gd name="connsiteX0" fmla="*/ 192 w 566130"/>
                  <a:gd name="connsiteY0" fmla="*/ 229791 h 500063"/>
                  <a:gd name="connsiteX1" fmla="*/ 318880 w 566130"/>
                  <a:gd name="connsiteY1" fmla="*/ 0 h 500063"/>
                  <a:gd name="connsiteX2" fmla="*/ 566130 w 566130"/>
                  <a:gd name="connsiteY2" fmla="*/ 229791 h 500063"/>
                  <a:gd name="connsiteX3" fmla="*/ 283161 w 566130"/>
                  <a:gd name="connsiteY3" fmla="*/ 500063 h 500063"/>
                  <a:gd name="connsiteX4" fmla="*/ 192 w 566130"/>
                  <a:gd name="connsiteY4" fmla="*/ 229791 h 500063"/>
                  <a:gd name="connsiteX0" fmla="*/ 9 w 565947"/>
                  <a:gd name="connsiteY0" fmla="*/ 229791 h 500063"/>
                  <a:gd name="connsiteX1" fmla="*/ 318697 w 565947"/>
                  <a:gd name="connsiteY1" fmla="*/ 0 h 500063"/>
                  <a:gd name="connsiteX2" fmla="*/ 565947 w 565947"/>
                  <a:gd name="connsiteY2" fmla="*/ 229791 h 500063"/>
                  <a:gd name="connsiteX3" fmla="*/ 282978 w 565947"/>
                  <a:gd name="connsiteY3" fmla="*/ 500063 h 500063"/>
                  <a:gd name="connsiteX4" fmla="*/ 9 w 565947"/>
                  <a:gd name="connsiteY4" fmla="*/ 229791 h 500063"/>
                  <a:gd name="connsiteX0" fmla="*/ 8312 w 574250"/>
                  <a:gd name="connsiteY0" fmla="*/ 229791 h 500063"/>
                  <a:gd name="connsiteX1" fmla="*/ 327000 w 574250"/>
                  <a:gd name="connsiteY1" fmla="*/ 0 h 500063"/>
                  <a:gd name="connsiteX2" fmla="*/ 574250 w 574250"/>
                  <a:gd name="connsiteY2" fmla="*/ 229791 h 500063"/>
                  <a:gd name="connsiteX3" fmla="*/ 291281 w 574250"/>
                  <a:gd name="connsiteY3" fmla="*/ 500063 h 500063"/>
                  <a:gd name="connsiteX4" fmla="*/ 8312 w 574250"/>
                  <a:gd name="connsiteY4" fmla="*/ 229791 h 500063"/>
                  <a:gd name="connsiteX0" fmla="*/ 6764 w 629852"/>
                  <a:gd name="connsiteY0" fmla="*/ 230586 h 501524"/>
                  <a:gd name="connsiteX1" fmla="*/ 325452 w 629852"/>
                  <a:gd name="connsiteY1" fmla="*/ 795 h 501524"/>
                  <a:gd name="connsiteX2" fmla="*/ 629852 w 629852"/>
                  <a:gd name="connsiteY2" fmla="*/ 282973 h 501524"/>
                  <a:gd name="connsiteX3" fmla="*/ 289733 w 629852"/>
                  <a:gd name="connsiteY3" fmla="*/ 500858 h 501524"/>
                  <a:gd name="connsiteX4" fmla="*/ 6764 w 629852"/>
                  <a:gd name="connsiteY4" fmla="*/ 230586 h 501524"/>
                  <a:gd name="connsiteX0" fmla="*/ 6764 w 631608"/>
                  <a:gd name="connsiteY0" fmla="*/ 230586 h 501524"/>
                  <a:gd name="connsiteX1" fmla="*/ 325452 w 631608"/>
                  <a:gd name="connsiteY1" fmla="*/ 795 h 501524"/>
                  <a:gd name="connsiteX2" fmla="*/ 629852 w 631608"/>
                  <a:gd name="connsiteY2" fmla="*/ 282973 h 501524"/>
                  <a:gd name="connsiteX3" fmla="*/ 289733 w 631608"/>
                  <a:gd name="connsiteY3" fmla="*/ 500858 h 501524"/>
                  <a:gd name="connsiteX4" fmla="*/ 6764 w 631608"/>
                  <a:gd name="connsiteY4" fmla="*/ 230586 h 501524"/>
                  <a:gd name="connsiteX0" fmla="*/ 6764 w 631473"/>
                  <a:gd name="connsiteY0" fmla="*/ 230586 h 519324"/>
                  <a:gd name="connsiteX1" fmla="*/ 325452 w 631473"/>
                  <a:gd name="connsiteY1" fmla="*/ 795 h 519324"/>
                  <a:gd name="connsiteX2" fmla="*/ 629852 w 631473"/>
                  <a:gd name="connsiteY2" fmla="*/ 282973 h 519324"/>
                  <a:gd name="connsiteX3" fmla="*/ 439351 w 631473"/>
                  <a:gd name="connsiteY3" fmla="*/ 471963 h 519324"/>
                  <a:gd name="connsiteX4" fmla="*/ 289733 w 631473"/>
                  <a:gd name="connsiteY4" fmla="*/ 500858 h 519324"/>
                  <a:gd name="connsiteX5" fmla="*/ 6764 w 631473"/>
                  <a:gd name="connsiteY5" fmla="*/ 230586 h 519324"/>
                  <a:gd name="connsiteX0" fmla="*/ 12323 w 637032"/>
                  <a:gd name="connsiteY0" fmla="*/ 230123 h 487485"/>
                  <a:gd name="connsiteX1" fmla="*/ 331011 w 637032"/>
                  <a:gd name="connsiteY1" fmla="*/ 332 h 487485"/>
                  <a:gd name="connsiteX2" fmla="*/ 635411 w 637032"/>
                  <a:gd name="connsiteY2" fmla="*/ 282510 h 487485"/>
                  <a:gd name="connsiteX3" fmla="*/ 444910 w 637032"/>
                  <a:gd name="connsiteY3" fmla="*/ 471500 h 487485"/>
                  <a:gd name="connsiteX4" fmla="*/ 121461 w 637032"/>
                  <a:gd name="connsiteY4" fmla="*/ 436101 h 487485"/>
                  <a:gd name="connsiteX5" fmla="*/ 12323 w 637032"/>
                  <a:gd name="connsiteY5" fmla="*/ 230123 h 487485"/>
                  <a:gd name="connsiteX0" fmla="*/ 12323 w 637032"/>
                  <a:gd name="connsiteY0" fmla="*/ 230123 h 529763"/>
                  <a:gd name="connsiteX1" fmla="*/ 331011 w 637032"/>
                  <a:gd name="connsiteY1" fmla="*/ 332 h 529763"/>
                  <a:gd name="connsiteX2" fmla="*/ 635411 w 637032"/>
                  <a:gd name="connsiteY2" fmla="*/ 282510 h 529763"/>
                  <a:gd name="connsiteX3" fmla="*/ 444910 w 637032"/>
                  <a:gd name="connsiteY3" fmla="*/ 471500 h 529763"/>
                  <a:gd name="connsiteX4" fmla="*/ 121461 w 637032"/>
                  <a:gd name="connsiteY4" fmla="*/ 436101 h 529763"/>
                  <a:gd name="connsiteX5" fmla="*/ 12323 w 637032"/>
                  <a:gd name="connsiteY5" fmla="*/ 230123 h 529763"/>
                  <a:gd name="connsiteX0" fmla="*/ 14239 w 638948"/>
                  <a:gd name="connsiteY0" fmla="*/ 230123 h 532941"/>
                  <a:gd name="connsiteX1" fmla="*/ 332927 w 638948"/>
                  <a:gd name="connsiteY1" fmla="*/ 332 h 532941"/>
                  <a:gd name="connsiteX2" fmla="*/ 637327 w 638948"/>
                  <a:gd name="connsiteY2" fmla="*/ 282510 h 532941"/>
                  <a:gd name="connsiteX3" fmla="*/ 446826 w 638948"/>
                  <a:gd name="connsiteY3" fmla="*/ 471500 h 532941"/>
                  <a:gd name="connsiteX4" fmla="*/ 123377 w 638948"/>
                  <a:gd name="connsiteY4" fmla="*/ 436101 h 532941"/>
                  <a:gd name="connsiteX5" fmla="*/ 14239 w 638948"/>
                  <a:gd name="connsiteY5" fmla="*/ 230123 h 532941"/>
                  <a:gd name="connsiteX0" fmla="*/ 8227 w 632936"/>
                  <a:gd name="connsiteY0" fmla="*/ 230123 h 527774"/>
                  <a:gd name="connsiteX1" fmla="*/ 326915 w 632936"/>
                  <a:gd name="connsiteY1" fmla="*/ 332 h 527774"/>
                  <a:gd name="connsiteX2" fmla="*/ 631315 w 632936"/>
                  <a:gd name="connsiteY2" fmla="*/ 282510 h 527774"/>
                  <a:gd name="connsiteX3" fmla="*/ 440814 w 632936"/>
                  <a:gd name="connsiteY3" fmla="*/ 471500 h 527774"/>
                  <a:gd name="connsiteX4" fmla="*/ 117365 w 632936"/>
                  <a:gd name="connsiteY4" fmla="*/ 436101 h 527774"/>
                  <a:gd name="connsiteX5" fmla="*/ 8227 w 632936"/>
                  <a:gd name="connsiteY5" fmla="*/ 230123 h 527774"/>
                  <a:gd name="connsiteX0" fmla="*/ 10686 w 616345"/>
                  <a:gd name="connsiteY0" fmla="*/ 117496 h 540677"/>
                  <a:gd name="connsiteX1" fmla="*/ 310324 w 616345"/>
                  <a:gd name="connsiteY1" fmla="*/ 6767 h 540677"/>
                  <a:gd name="connsiteX2" fmla="*/ 614724 w 616345"/>
                  <a:gd name="connsiteY2" fmla="*/ 288945 h 540677"/>
                  <a:gd name="connsiteX3" fmla="*/ 424223 w 616345"/>
                  <a:gd name="connsiteY3" fmla="*/ 477935 h 540677"/>
                  <a:gd name="connsiteX4" fmla="*/ 100774 w 616345"/>
                  <a:gd name="connsiteY4" fmla="*/ 442536 h 540677"/>
                  <a:gd name="connsiteX5" fmla="*/ 10686 w 616345"/>
                  <a:gd name="connsiteY5" fmla="*/ 117496 h 540677"/>
                  <a:gd name="connsiteX0" fmla="*/ 25425 w 631084"/>
                  <a:gd name="connsiteY0" fmla="*/ 124841 h 548022"/>
                  <a:gd name="connsiteX1" fmla="*/ 325063 w 631084"/>
                  <a:gd name="connsiteY1" fmla="*/ 14112 h 548022"/>
                  <a:gd name="connsiteX2" fmla="*/ 629463 w 631084"/>
                  <a:gd name="connsiteY2" fmla="*/ 296290 h 548022"/>
                  <a:gd name="connsiteX3" fmla="*/ 438962 w 631084"/>
                  <a:gd name="connsiteY3" fmla="*/ 485280 h 548022"/>
                  <a:gd name="connsiteX4" fmla="*/ 115513 w 631084"/>
                  <a:gd name="connsiteY4" fmla="*/ 449881 h 548022"/>
                  <a:gd name="connsiteX5" fmla="*/ 25425 w 631084"/>
                  <a:gd name="connsiteY5" fmla="*/ 124841 h 548022"/>
                  <a:gd name="connsiteX0" fmla="*/ 25425 w 560835"/>
                  <a:gd name="connsiteY0" fmla="*/ 112018 h 535199"/>
                  <a:gd name="connsiteX1" fmla="*/ 325063 w 560835"/>
                  <a:gd name="connsiteY1" fmla="*/ 1289 h 535199"/>
                  <a:gd name="connsiteX2" fmla="*/ 558026 w 560835"/>
                  <a:gd name="connsiteY2" fmla="*/ 107255 h 535199"/>
                  <a:gd name="connsiteX3" fmla="*/ 438962 w 560835"/>
                  <a:gd name="connsiteY3" fmla="*/ 472457 h 535199"/>
                  <a:gd name="connsiteX4" fmla="*/ 115513 w 560835"/>
                  <a:gd name="connsiteY4" fmla="*/ 437058 h 535199"/>
                  <a:gd name="connsiteX5" fmla="*/ 25425 w 560835"/>
                  <a:gd name="connsiteY5" fmla="*/ 112018 h 535199"/>
                  <a:gd name="connsiteX0" fmla="*/ 25425 w 601642"/>
                  <a:gd name="connsiteY0" fmla="*/ 112018 h 535199"/>
                  <a:gd name="connsiteX1" fmla="*/ 325063 w 601642"/>
                  <a:gd name="connsiteY1" fmla="*/ 1289 h 535199"/>
                  <a:gd name="connsiteX2" fmla="*/ 558026 w 601642"/>
                  <a:gd name="connsiteY2" fmla="*/ 107255 h 535199"/>
                  <a:gd name="connsiteX3" fmla="*/ 438962 w 601642"/>
                  <a:gd name="connsiteY3" fmla="*/ 472457 h 535199"/>
                  <a:gd name="connsiteX4" fmla="*/ 115513 w 601642"/>
                  <a:gd name="connsiteY4" fmla="*/ 437058 h 535199"/>
                  <a:gd name="connsiteX5" fmla="*/ 25425 w 601642"/>
                  <a:gd name="connsiteY5" fmla="*/ 112018 h 535199"/>
                  <a:gd name="connsiteX0" fmla="*/ 6878 w 583095"/>
                  <a:gd name="connsiteY0" fmla="*/ 105986 h 529167"/>
                  <a:gd name="connsiteX1" fmla="*/ 246985 w 583095"/>
                  <a:gd name="connsiteY1" fmla="*/ 20 h 529167"/>
                  <a:gd name="connsiteX2" fmla="*/ 539479 w 583095"/>
                  <a:gd name="connsiteY2" fmla="*/ 101223 h 529167"/>
                  <a:gd name="connsiteX3" fmla="*/ 420415 w 583095"/>
                  <a:gd name="connsiteY3" fmla="*/ 466425 h 529167"/>
                  <a:gd name="connsiteX4" fmla="*/ 96966 w 583095"/>
                  <a:gd name="connsiteY4" fmla="*/ 431026 h 529167"/>
                  <a:gd name="connsiteX5" fmla="*/ 6878 w 583095"/>
                  <a:gd name="connsiteY5" fmla="*/ 105986 h 529167"/>
                  <a:gd name="connsiteX0" fmla="*/ 6878 w 583095"/>
                  <a:gd name="connsiteY0" fmla="*/ 116088 h 539269"/>
                  <a:gd name="connsiteX1" fmla="*/ 246985 w 583095"/>
                  <a:gd name="connsiteY1" fmla="*/ 10122 h 539269"/>
                  <a:gd name="connsiteX2" fmla="*/ 539479 w 583095"/>
                  <a:gd name="connsiteY2" fmla="*/ 111325 h 539269"/>
                  <a:gd name="connsiteX3" fmla="*/ 420415 w 583095"/>
                  <a:gd name="connsiteY3" fmla="*/ 476527 h 539269"/>
                  <a:gd name="connsiteX4" fmla="*/ 96966 w 583095"/>
                  <a:gd name="connsiteY4" fmla="*/ 441128 h 539269"/>
                  <a:gd name="connsiteX5" fmla="*/ 6878 w 583095"/>
                  <a:gd name="connsiteY5" fmla="*/ 116088 h 539269"/>
                  <a:gd name="connsiteX0" fmla="*/ 5277 w 607688"/>
                  <a:gd name="connsiteY0" fmla="*/ 164957 h 528780"/>
                  <a:gd name="connsiteX1" fmla="*/ 271578 w 607688"/>
                  <a:gd name="connsiteY1" fmla="*/ 1841 h 528780"/>
                  <a:gd name="connsiteX2" fmla="*/ 564072 w 607688"/>
                  <a:gd name="connsiteY2" fmla="*/ 103044 h 528780"/>
                  <a:gd name="connsiteX3" fmla="*/ 445008 w 607688"/>
                  <a:gd name="connsiteY3" fmla="*/ 468246 h 528780"/>
                  <a:gd name="connsiteX4" fmla="*/ 121559 w 607688"/>
                  <a:gd name="connsiteY4" fmla="*/ 432847 h 528780"/>
                  <a:gd name="connsiteX5" fmla="*/ 5277 w 607688"/>
                  <a:gd name="connsiteY5" fmla="*/ 164957 h 528780"/>
                  <a:gd name="connsiteX0" fmla="*/ 5452 w 610882"/>
                  <a:gd name="connsiteY0" fmla="*/ 164957 h 512609"/>
                  <a:gd name="connsiteX1" fmla="*/ 271753 w 610882"/>
                  <a:gd name="connsiteY1" fmla="*/ 1841 h 512609"/>
                  <a:gd name="connsiteX2" fmla="*/ 564247 w 610882"/>
                  <a:gd name="connsiteY2" fmla="*/ 103044 h 512609"/>
                  <a:gd name="connsiteX3" fmla="*/ 464233 w 610882"/>
                  <a:gd name="connsiteY3" fmla="*/ 446815 h 512609"/>
                  <a:gd name="connsiteX4" fmla="*/ 121734 w 610882"/>
                  <a:gd name="connsiteY4" fmla="*/ 432847 h 512609"/>
                  <a:gd name="connsiteX5" fmla="*/ 5452 w 610882"/>
                  <a:gd name="connsiteY5" fmla="*/ 164957 h 51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882" h="512609">
                    <a:moveTo>
                      <a:pt x="5452" y="164957"/>
                    </a:moveTo>
                    <a:cubicBezTo>
                      <a:pt x="30455" y="93123"/>
                      <a:pt x="178621" y="12160"/>
                      <a:pt x="271753" y="1841"/>
                    </a:cubicBezTo>
                    <a:cubicBezTo>
                      <a:pt x="364885" y="-8478"/>
                      <a:pt x="545264" y="24516"/>
                      <a:pt x="564247" y="103044"/>
                    </a:cubicBezTo>
                    <a:cubicBezTo>
                      <a:pt x="692768" y="364928"/>
                      <a:pt x="520920" y="410501"/>
                      <a:pt x="464233" y="446815"/>
                    </a:cubicBezTo>
                    <a:cubicBezTo>
                      <a:pt x="276578" y="578379"/>
                      <a:pt x="198197" y="479823"/>
                      <a:pt x="121734" y="432847"/>
                    </a:cubicBezTo>
                    <a:cubicBezTo>
                      <a:pt x="45271" y="385871"/>
                      <a:pt x="-19551" y="236791"/>
                      <a:pt x="5452" y="164957"/>
                    </a:cubicBezTo>
                    <a:close/>
                  </a:path>
                </a:pathLst>
              </a:custGeom>
              <a:solidFill>
                <a:schemeClr val="accent3">
                  <a:lumMod val="60000"/>
                  <a:lumOff val="40000"/>
                </a:schemeClr>
              </a:solidFill>
              <a:ln w="9525" cap="flat" cmpd="sng" algn="ctr">
                <a:solidFill>
                  <a:schemeClr val="accent3"/>
                </a:solidFill>
                <a:prstDash val="solid"/>
                <a:round/>
                <a:headEnd type="none" w="med" len="med"/>
                <a:tailEnd type="none" w="med" len="med"/>
              </a:ln>
              <a:effectLst/>
            </p:spPr>
            <p:txBody>
              <a:bodyPr/>
              <a:lstStyle/>
              <a:p>
                <a:pPr marL="0" marR="0" lvl="0" indent="0" algn="l" defTabSz="685800" rtl="0" eaLnBrk="1" fontAlgn="auto" latinLnBrk="0" hangingPunct="1">
                  <a:lnSpc>
                    <a:spcPct val="100000"/>
                  </a:lnSpc>
                  <a:spcBef>
                    <a:spcPts val="0"/>
                  </a:spcBef>
                  <a:spcAft>
                    <a:spcPct val="25000"/>
                  </a:spcAft>
                  <a:buClrTx/>
                  <a:buSzTx/>
                  <a:buFontTx/>
                  <a:buChar char="•"/>
                  <a:tabLst/>
                  <a:defRPr/>
                </a:pPr>
                <a:endParaRPr kumimoji="0" lang="en-US" sz="2700" b="1" i="0" u="none" strike="noStrike" kern="1200" cap="none" spc="0" normalizeH="0" baseline="-25000" noProof="0">
                  <a:ln>
                    <a:noFill/>
                  </a:ln>
                  <a:solidFill>
                    <a:prstClr val="black"/>
                  </a:solidFill>
                  <a:effectLst/>
                  <a:uLnTx/>
                  <a:uFillTx/>
                  <a:latin typeface="Arial"/>
                  <a:ea typeface="+mn-ea"/>
                  <a:cs typeface="+mn-cs"/>
                </a:endParaRPr>
              </a:p>
            </p:txBody>
          </p:sp>
          <p:sp>
            <p:nvSpPr>
              <p:cNvPr id="89" name="Oval 1">
                <a:extLst>
                  <a:ext uri="{FF2B5EF4-FFF2-40B4-BE49-F238E27FC236}">
                    <a16:creationId xmlns:a16="http://schemas.microsoft.com/office/drawing/2014/main" id="{0B0DF05D-260A-B346-AC61-D26C5FEDBEE6}"/>
                  </a:ext>
                </a:extLst>
              </p:cNvPr>
              <p:cNvSpPr/>
              <p:nvPr/>
            </p:nvSpPr>
            <p:spPr bwMode="auto">
              <a:xfrm rot="8782274">
                <a:off x="1284208" y="1345967"/>
                <a:ext cx="170730" cy="143387"/>
              </a:xfrm>
              <a:custGeom>
                <a:avLst/>
                <a:gdLst>
                  <a:gd name="connsiteX0" fmla="*/ 0 w 565937"/>
                  <a:gd name="connsiteY0" fmla="*/ 270272 h 540544"/>
                  <a:gd name="connsiteX1" fmla="*/ 282969 w 565937"/>
                  <a:gd name="connsiteY1" fmla="*/ 0 h 540544"/>
                  <a:gd name="connsiteX2" fmla="*/ 565938 w 565937"/>
                  <a:gd name="connsiteY2" fmla="*/ 270272 h 540544"/>
                  <a:gd name="connsiteX3" fmla="*/ 282969 w 565937"/>
                  <a:gd name="connsiteY3" fmla="*/ 540544 h 540544"/>
                  <a:gd name="connsiteX4" fmla="*/ 0 w 565937"/>
                  <a:gd name="connsiteY4" fmla="*/ 270272 h 540544"/>
                  <a:gd name="connsiteX0" fmla="*/ 192 w 566130"/>
                  <a:gd name="connsiteY0" fmla="*/ 229791 h 500063"/>
                  <a:gd name="connsiteX1" fmla="*/ 318880 w 566130"/>
                  <a:gd name="connsiteY1" fmla="*/ 0 h 500063"/>
                  <a:gd name="connsiteX2" fmla="*/ 566130 w 566130"/>
                  <a:gd name="connsiteY2" fmla="*/ 229791 h 500063"/>
                  <a:gd name="connsiteX3" fmla="*/ 283161 w 566130"/>
                  <a:gd name="connsiteY3" fmla="*/ 500063 h 500063"/>
                  <a:gd name="connsiteX4" fmla="*/ 192 w 566130"/>
                  <a:gd name="connsiteY4" fmla="*/ 229791 h 500063"/>
                  <a:gd name="connsiteX0" fmla="*/ 9 w 565947"/>
                  <a:gd name="connsiteY0" fmla="*/ 229791 h 500063"/>
                  <a:gd name="connsiteX1" fmla="*/ 318697 w 565947"/>
                  <a:gd name="connsiteY1" fmla="*/ 0 h 500063"/>
                  <a:gd name="connsiteX2" fmla="*/ 565947 w 565947"/>
                  <a:gd name="connsiteY2" fmla="*/ 229791 h 500063"/>
                  <a:gd name="connsiteX3" fmla="*/ 282978 w 565947"/>
                  <a:gd name="connsiteY3" fmla="*/ 500063 h 500063"/>
                  <a:gd name="connsiteX4" fmla="*/ 9 w 565947"/>
                  <a:gd name="connsiteY4" fmla="*/ 229791 h 500063"/>
                  <a:gd name="connsiteX0" fmla="*/ 8312 w 574250"/>
                  <a:gd name="connsiteY0" fmla="*/ 229791 h 500063"/>
                  <a:gd name="connsiteX1" fmla="*/ 327000 w 574250"/>
                  <a:gd name="connsiteY1" fmla="*/ 0 h 500063"/>
                  <a:gd name="connsiteX2" fmla="*/ 574250 w 574250"/>
                  <a:gd name="connsiteY2" fmla="*/ 229791 h 500063"/>
                  <a:gd name="connsiteX3" fmla="*/ 291281 w 574250"/>
                  <a:gd name="connsiteY3" fmla="*/ 500063 h 500063"/>
                  <a:gd name="connsiteX4" fmla="*/ 8312 w 574250"/>
                  <a:gd name="connsiteY4" fmla="*/ 229791 h 500063"/>
                  <a:gd name="connsiteX0" fmla="*/ 6764 w 629852"/>
                  <a:gd name="connsiteY0" fmla="*/ 230586 h 501524"/>
                  <a:gd name="connsiteX1" fmla="*/ 325452 w 629852"/>
                  <a:gd name="connsiteY1" fmla="*/ 795 h 501524"/>
                  <a:gd name="connsiteX2" fmla="*/ 629852 w 629852"/>
                  <a:gd name="connsiteY2" fmla="*/ 282973 h 501524"/>
                  <a:gd name="connsiteX3" fmla="*/ 289733 w 629852"/>
                  <a:gd name="connsiteY3" fmla="*/ 500858 h 501524"/>
                  <a:gd name="connsiteX4" fmla="*/ 6764 w 629852"/>
                  <a:gd name="connsiteY4" fmla="*/ 230586 h 501524"/>
                  <a:gd name="connsiteX0" fmla="*/ 6764 w 631608"/>
                  <a:gd name="connsiteY0" fmla="*/ 230586 h 501524"/>
                  <a:gd name="connsiteX1" fmla="*/ 325452 w 631608"/>
                  <a:gd name="connsiteY1" fmla="*/ 795 h 501524"/>
                  <a:gd name="connsiteX2" fmla="*/ 629852 w 631608"/>
                  <a:gd name="connsiteY2" fmla="*/ 282973 h 501524"/>
                  <a:gd name="connsiteX3" fmla="*/ 289733 w 631608"/>
                  <a:gd name="connsiteY3" fmla="*/ 500858 h 501524"/>
                  <a:gd name="connsiteX4" fmla="*/ 6764 w 631608"/>
                  <a:gd name="connsiteY4" fmla="*/ 230586 h 501524"/>
                  <a:gd name="connsiteX0" fmla="*/ 6764 w 631473"/>
                  <a:gd name="connsiteY0" fmla="*/ 230586 h 519324"/>
                  <a:gd name="connsiteX1" fmla="*/ 325452 w 631473"/>
                  <a:gd name="connsiteY1" fmla="*/ 795 h 519324"/>
                  <a:gd name="connsiteX2" fmla="*/ 629852 w 631473"/>
                  <a:gd name="connsiteY2" fmla="*/ 282973 h 519324"/>
                  <a:gd name="connsiteX3" fmla="*/ 439351 w 631473"/>
                  <a:gd name="connsiteY3" fmla="*/ 471963 h 519324"/>
                  <a:gd name="connsiteX4" fmla="*/ 289733 w 631473"/>
                  <a:gd name="connsiteY4" fmla="*/ 500858 h 519324"/>
                  <a:gd name="connsiteX5" fmla="*/ 6764 w 631473"/>
                  <a:gd name="connsiteY5" fmla="*/ 230586 h 519324"/>
                  <a:gd name="connsiteX0" fmla="*/ 12323 w 637032"/>
                  <a:gd name="connsiteY0" fmla="*/ 230123 h 487485"/>
                  <a:gd name="connsiteX1" fmla="*/ 331011 w 637032"/>
                  <a:gd name="connsiteY1" fmla="*/ 332 h 487485"/>
                  <a:gd name="connsiteX2" fmla="*/ 635411 w 637032"/>
                  <a:gd name="connsiteY2" fmla="*/ 282510 h 487485"/>
                  <a:gd name="connsiteX3" fmla="*/ 444910 w 637032"/>
                  <a:gd name="connsiteY3" fmla="*/ 471500 h 487485"/>
                  <a:gd name="connsiteX4" fmla="*/ 121461 w 637032"/>
                  <a:gd name="connsiteY4" fmla="*/ 436101 h 487485"/>
                  <a:gd name="connsiteX5" fmla="*/ 12323 w 637032"/>
                  <a:gd name="connsiteY5" fmla="*/ 230123 h 487485"/>
                  <a:gd name="connsiteX0" fmla="*/ 12323 w 637032"/>
                  <a:gd name="connsiteY0" fmla="*/ 230123 h 529763"/>
                  <a:gd name="connsiteX1" fmla="*/ 331011 w 637032"/>
                  <a:gd name="connsiteY1" fmla="*/ 332 h 529763"/>
                  <a:gd name="connsiteX2" fmla="*/ 635411 w 637032"/>
                  <a:gd name="connsiteY2" fmla="*/ 282510 h 529763"/>
                  <a:gd name="connsiteX3" fmla="*/ 444910 w 637032"/>
                  <a:gd name="connsiteY3" fmla="*/ 471500 h 529763"/>
                  <a:gd name="connsiteX4" fmla="*/ 121461 w 637032"/>
                  <a:gd name="connsiteY4" fmla="*/ 436101 h 529763"/>
                  <a:gd name="connsiteX5" fmla="*/ 12323 w 637032"/>
                  <a:gd name="connsiteY5" fmla="*/ 230123 h 529763"/>
                  <a:gd name="connsiteX0" fmla="*/ 14239 w 638948"/>
                  <a:gd name="connsiteY0" fmla="*/ 230123 h 532941"/>
                  <a:gd name="connsiteX1" fmla="*/ 332927 w 638948"/>
                  <a:gd name="connsiteY1" fmla="*/ 332 h 532941"/>
                  <a:gd name="connsiteX2" fmla="*/ 637327 w 638948"/>
                  <a:gd name="connsiteY2" fmla="*/ 282510 h 532941"/>
                  <a:gd name="connsiteX3" fmla="*/ 446826 w 638948"/>
                  <a:gd name="connsiteY3" fmla="*/ 471500 h 532941"/>
                  <a:gd name="connsiteX4" fmla="*/ 123377 w 638948"/>
                  <a:gd name="connsiteY4" fmla="*/ 436101 h 532941"/>
                  <a:gd name="connsiteX5" fmla="*/ 14239 w 638948"/>
                  <a:gd name="connsiteY5" fmla="*/ 230123 h 532941"/>
                  <a:gd name="connsiteX0" fmla="*/ 8227 w 632936"/>
                  <a:gd name="connsiteY0" fmla="*/ 230123 h 527774"/>
                  <a:gd name="connsiteX1" fmla="*/ 326915 w 632936"/>
                  <a:gd name="connsiteY1" fmla="*/ 332 h 527774"/>
                  <a:gd name="connsiteX2" fmla="*/ 631315 w 632936"/>
                  <a:gd name="connsiteY2" fmla="*/ 282510 h 527774"/>
                  <a:gd name="connsiteX3" fmla="*/ 440814 w 632936"/>
                  <a:gd name="connsiteY3" fmla="*/ 471500 h 527774"/>
                  <a:gd name="connsiteX4" fmla="*/ 117365 w 632936"/>
                  <a:gd name="connsiteY4" fmla="*/ 436101 h 527774"/>
                  <a:gd name="connsiteX5" fmla="*/ 8227 w 632936"/>
                  <a:gd name="connsiteY5" fmla="*/ 230123 h 527774"/>
                  <a:gd name="connsiteX0" fmla="*/ 10686 w 616345"/>
                  <a:gd name="connsiteY0" fmla="*/ 117496 h 540677"/>
                  <a:gd name="connsiteX1" fmla="*/ 310324 w 616345"/>
                  <a:gd name="connsiteY1" fmla="*/ 6767 h 540677"/>
                  <a:gd name="connsiteX2" fmla="*/ 614724 w 616345"/>
                  <a:gd name="connsiteY2" fmla="*/ 288945 h 540677"/>
                  <a:gd name="connsiteX3" fmla="*/ 424223 w 616345"/>
                  <a:gd name="connsiteY3" fmla="*/ 477935 h 540677"/>
                  <a:gd name="connsiteX4" fmla="*/ 100774 w 616345"/>
                  <a:gd name="connsiteY4" fmla="*/ 442536 h 540677"/>
                  <a:gd name="connsiteX5" fmla="*/ 10686 w 616345"/>
                  <a:gd name="connsiteY5" fmla="*/ 117496 h 540677"/>
                  <a:gd name="connsiteX0" fmla="*/ 25425 w 631084"/>
                  <a:gd name="connsiteY0" fmla="*/ 124841 h 548022"/>
                  <a:gd name="connsiteX1" fmla="*/ 325063 w 631084"/>
                  <a:gd name="connsiteY1" fmla="*/ 14112 h 548022"/>
                  <a:gd name="connsiteX2" fmla="*/ 629463 w 631084"/>
                  <a:gd name="connsiteY2" fmla="*/ 296290 h 548022"/>
                  <a:gd name="connsiteX3" fmla="*/ 438962 w 631084"/>
                  <a:gd name="connsiteY3" fmla="*/ 485280 h 548022"/>
                  <a:gd name="connsiteX4" fmla="*/ 115513 w 631084"/>
                  <a:gd name="connsiteY4" fmla="*/ 449881 h 548022"/>
                  <a:gd name="connsiteX5" fmla="*/ 25425 w 631084"/>
                  <a:gd name="connsiteY5" fmla="*/ 124841 h 548022"/>
                  <a:gd name="connsiteX0" fmla="*/ 25425 w 560835"/>
                  <a:gd name="connsiteY0" fmla="*/ 112018 h 535199"/>
                  <a:gd name="connsiteX1" fmla="*/ 325063 w 560835"/>
                  <a:gd name="connsiteY1" fmla="*/ 1289 h 535199"/>
                  <a:gd name="connsiteX2" fmla="*/ 558026 w 560835"/>
                  <a:gd name="connsiteY2" fmla="*/ 107255 h 535199"/>
                  <a:gd name="connsiteX3" fmla="*/ 438962 w 560835"/>
                  <a:gd name="connsiteY3" fmla="*/ 472457 h 535199"/>
                  <a:gd name="connsiteX4" fmla="*/ 115513 w 560835"/>
                  <a:gd name="connsiteY4" fmla="*/ 437058 h 535199"/>
                  <a:gd name="connsiteX5" fmla="*/ 25425 w 560835"/>
                  <a:gd name="connsiteY5" fmla="*/ 112018 h 535199"/>
                  <a:gd name="connsiteX0" fmla="*/ 25425 w 601642"/>
                  <a:gd name="connsiteY0" fmla="*/ 112018 h 535199"/>
                  <a:gd name="connsiteX1" fmla="*/ 325063 w 601642"/>
                  <a:gd name="connsiteY1" fmla="*/ 1289 h 535199"/>
                  <a:gd name="connsiteX2" fmla="*/ 558026 w 601642"/>
                  <a:gd name="connsiteY2" fmla="*/ 107255 h 535199"/>
                  <a:gd name="connsiteX3" fmla="*/ 438962 w 601642"/>
                  <a:gd name="connsiteY3" fmla="*/ 472457 h 535199"/>
                  <a:gd name="connsiteX4" fmla="*/ 115513 w 601642"/>
                  <a:gd name="connsiteY4" fmla="*/ 437058 h 535199"/>
                  <a:gd name="connsiteX5" fmla="*/ 25425 w 601642"/>
                  <a:gd name="connsiteY5" fmla="*/ 112018 h 535199"/>
                  <a:gd name="connsiteX0" fmla="*/ 6878 w 583095"/>
                  <a:gd name="connsiteY0" fmla="*/ 105986 h 529167"/>
                  <a:gd name="connsiteX1" fmla="*/ 246985 w 583095"/>
                  <a:gd name="connsiteY1" fmla="*/ 20 h 529167"/>
                  <a:gd name="connsiteX2" fmla="*/ 539479 w 583095"/>
                  <a:gd name="connsiteY2" fmla="*/ 101223 h 529167"/>
                  <a:gd name="connsiteX3" fmla="*/ 420415 w 583095"/>
                  <a:gd name="connsiteY3" fmla="*/ 466425 h 529167"/>
                  <a:gd name="connsiteX4" fmla="*/ 96966 w 583095"/>
                  <a:gd name="connsiteY4" fmla="*/ 431026 h 529167"/>
                  <a:gd name="connsiteX5" fmla="*/ 6878 w 583095"/>
                  <a:gd name="connsiteY5" fmla="*/ 105986 h 529167"/>
                  <a:gd name="connsiteX0" fmla="*/ 6878 w 583095"/>
                  <a:gd name="connsiteY0" fmla="*/ 116088 h 539269"/>
                  <a:gd name="connsiteX1" fmla="*/ 246985 w 583095"/>
                  <a:gd name="connsiteY1" fmla="*/ 10122 h 539269"/>
                  <a:gd name="connsiteX2" fmla="*/ 539479 w 583095"/>
                  <a:gd name="connsiteY2" fmla="*/ 111325 h 539269"/>
                  <a:gd name="connsiteX3" fmla="*/ 420415 w 583095"/>
                  <a:gd name="connsiteY3" fmla="*/ 476527 h 539269"/>
                  <a:gd name="connsiteX4" fmla="*/ 96966 w 583095"/>
                  <a:gd name="connsiteY4" fmla="*/ 441128 h 539269"/>
                  <a:gd name="connsiteX5" fmla="*/ 6878 w 583095"/>
                  <a:gd name="connsiteY5" fmla="*/ 116088 h 539269"/>
                  <a:gd name="connsiteX0" fmla="*/ 5277 w 607688"/>
                  <a:gd name="connsiteY0" fmla="*/ 164957 h 528780"/>
                  <a:gd name="connsiteX1" fmla="*/ 271578 w 607688"/>
                  <a:gd name="connsiteY1" fmla="*/ 1841 h 528780"/>
                  <a:gd name="connsiteX2" fmla="*/ 564072 w 607688"/>
                  <a:gd name="connsiteY2" fmla="*/ 103044 h 528780"/>
                  <a:gd name="connsiteX3" fmla="*/ 445008 w 607688"/>
                  <a:gd name="connsiteY3" fmla="*/ 468246 h 528780"/>
                  <a:gd name="connsiteX4" fmla="*/ 121559 w 607688"/>
                  <a:gd name="connsiteY4" fmla="*/ 432847 h 528780"/>
                  <a:gd name="connsiteX5" fmla="*/ 5277 w 607688"/>
                  <a:gd name="connsiteY5" fmla="*/ 164957 h 528780"/>
                  <a:gd name="connsiteX0" fmla="*/ 5452 w 610882"/>
                  <a:gd name="connsiteY0" fmla="*/ 164957 h 512609"/>
                  <a:gd name="connsiteX1" fmla="*/ 271753 w 610882"/>
                  <a:gd name="connsiteY1" fmla="*/ 1841 h 512609"/>
                  <a:gd name="connsiteX2" fmla="*/ 564247 w 610882"/>
                  <a:gd name="connsiteY2" fmla="*/ 103044 h 512609"/>
                  <a:gd name="connsiteX3" fmla="*/ 464233 w 610882"/>
                  <a:gd name="connsiteY3" fmla="*/ 446815 h 512609"/>
                  <a:gd name="connsiteX4" fmla="*/ 121734 w 610882"/>
                  <a:gd name="connsiteY4" fmla="*/ 432847 h 512609"/>
                  <a:gd name="connsiteX5" fmla="*/ 5452 w 610882"/>
                  <a:gd name="connsiteY5" fmla="*/ 164957 h 51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882" h="512609">
                    <a:moveTo>
                      <a:pt x="5452" y="164957"/>
                    </a:moveTo>
                    <a:cubicBezTo>
                      <a:pt x="30455" y="93123"/>
                      <a:pt x="178621" y="12160"/>
                      <a:pt x="271753" y="1841"/>
                    </a:cubicBezTo>
                    <a:cubicBezTo>
                      <a:pt x="364885" y="-8478"/>
                      <a:pt x="545264" y="24516"/>
                      <a:pt x="564247" y="103044"/>
                    </a:cubicBezTo>
                    <a:cubicBezTo>
                      <a:pt x="692768" y="364928"/>
                      <a:pt x="520920" y="410501"/>
                      <a:pt x="464233" y="446815"/>
                    </a:cubicBezTo>
                    <a:cubicBezTo>
                      <a:pt x="276578" y="578379"/>
                      <a:pt x="198197" y="479823"/>
                      <a:pt x="121734" y="432847"/>
                    </a:cubicBezTo>
                    <a:cubicBezTo>
                      <a:pt x="45271" y="385871"/>
                      <a:pt x="-19551" y="236791"/>
                      <a:pt x="5452" y="164957"/>
                    </a:cubicBezTo>
                    <a:close/>
                  </a:path>
                </a:pathLst>
              </a:custGeom>
              <a:solidFill>
                <a:schemeClr val="accent3">
                  <a:lumMod val="60000"/>
                  <a:lumOff val="40000"/>
                </a:schemeClr>
              </a:solidFill>
              <a:ln w="9525" cap="flat" cmpd="sng" algn="ctr">
                <a:solidFill>
                  <a:schemeClr val="accent3"/>
                </a:solidFill>
                <a:prstDash val="solid"/>
                <a:round/>
                <a:headEnd type="none" w="med" len="med"/>
                <a:tailEnd type="none" w="med" len="med"/>
              </a:ln>
              <a:effectLst/>
            </p:spPr>
            <p:txBody>
              <a:bodyPr/>
              <a:lstStyle/>
              <a:p>
                <a:pPr marL="0" marR="0" lvl="0" indent="0" algn="l" defTabSz="685800" rtl="0" eaLnBrk="1" fontAlgn="auto" latinLnBrk="0" hangingPunct="1">
                  <a:lnSpc>
                    <a:spcPct val="100000"/>
                  </a:lnSpc>
                  <a:spcBef>
                    <a:spcPts val="0"/>
                  </a:spcBef>
                  <a:spcAft>
                    <a:spcPct val="25000"/>
                  </a:spcAft>
                  <a:buClrTx/>
                  <a:buSzTx/>
                  <a:buFontTx/>
                  <a:buChar char="•"/>
                  <a:tabLst/>
                  <a:defRPr/>
                </a:pPr>
                <a:endParaRPr kumimoji="0" lang="en-US" sz="2700" b="1" i="0" u="none" strike="noStrike" kern="1200" cap="none" spc="0" normalizeH="0" baseline="-25000" noProof="0">
                  <a:ln>
                    <a:noFill/>
                  </a:ln>
                  <a:solidFill>
                    <a:prstClr val="black"/>
                  </a:solidFill>
                  <a:effectLst/>
                  <a:uLnTx/>
                  <a:uFillTx/>
                  <a:latin typeface="Arial"/>
                  <a:ea typeface="+mn-ea"/>
                  <a:cs typeface="+mn-cs"/>
                </a:endParaRPr>
              </a:p>
            </p:txBody>
          </p:sp>
          <p:sp>
            <p:nvSpPr>
              <p:cNvPr id="90" name="Oval 1">
                <a:extLst>
                  <a:ext uri="{FF2B5EF4-FFF2-40B4-BE49-F238E27FC236}">
                    <a16:creationId xmlns:a16="http://schemas.microsoft.com/office/drawing/2014/main" id="{7610B6AF-2813-9342-870C-85077DABB8C1}"/>
                  </a:ext>
                </a:extLst>
              </p:cNvPr>
              <p:cNvSpPr/>
              <p:nvPr/>
            </p:nvSpPr>
            <p:spPr bwMode="auto">
              <a:xfrm rot="8782274">
                <a:off x="978308" y="1022278"/>
                <a:ext cx="170730" cy="143387"/>
              </a:xfrm>
              <a:custGeom>
                <a:avLst/>
                <a:gdLst>
                  <a:gd name="connsiteX0" fmla="*/ 0 w 565937"/>
                  <a:gd name="connsiteY0" fmla="*/ 270272 h 540544"/>
                  <a:gd name="connsiteX1" fmla="*/ 282969 w 565937"/>
                  <a:gd name="connsiteY1" fmla="*/ 0 h 540544"/>
                  <a:gd name="connsiteX2" fmla="*/ 565938 w 565937"/>
                  <a:gd name="connsiteY2" fmla="*/ 270272 h 540544"/>
                  <a:gd name="connsiteX3" fmla="*/ 282969 w 565937"/>
                  <a:gd name="connsiteY3" fmla="*/ 540544 h 540544"/>
                  <a:gd name="connsiteX4" fmla="*/ 0 w 565937"/>
                  <a:gd name="connsiteY4" fmla="*/ 270272 h 540544"/>
                  <a:gd name="connsiteX0" fmla="*/ 192 w 566130"/>
                  <a:gd name="connsiteY0" fmla="*/ 229791 h 500063"/>
                  <a:gd name="connsiteX1" fmla="*/ 318880 w 566130"/>
                  <a:gd name="connsiteY1" fmla="*/ 0 h 500063"/>
                  <a:gd name="connsiteX2" fmla="*/ 566130 w 566130"/>
                  <a:gd name="connsiteY2" fmla="*/ 229791 h 500063"/>
                  <a:gd name="connsiteX3" fmla="*/ 283161 w 566130"/>
                  <a:gd name="connsiteY3" fmla="*/ 500063 h 500063"/>
                  <a:gd name="connsiteX4" fmla="*/ 192 w 566130"/>
                  <a:gd name="connsiteY4" fmla="*/ 229791 h 500063"/>
                  <a:gd name="connsiteX0" fmla="*/ 9 w 565947"/>
                  <a:gd name="connsiteY0" fmla="*/ 229791 h 500063"/>
                  <a:gd name="connsiteX1" fmla="*/ 318697 w 565947"/>
                  <a:gd name="connsiteY1" fmla="*/ 0 h 500063"/>
                  <a:gd name="connsiteX2" fmla="*/ 565947 w 565947"/>
                  <a:gd name="connsiteY2" fmla="*/ 229791 h 500063"/>
                  <a:gd name="connsiteX3" fmla="*/ 282978 w 565947"/>
                  <a:gd name="connsiteY3" fmla="*/ 500063 h 500063"/>
                  <a:gd name="connsiteX4" fmla="*/ 9 w 565947"/>
                  <a:gd name="connsiteY4" fmla="*/ 229791 h 500063"/>
                  <a:gd name="connsiteX0" fmla="*/ 8312 w 574250"/>
                  <a:gd name="connsiteY0" fmla="*/ 229791 h 500063"/>
                  <a:gd name="connsiteX1" fmla="*/ 327000 w 574250"/>
                  <a:gd name="connsiteY1" fmla="*/ 0 h 500063"/>
                  <a:gd name="connsiteX2" fmla="*/ 574250 w 574250"/>
                  <a:gd name="connsiteY2" fmla="*/ 229791 h 500063"/>
                  <a:gd name="connsiteX3" fmla="*/ 291281 w 574250"/>
                  <a:gd name="connsiteY3" fmla="*/ 500063 h 500063"/>
                  <a:gd name="connsiteX4" fmla="*/ 8312 w 574250"/>
                  <a:gd name="connsiteY4" fmla="*/ 229791 h 500063"/>
                  <a:gd name="connsiteX0" fmla="*/ 6764 w 629852"/>
                  <a:gd name="connsiteY0" fmla="*/ 230586 h 501524"/>
                  <a:gd name="connsiteX1" fmla="*/ 325452 w 629852"/>
                  <a:gd name="connsiteY1" fmla="*/ 795 h 501524"/>
                  <a:gd name="connsiteX2" fmla="*/ 629852 w 629852"/>
                  <a:gd name="connsiteY2" fmla="*/ 282973 h 501524"/>
                  <a:gd name="connsiteX3" fmla="*/ 289733 w 629852"/>
                  <a:gd name="connsiteY3" fmla="*/ 500858 h 501524"/>
                  <a:gd name="connsiteX4" fmla="*/ 6764 w 629852"/>
                  <a:gd name="connsiteY4" fmla="*/ 230586 h 501524"/>
                  <a:gd name="connsiteX0" fmla="*/ 6764 w 631608"/>
                  <a:gd name="connsiteY0" fmla="*/ 230586 h 501524"/>
                  <a:gd name="connsiteX1" fmla="*/ 325452 w 631608"/>
                  <a:gd name="connsiteY1" fmla="*/ 795 h 501524"/>
                  <a:gd name="connsiteX2" fmla="*/ 629852 w 631608"/>
                  <a:gd name="connsiteY2" fmla="*/ 282973 h 501524"/>
                  <a:gd name="connsiteX3" fmla="*/ 289733 w 631608"/>
                  <a:gd name="connsiteY3" fmla="*/ 500858 h 501524"/>
                  <a:gd name="connsiteX4" fmla="*/ 6764 w 631608"/>
                  <a:gd name="connsiteY4" fmla="*/ 230586 h 501524"/>
                  <a:gd name="connsiteX0" fmla="*/ 6764 w 631473"/>
                  <a:gd name="connsiteY0" fmla="*/ 230586 h 519324"/>
                  <a:gd name="connsiteX1" fmla="*/ 325452 w 631473"/>
                  <a:gd name="connsiteY1" fmla="*/ 795 h 519324"/>
                  <a:gd name="connsiteX2" fmla="*/ 629852 w 631473"/>
                  <a:gd name="connsiteY2" fmla="*/ 282973 h 519324"/>
                  <a:gd name="connsiteX3" fmla="*/ 439351 w 631473"/>
                  <a:gd name="connsiteY3" fmla="*/ 471963 h 519324"/>
                  <a:gd name="connsiteX4" fmla="*/ 289733 w 631473"/>
                  <a:gd name="connsiteY4" fmla="*/ 500858 h 519324"/>
                  <a:gd name="connsiteX5" fmla="*/ 6764 w 631473"/>
                  <a:gd name="connsiteY5" fmla="*/ 230586 h 519324"/>
                  <a:gd name="connsiteX0" fmla="*/ 12323 w 637032"/>
                  <a:gd name="connsiteY0" fmla="*/ 230123 h 487485"/>
                  <a:gd name="connsiteX1" fmla="*/ 331011 w 637032"/>
                  <a:gd name="connsiteY1" fmla="*/ 332 h 487485"/>
                  <a:gd name="connsiteX2" fmla="*/ 635411 w 637032"/>
                  <a:gd name="connsiteY2" fmla="*/ 282510 h 487485"/>
                  <a:gd name="connsiteX3" fmla="*/ 444910 w 637032"/>
                  <a:gd name="connsiteY3" fmla="*/ 471500 h 487485"/>
                  <a:gd name="connsiteX4" fmla="*/ 121461 w 637032"/>
                  <a:gd name="connsiteY4" fmla="*/ 436101 h 487485"/>
                  <a:gd name="connsiteX5" fmla="*/ 12323 w 637032"/>
                  <a:gd name="connsiteY5" fmla="*/ 230123 h 487485"/>
                  <a:gd name="connsiteX0" fmla="*/ 12323 w 637032"/>
                  <a:gd name="connsiteY0" fmla="*/ 230123 h 529763"/>
                  <a:gd name="connsiteX1" fmla="*/ 331011 w 637032"/>
                  <a:gd name="connsiteY1" fmla="*/ 332 h 529763"/>
                  <a:gd name="connsiteX2" fmla="*/ 635411 w 637032"/>
                  <a:gd name="connsiteY2" fmla="*/ 282510 h 529763"/>
                  <a:gd name="connsiteX3" fmla="*/ 444910 w 637032"/>
                  <a:gd name="connsiteY3" fmla="*/ 471500 h 529763"/>
                  <a:gd name="connsiteX4" fmla="*/ 121461 w 637032"/>
                  <a:gd name="connsiteY4" fmla="*/ 436101 h 529763"/>
                  <a:gd name="connsiteX5" fmla="*/ 12323 w 637032"/>
                  <a:gd name="connsiteY5" fmla="*/ 230123 h 529763"/>
                  <a:gd name="connsiteX0" fmla="*/ 14239 w 638948"/>
                  <a:gd name="connsiteY0" fmla="*/ 230123 h 532941"/>
                  <a:gd name="connsiteX1" fmla="*/ 332927 w 638948"/>
                  <a:gd name="connsiteY1" fmla="*/ 332 h 532941"/>
                  <a:gd name="connsiteX2" fmla="*/ 637327 w 638948"/>
                  <a:gd name="connsiteY2" fmla="*/ 282510 h 532941"/>
                  <a:gd name="connsiteX3" fmla="*/ 446826 w 638948"/>
                  <a:gd name="connsiteY3" fmla="*/ 471500 h 532941"/>
                  <a:gd name="connsiteX4" fmla="*/ 123377 w 638948"/>
                  <a:gd name="connsiteY4" fmla="*/ 436101 h 532941"/>
                  <a:gd name="connsiteX5" fmla="*/ 14239 w 638948"/>
                  <a:gd name="connsiteY5" fmla="*/ 230123 h 532941"/>
                  <a:gd name="connsiteX0" fmla="*/ 8227 w 632936"/>
                  <a:gd name="connsiteY0" fmla="*/ 230123 h 527774"/>
                  <a:gd name="connsiteX1" fmla="*/ 326915 w 632936"/>
                  <a:gd name="connsiteY1" fmla="*/ 332 h 527774"/>
                  <a:gd name="connsiteX2" fmla="*/ 631315 w 632936"/>
                  <a:gd name="connsiteY2" fmla="*/ 282510 h 527774"/>
                  <a:gd name="connsiteX3" fmla="*/ 440814 w 632936"/>
                  <a:gd name="connsiteY3" fmla="*/ 471500 h 527774"/>
                  <a:gd name="connsiteX4" fmla="*/ 117365 w 632936"/>
                  <a:gd name="connsiteY4" fmla="*/ 436101 h 527774"/>
                  <a:gd name="connsiteX5" fmla="*/ 8227 w 632936"/>
                  <a:gd name="connsiteY5" fmla="*/ 230123 h 527774"/>
                  <a:gd name="connsiteX0" fmla="*/ 10686 w 616345"/>
                  <a:gd name="connsiteY0" fmla="*/ 117496 h 540677"/>
                  <a:gd name="connsiteX1" fmla="*/ 310324 w 616345"/>
                  <a:gd name="connsiteY1" fmla="*/ 6767 h 540677"/>
                  <a:gd name="connsiteX2" fmla="*/ 614724 w 616345"/>
                  <a:gd name="connsiteY2" fmla="*/ 288945 h 540677"/>
                  <a:gd name="connsiteX3" fmla="*/ 424223 w 616345"/>
                  <a:gd name="connsiteY3" fmla="*/ 477935 h 540677"/>
                  <a:gd name="connsiteX4" fmla="*/ 100774 w 616345"/>
                  <a:gd name="connsiteY4" fmla="*/ 442536 h 540677"/>
                  <a:gd name="connsiteX5" fmla="*/ 10686 w 616345"/>
                  <a:gd name="connsiteY5" fmla="*/ 117496 h 540677"/>
                  <a:gd name="connsiteX0" fmla="*/ 25425 w 631084"/>
                  <a:gd name="connsiteY0" fmla="*/ 124841 h 548022"/>
                  <a:gd name="connsiteX1" fmla="*/ 325063 w 631084"/>
                  <a:gd name="connsiteY1" fmla="*/ 14112 h 548022"/>
                  <a:gd name="connsiteX2" fmla="*/ 629463 w 631084"/>
                  <a:gd name="connsiteY2" fmla="*/ 296290 h 548022"/>
                  <a:gd name="connsiteX3" fmla="*/ 438962 w 631084"/>
                  <a:gd name="connsiteY3" fmla="*/ 485280 h 548022"/>
                  <a:gd name="connsiteX4" fmla="*/ 115513 w 631084"/>
                  <a:gd name="connsiteY4" fmla="*/ 449881 h 548022"/>
                  <a:gd name="connsiteX5" fmla="*/ 25425 w 631084"/>
                  <a:gd name="connsiteY5" fmla="*/ 124841 h 548022"/>
                  <a:gd name="connsiteX0" fmla="*/ 25425 w 560835"/>
                  <a:gd name="connsiteY0" fmla="*/ 112018 h 535199"/>
                  <a:gd name="connsiteX1" fmla="*/ 325063 w 560835"/>
                  <a:gd name="connsiteY1" fmla="*/ 1289 h 535199"/>
                  <a:gd name="connsiteX2" fmla="*/ 558026 w 560835"/>
                  <a:gd name="connsiteY2" fmla="*/ 107255 h 535199"/>
                  <a:gd name="connsiteX3" fmla="*/ 438962 w 560835"/>
                  <a:gd name="connsiteY3" fmla="*/ 472457 h 535199"/>
                  <a:gd name="connsiteX4" fmla="*/ 115513 w 560835"/>
                  <a:gd name="connsiteY4" fmla="*/ 437058 h 535199"/>
                  <a:gd name="connsiteX5" fmla="*/ 25425 w 560835"/>
                  <a:gd name="connsiteY5" fmla="*/ 112018 h 535199"/>
                  <a:gd name="connsiteX0" fmla="*/ 25425 w 601642"/>
                  <a:gd name="connsiteY0" fmla="*/ 112018 h 535199"/>
                  <a:gd name="connsiteX1" fmla="*/ 325063 w 601642"/>
                  <a:gd name="connsiteY1" fmla="*/ 1289 h 535199"/>
                  <a:gd name="connsiteX2" fmla="*/ 558026 w 601642"/>
                  <a:gd name="connsiteY2" fmla="*/ 107255 h 535199"/>
                  <a:gd name="connsiteX3" fmla="*/ 438962 w 601642"/>
                  <a:gd name="connsiteY3" fmla="*/ 472457 h 535199"/>
                  <a:gd name="connsiteX4" fmla="*/ 115513 w 601642"/>
                  <a:gd name="connsiteY4" fmla="*/ 437058 h 535199"/>
                  <a:gd name="connsiteX5" fmla="*/ 25425 w 601642"/>
                  <a:gd name="connsiteY5" fmla="*/ 112018 h 535199"/>
                  <a:gd name="connsiteX0" fmla="*/ 6878 w 583095"/>
                  <a:gd name="connsiteY0" fmla="*/ 105986 h 529167"/>
                  <a:gd name="connsiteX1" fmla="*/ 246985 w 583095"/>
                  <a:gd name="connsiteY1" fmla="*/ 20 h 529167"/>
                  <a:gd name="connsiteX2" fmla="*/ 539479 w 583095"/>
                  <a:gd name="connsiteY2" fmla="*/ 101223 h 529167"/>
                  <a:gd name="connsiteX3" fmla="*/ 420415 w 583095"/>
                  <a:gd name="connsiteY3" fmla="*/ 466425 h 529167"/>
                  <a:gd name="connsiteX4" fmla="*/ 96966 w 583095"/>
                  <a:gd name="connsiteY4" fmla="*/ 431026 h 529167"/>
                  <a:gd name="connsiteX5" fmla="*/ 6878 w 583095"/>
                  <a:gd name="connsiteY5" fmla="*/ 105986 h 529167"/>
                  <a:gd name="connsiteX0" fmla="*/ 6878 w 583095"/>
                  <a:gd name="connsiteY0" fmla="*/ 116088 h 539269"/>
                  <a:gd name="connsiteX1" fmla="*/ 246985 w 583095"/>
                  <a:gd name="connsiteY1" fmla="*/ 10122 h 539269"/>
                  <a:gd name="connsiteX2" fmla="*/ 539479 w 583095"/>
                  <a:gd name="connsiteY2" fmla="*/ 111325 h 539269"/>
                  <a:gd name="connsiteX3" fmla="*/ 420415 w 583095"/>
                  <a:gd name="connsiteY3" fmla="*/ 476527 h 539269"/>
                  <a:gd name="connsiteX4" fmla="*/ 96966 w 583095"/>
                  <a:gd name="connsiteY4" fmla="*/ 441128 h 539269"/>
                  <a:gd name="connsiteX5" fmla="*/ 6878 w 583095"/>
                  <a:gd name="connsiteY5" fmla="*/ 116088 h 539269"/>
                  <a:gd name="connsiteX0" fmla="*/ 5277 w 607688"/>
                  <a:gd name="connsiteY0" fmla="*/ 164957 h 528780"/>
                  <a:gd name="connsiteX1" fmla="*/ 271578 w 607688"/>
                  <a:gd name="connsiteY1" fmla="*/ 1841 h 528780"/>
                  <a:gd name="connsiteX2" fmla="*/ 564072 w 607688"/>
                  <a:gd name="connsiteY2" fmla="*/ 103044 h 528780"/>
                  <a:gd name="connsiteX3" fmla="*/ 445008 w 607688"/>
                  <a:gd name="connsiteY3" fmla="*/ 468246 h 528780"/>
                  <a:gd name="connsiteX4" fmla="*/ 121559 w 607688"/>
                  <a:gd name="connsiteY4" fmla="*/ 432847 h 528780"/>
                  <a:gd name="connsiteX5" fmla="*/ 5277 w 607688"/>
                  <a:gd name="connsiteY5" fmla="*/ 164957 h 528780"/>
                  <a:gd name="connsiteX0" fmla="*/ 5452 w 610882"/>
                  <a:gd name="connsiteY0" fmla="*/ 164957 h 512609"/>
                  <a:gd name="connsiteX1" fmla="*/ 271753 w 610882"/>
                  <a:gd name="connsiteY1" fmla="*/ 1841 h 512609"/>
                  <a:gd name="connsiteX2" fmla="*/ 564247 w 610882"/>
                  <a:gd name="connsiteY2" fmla="*/ 103044 h 512609"/>
                  <a:gd name="connsiteX3" fmla="*/ 464233 w 610882"/>
                  <a:gd name="connsiteY3" fmla="*/ 446815 h 512609"/>
                  <a:gd name="connsiteX4" fmla="*/ 121734 w 610882"/>
                  <a:gd name="connsiteY4" fmla="*/ 432847 h 512609"/>
                  <a:gd name="connsiteX5" fmla="*/ 5452 w 610882"/>
                  <a:gd name="connsiteY5" fmla="*/ 164957 h 51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882" h="512609">
                    <a:moveTo>
                      <a:pt x="5452" y="164957"/>
                    </a:moveTo>
                    <a:cubicBezTo>
                      <a:pt x="30455" y="93123"/>
                      <a:pt x="178621" y="12160"/>
                      <a:pt x="271753" y="1841"/>
                    </a:cubicBezTo>
                    <a:cubicBezTo>
                      <a:pt x="364885" y="-8478"/>
                      <a:pt x="545264" y="24516"/>
                      <a:pt x="564247" y="103044"/>
                    </a:cubicBezTo>
                    <a:cubicBezTo>
                      <a:pt x="692768" y="364928"/>
                      <a:pt x="520920" y="410501"/>
                      <a:pt x="464233" y="446815"/>
                    </a:cubicBezTo>
                    <a:cubicBezTo>
                      <a:pt x="276578" y="578379"/>
                      <a:pt x="198197" y="479823"/>
                      <a:pt x="121734" y="432847"/>
                    </a:cubicBezTo>
                    <a:cubicBezTo>
                      <a:pt x="45271" y="385871"/>
                      <a:pt x="-19551" y="236791"/>
                      <a:pt x="5452" y="164957"/>
                    </a:cubicBezTo>
                    <a:close/>
                  </a:path>
                </a:pathLst>
              </a:custGeom>
              <a:solidFill>
                <a:schemeClr val="accent3">
                  <a:lumMod val="60000"/>
                  <a:lumOff val="40000"/>
                </a:schemeClr>
              </a:solidFill>
              <a:ln w="9525" cap="flat" cmpd="sng" algn="ctr">
                <a:solidFill>
                  <a:schemeClr val="accent3"/>
                </a:solidFill>
                <a:prstDash val="solid"/>
                <a:round/>
                <a:headEnd type="none" w="med" len="med"/>
                <a:tailEnd type="none" w="med" len="med"/>
              </a:ln>
              <a:effectLst/>
            </p:spPr>
            <p:txBody>
              <a:bodyPr/>
              <a:lstStyle/>
              <a:p>
                <a:pPr marL="0" marR="0" lvl="0" indent="0" algn="l" defTabSz="685800" rtl="0" eaLnBrk="1" fontAlgn="auto" latinLnBrk="0" hangingPunct="1">
                  <a:lnSpc>
                    <a:spcPct val="100000"/>
                  </a:lnSpc>
                  <a:spcBef>
                    <a:spcPts val="0"/>
                  </a:spcBef>
                  <a:spcAft>
                    <a:spcPct val="25000"/>
                  </a:spcAft>
                  <a:buClrTx/>
                  <a:buSzTx/>
                  <a:buFontTx/>
                  <a:buChar char="•"/>
                  <a:tabLst/>
                  <a:defRPr/>
                </a:pPr>
                <a:endParaRPr kumimoji="0" lang="en-US" sz="2700" b="1" i="0" u="none" strike="noStrike" kern="1200" cap="none" spc="0" normalizeH="0" baseline="-25000" noProof="0">
                  <a:ln>
                    <a:noFill/>
                  </a:ln>
                  <a:solidFill>
                    <a:prstClr val="black"/>
                  </a:solidFill>
                  <a:effectLst/>
                  <a:uLnTx/>
                  <a:uFillTx/>
                  <a:latin typeface="Arial"/>
                  <a:ea typeface="+mn-ea"/>
                  <a:cs typeface="+mn-cs"/>
                </a:endParaRPr>
              </a:p>
            </p:txBody>
          </p:sp>
          <p:sp>
            <p:nvSpPr>
              <p:cNvPr id="91" name="Oval 90">
                <a:extLst>
                  <a:ext uri="{FF2B5EF4-FFF2-40B4-BE49-F238E27FC236}">
                    <a16:creationId xmlns:a16="http://schemas.microsoft.com/office/drawing/2014/main" id="{90172B61-ACEF-894B-A8CA-A6BBE1975593}"/>
                  </a:ext>
                </a:extLst>
              </p:cNvPr>
              <p:cNvSpPr/>
              <p:nvPr/>
            </p:nvSpPr>
            <p:spPr>
              <a:xfrm>
                <a:off x="1009765" y="1161723"/>
                <a:ext cx="64380" cy="64380"/>
              </a:xfrm>
              <a:prstGeom prst="ellipse">
                <a:avLst/>
              </a:prstGeom>
              <a:gradFill>
                <a:gsLst>
                  <a:gs pos="100000">
                    <a:srgbClr val="E48B00"/>
                  </a:gs>
                  <a:gs pos="41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92" name="Oval 91">
                <a:extLst>
                  <a:ext uri="{FF2B5EF4-FFF2-40B4-BE49-F238E27FC236}">
                    <a16:creationId xmlns:a16="http://schemas.microsoft.com/office/drawing/2014/main" id="{246AD29B-B614-674C-8CB6-0736BD31A9E3}"/>
                  </a:ext>
                </a:extLst>
              </p:cNvPr>
              <p:cNvSpPr/>
              <p:nvPr/>
            </p:nvSpPr>
            <p:spPr>
              <a:xfrm>
                <a:off x="1205269" y="1303239"/>
                <a:ext cx="64380" cy="64380"/>
              </a:xfrm>
              <a:prstGeom prst="ellipse">
                <a:avLst/>
              </a:prstGeom>
              <a:gradFill>
                <a:gsLst>
                  <a:gs pos="100000">
                    <a:srgbClr val="E48B00"/>
                  </a:gs>
                  <a:gs pos="41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93" name="Oval 92">
                <a:extLst>
                  <a:ext uri="{FF2B5EF4-FFF2-40B4-BE49-F238E27FC236}">
                    <a16:creationId xmlns:a16="http://schemas.microsoft.com/office/drawing/2014/main" id="{DC599F2D-CDDC-EA4D-AD78-4FF200A8B761}"/>
                  </a:ext>
                </a:extLst>
              </p:cNvPr>
              <p:cNvSpPr/>
              <p:nvPr/>
            </p:nvSpPr>
            <p:spPr>
              <a:xfrm>
                <a:off x="1171301" y="1196121"/>
                <a:ext cx="64380" cy="64380"/>
              </a:xfrm>
              <a:prstGeom prst="ellipse">
                <a:avLst/>
              </a:prstGeom>
              <a:gradFill>
                <a:gsLst>
                  <a:gs pos="100000">
                    <a:srgbClr val="E48B00"/>
                  </a:gs>
                  <a:gs pos="41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94" name="Oval 93">
                <a:extLst>
                  <a:ext uri="{FF2B5EF4-FFF2-40B4-BE49-F238E27FC236}">
                    <a16:creationId xmlns:a16="http://schemas.microsoft.com/office/drawing/2014/main" id="{440B8773-90FF-BD44-B1D0-95324E8DC842}"/>
                  </a:ext>
                </a:extLst>
              </p:cNvPr>
              <p:cNvSpPr>
                <a:spLocks noChangeAspect="1"/>
              </p:cNvSpPr>
              <p:nvPr/>
            </p:nvSpPr>
            <p:spPr>
              <a:xfrm>
                <a:off x="1150459" y="1495509"/>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95" name="Oval 94">
                <a:extLst>
                  <a:ext uri="{FF2B5EF4-FFF2-40B4-BE49-F238E27FC236}">
                    <a16:creationId xmlns:a16="http://schemas.microsoft.com/office/drawing/2014/main" id="{E6CC4660-EE38-8E48-8A51-1BD2CDE4EDA5}"/>
                  </a:ext>
                </a:extLst>
              </p:cNvPr>
              <p:cNvSpPr>
                <a:spLocks noChangeAspect="1"/>
              </p:cNvSpPr>
              <p:nvPr/>
            </p:nvSpPr>
            <p:spPr>
              <a:xfrm>
                <a:off x="1212679" y="1564244"/>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96" name="Oval 95">
                <a:extLst>
                  <a:ext uri="{FF2B5EF4-FFF2-40B4-BE49-F238E27FC236}">
                    <a16:creationId xmlns:a16="http://schemas.microsoft.com/office/drawing/2014/main" id="{3A1369BF-DFC8-0143-B989-471777AC254B}"/>
                  </a:ext>
                </a:extLst>
              </p:cNvPr>
              <p:cNvSpPr>
                <a:spLocks noChangeAspect="1"/>
              </p:cNvSpPr>
              <p:nvPr/>
            </p:nvSpPr>
            <p:spPr>
              <a:xfrm>
                <a:off x="1251502" y="1472616"/>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grpSp>
        <p:sp>
          <p:nvSpPr>
            <p:cNvPr id="97" name="TextBox 96">
              <a:extLst>
                <a:ext uri="{FF2B5EF4-FFF2-40B4-BE49-F238E27FC236}">
                  <a16:creationId xmlns:a16="http://schemas.microsoft.com/office/drawing/2014/main" id="{A3A3E56E-CA56-6C40-B15F-8A4C0711EC2C}"/>
                </a:ext>
              </a:extLst>
            </p:cNvPr>
            <p:cNvSpPr txBox="1"/>
            <p:nvPr/>
          </p:nvSpPr>
          <p:spPr>
            <a:xfrm>
              <a:off x="3684677" y="2306562"/>
              <a:ext cx="1441420" cy="230833"/>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000000"/>
                  </a:solidFill>
                  <a:effectLst/>
                  <a:uLnTx/>
                  <a:uFillTx/>
                  <a:latin typeface="Arial"/>
                  <a:ea typeface="+mn-ea"/>
                  <a:cs typeface="+mn-cs"/>
                </a:rPr>
                <a:t>Fatty Streak Formation</a:t>
              </a:r>
            </a:p>
          </p:txBody>
        </p:sp>
        <p:grpSp>
          <p:nvGrpSpPr>
            <p:cNvPr id="98" name="Group 97">
              <a:extLst>
                <a:ext uri="{FF2B5EF4-FFF2-40B4-BE49-F238E27FC236}">
                  <a16:creationId xmlns:a16="http://schemas.microsoft.com/office/drawing/2014/main" id="{C70ACB43-E200-5E43-8E3C-F2432F5C81C6}"/>
                </a:ext>
              </a:extLst>
            </p:cNvPr>
            <p:cNvGrpSpPr/>
            <p:nvPr/>
          </p:nvGrpSpPr>
          <p:grpSpPr>
            <a:xfrm>
              <a:off x="3736300" y="1639903"/>
              <a:ext cx="1390571" cy="697543"/>
              <a:chOff x="2933447" y="938318"/>
              <a:chExt cx="1583558" cy="791779"/>
            </a:xfrm>
          </p:grpSpPr>
          <p:sp>
            <p:nvSpPr>
              <p:cNvPr id="99" name="Freeform 98">
                <a:extLst>
                  <a:ext uri="{FF2B5EF4-FFF2-40B4-BE49-F238E27FC236}">
                    <a16:creationId xmlns:a16="http://schemas.microsoft.com/office/drawing/2014/main" id="{3B744F2D-E5FB-1B43-8779-2EA82C39F95F}"/>
                  </a:ext>
                </a:extLst>
              </p:cNvPr>
              <p:cNvSpPr/>
              <p:nvPr/>
            </p:nvSpPr>
            <p:spPr>
              <a:xfrm rot="10800000">
                <a:off x="2933447" y="938318"/>
                <a:ext cx="1583558" cy="791779"/>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Lst>
                <a:ahLst/>
                <a:cxnLst>
                  <a:cxn ang="0">
                    <a:pos x="connsiteX0" y="connsiteY0"/>
                  </a:cxn>
                  <a:cxn ang="0">
                    <a:pos x="connsiteX1" y="connsiteY1"/>
                  </a:cxn>
                  <a:cxn ang="0">
                    <a:pos x="connsiteX2" y="connsiteY2"/>
                  </a:cxn>
                  <a:cxn ang="0">
                    <a:pos x="connsiteX3" y="connsiteY3"/>
                  </a:cxn>
                </a:cxnLst>
                <a:rect l="l" t="t" r="r" b="b"/>
                <a:pathLst>
                  <a:path w="1737360" h="868680">
                    <a:moveTo>
                      <a:pt x="868680" y="0"/>
                    </a:moveTo>
                    <a:cubicBezTo>
                      <a:pt x="1348439" y="0"/>
                      <a:pt x="1737360" y="388921"/>
                      <a:pt x="1737360" y="868680"/>
                    </a:cubicBezTo>
                    <a:lnTo>
                      <a:pt x="0" y="868680"/>
                    </a:lnTo>
                    <a:cubicBezTo>
                      <a:pt x="0" y="388921"/>
                      <a:pt x="388921" y="0"/>
                      <a:pt x="868680" y="0"/>
                    </a:cubicBezTo>
                    <a:close/>
                  </a:path>
                </a:pathLst>
              </a:custGeom>
              <a:solidFill>
                <a:srgbClr val="E5D0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00" name="Freeform 99">
                <a:extLst>
                  <a:ext uri="{FF2B5EF4-FFF2-40B4-BE49-F238E27FC236}">
                    <a16:creationId xmlns:a16="http://schemas.microsoft.com/office/drawing/2014/main" id="{E6BFD89D-9241-A043-B68C-B3F5EC490F8C}"/>
                  </a:ext>
                </a:extLst>
              </p:cNvPr>
              <p:cNvSpPr/>
              <p:nvPr/>
            </p:nvSpPr>
            <p:spPr>
              <a:xfrm rot="10800000">
                <a:off x="3109579" y="938318"/>
                <a:ext cx="1223966" cy="611984"/>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 name="connsiteX0" fmla="*/ 868680 w 1737360"/>
                  <a:gd name="connsiteY0" fmla="*/ 0 h 872476"/>
                  <a:gd name="connsiteX1" fmla="*/ 1737360 w 1737360"/>
                  <a:gd name="connsiteY1" fmla="*/ 868680 h 872476"/>
                  <a:gd name="connsiteX2" fmla="*/ 921526 w 1737360"/>
                  <a:gd name="connsiteY2" fmla="*/ 872476 h 872476"/>
                  <a:gd name="connsiteX3" fmla="*/ 0 w 1737360"/>
                  <a:gd name="connsiteY3" fmla="*/ 868680 h 872476"/>
                  <a:gd name="connsiteX4" fmla="*/ 868680 w 1737360"/>
                  <a:gd name="connsiteY4" fmla="*/ 0 h 872476"/>
                  <a:gd name="connsiteX0" fmla="*/ 921526 w 1737360"/>
                  <a:gd name="connsiteY0" fmla="*/ 872476 h 984431"/>
                  <a:gd name="connsiteX1" fmla="*/ 0 w 1737360"/>
                  <a:gd name="connsiteY1" fmla="*/ 868680 h 984431"/>
                  <a:gd name="connsiteX2" fmla="*/ 868680 w 1737360"/>
                  <a:gd name="connsiteY2" fmla="*/ 0 h 984431"/>
                  <a:gd name="connsiteX3" fmla="*/ 1737360 w 1737360"/>
                  <a:gd name="connsiteY3" fmla="*/ 868680 h 984431"/>
                  <a:gd name="connsiteX4" fmla="*/ 1033481 w 1737360"/>
                  <a:gd name="connsiteY4" fmla="*/ 984431 h 984431"/>
                  <a:gd name="connsiteX0" fmla="*/ 921526 w 1737360"/>
                  <a:gd name="connsiteY0" fmla="*/ 872476 h 872476"/>
                  <a:gd name="connsiteX1" fmla="*/ 0 w 1737360"/>
                  <a:gd name="connsiteY1" fmla="*/ 868680 h 872476"/>
                  <a:gd name="connsiteX2" fmla="*/ 868680 w 1737360"/>
                  <a:gd name="connsiteY2" fmla="*/ 0 h 872476"/>
                  <a:gd name="connsiteX3" fmla="*/ 1737360 w 1737360"/>
                  <a:gd name="connsiteY3" fmla="*/ 868680 h 872476"/>
                  <a:gd name="connsiteX0" fmla="*/ 0 w 1737360"/>
                  <a:gd name="connsiteY0" fmla="*/ 868680 h 868680"/>
                  <a:gd name="connsiteX1" fmla="*/ 868680 w 1737360"/>
                  <a:gd name="connsiteY1" fmla="*/ 0 h 868680"/>
                  <a:gd name="connsiteX2" fmla="*/ 1737360 w 1737360"/>
                  <a:gd name="connsiteY2" fmla="*/ 868680 h 868680"/>
                </a:gdLst>
                <a:ahLst/>
                <a:cxnLst>
                  <a:cxn ang="0">
                    <a:pos x="connsiteX0" y="connsiteY0"/>
                  </a:cxn>
                  <a:cxn ang="0">
                    <a:pos x="connsiteX1" y="connsiteY1"/>
                  </a:cxn>
                  <a:cxn ang="0">
                    <a:pos x="connsiteX2" y="connsiteY2"/>
                  </a:cxn>
                </a:cxnLst>
                <a:rect l="l" t="t" r="r" b="b"/>
                <a:pathLst>
                  <a:path w="1737360" h="868680">
                    <a:moveTo>
                      <a:pt x="0" y="868680"/>
                    </a:moveTo>
                    <a:cubicBezTo>
                      <a:pt x="0" y="388921"/>
                      <a:pt x="388921" y="0"/>
                      <a:pt x="868680" y="0"/>
                    </a:cubicBezTo>
                    <a:cubicBezTo>
                      <a:pt x="1348439" y="0"/>
                      <a:pt x="1737360" y="388921"/>
                      <a:pt x="1737360" y="868680"/>
                    </a:cubicBezTo>
                  </a:path>
                </a:pathLst>
              </a:custGeom>
              <a:solidFill>
                <a:schemeClr val="bg1"/>
              </a:solidFill>
              <a:ln w="9525">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01" name="Freeform 100">
                <a:extLst>
                  <a:ext uri="{FF2B5EF4-FFF2-40B4-BE49-F238E27FC236}">
                    <a16:creationId xmlns:a16="http://schemas.microsoft.com/office/drawing/2014/main" id="{6CCA0DE6-1CBE-9148-92B6-443C481636AE}"/>
                  </a:ext>
                </a:extLst>
              </p:cNvPr>
              <p:cNvSpPr/>
              <p:nvPr/>
            </p:nvSpPr>
            <p:spPr>
              <a:xfrm rot="10800000">
                <a:off x="3109579" y="938318"/>
                <a:ext cx="1223966" cy="526398"/>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 name="connsiteX0" fmla="*/ 868680 w 1737360"/>
                  <a:gd name="connsiteY0" fmla="*/ 0 h 872476"/>
                  <a:gd name="connsiteX1" fmla="*/ 1737360 w 1737360"/>
                  <a:gd name="connsiteY1" fmla="*/ 868680 h 872476"/>
                  <a:gd name="connsiteX2" fmla="*/ 921526 w 1737360"/>
                  <a:gd name="connsiteY2" fmla="*/ 872476 h 872476"/>
                  <a:gd name="connsiteX3" fmla="*/ 0 w 1737360"/>
                  <a:gd name="connsiteY3" fmla="*/ 868680 h 872476"/>
                  <a:gd name="connsiteX4" fmla="*/ 868680 w 1737360"/>
                  <a:gd name="connsiteY4" fmla="*/ 0 h 872476"/>
                  <a:gd name="connsiteX0" fmla="*/ 921526 w 1737360"/>
                  <a:gd name="connsiteY0" fmla="*/ 872476 h 984431"/>
                  <a:gd name="connsiteX1" fmla="*/ 0 w 1737360"/>
                  <a:gd name="connsiteY1" fmla="*/ 868680 h 984431"/>
                  <a:gd name="connsiteX2" fmla="*/ 868680 w 1737360"/>
                  <a:gd name="connsiteY2" fmla="*/ 0 h 984431"/>
                  <a:gd name="connsiteX3" fmla="*/ 1737360 w 1737360"/>
                  <a:gd name="connsiteY3" fmla="*/ 868680 h 984431"/>
                  <a:gd name="connsiteX4" fmla="*/ 1033481 w 1737360"/>
                  <a:gd name="connsiteY4" fmla="*/ 984431 h 984431"/>
                  <a:gd name="connsiteX0" fmla="*/ 921526 w 1737360"/>
                  <a:gd name="connsiteY0" fmla="*/ 872476 h 872476"/>
                  <a:gd name="connsiteX1" fmla="*/ 0 w 1737360"/>
                  <a:gd name="connsiteY1" fmla="*/ 868680 h 872476"/>
                  <a:gd name="connsiteX2" fmla="*/ 868680 w 1737360"/>
                  <a:gd name="connsiteY2" fmla="*/ 0 h 872476"/>
                  <a:gd name="connsiteX3" fmla="*/ 1737360 w 1737360"/>
                  <a:gd name="connsiteY3" fmla="*/ 868680 h 872476"/>
                  <a:gd name="connsiteX0" fmla="*/ 0 w 1737360"/>
                  <a:gd name="connsiteY0" fmla="*/ 868680 h 868680"/>
                  <a:gd name="connsiteX1" fmla="*/ 868680 w 1737360"/>
                  <a:gd name="connsiteY1" fmla="*/ 0 h 868680"/>
                  <a:gd name="connsiteX2" fmla="*/ 1737360 w 1737360"/>
                  <a:gd name="connsiteY2" fmla="*/ 868680 h 868680"/>
                  <a:gd name="connsiteX0" fmla="*/ 0 w 1737360"/>
                  <a:gd name="connsiteY0" fmla="*/ 882007 h 882007"/>
                  <a:gd name="connsiteX1" fmla="*/ 145140 w 1737360"/>
                  <a:gd name="connsiteY1" fmla="*/ 391509 h 882007"/>
                  <a:gd name="connsiteX2" fmla="*/ 868680 w 1737360"/>
                  <a:gd name="connsiteY2" fmla="*/ 13327 h 882007"/>
                  <a:gd name="connsiteX3" fmla="*/ 1737360 w 1737360"/>
                  <a:gd name="connsiteY3" fmla="*/ 882007 h 882007"/>
                  <a:gd name="connsiteX0" fmla="*/ 0 w 1737360"/>
                  <a:gd name="connsiteY0" fmla="*/ 882009 h 882009"/>
                  <a:gd name="connsiteX1" fmla="*/ 145140 w 1737360"/>
                  <a:gd name="connsiteY1" fmla="*/ 391511 h 882009"/>
                  <a:gd name="connsiteX2" fmla="*/ 868680 w 1737360"/>
                  <a:gd name="connsiteY2" fmla="*/ 13329 h 882009"/>
                  <a:gd name="connsiteX3" fmla="*/ 1737360 w 1737360"/>
                  <a:gd name="connsiteY3" fmla="*/ 882009 h 882009"/>
                  <a:gd name="connsiteX0" fmla="*/ 0 w 1737360"/>
                  <a:gd name="connsiteY0" fmla="*/ 868680 h 868680"/>
                  <a:gd name="connsiteX1" fmla="*/ 145140 w 1737360"/>
                  <a:gd name="connsiteY1" fmla="*/ 378182 h 868680"/>
                  <a:gd name="connsiteX2" fmla="*/ 868680 w 1737360"/>
                  <a:gd name="connsiteY2" fmla="*/ 0 h 868680"/>
                  <a:gd name="connsiteX3" fmla="*/ 1737360 w 1737360"/>
                  <a:gd name="connsiteY3" fmla="*/ 868680 h 868680"/>
                  <a:gd name="connsiteX0" fmla="*/ 0 w 1737360"/>
                  <a:gd name="connsiteY0" fmla="*/ 907933 h 907933"/>
                  <a:gd name="connsiteX1" fmla="*/ 145140 w 1737360"/>
                  <a:gd name="connsiteY1" fmla="*/ 417435 h 907933"/>
                  <a:gd name="connsiteX2" fmla="*/ 366541 w 1737360"/>
                  <a:gd name="connsiteY2" fmla="*/ 175911 h 907933"/>
                  <a:gd name="connsiteX3" fmla="*/ 868680 w 1737360"/>
                  <a:gd name="connsiteY3" fmla="*/ 39253 h 907933"/>
                  <a:gd name="connsiteX4" fmla="*/ 1737360 w 1737360"/>
                  <a:gd name="connsiteY4" fmla="*/ 907933 h 907933"/>
                  <a:gd name="connsiteX0" fmla="*/ 0 w 1737360"/>
                  <a:gd name="connsiteY0" fmla="*/ 877432 h 877432"/>
                  <a:gd name="connsiteX1" fmla="*/ 145140 w 1737360"/>
                  <a:gd name="connsiteY1" fmla="*/ 386934 h 877432"/>
                  <a:gd name="connsiteX2" fmla="*/ 628196 w 1737360"/>
                  <a:gd name="connsiteY2" fmla="*/ 427190 h 877432"/>
                  <a:gd name="connsiteX3" fmla="*/ 868680 w 1737360"/>
                  <a:gd name="connsiteY3" fmla="*/ 8752 h 877432"/>
                  <a:gd name="connsiteX4" fmla="*/ 1737360 w 1737360"/>
                  <a:gd name="connsiteY4" fmla="*/ 877432 h 877432"/>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77016 h 877016"/>
                  <a:gd name="connsiteX1" fmla="*/ 145140 w 1737360"/>
                  <a:gd name="connsiteY1" fmla="*/ 386518 h 877016"/>
                  <a:gd name="connsiteX2" fmla="*/ 628196 w 1737360"/>
                  <a:gd name="connsiteY2" fmla="*/ 426774 h 877016"/>
                  <a:gd name="connsiteX3" fmla="*/ 868680 w 1737360"/>
                  <a:gd name="connsiteY3" fmla="*/ 8336 h 877016"/>
                  <a:gd name="connsiteX4" fmla="*/ 1433287 w 1737360"/>
                  <a:gd name="connsiteY4" fmla="*/ 205375 h 877016"/>
                  <a:gd name="connsiteX5" fmla="*/ 1737360 w 1737360"/>
                  <a:gd name="connsiteY5" fmla="*/ 877016 h 877016"/>
                  <a:gd name="connsiteX0" fmla="*/ 0 w 1737360"/>
                  <a:gd name="connsiteY0" fmla="*/ 877016 h 877016"/>
                  <a:gd name="connsiteX1" fmla="*/ 145140 w 1737360"/>
                  <a:gd name="connsiteY1" fmla="*/ 386518 h 877016"/>
                  <a:gd name="connsiteX2" fmla="*/ 628196 w 1737360"/>
                  <a:gd name="connsiteY2" fmla="*/ 426774 h 877016"/>
                  <a:gd name="connsiteX3" fmla="*/ 868680 w 1737360"/>
                  <a:gd name="connsiteY3" fmla="*/ 8336 h 877016"/>
                  <a:gd name="connsiteX4" fmla="*/ 1433287 w 1737360"/>
                  <a:gd name="connsiteY4" fmla="*/ 205375 h 877016"/>
                  <a:gd name="connsiteX5" fmla="*/ 1737360 w 1737360"/>
                  <a:gd name="connsiteY5" fmla="*/ 877016 h 877016"/>
                  <a:gd name="connsiteX0" fmla="*/ 0 w 1737360"/>
                  <a:gd name="connsiteY0" fmla="*/ 750435 h 750435"/>
                  <a:gd name="connsiteX1" fmla="*/ 145140 w 1737360"/>
                  <a:gd name="connsiteY1" fmla="*/ 259937 h 750435"/>
                  <a:gd name="connsiteX2" fmla="*/ 628196 w 1737360"/>
                  <a:gd name="connsiteY2" fmla="*/ 300193 h 750435"/>
                  <a:gd name="connsiteX3" fmla="*/ 999506 w 1737360"/>
                  <a:gd name="connsiteY3" fmla="*/ 62900 h 750435"/>
                  <a:gd name="connsiteX4" fmla="*/ 1433287 w 1737360"/>
                  <a:gd name="connsiteY4" fmla="*/ 78794 h 750435"/>
                  <a:gd name="connsiteX5" fmla="*/ 1737360 w 1737360"/>
                  <a:gd name="connsiteY5" fmla="*/ 750435 h 750435"/>
                  <a:gd name="connsiteX0" fmla="*/ 0 w 1737360"/>
                  <a:gd name="connsiteY0" fmla="*/ 754523 h 754523"/>
                  <a:gd name="connsiteX1" fmla="*/ 145140 w 1737360"/>
                  <a:gd name="connsiteY1" fmla="*/ 264025 h 754523"/>
                  <a:gd name="connsiteX2" fmla="*/ 648324 w 1737360"/>
                  <a:gd name="connsiteY2" fmla="*/ 384791 h 754523"/>
                  <a:gd name="connsiteX3" fmla="*/ 999506 w 1737360"/>
                  <a:gd name="connsiteY3" fmla="*/ 66988 h 754523"/>
                  <a:gd name="connsiteX4" fmla="*/ 1433287 w 1737360"/>
                  <a:gd name="connsiteY4" fmla="*/ 82882 h 754523"/>
                  <a:gd name="connsiteX5" fmla="*/ 1737360 w 1737360"/>
                  <a:gd name="connsiteY5" fmla="*/ 754523 h 754523"/>
                  <a:gd name="connsiteX0" fmla="*/ 0 w 1737360"/>
                  <a:gd name="connsiteY0" fmla="*/ 754523 h 754523"/>
                  <a:gd name="connsiteX1" fmla="*/ 145140 w 1737360"/>
                  <a:gd name="connsiteY1" fmla="*/ 264025 h 754523"/>
                  <a:gd name="connsiteX2" fmla="*/ 648324 w 1737360"/>
                  <a:gd name="connsiteY2" fmla="*/ 384791 h 754523"/>
                  <a:gd name="connsiteX3" fmla="*/ 999506 w 1737360"/>
                  <a:gd name="connsiteY3" fmla="*/ 66988 h 754523"/>
                  <a:gd name="connsiteX4" fmla="*/ 1433287 w 1737360"/>
                  <a:gd name="connsiteY4" fmla="*/ 82882 h 754523"/>
                  <a:gd name="connsiteX5" fmla="*/ 1737360 w 1737360"/>
                  <a:gd name="connsiteY5" fmla="*/ 754523 h 754523"/>
                  <a:gd name="connsiteX0" fmla="*/ 0 w 1737360"/>
                  <a:gd name="connsiteY0" fmla="*/ 775394 h 775394"/>
                  <a:gd name="connsiteX1" fmla="*/ 145140 w 1737360"/>
                  <a:gd name="connsiteY1" fmla="*/ 284896 h 775394"/>
                  <a:gd name="connsiteX2" fmla="*/ 648324 w 1737360"/>
                  <a:gd name="connsiteY2" fmla="*/ 405662 h 775394"/>
                  <a:gd name="connsiteX3" fmla="*/ 999506 w 1737360"/>
                  <a:gd name="connsiteY3" fmla="*/ 87859 h 775394"/>
                  <a:gd name="connsiteX4" fmla="*/ 1433287 w 1737360"/>
                  <a:gd name="connsiteY4" fmla="*/ 103753 h 775394"/>
                  <a:gd name="connsiteX5" fmla="*/ 1737360 w 1737360"/>
                  <a:gd name="connsiteY5" fmla="*/ 775394 h 775394"/>
                  <a:gd name="connsiteX0" fmla="*/ 0 w 1737360"/>
                  <a:gd name="connsiteY0" fmla="*/ 747195 h 747195"/>
                  <a:gd name="connsiteX1" fmla="*/ 145140 w 1737360"/>
                  <a:gd name="connsiteY1" fmla="*/ 256697 h 747195"/>
                  <a:gd name="connsiteX2" fmla="*/ 648324 w 1737360"/>
                  <a:gd name="connsiteY2" fmla="*/ 377463 h 747195"/>
                  <a:gd name="connsiteX3" fmla="*/ 1059888 w 1737360"/>
                  <a:gd name="connsiteY3" fmla="*/ 130104 h 747195"/>
                  <a:gd name="connsiteX4" fmla="*/ 1433287 w 1737360"/>
                  <a:gd name="connsiteY4" fmla="*/ 75554 h 747195"/>
                  <a:gd name="connsiteX5" fmla="*/ 1737360 w 1737360"/>
                  <a:gd name="connsiteY5" fmla="*/ 747195 h 747195"/>
                  <a:gd name="connsiteX0" fmla="*/ 0 w 1737360"/>
                  <a:gd name="connsiteY0" fmla="*/ 747195 h 747195"/>
                  <a:gd name="connsiteX1" fmla="*/ 145140 w 1737360"/>
                  <a:gd name="connsiteY1" fmla="*/ 256697 h 747195"/>
                  <a:gd name="connsiteX2" fmla="*/ 648324 w 1737360"/>
                  <a:gd name="connsiteY2" fmla="*/ 377463 h 747195"/>
                  <a:gd name="connsiteX3" fmla="*/ 1059888 w 1737360"/>
                  <a:gd name="connsiteY3" fmla="*/ 130104 h 747195"/>
                  <a:gd name="connsiteX4" fmla="*/ 1433287 w 1737360"/>
                  <a:gd name="connsiteY4" fmla="*/ 75554 h 747195"/>
                  <a:gd name="connsiteX5" fmla="*/ 1737360 w 1737360"/>
                  <a:gd name="connsiteY5" fmla="*/ 747195 h 747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7360" h="747195">
                    <a:moveTo>
                      <a:pt x="0" y="747195"/>
                    </a:moveTo>
                    <a:cubicBezTo>
                      <a:pt x="24190" y="665445"/>
                      <a:pt x="30551" y="351159"/>
                      <a:pt x="145140" y="256697"/>
                    </a:cubicBezTo>
                    <a:cubicBezTo>
                      <a:pt x="206230" y="134693"/>
                      <a:pt x="405293" y="398562"/>
                      <a:pt x="648324" y="377463"/>
                    </a:cubicBezTo>
                    <a:cubicBezTo>
                      <a:pt x="891355" y="356364"/>
                      <a:pt x="949188" y="240803"/>
                      <a:pt x="1059888" y="130104"/>
                    </a:cubicBezTo>
                    <a:cubicBezTo>
                      <a:pt x="1170588" y="19405"/>
                      <a:pt x="1288507" y="-69226"/>
                      <a:pt x="1433287" y="75554"/>
                    </a:cubicBezTo>
                    <a:cubicBezTo>
                      <a:pt x="1578067" y="220334"/>
                      <a:pt x="1726936" y="413854"/>
                      <a:pt x="1737360" y="747195"/>
                    </a:cubicBezTo>
                  </a:path>
                </a:pathLst>
              </a:custGeom>
              <a:solidFill>
                <a:srgbClr val="FFF1E8"/>
              </a:solidFill>
              <a:ln w="41275">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02" name="macrophage">
                <a:extLst>
                  <a:ext uri="{FF2B5EF4-FFF2-40B4-BE49-F238E27FC236}">
                    <a16:creationId xmlns:a16="http://schemas.microsoft.com/office/drawing/2014/main" id="{E2E09F7D-DD7A-9846-B276-8758A7D44C40}"/>
                  </a:ext>
                </a:extLst>
              </p:cNvPr>
              <p:cNvSpPr>
                <a:spLocks/>
              </p:cNvSpPr>
              <p:nvPr/>
            </p:nvSpPr>
            <p:spPr bwMode="auto">
              <a:xfrm rot="4205405">
                <a:off x="3479101" y="1379822"/>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103" name="Oval 57">
                <a:extLst>
                  <a:ext uri="{FF2B5EF4-FFF2-40B4-BE49-F238E27FC236}">
                    <a16:creationId xmlns:a16="http://schemas.microsoft.com/office/drawing/2014/main" id="{7BA61522-4113-1F44-B8E4-9B3CCB604E75}"/>
                  </a:ext>
                </a:extLst>
              </p:cNvPr>
              <p:cNvSpPr/>
              <p:nvPr/>
            </p:nvSpPr>
            <p:spPr bwMode="auto">
              <a:xfrm rot="18851715">
                <a:off x="3657359" y="1442857"/>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04" name="Oval 57">
                <a:extLst>
                  <a:ext uri="{FF2B5EF4-FFF2-40B4-BE49-F238E27FC236}">
                    <a16:creationId xmlns:a16="http://schemas.microsoft.com/office/drawing/2014/main" id="{27BB99E6-E5FC-2048-8B1B-CA68B873396B}"/>
                  </a:ext>
                </a:extLst>
              </p:cNvPr>
              <p:cNvSpPr/>
              <p:nvPr/>
            </p:nvSpPr>
            <p:spPr bwMode="auto">
              <a:xfrm rot="18851715">
                <a:off x="3787944" y="1368360"/>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05" name="Oval 57">
                <a:extLst>
                  <a:ext uri="{FF2B5EF4-FFF2-40B4-BE49-F238E27FC236}">
                    <a16:creationId xmlns:a16="http://schemas.microsoft.com/office/drawing/2014/main" id="{1BAEC96F-6F90-CD4A-9C22-87BEC98E38FA}"/>
                  </a:ext>
                </a:extLst>
              </p:cNvPr>
              <p:cNvSpPr/>
              <p:nvPr/>
            </p:nvSpPr>
            <p:spPr bwMode="auto">
              <a:xfrm rot="18851715">
                <a:off x="3544533" y="1490393"/>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06" name="Oval 1">
                <a:extLst>
                  <a:ext uri="{FF2B5EF4-FFF2-40B4-BE49-F238E27FC236}">
                    <a16:creationId xmlns:a16="http://schemas.microsoft.com/office/drawing/2014/main" id="{D9D0DCB6-7536-6045-B7E0-0FF936B359EE}"/>
                  </a:ext>
                </a:extLst>
              </p:cNvPr>
              <p:cNvSpPr/>
              <p:nvPr/>
            </p:nvSpPr>
            <p:spPr bwMode="auto">
              <a:xfrm rot="8782274">
                <a:off x="3601167" y="1144893"/>
                <a:ext cx="170730" cy="143387"/>
              </a:xfrm>
              <a:custGeom>
                <a:avLst/>
                <a:gdLst>
                  <a:gd name="connsiteX0" fmla="*/ 0 w 565937"/>
                  <a:gd name="connsiteY0" fmla="*/ 270272 h 540544"/>
                  <a:gd name="connsiteX1" fmla="*/ 282969 w 565937"/>
                  <a:gd name="connsiteY1" fmla="*/ 0 h 540544"/>
                  <a:gd name="connsiteX2" fmla="*/ 565938 w 565937"/>
                  <a:gd name="connsiteY2" fmla="*/ 270272 h 540544"/>
                  <a:gd name="connsiteX3" fmla="*/ 282969 w 565937"/>
                  <a:gd name="connsiteY3" fmla="*/ 540544 h 540544"/>
                  <a:gd name="connsiteX4" fmla="*/ 0 w 565937"/>
                  <a:gd name="connsiteY4" fmla="*/ 270272 h 540544"/>
                  <a:gd name="connsiteX0" fmla="*/ 192 w 566130"/>
                  <a:gd name="connsiteY0" fmla="*/ 229791 h 500063"/>
                  <a:gd name="connsiteX1" fmla="*/ 318880 w 566130"/>
                  <a:gd name="connsiteY1" fmla="*/ 0 h 500063"/>
                  <a:gd name="connsiteX2" fmla="*/ 566130 w 566130"/>
                  <a:gd name="connsiteY2" fmla="*/ 229791 h 500063"/>
                  <a:gd name="connsiteX3" fmla="*/ 283161 w 566130"/>
                  <a:gd name="connsiteY3" fmla="*/ 500063 h 500063"/>
                  <a:gd name="connsiteX4" fmla="*/ 192 w 566130"/>
                  <a:gd name="connsiteY4" fmla="*/ 229791 h 500063"/>
                  <a:gd name="connsiteX0" fmla="*/ 9 w 565947"/>
                  <a:gd name="connsiteY0" fmla="*/ 229791 h 500063"/>
                  <a:gd name="connsiteX1" fmla="*/ 318697 w 565947"/>
                  <a:gd name="connsiteY1" fmla="*/ 0 h 500063"/>
                  <a:gd name="connsiteX2" fmla="*/ 565947 w 565947"/>
                  <a:gd name="connsiteY2" fmla="*/ 229791 h 500063"/>
                  <a:gd name="connsiteX3" fmla="*/ 282978 w 565947"/>
                  <a:gd name="connsiteY3" fmla="*/ 500063 h 500063"/>
                  <a:gd name="connsiteX4" fmla="*/ 9 w 565947"/>
                  <a:gd name="connsiteY4" fmla="*/ 229791 h 500063"/>
                  <a:gd name="connsiteX0" fmla="*/ 8312 w 574250"/>
                  <a:gd name="connsiteY0" fmla="*/ 229791 h 500063"/>
                  <a:gd name="connsiteX1" fmla="*/ 327000 w 574250"/>
                  <a:gd name="connsiteY1" fmla="*/ 0 h 500063"/>
                  <a:gd name="connsiteX2" fmla="*/ 574250 w 574250"/>
                  <a:gd name="connsiteY2" fmla="*/ 229791 h 500063"/>
                  <a:gd name="connsiteX3" fmla="*/ 291281 w 574250"/>
                  <a:gd name="connsiteY3" fmla="*/ 500063 h 500063"/>
                  <a:gd name="connsiteX4" fmla="*/ 8312 w 574250"/>
                  <a:gd name="connsiteY4" fmla="*/ 229791 h 500063"/>
                  <a:gd name="connsiteX0" fmla="*/ 6764 w 629852"/>
                  <a:gd name="connsiteY0" fmla="*/ 230586 h 501524"/>
                  <a:gd name="connsiteX1" fmla="*/ 325452 w 629852"/>
                  <a:gd name="connsiteY1" fmla="*/ 795 h 501524"/>
                  <a:gd name="connsiteX2" fmla="*/ 629852 w 629852"/>
                  <a:gd name="connsiteY2" fmla="*/ 282973 h 501524"/>
                  <a:gd name="connsiteX3" fmla="*/ 289733 w 629852"/>
                  <a:gd name="connsiteY3" fmla="*/ 500858 h 501524"/>
                  <a:gd name="connsiteX4" fmla="*/ 6764 w 629852"/>
                  <a:gd name="connsiteY4" fmla="*/ 230586 h 501524"/>
                  <a:gd name="connsiteX0" fmla="*/ 6764 w 631608"/>
                  <a:gd name="connsiteY0" fmla="*/ 230586 h 501524"/>
                  <a:gd name="connsiteX1" fmla="*/ 325452 w 631608"/>
                  <a:gd name="connsiteY1" fmla="*/ 795 h 501524"/>
                  <a:gd name="connsiteX2" fmla="*/ 629852 w 631608"/>
                  <a:gd name="connsiteY2" fmla="*/ 282973 h 501524"/>
                  <a:gd name="connsiteX3" fmla="*/ 289733 w 631608"/>
                  <a:gd name="connsiteY3" fmla="*/ 500858 h 501524"/>
                  <a:gd name="connsiteX4" fmla="*/ 6764 w 631608"/>
                  <a:gd name="connsiteY4" fmla="*/ 230586 h 501524"/>
                  <a:gd name="connsiteX0" fmla="*/ 6764 w 631473"/>
                  <a:gd name="connsiteY0" fmla="*/ 230586 h 519324"/>
                  <a:gd name="connsiteX1" fmla="*/ 325452 w 631473"/>
                  <a:gd name="connsiteY1" fmla="*/ 795 h 519324"/>
                  <a:gd name="connsiteX2" fmla="*/ 629852 w 631473"/>
                  <a:gd name="connsiteY2" fmla="*/ 282973 h 519324"/>
                  <a:gd name="connsiteX3" fmla="*/ 439351 w 631473"/>
                  <a:gd name="connsiteY3" fmla="*/ 471963 h 519324"/>
                  <a:gd name="connsiteX4" fmla="*/ 289733 w 631473"/>
                  <a:gd name="connsiteY4" fmla="*/ 500858 h 519324"/>
                  <a:gd name="connsiteX5" fmla="*/ 6764 w 631473"/>
                  <a:gd name="connsiteY5" fmla="*/ 230586 h 519324"/>
                  <a:gd name="connsiteX0" fmla="*/ 12323 w 637032"/>
                  <a:gd name="connsiteY0" fmla="*/ 230123 h 487485"/>
                  <a:gd name="connsiteX1" fmla="*/ 331011 w 637032"/>
                  <a:gd name="connsiteY1" fmla="*/ 332 h 487485"/>
                  <a:gd name="connsiteX2" fmla="*/ 635411 w 637032"/>
                  <a:gd name="connsiteY2" fmla="*/ 282510 h 487485"/>
                  <a:gd name="connsiteX3" fmla="*/ 444910 w 637032"/>
                  <a:gd name="connsiteY3" fmla="*/ 471500 h 487485"/>
                  <a:gd name="connsiteX4" fmla="*/ 121461 w 637032"/>
                  <a:gd name="connsiteY4" fmla="*/ 436101 h 487485"/>
                  <a:gd name="connsiteX5" fmla="*/ 12323 w 637032"/>
                  <a:gd name="connsiteY5" fmla="*/ 230123 h 487485"/>
                  <a:gd name="connsiteX0" fmla="*/ 12323 w 637032"/>
                  <a:gd name="connsiteY0" fmla="*/ 230123 h 529763"/>
                  <a:gd name="connsiteX1" fmla="*/ 331011 w 637032"/>
                  <a:gd name="connsiteY1" fmla="*/ 332 h 529763"/>
                  <a:gd name="connsiteX2" fmla="*/ 635411 w 637032"/>
                  <a:gd name="connsiteY2" fmla="*/ 282510 h 529763"/>
                  <a:gd name="connsiteX3" fmla="*/ 444910 w 637032"/>
                  <a:gd name="connsiteY3" fmla="*/ 471500 h 529763"/>
                  <a:gd name="connsiteX4" fmla="*/ 121461 w 637032"/>
                  <a:gd name="connsiteY4" fmla="*/ 436101 h 529763"/>
                  <a:gd name="connsiteX5" fmla="*/ 12323 w 637032"/>
                  <a:gd name="connsiteY5" fmla="*/ 230123 h 529763"/>
                  <a:gd name="connsiteX0" fmla="*/ 14239 w 638948"/>
                  <a:gd name="connsiteY0" fmla="*/ 230123 h 532941"/>
                  <a:gd name="connsiteX1" fmla="*/ 332927 w 638948"/>
                  <a:gd name="connsiteY1" fmla="*/ 332 h 532941"/>
                  <a:gd name="connsiteX2" fmla="*/ 637327 w 638948"/>
                  <a:gd name="connsiteY2" fmla="*/ 282510 h 532941"/>
                  <a:gd name="connsiteX3" fmla="*/ 446826 w 638948"/>
                  <a:gd name="connsiteY3" fmla="*/ 471500 h 532941"/>
                  <a:gd name="connsiteX4" fmla="*/ 123377 w 638948"/>
                  <a:gd name="connsiteY4" fmla="*/ 436101 h 532941"/>
                  <a:gd name="connsiteX5" fmla="*/ 14239 w 638948"/>
                  <a:gd name="connsiteY5" fmla="*/ 230123 h 532941"/>
                  <a:gd name="connsiteX0" fmla="*/ 8227 w 632936"/>
                  <a:gd name="connsiteY0" fmla="*/ 230123 h 527774"/>
                  <a:gd name="connsiteX1" fmla="*/ 326915 w 632936"/>
                  <a:gd name="connsiteY1" fmla="*/ 332 h 527774"/>
                  <a:gd name="connsiteX2" fmla="*/ 631315 w 632936"/>
                  <a:gd name="connsiteY2" fmla="*/ 282510 h 527774"/>
                  <a:gd name="connsiteX3" fmla="*/ 440814 w 632936"/>
                  <a:gd name="connsiteY3" fmla="*/ 471500 h 527774"/>
                  <a:gd name="connsiteX4" fmla="*/ 117365 w 632936"/>
                  <a:gd name="connsiteY4" fmla="*/ 436101 h 527774"/>
                  <a:gd name="connsiteX5" fmla="*/ 8227 w 632936"/>
                  <a:gd name="connsiteY5" fmla="*/ 230123 h 527774"/>
                  <a:gd name="connsiteX0" fmla="*/ 10686 w 616345"/>
                  <a:gd name="connsiteY0" fmla="*/ 117496 h 540677"/>
                  <a:gd name="connsiteX1" fmla="*/ 310324 w 616345"/>
                  <a:gd name="connsiteY1" fmla="*/ 6767 h 540677"/>
                  <a:gd name="connsiteX2" fmla="*/ 614724 w 616345"/>
                  <a:gd name="connsiteY2" fmla="*/ 288945 h 540677"/>
                  <a:gd name="connsiteX3" fmla="*/ 424223 w 616345"/>
                  <a:gd name="connsiteY3" fmla="*/ 477935 h 540677"/>
                  <a:gd name="connsiteX4" fmla="*/ 100774 w 616345"/>
                  <a:gd name="connsiteY4" fmla="*/ 442536 h 540677"/>
                  <a:gd name="connsiteX5" fmla="*/ 10686 w 616345"/>
                  <a:gd name="connsiteY5" fmla="*/ 117496 h 540677"/>
                  <a:gd name="connsiteX0" fmla="*/ 25425 w 631084"/>
                  <a:gd name="connsiteY0" fmla="*/ 124841 h 548022"/>
                  <a:gd name="connsiteX1" fmla="*/ 325063 w 631084"/>
                  <a:gd name="connsiteY1" fmla="*/ 14112 h 548022"/>
                  <a:gd name="connsiteX2" fmla="*/ 629463 w 631084"/>
                  <a:gd name="connsiteY2" fmla="*/ 296290 h 548022"/>
                  <a:gd name="connsiteX3" fmla="*/ 438962 w 631084"/>
                  <a:gd name="connsiteY3" fmla="*/ 485280 h 548022"/>
                  <a:gd name="connsiteX4" fmla="*/ 115513 w 631084"/>
                  <a:gd name="connsiteY4" fmla="*/ 449881 h 548022"/>
                  <a:gd name="connsiteX5" fmla="*/ 25425 w 631084"/>
                  <a:gd name="connsiteY5" fmla="*/ 124841 h 548022"/>
                  <a:gd name="connsiteX0" fmla="*/ 25425 w 560835"/>
                  <a:gd name="connsiteY0" fmla="*/ 112018 h 535199"/>
                  <a:gd name="connsiteX1" fmla="*/ 325063 w 560835"/>
                  <a:gd name="connsiteY1" fmla="*/ 1289 h 535199"/>
                  <a:gd name="connsiteX2" fmla="*/ 558026 w 560835"/>
                  <a:gd name="connsiteY2" fmla="*/ 107255 h 535199"/>
                  <a:gd name="connsiteX3" fmla="*/ 438962 w 560835"/>
                  <a:gd name="connsiteY3" fmla="*/ 472457 h 535199"/>
                  <a:gd name="connsiteX4" fmla="*/ 115513 w 560835"/>
                  <a:gd name="connsiteY4" fmla="*/ 437058 h 535199"/>
                  <a:gd name="connsiteX5" fmla="*/ 25425 w 560835"/>
                  <a:gd name="connsiteY5" fmla="*/ 112018 h 535199"/>
                  <a:gd name="connsiteX0" fmla="*/ 25425 w 601642"/>
                  <a:gd name="connsiteY0" fmla="*/ 112018 h 535199"/>
                  <a:gd name="connsiteX1" fmla="*/ 325063 w 601642"/>
                  <a:gd name="connsiteY1" fmla="*/ 1289 h 535199"/>
                  <a:gd name="connsiteX2" fmla="*/ 558026 w 601642"/>
                  <a:gd name="connsiteY2" fmla="*/ 107255 h 535199"/>
                  <a:gd name="connsiteX3" fmla="*/ 438962 w 601642"/>
                  <a:gd name="connsiteY3" fmla="*/ 472457 h 535199"/>
                  <a:gd name="connsiteX4" fmla="*/ 115513 w 601642"/>
                  <a:gd name="connsiteY4" fmla="*/ 437058 h 535199"/>
                  <a:gd name="connsiteX5" fmla="*/ 25425 w 601642"/>
                  <a:gd name="connsiteY5" fmla="*/ 112018 h 535199"/>
                  <a:gd name="connsiteX0" fmla="*/ 6878 w 583095"/>
                  <a:gd name="connsiteY0" fmla="*/ 105986 h 529167"/>
                  <a:gd name="connsiteX1" fmla="*/ 246985 w 583095"/>
                  <a:gd name="connsiteY1" fmla="*/ 20 h 529167"/>
                  <a:gd name="connsiteX2" fmla="*/ 539479 w 583095"/>
                  <a:gd name="connsiteY2" fmla="*/ 101223 h 529167"/>
                  <a:gd name="connsiteX3" fmla="*/ 420415 w 583095"/>
                  <a:gd name="connsiteY3" fmla="*/ 466425 h 529167"/>
                  <a:gd name="connsiteX4" fmla="*/ 96966 w 583095"/>
                  <a:gd name="connsiteY4" fmla="*/ 431026 h 529167"/>
                  <a:gd name="connsiteX5" fmla="*/ 6878 w 583095"/>
                  <a:gd name="connsiteY5" fmla="*/ 105986 h 529167"/>
                  <a:gd name="connsiteX0" fmla="*/ 6878 w 583095"/>
                  <a:gd name="connsiteY0" fmla="*/ 116088 h 539269"/>
                  <a:gd name="connsiteX1" fmla="*/ 246985 w 583095"/>
                  <a:gd name="connsiteY1" fmla="*/ 10122 h 539269"/>
                  <a:gd name="connsiteX2" fmla="*/ 539479 w 583095"/>
                  <a:gd name="connsiteY2" fmla="*/ 111325 h 539269"/>
                  <a:gd name="connsiteX3" fmla="*/ 420415 w 583095"/>
                  <a:gd name="connsiteY3" fmla="*/ 476527 h 539269"/>
                  <a:gd name="connsiteX4" fmla="*/ 96966 w 583095"/>
                  <a:gd name="connsiteY4" fmla="*/ 441128 h 539269"/>
                  <a:gd name="connsiteX5" fmla="*/ 6878 w 583095"/>
                  <a:gd name="connsiteY5" fmla="*/ 116088 h 539269"/>
                  <a:gd name="connsiteX0" fmla="*/ 5277 w 607688"/>
                  <a:gd name="connsiteY0" fmla="*/ 164957 h 528780"/>
                  <a:gd name="connsiteX1" fmla="*/ 271578 w 607688"/>
                  <a:gd name="connsiteY1" fmla="*/ 1841 h 528780"/>
                  <a:gd name="connsiteX2" fmla="*/ 564072 w 607688"/>
                  <a:gd name="connsiteY2" fmla="*/ 103044 h 528780"/>
                  <a:gd name="connsiteX3" fmla="*/ 445008 w 607688"/>
                  <a:gd name="connsiteY3" fmla="*/ 468246 h 528780"/>
                  <a:gd name="connsiteX4" fmla="*/ 121559 w 607688"/>
                  <a:gd name="connsiteY4" fmla="*/ 432847 h 528780"/>
                  <a:gd name="connsiteX5" fmla="*/ 5277 w 607688"/>
                  <a:gd name="connsiteY5" fmla="*/ 164957 h 528780"/>
                  <a:gd name="connsiteX0" fmla="*/ 5452 w 610882"/>
                  <a:gd name="connsiteY0" fmla="*/ 164957 h 512609"/>
                  <a:gd name="connsiteX1" fmla="*/ 271753 w 610882"/>
                  <a:gd name="connsiteY1" fmla="*/ 1841 h 512609"/>
                  <a:gd name="connsiteX2" fmla="*/ 564247 w 610882"/>
                  <a:gd name="connsiteY2" fmla="*/ 103044 h 512609"/>
                  <a:gd name="connsiteX3" fmla="*/ 464233 w 610882"/>
                  <a:gd name="connsiteY3" fmla="*/ 446815 h 512609"/>
                  <a:gd name="connsiteX4" fmla="*/ 121734 w 610882"/>
                  <a:gd name="connsiteY4" fmla="*/ 432847 h 512609"/>
                  <a:gd name="connsiteX5" fmla="*/ 5452 w 610882"/>
                  <a:gd name="connsiteY5" fmla="*/ 164957 h 51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882" h="512609">
                    <a:moveTo>
                      <a:pt x="5452" y="164957"/>
                    </a:moveTo>
                    <a:cubicBezTo>
                      <a:pt x="30455" y="93123"/>
                      <a:pt x="178621" y="12160"/>
                      <a:pt x="271753" y="1841"/>
                    </a:cubicBezTo>
                    <a:cubicBezTo>
                      <a:pt x="364885" y="-8478"/>
                      <a:pt x="545264" y="24516"/>
                      <a:pt x="564247" y="103044"/>
                    </a:cubicBezTo>
                    <a:cubicBezTo>
                      <a:pt x="692768" y="364928"/>
                      <a:pt x="520920" y="410501"/>
                      <a:pt x="464233" y="446815"/>
                    </a:cubicBezTo>
                    <a:cubicBezTo>
                      <a:pt x="276578" y="578379"/>
                      <a:pt x="198197" y="479823"/>
                      <a:pt x="121734" y="432847"/>
                    </a:cubicBezTo>
                    <a:cubicBezTo>
                      <a:pt x="45271" y="385871"/>
                      <a:pt x="-19551" y="236791"/>
                      <a:pt x="5452" y="164957"/>
                    </a:cubicBezTo>
                    <a:close/>
                  </a:path>
                </a:pathLst>
              </a:custGeom>
              <a:solidFill>
                <a:schemeClr val="accent3">
                  <a:lumMod val="60000"/>
                  <a:lumOff val="40000"/>
                </a:schemeClr>
              </a:solidFill>
              <a:ln w="9525" cap="flat" cmpd="sng" algn="ctr">
                <a:solidFill>
                  <a:schemeClr val="accent3"/>
                </a:solidFill>
                <a:prstDash val="solid"/>
                <a:round/>
                <a:headEnd type="none" w="med" len="med"/>
                <a:tailEnd type="none" w="med" len="med"/>
              </a:ln>
              <a:effectLst/>
            </p:spPr>
            <p:txBody>
              <a:bodyPr/>
              <a:lstStyle/>
              <a:p>
                <a:pPr marL="0" marR="0" lvl="0" indent="0" algn="l" defTabSz="685800" rtl="0" eaLnBrk="1" fontAlgn="auto" latinLnBrk="0" hangingPunct="1">
                  <a:lnSpc>
                    <a:spcPct val="100000"/>
                  </a:lnSpc>
                  <a:spcBef>
                    <a:spcPts val="0"/>
                  </a:spcBef>
                  <a:spcAft>
                    <a:spcPct val="25000"/>
                  </a:spcAft>
                  <a:buClrTx/>
                  <a:buSzTx/>
                  <a:buFontTx/>
                  <a:buChar char="•"/>
                  <a:tabLst/>
                  <a:defRPr/>
                </a:pPr>
                <a:endParaRPr kumimoji="0" lang="en-US" sz="2700" b="1" i="0" u="none" strike="noStrike" kern="1200" cap="none" spc="0" normalizeH="0" baseline="-25000" noProof="0">
                  <a:ln>
                    <a:noFill/>
                  </a:ln>
                  <a:solidFill>
                    <a:prstClr val="black"/>
                  </a:solidFill>
                  <a:effectLst/>
                  <a:uLnTx/>
                  <a:uFillTx/>
                  <a:latin typeface="Arial"/>
                  <a:ea typeface="+mn-ea"/>
                  <a:cs typeface="+mn-cs"/>
                </a:endParaRPr>
              </a:p>
            </p:txBody>
          </p:sp>
          <p:sp>
            <p:nvSpPr>
              <p:cNvPr id="107" name="Oval 1">
                <a:extLst>
                  <a:ext uri="{FF2B5EF4-FFF2-40B4-BE49-F238E27FC236}">
                    <a16:creationId xmlns:a16="http://schemas.microsoft.com/office/drawing/2014/main" id="{168D6467-E5A1-4D4B-BBBE-0098D447C8B1}"/>
                  </a:ext>
                </a:extLst>
              </p:cNvPr>
              <p:cNvSpPr/>
              <p:nvPr/>
            </p:nvSpPr>
            <p:spPr bwMode="auto">
              <a:xfrm rot="8782274">
                <a:off x="3810082" y="1089353"/>
                <a:ext cx="170730" cy="143387"/>
              </a:xfrm>
              <a:custGeom>
                <a:avLst/>
                <a:gdLst>
                  <a:gd name="connsiteX0" fmla="*/ 0 w 565937"/>
                  <a:gd name="connsiteY0" fmla="*/ 270272 h 540544"/>
                  <a:gd name="connsiteX1" fmla="*/ 282969 w 565937"/>
                  <a:gd name="connsiteY1" fmla="*/ 0 h 540544"/>
                  <a:gd name="connsiteX2" fmla="*/ 565938 w 565937"/>
                  <a:gd name="connsiteY2" fmla="*/ 270272 h 540544"/>
                  <a:gd name="connsiteX3" fmla="*/ 282969 w 565937"/>
                  <a:gd name="connsiteY3" fmla="*/ 540544 h 540544"/>
                  <a:gd name="connsiteX4" fmla="*/ 0 w 565937"/>
                  <a:gd name="connsiteY4" fmla="*/ 270272 h 540544"/>
                  <a:gd name="connsiteX0" fmla="*/ 192 w 566130"/>
                  <a:gd name="connsiteY0" fmla="*/ 229791 h 500063"/>
                  <a:gd name="connsiteX1" fmla="*/ 318880 w 566130"/>
                  <a:gd name="connsiteY1" fmla="*/ 0 h 500063"/>
                  <a:gd name="connsiteX2" fmla="*/ 566130 w 566130"/>
                  <a:gd name="connsiteY2" fmla="*/ 229791 h 500063"/>
                  <a:gd name="connsiteX3" fmla="*/ 283161 w 566130"/>
                  <a:gd name="connsiteY3" fmla="*/ 500063 h 500063"/>
                  <a:gd name="connsiteX4" fmla="*/ 192 w 566130"/>
                  <a:gd name="connsiteY4" fmla="*/ 229791 h 500063"/>
                  <a:gd name="connsiteX0" fmla="*/ 9 w 565947"/>
                  <a:gd name="connsiteY0" fmla="*/ 229791 h 500063"/>
                  <a:gd name="connsiteX1" fmla="*/ 318697 w 565947"/>
                  <a:gd name="connsiteY1" fmla="*/ 0 h 500063"/>
                  <a:gd name="connsiteX2" fmla="*/ 565947 w 565947"/>
                  <a:gd name="connsiteY2" fmla="*/ 229791 h 500063"/>
                  <a:gd name="connsiteX3" fmla="*/ 282978 w 565947"/>
                  <a:gd name="connsiteY3" fmla="*/ 500063 h 500063"/>
                  <a:gd name="connsiteX4" fmla="*/ 9 w 565947"/>
                  <a:gd name="connsiteY4" fmla="*/ 229791 h 500063"/>
                  <a:gd name="connsiteX0" fmla="*/ 8312 w 574250"/>
                  <a:gd name="connsiteY0" fmla="*/ 229791 h 500063"/>
                  <a:gd name="connsiteX1" fmla="*/ 327000 w 574250"/>
                  <a:gd name="connsiteY1" fmla="*/ 0 h 500063"/>
                  <a:gd name="connsiteX2" fmla="*/ 574250 w 574250"/>
                  <a:gd name="connsiteY2" fmla="*/ 229791 h 500063"/>
                  <a:gd name="connsiteX3" fmla="*/ 291281 w 574250"/>
                  <a:gd name="connsiteY3" fmla="*/ 500063 h 500063"/>
                  <a:gd name="connsiteX4" fmla="*/ 8312 w 574250"/>
                  <a:gd name="connsiteY4" fmla="*/ 229791 h 500063"/>
                  <a:gd name="connsiteX0" fmla="*/ 6764 w 629852"/>
                  <a:gd name="connsiteY0" fmla="*/ 230586 h 501524"/>
                  <a:gd name="connsiteX1" fmla="*/ 325452 w 629852"/>
                  <a:gd name="connsiteY1" fmla="*/ 795 h 501524"/>
                  <a:gd name="connsiteX2" fmla="*/ 629852 w 629852"/>
                  <a:gd name="connsiteY2" fmla="*/ 282973 h 501524"/>
                  <a:gd name="connsiteX3" fmla="*/ 289733 w 629852"/>
                  <a:gd name="connsiteY3" fmla="*/ 500858 h 501524"/>
                  <a:gd name="connsiteX4" fmla="*/ 6764 w 629852"/>
                  <a:gd name="connsiteY4" fmla="*/ 230586 h 501524"/>
                  <a:gd name="connsiteX0" fmla="*/ 6764 w 631608"/>
                  <a:gd name="connsiteY0" fmla="*/ 230586 h 501524"/>
                  <a:gd name="connsiteX1" fmla="*/ 325452 w 631608"/>
                  <a:gd name="connsiteY1" fmla="*/ 795 h 501524"/>
                  <a:gd name="connsiteX2" fmla="*/ 629852 w 631608"/>
                  <a:gd name="connsiteY2" fmla="*/ 282973 h 501524"/>
                  <a:gd name="connsiteX3" fmla="*/ 289733 w 631608"/>
                  <a:gd name="connsiteY3" fmla="*/ 500858 h 501524"/>
                  <a:gd name="connsiteX4" fmla="*/ 6764 w 631608"/>
                  <a:gd name="connsiteY4" fmla="*/ 230586 h 501524"/>
                  <a:gd name="connsiteX0" fmla="*/ 6764 w 631473"/>
                  <a:gd name="connsiteY0" fmla="*/ 230586 h 519324"/>
                  <a:gd name="connsiteX1" fmla="*/ 325452 w 631473"/>
                  <a:gd name="connsiteY1" fmla="*/ 795 h 519324"/>
                  <a:gd name="connsiteX2" fmla="*/ 629852 w 631473"/>
                  <a:gd name="connsiteY2" fmla="*/ 282973 h 519324"/>
                  <a:gd name="connsiteX3" fmla="*/ 439351 w 631473"/>
                  <a:gd name="connsiteY3" fmla="*/ 471963 h 519324"/>
                  <a:gd name="connsiteX4" fmla="*/ 289733 w 631473"/>
                  <a:gd name="connsiteY4" fmla="*/ 500858 h 519324"/>
                  <a:gd name="connsiteX5" fmla="*/ 6764 w 631473"/>
                  <a:gd name="connsiteY5" fmla="*/ 230586 h 519324"/>
                  <a:gd name="connsiteX0" fmla="*/ 12323 w 637032"/>
                  <a:gd name="connsiteY0" fmla="*/ 230123 h 487485"/>
                  <a:gd name="connsiteX1" fmla="*/ 331011 w 637032"/>
                  <a:gd name="connsiteY1" fmla="*/ 332 h 487485"/>
                  <a:gd name="connsiteX2" fmla="*/ 635411 w 637032"/>
                  <a:gd name="connsiteY2" fmla="*/ 282510 h 487485"/>
                  <a:gd name="connsiteX3" fmla="*/ 444910 w 637032"/>
                  <a:gd name="connsiteY3" fmla="*/ 471500 h 487485"/>
                  <a:gd name="connsiteX4" fmla="*/ 121461 w 637032"/>
                  <a:gd name="connsiteY4" fmla="*/ 436101 h 487485"/>
                  <a:gd name="connsiteX5" fmla="*/ 12323 w 637032"/>
                  <a:gd name="connsiteY5" fmla="*/ 230123 h 487485"/>
                  <a:gd name="connsiteX0" fmla="*/ 12323 w 637032"/>
                  <a:gd name="connsiteY0" fmla="*/ 230123 h 529763"/>
                  <a:gd name="connsiteX1" fmla="*/ 331011 w 637032"/>
                  <a:gd name="connsiteY1" fmla="*/ 332 h 529763"/>
                  <a:gd name="connsiteX2" fmla="*/ 635411 w 637032"/>
                  <a:gd name="connsiteY2" fmla="*/ 282510 h 529763"/>
                  <a:gd name="connsiteX3" fmla="*/ 444910 w 637032"/>
                  <a:gd name="connsiteY3" fmla="*/ 471500 h 529763"/>
                  <a:gd name="connsiteX4" fmla="*/ 121461 w 637032"/>
                  <a:gd name="connsiteY4" fmla="*/ 436101 h 529763"/>
                  <a:gd name="connsiteX5" fmla="*/ 12323 w 637032"/>
                  <a:gd name="connsiteY5" fmla="*/ 230123 h 529763"/>
                  <a:gd name="connsiteX0" fmla="*/ 14239 w 638948"/>
                  <a:gd name="connsiteY0" fmla="*/ 230123 h 532941"/>
                  <a:gd name="connsiteX1" fmla="*/ 332927 w 638948"/>
                  <a:gd name="connsiteY1" fmla="*/ 332 h 532941"/>
                  <a:gd name="connsiteX2" fmla="*/ 637327 w 638948"/>
                  <a:gd name="connsiteY2" fmla="*/ 282510 h 532941"/>
                  <a:gd name="connsiteX3" fmla="*/ 446826 w 638948"/>
                  <a:gd name="connsiteY3" fmla="*/ 471500 h 532941"/>
                  <a:gd name="connsiteX4" fmla="*/ 123377 w 638948"/>
                  <a:gd name="connsiteY4" fmla="*/ 436101 h 532941"/>
                  <a:gd name="connsiteX5" fmla="*/ 14239 w 638948"/>
                  <a:gd name="connsiteY5" fmla="*/ 230123 h 532941"/>
                  <a:gd name="connsiteX0" fmla="*/ 8227 w 632936"/>
                  <a:gd name="connsiteY0" fmla="*/ 230123 h 527774"/>
                  <a:gd name="connsiteX1" fmla="*/ 326915 w 632936"/>
                  <a:gd name="connsiteY1" fmla="*/ 332 h 527774"/>
                  <a:gd name="connsiteX2" fmla="*/ 631315 w 632936"/>
                  <a:gd name="connsiteY2" fmla="*/ 282510 h 527774"/>
                  <a:gd name="connsiteX3" fmla="*/ 440814 w 632936"/>
                  <a:gd name="connsiteY3" fmla="*/ 471500 h 527774"/>
                  <a:gd name="connsiteX4" fmla="*/ 117365 w 632936"/>
                  <a:gd name="connsiteY4" fmla="*/ 436101 h 527774"/>
                  <a:gd name="connsiteX5" fmla="*/ 8227 w 632936"/>
                  <a:gd name="connsiteY5" fmla="*/ 230123 h 527774"/>
                  <a:gd name="connsiteX0" fmla="*/ 10686 w 616345"/>
                  <a:gd name="connsiteY0" fmla="*/ 117496 h 540677"/>
                  <a:gd name="connsiteX1" fmla="*/ 310324 w 616345"/>
                  <a:gd name="connsiteY1" fmla="*/ 6767 h 540677"/>
                  <a:gd name="connsiteX2" fmla="*/ 614724 w 616345"/>
                  <a:gd name="connsiteY2" fmla="*/ 288945 h 540677"/>
                  <a:gd name="connsiteX3" fmla="*/ 424223 w 616345"/>
                  <a:gd name="connsiteY3" fmla="*/ 477935 h 540677"/>
                  <a:gd name="connsiteX4" fmla="*/ 100774 w 616345"/>
                  <a:gd name="connsiteY4" fmla="*/ 442536 h 540677"/>
                  <a:gd name="connsiteX5" fmla="*/ 10686 w 616345"/>
                  <a:gd name="connsiteY5" fmla="*/ 117496 h 540677"/>
                  <a:gd name="connsiteX0" fmla="*/ 25425 w 631084"/>
                  <a:gd name="connsiteY0" fmla="*/ 124841 h 548022"/>
                  <a:gd name="connsiteX1" fmla="*/ 325063 w 631084"/>
                  <a:gd name="connsiteY1" fmla="*/ 14112 h 548022"/>
                  <a:gd name="connsiteX2" fmla="*/ 629463 w 631084"/>
                  <a:gd name="connsiteY2" fmla="*/ 296290 h 548022"/>
                  <a:gd name="connsiteX3" fmla="*/ 438962 w 631084"/>
                  <a:gd name="connsiteY3" fmla="*/ 485280 h 548022"/>
                  <a:gd name="connsiteX4" fmla="*/ 115513 w 631084"/>
                  <a:gd name="connsiteY4" fmla="*/ 449881 h 548022"/>
                  <a:gd name="connsiteX5" fmla="*/ 25425 w 631084"/>
                  <a:gd name="connsiteY5" fmla="*/ 124841 h 548022"/>
                  <a:gd name="connsiteX0" fmla="*/ 25425 w 560835"/>
                  <a:gd name="connsiteY0" fmla="*/ 112018 h 535199"/>
                  <a:gd name="connsiteX1" fmla="*/ 325063 w 560835"/>
                  <a:gd name="connsiteY1" fmla="*/ 1289 h 535199"/>
                  <a:gd name="connsiteX2" fmla="*/ 558026 w 560835"/>
                  <a:gd name="connsiteY2" fmla="*/ 107255 h 535199"/>
                  <a:gd name="connsiteX3" fmla="*/ 438962 w 560835"/>
                  <a:gd name="connsiteY3" fmla="*/ 472457 h 535199"/>
                  <a:gd name="connsiteX4" fmla="*/ 115513 w 560835"/>
                  <a:gd name="connsiteY4" fmla="*/ 437058 h 535199"/>
                  <a:gd name="connsiteX5" fmla="*/ 25425 w 560835"/>
                  <a:gd name="connsiteY5" fmla="*/ 112018 h 535199"/>
                  <a:gd name="connsiteX0" fmla="*/ 25425 w 601642"/>
                  <a:gd name="connsiteY0" fmla="*/ 112018 h 535199"/>
                  <a:gd name="connsiteX1" fmla="*/ 325063 w 601642"/>
                  <a:gd name="connsiteY1" fmla="*/ 1289 h 535199"/>
                  <a:gd name="connsiteX2" fmla="*/ 558026 w 601642"/>
                  <a:gd name="connsiteY2" fmla="*/ 107255 h 535199"/>
                  <a:gd name="connsiteX3" fmla="*/ 438962 w 601642"/>
                  <a:gd name="connsiteY3" fmla="*/ 472457 h 535199"/>
                  <a:gd name="connsiteX4" fmla="*/ 115513 w 601642"/>
                  <a:gd name="connsiteY4" fmla="*/ 437058 h 535199"/>
                  <a:gd name="connsiteX5" fmla="*/ 25425 w 601642"/>
                  <a:gd name="connsiteY5" fmla="*/ 112018 h 535199"/>
                  <a:gd name="connsiteX0" fmla="*/ 6878 w 583095"/>
                  <a:gd name="connsiteY0" fmla="*/ 105986 h 529167"/>
                  <a:gd name="connsiteX1" fmla="*/ 246985 w 583095"/>
                  <a:gd name="connsiteY1" fmla="*/ 20 h 529167"/>
                  <a:gd name="connsiteX2" fmla="*/ 539479 w 583095"/>
                  <a:gd name="connsiteY2" fmla="*/ 101223 h 529167"/>
                  <a:gd name="connsiteX3" fmla="*/ 420415 w 583095"/>
                  <a:gd name="connsiteY3" fmla="*/ 466425 h 529167"/>
                  <a:gd name="connsiteX4" fmla="*/ 96966 w 583095"/>
                  <a:gd name="connsiteY4" fmla="*/ 431026 h 529167"/>
                  <a:gd name="connsiteX5" fmla="*/ 6878 w 583095"/>
                  <a:gd name="connsiteY5" fmla="*/ 105986 h 529167"/>
                  <a:gd name="connsiteX0" fmla="*/ 6878 w 583095"/>
                  <a:gd name="connsiteY0" fmla="*/ 116088 h 539269"/>
                  <a:gd name="connsiteX1" fmla="*/ 246985 w 583095"/>
                  <a:gd name="connsiteY1" fmla="*/ 10122 h 539269"/>
                  <a:gd name="connsiteX2" fmla="*/ 539479 w 583095"/>
                  <a:gd name="connsiteY2" fmla="*/ 111325 h 539269"/>
                  <a:gd name="connsiteX3" fmla="*/ 420415 w 583095"/>
                  <a:gd name="connsiteY3" fmla="*/ 476527 h 539269"/>
                  <a:gd name="connsiteX4" fmla="*/ 96966 w 583095"/>
                  <a:gd name="connsiteY4" fmla="*/ 441128 h 539269"/>
                  <a:gd name="connsiteX5" fmla="*/ 6878 w 583095"/>
                  <a:gd name="connsiteY5" fmla="*/ 116088 h 539269"/>
                  <a:gd name="connsiteX0" fmla="*/ 5277 w 607688"/>
                  <a:gd name="connsiteY0" fmla="*/ 164957 h 528780"/>
                  <a:gd name="connsiteX1" fmla="*/ 271578 w 607688"/>
                  <a:gd name="connsiteY1" fmla="*/ 1841 h 528780"/>
                  <a:gd name="connsiteX2" fmla="*/ 564072 w 607688"/>
                  <a:gd name="connsiteY2" fmla="*/ 103044 h 528780"/>
                  <a:gd name="connsiteX3" fmla="*/ 445008 w 607688"/>
                  <a:gd name="connsiteY3" fmla="*/ 468246 h 528780"/>
                  <a:gd name="connsiteX4" fmla="*/ 121559 w 607688"/>
                  <a:gd name="connsiteY4" fmla="*/ 432847 h 528780"/>
                  <a:gd name="connsiteX5" fmla="*/ 5277 w 607688"/>
                  <a:gd name="connsiteY5" fmla="*/ 164957 h 528780"/>
                  <a:gd name="connsiteX0" fmla="*/ 5452 w 610882"/>
                  <a:gd name="connsiteY0" fmla="*/ 164957 h 512609"/>
                  <a:gd name="connsiteX1" fmla="*/ 271753 w 610882"/>
                  <a:gd name="connsiteY1" fmla="*/ 1841 h 512609"/>
                  <a:gd name="connsiteX2" fmla="*/ 564247 w 610882"/>
                  <a:gd name="connsiteY2" fmla="*/ 103044 h 512609"/>
                  <a:gd name="connsiteX3" fmla="*/ 464233 w 610882"/>
                  <a:gd name="connsiteY3" fmla="*/ 446815 h 512609"/>
                  <a:gd name="connsiteX4" fmla="*/ 121734 w 610882"/>
                  <a:gd name="connsiteY4" fmla="*/ 432847 h 512609"/>
                  <a:gd name="connsiteX5" fmla="*/ 5452 w 610882"/>
                  <a:gd name="connsiteY5" fmla="*/ 164957 h 51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882" h="512609">
                    <a:moveTo>
                      <a:pt x="5452" y="164957"/>
                    </a:moveTo>
                    <a:cubicBezTo>
                      <a:pt x="30455" y="93123"/>
                      <a:pt x="178621" y="12160"/>
                      <a:pt x="271753" y="1841"/>
                    </a:cubicBezTo>
                    <a:cubicBezTo>
                      <a:pt x="364885" y="-8478"/>
                      <a:pt x="545264" y="24516"/>
                      <a:pt x="564247" y="103044"/>
                    </a:cubicBezTo>
                    <a:cubicBezTo>
                      <a:pt x="692768" y="364928"/>
                      <a:pt x="520920" y="410501"/>
                      <a:pt x="464233" y="446815"/>
                    </a:cubicBezTo>
                    <a:cubicBezTo>
                      <a:pt x="276578" y="578379"/>
                      <a:pt x="198197" y="479823"/>
                      <a:pt x="121734" y="432847"/>
                    </a:cubicBezTo>
                    <a:cubicBezTo>
                      <a:pt x="45271" y="385871"/>
                      <a:pt x="-19551" y="236791"/>
                      <a:pt x="5452" y="164957"/>
                    </a:cubicBezTo>
                    <a:close/>
                  </a:path>
                </a:pathLst>
              </a:custGeom>
              <a:solidFill>
                <a:schemeClr val="accent3">
                  <a:lumMod val="60000"/>
                  <a:lumOff val="40000"/>
                </a:schemeClr>
              </a:solidFill>
              <a:ln w="9525" cap="flat" cmpd="sng" algn="ctr">
                <a:solidFill>
                  <a:schemeClr val="accent3"/>
                </a:solidFill>
                <a:prstDash val="solid"/>
                <a:round/>
                <a:headEnd type="none" w="med" len="med"/>
                <a:tailEnd type="none" w="med" len="med"/>
              </a:ln>
              <a:effectLst/>
            </p:spPr>
            <p:txBody>
              <a:bodyPr/>
              <a:lstStyle/>
              <a:p>
                <a:pPr marL="0" marR="0" lvl="0" indent="0" algn="l" defTabSz="685800" rtl="0" eaLnBrk="1" fontAlgn="auto" latinLnBrk="0" hangingPunct="1">
                  <a:lnSpc>
                    <a:spcPct val="100000"/>
                  </a:lnSpc>
                  <a:spcBef>
                    <a:spcPts val="0"/>
                  </a:spcBef>
                  <a:spcAft>
                    <a:spcPct val="25000"/>
                  </a:spcAft>
                  <a:buClrTx/>
                  <a:buSzTx/>
                  <a:buFontTx/>
                  <a:buChar char="•"/>
                  <a:tabLst/>
                  <a:defRPr/>
                </a:pPr>
                <a:endParaRPr kumimoji="0" lang="en-US" sz="2700" b="1" i="0" u="none" strike="noStrike" kern="1200" cap="none" spc="0" normalizeH="0" baseline="-25000" noProof="0">
                  <a:ln>
                    <a:noFill/>
                  </a:ln>
                  <a:solidFill>
                    <a:prstClr val="black"/>
                  </a:solidFill>
                  <a:effectLst/>
                  <a:uLnTx/>
                  <a:uFillTx/>
                  <a:latin typeface="Arial"/>
                  <a:ea typeface="+mn-ea"/>
                  <a:cs typeface="+mn-cs"/>
                </a:endParaRPr>
              </a:p>
            </p:txBody>
          </p:sp>
          <p:sp>
            <p:nvSpPr>
              <p:cNvPr id="108" name="Freeform 5">
                <a:extLst>
                  <a:ext uri="{FF2B5EF4-FFF2-40B4-BE49-F238E27FC236}">
                    <a16:creationId xmlns:a16="http://schemas.microsoft.com/office/drawing/2014/main" id="{74937803-9110-E74C-9297-68D444ADD3F4}"/>
                  </a:ext>
                </a:extLst>
              </p:cNvPr>
              <p:cNvSpPr>
                <a:spLocks/>
              </p:cNvSpPr>
              <p:nvPr/>
            </p:nvSpPr>
            <p:spPr bwMode="auto">
              <a:xfrm>
                <a:off x="3920339" y="1059507"/>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09" name="Freeform 5">
                <a:extLst>
                  <a:ext uri="{FF2B5EF4-FFF2-40B4-BE49-F238E27FC236}">
                    <a16:creationId xmlns:a16="http://schemas.microsoft.com/office/drawing/2014/main" id="{EC71B669-958D-DF41-976B-3F5604C412C0}"/>
                  </a:ext>
                </a:extLst>
              </p:cNvPr>
              <p:cNvSpPr>
                <a:spLocks/>
              </p:cNvSpPr>
              <p:nvPr/>
            </p:nvSpPr>
            <p:spPr bwMode="auto">
              <a:xfrm>
                <a:off x="3692675" y="1046373"/>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10" name="macrophage">
                <a:extLst>
                  <a:ext uri="{FF2B5EF4-FFF2-40B4-BE49-F238E27FC236}">
                    <a16:creationId xmlns:a16="http://schemas.microsoft.com/office/drawing/2014/main" id="{89B66594-1D2A-FE42-89FB-ADD7BEDBD91F}"/>
                  </a:ext>
                </a:extLst>
              </p:cNvPr>
              <p:cNvSpPr>
                <a:spLocks/>
              </p:cNvSpPr>
              <p:nvPr/>
            </p:nvSpPr>
            <p:spPr bwMode="auto">
              <a:xfrm rot="4205405">
                <a:off x="3688763" y="1187254"/>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111" name="macrophage">
                <a:extLst>
                  <a:ext uri="{FF2B5EF4-FFF2-40B4-BE49-F238E27FC236}">
                    <a16:creationId xmlns:a16="http://schemas.microsoft.com/office/drawing/2014/main" id="{184C1BF4-2F74-544E-93C8-3EE46F9E0AD3}"/>
                  </a:ext>
                </a:extLst>
              </p:cNvPr>
              <p:cNvSpPr>
                <a:spLocks/>
              </p:cNvSpPr>
              <p:nvPr/>
            </p:nvSpPr>
            <p:spPr bwMode="auto">
              <a:xfrm rot="4205405">
                <a:off x="3963775" y="1240887"/>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112" name="Freeform 5">
                <a:extLst>
                  <a:ext uri="{FF2B5EF4-FFF2-40B4-BE49-F238E27FC236}">
                    <a16:creationId xmlns:a16="http://schemas.microsoft.com/office/drawing/2014/main" id="{4106F580-890A-9F4B-8290-2836290428EC}"/>
                  </a:ext>
                </a:extLst>
              </p:cNvPr>
              <p:cNvSpPr>
                <a:spLocks/>
              </p:cNvSpPr>
              <p:nvPr/>
            </p:nvSpPr>
            <p:spPr bwMode="auto">
              <a:xfrm>
                <a:off x="3847904" y="954826"/>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13" name="Oval 112">
                <a:extLst>
                  <a:ext uri="{FF2B5EF4-FFF2-40B4-BE49-F238E27FC236}">
                    <a16:creationId xmlns:a16="http://schemas.microsoft.com/office/drawing/2014/main" id="{824D4D72-4BFC-1149-8C7A-26E53C507686}"/>
                  </a:ext>
                </a:extLst>
              </p:cNvPr>
              <p:cNvSpPr>
                <a:spLocks noChangeArrowheads="1"/>
              </p:cNvSpPr>
              <p:nvPr/>
            </p:nvSpPr>
            <p:spPr bwMode="auto">
              <a:xfrm rot="5400000" flipV="1">
                <a:off x="3686824" y="1315214"/>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114" name="Oval 113">
                <a:extLst>
                  <a:ext uri="{FF2B5EF4-FFF2-40B4-BE49-F238E27FC236}">
                    <a16:creationId xmlns:a16="http://schemas.microsoft.com/office/drawing/2014/main" id="{0F2298F8-A750-3A4E-829C-301449F0DD89}"/>
                  </a:ext>
                </a:extLst>
              </p:cNvPr>
              <p:cNvSpPr>
                <a:spLocks noChangeArrowheads="1"/>
              </p:cNvSpPr>
              <p:nvPr/>
            </p:nvSpPr>
            <p:spPr bwMode="auto">
              <a:xfrm rot="5400000" flipV="1">
                <a:off x="3804251" y="1263350"/>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115" name="Oval 114">
                <a:extLst>
                  <a:ext uri="{FF2B5EF4-FFF2-40B4-BE49-F238E27FC236}">
                    <a16:creationId xmlns:a16="http://schemas.microsoft.com/office/drawing/2014/main" id="{9DFFA385-50B3-7944-8511-431C2114AA50}"/>
                  </a:ext>
                </a:extLst>
              </p:cNvPr>
              <p:cNvSpPr>
                <a:spLocks noChangeArrowheads="1"/>
              </p:cNvSpPr>
              <p:nvPr/>
            </p:nvSpPr>
            <p:spPr bwMode="auto">
              <a:xfrm rot="5400000" flipV="1">
                <a:off x="3933148" y="1369613"/>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116" name="Oval 57">
                <a:extLst>
                  <a:ext uri="{FF2B5EF4-FFF2-40B4-BE49-F238E27FC236}">
                    <a16:creationId xmlns:a16="http://schemas.microsoft.com/office/drawing/2014/main" id="{CB139D48-6964-8E4C-A488-347C988613CA}"/>
                  </a:ext>
                </a:extLst>
              </p:cNvPr>
              <p:cNvSpPr/>
              <p:nvPr/>
            </p:nvSpPr>
            <p:spPr bwMode="auto">
              <a:xfrm rot="18851715">
                <a:off x="3748243" y="1468563"/>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17" name="Oval 116">
                <a:extLst>
                  <a:ext uri="{FF2B5EF4-FFF2-40B4-BE49-F238E27FC236}">
                    <a16:creationId xmlns:a16="http://schemas.microsoft.com/office/drawing/2014/main" id="{C07C8E95-B66F-4F4C-8EAB-C6ADC486A9FB}"/>
                  </a:ext>
                </a:extLst>
              </p:cNvPr>
              <p:cNvSpPr>
                <a:spLocks noChangeAspect="1"/>
              </p:cNvSpPr>
              <p:nvPr/>
            </p:nvSpPr>
            <p:spPr>
              <a:xfrm>
                <a:off x="3609987" y="1365986"/>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18" name="Oval 117">
                <a:extLst>
                  <a:ext uri="{FF2B5EF4-FFF2-40B4-BE49-F238E27FC236}">
                    <a16:creationId xmlns:a16="http://schemas.microsoft.com/office/drawing/2014/main" id="{7A0C61A5-3DC8-4E42-AE9D-FE9F2EA18D6F}"/>
                  </a:ext>
                </a:extLst>
              </p:cNvPr>
              <p:cNvSpPr>
                <a:spLocks noChangeAspect="1"/>
              </p:cNvSpPr>
              <p:nvPr/>
            </p:nvSpPr>
            <p:spPr>
              <a:xfrm>
                <a:off x="3950281" y="1319321"/>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19" name="Oval 118">
                <a:extLst>
                  <a:ext uri="{FF2B5EF4-FFF2-40B4-BE49-F238E27FC236}">
                    <a16:creationId xmlns:a16="http://schemas.microsoft.com/office/drawing/2014/main" id="{DB41415B-B3C7-9A49-A5D6-541F35F44533}"/>
                  </a:ext>
                </a:extLst>
              </p:cNvPr>
              <p:cNvSpPr>
                <a:spLocks noChangeAspect="1"/>
              </p:cNvSpPr>
              <p:nvPr/>
            </p:nvSpPr>
            <p:spPr>
              <a:xfrm>
                <a:off x="3792710" y="1362260"/>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20" name="Oval 119">
                <a:extLst>
                  <a:ext uri="{FF2B5EF4-FFF2-40B4-BE49-F238E27FC236}">
                    <a16:creationId xmlns:a16="http://schemas.microsoft.com/office/drawing/2014/main" id="{5B7BF81E-19DF-5C4B-949B-1D4388C56946}"/>
                  </a:ext>
                </a:extLst>
              </p:cNvPr>
              <p:cNvSpPr>
                <a:spLocks noChangeAspect="1"/>
              </p:cNvSpPr>
              <p:nvPr/>
            </p:nvSpPr>
            <p:spPr>
              <a:xfrm>
                <a:off x="3750582" y="1275245"/>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21" name="Oval 120">
                <a:extLst>
                  <a:ext uri="{FF2B5EF4-FFF2-40B4-BE49-F238E27FC236}">
                    <a16:creationId xmlns:a16="http://schemas.microsoft.com/office/drawing/2014/main" id="{163DB1A3-3C31-EC49-A08B-5760408D5942}"/>
                  </a:ext>
                </a:extLst>
              </p:cNvPr>
              <p:cNvSpPr>
                <a:spLocks noChangeAspect="1"/>
              </p:cNvSpPr>
              <p:nvPr/>
            </p:nvSpPr>
            <p:spPr>
              <a:xfrm>
                <a:off x="3871239" y="1404031"/>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22" name="Oval 121">
                <a:extLst>
                  <a:ext uri="{FF2B5EF4-FFF2-40B4-BE49-F238E27FC236}">
                    <a16:creationId xmlns:a16="http://schemas.microsoft.com/office/drawing/2014/main" id="{70A123AE-81E9-DE4B-87BE-3F038930C040}"/>
                  </a:ext>
                </a:extLst>
              </p:cNvPr>
              <p:cNvSpPr>
                <a:spLocks noChangeAspect="1"/>
              </p:cNvSpPr>
              <p:nvPr/>
            </p:nvSpPr>
            <p:spPr>
              <a:xfrm>
                <a:off x="3911585" y="1224846"/>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23" name="Oval 122">
                <a:extLst>
                  <a:ext uri="{FF2B5EF4-FFF2-40B4-BE49-F238E27FC236}">
                    <a16:creationId xmlns:a16="http://schemas.microsoft.com/office/drawing/2014/main" id="{A836C891-67CE-4346-9BBC-71404BB3694E}"/>
                  </a:ext>
                </a:extLst>
              </p:cNvPr>
              <p:cNvSpPr>
                <a:spLocks noChangeAspect="1"/>
              </p:cNvSpPr>
              <p:nvPr/>
            </p:nvSpPr>
            <p:spPr>
              <a:xfrm>
                <a:off x="4035734" y="1350832"/>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24" name="Oval 123">
                <a:extLst>
                  <a:ext uri="{FF2B5EF4-FFF2-40B4-BE49-F238E27FC236}">
                    <a16:creationId xmlns:a16="http://schemas.microsoft.com/office/drawing/2014/main" id="{7CC2235D-81D0-4746-9F13-141C937B0E85}"/>
                  </a:ext>
                </a:extLst>
              </p:cNvPr>
              <p:cNvSpPr>
                <a:spLocks noChangeAspect="1"/>
              </p:cNvSpPr>
              <p:nvPr/>
            </p:nvSpPr>
            <p:spPr>
              <a:xfrm>
                <a:off x="3706811" y="1429022"/>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25" name="Oval 124">
                <a:extLst>
                  <a:ext uri="{FF2B5EF4-FFF2-40B4-BE49-F238E27FC236}">
                    <a16:creationId xmlns:a16="http://schemas.microsoft.com/office/drawing/2014/main" id="{9C7EDEFD-4BF9-B342-96A2-7AAB8D2D5F1E}"/>
                  </a:ext>
                </a:extLst>
              </p:cNvPr>
              <p:cNvSpPr>
                <a:spLocks noChangeAspect="1"/>
              </p:cNvSpPr>
              <p:nvPr/>
            </p:nvSpPr>
            <p:spPr>
              <a:xfrm>
                <a:off x="3681347" y="1303831"/>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26" name="Oval 125">
                <a:extLst>
                  <a:ext uri="{FF2B5EF4-FFF2-40B4-BE49-F238E27FC236}">
                    <a16:creationId xmlns:a16="http://schemas.microsoft.com/office/drawing/2014/main" id="{E3AD983D-6D86-7A49-BBBF-CA223F64F4C8}"/>
                  </a:ext>
                </a:extLst>
              </p:cNvPr>
              <p:cNvSpPr>
                <a:spLocks noChangeAspect="1"/>
              </p:cNvSpPr>
              <p:nvPr/>
            </p:nvSpPr>
            <p:spPr>
              <a:xfrm>
                <a:off x="3894361" y="1290312"/>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27" name="Oval 126">
                <a:extLst>
                  <a:ext uri="{FF2B5EF4-FFF2-40B4-BE49-F238E27FC236}">
                    <a16:creationId xmlns:a16="http://schemas.microsoft.com/office/drawing/2014/main" id="{3682CF7C-AFF5-3F4A-B756-6A9AB1B4EA33}"/>
                  </a:ext>
                </a:extLst>
              </p:cNvPr>
              <p:cNvSpPr>
                <a:spLocks noChangeAspect="1"/>
              </p:cNvSpPr>
              <p:nvPr/>
            </p:nvSpPr>
            <p:spPr>
              <a:xfrm>
                <a:off x="3794134" y="1218890"/>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28" name="Oval 127">
                <a:extLst>
                  <a:ext uri="{FF2B5EF4-FFF2-40B4-BE49-F238E27FC236}">
                    <a16:creationId xmlns:a16="http://schemas.microsoft.com/office/drawing/2014/main" id="{D9B33844-D140-E746-907B-94ABD8204D63}"/>
                  </a:ext>
                </a:extLst>
              </p:cNvPr>
              <p:cNvSpPr>
                <a:spLocks noChangeAspect="1"/>
              </p:cNvSpPr>
              <p:nvPr/>
            </p:nvSpPr>
            <p:spPr>
              <a:xfrm>
                <a:off x="3991809" y="1261559"/>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29" name="Oval 128">
                <a:extLst>
                  <a:ext uri="{FF2B5EF4-FFF2-40B4-BE49-F238E27FC236}">
                    <a16:creationId xmlns:a16="http://schemas.microsoft.com/office/drawing/2014/main" id="{0AC08B74-EEE8-AE49-BD09-4F6AD4380D63}"/>
                  </a:ext>
                </a:extLst>
              </p:cNvPr>
              <p:cNvSpPr>
                <a:spLocks noChangeAspect="1"/>
              </p:cNvSpPr>
              <p:nvPr/>
            </p:nvSpPr>
            <p:spPr>
              <a:xfrm>
                <a:off x="4076169" y="1280826"/>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grpSp>
        <p:sp>
          <p:nvSpPr>
            <p:cNvPr id="130" name="TextBox 129">
              <a:extLst>
                <a:ext uri="{FF2B5EF4-FFF2-40B4-BE49-F238E27FC236}">
                  <a16:creationId xmlns:a16="http://schemas.microsoft.com/office/drawing/2014/main" id="{19269D68-311D-9A49-87D7-22B81661052D}"/>
                </a:ext>
              </a:extLst>
            </p:cNvPr>
            <p:cNvSpPr txBox="1"/>
            <p:nvPr/>
          </p:nvSpPr>
          <p:spPr>
            <a:xfrm>
              <a:off x="5923952" y="2306562"/>
              <a:ext cx="1454244" cy="230833"/>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000000"/>
                  </a:solidFill>
                  <a:effectLst/>
                  <a:uLnTx/>
                  <a:uFillTx/>
                  <a:latin typeface="Arial"/>
                  <a:ea typeface="+mn-ea"/>
                  <a:cs typeface="+mn-cs"/>
                </a:rPr>
                <a:t>Fibrous Cap Formation</a:t>
              </a:r>
            </a:p>
          </p:txBody>
        </p:sp>
        <p:grpSp>
          <p:nvGrpSpPr>
            <p:cNvPr id="131" name="Group 130">
              <a:extLst>
                <a:ext uri="{FF2B5EF4-FFF2-40B4-BE49-F238E27FC236}">
                  <a16:creationId xmlns:a16="http://schemas.microsoft.com/office/drawing/2014/main" id="{0797D5B2-BD46-C64B-830C-1D24F9D6EC7B}"/>
                </a:ext>
              </a:extLst>
            </p:cNvPr>
            <p:cNvGrpSpPr/>
            <p:nvPr/>
          </p:nvGrpSpPr>
          <p:grpSpPr>
            <a:xfrm>
              <a:off x="5911400" y="1614579"/>
              <a:ext cx="1390571" cy="722866"/>
              <a:chOff x="606965" y="3422867"/>
              <a:chExt cx="1583558" cy="820522"/>
            </a:xfrm>
          </p:grpSpPr>
          <p:sp>
            <p:nvSpPr>
              <p:cNvPr id="132" name="Freeform 131">
                <a:extLst>
                  <a:ext uri="{FF2B5EF4-FFF2-40B4-BE49-F238E27FC236}">
                    <a16:creationId xmlns:a16="http://schemas.microsoft.com/office/drawing/2014/main" id="{2E6F6423-570E-034A-9853-15833D0F280D}"/>
                  </a:ext>
                </a:extLst>
              </p:cNvPr>
              <p:cNvSpPr/>
              <p:nvPr/>
            </p:nvSpPr>
            <p:spPr>
              <a:xfrm rot="10800000">
                <a:off x="606965" y="3451610"/>
                <a:ext cx="1583558" cy="791779"/>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Lst>
                <a:ahLst/>
                <a:cxnLst>
                  <a:cxn ang="0">
                    <a:pos x="connsiteX0" y="connsiteY0"/>
                  </a:cxn>
                  <a:cxn ang="0">
                    <a:pos x="connsiteX1" y="connsiteY1"/>
                  </a:cxn>
                  <a:cxn ang="0">
                    <a:pos x="connsiteX2" y="connsiteY2"/>
                  </a:cxn>
                  <a:cxn ang="0">
                    <a:pos x="connsiteX3" y="connsiteY3"/>
                  </a:cxn>
                </a:cxnLst>
                <a:rect l="l" t="t" r="r" b="b"/>
                <a:pathLst>
                  <a:path w="1737360" h="868680">
                    <a:moveTo>
                      <a:pt x="868680" y="0"/>
                    </a:moveTo>
                    <a:cubicBezTo>
                      <a:pt x="1348439" y="0"/>
                      <a:pt x="1737360" y="388921"/>
                      <a:pt x="1737360" y="868680"/>
                    </a:cubicBezTo>
                    <a:lnTo>
                      <a:pt x="0" y="868680"/>
                    </a:lnTo>
                    <a:cubicBezTo>
                      <a:pt x="0" y="388921"/>
                      <a:pt x="388921" y="0"/>
                      <a:pt x="868680" y="0"/>
                    </a:cubicBezTo>
                    <a:close/>
                  </a:path>
                </a:pathLst>
              </a:custGeom>
              <a:solidFill>
                <a:srgbClr val="E5D0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33" name="Freeform 132">
                <a:extLst>
                  <a:ext uri="{FF2B5EF4-FFF2-40B4-BE49-F238E27FC236}">
                    <a16:creationId xmlns:a16="http://schemas.microsoft.com/office/drawing/2014/main" id="{B1AC9A88-82F5-5C49-8CF7-B75B5642DFF1}"/>
                  </a:ext>
                </a:extLst>
              </p:cNvPr>
              <p:cNvSpPr/>
              <p:nvPr/>
            </p:nvSpPr>
            <p:spPr>
              <a:xfrm rot="10800000">
                <a:off x="783097" y="3451610"/>
                <a:ext cx="1223966" cy="611984"/>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 name="connsiteX0" fmla="*/ 868680 w 1737360"/>
                  <a:gd name="connsiteY0" fmla="*/ 0 h 872476"/>
                  <a:gd name="connsiteX1" fmla="*/ 1737360 w 1737360"/>
                  <a:gd name="connsiteY1" fmla="*/ 868680 h 872476"/>
                  <a:gd name="connsiteX2" fmla="*/ 921526 w 1737360"/>
                  <a:gd name="connsiteY2" fmla="*/ 872476 h 872476"/>
                  <a:gd name="connsiteX3" fmla="*/ 0 w 1737360"/>
                  <a:gd name="connsiteY3" fmla="*/ 868680 h 872476"/>
                  <a:gd name="connsiteX4" fmla="*/ 868680 w 1737360"/>
                  <a:gd name="connsiteY4" fmla="*/ 0 h 872476"/>
                  <a:gd name="connsiteX0" fmla="*/ 921526 w 1737360"/>
                  <a:gd name="connsiteY0" fmla="*/ 872476 h 984431"/>
                  <a:gd name="connsiteX1" fmla="*/ 0 w 1737360"/>
                  <a:gd name="connsiteY1" fmla="*/ 868680 h 984431"/>
                  <a:gd name="connsiteX2" fmla="*/ 868680 w 1737360"/>
                  <a:gd name="connsiteY2" fmla="*/ 0 h 984431"/>
                  <a:gd name="connsiteX3" fmla="*/ 1737360 w 1737360"/>
                  <a:gd name="connsiteY3" fmla="*/ 868680 h 984431"/>
                  <a:gd name="connsiteX4" fmla="*/ 1033481 w 1737360"/>
                  <a:gd name="connsiteY4" fmla="*/ 984431 h 984431"/>
                  <a:gd name="connsiteX0" fmla="*/ 921526 w 1737360"/>
                  <a:gd name="connsiteY0" fmla="*/ 872476 h 872476"/>
                  <a:gd name="connsiteX1" fmla="*/ 0 w 1737360"/>
                  <a:gd name="connsiteY1" fmla="*/ 868680 h 872476"/>
                  <a:gd name="connsiteX2" fmla="*/ 868680 w 1737360"/>
                  <a:gd name="connsiteY2" fmla="*/ 0 h 872476"/>
                  <a:gd name="connsiteX3" fmla="*/ 1737360 w 1737360"/>
                  <a:gd name="connsiteY3" fmla="*/ 868680 h 872476"/>
                  <a:gd name="connsiteX0" fmla="*/ 0 w 1737360"/>
                  <a:gd name="connsiteY0" fmla="*/ 868680 h 868680"/>
                  <a:gd name="connsiteX1" fmla="*/ 868680 w 1737360"/>
                  <a:gd name="connsiteY1" fmla="*/ 0 h 868680"/>
                  <a:gd name="connsiteX2" fmla="*/ 1737360 w 1737360"/>
                  <a:gd name="connsiteY2" fmla="*/ 868680 h 868680"/>
                </a:gdLst>
                <a:ahLst/>
                <a:cxnLst>
                  <a:cxn ang="0">
                    <a:pos x="connsiteX0" y="connsiteY0"/>
                  </a:cxn>
                  <a:cxn ang="0">
                    <a:pos x="connsiteX1" y="connsiteY1"/>
                  </a:cxn>
                  <a:cxn ang="0">
                    <a:pos x="connsiteX2" y="connsiteY2"/>
                  </a:cxn>
                </a:cxnLst>
                <a:rect l="l" t="t" r="r" b="b"/>
                <a:pathLst>
                  <a:path w="1737360" h="868680">
                    <a:moveTo>
                      <a:pt x="0" y="868680"/>
                    </a:moveTo>
                    <a:cubicBezTo>
                      <a:pt x="0" y="388921"/>
                      <a:pt x="388921" y="0"/>
                      <a:pt x="868680" y="0"/>
                    </a:cubicBezTo>
                    <a:cubicBezTo>
                      <a:pt x="1348439" y="0"/>
                      <a:pt x="1737360" y="388921"/>
                      <a:pt x="1737360" y="868680"/>
                    </a:cubicBezTo>
                  </a:path>
                </a:pathLst>
              </a:custGeom>
              <a:solidFill>
                <a:schemeClr val="bg1"/>
              </a:solidFill>
              <a:ln w="9525">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34" name="Freeform 133">
                <a:extLst>
                  <a:ext uri="{FF2B5EF4-FFF2-40B4-BE49-F238E27FC236}">
                    <a16:creationId xmlns:a16="http://schemas.microsoft.com/office/drawing/2014/main" id="{A3731EA3-2361-4747-8933-4CFFBCC0D2C7}"/>
                  </a:ext>
                </a:extLst>
              </p:cNvPr>
              <p:cNvSpPr/>
              <p:nvPr/>
            </p:nvSpPr>
            <p:spPr>
              <a:xfrm rot="10800000">
                <a:off x="783096" y="3451610"/>
                <a:ext cx="1223968" cy="359321"/>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 name="connsiteX0" fmla="*/ 868680 w 1737360"/>
                  <a:gd name="connsiteY0" fmla="*/ 0 h 872476"/>
                  <a:gd name="connsiteX1" fmla="*/ 1737360 w 1737360"/>
                  <a:gd name="connsiteY1" fmla="*/ 868680 h 872476"/>
                  <a:gd name="connsiteX2" fmla="*/ 921526 w 1737360"/>
                  <a:gd name="connsiteY2" fmla="*/ 872476 h 872476"/>
                  <a:gd name="connsiteX3" fmla="*/ 0 w 1737360"/>
                  <a:gd name="connsiteY3" fmla="*/ 868680 h 872476"/>
                  <a:gd name="connsiteX4" fmla="*/ 868680 w 1737360"/>
                  <a:gd name="connsiteY4" fmla="*/ 0 h 872476"/>
                  <a:gd name="connsiteX0" fmla="*/ 921526 w 1737360"/>
                  <a:gd name="connsiteY0" fmla="*/ 872476 h 984431"/>
                  <a:gd name="connsiteX1" fmla="*/ 0 w 1737360"/>
                  <a:gd name="connsiteY1" fmla="*/ 868680 h 984431"/>
                  <a:gd name="connsiteX2" fmla="*/ 868680 w 1737360"/>
                  <a:gd name="connsiteY2" fmla="*/ 0 h 984431"/>
                  <a:gd name="connsiteX3" fmla="*/ 1737360 w 1737360"/>
                  <a:gd name="connsiteY3" fmla="*/ 868680 h 984431"/>
                  <a:gd name="connsiteX4" fmla="*/ 1033481 w 1737360"/>
                  <a:gd name="connsiteY4" fmla="*/ 984431 h 984431"/>
                  <a:gd name="connsiteX0" fmla="*/ 921526 w 1737360"/>
                  <a:gd name="connsiteY0" fmla="*/ 872476 h 872476"/>
                  <a:gd name="connsiteX1" fmla="*/ 0 w 1737360"/>
                  <a:gd name="connsiteY1" fmla="*/ 868680 h 872476"/>
                  <a:gd name="connsiteX2" fmla="*/ 868680 w 1737360"/>
                  <a:gd name="connsiteY2" fmla="*/ 0 h 872476"/>
                  <a:gd name="connsiteX3" fmla="*/ 1737360 w 1737360"/>
                  <a:gd name="connsiteY3" fmla="*/ 868680 h 872476"/>
                  <a:gd name="connsiteX0" fmla="*/ 0 w 1737360"/>
                  <a:gd name="connsiteY0" fmla="*/ 868680 h 868680"/>
                  <a:gd name="connsiteX1" fmla="*/ 868680 w 1737360"/>
                  <a:gd name="connsiteY1" fmla="*/ 0 h 868680"/>
                  <a:gd name="connsiteX2" fmla="*/ 1737360 w 1737360"/>
                  <a:gd name="connsiteY2" fmla="*/ 868680 h 868680"/>
                  <a:gd name="connsiteX0" fmla="*/ 0 w 1737360"/>
                  <a:gd name="connsiteY0" fmla="*/ 882007 h 882007"/>
                  <a:gd name="connsiteX1" fmla="*/ 145140 w 1737360"/>
                  <a:gd name="connsiteY1" fmla="*/ 391509 h 882007"/>
                  <a:gd name="connsiteX2" fmla="*/ 868680 w 1737360"/>
                  <a:gd name="connsiteY2" fmla="*/ 13327 h 882007"/>
                  <a:gd name="connsiteX3" fmla="*/ 1737360 w 1737360"/>
                  <a:gd name="connsiteY3" fmla="*/ 882007 h 882007"/>
                  <a:gd name="connsiteX0" fmla="*/ 0 w 1737360"/>
                  <a:gd name="connsiteY0" fmla="*/ 882009 h 882009"/>
                  <a:gd name="connsiteX1" fmla="*/ 145140 w 1737360"/>
                  <a:gd name="connsiteY1" fmla="*/ 391511 h 882009"/>
                  <a:gd name="connsiteX2" fmla="*/ 868680 w 1737360"/>
                  <a:gd name="connsiteY2" fmla="*/ 13329 h 882009"/>
                  <a:gd name="connsiteX3" fmla="*/ 1737360 w 1737360"/>
                  <a:gd name="connsiteY3" fmla="*/ 882009 h 882009"/>
                  <a:gd name="connsiteX0" fmla="*/ 0 w 1737360"/>
                  <a:gd name="connsiteY0" fmla="*/ 868680 h 868680"/>
                  <a:gd name="connsiteX1" fmla="*/ 145140 w 1737360"/>
                  <a:gd name="connsiteY1" fmla="*/ 378182 h 868680"/>
                  <a:gd name="connsiteX2" fmla="*/ 868680 w 1737360"/>
                  <a:gd name="connsiteY2" fmla="*/ 0 h 868680"/>
                  <a:gd name="connsiteX3" fmla="*/ 1737360 w 1737360"/>
                  <a:gd name="connsiteY3" fmla="*/ 868680 h 868680"/>
                  <a:gd name="connsiteX0" fmla="*/ 0 w 1737360"/>
                  <a:gd name="connsiteY0" fmla="*/ 907933 h 907933"/>
                  <a:gd name="connsiteX1" fmla="*/ 145140 w 1737360"/>
                  <a:gd name="connsiteY1" fmla="*/ 417435 h 907933"/>
                  <a:gd name="connsiteX2" fmla="*/ 366541 w 1737360"/>
                  <a:gd name="connsiteY2" fmla="*/ 175911 h 907933"/>
                  <a:gd name="connsiteX3" fmla="*/ 868680 w 1737360"/>
                  <a:gd name="connsiteY3" fmla="*/ 39253 h 907933"/>
                  <a:gd name="connsiteX4" fmla="*/ 1737360 w 1737360"/>
                  <a:gd name="connsiteY4" fmla="*/ 907933 h 907933"/>
                  <a:gd name="connsiteX0" fmla="*/ 0 w 1737360"/>
                  <a:gd name="connsiteY0" fmla="*/ 877432 h 877432"/>
                  <a:gd name="connsiteX1" fmla="*/ 145140 w 1737360"/>
                  <a:gd name="connsiteY1" fmla="*/ 386934 h 877432"/>
                  <a:gd name="connsiteX2" fmla="*/ 628196 w 1737360"/>
                  <a:gd name="connsiteY2" fmla="*/ 427190 h 877432"/>
                  <a:gd name="connsiteX3" fmla="*/ 868680 w 1737360"/>
                  <a:gd name="connsiteY3" fmla="*/ 8752 h 877432"/>
                  <a:gd name="connsiteX4" fmla="*/ 1737360 w 1737360"/>
                  <a:gd name="connsiteY4" fmla="*/ 877432 h 877432"/>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77016 h 877016"/>
                  <a:gd name="connsiteX1" fmla="*/ 145140 w 1737360"/>
                  <a:gd name="connsiteY1" fmla="*/ 386518 h 877016"/>
                  <a:gd name="connsiteX2" fmla="*/ 628196 w 1737360"/>
                  <a:gd name="connsiteY2" fmla="*/ 426774 h 877016"/>
                  <a:gd name="connsiteX3" fmla="*/ 868680 w 1737360"/>
                  <a:gd name="connsiteY3" fmla="*/ 8336 h 877016"/>
                  <a:gd name="connsiteX4" fmla="*/ 1433287 w 1737360"/>
                  <a:gd name="connsiteY4" fmla="*/ 205375 h 877016"/>
                  <a:gd name="connsiteX5" fmla="*/ 1737360 w 1737360"/>
                  <a:gd name="connsiteY5" fmla="*/ 877016 h 877016"/>
                  <a:gd name="connsiteX0" fmla="*/ 0 w 1737360"/>
                  <a:gd name="connsiteY0" fmla="*/ 877016 h 877016"/>
                  <a:gd name="connsiteX1" fmla="*/ 145140 w 1737360"/>
                  <a:gd name="connsiteY1" fmla="*/ 386518 h 877016"/>
                  <a:gd name="connsiteX2" fmla="*/ 628196 w 1737360"/>
                  <a:gd name="connsiteY2" fmla="*/ 426774 h 877016"/>
                  <a:gd name="connsiteX3" fmla="*/ 868680 w 1737360"/>
                  <a:gd name="connsiteY3" fmla="*/ 8336 h 877016"/>
                  <a:gd name="connsiteX4" fmla="*/ 1433287 w 1737360"/>
                  <a:gd name="connsiteY4" fmla="*/ 205375 h 877016"/>
                  <a:gd name="connsiteX5" fmla="*/ 1737360 w 1737360"/>
                  <a:gd name="connsiteY5" fmla="*/ 877016 h 877016"/>
                  <a:gd name="connsiteX0" fmla="*/ 0 w 1737360"/>
                  <a:gd name="connsiteY0" fmla="*/ 750435 h 750435"/>
                  <a:gd name="connsiteX1" fmla="*/ 145140 w 1737360"/>
                  <a:gd name="connsiteY1" fmla="*/ 259937 h 750435"/>
                  <a:gd name="connsiteX2" fmla="*/ 628196 w 1737360"/>
                  <a:gd name="connsiteY2" fmla="*/ 300193 h 750435"/>
                  <a:gd name="connsiteX3" fmla="*/ 999506 w 1737360"/>
                  <a:gd name="connsiteY3" fmla="*/ 62900 h 750435"/>
                  <a:gd name="connsiteX4" fmla="*/ 1433287 w 1737360"/>
                  <a:gd name="connsiteY4" fmla="*/ 78794 h 750435"/>
                  <a:gd name="connsiteX5" fmla="*/ 1737360 w 1737360"/>
                  <a:gd name="connsiteY5" fmla="*/ 750435 h 750435"/>
                  <a:gd name="connsiteX0" fmla="*/ 0 w 1737360"/>
                  <a:gd name="connsiteY0" fmla="*/ 754523 h 754523"/>
                  <a:gd name="connsiteX1" fmla="*/ 145140 w 1737360"/>
                  <a:gd name="connsiteY1" fmla="*/ 264025 h 754523"/>
                  <a:gd name="connsiteX2" fmla="*/ 648324 w 1737360"/>
                  <a:gd name="connsiteY2" fmla="*/ 384791 h 754523"/>
                  <a:gd name="connsiteX3" fmla="*/ 999506 w 1737360"/>
                  <a:gd name="connsiteY3" fmla="*/ 66988 h 754523"/>
                  <a:gd name="connsiteX4" fmla="*/ 1433287 w 1737360"/>
                  <a:gd name="connsiteY4" fmla="*/ 82882 h 754523"/>
                  <a:gd name="connsiteX5" fmla="*/ 1737360 w 1737360"/>
                  <a:gd name="connsiteY5" fmla="*/ 754523 h 754523"/>
                  <a:gd name="connsiteX0" fmla="*/ 0 w 1737360"/>
                  <a:gd name="connsiteY0" fmla="*/ 754523 h 754523"/>
                  <a:gd name="connsiteX1" fmla="*/ 145140 w 1737360"/>
                  <a:gd name="connsiteY1" fmla="*/ 264025 h 754523"/>
                  <a:gd name="connsiteX2" fmla="*/ 648324 w 1737360"/>
                  <a:gd name="connsiteY2" fmla="*/ 384791 h 754523"/>
                  <a:gd name="connsiteX3" fmla="*/ 999506 w 1737360"/>
                  <a:gd name="connsiteY3" fmla="*/ 66988 h 754523"/>
                  <a:gd name="connsiteX4" fmla="*/ 1433287 w 1737360"/>
                  <a:gd name="connsiteY4" fmla="*/ 82882 h 754523"/>
                  <a:gd name="connsiteX5" fmla="*/ 1737360 w 1737360"/>
                  <a:gd name="connsiteY5" fmla="*/ 754523 h 754523"/>
                  <a:gd name="connsiteX0" fmla="*/ 0 w 1737360"/>
                  <a:gd name="connsiteY0" fmla="*/ 775394 h 775394"/>
                  <a:gd name="connsiteX1" fmla="*/ 145140 w 1737360"/>
                  <a:gd name="connsiteY1" fmla="*/ 284896 h 775394"/>
                  <a:gd name="connsiteX2" fmla="*/ 648324 w 1737360"/>
                  <a:gd name="connsiteY2" fmla="*/ 405662 h 775394"/>
                  <a:gd name="connsiteX3" fmla="*/ 999506 w 1737360"/>
                  <a:gd name="connsiteY3" fmla="*/ 87859 h 775394"/>
                  <a:gd name="connsiteX4" fmla="*/ 1433287 w 1737360"/>
                  <a:gd name="connsiteY4" fmla="*/ 103753 h 775394"/>
                  <a:gd name="connsiteX5" fmla="*/ 1737360 w 1737360"/>
                  <a:gd name="connsiteY5" fmla="*/ 775394 h 775394"/>
                  <a:gd name="connsiteX0" fmla="*/ 0 w 1737360"/>
                  <a:gd name="connsiteY0" fmla="*/ 747195 h 747195"/>
                  <a:gd name="connsiteX1" fmla="*/ 145140 w 1737360"/>
                  <a:gd name="connsiteY1" fmla="*/ 256697 h 747195"/>
                  <a:gd name="connsiteX2" fmla="*/ 648324 w 1737360"/>
                  <a:gd name="connsiteY2" fmla="*/ 377463 h 747195"/>
                  <a:gd name="connsiteX3" fmla="*/ 1059888 w 1737360"/>
                  <a:gd name="connsiteY3" fmla="*/ 130104 h 747195"/>
                  <a:gd name="connsiteX4" fmla="*/ 1433287 w 1737360"/>
                  <a:gd name="connsiteY4" fmla="*/ 75554 h 747195"/>
                  <a:gd name="connsiteX5" fmla="*/ 1737360 w 1737360"/>
                  <a:gd name="connsiteY5" fmla="*/ 747195 h 747195"/>
                  <a:gd name="connsiteX0" fmla="*/ 0 w 1737360"/>
                  <a:gd name="connsiteY0" fmla="*/ 747195 h 747195"/>
                  <a:gd name="connsiteX1" fmla="*/ 145140 w 1737360"/>
                  <a:gd name="connsiteY1" fmla="*/ 256697 h 747195"/>
                  <a:gd name="connsiteX2" fmla="*/ 648324 w 1737360"/>
                  <a:gd name="connsiteY2" fmla="*/ 377463 h 747195"/>
                  <a:gd name="connsiteX3" fmla="*/ 1059888 w 1737360"/>
                  <a:gd name="connsiteY3" fmla="*/ 130104 h 747195"/>
                  <a:gd name="connsiteX4" fmla="*/ 1433287 w 1737360"/>
                  <a:gd name="connsiteY4" fmla="*/ 75554 h 747195"/>
                  <a:gd name="connsiteX5" fmla="*/ 1737360 w 1737360"/>
                  <a:gd name="connsiteY5" fmla="*/ 747195 h 747195"/>
                  <a:gd name="connsiteX0" fmla="*/ 0 w 1737360"/>
                  <a:gd name="connsiteY0" fmla="*/ 620680 h 620680"/>
                  <a:gd name="connsiteX1" fmla="*/ 145140 w 1737360"/>
                  <a:gd name="connsiteY1" fmla="*/ 130182 h 620680"/>
                  <a:gd name="connsiteX2" fmla="*/ 648324 w 1737360"/>
                  <a:gd name="connsiteY2" fmla="*/ 250948 h 620680"/>
                  <a:gd name="connsiteX3" fmla="*/ 1059888 w 1737360"/>
                  <a:gd name="connsiteY3" fmla="*/ 3589 h 620680"/>
                  <a:gd name="connsiteX4" fmla="*/ 1610152 w 1737360"/>
                  <a:gd name="connsiteY4" fmla="*/ 161275 h 620680"/>
                  <a:gd name="connsiteX5" fmla="*/ 1737360 w 1737360"/>
                  <a:gd name="connsiteY5" fmla="*/ 620680 h 620680"/>
                  <a:gd name="connsiteX0" fmla="*/ 0 w 1737360"/>
                  <a:gd name="connsiteY0" fmla="*/ 620680 h 620680"/>
                  <a:gd name="connsiteX1" fmla="*/ 145140 w 1737360"/>
                  <a:gd name="connsiteY1" fmla="*/ 130182 h 620680"/>
                  <a:gd name="connsiteX2" fmla="*/ 648324 w 1737360"/>
                  <a:gd name="connsiteY2" fmla="*/ 250948 h 620680"/>
                  <a:gd name="connsiteX3" fmla="*/ 1059888 w 1737360"/>
                  <a:gd name="connsiteY3" fmla="*/ 3589 h 620680"/>
                  <a:gd name="connsiteX4" fmla="*/ 1610152 w 1737360"/>
                  <a:gd name="connsiteY4" fmla="*/ 161275 h 620680"/>
                  <a:gd name="connsiteX5" fmla="*/ 1737360 w 1737360"/>
                  <a:gd name="connsiteY5" fmla="*/ 620680 h 620680"/>
                  <a:gd name="connsiteX0" fmla="*/ 0 w 1737360"/>
                  <a:gd name="connsiteY0" fmla="*/ 530257 h 530257"/>
                  <a:gd name="connsiteX1" fmla="*/ 145140 w 1737360"/>
                  <a:gd name="connsiteY1" fmla="*/ 39759 h 530257"/>
                  <a:gd name="connsiteX2" fmla="*/ 648324 w 1737360"/>
                  <a:gd name="connsiteY2" fmla="*/ 160525 h 530257"/>
                  <a:gd name="connsiteX3" fmla="*/ 1166007 w 1737360"/>
                  <a:gd name="connsiteY3" fmla="*/ 337641 h 530257"/>
                  <a:gd name="connsiteX4" fmla="*/ 1610152 w 1737360"/>
                  <a:gd name="connsiteY4" fmla="*/ 70852 h 530257"/>
                  <a:gd name="connsiteX5" fmla="*/ 1737360 w 1737360"/>
                  <a:gd name="connsiteY5" fmla="*/ 530257 h 530257"/>
                  <a:gd name="connsiteX0" fmla="*/ 0 w 1737360"/>
                  <a:gd name="connsiteY0" fmla="*/ 509624 h 509624"/>
                  <a:gd name="connsiteX1" fmla="*/ 145140 w 1737360"/>
                  <a:gd name="connsiteY1" fmla="*/ 19126 h 509624"/>
                  <a:gd name="connsiteX2" fmla="*/ 612952 w 1737360"/>
                  <a:gd name="connsiteY2" fmla="*/ 446457 h 509624"/>
                  <a:gd name="connsiteX3" fmla="*/ 1166007 w 1737360"/>
                  <a:gd name="connsiteY3" fmla="*/ 317008 h 509624"/>
                  <a:gd name="connsiteX4" fmla="*/ 1610152 w 1737360"/>
                  <a:gd name="connsiteY4" fmla="*/ 50219 h 509624"/>
                  <a:gd name="connsiteX5" fmla="*/ 1737360 w 1737360"/>
                  <a:gd name="connsiteY5" fmla="*/ 509624 h 509624"/>
                  <a:gd name="connsiteX0" fmla="*/ 0 w 1737360"/>
                  <a:gd name="connsiteY0" fmla="*/ 509624 h 509624"/>
                  <a:gd name="connsiteX1" fmla="*/ 145140 w 1737360"/>
                  <a:gd name="connsiteY1" fmla="*/ 19126 h 509624"/>
                  <a:gd name="connsiteX2" fmla="*/ 612952 w 1737360"/>
                  <a:gd name="connsiteY2" fmla="*/ 446457 h 509624"/>
                  <a:gd name="connsiteX3" fmla="*/ 1166007 w 1737360"/>
                  <a:gd name="connsiteY3" fmla="*/ 317008 h 509624"/>
                  <a:gd name="connsiteX4" fmla="*/ 1610152 w 1737360"/>
                  <a:gd name="connsiteY4" fmla="*/ 50219 h 509624"/>
                  <a:gd name="connsiteX5" fmla="*/ 1737360 w 1737360"/>
                  <a:gd name="connsiteY5" fmla="*/ 509624 h 509624"/>
                  <a:gd name="connsiteX0" fmla="*/ 0 w 1737360"/>
                  <a:gd name="connsiteY0" fmla="*/ 503998 h 503998"/>
                  <a:gd name="connsiteX1" fmla="*/ 97975 w 1737360"/>
                  <a:gd name="connsiteY1" fmla="*/ 249318 h 503998"/>
                  <a:gd name="connsiteX2" fmla="*/ 612952 w 1737360"/>
                  <a:gd name="connsiteY2" fmla="*/ 440831 h 503998"/>
                  <a:gd name="connsiteX3" fmla="*/ 1166007 w 1737360"/>
                  <a:gd name="connsiteY3" fmla="*/ 311382 h 503998"/>
                  <a:gd name="connsiteX4" fmla="*/ 1610152 w 1737360"/>
                  <a:gd name="connsiteY4" fmla="*/ 44593 h 503998"/>
                  <a:gd name="connsiteX5" fmla="*/ 1737360 w 1737360"/>
                  <a:gd name="connsiteY5" fmla="*/ 503998 h 503998"/>
                  <a:gd name="connsiteX0" fmla="*/ 0 w 1737360"/>
                  <a:gd name="connsiteY0" fmla="*/ 519767 h 519767"/>
                  <a:gd name="connsiteX1" fmla="*/ 97975 w 1737360"/>
                  <a:gd name="connsiteY1" fmla="*/ 265087 h 519767"/>
                  <a:gd name="connsiteX2" fmla="*/ 612952 w 1737360"/>
                  <a:gd name="connsiteY2" fmla="*/ 456600 h 519767"/>
                  <a:gd name="connsiteX3" fmla="*/ 1137481 w 1737360"/>
                  <a:gd name="connsiteY3" fmla="*/ 227308 h 519767"/>
                  <a:gd name="connsiteX4" fmla="*/ 1610152 w 1737360"/>
                  <a:gd name="connsiteY4" fmla="*/ 60362 h 519767"/>
                  <a:gd name="connsiteX5" fmla="*/ 1737360 w 1737360"/>
                  <a:gd name="connsiteY5" fmla="*/ 519767 h 519767"/>
                  <a:gd name="connsiteX0" fmla="*/ 0 w 1737360"/>
                  <a:gd name="connsiteY0" fmla="*/ 503013 h 503013"/>
                  <a:gd name="connsiteX1" fmla="*/ 97975 w 1737360"/>
                  <a:gd name="connsiteY1" fmla="*/ 248333 h 503013"/>
                  <a:gd name="connsiteX2" fmla="*/ 612952 w 1737360"/>
                  <a:gd name="connsiteY2" fmla="*/ 368530 h 503013"/>
                  <a:gd name="connsiteX3" fmla="*/ 1137481 w 1737360"/>
                  <a:gd name="connsiteY3" fmla="*/ 210554 h 503013"/>
                  <a:gd name="connsiteX4" fmla="*/ 1610152 w 1737360"/>
                  <a:gd name="connsiteY4" fmla="*/ 43608 h 503013"/>
                  <a:gd name="connsiteX5" fmla="*/ 1737360 w 1737360"/>
                  <a:gd name="connsiteY5" fmla="*/ 503013 h 503013"/>
                  <a:gd name="connsiteX0" fmla="*/ 0 w 1737360"/>
                  <a:gd name="connsiteY0" fmla="*/ 510038 h 510038"/>
                  <a:gd name="connsiteX1" fmla="*/ 97975 w 1737360"/>
                  <a:gd name="connsiteY1" fmla="*/ 255358 h 510038"/>
                  <a:gd name="connsiteX2" fmla="*/ 612952 w 1737360"/>
                  <a:gd name="connsiteY2" fmla="*/ 375555 h 510038"/>
                  <a:gd name="connsiteX3" fmla="*/ 1137481 w 1737360"/>
                  <a:gd name="connsiteY3" fmla="*/ 217579 h 510038"/>
                  <a:gd name="connsiteX4" fmla="*/ 1610152 w 1737360"/>
                  <a:gd name="connsiteY4" fmla="*/ 50633 h 510038"/>
                  <a:gd name="connsiteX5" fmla="*/ 1737360 w 1737360"/>
                  <a:gd name="connsiteY5" fmla="*/ 510038 h 510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7360" h="510038">
                    <a:moveTo>
                      <a:pt x="0" y="510038"/>
                    </a:moveTo>
                    <a:cubicBezTo>
                      <a:pt x="24190" y="428288"/>
                      <a:pt x="-16614" y="349820"/>
                      <a:pt x="97975" y="255358"/>
                    </a:cubicBezTo>
                    <a:cubicBezTo>
                      <a:pt x="159065" y="133354"/>
                      <a:pt x="439701" y="381852"/>
                      <a:pt x="612952" y="375555"/>
                    </a:cubicBezTo>
                    <a:cubicBezTo>
                      <a:pt x="786203" y="369259"/>
                      <a:pt x="1014070" y="328784"/>
                      <a:pt x="1137481" y="217579"/>
                    </a:cubicBezTo>
                    <a:cubicBezTo>
                      <a:pt x="1260892" y="106374"/>
                      <a:pt x="1465372" y="-94147"/>
                      <a:pt x="1610152" y="50633"/>
                    </a:cubicBezTo>
                    <a:cubicBezTo>
                      <a:pt x="1637022" y="148251"/>
                      <a:pt x="1726936" y="176697"/>
                      <a:pt x="1737360" y="510038"/>
                    </a:cubicBezTo>
                  </a:path>
                </a:pathLst>
              </a:custGeom>
              <a:solidFill>
                <a:srgbClr val="FFF1E8"/>
              </a:solidFill>
              <a:ln w="41275">
                <a:gradFill flip="none" rotWithShape="1">
                  <a:gsLst>
                    <a:gs pos="18000">
                      <a:schemeClr val="accent2">
                        <a:lumMod val="40000"/>
                        <a:lumOff val="60000"/>
                      </a:schemeClr>
                    </a:gs>
                    <a:gs pos="35000">
                      <a:schemeClr val="accent1">
                        <a:lumMod val="45000"/>
                        <a:lumOff val="55000"/>
                      </a:schemeClr>
                    </a:gs>
                    <a:gs pos="73000">
                      <a:schemeClr val="accent1">
                        <a:lumMod val="45000"/>
                        <a:lumOff val="55000"/>
                      </a:schemeClr>
                    </a:gs>
                    <a:gs pos="93000">
                      <a:schemeClr val="accent2">
                        <a:lumMod val="40000"/>
                        <a:lumOff val="60000"/>
                      </a:schemeClr>
                    </a:gs>
                  </a:gsLst>
                  <a:lin ang="108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35" name="Oval 57">
                <a:extLst>
                  <a:ext uri="{FF2B5EF4-FFF2-40B4-BE49-F238E27FC236}">
                    <a16:creationId xmlns:a16="http://schemas.microsoft.com/office/drawing/2014/main" id="{293E83BA-91B1-CC43-836D-63948026A42F}"/>
                  </a:ext>
                </a:extLst>
              </p:cNvPr>
              <p:cNvSpPr/>
              <p:nvPr/>
            </p:nvSpPr>
            <p:spPr bwMode="auto">
              <a:xfrm rot="18851715">
                <a:off x="1461462" y="3881652"/>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36" name="Freeform 5">
                <a:extLst>
                  <a:ext uri="{FF2B5EF4-FFF2-40B4-BE49-F238E27FC236}">
                    <a16:creationId xmlns:a16="http://schemas.microsoft.com/office/drawing/2014/main" id="{53AB1EE8-5FF5-F04D-BB06-96A5F26F901C}"/>
                  </a:ext>
                </a:extLst>
              </p:cNvPr>
              <p:cNvSpPr>
                <a:spLocks/>
              </p:cNvSpPr>
              <p:nvPr/>
            </p:nvSpPr>
            <p:spPr bwMode="auto">
              <a:xfrm>
                <a:off x="1771263" y="3422867"/>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37" name="Freeform 5">
                <a:extLst>
                  <a:ext uri="{FF2B5EF4-FFF2-40B4-BE49-F238E27FC236}">
                    <a16:creationId xmlns:a16="http://schemas.microsoft.com/office/drawing/2014/main" id="{58B9B397-A19D-0443-B007-339DACF4C6D2}"/>
                  </a:ext>
                </a:extLst>
              </p:cNvPr>
              <p:cNvSpPr>
                <a:spLocks/>
              </p:cNvSpPr>
              <p:nvPr/>
            </p:nvSpPr>
            <p:spPr bwMode="auto">
              <a:xfrm>
                <a:off x="895257" y="3635197"/>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38" name="Freeform 5">
                <a:extLst>
                  <a:ext uri="{FF2B5EF4-FFF2-40B4-BE49-F238E27FC236}">
                    <a16:creationId xmlns:a16="http://schemas.microsoft.com/office/drawing/2014/main" id="{36ACF36F-C9A0-B24D-82A5-11BFB2C108C4}"/>
                  </a:ext>
                </a:extLst>
              </p:cNvPr>
              <p:cNvSpPr>
                <a:spLocks/>
              </p:cNvSpPr>
              <p:nvPr/>
            </p:nvSpPr>
            <p:spPr bwMode="auto">
              <a:xfrm>
                <a:off x="1803849" y="3483681"/>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39" name="Oval 138">
                <a:extLst>
                  <a:ext uri="{FF2B5EF4-FFF2-40B4-BE49-F238E27FC236}">
                    <a16:creationId xmlns:a16="http://schemas.microsoft.com/office/drawing/2014/main" id="{13B21102-F4A2-5A4A-BAA6-91014261A885}"/>
                  </a:ext>
                </a:extLst>
              </p:cNvPr>
              <p:cNvSpPr>
                <a:spLocks noChangeArrowheads="1"/>
              </p:cNvSpPr>
              <p:nvPr/>
            </p:nvSpPr>
            <p:spPr bwMode="auto">
              <a:xfrm rot="5400000" flipV="1">
                <a:off x="1561167" y="3724099"/>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140" name="Oval 1">
                <a:extLst>
                  <a:ext uri="{FF2B5EF4-FFF2-40B4-BE49-F238E27FC236}">
                    <a16:creationId xmlns:a16="http://schemas.microsoft.com/office/drawing/2014/main" id="{EC686DB2-1985-6D4B-82B7-69EBBF7ACBD0}"/>
                  </a:ext>
                </a:extLst>
              </p:cNvPr>
              <p:cNvSpPr/>
              <p:nvPr/>
            </p:nvSpPr>
            <p:spPr bwMode="auto">
              <a:xfrm rot="8782274">
                <a:off x="874548" y="3529246"/>
                <a:ext cx="170730" cy="143387"/>
              </a:xfrm>
              <a:custGeom>
                <a:avLst/>
                <a:gdLst>
                  <a:gd name="connsiteX0" fmla="*/ 0 w 565937"/>
                  <a:gd name="connsiteY0" fmla="*/ 270272 h 540544"/>
                  <a:gd name="connsiteX1" fmla="*/ 282969 w 565937"/>
                  <a:gd name="connsiteY1" fmla="*/ 0 h 540544"/>
                  <a:gd name="connsiteX2" fmla="*/ 565938 w 565937"/>
                  <a:gd name="connsiteY2" fmla="*/ 270272 h 540544"/>
                  <a:gd name="connsiteX3" fmla="*/ 282969 w 565937"/>
                  <a:gd name="connsiteY3" fmla="*/ 540544 h 540544"/>
                  <a:gd name="connsiteX4" fmla="*/ 0 w 565937"/>
                  <a:gd name="connsiteY4" fmla="*/ 270272 h 540544"/>
                  <a:gd name="connsiteX0" fmla="*/ 192 w 566130"/>
                  <a:gd name="connsiteY0" fmla="*/ 229791 h 500063"/>
                  <a:gd name="connsiteX1" fmla="*/ 318880 w 566130"/>
                  <a:gd name="connsiteY1" fmla="*/ 0 h 500063"/>
                  <a:gd name="connsiteX2" fmla="*/ 566130 w 566130"/>
                  <a:gd name="connsiteY2" fmla="*/ 229791 h 500063"/>
                  <a:gd name="connsiteX3" fmla="*/ 283161 w 566130"/>
                  <a:gd name="connsiteY3" fmla="*/ 500063 h 500063"/>
                  <a:gd name="connsiteX4" fmla="*/ 192 w 566130"/>
                  <a:gd name="connsiteY4" fmla="*/ 229791 h 500063"/>
                  <a:gd name="connsiteX0" fmla="*/ 9 w 565947"/>
                  <a:gd name="connsiteY0" fmla="*/ 229791 h 500063"/>
                  <a:gd name="connsiteX1" fmla="*/ 318697 w 565947"/>
                  <a:gd name="connsiteY1" fmla="*/ 0 h 500063"/>
                  <a:gd name="connsiteX2" fmla="*/ 565947 w 565947"/>
                  <a:gd name="connsiteY2" fmla="*/ 229791 h 500063"/>
                  <a:gd name="connsiteX3" fmla="*/ 282978 w 565947"/>
                  <a:gd name="connsiteY3" fmla="*/ 500063 h 500063"/>
                  <a:gd name="connsiteX4" fmla="*/ 9 w 565947"/>
                  <a:gd name="connsiteY4" fmla="*/ 229791 h 500063"/>
                  <a:gd name="connsiteX0" fmla="*/ 8312 w 574250"/>
                  <a:gd name="connsiteY0" fmla="*/ 229791 h 500063"/>
                  <a:gd name="connsiteX1" fmla="*/ 327000 w 574250"/>
                  <a:gd name="connsiteY1" fmla="*/ 0 h 500063"/>
                  <a:gd name="connsiteX2" fmla="*/ 574250 w 574250"/>
                  <a:gd name="connsiteY2" fmla="*/ 229791 h 500063"/>
                  <a:gd name="connsiteX3" fmla="*/ 291281 w 574250"/>
                  <a:gd name="connsiteY3" fmla="*/ 500063 h 500063"/>
                  <a:gd name="connsiteX4" fmla="*/ 8312 w 574250"/>
                  <a:gd name="connsiteY4" fmla="*/ 229791 h 500063"/>
                  <a:gd name="connsiteX0" fmla="*/ 6764 w 629852"/>
                  <a:gd name="connsiteY0" fmla="*/ 230586 h 501524"/>
                  <a:gd name="connsiteX1" fmla="*/ 325452 w 629852"/>
                  <a:gd name="connsiteY1" fmla="*/ 795 h 501524"/>
                  <a:gd name="connsiteX2" fmla="*/ 629852 w 629852"/>
                  <a:gd name="connsiteY2" fmla="*/ 282973 h 501524"/>
                  <a:gd name="connsiteX3" fmla="*/ 289733 w 629852"/>
                  <a:gd name="connsiteY3" fmla="*/ 500858 h 501524"/>
                  <a:gd name="connsiteX4" fmla="*/ 6764 w 629852"/>
                  <a:gd name="connsiteY4" fmla="*/ 230586 h 501524"/>
                  <a:gd name="connsiteX0" fmla="*/ 6764 w 631608"/>
                  <a:gd name="connsiteY0" fmla="*/ 230586 h 501524"/>
                  <a:gd name="connsiteX1" fmla="*/ 325452 w 631608"/>
                  <a:gd name="connsiteY1" fmla="*/ 795 h 501524"/>
                  <a:gd name="connsiteX2" fmla="*/ 629852 w 631608"/>
                  <a:gd name="connsiteY2" fmla="*/ 282973 h 501524"/>
                  <a:gd name="connsiteX3" fmla="*/ 289733 w 631608"/>
                  <a:gd name="connsiteY3" fmla="*/ 500858 h 501524"/>
                  <a:gd name="connsiteX4" fmla="*/ 6764 w 631608"/>
                  <a:gd name="connsiteY4" fmla="*/ 230586 h 501524"/>
                  <a:gd name="connsiteX0" fmla="*/ 6764 w 631473"/>
                  <a:gd name="connsiteY0" fmla="*/ 230586 h 519324"/>
                  <a:gd name="connsiteX1" fmla="*/ 325452 w 631473"/>
                  <a:gd name="connsiteY1" fmla="*/ 795 h 519324"/>
                  <a:gd name="connsiteX2" fmla="*/ 629852 w 631473"/>
                  <a:gd name="connsiteY2" fmla="*/ 282973 h 519324"/>
                  <a:gd name="connsiteX3" fmla="*/ 439351 w 631473"/>
                  <a:gd name="connsiteY3" fmla="*/ 471963 h 519324"/>
                  <a:gd name="connsiteX4" fmla="*/ 289733 w 631473"/>
                  <a:gd name="connsiteY4" fmla="*/ 500858 h 519324"/>
                  <a:gd name="connsiteX5" fmla="*/ 6764 w 631473"/>
                  <a:gd name="connsiteY5" fmla="*/ 230586 h 519324"/>
                  <a:gd name="connsiteX0" fmla="*/ 12323 w 637032"/>
                  <a:gd name="connsiteY0" fmla="*/ 230123 h 487485"/>
                  <a:gd name="connsiteX1" fmla="*/ 331011 w 637032"/>
                  <a:gd name="connsiteY1" fmla="*/ 332 h 487485"/>
                  <a:gd name="connsiteX2" fmla="*/ 635411 w 637032"/>
                  <a:gd name="connsiteY2" fmla="*/ 282510 h 487485"/>
                  <a:gd name="connsiteX3" fmla="*/ 444910 w 637032"/>
                  <a:gd name="connsiteY3" fmla="*/ 471500 h 487485"/>
                  <a:gd name="connsiteX4" fmla="*/ 121461 w 637032"/>
                  <a:gd name="connsiteY4" fmla="*/ 436101 h 487485"/>
                  <a:gd name="connsiteX5" fmla="*/ 12323 w 637032"/>
                  <a:gd name="connsiteY5" fmla="*/ 230123 h 487485"/>
                  <a:gd name="connsiteX0" fmla="*/ 12323 w 637032"/>
                  <a:gd name="connsiteY0" fmla="*/ 230123 h 529763"/>
                  <a:gd name="connsiteX1" fmla="*/ 331011 w 637032"/>
                  <a:gd name="connsiteY1" fmla="*/ 332 h 529763"/>
                  <a:gd name="connsiteX2" fmla="*/ 635411 w 637032"/>
                  <a:gd name="connsiteY2" fmla="*/ 282510 h 529763"/>
                  <a:gd name="connsiteX3" fmla="*/ 444910 w 637032"/>
                  <a:gd name="connsiteY3" fmla="*/ 471500 h 529763"/>
                  <a:gd name="connsiteX4" fmla="*/ 121461 w 637032"/>
                  <a:gd name="connsiteY4" fmla="*/ 436101 h 529763"/>
                  <a:gd name="connsiteX5" fmla="*/ 12323 w 637032"/>
                  <a:gd name="connsiteY5" fmla="*/ 230123 h 529763"/>
                  <a:gd name="connsiteX0" fmla="*/ 14239 w 638948"/>
                  <a:gd name="connsiteY0" fmla="*/ 230123 h 532941"/>
                  <a:gd name="connsiteX1" fmla="*/ 332927 w 638948"/>
                  <a:gd name="connsiteY1" fmla="*/ 332 h 532941"/>
                  <a:gd name="connsiteX2" fmla="*/ 637327 w 638948"/>
                  <a:gd name="connsiteY2" fmla="*/ 282510 h 532941"/>
                  <a:gd name="connsiteX3" fmla="*/ 446826 w 638948"/>
                  <a:gd name="connsiteY3" fmla="*/ 471500 h 532941"/>
                  <a:gd name="connsiteX4" fmla="*/ 123377 w 638948"/>
                  <a:gd name="connsiteY4" fmla="*/ 436101 h 532941"/>
                  <a:gd name="connsiteX5" fmla="*/ 14239 w 638948"/>
                  <a:gd name="connsiteY5" fmla="*/ 230123 h 532941"/>
                  <a:gd name="connsiteX0" fmla="*/ 8227 w 632936"/>
                  <a:gd name="connsiteY0" fmla="*/ 230123 h 527774"/>
                  <a:gd name="connsiteX1" fmla="*/ 326915 w 632936"/>
                  <a:gd name="connsiteY1" fmla="*/ 332 h 527774"/>
                  <a:gd name="connsiteX2" fmla="*/ 631315 w 632936"/>
                  <a:gd name="connsiteY2" fmla="*/ 282510 h 527774"/>
                  <a:gd name="connsiteX3" fmla="*/ 440814 w 632936"/>
                  <a:gd name="connsiteY3" fmla="*/ 471500 h 527774"/>
                  <a:gd name="connsiteX4" fmla="*/ 117365 w 632936"/>
                  <a:gd name="connsiteY4" fmla="*/ 436101 h 527774"/>
                  <a:gd name="connsiteX5" fmla="*/ 8227 w 632936"/>
                  <a:gd name="connsiteY5" fmla="*/ 230123 h 527774"/>
                  <a:gd name="connsiteX0" fmla="*/ 10686 w 616345"/>
                  <a:gd name="connsiteY0" fmla="*/ 117496 h 540677"/>
                  <a:gd name="connsiteX1" fmla="*/ 310324 w 616345"/>
                  <a:gd name="connsiteY1" fmla="*/ 6767 h 540677"/>
                  <a:gd name="connsiteX2" fmla="*/ 614724 w 616345"/>
                  <a:gd name="connsiteY2" fmla="*/ 288945 h 540677"/>
                  <a:gd name="connsiteX3" fmla="*/ 424223 w 616345"/>
                  <a:gd name="connsiteY3" fmla="*/ 477935 h 540677"/>
                  <a:gd name="connsiteX4" fmla="*/ 100774 w 616345"/>
                  <a:gd name="connsiteY4" fmla="*/ 442536 h 540677"/>
                  <a:gd name="connsiteX5" fmla="*/ 10686 w 616345"/>
                  <a:gd name="connsiteY5" fmla="*/ 117496 h 540677"/>
                  <a:gd name="connsiteX0" fmla="*/ 25425 w 631084"/>
                  <a:gd name="connsiteY0" fmla="*/ 124841 h 548022"/>
                  <a:gd name="connsiteX1" fmla="*/ 325063 w 631084"/>
                  <a:gd name="connsiteY1" fmla="*/ 14112 h 548022"/>
                  <a:gd name="connsiteX2" fmla="*/ 629463 w 631084"/>
                  <a:gd name="connsiteY2" fmla="*/ 296290 h 548022"/>
                  <a:gd name="connsiteX3" fmla="*/ 438962 w 631084"/>
                  <a:gd name="connsiteY3" fmla="*/ 485280 h 548022"/>
                  <a:gd name="connsiteX4" fmla="*/ 115513 w 631084"/>
                  <a:gd name="connsiteY4" fmla="*/ 449881 h 548022"/>
                  <a:gd name="connsiteX5" fmla="*/ 25425 w 631084"/>
                  <a:gd name="connsiteY5" fmla="*/ 124841 h 548022"/>
                  <a:gd name="connsiteX0" fmla="*/ 25425 w 560835"/>
                  <a:gd name="connsiteY0" fmla="*/ 112018 h 535199"/>
                  <a:gd name="connsiteX1" fmla="*/ 325063 w 560835"/>
                  <a:gd name="connsiteY1" fmla="*/ 1289 h 535199"/>
                  <a:gd name="connsiteX2" fmla="*/ 558026 w 560835"/>
                  <a:gd name="connsiteY2" fmla="*/ 107255 h 535199"/>
                  <a:gd name="connsiteX3" fmla="*/ 438962 w 560835"/>
                  <a:gd name="connsiteY3" fmla="*/ 472457 h 535199"/>
                  <a:gd name="connsiteX4" fmla="*/ 115513 w 560835"/>
                  <a:gd name="connsiteY4" fmla="*/ 437058 h 535199"/>
                  <a:gd name="connsiteX5" fmla="*/ 25425 w 560835"/>
                  <a:gd name="connsiteY5" fmla="*/ 112018 h 535199"/>
                  <a:gd name="connsiteX0" fmla="*/ 25425 w 601642"/>
                  <a:gd name="connsiteY0" fmla="*/ 112018 h 535199"/>
                  <a:gd name="connsiteX1" fmla="*/ 325063 w 601642"/>
                  <a:gd name="connsiteY1" fmla="*/ 1289 h 535199"/>
                  <a:gd name="connsiteX2" fmla="*/ 558026 w 601642"/>
                  <a:gd name="connsiteY2" fmla="*/ 107255 h 535199"/>
                  <a:gd name="connsiteX3" fmla="*/ 438962 w 601642"/>
                  <a:gd name="connsiteY3" fmla="*/ 472457 h 535199"/>
                  <a:gd name="connsiteX4" fmla="*/ 115513 w 601642"/>
                  <a:gd name="connsiteY4" fmla="*/ 437058 h 535199"/>
                  <a:gd name="connsiteX5" fmla="*/ 25425 w 601642"/>
                  <a:gd name="connsiteY5" fmla="*/ 112018 h 535199"/>
                  <a:gd name="connsiteX0" fmla="*/ 6878 w 583095"/>
                  <a:gd name="connsiteY0" fmla="*/ 105986 h 529167"/>
                  <a:gd name="connsiteX1" fmla="*/ 246985 w 583095"/>
                  <a:gd name="connsiteY1" fmla="*/ 20 h 529167"/>
                  <a:gd name="connsiteX2" fmla="*/ 539479 w 583095"/>
                  <a:gd name="connsiteY2" fmla="*/ 101223 h 529167"/>
                  <a:gd name="connsiteX3" fmla="*/ 420415 w 583095"/>
                  <a:gd name="connsiteY3" fmla="*/ 466425 h 529167"/>
                  <a:gd name="connsiteX4" fmla="*/ 96966 w 583095"/>
                  <a:gd name="connsiteY4" fmla="*/ 431026 h 529167"/>
                  <a:gd name="connsiteX5" fmla="*/ 6878 w 583095"/>
                  <a:gd name="connsiteY5" fmla="*/ 105986 h 529167"/>
                  <a:gd name="connsiteX0" fmla="*/ 6878 w 583095"/>
                  <a:gd name="connsiteY0" fmla="*/ 116088 h 539269"/>
                  <a:gd name="connsiteX1" fmla="*/ 246985 w 583095"/>
                  <a:gd name="connsiteY1" fmla="*/ 10122 h 539269"/>
                  <a:gd name="connsiteX2" fmla="*/ 539479 w 583095"/>
                  <a:gd name="connsiteY2" fmla="*/ 111325 h 539269"/>
                  <a:gd name="connsiteX3" fmla="*/ 420415 w 583095"/>
                  <a:gd name="connsiteY3" fmla="*/ 476527 h 539269"/>
                  <a:gd name="connsiteX4" fmla="*/ 96966 w 583095"/>
                  <a:gd name="connsiteY4" fmla="*/ 441128 h 539269"/>
                  <a:gd name="connsiteX5" fmla="*/ 6878 w 583095"/>
                  <a:gd name="connsiteY5" fmla="*/ 116088 h 539269"/>
                  <a:gd name="connsiteX0" fmla="*/ 5277 w 607688"/>
                  <a:gd name="connsiteY0" fmla="*/ 164957 h 528780"/>
                  <a:gd name="connsiteX1" fmla="*/ 271578 w 607688"/>
                  <a:gd name="connsiteY1" fmla="*/ 1841 h 528780"/>
                  <a:gd name="connsiteX2" fmla="*/ 564072 w 607688"/>
                  <a:gd name="connsiteY2" fmla="*/ 103044 h 528780"/>
                  <a:gd name="connsiteX3" fmla="*/ 445008 w 607688"/>
                  <a:gd name="connsiteY3" fmla="*/ 468246 h 528780"/>
                  <a:gd name="connsiteX4" fmla="*/ 121559 w 607688"/>
                  <a:gd name="connsiteY4" fmla="*/ 432847 h 528780"/>
                  <a:gd name="connsiteX5" fmla="*/ 5277 w 607688"/>
                  <a:gd name="connsiteY5" fmla="*/ 164957 h 528780"/>
                  <a:gd name="connsiteX0" fmla="*/ 5452 w 610882"/>
                  <a:gd name="connsiteY0" fmla="*/ 164957 h 512609"/>
                  <a:gd name="connsiteX1" fmla="*/ 271753 w 610882"/>
                  <a:gd name="connsiteY1" fmla="*/ 1841 h 512609"/>
                  <a:gd name="connsiteX2" fmla="*/ 564247 w 610882"/>
                  <a:gd name="connsiteY2" fmla="*/ 103044 h 512609"/>
                  <a:gd name="connsiteX3" fmla="*/ 464233 w 610882"/>
                  <a:gd name="connsiteY3" fmla="*/ 446815 h 512609"/>
                  <a:gd name="connsiteX4" fmla="*/ 121734 w 610882"/>
                  <a:gd name="connsiteY4" fmla="*/ 432847 h 512609"/>
                  <a:gd name="connsiteX5" fmla="*/ 5452 w 610882"/>
                  <a:gd name="connsiteY5" fmla="*/ 164957 h 51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882" h="512609">
                    <a:moveTo>
                      <a:pt x="5452" y="164957"/>
                    </a:moveTo>
                    <a:cubicBezTo>
                      <a:pt x="30455" y="93123"/>
                      <a:pt x="178621" y="12160"/>
                      <a:pt x="271753" y="1841"/>
                    </a:cubicBezTo>
                    <a:cubicBezTo>
                      <a:pt x="364885" y="-8478"/>
                      <a:pt x="545264" y="24516"/>
                      <a:pt x="564247" y="103044"/>
                    </a:cubicBezTo>
                    <a:cubicBezTo>
                      <a:pt x="692768" y="364928"/>
                      <a:pt x="520920" y="410501"/>
                      <a:pt x="464233" y="446815"/>
                    </a:cubicBezTo>
                    <a:cubicBezTo>
                      <a:pt x="276578" y="578379"/>
                      <a:pt x="198197" y="479823"/>
                      <a:pt x="121734" y="432847"/>
                    </a:cubicBezTo>
                    <a:cubicBezTo>
                      <a:pt x="45271" y="385871"/>
                      <a:pt x="-19551" y="236791"/>
                      <a:pt x="5452" y="164957"/>
                    </a:cubicBezTo>
                    <a:close/>
                  </a:path>
                </a:pathLst>
              </a:custGeom>
              <a:solidFill>
                <a:schemeClr val="accent3">
                  <a:lumMod val="60000"/>
                  <a:lumOff val="40000"/>
                </a:schemeClr>
              </a:solidFill>
              <a:ln w="9525" cap="flat" cmpd="sng" algn="ctr">
                <a:solidFill>
                  <a:schemeClr val="accent3"/>
                </a:solidFill>
                <a:prstDash val="solid"/>
                <a:round/>
                <a:headEnd type="none" w="med" len="med"/>
                <a:tailEnd type="none" w="med" len="med"/>
              </a:ln>
              <a:effectLst/>
            </p:spPr>
            <p:txBody>
              <a:bodyPr/>
              <a:lstStyle/>
              <a:p>
                <a:pPr marL="0" marR="0" lvl="0" indent="0" algn="l" defTabSz="685800" rtl="0" eaLnBrk="1" fontAlgn="auto" latinLnBrk="0" hangingPunct="1">
                  <a:lnSpc>
                    <a:spcPct val="100000"/>
                  </a:lnSpc>
                  <a:spcBef>
                    <a:spcPts val="0"/>
                  </a:spcBef>
                  <a:spcAft>
                    <a:spcPct val="25000"/>
                  </a:spcAft>
                  <a:buClrTx/>
                  <a:buSzTx/>
                  <a:buFontTx/>
                  <a:buChar char="•"/>
                  <a:tabLst/>
                  <a:defRPr/>
                </a:pPr>
                <a:endParaRPr kumimoji="0" lang="en-US" sz="2700" b="1" i="0" u="none" strike="noStrike" kern="1200" cap="none" spc="0" normalizeH="0" baseline="-25000" noProof="0">
                  <a:ln>
                    <a:noFill/>
                  </a:ln>
                  <a:solidFill>
                    <a:prstClr val="black"/>
                  </a:solidFill>
                  <a:effectLst/>
                  <a:uLnTx/>
                  <a:uFillTx/>
                  <a:latin typeface="Arial"/>
                  <a:ea typeface="+mn-ea"/>
                  <a:cs typeface="+mn-cs"/>
                </a:endParaRPr>
              </a:p>
            </p:txBody>
          </p:sp>
          <p:sp>
            <p:nvSpPr>
              <p:cNvPr id="141" name="macrophage">
                <a:extLst>
                  <a:ext uri="{FF2B5EF4-FFF2-40B4-BE49-F238E27FC236}">
                    <a16:creationId xmlns:a16="http://schemas.microsoft.com/office/drawing/2014/main" id="{73AE7D64-922A-9E4A-8DEC-D85D125CC8A1}"/>
                  </a:ext>
                </a:extLst>
              </p:cNvPr>
              <p:cNvSpPr>
                <a:spLocks/>
              </p:cNvSpPr>
              <p:nvPr/>
            </p:nvSpPr>
            <p:spPr bwMode="auto">
              <a:xfrm rot="4205405">
                <a:off x="1245633" y="3630277"/>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142" name="macrophage">
                <a:extLst>
                  <a:ext uri="{FF2B5EF4-FFF2-40B4-BE49-F238E27FC236}">
                    <a16:creationId xmlns:a16="http://schemas.microsoft.com/office/drawing/2014/main" id="{2D33DA7B-1DBD-C747-AF99-30F598050C2F}"/>
                  </a:ext>
                </a:extLst>
              </p:cNvPr>
              <p:cNvSpPr>
                <a:spLocks/>
              </p:cNvSpPr>
              <p:nvPr/>
            </p:nvSpPr>
            <p:spPr bwMode="auto">
              <a:xfrm rot="4205405">
                <a:off x="1081059" y="3801530"/>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143" name="macrophage">
                <a:extLst>
                  <a:ext uri="{FF2B5EF4-FFF2-40B4-BE49-F238E27FC236}">
                    <a16:creationId xmlns:a16="http://schemas.microsoft.com/office/drawing/2014/main" id="{9211E4D7-EF51-F24B-B502-5DE89C9E291E}"/>
                  </a:ext>
                </a:extLst>
              </p:cNvPr>
              <p:cNvSpPr>
                <a:spLocks/>
              </p:cNvSpPr>
              <p:nvPr/>
            </p:nvSpPr>
            <p:spPr bwMode="auto">
              <a:xfrm rot="4205405">
                <a:off x="1249760" y="3855187"/>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144" name="Oval 143">
                <a:extLst>
                  <a:ext uri="{FF2B5EF4-FFF2-40B4-BE49-F238E27FC236}">
                    <a16:creationId xmlns:a16="http://schemas.microsoft.com/office/drawing/2014/main" id="{7959DC8F-20C8-FE4F-AC93-1AABD6C9E37C}"/>
                  </a:ext>
                </a:extLst>
              </p:cNvPr>
              <p:cNvSpPr>
                <a:spLocks noChangeArrowheads="1"/>
              </p:cNvSpPr>
              <p:nvPr/>
            </p:nvSpPr>
            <p:spPr bwMode="auto">
              <a:xfrm rot="5400000" flipV="1">
                <a:off x="1344165" y="3783110"/>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145" name="Freeform 5">
                <a:extLst>
                  <a:ext uri="{FF2B5EF4-FFF2-40B4-BE49-F238E27FC236}">
                    <a16:creationId xmlns:a16="http://schemas.microsoft.com/office/drawing/2014/main" id="{4AC9A856-2ED4-A944-89F3-AFDBB30EFC90}"/>
                  </a:ext>
                </a:extLst>
              </p:cNvPr>
              <p:cNvSpPr>
                <a:spLocks/>
              </p:cNvSpPr>
              <p:nvPr/>
            </p:nvSpPr>
            <p:spPr bwMode="auto">
              <a:xfrm>
                <a:off x="1640071" y="3443444"/>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46" name="Oval 145">
                <a:extLst>
                  <a:ext uri="{FF2B5EF4-FFF2-40B4-BE49-F238E27FC236}">
                    <a16:creationId xmlns:a16="http://schemas.microsoft.com/office/drawing/2014/main" id="{9CA4BB83-CF11-7940-8CA4-EE835BF1F49B}"/>
                  </a:ext>
                </a:extLst>
              </p:cNvPr>
              <p:cNvSpPr>
                <a:spLocks noChangeArrowheads="1"/>
              </p:cNvSpPr>
              <p:nvPr/>
            </p:nvSpPr>
            <p:spPr bwMode="auto">
              <a:xfrm rot="5400000" flipV="1">
                <a:off x="1344165" y="3573729"/>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147" name="macrophage">
                <a:extLst>
                  <a:ext uri="{FF2B5EF4-FFF2-40B4-BE49-F238E27FC236}">
                    <a16:creationId xmlns:a16="http://schemas.microsoft.com/office/drawing/2014/main" id="{A7A42914-E494-3C4F-AF14-1C71B2235F62}"/>
                  </a:ext>
                </a:extLst>
              </p:cNvPr>
              <p:cNvSpPr>
                <a:spLocks/>
              </p:cNvSpPr>
              <p:nvPr/>
            </p:nvSpPr>
            <p:spPr bwMode="auto">
              <a:xfrm rot="4205405">
                <a:off x="1474825" y="3562641"/>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148" name="Freeform 5">
                <a:extLst>
                  <a:ext uri="{FF2B5EF4-FFF2-40B4-BE49-F238E27FC236}">
                    <a16:creationId xmlns:a16="http://schemas.microsoft.com/office/drawing/2014/main" id="{FC9F6C06-CD27-6C4C-8F85-328518AD6B52}"/>
                  </a:ext>
                </a:extLst>
              </p:cNvPr>
              <p:cNvSpPr>
                <a:spLocks/>
              </p:cNvSpPr>
              <p:nvPr/>
            </p:nvSpPr>
            <p:spPr bwMode="auto">
              <a:xfrm>
                <a:off x="1197802" y="3425889"/>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49" name="macrophage">
                <a:extLst>
                  <a:ext uri="{FF2B5EF4-FFF2-40B4-BE49-F238E27FC236}">
                    <a16:creationId xmlns:a16="http://schemas.microsoft.com/office/drawing/2014/main" id="{67E10848-938B-5A43-9B64-B4931EC5D7BE}"/>
                  </a:ext>
                </a:extLst>
              </p:cNvPr>
              <p:cNvSpPr>
                <a:spLocks/>
              </p:cNvSpPr>
              <p:nvPr/>
            </p:nvSpPr>
            <p:spPr bwMode="auto">
              <a:xfrm rot="4205405">
                <a:off x="1462996" y="3821416"/>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150" name="Oval 57">
                <a:extLst>
                  <a:ext uri="{FF2B5EF4-FFF2-40B4-BE49-F238E27FC236}">
                    <a16:creationId xmlns:a16="http://schemas.microsoft.com/office/drawing/2014/main" id="{AAF30E4A-C3F5-3C45-A61C-26909D0DEE93}"/>
                  </a:ext>
                </a:extLst>
              </p:cNvPr>
              <p:cNvSpPr/>
              <p:nvPr/>
            </p:nvSpPr>
            <p:spPr bwMode="auto">
              <a:xfrm rot="18851715">
                <a:off x="1330877" y="3956149"/>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51" name="Oval 57">
                <a:extLst>
                  <a:ext uri="{FF2B5EF4-FFF2-40B4-BE49-F238E27FC236}">
                    <a16:creationId xmlns:a16="http://schemas.microsoft.com/office/drawing/2014/main" id="{38C07495-DC2F-8F4A-AE67-CF5FE6C09A02}"/>
                  </a:ext>
                </a:extLst>
              </p:cNvPr>
              <p:cNvSpPr/>
              <p:nvPr/>
            </p:nvSpPr>
            <p:spPr bwMode="auto">
              <a:xfrm rot="18851715">
                <a:off x="1218051" y="4003685"/>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52" name="Oval 151">
                <a:extLst>
                  <a:ext uri="{FF2B5EF4-FFF2-40B4-BE49-F238E27FC236}">
                    <a16:creationId xmlns:a16="http://schemas.microsoft.com/office/drawing/2014/main" id="{4096DCB0-DD14-814F-8C40-61E59C27B791}"/>
                  </a:ext>
                </a:extLst>
              </p:cNvPr>
              <p:cNvSpPr>
                <a:spLocks noChangeArrowheads="1"/>
              </p:cNvSpPr>
              <p:nvPr/>
            </p:nvSpPr>
            <p:spPr bwMode="auto">
              <a:xfrm rot="5400000" flipV="1">
                <a:off x="1606666" y="3882905"/>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153" name="Oval 57">
                <a:extLst>
                  <a:ext uri="{FF2B5EF4-FFF2-40B4-BE49-F238E27FC236}">
                    <a16:creationId xmlns:a16="http://schemas.microsoft.com/office/drawing/2014/main" id="{F19B1D66-3045-6E44-AB9E-05843918ED55}"/>
                  </a:ext>
                </a:extLst>
              </p:cNvPr>
              <p:cNvSpPr/>
              <p:nvPr/>
            </p:nvSpPr>
            <p:spPr bwMode="auto">
              <a:xfrm rot="18851715">
                <a:off x="1421761" y="3981855"/>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54" name="Oval 57">
                <a:extLst>
                  <a:ext uri="{FF2B5EF4-FFF2-40B4-BE49-F238E27FC236}">
                    <a16:creationId xmlns:a16="http://schemas.microsoft.com/office/drawing/2014/main" id="{3ADE4188-F902-A449-B1DE-BCC9FB71E273}"/>
                  </a:ext>
                </a:extLst>
              </p:cNvPr>
              <p:cNvSpPr/>
              <p:nvPr/>
            </p:nvSpPr>
            <p:spPr bwMode="auto">
              <a:xfrm rot="18851715">
                <a:off x="1544581" y="3831669"/>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55" name="Oval 57">
                <a:extLst>
                  <a:ext uri="{FF2B5EF4-FFF2-40B4-BE49-F238E27FC236}">
                    <a16:creationId xmlns:a16="http://schemas.microsoft.com/office/drawing/2014/main" id="{B8ED8B93-A30C-4840-A991-23F8648919CF}"/>
                  </a:ext>
                </a:extLst>
              </p:cNvPr>
              <p:cNvSpPr/>
              <p:nvPr/>
            </p:nvSpPr>
            <p:spPr bwMode="auto">
              <a:xfrm rot="18851715">
                <a:off x="1339628" y="3770467"/>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56" name="Freeform 5">
                <a:extLst>
                  <a:ext uri="{FF2B5EF4-FFF2-40B4-BE49-F238E27FC236}">
                    <a16:creationId xmlns:a16="http://schemas.microsoft.com/office/drawing/2014/main" id="{1CA38031-7AF0-BA4D-BA2F-8BA68C9D3DD1}"/>
                  </a:ext>
                </a:extLst>
              </p:cNvPr>
              <p:cNvSpPr>
                <a:spLocks/>
              </p:cNvSpPr>
              <p:nvPr/>
            </p:nvSpPr>
            <p:spPr bwMode="auto">
              <a:xfrm>
                <a:off x="1425857" y="3429870"/>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57" name="Freeform 5">
                <a:extLst>
                  <a:ext uri="{FF2B5EF4-FFF2-40B4-BE49-F238E27FC236}">
                    <a16:creationId xmlns:a16="http://schemas.microsoft.com/office/drawing/2014/main" id="{05365172-2549-264C-80AE-D64034ED3E0F}"/>
                  </a:ext>
                </a:extLst>
              </p:cNvPr>
              <p:cNvSpPr>
                <a:spLocks/>
              </p:cNvSpPr>
              <p:nvPr/>
            </p:nvSpPr>
            <p:spPr bwMode="auto">
              <a:xfrm>
                <a:off x="993765" y="3514995"/>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58" name="Oval 157">
                <a:extLst>
                  <a:ext uri="{FF2B5EF4-FFF2-40B4-BE49-F238E27FC236}">
                    <a16:creationId xmlns:a16="http://schemas.microsoft.com/office/drawing/2014/main" id="{3DD0F1DA-8021-2044-9362-69F41F7BFB02}"/>
                  </a:ext>
                </a:extLst>
              </p:cNvPr>
              <p:cNvSpPr>
                <a:spLocks noChangeAspect="1"/>
              </p:cNvSpPr>
              <p:nvPr/>
            </p:nvSpPr>
            <p:spPr>
              <a:xfrm>
                <a:off x="1220794" y="3676427"/>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59" name="Oval 158">
                <a:extLst>
                  <a:ext uri="{FF2B5EF4-FFF2-40B4-BE49-F238E27FC236}">
                    <a16:creationId xmlns:a16="http://schemas.microsoft.com/office/drawing/2014/main" id="{AD908493-D6CF-374C-8EB3-DB30080E20AA}"/>
                  </a:ext>
                </a:extLst>
              </p:cNvPr>
              <p:cNvSpPr>
                <a:spLocks noChangeAspect="1"/>
              </p:cNvSpPr>
              <p:nvPr/>
            </p:nvSpPr>
            <p:spPr>
              <a:xfrm>
                <a:off x="1512915" y="3733430"/>
                <a:ext cx="64008" cy="64008"/>
              </a:xfrm>
              <a:prstGeom prst="ellipse">
                <a:avLst/>
              </a:prstGeom>
              <a:gradFill>
                <a:gsLst>
                  <a:gs pos="100000">
                    <a:schemeClr val="accent1"/>
                  </a:gs>
                  <a:gs pos="41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60" name="Oval 159">
                <a:extLst>
                  <a:ext uri="{FF2B5EF4-FFF2-40B4-BE49-F238E27FC236}">
                    <a16:creationId xmlns:a16="http://schemas.microsoft.com/office/drawing/2014/main" id="{F8BA8E38-4135-9847-93AC-49E4A384DB1B}"/>
                  </a:ext>
                </a:extLst>
              </p:cNvPr>
              <p:cNvSpPr>
                <a:spLocks noChangeAspect="1"/>
              </p:cNvSpPr>
              <p:nvPr/>
            </p:nvSpPr>
            <p:spPr>
              <a:xfrm>
                <a:off x="1669100" y="3842639"/>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61" name="Oval 160">
                <a:extLst>
                  <a:ext uri="{FF2B5EF4-FFF2-40B4-BE49-F238E27FC236}">
                    <a16:creationId xmlns:a16="http://schemas.microsoft.com/office/drawing/2014/main" id="{8A804299-3BA8-6443-B94D-F0C6D7DA32E3}"/>
                  </a:ext>
                </a:extLst>
              </p:cNvPr>
              <p:cNvSpPr>
                <a:spLocks noChangeAspect="1"/>
              </p:cNvSpPr>
              <p:nvPr/>
            </p:nvSpPr>
            <p:spPr>
              <a:xfrm>
                <a:off x="1291344" y="3921822"/>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62" name="macrophage">
                <a:extLst>
                  <a:ext uri="{FF2B5EF4-FFF2-40B4-BE49-F238E27FC236}">
                    <a16:creationId xmlns:a16="http://schemas.microsoft.com/office/drawing/2014/main" id="{FF74DCED-D461-6F40-851A-2D871C1A6C22}"/>
                  </a:ext>
                </a:extLst>
              </p:cNvPr>
              <p:cNvSpPr>
                <a:spLocks/>
              </p:cNvSpPr>
              <p:nvPr/>
            </p:nvSpPr>
            <p:spPr bwMode="auto">
              <a:xfrm rot="4205405">
                <a:off x="1771054" y="3663053"/>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163" name="Oval 162">
                <a:extLst>
                  <a:ext uri="{FF2B5EF4-FFF2-40B4-BE49-F238E27FC236}">
                    <a16:creationId xmlns:a16="http://schemas.microsoft.com/office/drawing/2014/main" id="{863B80E3-1645-8242-9504-9D1A804DCD6F}"/>
                  </a:ext>
                </a:extLst>
              </p:cNvPr>
              <p:cNvSpPr>
                <a:spLocks noChangeArrowheads="1"/>
              </p:cNvSpPr>
              <p:nvPr/>
            </p:nvSpPr>
            <p:spPr bwMode="auto">
              <a:xfrm rot="5400000" flipV="1">
                <a:off x="1690833" y="3655504"/>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164" name="Oval 57">
                <a:extLst>
                  <a:ext uri="{FF2B5EF4-FFF2-40B4-BE49-F238E27FC236}">
                    <a16:creationId xmlns:a16="http://schemas.microsoft.com/office/drawing/2014/main" id="{3CF737AF-0D31-FE4B-A26D-3D4DE01F199C}"/>
                  </a:ext>
                </a:extLst>
              </p:cNvPr>
              <p:cNvSpPr/>
              <p:nvPr/>
            </p:nvSpPr>
            <p:spPr bwMode="auto">
              <a:xfrm rot="18851715">
                <a:off x="1672003" y="3840216"/>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65" name="Oval 57">
                <a:extLst>
                  <a:ext uri="{FF2B5EF4-FFF2-40B4-BE49-F238E27FC236}">
                    <a16:creationId xmlns:a16="http://schemas.microsoft.com/office/drawing/2014/main" id="{C850B0F7-5B8A-4C42-851E-01244E1F368C}"/>
                  </a:ext>
                </a:extLst>
              </p:cNvPr>
              <p:cNvSpPr/>
              <p:nvPr/>
            </p:nvSpPr>
            <p:spPr bwMode="auto">
              <a:xfrm rot="18851715">
                <a:off x="968150" y="3812976"/>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66" name="Freeform 5">
                <a:extLst>
                  <a:ext uri="{FF2B5EF4-FFF2-40B4-BE49-F238E27FC236}">
                    <a16:creationId xmlns:a16="http://schemas.microsoft.com/office/drawing/2014/main" id="{13C9115B-CA89-4B41-9E0B-8E3CA35FFD70}"/>
                  </a:ext>
                </a:extLst>
              </p:cNvPr>
              <p:cNvSpPr>
                <a:spLocks/>
              </p:cNvSpPr>
              <p:nvPr/>
            </p:nvSpPr>
            <p:spPr bwMode="auto">
              <a:xfrm>
                <a:off x="1052798" y="3468158"/>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67" name="Freeform 5">
                <a:extLst>
                  <a:ext uri="{FF2B5EF4-FFF2-40B4-BE49-F238E27FC236}">
                    <a16:creationId xmlns:a16="http://schemas.microsoft.com/office/drawing/2014/main" id="{504938F3-1A5B-C240-958B-68D330356333}"/>
                  </a:ext>
                </a:extLst>
              </p:cNvPr>
              <p:cNvSpPr>
                <a:spLocks/>
              </p:cNvSpPr>
              <p:nvPr/>
            </p:nvSpPr>
            <p:spPr bwMode="auto">
              <a:xfrm>
                <a:off x="1509657" y="3451422"/>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68" name="Freeform 5">
                <a:extLst>
                  <a:ext uri="{FF2B5EF4-FFF2-40B4-BE49-F238E27FC236}">
                    <a16:creationId xmlns:a16="http://schemas.microsoft.com/office/drawing/2014/main" id="{C8ED76BA-FFC2-2047-83A4-6AE7E91E6020}"/>
                  </a:ext>
                </a:extLst>
              </p:cNvPr>
              <p:cNvSpPr>
                <a:spLocks/>
              </p:cNvSpPr>
              <p:nvPr/>
            </p:nvSpPr>
            <p:spPr bwMode="auto">
              <a:xfrm>
                <a:off x="1312629" y="3434485"/>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69" name="Freeform 5">
                <a:extLst>
                  <a:ext uri="{FF2B5EF4-FFF2-40B4-BE49-F238E27FC236}">
                    <a16:creationId xmlns:a16="http://schemas.microsoft.com/office/drawing/2014/main" id="{46069D75-5348-4B42-A95F-DBF7AA3910E9}"/>
                  </a:ext>
                </a:extLst>
              </p:cNvPr>
              <p:cNvSpPr>
                <a:spLocks/>
              </p:cNvSpPr>
              <p:nvPr/>
            </p:nvSpPr>
            <p:spPr bwMode="auto">
              <a:xfrm>
                <a:off x="1151972" y="3524663"/>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170" name="Oval 1">
                <a:extLst>
                  <a:ext uri="{FF2B5EF4-FFF2-40B4-BE49-F238E27FC236}">
                    <a16:creationId xmlns:a16="http://schemas.microsoft.com/office/drawing/2014/main" id="{AF822F39-E385-C749-97DE-235C39EE8BA1}"/>
                  </a:ext>
                </a:extLst>
              </p:cNvPr>
              <p:cNvSpPr/>
              <p:nvPr/>
            </p:nvSpPr>
            <p:spPr bwMode="auto">
              <a:xfrm rot="8782274">
                <a:off x="1026253" y="3590448"/>
                <a:ext cx="170730" cy="143387"/>
              </a:xfrm>
              <a:custGeom>
                <a:avLst/>
                <a:gdLst>
                  <a:gd name="connsiteX0" fmla="*/ 0 w 565937"/>
                  <a:gd name="connsiteY0" fmla="*/ 270272 h 540544"/>
                  <a:gd name="connsiteX1" fmla="*/ 282969 w 565937"/>
                  <a:gd name="connsiteY1" fmla="*/ 0 h 540544"/>
                  <a:gd name="connsiteX2" fmla="*/ 565938 w 565937"/>
                  <a:gd name="connsiteY2" fmla="*/ 270272 h 540544"/>
                  <a:gd name="connsiteX3" fmla="*/ 282969 w 565937"/>
                  <a:gd name="connsiteY3" fmla="*/ 540544 h 540544"/>
                  <a:gd name="connsiteX4" fmla="*/ 0 w 565937"/>
                  <a:gd name="connsiteY4" fmla="*/ 270272 h 540544"/>
                  <a:gd name="connsiteX0" fmla="*/ 192 w 566130"/>
                  <a:gd name="connsiteY0" fmla="*/ 229791 h 500063"/>
                  <a:gd name="connsiteX1" fmla="*/ 318880 w 566130"/>
                  <a:gd name="connsiteY1" fmla="*/ 0 h 500063"/>
                  <a:gd name="connsiteX2" fmla="*/ 566130 w 566130"/>
                  <a:gd name="connsiteY2" fmla="*/ 229791 h 500063"/>
                  <a:gd name="connsiteX3" fmla="*/ 283161 w 566130"/>
                  <a:gd name="connsiteY3" fmla="*/ 500063 h 500063"/>
                  <a:gd name="connsiteX4" fmla="*/ 192 w 566130"/>
                  <a:gd name="connsiteY4" fmla="*/ 229791 h 500063"/>
                  <a:gd name="connsiteX0" fmla="*/ 9 w 565947"/>
                  <a:gd name="connsiteY0" fmla="*/ 229791 h 500063"/>
                  <a:gd name="connsiteX1" fmla="*/ 318697 w 565947"/>
                  <a:gd name="connsiteY1" fmla="*/ 0 h 500063"/>
                  <a:gd name="connsiteX2" fmla="*/ 565947 w 565947"/>
                  <a:gd name="connsiteY2" fmla="*/ 229791 h 500063"/>
                  <a:gd name="connsiteX3" fmla="*/ 282978 w 565947"/>
                  <a:gd name="connsiteY3" fmla="*/ 500063 h 500063"/>
                  <a:gd name="connsiteX4" fmla="*/ 9 w 565947"/>
                  <a:gd name="connsiteY4" fmla="*/ 229791 h 500063"/>
                  <a:gd name="connsiteX0" fmla="*/ 8312 w 574250"/>
                  <a:gd name="connsiteY0" fmla="*/ 229791 h 500063"/>
                  <a:gd name="connsiteX1" fmla="*/ 327000 w 574250"/>
                  <a:gd name="connsiteY1" fmla="*/ 0 h 500063"/>
                  <a:gd name="connsiteX2" fmla="*/ 574250 w 574250"/>
                  <a:gd name="connsiteY2" fmla="*/ 229791 h 500063"/>
                  <a:gd name="connsiteX3" fmla="*/ 291281 w 574250"/>
                  <a:gd name="connsiteY3" fmla="*/ 500063 h 500063"/>
                  <a:gd name="connsiteX4" fmla="*/ 8312 w 574250"/>
                  <a:gd name="connsiteY4" fmla="*/ 229791 h 500063"/>
                  <a:gd name="connsiteX0" fmla="*/ 6764 w 629852"/>
                  <a:gd name="connsiteY0" fmla="*/ 230586 h 501524"/>
                  <a:gd name="connsiteX1" fmla="*/ 325452 w 629852"/>
                  <a:gd name="connsiteY1" fmla="*/ 795 h 501524"/>
                  <a:gd name="connsiteX2" fmla="*/ 629852 w 629852"/>
                  <a:gd name="connsiteY2" fmla="*/ 282973 h 501524"/>
                  <a:gd name="connsiteX3" fmla="*/ 289733 w 629852"/>
                  <a:gd name="connsiteY3" fmla="*/ 500858 h 501524"/>
                  <a:gd name="connsiteX4" fmla="*/ 6764 w 629852"/>
                  <a:gd name="connsiteY4" fmla="*/ 230586 h 501524"/>
                  <a:gd name="connsiteX0" fmla="*/ 6764 w 631608"/>
                  <a:gd name="connsiteY0" fmla="*/ 230586 h 501524"/>
                  <a:gd name="connsiteX1" fmla="*/ 325452 w 631608"/>
                  <a:gd name="connsiteY1" fmla="*/ 795 h 501524"/>
                  <a:gd name="connsiteX2" fmla="*/ 629852 w 631608"/>
                  <a:gd name="connsiteY2" fmla="*/ 282973 h 501524"/>
                  <a:gd name="connsiteX3" fmla="*/ 289733 w 631608"/>
                  <a:gd name="connsiteY3" fmla="*/ 500858 h 501524"/>
                  <a:gd name="connsiteX4" fmla="*/ 6764 w 631608"/>
                  <a:gd name="connsiteY4" fmla="*/ 230586 h 501524"/>
                  <a:gd name="connsiteX0" fmla="*/ 6764 w 631473"/>
                  <a:gd name="connsiteY0" fmla="*/ 230586 h 519324"/>
                  <a:gd name="connsiteX1" fmla="*/ 325452 w 631473"/>
                  <a:gd name="connsiteY1" fmla="*/ 795 h 519324"/>
                  <a:gd name="connsiteX2" fmla="*/ 629852 w 631473"/>
                  <a:gd name="connsiteY2" fmla="*/ 282973 h 519324"/>
                  <a:gd name="connsiteX3" fmla="*/ 439351 w 631473"/>
                  <a:gd name="connsiteY3" fmla="*/ 471963 h 519324"/>
                  <a:gd name="connsiteX4" fmla="*/ 289733 w 631473"/>
                  <a:gd name="connsiteY4" fmla="*/ 500858 h 519324"/>
                  <a:gd name="connsiteX5" fmla="*/ 6764 w 631473"/>
                  <a:gd name="connsiteY5" fmla="*/ 230586 h 519324"/>
                  <a:gd name="connsiteX0" fmla="*/ 12323 w 637032"/>
                  <a:gd name="connsiteY0" fmla="*/ 230123 h 487485"/>
                  <a:gd name="connsiteX1" fmla="*/ 331011 w 637032"/>
                  <a:gd name="connsiteY1" fmla="*/ 332 h 487485"/>
                  <a:gd name="connsiteX2" fmla="*/ 635411 w 637032"/>
                  <a:gd name="connsiteY2" fmla="*/ 282510 h 487485"/>
                  <a:gd name="connsiteX3" fmla="*/ 444910 w 637032"/>
                  <a:gd name="connsiteY3" fmla="*/ 471500 h 487485"/>
                  <a:gd name="connsiteX4" fmla="*/ 121461 w 637032"/>
                  <a:gd name="connsiteY4" fmla="*/ 436101 h 487485"/>
                  <a:gd name="connsiteX5" fmla="*/ 12323 w 637032"/>
                  <a:gd name="connsiteY5" fmla="*/ 230123 h 487485"/>
                  <a:gd name="connsiteX0" fmla="*/ 12323 w 637032"/>
                  <a:gd name="connsiteY0" fmla="*/ 230123 h 529763"/>
                  <a:gd name="connsiteX1" fmla="*/ 331011 w 637032"/>
                  <a:gd name="connsiteY1" fmla="*/ 332 h 529763"/>
                  <a:gd name="connsiteX2" fmla="*/ 635411 w 637032"/>
                  <a:gd name="connsiteY2" fmla="*/ 282510 h 529763"/>
                  <a:gd name="connsiteX3" fmla="*/ 444910 w 637032"/>
                  <a:gd name="connsiteY3" fmla="*/ 471500 h 529763"/>
                  <a:gd name="connsiteX4" fmla="*/ 121461 w 637032"/>
                  <a:gd name="connsiteY4" fmla="*/ 436101 h 529763"/>
                  <a:gd name="connsiteX5" fmla="*/ 12323 w 637032"/>
                  <a:gd name="connsiteY5" fmla="*/ 230123 h 529763"/>
                  <a:gd name="connsiteX0" fmla="*/ 14239 w 638948"/>
                  <a:gd name="connsiteY0" fmla="*/ 230123 h 532941"/>
                  <a:gd name="connsiteX1" fmla="*/ 332927 w 638948"/>
                  <a:gd name="connsiteY1" fmla="*/ 332 h 532941"/>
                  <a:gd name="connsiteX2" fmla="*/ 637327 w 638948"/>
                  <a:gd name="connsiteY2" fmla="*/ 282510 h 532941"/>
                  <a:gd name="connsiteX3" fmla="*/ 446826 w 638948"/>
                  <a:gd name="connsiteY3" fmla="*/ 471500 h 532941"/>
                  <a:gd name="connsiteX4" fmla="*/ 123377 w 638948"/>
                  <a:gd name="connsiteY4" fmla="*/ 436101 h 532941"/>
                  <a:gd name="connsiteX5" fmla="*/ 14239 w 638948"/>
                  <a:gd name="connsiteY5" fmla="*/ 230123 h 532941"/>
                  <a:gd name="connsiteX0" fmla="*/ 8227 w 632936"/>
                  <a:gd name="connsiteY0" fmla="*/ 230123 h 527774"/>
                  <a:gd name="connsiteX1" fmla="*/ 326915 w 632936"/>
                  <a:gd name="connsiteY1" fmla="*/ 332 h 527774"/>
                  <a:gd name="connsiteX2" fmla="*/ 631315 w 632936"/>
                  <a:gd name="connsiteY2" fmla="*/ 282510 h 527774"/>
                  <a:gd name="connsiteX3" fmla="*/ 440814 w 632936"/>
                  <a:gd name="connsiteY3" fmla="*/ 471500 h 527774"/>
                  <a:gd name="connsiteX4" fmla="*/ 117365 w 632936"/>
                  <a:gd name="connsiteY4" fmla="*/ 436101 h 527774"/>
                  <a:gd name="connsiteX5" fmla="*/ 8227 w 632936"/>
                  <a:gd name="connsiteY5" fmla="*/ 230123 h 527774"/>
                  <a:gd name="connsiteX0" fmla="*/ 10686 w 616345"/>
                  <a:gd name="connsiteY0" fmla="*/ 117496 h 540677"/>
                  <a:gd name="connsiteX1" fmla="*/ 310324 w 616345"/>
                  <a:gd name="connsiteY1" fmla="*/ 6767 h 540677"/>
                  <a:gd name="connsiteX2" fmla="*/ 614724 w 616345"/>
                  <a:gd name="connsiteY2" fmla="*/ 288945 h 540677"/>
                  <a:gd name="connsiteX3" fmla="*/ 424223 w 616345"/>
                  <a:gd name="connsiteY3" fmla="*/ 477935 h 540677"/>
                  <a:gd name="connsiteX4" fmla="*/ 100774 w 616345"/>
                  <a:gd name="connsiteY4" fmla="*/ 442536 h 540677"/>
                  <a:gd name="connsiteX5" fmla="*/ 10686 w 616345"/>
                  <a:gd name="connsiteY5" fmla="*/ 117496 h 540677"/>
                  <a:gd name="connsiteX0" fmla="*/ 25425 w 631084"/>
                  <a:gd name="connsiteY0" fmla="*/ 124841 h 548022"/>
                  <a:gd name="connsiteX1" fmla="*/ 325063 w 631084"/>
                  <a:gd name="connsiteY1" fmla="*/ 14112 h 548022"/>
                  <a:gd name="connsiteX2" fmla="*/ 629463 w 631084"/>
                  <a:gd name="connsiteY2" fmla="*/ 296290 h 548022"/>
                  <a:gd name="connsiteX3" fmla="*/ 438962 w 631084"/>
                  <a:gd name="connsiteY3" fmla="*/ 485280 h 548022"/>
                  <a:gd name="connsiteX4" fmla="*/ 115513 w 631084"/>
                  <a:gd name="connsiteY4" fmla="*/ 449881 h 548022"/>
                  <a:gd name="connsiteX5" fmla="*/ 25425 w 631084"/>
                  <a:gd name="connsiteY5" fmla="*/ 124841 h 548022"/>
                  <a:gd name="connsiteX0" fmla="*/ 25425 w 560835"/>
                  <a:gd name="connsiteY0" fmla="*/ 112018 h 535199"/>
                  <a:gd name="connsiteX1" fmla="*/ 325063 w 560835"/>
                  <a:gd name="connsiteY1" fmla="*/ 1289 h 535199"/>
                  <a:gd name="connsiteX2" fmla="*/ 558026 w 560835"/>
                  <a:gd name="connsiteY2" fmla="*/ 107255 h 535199"/>
                  <a:gd name="connsiteX3" fmla="*/ 438962 w 560835"/>
                  <a:gd name="connsiteY3" fmla="*/ 472457 h 535199"/>
                  <a:gd name="connsiteX4" fmla="*/ 115513 w 560835"/>
                  <a:gd name="connsiteY4" fmla="*/ 437058 h 535199"/>
                  <a:gd name="connsiteX5" fmla="*/ 25425 w 560835"/>
                  <a:gd name="connsiteY5" fmla="*/ 112018 h 535199"/>
                  <a:gd name="connsiteX0" fmla="*/ 25425 w 601642"/>
                  <a:gd name="connsiteY0" fmla="*/ 112018 h 535199"/>
                  <a:gd name="connsiteX1" fmla="*/ 325063 w 601642"/>
                  <a:gd name="connsiteY1" fmla="*/ 1289 h 535199"/>
                  <a:gd name="connsiteX2" fmla="*/ 558026 w 601642"/>
                  <a:gd name="connsiteY2" fmla="*/ 107255 h 535199"/>
                  <a:gd name="connsiteX3" fmla="*/ 438962 w 601642"/>
                  <a:gd name="connsiteY3" fmla="*/ 472457 h 535199"/>
                  <a:gd name="connsiteX4" fmla="*/ 115513 w 601642"/>
                  <a:gd name="connsiteY4" fmla="*/ 437058 h 535199"/>
                  <a:gd name="connsiteX5" fmla="*/ 25425 w 601642"/>
                  <a:gd name="connsiteY5" fmla="*/ 112018 h 535199"/>
                  <a:gd name="connsiteX0" fmla="*/ 6878 w 583095"/>
                  <a:gd name="connsiteY0" fmla="*/ 105986 h 529167"/>
                  <a:gd name="connsiteX1" fmla="*/ 246985 w 583095"/>
                  <a:gd name="connsiteY1" fmla="*/ 20 h 529167"/>
                  <a:gd name="connsiteX2" fmla="*/ 539479 w 583095"/>
                  <a:gd name="connsiteY2" fmla="*/ 101223 h 529167"/>
                  <a:gd name="connsiteX3" fmla="*/ 420415 w 583095"/>
                  <a:gd name="connsiteY3" fmla="*/ 466425 h 529167"/>
                  <a:gd name="connsiteX4" fmla="*/ 96966 w 583095"/>
                  <a:gd name="connsiteY4" fmla="*/ 431026 h 529167"/>
                  <a:gd name="connsiteX5" fmla="*/ 6878 w 583095"/>
                  <a:gd name="connsiteY5" fmla="*/ 105986 h 529167"/>
                  <a:gd name="connsiteX0" fmla="*/ 6878 w 583095"/>
                  <a:gd name="connsiteY0" fmla="*/ 116088 h 539269"/>
                  <a:gd name="connsiteX1" fmla="*/ 246985 w 583095"/>
                  <a:gd name="connsiteY1" fmla="*/ 10122 h 539269"/>
                  <a:gd name="connsiteX2" fmla="*/ 539479 w 583095"/>
                  <a:gd name="connsiteY2" fmla="*/ 111325 h 539269"/>
                  <a:gd name="connsiteX3" fmla="*/ 420415 w 583095"/>
                  <a:gd name="connsiteY3" fmla="*/ 476527 h 539269"/>
                  <a:gd name="connsiteX4" fmla="*/ 96966 w 583095"/>
                  <a:gd name="connsiteY4" fmla="*/ 441128 h 539269"/>
                  <a:gd name="connsiteX5" fmla="*/ 6878 w 583095"/>
                  <a:gd name="connsiteY5" fmla="*/ 116088 h 539269"/>
                  <a:gd name="connsiteX0" fmla="*/ 5277 w 607688"/>
                  <a:gd name="connsiteY0" fmla="*/ 164957 h 528780"/>
                  <a:gd name="connsiteX1" fmla="*/ 271578 w 607688"/>
                  <a:gd name="connsiteY1" fmla="*/ 1841 h 528780"/>
                  <a:gd name="connsiteX2" fmla="*/ 564072 w 607688"/>
                  <a:gd name="connsiteY2" fmla="*/ 103044 h 528780"/>
                  <a:gd name="connsiteX3" fmla="*/ 445008 w 607688"/>
                  <a:gd name="connsiteY3" fmla="*/ 468246 h 528780"/>
                  <a:gd name="connsiteX4" fmla="*/ 121559 w 607688"/>
                  <a:gd name="connsiteY4" fmla="*/ 432847 h 528780"/>
                  <a:gd name="connsiteX5" fmla="*/ 5277 w 607688"/>
                  <a:gd name="connsiteY5" fmla="*/ 164957 h 528780"/>
                  <a:gd name="connsiteX0" fmla="*/ 5452 w 610882"/>
                  <a:gd name="connsiteY0" fmla="*/ 164957 h 512609"/>
                  <a:gd name="connsiteX1" fmla="*/ 271753 w 610882"/>
                  <a:gd name="connsiteY1" fmla="*/ 1841 h 512609"/>
                  <a:gd name="connsiteX2" fmla="*/ 564247 w 610882"/>
                  <a:gd name="connsiteY2" fmla="*/ 103044 h 512609"/>
                  <a:gd name="connsiteX3" fmla="*/ 464233 w 610882"/>
                  <a:gd name="connsiteY3" fmla="*/ 446815 h 512609"/>
                  <a:gd name="connsiteX4" fmla="*/ 121734 w 610882"/>
                  <a:gd name="connsiteY4" fmla="*/ 432847 h 512609"/>
                  <a:gd name="connsiteX5" fmla="*/ 5452 w 610882"/>
                  <a:gd name="connsiteY5" fmla="*/ 164957 h 51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882" h="512609">
                    <a:moveTo>
                      <a:pt x="5452" y="164957"/>
                    </a:moveTo>
                    <a:cubicBezTo>
                      <a:pt x="30455" y="93123"/>
                      <a:pt x="178621" y="12160"/>
                      <a:pt x="271753" y="1841"/>
                    </a:cubicBezTo>
                    <a:cubicBezTo>
                      <a:pt x="364885" y="-8478"/>
                      <a:pt x="545264" y="24516"/>
                      <a:pt x="564247" y="103044"/>
                    </a:cubicBezTo>
                    <a:cubicBezTo>
                      <a:pt x="692768" y="364928"/>
                      <a:pt x="520920" y="410501"/>
                      <a:pt x="464233" y="446815"/>
                    </a:cubicBezTo>
                    <a:cubicBezTo>
                      <a:pt x="276578" y="578379"/>
                      <a:pt x="198197" y="479823"/>
                      <a:pt x="121734" y="432847"/>
                    </a:cubicBezTo>
                    <a:cubicBezTo>
                      <a:pt x="45271" y="385871"/>
                      <a:pt x="-19551" y="236791"/>
                      <a:pt x="5452" y="164957"/>
                    </a:cubicBezTo>
                    <a:close/>
                  </a:path>
                </a:pathLst>
              </a:custGeom>
              <a:solidFill>
                <a:schemeClr val="accent3">
                  <a:lumMod val="60000"/>
                  <a:lumOff val="40000"/>
                </a:schemeClr>
              </a:solidFill>
              <a:ln w="9525" cap="flat" cmpd="sng" algn="ctr">
                <a:solidFill>
                  <a:schemeClr val="accent3"/>
                </a:solidFill>
                <a:prstDash val="solid"/>
                <a:round/>
                <a:headEnd type="none" w="med" len="med"/>
                <a:tailEnd type="none" w="med" len="med"/>
              </a:ln>
              <a:effectLst/>
            </p:spPr>
            <p:txBody>
              <a:bodyPr/>
              <a:lstStyle/>
              <a:p>
                <a:pPr marL="0" marR="0" lvl="0" indent="0" algn="l" defTabSz="685800" rtl="0" eaLnBrk="1" fontAlgn="auto" latinLnBrk="0" hangingPunct="1">
                  <a:lnSpc>
                    <a:spcPct val="100000"/>
                  </a:lnSpc>
                  <a:spcBef>
                    <a:spcPts val="0"/>
                  </a:spcBef>
                  <a:spcAft>
                    <a:spcPct val="25000"/>
                  </a:spcAft>
                  <a:buClrTx/>
                  <a:buSzTx/>
                  <a:buFontTx/>
                  <a:buChar char="•"/>
                  <a:tabLst/>
                  <a:defRPr/>
                </a:pPr>
                <a:endParaRPr kumimoji="0" lang="en-US" sz="2700" b="1" i="0" u="none" strike="noStrike" kern="1200" cap="none" spc="0" normalizeH="0" baseline="-25000" noProof="0">
                  <a:ln>
                    <a:noFill/>
                  </a:ln>
                  <a:solidFill>
                    <a:prstClr val="black"/>
                  </a:solidFill>
                  <a:effectLst/>
                  <a:uLnTx/>
                  <a:uFillTx/>
                  <a:latin typeface="Arial"/>
                  <a:ea typeface="+mn-ea"/>
                  <a:cs typeface="+mn-cs"/>
                </a:endParaRPr>
              </a:p>
            </p:txBody>
          </p:sp>
          <p:sp>
            <p:nvSpPr>
              <p:cNvPr id="171" name="Oval 1">
                <a:extLst>
                  <a:ext uri="{FF2B5EF4-FFF2-40B4-BE49-F238E27FC236}">
                    <a16:creationId xmlns:a16="http://schemas.microsoft.com/office/drawing/2014/main" id="{2AB24D70-04A3-BE45-85D8-3D22F4AD2609}"/>
                  </a:ext>
                </a:extLst>
              </p:cNvPr>
              <p:cNvSpPr/>
              <p:nvPr/>
            </p:nvSpPr>
            <p:spPr bwMode="auto">
              <a:xfrm rot="12087322">
                <a:off x="1659848" y="3489229"/>
                <a:ext cx="170730" cy="143387"/>
              </a:xfrm>
              <a:custGeom>
                <a:avLst/>
                <a:gdLst>
                  <a:gd name="connsiteX0" fmla="*/ 0 w 565937"/>
                  <a:gd name="connsiteY0" fmla="*/ 270272 h 540544"/>
                  <a:gd name="connsiteX1" fmla="*/ 282969 w 565937"/>
                  <a:gd name="connsiteY1" fmla="*/ 0 h 540544"/>
                  <a:gd name="connsiteX2" fmla="*/ 565938 w 565937"/>
                  <a:gd name="connsiteY2" fmla="*/ 270272 h 540544"/>
                  <a:gd name="connsiteX3" fmla="*/ 282969 w 565937"/>
                  <a:gd name="connsiteY3" fmla="*/ 540544 h 540544"/>
                  <a:gd name="connsiteX4" fmla="*/ 0 w 565937"/>
                  <a:gd name="connsiteY4" fmla="*/ 270272 h 540544"/>
                  <a:gd name="connsiteX0" fmla="*/ 192 w 566130"/>
                  <a:gd name="connsiteY0" fmla="*/ 229791 h 500063"/>
                  <a:gd name="connsiteX1" fmla="*/ 318880 w 566130"/>
                  <a:gd name="connsiteY1" fmla="*/ 0 h 500063"/>
                  <a:gd name="connsiteX2" fmla="*/ 566130 w 566130"/>
                  <a:gd name="connsiteY2" fmla="*/ 229791 h 500063"/>
                  <a:gd name="connsiteX3" fmla="*/ 283161 w 566130"/>
                  <a:gd name="connsiteY3" fmla="*/ 500063 h 500063"/>
                  <a:gd name="connsiteX4" fmla="*/ 192 w 566130"/>
                  <a:gd name="connsiteY4" fmla="*/ 229791 h 500063"/>
                  <a:gd name="connsiteX0" fmla="*/ 9 w 565947"/>
                  <a:gd name="connsiteY0" fmla="*/ 229791 h 500063"/>
                  <a:gd name="connsiteX1" fmla="*/ 318697 w 565947"/>
                  <a:gd name="connsiteY1" fmla="*/ 0 h 500063"/>
                  <a:gd name="connsiteX2" fmla="*/ 565947 w 565947"/>
                  <a:gd name="connsiteY2" fmla="*/ 229791 h 500063"/>
                  <a:gd name="connsiteX3" fmla="*/ 282978 w 565947"/>
                  <a:gd name="connsiteY3" fmla="*/ 500063 h 500063"/>
                  <a:gd name="connsiteX4" fmla="*/ 9 w 565947"/>
                  <a:gd name="connsiteY4" fmla="*/ 229791 h 500063"/>
                  <a:gd name="connsiteX0" fmla="*/ 8312 w 574250"/>
                  <a:gd name="connsiteY0" fmla="*/ 229791 h 500063"/>
                  <a:gd name="connsiteX1" fmla="*/ 327000 w 574250"/>
                  <a:gd name="connsiteY1" fmla="*/ 0 h 500063"/>
                  <a:gd name="connsiteX2" fmla="*/ 574250 w 574250"/>
                  <a:gd name="connsiteY2" fmla="*/ 229791 h 500063"/>
                  <a:gd name="connsiteX3" fmla="*/ 291281 w 574250"/>
                  <a:gd name="connsiteY3" fmla="*/ 500063 h 500063"/>
                  <a:gd name="connsiteX4" fmla="*/ 8312 w 574250"/>
                  <a:gd name="connsiteY4" fmla="*/ 229791 h 500063"/>
                  <a:gd name="connsiteX0" fmla="*/ 6764 w 629852"/>
                  <a:gd name="connsiteY0" fmla="*/ 230586 h 501524"/>
                  <a:gd name="connsiteX1" fmla="*/ 325452 w 629852"/>
                  <a:gd name="connsiteY1" fmla="*/ 795 h 501524"/>
                  <a:gd name="connsiteX2" fmla="*/ 629852 w 629852"/>
                  <a:gd name="connsiteY2" fmla="*/ 282973 h 501524"/>
                  <a:gd name="connsiteX3" fmla="*/ 289733 w 629852"/>
                  <a:gd name="connsiteY3" fmla="*/ 500858 h 501524"/>
                  <a:gd name="connsiteX4" fmla="*/ 6764 w 629852"/>
                  <a:gd name="connsiteY4" fmla="*/ 230586 h 501524"/>
                  <a:gd name="connsiteX0" fmla="*/ 6764 w 631608"/>
                  <a:gd name="connsiteY0" fmla="*/ 230586 h 501524"/>
                  <a:gd name="connsiteX1" fmla="*/ 325452 w 631608"/>
                  <a:gd name="connsiteY1" fmla="*/ 795 h 501524"/>
                  <a:gd name="connsiteX2" fmla="*/ 629852 w 631608"/>
                  <a:gd name="connsiteY2" fmla="*/ 282973 h 501524"/>
                  <a:gd name="connsiteX3" fmla="*/ 289733 w 631608"/>
                  <a:gd name="connsiteY3" fmla="*/ 500858 h 501524"/>
                  <a:gd name="connsiteX4" fmla="*/ 6764 w 631608"/>
                  <a:gd name="connsiteY4" fmla="*/ 230586 h 501524"/>
                  <a:gd name="connsiteX0" fmla="*/ 6764 w 631473"/>
                  <a:gd name="connsiteY0" fmla="*/ 230586 h 519324"/>
                  <a:gd name="connsiteX1" fmla="*/ 325452 w 631473"/>
                  <a:gd name="connsiteY1" fmla="*/ 795 h 519324"/>
                  <a:gd name="connsiteX2" fmla="*/ 629852 w 631473"/>
                  <a:gd name="connsiteY2" fmla="*/ 282973 h 519324"/>
                  <a:gd name="connsiteX3" fmla="*/ 439351 w 631473"/>
                  <a:gd name="connsiteY3" fmla="*/ 471963 h 519324"/>
                  <a:gd name="connsiteX4" fmla="*/ 289733 w 631473"/>
                  <a:gd name="connsiteY4" fmla="*/ 500858 h 519324"/>
                  <a:gd name="connsiteX5" fmla="*/ 6764 w 631473"/>
                  <a:gd name="connsiteY5" fmla="*/ 230586 h 519324"/>
                  <a:gd name="connsiteX0" fmla="*/ 12323 w 637032"/>
                  <a:gd name="connsiteY0" fmla="*/ 230123 h 487485"/>
                  <a:gd name="connsiteX1" fmla="*/ 331011 w 637032"/>
                  <a:gd name="connsiteY1" fmla="*/ 332 h 487485"/>
                  <a:gd name="connsiteX2" fmla="*/ 635411 w 637032"/>
                  <a:gd name="connsiteY2" fmla="*/ 282510 h 487485"/>
                  <a:gd name="connsiteX3" fmla="*/ 444910 w 637032"/>
                  <a:gd name="connsiteY3" fmla="*/ 471500 h 487485"/>
                  <a:gd name="connsiteX4" fmla="*/ 121461 w 637032"/>
                  <a:gd name="connsiteY4" fmla="*/ 436101 h 487485"/>
                  <a:gd name="connsiteX5" fmla="*/ 12323 w 637032"/>
                  <a:gd name="connsiteY5" fmla="*/ 230123 h 487485"/>
                  <a:gd name="connsiteX0" fmla="*/ 12323 w 637032"/>
                  <a:gd name="connsiteY0" fmla="*/ 230123 h 529763"/>
                  <a:gd name="connsiteX1" fmla="*/ 331011 w 637032"/>
                  <a:gd name="connsiteY1" fmla="*/ 332 h 529763"/>
                  <a:gd name="connsiteX2" fmla="*/ 635411 w 637032"/>
                  <a:gd name="connsiteY2" fmla="*/ 282510 h 529763"/>
                  <a:gd name="connsiteX3" fmla="*/ 444910 w 637032"/>
                  <a:gd name="connsiteY3" fmla="*/ 471500 h 529763"/>
                  <a:gd name="connsiteX4" fmla="*/ 121461 w 637032"/>
                  <a:gd name="connsiteY4" fmla="*/ 436101 h 529763"/>
                  <a:gd name="connsiteX5" fmla="*/ 12323 w 637032"/>
                  <a:gd name="connsiteY5" fmla="*/ 230123 h 529763"/>
                  <a:gd name="connsiteX0" fmla="*/ 14239 w 638948"/>
                  <a:gd name="connsiteY0" fmla="*/ 230123 h 532941"/>
                  <a:gd name="connsiteX1" fmla="*/ 332927 w 638948"/>
                  <a:gd name="connsiteY1" fmla="*/ 332 h 532941"/>
                  <a:gd name="connsiteX2" fmla="*/ 637327 w 638948"/>
                  <a:gd name="connsiteY2" fmla="*/ 282510 h 532941"/>
                  <a:gd name="connsiteX3" fmla="*/ 446826 w 638948"/>
                  <a:gd name="connsiteY3" fmla="*/ 471500 h 532941"/>
                  <a:gd name="connsiteX4" fmla="*/ 123377 w 638948"/>
                  <a:gd name="connsiteY4" fmla="*/ 436101 h 532941"/>
                  <a:gd name="connsiteX5" fmla="*/ 14239 w 638948"/>
                  <a:gd name="connsiteY5" fmla="*/ 230123 h 532941"/>
                  <a:gd name="connsiteX0" fmla="*/ 8227 w 632936"/>
                  <a:gd name="connsiteY0" fmla="*/ 230123 h 527774"/>
                  <a:gd name="connsiteX1" fmla="*/ 326915 w 632936"/>
                  <a:gd name="connsiteY1" fmla="*/ 332 h 527774"/>
                  <a:gd name="connsiteX2" fmla="*/ 631315 w 632936"/>
                  <a:gd name="connsiteY2" fmla="*/ 282510 h 527774"/>
                  <a:gd name="connsiteX3" fmla="*/ 440814 w 632936"/>
                  <a:gd name="connsiteY3" fmla="*/ 471500 h 527774"/>
                  <a:gd name="connsiteX4" fmla="*/ 117365 w 632936"/>
                  <a:gd name="connsiteY4" fmla="*/ 436101 h 527774"/>
                  <a:gd name="connsiteX5" fmla="*/ 8227 w 632936"/>
                  <a:gd name="connsiteY5" fmla="*/ 230123 h 527774"/>
                  <a:gd name="connsiteX0" fmla="*/ 10686 w 616345"/>
                  <a:gd name="connsiteY0" fmla="*/ 117496 h 540677"/>
                  <a:gd name="connsiteX1" fmla="*/ 310324 w 616345"/>
                  <a:gd name="connsiteY1" fmla="*/ 6767 h 540677"/>
                  <a:gd name="connsiteX2" fmla="*/ 614724 w 616345"/>
                  <a:gd name="connsiteY2" fmla="*/ 288945 h 540677"/>
                  <a:gd name="connsiteX3" fmla="*/ 424223 w 616345"/>
                  <a:gd name="connsiteY3" fmla="*/ 477935 h 540677"/>
                  <a:gd name="connsiteX4" fmla="*/ 100774 w 616345"/>
                  <a:gd name="connsiteY4" fmla="*/ 442536 h 540677"/>
                  <a:gd name="connsiteX5" fmla="*/ 10686 w 616345"/>
                  <a:gd name="connsiteY5" fmla="*/ 117496 h 540677"/>
                  <a:gd name="connsiteX0" fmla="*/ 25425 w 631084"/>
                  <a:gd name="connsiteY0" fmla="*/ 124841 h 548022"/>
                  <a:gd name="connsiteX1" fmla="*/ 325063 w 631084"/>
                  <a:gd name="connsiteY1" fmla="*/ 14112 h 548022"/>
                  <a:gd name="connsiteX2" fmla="*/ 629463 w 631084"/>
                  <a:gd name="connsiteY2" fmla="*/ 296290 h 548022"/>
                  <a:gd name="connsiteX3" fmla="*/ 438962 w 631084"/>
                  <a:gd name="connsiteY3" fmla="*/ 485280 h 548022"/>
                  <a:gd name="connsiteX4" fmla="*/ 115513 w 631084"/>
                  <a:gd name="connsiteY4" fmla="*/ 449881 h 548022"/>
                  <a:gd name="connsiteX5" fmla="*/ 25425 w 631084"/>
                  <a:gd name="connsiteY5" fmla="*/ 124841 h 548022"/>
                  <a:gd name="connsiteX0" fmla="*/ 25425 w 560835"/>
                  <a:gd name="connsiteY0" fmla="*/ 112018 h 535199"/>
                  <a:gd name="connsiteX1" fmla="*/ 325063 w 560835"/>
                  <a:gd name="connsiteY1" fmla="*/ 1289 h 535199"/>
                  <a:gd name="connsiteX2" fmla="*/ 558026 w 560835"/>
                  <a:gd name="connsiteY2" fmla="*/ 107255 h 535199"/>
                  <a:gd name="connsiteX3" fmla="*/ 438962 w 560835"/>
                  <a:gd name="connsiteY3" fmla="*/ 472457 h 535199"/>
                  <a:gd name="connsiteX4" fmla="*/ 115513 w 560835"/>
                  <a:gd name="connsiteY4" fmla="*/ 437058 h 535199"/>
                  <a:gd name="connsiteX5" fmla="*/ 25425 w 560835"/>
                  <a:gd name="connsiteY5" fmla="*/ 112018 h 535199"/>
                  <a:gd name="connsiteX0" fmla="*/ 25425 w 601642"/>
                  <a:gd name="connsiteY0" fmla="*/ 112018 h 535199"/>
                  <a:gd name="connsiteX1" fmla="*/ 325063 w 601642"/>
                  <a:gd name="connsiteY1" fmla="*/ 1289 h 535199"/>
                  <a:gd name="connsiteX2" fmla="*/ 558026 w 601642"/>
                  <a:gd name="connsiteY2" fmla="*/ 107255 h 535199"/>
                  <a:gd name="connsiteX3" fmla="*/ 438962 w 601642"/>
                  <a:gd name="connsiteY3" fmla="*/ 472457 h 535199"/>
                  <a:gd name="connsiteX4" fmla="*/ 115513 w 601642"/>
                  <a:gd name="connsiteY4" fmla="*/ 437058 h 535199"/>
                  <a:gd name="connsiteX5" fmla="*/ 25425 w 601642"/>
                  <a:gd name="connsiteY5" fmla="*/ 112018 h 535199"/>
                  <a:gd name="connsiteX0" fmla="*/ 6878 w 583095"/>
                  <a:gd name="connsiteY0" fmla="*/ 105986 h 529167"/>
                  <a:gd name="connsiteX1" fmla="*/ 246985 w 583095"/>
                  <a:gd name="connsiteY1" fmla="*/ 20 h 529167"/>
                  <a:gd name="connsiteX2" fmla="*/ 539479 w 583095"/>
                  <a:gd name="connsiteY2" fmla="*/ 101223 h 529167"/>
                  <a:gd name="connsiteX3" fmla="*/ 420415 w 583095"/>
                  <a:gd name="connsiteY3" fmla="*/ 466425 h 529167"/>
                  <a:gd name="connsiteX4" fmla="*/ 96966 w 583095"/>
                  <a:gd name="connsiteY4" fmla="*/ 431026 h 529167"/>
                  <a:gd name="connsiteX5" fmla="*/ 6878 w 583095"/>
                  <a:gd name="connsiteY5" fmla="*/ 105986 h 529167"/>
                  <a:gd name="connsiteX0" fmla="*/ 6878 w 583095"/>
                  <a:gd name="connsiteY0" fmla="*/ 116088 h 539269"/>
                  <a:gd name="connsiteX1" fmla="*/ 246985 w 583095"/>
                  <a:gd name="connsiteY1" fmla="*/ 10122 h 539269"/>
                  <a:gd name="connsiteX2" fmla="*/ 539479 w 583095"/>
                  <a:gd name="connsiteY2" fmla="*/ 111325 h 539269"/>
                  <a:gd name="connsiteX3" fmla="*/ 420415 w 583095"/>
                  <a:gd name="connsiteY3" fmla="*/ 476527 h 539269"/>
                  <a:gd name="connsiteX4" fmla="*/ 96966 w 583095"/>
                  <a:gd name="connsiteY4" fmla="*/ 441128 h 539269"/>
                  <a:gd name="connsiteX5" fmla="*/ 6878 w 583095"/>
                  <a:gd name="connsiteY5" fmla="*/ 116088 h 539269"/>
                  <a:gd name="connsiteX0" fmla="*/ 5277 w 607688"/>
                  <a:gd name="connsiteY0" fmla="*/ 164957 h 528780"/>
                  <a:gd name="connsiteX1" fmla="*/ 271578 w 607688"/>
                  <a:gd name="connsiteY1" fmla="*/ 1841 h 528780"/>
                  <a:gd name="connsiteX2" fmla="*/ 564072 w 607688"/>
                  <a:gd name="connsiteY2" fmla="*/ 103044 h 528780"/>
                  <a:gd name="connsiteX3" fmla="*/ 445008 w 607688"/>
                  <a:gd name="connsiteY3" fmla="*/ 468246 h 528780"/>
                  <a:gd name="connsiteX4" fmla="*/ 121559 w 607688"/>
                  <a:gd name="connsiteY4" fmla="*/ 432847 h 528780"/>
                  <a:gd name="connsiteX5" fmla="*/ 5277 w 607688"/>
                  <a:gd name="connsiteY5" fmla="*/ 164957 h 528780"/>
                  <a:gd name="connsiteX0" fmla="*/ 5452 w 610882"/>
                  <a:gd name="connsiteY0" fmla="*/ 164957 h 512609"/>
                  <a:gd name="connsiteX1" fmla="*/ 271753 w 610882"/>
                  <a:gd name="connsiteY1" fmla="*/ 1841 h 512609"/>
                  <a:gd name="connsiteX2" fmla="*/ 564247 w 610882"/>
                  <a:gd name="connsiteY2" fmla="*/ 103044 h 512609"/>
                  <a:gd name="connsiteX3" fmla="*/ 464233 w 610882"/>
                  <a:gd name="connsiteY3" fmla="*/ 446815 h 512609"/>
                  <a:gd name="connsiteX4" fmla="*/ 121734 w 610882"/>
                  <a:gd name="connsiteY4" fmla="*/ 432847 h 512609"/>
                  <a:gd name="connsiteX5" fmla="*/ 5452 w 610882"/>
                  <a:gd name="connsiteY5" fmla="*/ 164957 h 51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882" h="512609">
                    <a:moveTo>
                      <a:pt x="5452" y="164957"/>
                    </a:moveTo>
                    <a:cubicBezTo>
                      <a:pt x="30455" y="93123"/>
                      <a:pt x="178621" y="12160"/>
                      <a:pt x="271753" y="1841"/>
                    </a:cubicBezTo>
                    <a:cubicBezTo>
                      <a:pt x="364885" y="-8478"/>
                      <a:pt x="545264" y="24516"/>
                      <a:pt x="564247" y="103044"/>
                    </a:cubicBezTo>
                    <a:cubicBezTo>
                      <a:pt x="692768" y="364928"/>
                      <a:pt x="520920" y="410501"/>
                      <a:pt x="464233" y="446815"/>
                    </a:cubicBezTo>
                    <a:cubicBezTo>
                      <a:pt x="276578" y="578379"/>
                      <a:pt x="198197" y="479823"/>
                      <a:pt x="121734" y="432847"/>
                    </a:cubicBezTo>
                    <a:cubicBezTo>
                      <a:pt x="45271" y="385871"/>
                      <a:pt x="-19551" y="236791"/>
                      <a:pt x="5452" y="164957"/>
                    </a:cubicBezTo>
                    <a:close/>
                  </a:path>
                </a:pathLst>
              </a:custGeom>
              <a:solidFill>
                <a:schemeClr val="accent3">
                  <a:lumMod val="60000"/>
                  <a:lumOff val="40000"/>
                </a:schemeClr>
              </a:solidFill>
              <a:ln w="9525" cap="flat" cmpd="sng" algn="ctr">
                <a:solidFill>
                  <a:schemeClr val="accent3"/>
                </a:solidFill>
                <a:prstDash val="solid"/>
                <a:round/>
                <a:headEnd type="none" w="med" len="med"/>
                <a:tailEnd type="none" w="med" len="med"/>
              </a:ln>
              <a:effectLst/>
            </p:spPr>
            <p:txBody>
              <a:bodyPr/>
              <a:lstStyle/>
              <a:p>
                <a:pPr marL="0" marR="0" lvl="0" indent="0" algn="l" defTabSz="685800" rtl="0" eaLnBrk="1" fontAlgn="auto" latinLnBrk="0" hangingPunct="1">
                  <a:lnSpc>
                    <a:spcPct val="100000"/>
                  </a:lnSpc>
                  <a:spcBef>
                    <a:spcPts val="0"/>
                  </a:spcBef>
                  <a:spcAft>
                    <a:spcPct val="25000"/>
                  </a:spcAft>
                  <a:buClrTx/>
                  <a:buSzTx/>
                  <a:buFontTx/>
                  <a:buChar char="•"/>
                  <a:tabLst/>
                  <a:defRPr/>
                </a:pPr>
                <a:endParaRPr kumimoji="0" lang="en-US" sz="2700" b="1" i="0" u="none" strike="noStrike" kern="1200" cap="none" spc="0" normalizeH="0" baseline="-25000" noProof="0">
                  <a:ln>
                    <a:noFill/>
                  </a:ln>
                  <a:solidFill>
                    <a:prstClr val="black"/>
                  </a:solidFill>
                  <a:effectLst/>
                  <a:uLnTx/>
                  <a:uFillTx/>
                  <a:latin typeface="Arial"/>
                  <a:ea typeface="+mn-ea"/>
                  <a:cs typeface="+mn-cs"/>
                </a:endParaRPr>
              </a:p>
            </p:txBody>
          </p:sp>
          <p:sp>
            <p:nvSpPr>
              <p:cNvPr id="172" name="Oval 171">
                <a:extLst>
                  <a:ext uri="{FF2B5EF4-FFF2-40B4-BE49-F238E27FC236}">
                    <a16:creationId xmlns:a16="http://schemas.microsoft.com/office/drawing/2014/main" id="{03666F58-D80D-CA45-8D79-31978E108A81}"/>
                  </a:ext>
                </a:extLst>
              </p:cNvPr>
              <p:cNvSpPr>
                <a:spLocks noChangeAspect="1"/>
              </p:cNvSpPr>
              <p:nvPr/>
            </p:nvSpPr>
            <p:spPr>
              <a:xfrm>
                <a:off x="1365795" y="3594388"/>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73" name="Oval 172">
                <a:extLst>
                  <a:ext uri="{FF2B5EF4-FFF2-40B4-BE49-F238E27FC236}">
                    <a16:creationId xmlns:a16="http://schemas.microsoft.com/office/drawing/2014/main" id="{70B81660-A4B9-6442-8E3D-254465613EFF}"/>
                  </a:ext>
                </a:extLst>
              </p:cNvPr>
              <p:cNvSpPr>
                <a:spLocks noChangeAspect="1"/>
              </p:cNvSpPr>
              <p:nvPr/>
            </p:nvSpPr>
            <p:spPr>
              <a:xfrm>
                <a:off x="1448875" y="3682162"/>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74" name="Oval 173">
                <a:extLst>
                  <a:ext uri="{FF2B5EF4-FFF2-40B4-BE49-F238E27FC236}">
                    <a16:creationId xmlns:a16="http://schemas.microsoft.com/office/drawing/2014/main" id="{2E3AF3B4-E854-084C-9C18-B0B0730B5BCC}"/>
                  </a:ext>
                </a:extLst>
              </p:cNvPr>
              <p:cNvSpPr>
                <a:spLocks noChangeAspect="1"/>
              </p:cNvSpPr>
              <p:nvPr/>
            </p:nvSpPr>
            <p:spPr>
              <a:xfrm>
                <a:off x="1423065" y="3602714"/>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75" name="Oval 174">
                <a:extLst>
                  <a:ext uri="{FF2B5EF4-FFF2-40B4-BE49-F238E27FC236}">
                    <a16:creationId xmlns:a16="http://schemas.microsoft.com/office/drawing/2014/main" id="{893C7389-C279-2348-85E1-B21DD952C77A}"/>
                  </a:ext>
                </a:extLst>
              </p:cNvPr>
              <p:cNvSpPr>
                <a:spLocks noChangeAspect="1"/>
              </p:cNvSpPr>
              <p:nvPr/>
            </p:nvSpPr>
            <p:spPr>
              <a:xfrm>
                <a:off x="1190426" y="3771504"/>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76" name="Oval 175">
                <a:extLst>
                  <a:ext uri="{FF2B5EF4-FFF2-40B4-BE49-F238E27FC236}">
                    <a16:creationId xmlns:a16="http://schemas.microsoft.com/office/drawing/2014/main" id="{FE659DAF-CC1B-D545-A39C-3CFC5E74FCAF}"/>
                  </a:ext>
                </a:extLst>
              </p:cNvPr>
              <p:cNvSpPr>
                <a:spLocks noChangeAspect="1"/>
              </p:cNvSpPr>
              <p:nvPr/>
            </p:nvSpPr>
            <p:spPr>
              <a:xfrm>
                <a:off x="1576063" y="3666722"/>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77" name="Oval 176">
                <a:extLst>
                  <a:ext uri="{FF2B5EF4-FFF2-40B4-BE49-F238E27FC236}">
                    <a16:creationId xmlns:a16="http://schemas.microsoft.com/office/drawing/2014/main" id="{6D53E935-5C6F-EF4F-A53A-388708319E0F}"/>
                  </a:ext>
                </a:extLst>
              </p:cNvPr>
              <p:cNvSpPr>
                <a:spLocks noChangeAspect="1"/>
              </p:cNvSpPr>
              <p:nvPr/>
            </p:nvSpPr>
            <p:spPr>
              <a:xfrm>
                <a:off x="1608067" y="3750338"/>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78" name="Oval 177">
                <a:extLst>
                  <a:ext uri="{FF2B5EF4-FFF2-40B4-BE49-F238E27FC236}">
                    <a16:creationId xmlns:a16="http://schemas.microsoft.com/office/drawing/2014/main" id="{0D5530E2-C573-784A-8E52-6D1B1493FBF5}"/>
                  </a:ext>
                </a:extLst>
              </p:cNvPr>
              <p:cNvSpPr>
                <a:spLocks noChangeAspect="1"/>
              </p:cNvSpPr>
              <p:nvPr/>
            </p:nvSpPr>
            <p:spPr>
              <a:xfrm>
                <a:off x="1301787" y="3766552"/>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79" name="Oval 178">
                <a:extLst>
                  <a:ext uri="{FF2B5EF4-FFF2-40B4-BE49-F238E27FC236}">
                    <a16:creationId xmlns:a16="http://schemas.microsoft.com/office/drawing/2014/main" id="{43AC6EC1-7FD5-5C4C-8C9D-72F123C0BBF0}"/>
                  </a:ext>
                </a:extLst>
              </p:cNvPr>
              <p:cNvSpPr>
                <a:spLocks noChangeAspect="1"/>
              </p:cNvSpPr>
              <p:nvPr/>
            </p:nvSpPr>
            <p:spPr>
              <a:xfrm>
                <a:off x="1608067" y="3600566"/>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80" name="Oval 179">
                <a:extLst>
                  <a:ext uri="{FF2B5EF4-FFF2-40B4-BE49-F238E27FC236}">
                    <a16:creationId xmlns:a16="http://schemas.microsoft.com/office/drawing/2014/main" id="{B9D1A126-47F4-AC44-BDCA-6D60F4519BD8}"/>
                  </a:ext>
                </a:extLst>
              </p:cNvPr>
              <p:cNvSpPr>
                <a:spLocks noChangeAspect="1"/>
              </p:cNvSpPr>
              <p:nvPr/>
            </p:nvSpPr>
            <p:spPr>
              <a:xfrm>
                <a:off x="1287658" y="3675358"/>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81" name="Oval 180">
                <a:extLst>
                  <a:ext uri="{FF2B5EF4-FFF2-40B4-BE49-F238E27FC236}">
                    <a16:creationId xmlns:a16="http://schemas.microsoft.com/office/drawing/2014/main" id="{D92DC83D-A811-CC4E-8143-395D3C0B53D9}"/>
                  </a:ext>
                </a:extLst>
              </p:cNvPr>
              <p:cNvSpPr>
                <a:spLocks noChangeAspect="1"/>
              </p:cNvSpPr>
              <p:nvPr/>
            </p:nvSpPr>
            <p:spPr>
              <a:xfrm>
                <a:off x="1722732" y="3702995"/>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82" name="Oval 181">
                <a:extLst>
                  <a:ext uri="{FF2B5EF4-FFF2-40B4-BE49-F238E27FC236}">
                    <a16:creationId xmlns:a16="http://schemas.microsoft.com/office/drawing/2014/main" id="{0F494C9D-E39F-D946-A963-A110448031D9}"/>
                  </a:ext>
                </a:extLst>
              </p:cNvPr>
              <p:cNvSpPr>
                <a:spLocks noChangeAspect="1"/>
              </p:cNvSpPr>
              <p:nvPr/>
            </p:nvSpPr>
            <p:spPr>
              <a:xfrm>
                <a:off x="1640071" y="3689671"/>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83" name="Oval 57">
                <a:extLst>
                  <a:ext uri="{FF2B5EF4-FFF2-40B4-BE49-F238E27FC236}">
                    <a16:creationId xmlns:a16="http://schemas.microsoft.com/office/drawing/2014/main" id="{C6307479-B148-2242-8B25-A133F57B280F}"/>
                  </a:ext>
                </a:extLst>
              </p:cNvPr>
              <p:cNvSpPr/>
              <p:nvPr/>
            </p:nvSpPr>
            <p:spPr bwMode="auto">
              <a:xfrm rot="18851715">
                <a:off x="1146463" y="3836655"/>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84" name="Oval 57">
                <a:extLst>
                  <a:ext uri="{FF2B5EF4-FFF2-40B4-BE49-F238E27FC236}">
                    <a16:creationId xmlns:a16="http://schemas.microsoft.com/office/drawing/2014/main" id="{AB79729F-C0E8-AB4F-8255-0694534B97ED}"/>
                  </a:ext>
                </a:extLst>
              </p:cNvPr>
              <p:cNvSpPr/>
              <p:nvPr/>
            </p:nvSpPr>
            <p:spPr bwMode="auto">
              <a:xfrm rot="18851715">
                <a:off x="1444953" y="3756153"/>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185" name="Oval 184">
                <a:extLst>
                  <a:ext uri="{FF2B5EF4-FFF2-40B4-BE49-F238E27FC236}">
                    <a16:creationId xmlns:a16="http://schemas.microsoft.com/office/drawing/2014/main" id="{DD2AEAC0-3897-0E48-87FF-E9200491DE5C}"/>
                  </a:ext>
                </a:extLst>
              </p:cNvPr>
              <p:cNvSpPr>
                <a:spLocks noChangeAspect="1"/>
              </p:cNvSpPr>
              <p:nvPr/>
            </p:nvSpPr>
            <p:spPr>
              <a:xfrm>
                <a:off x="1480879" y="3798556"/>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86" name="Oval 185">
                <a:extLst>
                  <a:ext uri="{FF2B5EF4-FFF2-40B4-BE49-F238E27FC236}">
                    <a16:creationId xmlns:a16="http://schemas.microsoft.com/office/drawing/2014/main" id="{AF62F294-E4FA-B04E-A6EC-777C56A4FC58}"/>
                  </a:ext>
                </a:extLst>
              </p:cNvPr>
              <p:cNvSpPr>
                <a:spLocks noChangeAspect="1"/>
              </p:cNvSpPr>
              <p:nvPr/>
            </p:nvSpPr>
            <p:spPr>
              <a:xfrm>
                <a:off x="1415691" y="3870089"/>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87" name="Oval 186">
                <a:extLst>
                  <a:ext uri="{FF2B5EF4-FFF2-40B4-BE49-F238E27FC236}">
                    <a16:creationId xmlns:a16="http://schemas.microsoft.com/office/drawing/2014/main" id="{81737C78-DD6D-F74B-9403-7272B9219557}"/>
                  </a:ext>
                </a:extLst>
              </p:cNvPr>
              <p:cNvSpPr>
                <a:spLocks noChangeAspect="1"/>
              </p:cNvSpPr>
              <p:nvPr/>
            </p:nvSpPr>
            <p:spPr>
              <a:xfrm>
                <a:off x="1514345" y="3607694"/>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88" name="Oval 187">
                <a:extLst>
                  <a:ext uri="{FF2B5EF4-FFF2-40B4-BE49-F238E27FC236}">
                    <a16:creationId xmlns:a16="http://schemas.microsoft.com/office/drawing/2014/main" id="{C0F62C11-0453-1E40-B6EF-1E317DFA504F}"/>
                  </a:ext>
                </a:extLst>
              </p:cNvPr>
              <p:cNvSpPr>
                <a:spLocks noChangeAspect="1"/>
              </p:cNvSpPr>
              <p:nvPr/>
            </p:nvSpPr>
            <p:spPr>
              <a:xfrm>
                <a:off x="1530913" y="3887348"/>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89" name="Oval 188">
                <a:extLst>
                  <a:ext uri="{FF2B5EF4-FFF2-40B4-BE49-F238E27FC236}">
                    <a16:creationId xmlns:a16="http://schemas.microsoft.com/office/drawing/2014/main" id="{F634B807-05DC-024E-943A-CF2B418E7F5B}"/>
                  </a:ext>
                </a:extLst>
              </p:cNvPr>
              <p:cNvSpPr>
                <a:spLocks noChangeAspect="1"/>
              </p:cNvSpPr>
              <p:nvPr/>
            </p:nvSpPr>
            <p:spPr>
              <a:xfrm>
                <a:off x="1138958" y="3719352"/>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90" name="Oval 189">
                <a:extLst>
                  <a:ext uri="{FF2B5EF4-FFF2-40B4-BE49-F238E27FC236}">
                    <a16:creationId xmlns:a16="http://schemas.microsoft.com/office/drawing/2014/main" id="{80BC3E35-72A6-9446-AB4A-3F8DC3DC1C08}"/>
                  </a:ext>
                </a:extLst>
              </p:cNvPr>
              <p:cNvSpPr>
                <a:spLocks noChangeAspect="1"/>
              </p:cNvSpPr>
              <p:nvPr/>
            </p:nvSpPr>
            <p:spPr>
              <a:xfrm>
                <a:off x="1722732" y="3780808"/>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91" name="Oval 190">
                <a:extLst>
                  <a:ext uri="{FF2B5EF4-FFF2-40B4-BE49-F238E27FC236}">
                    <a16:creationId xmlns:a16="http://schemas.microsoft.com/office/drawing/2014/main" id="{D383403B-4367-F549-9679-1D4AC518C1D7}"/>
                  </a:ext>
                </a:extLst>
              </p:cNvPr>
              <p:cNvSpPr>
                <a:spLocks noChangeAspect="1"/>
              </p:cNvSpPr>
              <p:nvPr/>
            </p:nvSpPr>
            <p:spPr>
              <a:xfrm>
                <a:off x="1396506" y="3655412"/>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92" name="Oval 191">
                <a:extLst>
                  <a:ext uri="{FF2B5EF4-FFF2-40B4-BE49-F238E27FC236}">
                    <a16:creationId xmlns:a16="http://schemas.microsoft.com/office/drawing/2014/main" id="{98507A9A-E7C5-F548-A87A-F31C98146CDE}"/>
                  </a:ext>
                </a:extLst>
              </p:cNvPr>
              <p:cNvSpPr>
                <a:spLocks noChangeAspect="1"/>
              </p:cNvSpPr>
              <p:nvPr/>
            </p:nvSpPr>
            <p:spPr>
              <a:xfrm>
                <a:off x="1400300" y="3715648"/>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193" name="Oval 192">
                <a:extLst>
                  <a:ext uri="{FF2B5EF4-FFF2-40B4-BE49-F238E27FC236}">
                    <a16:creationId xmlns:a16="http://schemas.microsoft.com/office/drawing/2014/main" id="{4F811599-0360-1748-8E69-1C6D9B486CAA}"/>
                  </a:ext>
                </a:extLst>
              </p:cNvPr>
              <p:cNvSpPr>
                <a:spLocks noChangeAspect="1"/>
              </p:cNvSpPr>
              <p:nvPr/>
            </p:nvSpPr>
            <p:spPr>
              <a:xfrm>
                <a:off x="1690728" y="3623408"/>
                <a:ext cx="64008" cy="64008"/>
              </a:xfrm>
              <a:prstGeom prst="ellipse">
                <a:avLst/>
              </a:prstGeom>
              <a:gradFill>
                <a:gsLst>
                  <a:gs pos="75000">
                    <a:schemeClr val="accent1"/>
                  </a:gs>
                  <a:gs pos="45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grpSp>
        <p:sp>
          <p:nvSpPr>
            <p:cNvPr id="194" name="TextBox 193">
              <a:extLst>
                <a:ext uri="{FF2B5EF4-FFF2-40B4-BE49-F238E27FC236}">
                  <a16:creationId xmlns:a16="http://schemas.microsoft.com/office/drawing/2014/main" id="{A8E72A1D-33B6-7D45-9E25-311EF39F6E8E}"/>
                </a:ext>
              </a:extLst>
            </p:cNvPr>
            <p:cNvSpPr txBox="1"/>
            <p:nvPr/>
          </p:nvSpPr>
          <p:spPr>
            <a:xfrm>
              <a:off x="8175800" y="2395132"/>
              <a:ext cx="1217000" cy="369332"/>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000000"/>
                  </a:solidFill>
                  <a:effectLst/>
                  <a:uLnTx/>
                  <a:uFillTx/>
                  <a:latin typeface="Arial"/>
                  <a:ea typeface="+mn-ea"/>
                  <a:cs typeface="+mn-cs"/>
                </a:rPr>
                <a:t>Plaque Rupture or </a:t>
              </a:r>
              <a:br>
                <a:rPr kumimoji="0" lang="en-US" sz="900" b="1" i="0" u="none" strike="noStrike" kern="1200" cap="none" spc="0" normalizeH="0" baseline="0" noProof="0" dirty="0">
                  <a:ln>
                    <a:noFill/>
                  </a:ln>
                  <a:solidFill>
                    <a:srgbClr val="000000"/>
                  </a:solidFill>
                  <a:effectLst/>
                  <a:uLnTx/>
                  <a:uFillTx/>
                  <a:latin typeface="Arial"/>
                  <a:ea typeface="+mn-ea"/>
                  <a:cs typeface="+mn-cs"/>
                </a:rPr>
              </a:br>
              <a:r>
                <a:rPr kumimoji="0" lang="en-US" sz="900" b="1" i="0" u="none" strike="noStrike" kern="1200" cap="none" spc="0" normalizeH="0" baseline="0" noProof="0" dirty="0">
                  <a:ln>
                    <a:noFill/>
                  </a:ln>
                  <a:solidFill>
                    <a:srgbClr val="000000"/>
                  </a:solidFill>
                  <a:effectLst/>
                  <a:uLnTx/>
                  <a:uFillTx/>
                  <a:latin typeface="Arial"/>
                  <a:ea typeface="+mn-ea"/>
                  <a:cs typeface="+mn-cs"/>
                </a:rPr>
                <a:t>Remodeling </a:t>
              </a:r>
            </a:p>
          </p:txBody>
        </p:sp>
        <p:grpSp>
          <p:nvGrpSpPr>
            <p:cNvPr id="198" name="Group 197">
              <a:extLst>
                <a:ext uri="{FF2B5EF4-FFF2-40B4-BE49-F238E27FC236}">
                  <a16:creationId xmlns:a16="http://schemas.microsoft.com/office/drawing/2014/main" id="{24F094D1-6927-144D-8A85-C381938C97FD}"/>
                </a:ext>
              </a:extLst>
            </p:cNvPr>
            <p:cNvGrpSpPr/>
            <p:nvPr/>
          </p:nvGrpSpPr>
          <p:grpSpPr>
            <a:xfrm>
              <a:off x="7849418" y="1482420"/>
              <a:ext cx="1390571" cy="855026"/>
              <a:chOff x="606965" y="4559693"/>
              <a:chExt cx="1583558" cy="970537"/>
            </a:xfrm>
          </p:grpSpPr>
          <p:sp>
            <p:nvSpPr>
              <p:cNvPr id="199" name="Freeform 198">
                <a:extLst>
                  <a:ext uri="{FF2B5EF4-FFF2-40B4-BE49-F238E27FC236}">
                    <a16:creationId xmlns:a16="http://schemas.microsoft.com/office/drawing/2014/main" id="{430A0A8B-2343-A74C-89A6-99A69A43DDB4}"/>
                  </a:ext>
                </a:extLst>
              </p:cNvPr>
              <p:cNvSpPr/>
              <p:nvPr/>
            </p:nvSpPr>
            <p:spPr>
              <a:xfrm rot="10800000">
                <a:off x="606965" y="4738451"/>
                <a:ext cx="1583558" cy="791779"/>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Lst>
                <a:ahLst/>
                <a:cxnLst>
                  <a:cxn ang="0">
                    <a:pos x="connsiteX0" y="connsiteY0"/>
                  </a:cxn>
                  <a:cxn ang="0">
                    <a:pos x="connsiteX1" y="connsiteY1"/>
                  </a:cxn>
                  <a:cxn ang="0">
                    <a:pos x="connsiteX2" y="connsiteY2"/>
                  </a:cxn>
                  <a:cxn ang="0">
                    <a:pos x="connsiteX3" y="connsiteY3"/>
                  </a:cxn>
                </a:cxnLst>
                <a:rect l="l" t="t" r="r" b="b"/>
                <a:pathLst>
                  <a:path w="1737360" h="868680">
                    <a:moveTo>
                      <a:pt x="868680" y="0"/>
                    </a:moveTo>
                    <a:cubicBezTo>
                      <a:pt x="1348439" y="0"/>
                      <a:pt x="1737360" y="388921"/>
                      <a:pt x="1737360" y="868680"/>
                    </a:cubicBezTo>
                    <a:lnTo>
                      <a:pt x="0" y="868680"/>
                    </a:lnTo>
                    <a:cubicBezTo>
                      <a:pt x="0" y="388921"/>
                      <a:pt x="388921" y="0"/>
                      <a:pt x="868680" y="0"/>
                    </a:cubicBezTo>
                    <a:close/>
                  </a:path>
                </a:pathLst>
              </a:custGeom>
              <a:solidFill>
                <a:srgbClr val="E5D0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00" name="Freeform 199">
                <a:extLst>
                  <a:ext uri="{FF2B5EF4-FFF2-40B4-BE49-F238E27FC236}">
                    <a16:creationId xmlns:a16="http://schemas.microsoft.com/office/drawing/2014/main" id="{3556C3B2-37AE-0646-9140-9EEA0D5BB57F}"/>
                  </a:ext>
                </a:extLst>
              </p:cNvPr>
              <p:cNvSpPr/>
              <p:nvPr/>
            </p:nvSpPr>
            <p:spPr>
              <a:xfrm rot="10800000">
                <a:off x="783097" y="4738451"/>
                <a:ext cx="1223966" cy="611984"/>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 name="connsiteX0" fmla="*/ 868680 w 1737360"/>
                  <a:gd name="connsiteY0" fmla="*/ 0 h 872476"/>
                  <a:gd name="connsiteX1" fmla="*/ 1737360 w 1737360"/>
                  <a:gd name="connsiteY1" fmla="*/ 868680 h 872476"/>
                  <a:gd name="connsiteX2" fmla="*/ 921526 w 1737360"/>
                  <a:gd name="connsiteY2" fmla="*/ 872476 h 872476"/>
                  <a:gd name="connsiteX3" fmla="*/ 0 w 1737360"/>
                  <a:gd name="connsiteY3" fmla="*/ 868680 h 872476"/>
                  <a:gd name="connsiteX4" fmla="*/ 868680 w 1737360"/>
                  <a:gd name="connsiteY4" fmla="*/ 0 h 872476"/>
                  <a:gd name="connsiteX0" fmla="*/ 921526 w 1737360"/>
                  <a:gd name="connsiteY0" fmla="*/ 872476 h 984431"/>
                  <a:gd name="connsiteX1" fmla="*/ 0 w 1737360"/>
                  <a:gd name="connsiteY1" fmla="*/ 868680 h 984431"/>
                  <a:gd name="connsiteX2" fmla="*/ 868680 w 1737360"/>
                  <a:gd name="connsiteY2" fmla="*/ 0 h 984431"/>
                  <a:gd name="connsiteX3" fmla="*/ 1737360 w 1737360"/>
                  <a:gd name="connsiteY3" fmla="*/ 868680 h 984431"/>
                  <a:gd name="connsiteX4" fmla="*/ 1033481 w 1737360"/>
                  <a:gd name="connsiteY4" fmla="*/ 984431 h 984431"/>
                  <a:gd name="connsiteX0" fmla="*/ 921526 w 1737360"/>
                  <a:gd name="connsiteY0" fmla="*/ 872476 h 872476"/>
                  <a:gd name="connsiteX1" fmla="*/ 0 w 1737360"/>
                  <a:gd name="connsiteY1" fmla="*/ 868680 h 872476"/>
                  <a:gd name="connsiteX2" fmla="*/ 868680 w 1737360"/>
                  <a:gd name="connsiteY2" fmla="*/ 0 h 872476"/>
                  <a:gd name="connsiteX3" fmla="*/ 1737360 w 1737360"/>
                  <a:gd name="connsiteY3" fmla="*/ 868680 h 872476"/>
                  <a:gd name="connsiteX0" fmla="*/ 0 w 1737360"/>
                  <a:gd name="connsiteY0" fmla="*/ 868680 h 868680"/>
                  <a:gd name="connsiteX1" fmla="*/ 868680 w 1737360"/>
                  <a:gd name="connsiteY1" fmla="*/ 0 h 868680"/>
                  <a:gd name="connsiteX2" fmla="*/ 1737360 w 1737360"/>
                  <a:gd name="connsiteY2" fmla="*/ 868680 h 868680"/>
                </a:gdLst>
                <a:ahLst/>
                <a:cxnLst>
                  <a:cxn ang="0">
                    <a:pos x="connsiteX0" y="connsiteY0"/>
                  </a:cxn>
                  <a:cxn ang="0">
                    <a:pos x="connsiteX1" y="connsiteY1"/>
                  </a:cxn>
                  <a:cxn ang="0">
                    <a:pos x="connsiteX2" y="connsiteY2"/>
                  </a:cxn>
                </a:cxnLst>
                <a:rect l="l" t="t" r="r" b="b"/>
                <a:pathLst>
                  <a:path w="1737360" h="868680">
                    <a:moveTo>
                      <a:pt x="0" y="868680"/>
                    </a:moveTo>
                    <a:cubicBezTo>
                      <a:pt x="0" y="388921"/>
                      <a:pt x="388921" y="0"/>
                      <a:pt x="868680" y="0"/>
                    </a:cubicBezTo>
                    <a:cubicBezTo>
                      <a:pt x="1348439" y="0"/>
                      <a:pt x="1737360" y="388921"/>
                      <a:pt x="1737360" y="868680"/>
                    </a:cubicBezTo>
                  </a:path>
                </a:pathLst>
              </a:custGeom>
              <a:solidFill>
                <a:schemeClr val="bg1"/>
              </a:solidFill>
              <a:ln w="9525">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01" name="Freeform 200">
                <a:extLst>
                  <a:ext uri="{FF2B5EF4-FFF2-40B4-BE49-F238E27FC236}">
                    <a16:creationId xmlns:a16="http://schemas.microsoft.com/office/drawing/2014/main" id="{BD1EEB2A-3CE7-4E40-8398-DD568B13116C}"/>
                  </a:ext>
                </a:extLst>
              </p:cNvPr>
              <p:cNvSpPr/>
              <p:nvPr/>
            </p:nvSpPr>
            <p:spPr>
              <a:xfrm rot="10800000">
                <a:off x="783096" y="4738451"/>
                <a:ext cx="1223968" cy="355066"/>
              </a:xfrm>
              <a:custGeom>
                <a:avLst/>
                <a:gdLst>
                  <a:gd name="connsiteX0" fmla="*/ 868680 w 1737360"/>
                  <a:gd name="connsiteY0" fmla="*/ 0 h 868680"/>
                  <a:gd name="connsiteX1" fmla="*/ 1737360 w 1737360"/>
                  <a:gd name="connsiteY1" fmla="*/ 868680 h 868680"/>
                  <a:gd name="connsiteX2" fmla="*/ 0 w 1737360"/>
                  <a:gd name="connsiteY2" fmla="*/ 868680 h 868680"/>
                  <a:gd name="connsiteX3" fmla="*/ 868680 w 1737360"/>
                  <a:gd name="connsiteY3" fmla="*/ 0 h 868680"/>
                  <a:gd name="connsiteX0" fmla="*/ 868680 w 1737360"/>
                  <a:gd name="connsiteY0" fmla="*/ 0 h 872476"/>
                  <a:gd name="connsiteX1" fmla="*/ 1737360 w 1737360"/>
                  <a:gd name="connsiteY1" fmla="*/ 868680 h 872476"/>
                  <a:gd name="connsiteX2" fmla="*/ 921526 w 1737360"/>
                  <a:gd name="connsiteY2" fmla="*/ 872476 h 872476"/>
                  <a:gd name="connsiteX3" fmla="*/ 0 w 1737360"/>
                  <a:gd name="connsiteY3" fmla="*/ 868680 h 872476"/>
                  <a:gd name="connsiteX4" fmla="*/ 868680 w 1737360"/>
                  <a:gd name="connsiteY4" fmla="*/ 0 h 872476"/>
                  <a:gd name="connsiteX0" fmla="*/ 921526 w 1737360"/>
                  <a:gd name="connsiteY0" fmla="*/ 872476 h 984431"/>
                  <a:gd name="connsiteX1" fmla="*/ 0 w 1737360"/>
                  <a:gd name="connsiteY1" fmla="*/ 868680 h 984431"/>
                  <a:gd name="connsiteX2" fmla="*/ 868680 w 1737360"/>
                  <a:gd name="connsiteY2" fmla="*/ 0 h 984431"/>
                  <a:gd name="connsiteX3" fmla="*/ 1737360 w 1737360"/>
                  <a:gd name="connsiteY3" fmla="*/ 868680 h 984431"/>
                  <a:gd name="connsiteX4" fmla="*/ 1033481 w 1737360"/>
                  <a:gd name="connsiteY4" fmla="*/ 984431 h 984431"/>
                  <a:gd name="connsiteX0" fmla="*/ 921526 w 1737360"/>
                  <a:gd name="connsiteY0" fmla="*/ 872476 h 872476"/>
                  <a:gd name="connsiteX1" fmla="*/ 0 w 1737360"/>
                  <a:gd name="connsiteY1" fmla="*/ 868680 h 872476"/>
                  <a:gd name="connsiteX2" fmla="*/ 868680 w 1737360"/>
                  <a:gd name="connsiteY2" fmla="*/ 0 h 872476"/>
                  <a:gd name="connsiteX3" fmla="*/ 1737360 w 1737360"/>
                  <a:gd name="connsiteY3" fmla="*/ 868680 h 872476"/>
                  <a:gd name="connsiteX0" fmla="*/ 0 w 1737360"/>
                  <a:gd name="connsiteY0" fmla="*/ 868680 h 868680"/>
                  <a:gd name="connsiteX1" fmla="*/ 868680 w 1737360"/>
                  <a:gd name="connsiteY1" fmla="*/ 0 h 868680"/>
                  <a:gd name="connsiteX2" fmla="*/ 1737360 w 1737360"/>
                  <a:gd name="connsiteY2" fmla="*/ 868680 h 868680"/>
                  <a:gd name="connsiteX0" fmla="*/ 0 w 1737360"/>
                  <a:gd name="connsiteY0" fmla="*/ 882007 h 882007"/>
                  <a:gd name="connsiteX1" fmla="*/ 145140 w 1737360"/>
                  <a:gd name="connsiteY1" fmla="*/ 391509 h 882007"/>
                  <a:gd name="connsiteX2" fmla="*/ 868680 w 1737360"/>
                  <a:gd name="connsiteY2" fmla="*/ 13327 h 882007"/>
                  <a:gd name="connsiteX3" fmla="*/ 1737360 w 1737360"/>
                  <a:gd name="connsiteY3" fmla="*/ 882007 h 882007"/>
                  <a:gd name="connsiteX0" fmla="*/ 0 w 1737360"/>
                  <a:gd name="connsiteY0" fmla="*/ 882009 h 882009"/>
                  <a:gd name="connsiteX1" fmla="*/ 145140 w 1737360"/>
                  <a:gd name="connsiteY1" fmla="*/ 391511 h 882009"/>
                  <a:gd name="connsiteX2" fmla="*/ 868680 w 1737360"/>
                  <a:gd name="connsiteY2" fmla="*/ 13329 h 882009"/>
                  <a:gd name="connsiteX3" fmla="*/ 1737360 w 1737360"/>
                  <a:gd name="connsiteY3" fmla="*/ 882009 h 882009"/>
                  <a:gd name="connsiteX0" fmla="*/ 0 w 1737360"/>
                  <a:gd name="connsiteY0" fmla="*/ 868680 h 868680"/>
                  <a:gd name="connsiteX1" fmla="*/ 145140 w 1737360"/>
                  <a:gd name="connsiteY1" fmla="*/ 378182 h 868680"/>
                  <a:gd name="connsiteX2" fmla="*/ 868680 w 1737360"/>
                  <a:gd name="connsiteY2" fmla="*/ 0 h 868680"/>
                  <a:gd name="connsiteX3" fmla="*/ 1737360 w 1737360"/>
                  <a:gd name="connsiteY3" fmla="*/ 868680 h 868680"/>
                  <a:gd name="connsiteX0" fmla="*/ 0 w 1737360"/>
                  <a:gd name="connsiteY0" fmla="*/ 907933 h 907933"/>
                  <a:gd name="connsiteX1" fmla="*/ 145140 w 1737360"/>
                  <a:gd name="connsiteY1" fmla="*/ 417435 h 907933"/>
                  <a:gd name="connsiteX2" fmla="*/ 366541 w 1737360"/>
                  <a:gd name="connsiteY2" fmla="*/ 175911 h 907933"/>
                  <a:gd name="connsiteX3" fmla="*/ 868680 w 1737360"/>
                  <a:gd name="connsiteY3" fmla="*/ 39253 h 907933"/>
                  <a:gd name="connsiteX4" fmla="*/ 1737360 w 1737360"/>
                  <a:gd name="connsiteY4" fmla="*/ 907933 h 907933"/>
                  <a:gd name="connsiteX0" fmla="*/ 0 w 1737360"/>
                  <a:gd name="connsiteY0" fmla="*/ 877432 h 877432"/>
                  <a:gd name="connsiteX1" fmla="*/ 145140 w 1737360"/>
                  <a:gd name="connsiteY1" fmla="*/ 386934 h 877432"/>
                  <a:gd name="connsiteX2" fmla="*/ 628196 w 1737360"/>
                  <a:gd name="connsiteY2" fmla="*/ 427190 h 877432"/>
                  <a:gd name="connsiteX3" fmla="*/ 868680 w 1737360"/>
                  <a:gd name="connsiteY3" fmla="*/ 8752 h 877432"/>
                  <a:gd name="connsiteX4" fmla="*/ 1737360 w 1737360"/>
                  <a:gd name="connsiteY4" fmla="*/ 877432 h 877432"/>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69114 h 869114"/>
                  <a:gd name="connsiteX1" fmla="*/ 145140 w 1737360"/>
                  <a:gd name="connsiteY1" fmla="*/ 378616 h 869114"/>
                  <a:gd name="connsiteX2" fmla="*/ 628196 w 1737360"/>
                  <a:gd name="connsiteY2" fmla="*/ 418872 h 869114"/>
                  <a:gd name="connsiteX3" fmla="*/ 868680 w 1737360"/>
                  <a:gd name="connsiteY3" fmla="*/ 434 h 869114"/>
                  <a:gd name="connsiteX4" fmla="*/ 1737360 w 1737360"/>
                  <a:gd name="connsiteY4" fmla="*/ 869114 h 869114"/>
                  <a:gd name="connsiteX0" fmla="*/ 0 w 1737360"/>
                  <a:gd name="connsiteY0" fmla="*/ 877016 h 877016"/>
                  <a:gd name="connsiteX1" fmla="*/ 145140 w 1737360"/>
                  <a:gd name="connsiteY1" fmla="*/ 386518 h 877016"/>
                  <a:gd name="connsiteX2" fmla="*/ 628196 w 1737360"/>
                  <a:gd name="connsiteY2" fmla="*/ 426774 h 877016"/>
                  <a:gd name="connsiteX3" fmla="*/ 868680 w 1737360"/>
                  <a:gd name="connsiteY3" fmla="*/ 8336 h 877016"/>
                  <a:gd name="connsiteX4" fmla="*/ 1433287 w 1737360"/>
                  <a:gd name="connsiteY4" fmla="*/ 205375 h 877016"/>
                  <a:gd name="connsiteX5" fmla="*/ 1737360 w 1737360"/>
                  <a:gd name="connsiteY5" fmla="*/ 877016 h 877016"/>
                  <a:gd name="connsiteX0" fmla="*/ 0 w 1737360"/>
                  <a:gd name="connsiteY0" fmla="*/ 877016 h 877016"/>
                  <a:gd name="connsiteX1" fmla="*/ 145140 w 1737360"/>
                  <a:gd name="connsiteY1" fmla="*/ 386518 h 877016"/>
                  <a:gd name="connsiteX2" fmla="*/ 628196 w 1737360"/>
                  <a:gd name="connsiteY2" fmla="*/ 426774 h 877016"/>
                  <a:gd name="connsiteX3" fmla="*/ 868680 w 1737360"/>
                  <a:gd name="connsiteY3" fmla="*/ 8336 h 877016"/>
                  <a:gd name="connsiteX4" fmla="*/ 1433287 w 1737360"/>
                  <a:gd name="connsiteY4" fmla="*/ 205375 h 877016"/>
                  <a:gd name="connsiteX5" fmla="*/ 1737360 w 1737360"/>
                  <a:gd name="connsiteY5" fmla="*/ 877016 h 877016"/>
                  <a:gd name="connsiteX0" fmla="*/ 0 w 1737360"/>
                  <a:gd name="connsiteY0" fmla="*/ 750435 h 750435"/>
                  <a:gd name="connsiteX1" fmla="*/ 145140 w 1737360"/>
                  <a:gd name="connsiteY1" fmla="*/ 259937 h 750435"/>
                  <a:gd name="connsiteX2" fmla="*/ 628196 w 1737360"/>
                  <a:gd name="connsiteY2" fmla="*/ 300193 h 750435"/>
                  <a:gd name="connsiteX3" fmla="*/ 999506 w 1737360"/>
                  <a:gd name="connsiteY3" fmla="*/ 62900 h 750435"/>
                  <a:gd name="connsiteX4" fmla="*/ 1433287 w 1737360"/>
                  <a:gd name="connsiteY4" fmla="*/ 78794 h 750435"/>
                  <a:gd name="connsiteX5" fmla="*/ 1737360 w 1737360"/>
                  <a:gd name="connsiteY5" fmla="*/ 750435 h 750435"/>
                  <a:gd name="connsiteX0" fmla="*/ 0 w 1737360"/>
                  <a:gd name="connsiteY0" fmla="*/ 754523 h 754523"/>
                  <a:gd name="connsiteX1" fmla="*/ 145140 w 1737360"/>
                  <a:gd name="connsiteY1" fmla="*/ 264025 h 754523"/>
                  <a:gd name="connsiteX2" fmla="*/ 648324 w 1737360"/>
                  <a:gd name="connsiteY2" fmla="*/ 384791 h 754523"/>
                  <a:gd name="connsiteX3" fmla="*/ 999506 w 1737360"/>
                  <a:gd name="connsiteY3" fmla="*/ 66988 h 754523"/>
                  <a:gd name="connsiteX4" fmla="*/ 1433287 w 1737360"/>
                  <a:gd name="connsiteY4" fmla="*/ 82882 h 754523"/>
                  <a:gd name="connsiteX5" fmla="*/ 1737360 w 1737360"/>
                  <a:gd name="connsiteY5" fmla="*/ 754523 h 754523"/>
                  <a:gd name="connsiteX0" fmla="*/ 0 w 1737360"/>
                  <a:gd name="connsiteY0" fmla="*/ 754523 h 754523"/>
                  <a:gd name="connsiteX1" fmla="*/ 145140 w 1737360"/>
                  <a:gd name="connsiteY1" fmla="*/ 264025 h 754523"/>
                  <a:gd name="connsiteX2" fmla="*/ 648324 w 1737360"/>
                  <a:gd name="connsiteY2" fmla="*/ 384791 h 754523"/>
                  <a:gd name="connsiteX3" fmla="*/ 999506 w 1737360"/>
                  <a:gd name="connsiteY3" fmla="*/ 66988 h 754523"/>
                  <a:gd name="connsiteX4" fmla="*/ 1433287 w 1737360"/>
                  <a:gd name="connsiteY4" fmla="*/ 82882 h 754523"/>
                  <a:gd name="connsiteX5" fmla="*/ 1737360 w 1737360"/>
                  <a:gd name="connsiteY5" fmla="*/ 754523 h 754523"/>
                  <a:gd name="connsiteX0" fmla="*/ 0 w 1737360"/>
                  <a:gd name="connsiteY0" fmla="*/ 775394 h 775394"/>
                  <a:gd name="connsiteX1" fmla="*/ 145140 w 1737360"/>
                  <a:gd name="connsiteY1" fmla="*/ 284896 h 775394"/>
                  <a:gd name="connsiteX2" fmla="*/ 648324 w 1737360"/>
                  <a:gd name="connsiteY2" fmla="*/ 405662 h 775394"/>
                  <a:gd name="connsiteX3" fmla="*/ 999506 w 1737360"/>
                  <a:gd name="connsiteY3" fmla="*/ 87859 h 775394"/>
                  <a:gd name="connsiteX4" fmla="*/ 1433287 w 1737360"/>
                  <a:gd name="connsiteY4" fmla="*/ 103753 h 775394"/>
                  <a:gd name="connsiteX5" fmla="*/ 1737360 w 1737360"/>
                  <a:gd name="connsiteY5" fmla="*/ 775394 h 775394"/>
                  <a:gd name="connsiteX0" fmla="*/ 0 w 1737360"/>
                  <a:gd name="connsiteY0" fmla="*/ 747195 h 747195"/>
                  <a:gd name="connsiteX1" fmla="*/ 145140 w 1737360"/>
                  <a:gd name="connsiteY1" fmla="*/ 256697 h 747195"/>
                  <a:gd name="connsiteX2" fmla="*/ 648324 w 1737360"/>
                  <a:gd name="connsiteY2" fmla="*/ 377463 h 747195"/>
                  <a:gd name="connsiteX3" fmla="*/ 1059888 w 1737360"/>
                  <a:gd name="connsiteY3" fmla="*/ 130104 h 747195"/>
                  <a:gd name="connsiteX4" fmla="*/ 1433287 w 1737360"/>
                  <a:gd name="connsiteY4" fmla="*/ 75554 h 747195"/>
                  <a:gd name="connsiteX5" fmla="*/ 1737360 w 1737360"/>
                  <a:gd name="connsiteY5" fmla="*/ 747195 h 747195"/>
                  <a:gd name="connsiteX0" fmla="*/ 0 w 1737360"/>
                  <a:gd name="connsiteY0" fmla="*/ 747195 h 747195"/>
                  <a:gd name="connsiteX1" fmla="*/ 145140 w 1737360"/>
                  <a:gd name="connsiteY1" fmla="*/ 256697 h 747195"/>
                  <a:gd name="connsiteX2" fmla="*/ 648324 w 1737360"/>
                  <a:gd name="connsiteY2" fmla="*/ 377463 h 747195"/>
                  <a:gd name="connsiteX3" fmla="*/ 1059888 w 1737360"/>
                  <a:gd name="connsiteY3" fmla="*/ 130104 h 747195"/>
                  <a:gd name="connsiteX4" fmla="*/ 1433287 w 1737360"/>
                  <a:gd name="connsiteY4" fmla="*/ 75554 h 747195"/>
                  <a:gd name="connsiteX5" fmla="*/ 1737360 w 1737360"/>
                  <a:gd name="connsiteY5" fmla="*/ 747195 h 747195"/>
                  <a:gd name="connsiteX0" fmla="*/ 0 w 1737360"/>
                  <a:gd name="connsiteY0" fmla="*/ 620680 h 620680"/>
                  <a:gd name="connsiteX1" fmla="*/ 145140 w 1737360"/>
                  <a:gd name="connsiteY1" fmla="*/ 130182 h 620680"/>
                  <a:gd name="connsiteX2" fmla="*/ 648324 w 1737360"/>
                  <a:gd name="connsiteY2" fmla="*/ 250948 h 620680"/>
                  <a:gd name="connsiteX3" fmla="*/ 1059888 w 1737360"/>
                  <a:gd name="connsiteY3" fmla="*/ 3589 h 620680"/>
                  <a:gd name="connsiteX4" fmla="*/ 1610152 w 1737360"/>
                  <a:gd name="connsiteY4" fmla="*/ 161275 h 620680"/>
                  <a:gd name="connsiteX5" fmla="*/ 1737360 w 1737360"/>
                  <a:gd name="connsiteY5" fmla="*/ 620680 h 620680"/>
                  <a:gd name="connsiteX0" fmla="*/ 0 w 1737360"/>
                  <a:gd name="connsiteY0" fmla="*/ 620680 h 620680"/>
                  <a:gd name="connsiteX1" fmla="*/ 145140 w 1737360"/>
                  <a:gd name="connsiteY1" fmla="*/ 130182 h 620680"/>
                  <a:gd name="connsiteX2" fmla="*/ 648324 w 1737360"/>
                  <a:gd name="connsiteY2" fmla="*/ 250948 h 620680"/>
                  <a:gd name="connsiteX3" fmla="*/ 1059888 w 1737360"/>
                  <a:gd name="connsiteY3" fmla="*/ 3589 h 620680"/>
                  <a:gd name="connsiteX4" fmla="*/ 1610152 w 1737360"/>
                  <a:gd name="connsiteY4" fmla="*/ 161275 h 620680"/>
                  <a:gd name="connsiteX5" fmla="*/ 1737360 w 1737360"/>
                  <a:gd name="connsiteY5" fmla="*/ 620680 h 620680"/>
                  <a:gd name="connsiteX0" fmla="*/ 0 w 1737360"/>
                  <a:gd name="connsiteY0" fmla="*/ 530257 h 530257"/>
                  <a:gd name="connsiteX1" fmla="*/ 145140 w 1737360"/>
                  <a:gd name="connsiteY1" fmla="*/ 39759 h 530257"/>
                  <a:gd name="connsiteX2" fmla="*/ 648324 w 1737360"/>
                  <a:gd name="connsiteY2" fmla="*/ 160525 h 530257"/>
                  <a:gd name="connsiteX3" fmla="*/ 1166007 w 1737360"/>
                  <a:gd name="connsiteY3" fmla="*/ 337641 h 530257"/>
                  <a:gd name="connsiteX4" fmla="*/ 1610152 w 1737360"/>
                  <a:gd name="connsiteY4" fmla="*/ 70852 h 530257"/>
                  <a:gd name="connsiteX5" fmla="*/ 1737360 w 1737360"/>
                  <a:gd name="connsiteY5" fmla="*/ 530257 h 530257"/>
                  <a:gd name="connsiteX0" fmla="*/ 0 w 1737360"/>
                  <a:gd name="connsiteY0" fmla="*/ 509624 h 509624"/>
                  <a:gd name="connsiteX1" fmla="*/ 145140 w 1737360"/>
                  <a:gd name="connsiteY1" fmla="*/ 19126 h 509624"/>
                  <a:gd name="connsiteX2" fmla="*/ 612952 w 1737360"/>
                  <a:gd name="connsiteY2" fmla="*/ 446457 h 509624"/>
                  <a:gd name="connsiteX3" fmla="*/ 1166007 w 1737360"/>
                  <a:gd name="connsiteY3" fmla="*/ 317008 h 509624"/>
                  <a:gd name="connsiteX4" fmla="*/ 1610152 w 1737360"/>
                  <a:gd name="connsiteY4" fmla="*/ 50219 h 509624"/>
                  <a:gd name="connsiteX5" fmla="*/ 1737360 w 1737360"/>
                  <a:gd name="connsiteY5" fmla="*/ 509624 h 509624"/>
                  <a:gd name="connsiteX0" fmla="*/ 0 w 1737360"/>
                  <a:gd name="connsiteY0" fmla="*/ 509624 h 509624"/>
                  <a:gd name="connsiteX1" fmla="*/ 145140 w 1737360"/>
                  <a:gd name="connsiteY1" fmla="*/ 19126 h 509624"/>
                  <a:gd name="connsiteX2" fmla="*/ 612952 w 1737360"/>
                  <a:gd name="connsiteY2" fmla="*/ 446457 h 509624"/>
                  <a:gd name="connsiteX3" fmla="*/ 1166007 w 1737360"/>
                  <a:gd name="connsiteY3" fmla="*/ 317008 h 509624"/>
                  <a:gd name="connsiteX4" fmla="*/ 1610152 w 1737360"/>
                  <a:gd name="connsiteY4" fmla="*/ 50219 h 509624"/>
                  <a:gd name="connsiteX5" fmla="*/ 1737360 w 1737360"/>
                  <a:gd name="connsiteY5" fmla="*/ 509624 h 509624"/>
                  <a:gd name="connsiteX0" fmla="*/ 0 w 1737360"/>
                  <a:gd name="connsiteY0" fmla="*/ 503998 h 503998"/>
                  <a:gd name="connsiteX1" fmla="*/ 97975 w 1737360"/>
                  <a:gd name="connsiteY1" fmla="*/ 249318 h 503998"/>
                  <a:gd name="connsiteX2" fmla="*/ 612952 w 1737360"/>
                  <a:gd name="connsiteY2" fmla="*/ 440831 h 503998"/>
                  <a:gd name="connsiteX3" fmla="*/ 1166007 w 1737360"/>
                  <a:gd name="connsiteY3" fmla="*/ 311382 h 503998"/>
                  <a:gd name="connsiteX4" fmla="*/ 1610152 w 1737360"/>
                  <a:gd name="connsiteY4" fmla="*/ 44593 h 503998"/>
                  <a:gd name="connsiteX5" fmla="*/ 1737360 w 1737360"/>
                  <a:gd name="connsiteY5" fmla="*/ 503998 h 503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7360" h="503998">
                    <a:moveTo>
                      <a:pt x="0" y="503998"/>
                    </a:moveTo>
                    <a:cubicBezTo>
                      <a:pt x="24190" y="422248"/>
                      <a:pt x="-16614" y="343780"/>
                      <a:pt x="97975" y="249318"/>
                    </a:cubicBezTo>
                    <a:cubicBezTo>
                      <a:pt x="159065" y="127314"/>
                      <a:pt x="434947" y="430487"/>
                      <a:pt x="612952" y="440831"/>
                    </a:cubicBezTo>
                    <a:cubicBezTo>
                      <a:pt x="790957" y="451175"/>
                      <a:pt x="964435" y="483541"/>
                      <a:pt x="1166007" y="311382"/>
                    </a:cubicBezTo>
                    <a:cubicBezTo>
                      <a:pt x="1367579" y="139223"/>
                      <a:pt x="1465372" y="-100187"/>
                      <a:pt x="1610152" y="44593"/>
                    </a:cubicBezTo>
                    <a:cubicBezTo>
                      <a:pt x="1637022" y="142211"/>
                      <a:pt x="1726936" y="170657"/>
                      <a:pt x="1737360" y="503998"/>
                    </a:cubicBezTo>
                  </a:path>
                </a:pathLst>
              </a:custGeom>
              <a:solidFill>
                <a:srgbClr val="FFF1E8"/>
              </a:solidFill>
              <a:ln w="41275">
                <a:gradFill flip="none" rotWithShape="1">
                  <a:gsLst>
                    <a:gs pos="18000">
                      <a:schemeClr val="accent2">
                        <a:lumMod val="40000"/>
                        <a:lumOff val="60000"/>
                      </a:schemeClr>
                    </a:gs>
                    <a:gs pos="35000">
                      <a:schemeClr val="accent1">
                        <a:lumMod val="45000"/>
                        <a:lumOff val="55000"/>
                      </a:schemeClr>
                    </a:gs>
                    <a:gs pos="73000">
                      <a:schemeClr val="accent1">
                        <a:lumMod val="45000"/>
                        <a:lumOff val="55000"/>
                      </a:schemeClr>
                    </a:gs>
                    <a:gs pos="93000">
                      <a:schemeClr val="accent2">
                        <a:lumMod val="40000"/>
                        <a:lumOff val="60000"/>
                      </a:schemeClr>
                    </a:gs>
                  </a:gsLst>
                  <a:lin ang="108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02" name="Oval 57">
                <a:extLst>
                  <a:ext uri="{FF2B5EF4-FFF2-40B4-BE49-F238E27FC236}">
                    <a16:creationId xmlns:a16="http://schemas.microsoft.com/office/drawing/2014/main" id="{90CED731-0A82-7641-95BE-B26F230A0F0E}"/>
                  </a:ext>
                </a:extLst>
              </p:cNvPr>
              <p:cNvSpPr/>
              <p:nvPr/>
            </p:nvSpPr>
            <p:spPr bwMode="auto">
              <a:xfrm rot="18851715">
                <a:off x="1461462" y="5185902"/>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203" name="Freeform 5">
                <a:extLst>
                  <a:ext uri="{FF2B5EF4-FFF2-40B4-BE49-F238E27FC236}">
                    <a16:creationId xmlns:a16="http://schemas.microsoft.com/office/drawing/2014/main" id="{102B99A5-4D47-D945-9830-06A576143623}"/>
                  </a:ext>
                </a:extLst>
              </p:cNvPr>
              <p:cNvSpPr>
                <a:spLocks/>
              </p:cNvSpPr>
              <p:nvPr/>
            </p:nvSpPr>
            <p:spPr bwMode="auto">
              <a:xfrm>
                <a:off x="1662205" y="4992393"/>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04" name="Freeform 5">
                <a:extLst>
                  <a:ext uri="{FF2B5EF4-FFF2-40B4-BE49-F238E27FC236}">
                    <a16:creationId xmlns:a16="http://schemas.microsoft.com/office/drawing/2014/main" id="{0980BD6F-2E3E-9449-9D58-C85BEB65BDE7}"/>
                  </a:ext>
                </a:extLst>
              </p:cNvPr>
              <p:cNvSpPr>
                <a:spLocks/>
              </p:cNvSpPr>
              <p:nvPr/>
            </p:nvSpPr>
            <p:spPr bwMode="auto">
              <a:xfrm>
                <a:off x="1400972" y="4932980"/>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05" name="Freeform 5">
                <a:extLst>
                  <a:ext uri="{FF2B5EF4-FFF2-40B4-BE49-F238E27FC236}">
                    <a16:creationId xmlns:a16="http://schemas.microsoft.com/office/drawing/2014/main" id="{7536E108-D52C-5B40-9354-72FC7E2DE694}"/>
                  </a:ext>
                </a:extLst>
              </p:cNvPr>
              <p:cNvSpPr>
                <a:spLocks/>
              </p:cNvSpPr>
              <p:nvPr/>
            </p:nvSpPr>
            <p:spPr bwMode="auto">
              <a:xfrm>
                <a:off x="1555544" y="4993488"/>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06" name="Oval 205">
                <a:extLst>
                  <a:ext uri="{FF2B5EF4-FFF2-40B4-BE49-F238E27FC236}">
                    <a16:creationId xmlns:a16="http://schemas.microsoft.com/office/drawing/2014/main" id="{6DD93C44-0729-E24B-882E-FC5A2DD00124}"/>
                  </a:ext>
                </a:extLst>
              </p:cNvPr>
              <p:cNvSpPr>
                <a:spLocks noChangeArrowheads="1"/>
              </p:cNvSpPr>
              <p:nvPr/>
            </p:nvSpPr>
            <p:spPr bwMode="auto">
              <a:xfrm rot="5400000" flipV="1">
                <a:off x="1477769" y="5080892"/>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207" name="macrophage">
                <a:extLst>
                  <a:ext uri="{FF2B5EF4-FFF2-40B4-BE49-F238E27FC236}">
                    <a16:creationId xmlns:a16="http://schemas.microsoft.com/office/drawing/2014/main" id="{F58D4B34-CA8B-EF40-B113-11AC97D58365}"/>
                  </a:ext>
                </a:extLst>
              </p:cNvPr>
              <p:cNvSpPr>
                <a:spLocks/>
              </p:cNvSpPr>
              <p:nvPr/>
            </p:nvSpPr>
            <p:spPr bwMode="auto">
              <a:xfrm rot="4205405">
                <a:off x="1245633" y="4934527"/>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208" name="macrophage">
                <a:extLst>
                  <a:ext uri="{FF2B5EF4-FFF2-40B4-BE49-F238E27FC236}">
                    <a16:creationId xmlns:a16="http://schemas.microsoft.com/office/drawing/2014/main" id="{02F1A009-E68A-8F47-89D9-32018A851287}"/>
                  </a:ext>
                </a:extLst>
              </p:cNvPr>
              <p:cNvSpPr>
                <a:spLocks/>
              </p:cNvSpPr>
              <p:nvPr/>
            </p:nvSpPr>
            <p:spPr bwMode="auto">
              <a:xfrm rot="4205405">
                <a:off x="1081059" y="5105780"/>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209" name="macrophage">
                <a:extLst>
                  <a:ext uri="{FF2B5EF4-FFF2-40B4-BE49-F238E27FC236}">
                    <a16:creationId xmlns:a16="http://schemas.microsoft.com/office/drawing/2014/main" id="{DDC06BF4-CE0C-F04E-B136-7CC871930361}"/>
                  </a:ext>
                </a:extLst>
              </p:cNvPr>
              <p:cNvSpPr>
                <a:spLocks/>
              </p:cNvSpPr>
              <p:nvPr/>
            </p:nvSpPr>
            <p:spPr bwMode="auto">
              <a:xfrm rot="4205405">
                <a:off x="1205162" y="5097832"/>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210" name="Oval 209">
                <a:extLst>
                  <a:ext uri="{FF2B5EF4-FFF2-40B4-BE49-F238E27FC236}">
                    <a16:creationId xmlns:a16="http://schemas.microsoft.com/office/drawing/2014/main" id="{78295548-93C8-E242-8BF0-81F6D5634CF1}"/>
                  </a:ext>
                </a:extLst>
              </p:cNvPr>
              <p:cNvSpPr>
                <a:spLocks noChangeArrowheads="1"/>
              </p:cNvSpPr>
              <p:nvPr/>
            </p:nvSpPr>
            <p:spPr bwMode="auto">
              <a:xfrm rot="5400000" flipV="1">
                <a:off x="1360342" y="5132756"/>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211" name="Freeform 5">
                <a:extLst>
                  <a:ext uri="{FF2B5EF4-FFF2-40B4-BE49-F238E27FC236}">
                    <a16:creationId xmlns:a16="http://schemas.microsoft.com/office/drawing/2014/main" id="{C608262F-5A0B-AA40-85AE-61DE7249B827}"/>
                  </a:ext>
                </a:extLst>
              </p:cNvPr>
              <p:cNvSpPr>
                <a:spLocks/>
              </p:cNvSpPr>
              <p:nvPr/>
            </p:nvSpPr>
            <p:spPr bwMode="auto">
              <a:xfrm>
                <a:off x="1314747" y="4970321"/>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12" name="Oval 211">
                <a:extLst>
                  <a:ext uri="{FF2B5EF4-FFF2-40B4-BE49-F238E27FC236}">
                    <a16:creationId xmlns:a16="http://schemas.microsoft.com/office/drawing/2014/main" id="{CA4511FA-D1CA-E144-95E8-511D2D76DB0F}"/>
                  </a:ext>
                </a:extLst>
              </p:cNvPr>
              <p:cNvSpPr>
                <a:spLocks noChangeArrowheads="1"/>
              </p:cNvSpPr>
              <p:nvPr/>
            </p:nvSpPr>
            <p:spPr bwMode="auto">
              <a:xfrm rot="5400000" flipV="1">
                <a:off x="1279830" y="4879149"/>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213" name="Freeform 5">
                <a:extLst>
                  <a:ext uri="{FF2B5EF4-FFF2-40B4-BE49-F238E27FC236}">
                    <a16:creationId xmlns:a16="http://schemas.microsoft.com/office/drawing/2014/main" id="{9839E0E0-2E4E-924B-89BC-6138BE14D59B}"/>
                  </a:ext>
                </a:extLst>
              </p:cNvPr>
              <p:cNvSpPr>
                <a:spLocks/>
              </p:cNvSpPr>
              <p:nvPr/>
            </p:nvSpPr>
            <p:spPr bwMode="auto">
              <a:xfrm>
                <a:off x="1281264" y="4846458"/>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chemeClr val="accent1">
                  <a:lumMod val="40000"/>
                  <a:lumOff val="60000"/>
                </a:schemeClr>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14" name="macrophage">
                <a:extLst>
                  <a:ext uri="{FF2B5EF4-FFF2-40B4-BE49-F238E27FC236}">
                    <a16:creationId xmlns:a16="http://schemas.microsoft.com/office/drawing/2014/main" id="{2862FF49-4B9A-8F49-A8F0-3FA75F826C17}"/>
                  </a:ext>
                </a:extLst>
              </p:cNvPr>
              <p:cNvSpPr>
                <a:spLocks/>
              </p:cNvSpPr>
              <p:nvPr/>
            </p:nvSpPr>
            <p:spPr bwMode="auto">
              <a:xfrm rot="4205405">
                <a:off x="1462996" y="5125666"/>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215" name="Oval 57">
                <a:extLst>
                  <a:ext uri="{FF2B5EF4-FFF2-40B4-BE49-F238E27FC236}">
                    <a16:creationId xmlns:a16="http://schemas.microsoft.com/office/drawing/2014/main" id="{F7ADB8B5-E811-584F-A302-9029E64745F6}"/>
                  </a:ext>
                </a:extLst>
              </p:cNvPr>
              <p:cNvSpPr/>
              <p:nvPr/>
            </p:nvSpPr>
            <p:spPr bwMode="auto">
              <a:xfrm rot="18851715">
                <a:off x="1330877" y="5260399"/>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216" name="Oval 57">
                <a:extLst>
                  <a:ext uri="{FF2B5EF4-FFF2-40B4-BE49-F238E27FC236}">
                    <a16:creationId xmlns:a16="http://schemas.microsoft.com/office/drawing/2014/main" id="{CE02716C-50F0-FA4B-92E6-E306C8355DC9}"/>
                  </a:ext>
                </a:extLst>
              </p:cNvPr>
              <p:cNvSpPr/>
              <p:nvPr/>
            </p:nvSpPr>
            <p:spPr bwMode="auto">
              <a:xfrm rot="18851715">
                <a:off x="1218051" y="5307935"/>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217" name="Oval 216">
                <a:extLst>
                  <a:ext uri="{FF2B5EF4-FFF2-40B4-BE49-F238E27FC236}">
                    <a16:creationId xmlns:a16="http://schemas.microsoft.com/office/drawing/2014/main" id="{A3E78D14-D271-2B4B-985D-FCEAC9EF4CDE}"/>
                  </a:ext>
                </a:extLst>
              </p:cNvPr>
              <p:cNvSpPr>
                <a:spLocks noChangeArrowheads="1"/>
              </p:cNvSpPr>
              <p:nvPr/>
            </p:nvSpPr>
            <p:spPr bwMode="auto">
              <a:xfrm rot="5400000" flipV="1">
                <a:off x="1606666" y="5187155"/>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218" name="Oval 57">
                <a:extLst>
                  <a:ext uri="{FF2B5EF4-FFF2-40B4-BE49-F238E27FC236}">
                    <a16:creationId xmlns:a16="http://schemas.microsoft.com/office/drawing/2014/main" id="{87D757A4-9163-0141-94A8-C8621C23BFCA}"/>
                  </a:ext>
                </a:extLst>
              </p:cNvPr>
              <p:cNvSpPr/>
              <p:nvPr/>
            </p:nvSpPr>
            <p:spPr bwMode="auto">
              <a:xfrm rot="18851715">
                <a:off x="1421761" y="5286105"/>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219" name="Oval 57">
                <a:extLst>
                  <a:ext uri="{FF2B5EF4-FFF2-40B4-BE49-F238E27FC236}">
                    <a16:creationId xmlns:a16="http://schemas.microsoft.com/office/drawing/2014/main" id="{67BF5130-F670-184B-ADC0-53C0859E20AD}"/>
                  </a:ext>
                </a:extLst>
              </p:cNvPr>
              <p:cNvSpPr/>
              <p:nvPr/>
            </p:nvSpPr>
            <p:spPr bwMode="auto">
              <a:xfrm rot="18851715">
                <a:off x="1544581" y="5135919"/>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220" name="Oval 57">
                <a:extLst>
                  <a:ext uri="{FF2B5EF4-FFF2-40B4-BE49-F238E27FC236}">
                    <a16:creationId xmlns:a16="http://schemas.microsoft.com/office/drawing/2014/main" id="{24E60C33-5997-B44B-818D-B58245AD2450}"/>
                  </a:ext>
                </a:extLst>
              </p:cNvPr>
              <p:cNvSpPr/>
              <p:nvPr/>
            </p:nvSpPr>
            <p:spPr bwMode="auto">
              <a:xfrm rot="18851715">
                <a:off x="1339628" y="5074717"/>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221" name="Freeform 5">
                <a:extLst>
                  <a:ext uri="{FF2B5EF4-FFF2-40B4-BE49-F238E27FC236}">
                    <a16:creationId xmlns:a16="http://schemas.microsoft.com/office/drawing/2014/main" id="{662C4586-1556-434F-AE0B-2FEAB4196329}"/>
                  </a:ext>
                </a:extLst>
              </p:cNvPr>
              <p:cNvSpPr>
                <a:spLocks/>
              </p:cNvSpPr>
              <p:nvPr/>
            </p:nvSpPr>
            <p:spPr bwMode="auto">
              <a:xfrm>
                <a:off x="1366302" y="4863483"/>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22" name="Freeform 5">
                <a:extLst>
                  <a:ext uri="{FF2B5EF4-FFF2-40B4-BE49-F238E27FC236}">
                    <a16:creationId xmlns:a16="http://schemas.microsoft.com/office/drawing/2014/main" id="{3121912A-3275-5B4F-BFA6-C611F3BDC59F}"/>
                  </a:ext>
                </a:extLst>
              </p:cNvPr>
              <p:cNvSpPr>
                <a:spLocks/>
              </p:cNvSpPr>
              <p:nvPr/>
            </p:nvSpPr>
            <p:spPr bwMode="auto">
              <a:xfrm>
                <a:off x="1477215" y="4977585"/>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23" name="Oval 222">
                <a:extLst>
                  <a:ext uri="{FF2B5EF4-FFF2-40B4-BE49-F238E27FC236}">
                    <a16:creationId xmlns:a16="http://schemas.microsoft.com/office/drawing/2014/main" id="{3F42806B-5A92-BC48-8BD2-7D426E873C6D}"/>
                  </a:ext>
                </a:extLst>
              </p:cNvPr>
              <p:cNvSpPr>
                <a:spLocks noChangeAspect="1"/>
              </p:cNvSpPr>
              <p:nvPr/>
            </p:nvSpPr>
            <p:spPr>
              <a:xfrm>
                <a:off x="1512915" y="5037680"/>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24" name="Oval 223">
                <a:extLst>
                  <a:ext uri="{FF2B5EF4-FFF2-40B4-BE49-F238E27FC236}">
                    <a16:creationId xmlns:a16="http://schemas.microsoft.com/office/drawing/2014/main" id="{3DE3FF86-5A4E-3F45-A584-4AB99E365ECE}"/>
                  </a:ext>
                </a:extLst>
              </p:cNvPr>
              <p:cNvSpPr>
                <a:spLocks noChangeAspect="1"/>
              </p:cNvSpPr>
              <p:nvPr/>
            </p:nvSpPr>
            <p:spPr>
              <a:xfrm>
                <a:off x="1669100" y="5146889"/>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25" name="Oval 224">
                <a:extLst>
                  <a:ext uri="{FF2B5EF4-FFF2-40B4-BE49-F238E27FC236}">
                    <a16:creationId xmlns:a16="http://schemas.microsoft.com/office/drawing/2014/main" id="{FDE354B1-03B5-F34D-B78D-BFA9353DAD1F}"/>
                  </a:ext>
                </a:extLst>
              </p:cNvPr>
              <p:cNvSpPr>
                <a:spLocks noChangeAspect="1"/>
              </p:cNvSpPr>
              <p:nvPr/>
            </p:nvSpPr>
            <p:spPr>
              <a:xfrm>
                <a:off x="1291344" y="5226072"/>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26" name="macrophage">
                <a:extLst>
                  <a:ext uri="{FF2B5EF4-FFF2-40B4-BE49-F238E27FC236}">
                    <a16:creationId xmlns:a16="http://schemas.microsoft.com/office/drawing/2014/main" id="{B5B7B536-3FC6-AE4B-BBD7-DA779F8AF3AF}"/>
                  </a:ext>
                </a:extLst>
              </p:cNvPr>
              <p:cNvSpPr>
                <a:spLocks/>
              </p:cNvSpPr>
              <p:nvPr/>
            </p:nvSpPr>
            <p:spPr bwMode="auto">
              <a:xfrm rot="4205405">
                <a:off x="1771054" y="4967303"/>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227" name="Oval 226">
                <a:extLst>
                  <a:ext uri="{FF2B5EF4-FFF2-40B4-BE49-F238E27FC236}">
                    <a16:creationId xmlns:a16="http://schemas.microsoft.com/office/drawing/2014/main" id="{6E155A94-3D46-B449-A7E5-C299FCFE3BB9}"/>
                  </a:ext>
                </a:extLst>
              </p:cNvPr>
              <p:cNvSpPr>
                <a:spLocks noChangeArrowheads="1"/>
              </p:cNvSpPr>
              <p:nvPr/>
            </p:nvSpPr>
            <p:spPr bwMode="auto">
              <a:xfrm rot="5400000" flipV="1">
                <a:off x="1690833" y="4959754"/>
                <a:ext cx="110736" cy="120416"/>
              </a:xfrm>
              <a:prstGeom prst="ellipse">
                <a:avLst/>
              </a:prstGeom>
              <a:solidFill>
                <a:srgbClr val="BEE596"/>
              </a:solidFill>
              <a:ln w="9525">
                <a:solidFill>
                  <a:srgbClr val="85BD4A"/>
                </a:solidFill>
                <a:round/>
                <a:headEnd/>
                <a:tailEnd/>
              </a:ln>
              <a:effectLst/>
            </p:spPr>
            <p:txBody>
              <a:bodyPr wrap="none"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1" i="0" u="none" strike="noStrike" kern="0" cap="none" spc="0" normalizeH="0" baseline="0" noProof="0">
                  <a:ln>
                    <a:noFill/>
                  </a:ln>
                  <a:solidFill>
                    <a:srgbClr val="000000"/>
                  </a:solidFill>
                  <a:effectLst/>
                  <a:uLnTx/>
                  <a:uFillTx/>
                  <a:latin typeface="Arial"/>
                  <a:ea typeface="+mn-ea"/>
                  <a:cs typeface="Arial" charset="0"/>
                </a:endParaRPr>
              </a:p>
            </p:txBody>
          </p:sp>
          <p:sp>
            <p:nvSpPr>
              <p:cNvPr id="228" name="Oval 57">
                <a:extLst>
                  <a:ext uri="{FF2B5EF4-FFF2-40B4-BE49-F238E27FC236}">
                    <a16:creationId xmlns:a16="http://schemas.microsoft.com/office/drawing/2014/main" id="{97EF6736-A740-F842-8A14-B204476598D6}"/>
                  </a:ext>
                </a:extLst>
              </p:cNvPr>
              <p:cNvSpPr/>
              <p:nvPr/>
            </p:nvSpPr>
            <p:spPr bwMode="auto">
              <a:xfrm rot="18851715">
                <a:off x="1672003" y="5144466"/>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229" name="Oval 57">
                <a:extLst>
                  <a:ext uri="{FF2B5EF4-FFF2-40B4-BE49-F238E27FC236}">
                    <a16:creationId xmlns:a16="http://schemas.microsoft.com/office/drawing/2014/main" id="{D2D3FB21-8555-E243-98F9-330B5F3408F4}"/>
                  </a:ext>
                </a:extLst>
              </p:cNvPr>
              <p:cNvSpPr/>
              <p:nvPr/>
            </p:nvSpPr>
            <p:spPr bwMode="auto">
              <a:xfrm rot="18851715">
                <a:off x="968150" y="5117226"/>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230" name="Freeform 5">
                <a:extLst>
                  <a:ext uri="{FF2B5EF4-FFF2-40B4-BE49-F238E27FC236}">
                    <a16:creationId xmlns:a16="http://schemas.microsoft.com/office/drawing/2014/main" id="{4C71E14F-DDD8-FA4F-8B91-86024F417249}"/>
                  </a:ext>
                </a:extLst>
              </p:cNvPr>
              <p:cNvSpPr>
                <a:spLocks/>
              </p:cNvSpPr>
              <p:nvPr/>
            </p:nvSpPr>
            <p:spPr bwMode="auto">
              <a:xfrm>
                <a:off x="1747837" y="4958991"/>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31" name="Freeform 5">
                <a:extLst>
                  <a:ext uri="{FF2B5EF4-FFF2-40B4-BE49-F238E27FC236}">
                    <a16:creationId xmlns:a16="http://schemas.microsoft.com/office/drawing/2014/main" id="{6FD55FFE-C640-054B-9243-F3CE4A9F41C3}"/>
                  </a:ext>
                </a:extLst>
              </p:cNvPr>
              <p:cNvSpPr>
                <a:spLocks/>
              </p:cNvSpPr>
              <p:nvPr/>
            </p:nvSpPr>
            <p:spPr bwMode="auto">
              <a:xfrm>
                <a:off x="1570649" y="4873011"/>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32" name="Freeform 5">
                <a:extLst>
                  <a:ext uri="{FF2B5EF4-FFF2-40B4-BE49-F238E27FC236}">
                    <a16:creationId xmlns:a16="http://schemas.microsoft.com/office/drawing/2014/main" id="{D4D12F8C-05D7-0B40-8D07-20EE00BBE0C1}"/>
                  </a:ext>
                </a:extLst>
              </p:cNvPr>
              <p:cNvSpPr>
                <a:spLocks/>
              </p:cNvSpPr>
              <p:nvPr/>
            </p:nvSpPr>
            <p:spPr bwMode="auto">
              <a:xfrm>
                <a:off x="1450804" y="5138271"/>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33" name="Freeform 5">
                <a:extLst>
                  <a:ext uri="{FF2B5EF4-FFF2-40B4-BE49-F238E27FC236}">
                    <a16:creationId xmlns:a16="http://schemas.microsoft.com/office/drawing/2014/main" id="{CB54AE65-50BE-1145-BE56-B2C5EDB607FE}"/>
                  </a:ext>
                </a:extLst>
              </p:cNvPr>
              <p:cNvSpPr>
                <a:spLocks/>
              </p:cNvSpPr>
              <p:nvPr/>
            </p:nvSpPr>
            <p:spPr bwMode="auto">
              <a:xfrm>
                <a:off x="1144298" y="5150653"/>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34" name="macrophage">
                <a:extLst>
                  <a:ext uri="{FF2B5EF4-FFF2-40B4-BE49-F238E27FC236}">
                    <a16:creationId xmlns:a16="http://schemas.microsoft.com/office/drawing/2014/main" id="{589E53D4-5096-3047-8B39-9ADBEF16D3CD}"/>
                  </a:ext>
                </a:extLst>
              </p:cNvPr>
              <p:cNvSpPr>
                <a:spLocks/>
              </p:cNvSpPr>
              <p:nvPr/>
            </p:nvSpPr>
            <p:spPr bwMode="auto">
              <a:xfrm rot="4205405">
                <a:off x="1487476" y="4775319"/>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235" name="macrophage">
                <a:extLst>
                  <a:ext uri="{FF2B5EF4-FFF2-40B4-BE49-F238E27FC236}">
                    <a16:creationId xmlns:a16="http://schemas.microsoft.com/office/drawing/2014/main" id="{4A96D8F9-039C-9A4B-BB35-1CAE44661F9E}"/>
                  </a:ext>
                </a:extLst>
              </p:cNvPr>
              <p:cNvSpPr>
                <a:spLocks/>
              </p:cNvSpPr>
              <p:nvPr/>
            </p:nvSpPr>
            <p:spPr bwMode="auto">
              <a:xfrm rot="4205405">
                <a:off x="1081059" y="4840835"/>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236" name="Oval 57">
                <a:extLst>
                  <a:ext uri="{FF2B5EF4-FFF2-40B4-BE49-F238E27FC236}">
                    <a16:creationId xmlns:a16="http://schemas.microsoft.com/office/drawing/2014/main" id="{27C57C02-0C0C-1E47-A629-42DB3E27763B}"/>
                  </a:ext>
                </a:extLst>
              </p:cNvPr>
              <p:cNvSpPr/>
              <p:nvPr/>
            </p:nvSpPr>
            <p:spPr bwMode="auto">
              <a:xfrm rot="18851715">
                <a:off x="1170558" y="4840240"/>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237" name="Oval 57">
                <a:extLst>
                  <a:ext uri="{FF2B5EF4-FFF2-40B4-BE49-F238E27FC236}">
                    <a16:creationId xmlns:a16="http://schemas.microsoft.com/office/drawing/2014/main" id="{0602005A-DA85-D546-975C-D3D0C2156EB3}"/>
                  </a:ext>
                </a:extLst>
              </p:cNvPr>
              <p:cNvSpPr/>
              <p:nvPr/>
            </p:nvSpPr>
            <p:spPr bwMode="auto">
              <a:xfrm rot="18851715">
                <a:off x="1605741" y="4914999"/>
                <a:ext cx="202222" cy="65613"/>
              </a:xfrm>
              <a:custGeom>
                <a:avLst/>
                <a:gdLst>
                  <a:gd name="connsiteX0" fmla="*/ 0 w 533400"/>
                  <a:gd name="connsiteY0" fmla="*/ 104618 h 209235"/>
                  <a:gd name="connsiteX1" fmla="*/ 266700 w 533400"/>
                  <a:gd name="connsiteY1" fmla="*/ 0 h 209235"/>
                  <a:gd name="connsiteX2" fmla="*/ 533400 w 533400"/>
                  <a:gd name="connsiteY2" fmla="*/ 104618 h 209235"/>
                  <a:gd name="connsiteX3" fmla="*/ 266700 w 533400"/>
                  <a:gd name="connsiteY3" fmla="*/ 209236 h 209235"/>
                  <a:gd name="connsiteX4" fmla="*/ 0 w 533400"/>
                  <a:gd name="connsiteY4" fmla="*/ 104618 h 209235"/>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25826 w 559226"/>
                  <a:gd name="connsiteY0" fmla="*/ 104618 h 209236"/>
                  <a:gd name="connsiteX1" fmla="*/ 292526 w 559226"/>
                  <a:gd name="connsiteY1" fmla="*/ 0 h 209236"/>
                  <a:gd name="connsiteX2" fmla="*/ 559226 w 559226"/>
                  <a:gd name="connsiteY2" fmla="*/ 104618 h 209236"/>
                  <a:gd name="connsiteX3" fmla="*/ 292526 w 559226"/>
                  <a:gd name="connsiteY3" fmla="*/ 209236 h 209236"/>
                  <a:gd name="connsiteX4" fmla="*/ 25826 w 559226"/>
                  <a:gd name="connsiteY4" fmla="*/ 104618 h 209236"/>
                  <a:gd name="connsiteX0" fmla="*/ 0 w 533400"/>
                  <a:gd name="connsiteY0" fmla="*/ 104618 h 209236"/>
                  <a:gd name="connsiteX1" fmla="*/ 266700 w 533400"/>
                  <a:gd name="connsiteY1" fmla="*/ 0 h 209236"/>
                  <a:gd name="connsiteX2" fmla="*/ 533400 w 533400"/>
                  <a:gd name="connsiteY2" fmla="*/ 104618 h 209236"/>
                  <a:gd name="connsiteX3" fmla="*/ 266700 w 533400"/>
                  <a:gd name="connsiteY3" fmla="*/ 209236 h 209236"/>
                  <a:gd name="connsiteX4" fmla="*/ 0 w 533400"/>
                  <a:gd name="connsiteY4" fmla="*/ 104618 h 209236"/>
                  <a:gd name="connsiteX0" fmla="*/ 0 w 644525"/>
                  <a:gd name="connsiteY0" fmla="*/ 104668 h 209341"/>
                  <a:gd name="connsiteX1" fmla="*/ 266700 w 644525"/>
                  <a:gd name="connsiteY1" fmla="*/ 50 h 209341"/>
                  <a:gd name="connsiteX2" fmla="*/ 644525 w 644525"/>
                  <a:gd name="connsiteY2" fmla="*/ 117368 h 209341"/>
                  <a:gd name="connsiteX3" fmla="*/ 266700 w 644525"/>
                  <a:gd name="connsiteY3" fmla="*/ 209286 h 209341"/>
                  <a:gd name="connsiteX4" fmla="*/ 0 w 644525"/>
                  <a:gd name="connsiteY4" fmla="*/ 104668 h 209341"/>
                  <a:gd name="connsiteX0" fmla="*/ 0 w 644525"/>
                  <a:gd name="connsiteY0" fmla="*/ 104668 h 218859"/>
                  <a:gd name="connsiteX1" fmla="*/ 266700 w 644525"/>
                  <a:gd name="connsiteY1" fmla="*/ 50 h 218859"/>
                  <a:gd name="connsiteX2" fmla="*/ 644525 w 644525"/>
                  <a:gd name="connsiteY2" fmla="*/ 117368 h 218859"/>
                  <a:gd name="connsiteX3" fmla="*/ 301625 w 644525"/>
                  <a:gd name="connsiteY3" fmla="*/ 218811 h 218859"/>
                  <a:gd name="connsiteX4" fmla="*/ 0 w 644525"/>
                  <a:gd name="connsiteY4" fmla="*/ 104668 h 218859"/>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86"/>
                  <a:gd name="connsiteX1" fmla="*/ 266700 w 644525"/>
                  <a:gd name="connsiteY1" fmla="*/ 50 h 218886"/>
                  <a:gd name="connsiteX2" fmla="*/ 644525 w 644525"/>
                  <a:gd name="connsiteY2" fmla="*/ 117368 h 218886"/>
                  <a:gd name="connsiteX3" fmla="*/ 301625 w 644525"/>
                  <a:gd name="connsiteY3" fmla="*/ 218811 h 218886"/>
                  <a:gd name="connsiteX4" fmla="*/ 0 w 644525"/>
                  <a:gd name="connsiteY4" fmla="*/ 104668 h 218886"/>
                  <a:gd name="connsiteX0" fmla="*/ 0 w 644525"/>
                  <a:gd name="connsiteY0" fmla="*/ 104668 h 218866"/>
                  <a:gd name="connsiteX1" fmla="*/ 266700 w 644525"/>
                  <a:gd name="connsiteY1" fmla="*/ 50 h 218866"/>
                  <a:gd name="connsiteX2" fmla="*/ 644525 w 644525"/>
                  <a:gd name="connsiteY2" fmla="*/ 117368 h 218866"/>
                  <a:gd name="connsiteX3" fmla="*/ 301625 w 644525"/>
                  <a:gd name="connsiteY3" fmla="*/ 218811 h 218866"/>
                  <a:gd name="connsiteX4" fmla="*/ 0 w 644525"/>
                  <a:gd name="connsiteY4" fmla="*/ 104668 h 218866"/>
                  <a:gd name="connsiteX0" fmla="*/ 0 w 644525"/>
                  <a:gd name="connsiteY0" fmla="*/ 104668 h 219070"/>
                  <a:gd name="connsiteX1" fmla="*/ 266700 w 644525"/>
                  <a:gd name="connsiteY1" fmla="*/ 50 h 219070"/>
                  <a:gd name="connsiteX2" fmla="*/ 644525 w 644525"/>
                  <a:gd name="connsiteY2" fmla="*/ 117368 h 219070"/>
                  <a:gd name="connsiteX3" fmla="*/ 301625 w 644525"/>
                  <a:gd name="connsiteY3" fmla="*/ 218811 h 219070"/>
                  <a:gd name="connsiteX4" fmla="*/ 0 w 644525"/>
                  <a:gd name="connsiteY4" fmla="*/ 104668 h 219070"/>
                  <a:gd name="connsiteX0" fmla="*/ 0 w 659550"/>
                  <a:gd name="connsiteY0" fmla="*/ 104668 h 219890"/>
                  <a:gd name="connsiteX1" fmla="*/ 266700 w 659550"/>
                  <a:gd name="connsiteY1" fmla="*/ 50 h 219890"/>
                  <a:gd name="connsiteX2" fmla="*/ 644525 w 659550"/>
                  <a:gd name="connsiteY2" fmla="*/ 117368 h 219890"/>
                  <a:gd name="connsiteX3" fmla="*/ 563449 w 659550"/>
                  <a:gd name="connsiteY3" fmla="*/ 159546 h 219890"/>
                  <a:gd name="connsiteX4" fmla="*/ 301625 w 659550"/>
                  <a:gd name="connsiteY4" fmla="*/ 218811 h 219890"/>
                  <a:gd name="connsiteX5" fmla="*/ 0 w 659550"/>
                  <a:gd name="connsiteY5" fmla="*/ 104668 h 219890"/>
                  <a:gd name="connsiteX0" fmla="*/ 0 w 656169"/>
                  <a:gd name="connsiteY0" fmla="*/ 104668 h 219890"/>
                  <a:gd name="connsiteX1" fmla="*/ 266700 w 656169"/>
                  <a:gd name="connsiteY1" fmla="*/ 50 h 219890"/>
                  <a:gd name="connsiteX2" fmla="*/ 644525 w 656169"/>
                  <a:gd name="connsiteY2" fmla="*/ 117368 h 219890"/>
                  <a:gd name="connsiteX3" fmla="*/ 563449 w 656169"/>
                  <a:gd name="connsiteY3" fmla="*/ 159546 h 219890"/>
                  <a:gd name="connsiteX4" fmla="*/ 301625 w 656169"/>
                  <a:gd name="connsiteY4" fmla="*/ 218811 h 219890"/>
                  <a:gd name="connsiteX5" fmla="*/ 0 w 656169"/>
                  <a:gd name="connsiteY5" fmla="*/ 104668 h 219890"/>
                  <a:gd name="connsiteX0" fmla="*/ 0 w 645248"/>
                  <a:gd name="connsiteY0" fmla="*/ 104624 h 219846"/>
                  <a:gd name="connsiteX1" fmla="*/ 266700 w 645248"/>
                  <a:gd name="connsiteY1" fmla="*/ 6 h 219846"/>
                  <a:gd name="connsiteX2" fmla="*/ 563449 w 645248"/>
                  <a:gd name="connsiteY2" fmla="*/ 108702 h 219846"/>
                  <a:gd name="connsiteX3" fmla="*/ 644525 w 645248"/>
                  <a:gd name="connsiteY3" fmla="*/ 117324 h 219846"/>
                  <a:gd name="connsiteX4" fmla="*/ 563449 w 645248"/>
                  <a:gd name="connsiteY4" fmla="*/ 159502 h 219846"/>
                  <a:gd name="connsiteX5" fmla="*/ 301625 w 645248"/>
                  <a:gd name="connsiteY5" fmla="*/ 218767 h 219846"/>
                  <a:gd name="connsiteX6" fmla="*/ 0 w 645248"/>
                  <a:gd name="connsiteY6" fmla="*/ 104624 h 219846"/>
                  <a:gd name="connsiteX0" fmla="*/ 0 w 644879"/>
                  <a:gd name="connsiteY0" fmla="*/ 104624 h 219846"/>
                  <a:gd name="connsiteX1" fmla="*/ 266700 w 644879"/>
                  <a:gd name="connsiteY1" fmla="*/ 6 h 219846"/>
                  <a:gd name="connsiteX2" fmla="*/ 563449 w 644879"/>
                  <a:gd name="connsiteY2" fmla="*/ 108702 h 219846"/>
                  <a:gd name="connsiteX3" fmla="*/ 644525 w 644879"/>
                  <a:gd name="connsiteY3" fmla="*/ 117324 h 219846"/>
                  <a:gd name="connsiteX4" fmla="*/ 563449 w 644879"/>
                  <a:gd name="connsiteY4" fmla="*/ 159502 h 219846"/>
                  <a:gd name="connsiteX5" fmla="*/ 301625 w 644879"/>
                  <a:gd name="connsiteY5" fmla="*/ 218767 h 219846"/>
                  <a:gd name="connsiteX6" fmla="*/ 0 w 644879"/>
                  <a:gd name="connsiteY6" fmla="*/ 104624 h 219846"/>
                  <a:gd name="connsiteX0" fmla="*/ 0 w 644899"/>
                  <a:gd name="connsiteY0" fmla="*/ 104655 h 219877"/>
                  <a:gd name="connsiteX1" fmla="*/ 266700 w 644899"/>
                  <a:gd name="connsiteY1" fmla="*/ 37 h 219877"/>
                  <a:gd name="connsiteX2" fmla="*/ 566624 w 644899"/>
                  <a:gd name="connsiteY2" fmla="*/ 92858 h 219877"/>
                  <a:gd name="connsiteX3" fmla="*/ 644525 w 644899"/>
                  <a:gd name="connsiteY3" fmla="*/ 117355 h 219877"/>
                  <a:gd name="connsiteX4" fmla="*/ 563449 w 644899"/>
                  <a:gd name="connsiteY4" fmla="*/ 159533 h 219877"/>
                  <a:gd name="connsiteX5" fmla="*/ 301625 w 644899"/>
                  <a:gd name="connsiteY5" fmla="*/ 218798 h 219877"/>
                  <a:gd name="connsiteX6" fmla="*/ 0 w 644899"/>
                  <a:gd name="connsiteY6" fmla="*/ 104655 h 219877"/>
                  <a:gd name="connsiteX0" fmla="*/ 0 w 644899"/>
                  <a:gd name="connsiteY0" fmla="*/ 88791 h 204013"/>
                  <a:gd name="connsiteX1" fmla="*/ 339725 w 644899"/>
                  <a:gd name="connsiteY1" fmla="*/ 48 h 204013"/>
                  <a:gd name="connsiteX2" fmla="*/ 566624 w 644899"/>
                  <a:gd name="connsiteY2" fmla="*/ 76994 h 204013"/>
                  <a:gd name="connsiteX3" fmla="*/ 644525 w 644899"/>
                  <a:gd name="connsiteY3" fmla="*/ 101491 h 204013"/>
                  <a:gd name="connsiteX4" fmla="*/ 563449 w 644899"/>
                  <a:gd name="connsiteY4" fmla="*/ 143669 h 204013"/>
                  <a:gd name="connsiteX5" fmla="*/ 301625 w 644899"/>
                  <a:gd name="connsiteY5" fmla="*/ 202934 h 204013"/>
                  <a:gd name="connsiteX6" fmla="*/ 0 w 644899"/>
                  <a:gd name="connsiteY6" fmla="*/ 88791 h 204013"/>
                  <a:gd name="connsiteX0" fmla="*/ 0 w 644899"/>
                  <a:gd name="connsiteY0" fmla="*/ 88791 h 210257"/>
                  <a:gd name="connsiteX1" fmla="*/ 339725 w 644899"/>
                  <a:gd name="connsiteY1" fmla="*/ 48 h 210257"/>
                  <a:gd name="connsiteX2" fmla="*/ 566624 w 644899"/>
                  <a:gd name="connsiteY2" fmla="*/ 76994 h 210257"/>
                  <a:gd name="connsiteX3" fmla="*/ 644525 w 644899"/>
                  <a:gd name="connsiteY3" fmla="*/ 101491 h 210257"/>
                  <a:gd name="connsiteX4" fmla="*/ 563449 w 644899"/>
                  <a:gd name="connsiteY4" fmla="*/ 143669 h 210257"/>
                  <a:gd name="connsiteX5" fmla="*/ 346075 w 644899"/>
                  <a:gd name="connsiteY5" fmla="*/ 209284 h 210257"/>
                  <a:gd name="connsiteX6" fmla="*/ 0 w 644899"/>
                  <a:gd name="connsiteY6" fmla="*/ 88791 h 210257"/>
                  <a:gd name="connsiteX0" fmla="*/ 0 w 644899"/>
                  <a:gd name="connsiteY0" fmla="*/ 88791 h 209286"/>
                  <a:gd name="connsiteX1" fmla="*/ 339725 w 644899"/>
                  <a:gd name="connsiteY1" fmla="*/ 48 h 209286"/>
                  <a:gd name="connsiteX2" fmla="*/ 566624 w 644899"/>
                  <a:gd name="connsiteY2" fmla="*/ 76994 h 209286"/>
                  <a:gd name="connsiteX3" fmla="*/ 644525 w 644899"/>
                  <a:gd name="connsiteY3" fmla="*/ 101491 h 209286"/>
                  <a:gd name="connsiteX4" fmla="*/ 563449 w 644899"/>
                  <a:gd name="connsiteY4" fmla="*/ 143669 h 209286"/>
                  <a:gd name="connsiteX5" fmla="*/ 346075 w 644899"/>
                  <a:gd name="connsiteY5" fmla="*/ 209284 h 209286"/>
                  <a:gd name="connsiteX6" fmla="*/ 0 w 644899"/>
                  <a:gd name="connsiteY6" fmla="*/ 88791 h 209286"/>
                  <a:gd name="connsiteX0" fmla="*/ 11255 w 656154"/>
                  <a:gd name="connsiteY0" fmla="*/ 88791 h 209300"/>
                  <a:gd name="connsiteX1" fmla="*/ 350980 w 656154"/>
                  <a:gd name="connsiteY1" fmla="*/ 48 h 209300"/>
                  <a:gd name="connsiteX2" fmla="*/ 577879 w 656154"/>
                  <a:gd name="connsiteY2" fmla="*/ 76994 h 209300"/>
                  <a:gd name="connsiteX3" fmla="*/ 655780 w 656154"/>
                  <a:gd name="connsiteY3" fmla="*/ 101491 h 209300"/>
                  <a:gd name="connsiteX4" fmla="*/ 574704 w 656154"/>
                  <a:gd name="connsiteY4" fmla="*/ 143669 h 209300"/>
                  <a:gd name="connsiteX5" fmla="*/ 357330 w 656154"/>
                  <a:gd name="connsiteY5" fmla="*/ 209284 h 209300"/>
                  <a:gd name="connsiteX6" fmla="*/ 107980 w 656154"/>
                  <a:gd name="connsiteY6" fmla="*/ 137320 h 209300"/>
                  <a:gd name="connsiteX7" fmla="*/ 11255 w 656154"/>
                  <a:gd name="connsiteY7" fmla="*/ 88791 h 209300"/>
                  <a:gd name="connsiteX0" fmla="*/ 10464 w 655363"/>
                  <a:gd name="connsiteY0" fmla="*/ 88791 h 209300"/>
                  <a:gd name="connsiteX1" fmla="*/ 350189 w 655363"/>
                  <a:gd name="connsiteY1" fmla="*/ 48 h 209300"/>
                  <a:gd name="connsiteX2" fmla="*/ 577088 w 655363"/>
                  <a:gd name="connsiteY2" fmla="*/ 76994 h 209300"/>
                  <a:gd name="connsiteX3" fmla="*/ 654989 w 655363"/>
                  <a:gd name="connsiteY3" fmla="*/ 101491 h 209300"/>
                  <a:gd name="connsiteX4" fmla="*/ 573913 w 655363"/>
                  <a:gd name="connsiteY4" fmla="*/ 143669 h 209300"/>
                  <a:gd name="connsiteX5" fmla="*/ 356539 w 655363"/>
                  <a:gd name="connsiteY5" fmla="*/ 209284 h 209300"/>
                  <a:gd name="connsiteX6" fmla="*/ 107189 w 655363"/>
                  <a:gd name="connsiteY6" fmla="*/ 137320 h 209300"/>
                  <a:gd name="connsiteX7" fmla="*/ 10464 w 655363"/>
                  <a:gd name="connsiteY7" fmla="*/ 88791 h 209300"/>
                  <a:gd name="connsiteX0" fmla="*/ 10464 w 655363"/>
                  <a:gd name="connsiteY0" fmla="*/ 88775 h 209284"/>
                  <a:gd name="connsiteX1" fmla="*/ 115119 w 655363"/>
                  <a:gd name="connsiteY1" fmla="*/ 67807 h 209284"/>
                  <a:gd name="connsiteX2" fmla="*/ 350189 w 655363"/>
                  <a:gd name="connsiteY2" fmla="*/ 32 h 209284"/>
                  <a:gd name="connsiteX3" fmla="*/ 577088 w 655363"/>
                  <a:gd name="connsiteY3" fmla="*/ 76978 h 209284"/>
                  <a:gd name="connsiteX4" fmla="*/ 654989 w 655363"/>
                  <a:gd name="connsiteY4" fmla="*/ 101475 h 209284"/>
                  <a:gd name="connsiteX5" fmla="*/ 573913 w 655363"/>
                  <a:gd name="connsiteY5" fmla="*/ 143653 h 209284"/>
                  <a:gd name="connsiteX6" fmla="*/ 356539 w 655363"/>
                  <a:gd name="connsiteY6" fmla="*/ 209268 h 209284"/>
                  <a:gd name="connsiteX7" fmla="*/ 107189 w 655363"/>
                  <a:gd name="connsiteY7" fmla="*/ 137304 h 209284"/>
                  <a:gd name="connsiteX8" fmla="*/ 10464 w 655363"/>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888"/>
                  <a:gd name="connsiteY0" fmla="*/ 88775 h 209284"/>
                  <a:gd name="connsiteX1" fmla="*/ 105644 w 645888"/>
                  <a:gd name="connsiteY1" fmla="*/ 67807 h 209284"/>
                  <a:gd name="connsiteX2" fmla="*/ 340714 w 645888"/>
                  <a:gd name="connsiteY2" fmla="*/ 32 h 209284"/>
                  <a:gd name="connsiteX3" fmla="*/ 567613 w 645888"/>
                  <a:gd name="connsiteY3" fmla="*/ 76978 h 209284"/>
                  <a:gd name="connsiteX4" fmla="*/ 645514 w 645888"/>
                  <a:gd name="connsiteY4" fmla="*/ 101475 h 209284"/>
                  <a:gd name="connsiteX5" fmla="*/ 564438 w 645888"/>
                  <a:gd name="connsiteY5" fmla="*/ 143653 h 209284"/>
                  <a:gd name="connsiteX6" fmla="*/ 347064 w 645888"/>
                  <a:gd name="connsiteY6" fmla="*/ 209268 h 209284"/>
                  <a:gd name="connsiteX7" fmla="*/ 97714 w 645888"/>
                  <a:gd name="connsiteY7" fmla="*/ 137304 h 209284"/>
                  <a:gd name="connsiteX8" fmla="*/ 989 w 64588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989 w 645928"/>
                  <a:gd name="connsiteY0" fmla="*/ 88775 h 209284"/>
                  <a:gd name="connsiteX1" fmla="*/ 105644 w 645928"/>
                  <a:gd name="connsiteY1" fmla="*/ 67807 h 209284"/>
                  <a:gd name="connsiteX2" fmla="*/ 340714 w 645928"/>
                  <a:gd name="connsiteY2" fmla="*/ 32 h 209284"/>
                  <a:gd name="connsiteX3" fmla="*/ 567613 w 645928"/>
                  <a:gd name="connsiteY3" fmla="*/ 76978 h 209284"/>
                  <a:gd name="connsiteX4" fmla="*/ 645514 w 645928"/>
                  <a:gd name="connsiteY4" fmla="*/ 101475 h 209284"/>
                  <a:gd name="connsiteX5" fmla="*/ 564438 w 645928"/>
                  <a:gd name="connsiteY5" fmla="*/ 143653 h 209284"/>
                  <a:gd name="connsiteX6" fmla="*/ 347064 w 645928"/>
                  <a:gd name="connsiteY6" fmla="*/ 209268 h 209284"/>
                  <a:gd name="connsiteX7" fmla="*/ 97714 w 645928"/>
                  <a:gd name="connsiteY7" fmla="*/ 137304 h 209284"/>
                  <a:gd name="connsiteX8" fmla="*/ 989 w 645928"/>
                  <a:gd name="connsiteY8" fmla="*/ 88775 h 209284"/>
                  <a:gd name="connsiteX0" fmla="*/ 82 w 645021"/>
                  <a:gd name="connsiteY0" fmla="*/ 88775 h 209284"/>
                  <a:gd name="connsiteX1" fmla="*/ 104737 w 645021"/>
                  <a:gd name="connsiteY1" fmla="*/ 67807 h 209284"/>
                  <a:gd name="connsiteX2" fmla="*/ 339807 w 645021"/>
                  <a:gd name="connsiteY2" fmla="*/ 32 h 209284"/>
                  <a:gd name="connsiteX3" fmla="*/ 566706 w 645021"/>
                  <a:gd name="connsiteY3" fmla="*/ 76978 h 209284"/>
                  <a:gd name="connsiteX4" fmla="*/ 644607 w 645021"/>
                  <a:gd name="connsiteY4" fmla="*/ 101475 h 209284"/>
                  <a:gd name="connsiteX5" fmla="*/ 563531 w 645021"/>
                  <a:gd name="connsiteY5" fmla="*/ 143653 h 209284"/>
                  <a:gd name="connsiteX6" fmla="*/ 346157 w 645021"/>
                  <a:gd name="connsiteY6" fmla="*/ 209268 h 209284"/>
                  <a:gd name="connsiteX7" fmla="*/ 96807 w 645021"/>
                  <a:gd name="connsiteY7" fmla="*/ 137304 h 209284"/>
                  <a:gd name="connsiteX8" fmla="*/ 82 w 645021"/>
                  <a:gd name="connsiteY8" fmla="*/ 88775 h 20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21" h="209284">
                    <a:moveTo>
                      <a:pt x="82" y="88775"/>
                    </a:moveTo>
                    <a:cubicBezTo>
                      <a:pt x="-2300" y="75605"/>
                      <a:pt x="48116" y="82598"/>
                      <a:pt x="104737" y="67807"/>
                    </a:cubicBezTo>
                    <a:cubicBezTo>
                      <a:pt x="161358" y="53017"/>
                      <a:pt x="262812" y="-1496"/>
                      <a:pt x="339807" y="32"/>
                    </a:cubicBezTo>
                    <a:cubicBezTo>
                      <a:pt x="416802" y="1560"/>
                      <a:pt x="529938" y="66247"/>
                      <a:pt x="566706" y="76978"/>
                    </a:cubicBezTo>
                    <a:cubicBezTo>
                      <a:pt x="603474" y="87709"/>
                      <a:pt x="649899" y="89833"/>
                      <a:pt x="644607" y="101475"/>
                    </a:cubicBezTo>
                    <a:cubicBezTo>
                      <a:pt x="639315" y="113117"/>
                      <a:pt x="599789" y="127858"/>
                      <a:pt x="563531" y="143653"/>
                    </a:cubicBezTo>
                    <a:cubicBezTo>
                      <a:pt x="527273" y="159448"/>
                      <a:pt x="423944" y="210326"/>
                      <a:pt x="346157" y="209268"/>
                    </a:cubicBezTo>
                    <a:cubicBezTo>
                      <a:pt x="268370" y="208210"/>
                      <a:pt x="144961" y="151036"/>
                      <a:pt x="96807" y="137304"/>
                    </a:cubicBezTo>
                    <a:cubicBezTo>
                      <a:pt x="48653" y="123572"/>
                      <a:pt x="-1294" y="112801"/>
                      <a:pt x="82" y="88775"/>
                    </a:cubicBezTo>
                    <a:close/>
                  </a:path>
                </a:pathLst>
              </a:custGeom>
              <a:solidFill>
                <a:srgbClr val="D7B2D8"/>
              </a:solidFill>
              <a:ln w="9525" cap="flat" cmpd="sng" algn="ctr">
                <a:noFill/>
                <a:prstDash val="solid"/>
                <a:round/>
                <a:headEnd type="none" w="med" len="med"/>
                <a:tailEnd type="none" w="med" len="med"/>
              </a:ln>
              <a:effectLst/>
            </p:spPr>
            <p:txBody>
              <a:bodyPr vert="horz" wrap="square" lIns="67500" tIns="35100" rIns="67500" bIns="35100" numCol="1" rtlCol="0" anchor="ctr" anchorCtr="0" compatLnSpc="1">
                <a:prstTxWarp prst="textNoShape">
                  <a:avLst/>
                </a:prstTxWarp>
              </a:bodyPr>
              <a:lstStyle/>
              <a:p>
                <a:pPr marL="0" marR="0" lvl="0" indent="0" algn="ctr" defTabSz="685800" rtl="0" eaLnBrk="0" fontAlgn="auto" latinLnBrk="0" hangingPunct="0">
                  <a:lnSpc>
                    <a:spcPct val="100000"/>
                  </a:lnSpc>
                  <a:spcBef>
                    <a:spcPts val="0"/>
                  </a:spcBef>
                  <a:spcAft>
                    <a:spcPts val="0"/>
                  </a:spcAft>
                  <a:buClrTx/>
                  <a:buSzTx/>
                  <a:buFontTx/>
                  <a:buNone/>
                  <a:tabLst/>
                  <a:defRPr/>
                </a:pPr>
                <a:endParaRPr kumimoji="0" lang="en-US" sz="900" b="0" i="0" u="none" strike="noStrike" kern="0" cap="none" spc="0" normalizeH="0" baseline="0" noProof="0" dirty="0">
                  <a:ln>
                    <a:noFill/>
                  </a:ln>
                  <a:solidFill>
                    <a:prstClr val="black"/>
                  </a:solidFill>
                  <a:effectLst/>
                  <a:uLnTx/>
                  <a:uFillTx/>
                  <a:latin typeface="Arial" pitchFamily="34" charset="0"/>
                  <a:ea typeface="+mn-ea"/>
                  <a:cs typeface="+mn-cs"/>
                </a:endParaRPr>
              </a:p>
            </p:txBody>
          </p:sp>
          <p:sp>
            <p:nvSpPr>
              <p:cNvPr id="238" name="Freeform 5">
                <a:extLst>
                  <a:ext uri="{FF2B5EF4-FFF2-40B4-BE49-F238E27FC236}">
                    <a16:creationId xmlns:a16="http://schemas.microsoft.com/office/drawing/2014/main" id="{30E16FAC-B8F4-C243-9356-0B91B329D353}"/>
                  </a:ext>
                </a:extLst>
              </p:cNvPr>
              <p:cNvSpPr>
                <a:spLocks/>
              </p:cNvSpPr>
              <p:nvPr/>
            </p:nvSpPr>
            <p:spPr bwMode="auto">
              <a:xfrm>
                <a:off x="1243581" y="4738877"/>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39" name="Freeform 5">
                <a:extLst>
                  <a:ext uri="{FF2B5EF4-FFF2-40B4-BE49-F238E27FC236}">
                    <a16:creationId xmlns:a16="http://schemas.microsoft.com/office/drawing/2014/main" id="{CE0066A6-DC0E-2E41-8C91-CBBF3830B710}"/>
                  </a:ext>
                </a:extLst>
              </p:cNvPr>
              <p:cNvSpPr>
                <a:spLocks/>
              </p:cNvSpPr>
              <p:nvPr/>
            </p:nvSpPr>
            <p:spPr bwMode="auto">
              <a:xfrm>
                <a:off x="1204738" y="4876102"/>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40" name="Freeform 5">
                <a:extLst>
                  <a:ext uri="{FF2B5EF4-FFF2-40B4-BE49-F238E27FC236}">
                    <a16:creationId xmlns:a16="http://schemas.microsoft.com/office/drawing/2014/main" id="{5E8B4DDA-0B4B-294D-924E-01E393C278AB}"/>
                  </a:ext>
                </a:extLst>
              </p:cNvPr>
              <p:cNvSpPr>
                <a:spLocks/>
              </p:cNvSpPr>
              <p:nvPr/>
            </p:nvSpPr>
            <p:spPr bwMode="auto">
              <a:xfrm>
                <a:off x="1593345" y="4723759"/>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41" name="Freeform 5">
                <a:extLst>
                  <a:ext uri="{FF2B5EF4-FFF2-40B4-BE49-F238E27FC236}">
                    <a16:creationId xmlns:a16="http://schemas.microsoft.com/office/drawing/2014/main" id="{0A560B8A-5984-5443-9A05-C0AE683F5205}"/>
                  </a:ext>
                </a:extLst>
              </p:cNvPr>
              <p:cNvSpPr>
                <a:spLocks/>
              </p:cNvSpPr>
              <p:nvPr/>
            </p:nvSpPr>
            <p:spPr bwMode="auto">
              <a:xfrm>
                <a:off x="1064920" y="4778396"/>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42" name="Freeform 5">
                <a:extLst>
                  <a:ext uri="{FF2B5EF4-FFF2-40B4-BE49-F238E27FC236}">
                    <a16:creationId xmlns:a16="http://schemas.microsoft.com/office/drawing/2014/main" id="{E414B76E-8E83-F44E-97AB-B0F3EF7CF153}"/>
                  </a:ext>
                </a:extLst>
              </p:cNvPr>
              <p:cNvSpPr>
                <a:spLocks/>
              </p:cNvSpPr>
              <p:nvPr/>
            </p:nvSpPr>
            <p:spPr bwMode="auto">
              <a:xfrm>
                <a:off x="1503816" y="4835846"/>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43" name="Freeform 5">
                <a:extLst>
                  <a:ext uri="{FF2B5EF4-FFF2-40B4-BE49-F238E27FC236}">
                    <a16:creationId xmlns:a16="http://schemas.microsoft.com/office/drawing/2014/main" id="{02316967-FFEC-D34D-96FB-0BF013B3B73E}"/>
                  </a:ext>
                </a:extLst>
              </p:cNvPr>
              <p:cNvSpPr>
                <a:spLocks/>
              </p:cNvSpPr>
              <p:nvPr/>
            </p:nvSpPr>
            <p:spPr bwMode="auto">
              <a:xfrm>
                <a:off x="1141047" y="4692321"/>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44" name="Freeform 5">
                <a:extLst>
                  <a:ext uri="{FF2B5EF4-FFF2-40B4-BE49-F238E27FC236}">
                    <a16:creationId xmlns:a16="http://schemas.microsoft.com/office/drawing/2014/main" id="{26EC8E99-84D1-0749-811D-2044C005D3A1}"/>
                  </a:ext>
                </a:extLst>
              </p:cNvPr>
              <p:cNvSpPr>
                <a:spLocks/>
              </p:cNvSpPr>
              <p:nvPr/>
            </p:nvSpPr>
            <p:spPr bwMode="auto">
              <a:xfrm>
                <a:off x="1352113" y="4766113"/>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45" name="Oval 244">
                <a:extLst>
                  <a:ext uri="{FF2B5EF4-FFF2-40B4-BE49-F238E27FC236}">
                    <a16:creationId xmlns:a16="http://schemas.microsoft.com/office/drawing/2014/main" id="{FC12172B-1BB6-B848-AD70-DBAB56467184}"/>
                  </a:ext>
                </a:extLst>
              </p:cNvPr>
              <p:cNvSpPr>
                <a:spLocks noChangeAspect="1"/>
              </p:cNvSpPr>
              <p:nvPr/>
            </p:nvSpPr>
            <p:spPr>
              <a:xfrm>
                <a:off x="1624576" y="4863483"/>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46" name="Oval 245">
                <a:extLst>
                  <a:ext uri="{FF2B5EF4-FFF2-40B4-BE49-F238E27FC236}">
                    <a16:creationId xmlns:a16="http://schemas.microsoft.com/office/drawing/2014/main" id="{27ED3A6E-1A27-2F47-8890-80C9AF1AE7FE}"/>
                  </a:ext>
                </a:extLst>
              </p:cNvPr>
              <p:cNvSpPr>
                <a:spLocks noChangeAspect="1"/>
              </p:cNvSpPr>
              <p:nvPr/>
            </p:nvSpPr>
            <p:spPr>
              <a:xfrm>
                <a:off x="1063673" y="5028226"/>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47" name="macrophage">
                <a:extLst>
                  <a:ext uri="{FF2B5EF4-FFF2-40B4-BE49-F238E27FC236}">
                    <a16:creationId xmlns:a16="http://schemas.microsoft.com/office/drawing/2014/main" id="{6990652E-9440-8043-AB45-DDD95CB98D64}"/>
                  </a:ext>
                </a:extLst>
              </p:cNvPr>
              <p:cNvSpPr>
                <a:spLocks/>
              </p:cNvSpPr>
              <p:nvPr/>
            </p:nvSpPr>
            <p:spPr bwMode="auto">
              <a:xfrm rot="4205405">
                <a:off x="1232983" y="4593474"/>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248" name="macrophage">
                <a:extLst>
                  <a:ext uri="{FF2B5EF4-FFF2-40B4-BE49-F238E27FC236}">
                    <a16:creationId xmlns:a16="http://schemas.microsoft.com/office/drawing/2014/main" id="{E2E6BFDA-5578-DB4F-B1CF-2E85099B27AC}"/>
                  </a:ext>
                </a:extLst>
              </p:cNvPr>
              <p:cNvSpPr>
                <a:spLocks/>
              </p:cNvSpPr>
              <p:nvPr/>
            </p:nvSpPr>
            <p:spPr bwMode="auto">
              <a:xfrm rot="4205405">
                <a:off x="1440670" y="4632774"/>
                <a:ext cx="179131" cy="192337"/>
              </a:xfrm>
              <a:custGeom>
                <a:avLst/>
                <a:gdLst>
                  <a:gd name="T0" fmla="*/ 2147483647 w 875"/>
                  <a:gd name="T1" fmla="*/ 2147483647 h 936"/>
                  <a:gd name="T2" fmla="*/ 2147483647 w 875"/>
                  <a:gd name="T3" fmla="*/ 2147483647 h 936"/>
                  <a:gd name="T4" fmla="*/ 2147483647 w 875"/>
                  <a:gd name="T5" fmla="*/ 2147483647 h 936"/>
                  <a:gd name="T6" fmla="*/ 2147483647 w 875"/>
                  <a:gd name="T7" fmla="*/ 2147483647 h 936"/>
                  <a:gd name="T8" fmla="*/ 2147483647 w 875"/>
                  <a:gd name="T9" fmla="*/ 2147483647 h 936"/>
                  <a:gd name="T10" fmla="*/ 2147483647 w 875"/>
                  <a:gd name="T11" fmla="*/ 2147483647 h 936"/>
                  <a:gd name="T12" fmla="*/ 2147483647 w 875"/>
                  <a:gd name="T13" fmla="*/ 2147483647 h 936"/>
                  <a:gd name="T14" fmla="*/ 2147483647 w 875"/>
                  <a:gd name="T15" fmla="*/ 2147483647 h 936"/>
                  <a:gd name="T16" fmla="*/ 2147483647 w 875"/>
                  <a:gd name="T17" fmla="*/ 2147483647 h 936"/>
                  <a:gd name="T18" fmla="*/ 2147483647 w 875"/>
                  <a:gd name="T19" fmla="*/ 2147483647 h 936"/>
                  <a:gd name="T20" fmla="*/ 2147483647 w 875"/>
                  <a:gd name="T21" fmla="*/ 2147483647 h 936"/>
                  <a:gd name="T22" fmla="*/ 2147483647 w 875"/>
                  <a:gd name="T23" fmla="*/ 2147483647 h 936"/>
                  <a:gd name="T24" fmla="*/ 2147483647 w 875"/>
                  <a:gd name="T25" fmla="*/ 2147483647 h 936"/>
                  <a:gd name="T26" fmla="*/ 2147483647 w 875"/>
                  <a:gd name="T27" fmla="*/ 2147483647 h 936"/>
                  <a:gd name="T28" fmla="*/ 2147483647 w 875"/>
                  <a:gd name="T29" fmla="*/ 2147483647 h 936"/>
                  <a:gd name="T30" fmla="*/ 2147483647 w 875"/>
                  <a:gd name="T31" fmla="*/ 2147483647 h 936"/>
                  <a:gd name="T32" fmla="*/ 2147483647 w 875"/>
                  <a:gd name="T33" fmla="*/ 2147483647 h 936"/>
                  <a:gd name="T34" fmla="*/ 2147483647 w 875"/>
                  <a:gd name="T35" fmla="*/ 2147483647 h 936"/>
                  <a:gd name="T36" fmla="*/ 2147483647 w 875"/>
                  <a:gd name="T37" fmla="*/ 2147483647 h 936"/>
                  <a:gd name="T38" fmla="*/ 2147483647 w 875"/>
                  <a:gd name="T39" fmla="*/ 2147483647 h 936"/>
                  <a:gd name="T40" fmla="*/ 2147483647 w 875"/>
                  <a:gd name="T41" fmla="*/ 2147483647 h 936"/>
                  <a:gd name="T42" fmla="*/ 2147483647 w 875"/>
                  <a:gd name="T43" fmla="*/ 2147483647 h 936"/>
                  <a:gd name="T44" fmla="*/ 2147483647 w 875"/>
                  <a:gd name="T45" fmla="*/ 2147483647 h 936"/>
                  <a:gd name="T46" fmla="*/ 2147483647 w 875"/>
                  <a:gd name="T47" fmla="*/ 2147483647 h 936"/>
                  <a:gd name="T48" fmla="*/ 2147483647 w 875"/>
                  <a:gd name="T49" fmla="*/ 2147483647 h 936"/>
                  <a:gd name="T50" fmla="*/ 2147483647 w 875"/>
                  <a:gd name="T51" fmla="*/ 2147483647 h 936"/>
                  <a:gd name="T52" fmla="*/ 2147483647 w 875"/>
                  <a:gd name="T53" fmla="*/ 2147483647 h 936"/>
                  <a:gd name="T54" fmla="*/ 2147483647 w 875"/>
                  <a:gd name="T55" fmla="*/ 2147483647 h 936"/>
                  <a:gd name="T56" fmla="*/ 2147483647 w 875"/>
                  <a:gd name="T57" fmla="*/ 2147483647 h 936"/>
                  <a:gd name="T58" fmla="*/ 2147483647 w 875"/>
                  <a:gd name="T59" fmla="*/ 2147483647 h 936"/>
                  <a:gd name="T60" fmla="*/ 2147483647 w 875"/>
                  <a:gd name="T61" fmla="*/ 2147483647 h 936"/>
                  <a:gd name="T62" fmla="*/ 2147483647 w 875"/>
                  <a:gd name="T63" fmla="*/ 2147483647 h 936"/>
                  <a:gd name="T64" fmla="*/ 2147483647 w 875"/>
                  <a:gd name="T65" fmla="*/ 2147483647 h 936"/>
                  <a:gd name="T66" fmla="*/ 2147483647 w 875"/>
                  <a:gd name="T67" fmla="*/ 2147483647 h 936"/>
                  <a:gd name="T68" fmla="*/ 2147483647 w 875"/>
                  <a:gd name="T69" fmla="*/ 2147483647 h 936"/>
                  <a:gd name="T70" fmla="*/ 2147483647 w 875"/>
                  <a:gd name="T71" fmla="*/ 2147483647 h 936"/>
                  <a:gd name="T72" fmla="*/ 2147483647 w 875"/>
                  <a:gd name="T73" fmla="*/ 2147483647 h 936"/>
                  <a:gd name="T74" fmla="*/ 2147483647 w 875"/>
                  <a:gd name="T75" fmla="*/ 2147483647 h 936"/>
                  <a:gd name="T76" fmla="*/ 2147483647 w 875"/>
                  <a:gd name="T77" fmla="*/ 2147483647 h 936"/>
                  <a:gd name="T78" fmla="*/ 2147483647 w 875"/>
                  <a:gd name="T79" fmla="*/ 2147483647 h 936"/>
                  <a:gd name="T80" fmla="*/ 2147483647 w 875"/>
                  <a:gd name="T81" fmla="*/ 2147483647 h 936"/>
                  <a:gd name="T82" fmla="*/ 2147483647 w 875"/>
                  <a:gd name="T83" fmla="*/ 2147483647 h 936"/>
                  <a:gd name="T84" fmla="*/ 2147483647 w 875"/>
                  <a:gd name="T85" fmla="*/ 2147483647 h 936"/>
                  <a:gd name="T86" fmla="*/ 2147483647 w 875"/>
                  <a:gd name="T87" fmla="*/ 2147483647 h 936"/>
                  <a:gd name="T88" fmla="*/ 2147483647 w 875"/>
                  <a:gd name="T89" fmla="*/ 2147483647 h 936"/>
                  <a:gd name="T90" fmla="*/ 2147483647 w 875"/>
                  <a:gd name="T91" fmla="*/ 2147483647 h 936"/>
                  <a:gd name="T92" fmla="*/ 2147483647 w 875"/>
                  <a:gd name="T93" fmla="*/ 2147483647 h 936"/>
                  <a:gd name="T94" fmla="*/ 2147483647 w 875"/>
                  <a:gd name="T95" fmla="*/ 2147483647 h 936"/>
                  <a:gd name="T96" fmla="*/ 2147483647 w 875"/>
                  <a:gd name="T97" fmla="*/ 2147483647 h 936"/>
                  <a:gd name="T98" fmla="*/ 2147483647 w 875"/>
                  <a:gd name="T99" fmla="*/ 2147483647 h 936"/>
                  <a:gd name="T100" fmla="*/ 2147483647 w 875"/>
                  <a:gd name="T101" fmla="*/ 2147483647 h 936"/>
                  <a:gd name="T102" fmla="*/ 2147483647 w 875"/>
                  <a:gd name="T103" fmla="*/ 2147483647 h 936"/>
                  <a:gd name="T104" fmla="*/ 2147483647 w 875"/>
                  <a:gd name="T105" fmla="*/ 2147483647 h 936"/>
                  <a:gd name="T106" fmla="*/ 2147483647 w 875"/>
                  <a:gd name="T107" fmla="*/ 2147483647 h 936"/>
                  <a:gd name="T108" fmla="*/ 2147483647 w 875"/>
                  <a:gd name="T109" fmla="*/ 2147483647 h 936"/>
                  <a:gd name="T110" fmla="*/ 2147483647 w 875"/>
                  <a:gd name="T111" fmla="*/ 2147483647 h 936"/>
                  <a:gd name="T112" fmla="*/ 2147483647 w 875"/>
                  <a:gd name="T113" fmla="*/ 2147483647 h 936"/>
                  <a:gd name="T114" fmla="*/ 2147483647 w 875"/>
                  <a:gd name="T115" fmla="*/ 2147483647 h 9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5" h="936">
                    <a:moveTo>
                      <a:pt x="184" y="619"/>
                    </a:moveTo>
                    <a:lnTo>
                      <a:pt x="184" y="619"/>
                    </a:lnTo>
                    <a:cubicBezTo>
                      <a:pt x="162" y="605"/>
                      <a:pt x="167" y="591"/>
                      <a:pt x="139" y="591"/>
                    </a:cubicBezTo>
                    <a:cubicBezTo>
                      <a:pt x="112" y="591"/>
                      <a:pt x="57" y="604"/>
                      <a:pt x="35" y="591"/>
                    </a:cubicBezTo>
                    <a:cubicBezTo>
                      <a:pt x="8" y="575"/>
                      <a:pt x="0" y="518"/>
                      <a:pt x="57" y="503"/>
                    </a:cubicBezTo>
                    <a:cubicBezTo>
                      <a:pt x="77" y="498"/>
                      <a:pt x="121" y="507"/>
                      <a:pt x="124" y="480"/>
                    </a:cubicBezTo>
                    <a:cubicBezTo>
                      <a:pt x="126" y="469"/>
                      <a:pt x="99" y="446"/>
                      <a:pt x="122" y="431"/>
                    </a:cubicBezTo>
                    <a:cubicBezTo>
                      <a:pt x="144" y="416"/>
                      <a:pt x="159" y="438"/>
                      <a:pt x="157" y="423"/>
                    </a:cubicBezTo>
                    <a:cubicBezTo>
                      <a:pt x="154" y="408"/>
                      <a:pt x="127" y="381"/>
                      <a:pt x="142" y="358"/>
                    </a:cubicBezTo>
                    <a:cubicBezTo>
                      <a:pt x="157" y="336"/>
                      <a:pt x="179" y="366"/>
                      <a:pt x="202" y="341"/>
                    </a:cubicBezTo>
                    <a:cubicBezTo>
                      <a:pt x="224" y="316"/>
                      <a:pt x="204" y="283"/>
                      <a:pt x="172" y="266"/>
                    </a:cubicBezTo>
                    <a:cubicBezTo>
                      <a:pt x="139" y="248"/>
                      <a:pt x="129" y="203"/>
                      <a:pt x="167" y="183"/>
                    </a:cubicBezTo>
                    <a:cubicBezTo>
                      <a:pt x="204" y="163"/>
                      <a:pt x="258" y="229"/>
                      <a:pt x="281" y="234"/>
                    </a:cubicBezTo>
                    <a:cubicBezTo>
                      <a:pt x="303" y="239"/>
                      <a:pt x="289" y="199"/>
                      <a:pt x="319" y="199"/>
                    </a:cubicBezTo>
                    <a:cubicBezTo>
                      <a:pt x="349" y="199"/>
                      <a:pt x="367" y="209"/>
                      <a:pt x="367" y="184"/>
                    </a:cubicBezTo>
                    <a:cubicBezTo>
                      <a:pt x="367" y="159"/>
                      <a:pt x="366" y="132"/>
                      <a:pt x="354" y="110"/>
                    </a:cubicBezTo>
                    <a:cubicBezTo>
                      <a:pt x="340" y="83"/>
                      <a:pt x="315" y="70"/>
                      <a:pt x="309" y="51"/>
                    </a:cubicBezTo>
                    <a:cubicBezTo>
                      <a:pt x="298" y="8"/>
                      <a:pt x="363" y="0"/>
                      <a:pt x="398" y="27"/>
                    </a:cubicBezTo>
                    <a:cubicBezTo>
                      <a:pt x="434" y="54"/>
                      <a:pt x="442" y="89"/>
                      <a:pt x="437" y="127"/>
                    </a:cubicBezTo>
                    <a:cubicBezTo>
                      <a:pt x="432" y="164"/>
                      <a:pt x="450" y="187"/>
                      <a:pt x="477" y="184"/>
                    </a:cubicBezTo>
                    <a:cubicBezTo>
                      <a:pt x="505" y="182"/>
                      <a:pt x="520" y="177"/>
                      <a:pt x="525" y="162"/>
                    </a:cubicBezTo>
                    <a:cubicBezTo>
                      <a:pt x="530" y="147"/>
                      <a:pt x="533" y="147"/>
                      <a:pt x="527" y="126"/>
                    </a:cubicBezTo>
                    <a:cubicBezTo>
                      <a:pt x="521" y="102"/>
                      <a:pt x="527" y="78"/>
                      <a:pt x="556" y="82"/>
                    </a:cubicBezTo>
                    <a:cubicBezTo>
                      <a:pt x="587" y="87"/>
                      <a:pt x="580" y="105"/>
                      <a:pt x="600" y="110"/>
                    </a:cubicBezTo>
                    <a:cubicBezTo>
                      <a:pt x="620" y="115"/>
                      <a:pt x="656" y="77"/>
                      <a:pt x="679" y="102"/>
                    </a:cubicBezTo>
                    <a:cubicBezTo>
                      <a:pt x="697" y="122"/>
                      <a:pt x="681" y="150"/>
                      <a:pt x="650" y="176"/>
                    </a:cubicBezTo>
                    <a:cubicBezTo>
                      <a:pt x="636" y="187"/>
                      <a:pt x="624" y="265"/>
                      <a:pt x="660" y="269"/>
                    </a:cubicBezTo>
                    <a:cubicBezTo>
                      <a:pt x="690" y="272"/>
                      <a:pt x="679" y="322"/>
                      <a:pt x="699" y="300"/>
                    </a:cubicBezTo>
                    <a:cubicBezTo>
                      <a:pt x="719" y="277"/>
                      <a:pt x="709" y="258"/>
                      <a:pt x="734" y="239"/>
                    </a:cubicBezTo>
                    <a:cubicBezTo>
                      <a:pt x="776" y="208"/>
                      <a:pt x="856" y="234"/>
                      <a:pt x="834" y="306"/>
                    </a:cubicBezTo>
                    <a:cubicBezTo>
                      <a:pt x="826" y="330"/>
                      <a:pt x="756" y="351"/>
                      <a:pt x="759" y="373"/>
                    </a:cubicBezTo>
                    <a:cubicBezTo>
                      <a:pt x="761" y="396"/>
                      <a:pt x="793" y="417"/>
                      <a:pt x="794" y="432"/>
                    </a:cubicBezTo>
                    <a:cubicBezTo>
                      <a:pt x="795" y="460"/>
                      <a:pt x="759" y="451"/>
                      <a:pt x="759" y="468"/>
                    </a:cubicBezTo>
                    <a:cubicBezTo>
                      <a:pt x="759" y="494"/>
                      <a:pt x="790" y="466"/>
                      <a:pt x="776" y="503"/>
                    </a:cubicBezTo>
                    <a:cubicBezTo>
                      <a:pt x="769" y="523"/>
                      <a:pt x="775" y="526"/>
                      <a:pt x="805" y="516"/>
                    </a:cubicBezTo>
                    <a:cubicBezTo>
                      <a:pt x="835" y="506"/>
                      <a:pt x="863" y="507"/>
                      <a:pt x="869" y="538"/>
                    </a:cubicBezTo>
                    <a:cubicBezTo>
                      <a:pt x="875" y="570"/>
                      <a:pt x="857" y="580"/>
                      <a:pt x="834" y="589"/>
                    </a:cubicBezTo>
                    <a:cubicBezTo>
                      <a:pt x="791" y="605"/>
                      <a:pt x="789" y="569"/>
                      <a:pt x="774" y="579"/>
                    </a:cubicBezTo>
                    <a:cubicBezTo>
                      <a:pt x="759" y="589"/>
                      <a:pt x="773" y="612"/>
                      <a:pt x="773" y="644"/>
                    </a:cubicBezTo>
                    <a:cubicBezTo>
                      <a:pt x="773" y="677"/>
                      <a:pt x="740" y="700"/>
                      <a:pt x="767" y="700"/>
                    </a:cubicBezTo>
                    <a:cubicBezTo>
                      <a:pt x="795" y="700"/>
                      <a:pt x="839" y="738"/>
                      <a:pt x="846" y="769"/>
                    </a:cubicBezTo>
                    <a:cubicBezTo>
                      <a:pt x="851" y="791"/>
                      <a:pt x="845" y="836"/>
                      <a:pt x="795" y="854"/>
                    </a:cubicBezTo>
                    <a:cubicBezTo>
                      <a:pt x="745" y="871"/>
                      <a:pt x="719" y="827"/>
                      <a:pt x="710" y="785"/>
                    </a:cubicBezTo>
                    <a:cubicBezTo>
                      <a:pt x="703" y="754"/>
                      <a:pt x="685" y="774"/>
                      <a:pt x="681" y="792"/>
                    </a:cubicBezTo>
                    <a:cubicBezTo>
                      <a:pt x="676" y="810"/>
                      <a:pt x="645" y="812"/>
                      <a:pt x="632" y="791"/>
                    </a:cubicBezTo>
                    <a:cubicBezTo>
                      <a:pt x="617" y="768"/>
                      <a:pt x="605" y="779"/>
                      <a:pt x="612" y="831"/>
                    </a:cubicBezTo>
                    <a:cubicBezTo>
                      <a:pt x="620" y="884"/>
                      <a:pt x="615" y="910"/>
                      <a:pt x="597" y="913"/>
                    </a:cubicBezTo>
                    <a:cubicBezTo>
                      <a:pt x="564" y="917"/>
                      <a:pt x="547" y="900"/>
                      <a:pt x="542" y="849"/>
                    </a:cubicBezTo>
                    <a:cubicBezTo>
                      <a:pt x="539" y="819"/>
                      <a:pt x="512" y="799"/>
                      <a:pt x="487" y="801"/>
                    </a:cubicBezTo>
                    <a:cubicBezTo>
                      <a:pt x="462" y="804"/>
                      <a:pt x="427" y="813"/>
                      <a:pt x="417" y="848"/>
                    </a:cubicBezTo>
                    <a:cubicBezTo>
                      <a:pt x="407" y="883"/>
                      <a:pt x="379" y="931"/>
                      <a:pt x="349" y="933"/>
                    </a:cubicBezTo>
                    <a:cubicBezTo>
                      <a:pt x="319" y="936"/>
                      <a:pt x="302" y="917"/>
                      <a:pt x="320" y="870"/>
                    </a:cubicBezTo>
                    <a:cubicBezTo>
                      <a:pt x="337" y="822"/>
                      <a:pt x="334" y="775"/>
                      <a:pt x="316" y="788"/>
                    </a:cubicBezTo>
                    <a:cubicBezTo>
                      <a:pt x="280" y="813"/>
                      <a:pt x="242" y="794"/>
                      <a:pt x="259" y="751"/>
                    </a:cubicBezTo>
                    <a:cubicBezTo>
                      <a:pt x="270" y="725"/>
                      <a:pt x="213" y="755"/>
                      <a:pt x="199" y="761"/>
                    </a:cubicBezTo>
                    <a:cubicBezTo>
                      <a:pt x="168" y="776"/>
                      <a:pt x="144" y="729"/>
                      <a:pt x="169" y="701"/>
                    </a:cubicBezTo>
                    <a:cubicBezTo>
                      <a:pt x="194" y="674"/>
                      <a:pt x="209" y="634"/>
                      <a:pt x="184" y="619"/>
                    </a:cubicBezTo>
                    <a:close/>
                  </a:path>
                </a:pathLst>
              </a:custGeom>
              <a:solidFill>
                <a:srgbClr val="96CDCB"/>
              </a:solidFill>
              <a:ln w="9525" cap="flat">
                <a:solidFill>
                  <a:srgbClr val="36A699"/>
                </a:solidFill>
                <a:prstDash val="solid"/>
                <a:miter lim="800000"/>
                <a:headEnd/>
                <a:tailEnd/>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black"/>
                  </a:solidFill>
                  <a:effectLst/>
                  <a:uLnTx/>
                  <a:uFillTx/>
                  <a:latin typeface="Arial"/>
                  <a:ea typeface="+mn-ea"/>
                  <a:cs typeface="+mn-cs"/>
                </a:endParaRPr>
              </a:p>
            </p:txBody>
          </p:sp>
          <p:sp>
            <p:nvSpPr>
              <p:cNvPr id="249" name="Freeform 5">
                <a:extLst>
                  <a:ext uri="{FF2B5EF4-FFF2-40B4-BE49-F238E27FC236}">
                    <a16:creationId xmlns:a16="http://schemas.microsoft.com/office/drawing/2014/main" id="{450F3D2E-B8BF-6C43-A0AB-98797906DFBF}"/>
                  </a:ext>
                </a:extLst>
              </p:cNvPr>
              <p:cNvSpPr>
                <a:spLocks/>
              </p:cNvSpPr>
              <p:nvPr/>
            </p:nvSpPr>
            <p:spPr bwMode="auto">
              <a:xfrm>
                <a:off x="1344431" y="4675599"/>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50" name="Freeform 5">
                <a:extLst>
                  <a:ext uri="{FF2B5EF4-FFF2-40B4-BE49-F238E27FC236}">
                    <a16:creationId xmlns:a16="http://schemas.microsoft.com/office/drawing/2014/main" id="{64E7E35D-FBEA-1642-AC8B-555A64CCE7C0}"/>
                  </a:ext>
                </a:extLst>
              </p:cNvPr>
              <p:cNvSpPr>
                <a:spLocks/>
              </p:cNvSpPr>
              <p:nvPr/>
            </p:nvSpPr>
            <p:spPr bwMode="auto">
              <a:xfrm>
                <a:off x="1457621" y="4738775"/>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51" name="Freeform 5">
                <a:extLst>
                  <a:ext uri="{FF2B5EF4-FFF2-40B4-BE49-F238E27FC236}">
                    <a16:creationId xmlns:a16="http://schemas.microsoft.com/office/drawing/2014/main" id="{31471059-01BC-5E4B-8C21-64E0914CB539}"/>
                  </a:ext>
                </a:extLst>
              </p:cNvPr>
              <p:cNvSpPr>
                <a:spLocks/>
              </p:cNvSpPr>
              <p:nvPr/>
            </p:nvSpPr>
            <p:spPr bwMode="auto">
              <a:xfrm>
                <a:off x="1286562" y="4559693"/>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52" name="Freeform 5">
                <a:extLst>
                  <a:ext uri="{FF2B5EF4-FFF2-40B4-BE49-F238E27FC236}">
                    <a16:creationId xmlns:a16="http://schemas.microsoft.com/office/drawing/2014/main" id="{177CFA34-3DFE-9346-8D5C-F12CE07FEB7A}"/>
                  </a:ext>
                </a:extLst>
              </p:cNvPr>
              <p:cNvSpPr>
                <a:spLocks/>
              </p:cNvSpPr>
              <p:nvPr/>
            </p:nvSpPr>
            <p:spPr bwMode="auto">
              <a:xfrm>
                <a:off x="1466228" y="4608093"/>
                <a:ext cx="167993" cy="169250"/>
              </a:xfrm>
              <a:custGeom>
                <a:avLst/>
                <a:gdLst>
                  <a:gd name="T0" fmla="*/ 248 w 542"/>
                  <a:gd name="T1" fmla="*/ 157 h 535"/>
                  <a:gd name="T2" fmla="*/ 304 w 542"/>
                  <a:gd name="T3" fmla="*/ 1 h 535"/>
                  <a:gd name="T4" fmla="*/ 350 w 542"/>
                  <a:gd name="T5" fmla="*/ 161 h 535"/>
                  <a:gd name="T6" fmla="*/ 540 w 542"/>
                  <a:gd name="T7" fmla="*/ 207 h 535"/>
                  <a:gd name="T8" fmla="*/ 402 w 542"/>
                  <a:gd name="T9" fmla="*/ 289 h 535"/>
                  <a:gd name="T10" fmla="*/ 482 w 542"/>
                  <a:gd name="T11" fmla="*/ 429 h 535"/>
                  <a:gd name="T12" fmla="*/ 338 w 542"/>
                  <a:gd name="T13" fmla="*/ 373 h 535"/>
                  <a:gd name="T14" fmla="*/ 206 w 542"/>
                  <a:gd name="T15" fmla="*/ 515 h 535"/>
                  <a:gd name="T16" fmla="*/ 200 w 542"/>
                  <a:gd name="T17" fmla="*/ 357 h 535"/>
                  <a:gd name="T18" fmla="*/ 12 w 542"/>
                  <a:gd name="T19" fmla="*/ 333 h 535"/>
                  <a:gd name="T20" fmla="*/ 160 w 542"/>
                  <a:gd name="T21" fmla="*/ 251 h 535"/>
                  <a:gd name="T22" fmla="*/ 96 w 542"/>
                  <a:gd name="T23" fmla="*/ 71 h 535"/>
                  <a:gd name="T24" fmla="*/ 248 w 542"/>
                  <a:gd name="T25" fmla="*/ 157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2" h="535">
                    <a:moveTo>
                      <a:pt x="248" y="157"/>
                    </a:moveTo>
                    <a:cubicBezTo>
                      <a:pt x="279" y="139"/>
                      <a:pt x="275" y="2"/>
                      <a:pt x="304" y="1"/>
                    </a:cubicBezTo>
                    <a:cubicBezTo>
                      <a:pt x="360" y="0"/>
                      <a:pt x="294" y="111"/>
                      <a:pt x="350" y="161"/>
                    </a:cubicBezTo>
                    <a:cubicBezTo>
                      <a:pt x="406" y="211"/>
                      <a:pt x="538" y="167"/>
                      <a:pt x="540" y="207"/>
                    </a:cubicBezTo>
                    <a:cubicBezTo>
                      <a:pt x="542" y="247"/>
                      <a:pt x="404" y="207"/>
                      <a:pt x="402" y="289"/>
                    </a:cubicBezTo>
                    <a:cubicBezTo>
                      <a:pt x="400" y="371"/>
                      <a:pt x="502" y="399"/>
                      <a:pt x="482" y="429"/>
                    </a:cubicBezTo>
                    <a:cubicBezTo>
                      <a:pt x="462" y="459"/>
                      <a:pt x="400" y="355"/>
                      <a:pt x="338" y="373"/>
                    </a:cubicBezTo>
                    <a:cubicBezTo>
                      <a:pt x="276" y="391"/>
                      <a:pt x="242" y="535"/>
                      <a:pt x="206" y="515"/>
                    </a:cubicBezTo>
                    <a:cubicBezTo>
                      <a:pt x="178" y="499"/>
                      <a:pt x="264" y="401"/>
                      <a:pt x="200" y="357"/>
                    </a:cubicBezTo>
                    <a:cubicBezTo>
                      <a:pt x="136" y="313"/>
                      <a:pt x="24" y="361"/>
                      <a:pt x="12" y="333"/>
                    </a:cubicBezTo>
                    <a:cubicBezTo>
                      <a:pt x="0" y="305"/>
                      <a:pt x="140" y="311"/>
                      <a:pt x="160" y="251"/>
                    </a:cubicBezTo>
                    <a:cubicBezTo>
                      <a:pt x="180" y="191"/>
                      <a:pt x="68" y="99"/>
                      <a:pt x="96" y="71"/>
                    </a:cubicBezTo>
                    <a:cubicBezTo>
                      <a:pt x="124" y="43"/>
                      <a:pt x="186" y="193"/>
                      <a:pt x="248" y="157"/>
                    </a:cubicBezTo>
                    <a:close/>
                  </a:path>
                </a:pathLst>
              </a:custGeom>
              <a:solidFill>
                <a:srgbClr val="FFA5A4"/>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10000"/>
                  </a:lnSpc>
                  <a:spcBef>
                    <a:spcPts val="0"/>
                  </a:spcBef>
                  <a:spcAft>
                    <a:spcPts val="0"/>
                  </a:spcAft>
                  <a:buClrTx/>
                  <a:buSzTx/>
                  <a:buFontTx/>
                  <a:buNone/>
                  <a:tabLst/>
                  <a:defRPr/>
                </a:pPr>
                <a:endParaRPr kumimoji="0" lang="en-US" sz="1350" b="0" i="0" u="none" strike="noStrike" kern="0" cap="none" spc="0" normalizeH="0" baseline="0" noProof="0">
                  <a:ln>
                    <a:noFill/>
                  </a:ln>
                  <a:solidFill>
                    <a:srgbClr val="000066"/>
                  </a:solidFill>
                  <a:effectLst/>
                  <a:uLnTx/>
                  <a:uFillTx/>
                  <a:latin typeface="Arial" pitchFamily="34" charset="0"/>
                  <a:ea typeface="+mn-ea"/>
                  <a:cs typeface="+mn-cs"/>
                </a:endParaRPr>
              </a:p>
            </p:txBody>
          </p:sp>
          <p:sp>
            <p:nvSpPr>
              <p:cNvPr id="253" name="Oval 252">
                <a:extLst>
                  <a:ext uri="{FF2B5EF4-FFF2-40B4-BE49-F238E27FC236}">
                    <a16:creationId xmlns:a16="http://schemas.microsoft.com/office/drawing/2014/main" id="{2D22EF49-98FD-B146-9DB1-8D9926A364D3}"/>
                  </a:ext>
                </a:extLst>
              </p:cNvPr>
              <p:cNvSpPr>
                <a:spLocks noChangeAspect="1"/>
              </p:cNvSpPr>
              <p:nvPr/>
            </p:nvSpPr>
            <p:spPr>
              <a:xfrm>
                <a:off x="1301253" y="4684267"/>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54" name="Oval 253">
                <a:extLst>
                  <a:ext uri="{FF2B5EF4-FFF2-40B4-BE49-F238E27FC236}">
                    <a16:creationId xmlns:a16="http://schemas.microsoft.com/office/drawing/2014/main" id="{B4E6F61A-77E0-9743-A694-F2972DA4DDD9}"/>
                  </a:ext>
                </a:extLst>
              </p:cNvPr>
              <p:cNvSpPr>
                <a:spLocks noChangeAspect="1"/>
              </p:cNvSpPr>
              <p:nvPr/>
            </p:nvSpPr>
            <p:spPr>
              <a:xfrm>
                <a:off x="1399570" y="4674279"/>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55" name="Oval 254">
                <a:extLst>
                  <a:ext uri="{FF2B5EF4-FFF2-40B4-BE49-F238E27FC236}">
                    <a16:creationId xmlns:a16="http://schemas.microsoft.com/office/drawing/2014/main" id="{D753E7F8-CE77-2944-A9FB-7A4503DFAC78}"/>
                  </a:ext>
                </a:extLst>
              </p:cNvPr>
              <p:cNvSpPr>
                <a:spLocks noChangeAspect="1"/>
              </p:cNvSpPr>
              <p:nvPr/>
            </p:nvSpPr>
            <p:spPr>
              <a:xfrm>
                <a:off x="1431574" y="4762160"/>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56" name="Oval 255">
                <a:extLst>
                  <a:ext uri="{FF2B5EF4-FFF2-40B4-BE49-F238E27FC236}">
                    <a16:creationId xmlns:a16="http://schemas.microsoft.com/office/drawing/2014/main" id="{2FF99ABF-FE47-3D46-B409-57A064FC6056}"/>
                  </a:ext>
                </a:extLst>
              </p:cNvPr>
              <p:cNvSpPr>
                <a:spLocks noChangeAspect="1"/>
              </p:cNvSpPr>
              <p:nvPr/>
            </p:nvSpPr>
            <p:spPr>
              <a:xfrm>
                <a:off x="1333257" y="4826264"/>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57" name="Oval 256">
                <a:extLst>
                  <a:ext uri="{FF2B5EF4-FFF2-40B4-BE49-F238E27FC236}">
                    <a16:creationId xmlns:a16="http://schemas.microsoft.com/office/drawing/2014/main" id="{E1AFE43E-BA46-B549-A2F9-E6BF0E4DFC5F}"/>
                  </a:ext>
                </a:extLst>
              </p:cNvPr>
              <p:cNvSpPr>
                <a:spLocks noChangeAspect="1"/>
              </p:cNvSpPr>
              <p:nvPr/>
            </p:nvSpPr>
            <p:spPr>
              <a:xfrm>
                <a:off x="1502797" y="4738287"/>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58" name="Oval 257">
                <a:extLst>
                  <a:ext uri="{FF2B5EF4-FFF2-40B4-BE49-F238E27FC236}">
                    <a16:creationId xmlns:a16="http://schemas.microsoft.com/office/drawing/2014/main" id="{83E178DD-71FA-AC4F-95BA-406436DD26D7}"/>
                  </a:ext>
                </a:extLst>
              </p:cNvPr>
              <p:cNvSpPr>
                <a:spLocks noChangeAspect="1"/>
              </p:cNvSpPr>
              <p:nvPr/>
            </p:nvSpPr>
            <p:spPr>
              <a:xfrm>
                <a:off x="1502797" y="4811844"/>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59" name="Oval 258">
                <a:extLst>
                  <a:ext uri="{FF2B5EF4-FFF2-40B4-BE49-F238E27FC236}">
                    <a16:creationId xmlns:a16="http://schemas.microsoft.com/office/drawing/2014/main" id="{A2B23928-B2D3-EE45-9AFF-C7D76500784B}"/>
                  </a:ext>
                </a:extLst>
              </p:cNvPr>
              <p:cNvSpPr>
                <a:spLocks noChangeAspect="1"/>
              </p:cNvSpPr>
              <p:nvPr/>
            </p:nvSpPr>
            <p:spPr>
              <a:xfrm>
                <a:off x="1431574" y="4867075"/>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60" name="Oval 259">
                <a:extLst>
                  <a:ext uri="{FF2B5EF4-FFF2-40B4-BE49-F238E27FC236}">
                    <a16:creationId xmlns:a16="http://schemas.microsoft.com/office/drawing/2014/main" id="{D54E5A02-CB63-A74A-9A70-3955326B407C}"/>
                  </a:ext>
                </a:extLst>
              </p:cNvPr>
              <p:cNvSpPr>
                <a:spLocks noChangeAspect="1"/>
              </p:cNvSpPr>
              <p:nvPr/>
            </p:nvSpPr>
            <p:spPr>
              <a:xfrm>
                <a:off x="1365261" y="4887071"/>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61" name="Oval 260">
                <a:extLst>
                  <a:ext uri="{FF2B5EF4-FFF2-40B4-BE49-F238E27FC236}">
                    <a16:creationId xmlns:a16="http://schemas.microsoft.com/office/drawing/2014/main" id="{9EC38E69-C725-0542-BA85-4B6222DF2C2E}"/>
                  </a:ext>
                </a:extLst>
              </p:cNvPr>
              <p:cNvSpPr>
                <a:spLocks noChangeAspect="1"/>
              </p:cNvSpPr>
              <p:nvPr/>
            </p:nvSpPr>
            <p:spPr>
              <a:xfrm>
                <a:off x="1470793" y="4940852"/>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62" name="Oval 261">
                <a:extLst>
                  <a:ext uri="{FF2B5EF4-FFF2-40B4-BE49-F238E27FC236}">
                    <a16:creationId xmlns:a16="http://schemas.microsoft.com/office/drawing/2014/main" id="{07D22165-F0E9-D34E-8FD2-4CECD7267F08}"/>
                  </a:ext>
                </a:extLst>
              </p:cNvPr>
              <p:cNvSpPr>
                <a:spLocks noChangeAspect="1"/>
              </p:cNvSpPr>
              <p:nvPr/>
            </p:nvSpPr>
            <p:spPr>
              <a:xfrm>
                <a:off x="1398744" y="4984227"/>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63" name="Oval 262">
                <a:extLst>
                  <a:ext uri="{FF2B5EF4-FFF2-40B4-BE49-F238E27FC236}">
                    <a16:creationId xmlns:a16="http://schemas.microsoft.com/office/drawing/2014/main" id="{B7F589E6-B44D-154C-A921-42CB0AB6BB12}"/>
                  </a:ext>
                </a:extLst>
              </p:cNvPr>
              <p:cNvSpPr>
                <a:spLocks noChangeAspect="1"/>
              </p:cNvSpPr>
              <p:nvPr/>
            </p:nvSpPr>
            <p:spPr>
              <a:xfrm>
                <a:off x="1220794" y="4980677"/>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64" name="Oval 263">
                <a:extLst>
                  <a:ext uri="{FF2B5EF4-FFF2-40B4-BE49-F238E27FC236}">
                    <a16:creationId xmlns:a16="http://schemas.microsoft.com/office/drawing/2014/main" id="{7EDF3F78-5EB2-B646-AF72-10230C61B1A6}"/>
                  </a:ext>
                </a:extLst>
              </p:cNvPr>
              <p:cNvSpPr>
                <a:spLocks noChangeAspect="1"/>
              </p:cNvSpPr>
              <p:nvPr/>
            </p:nvSpPr>
            <p:spPr>
              <a:xfrm>
                <a:off x="1365261" y="4760019"/>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65" name="Oval 264">
                <a:extLst>
                  <a:ext uri="{FF2B5EF4-FFF2-40B4-BE49-F238E27FC236}">
                    <a16:creationId xmlns:a16="http://schemas.microsoft.com/office/drawing/2014/main" id="{0BCA3E09-263A-6343-A7F9-8B476519FE3B}"/>
                  </a:ext>
                </a:extLst>
              </p:cNvPr>
              <p:cNvSpPr>
                <a:spLocks noChangeAspect="1"/>
              </p:cNvSpPr>
              <p:nvPr/>
            </p:nvSpPr>
            <p:spPr>
              <a:xfrm>
                <a:off x="1249519" y="4814039"/>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66" name="Oval 265">
                <a:extLst>
                  <a:ext uri="{FF2B5EF4-FFF2-40B4-BE49-F238E27FC236}">
                    <a16:creationId xmlns:a16="http://schemas.microsoft.com/office/drawing/2014/main" id="{67DF5F90-F656-E241-947A-A6E63C0CFBC5}"/>
                  </a:ext>
                </a:extLst>
              </p:cNvPr>
              <p:cNvSpPr>
                <a:spLocks noChangeAspect="1"/>
              </p:cNvSpPr>
              <p:nvPr/>
            </p:nvSpPr>
            <p:spPr>
              <a:xfrm>
                <a:off x="1301253" y="4923689"/>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67" name="Oval 266">
                <a:extLst>
                  <a:ext uri="{FF2B5EF4-FFF2-40B4-BE49-F238E27FC236}">
                    <a16:creationId xmlns:a16="http://schemas.microsoft.com/office/drawing/2014/main" id="{90AF0F8E-970E-404C-AE72-C7ACCD854890}"/>
                  </a:ext>
                </a:extLst>
              </p:cNvPr>
              <p:cNvSpPr>
                <a:spLocks noChangeAspect="1"/>
              </p:cNvSpPr>
              <p:nvPr/>
            </p:nvSpPr>
            <p:spPr>
              <a:xfrm>
                <a:off x="1331440" y="5042531"/>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68" name="Oval 267">
                <a:extLst>
                  <a:ext uri="{FF2B5EF4-FFF2-40B4-BE49-F238E27FC236}">
                    <a16:creationId xmlns:a16="http://schemas.microsoft.com/office/drawing/2014/main" id="{8BC10F61-5EB7-1E44-BB79-1EB11DF39FAA}"/>
                  </a:ext>
                </a:extLst>
              </p:cNvPr>
              <p:cNvSpPr>
                <a:spLocks noChangeAspect="1"/>
              </p:cNvSpPr>
              <p:nvPr/>
            </p:nvSpPr>
            <p:spPr>
              <a:xfrm>
                <a:off x="1534801" y="4902724"/>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69" name="Oval 268">
                <a:extLst>
                  <a:ext uri="{FF2B5EF4-FFF2-40B4-BE49-F238E27FC236}">
                    <a16:creationId xmlns:a16="http://schemas.microsoft.com/office/drawing/2014/main" id="{49827B78-98C0-5A49-9810-3E70B9440845}"/>
                  </a:ext>
                </a:extLst>
              </p:cNvPr>
              <p:cNvSpPr>
                <a:spLocks noChangeAspect="1"/>
              </p:cNvSpPr>
              <p:nvPr/>
            </p:nvSpPr>
            <p:spPr>
              <a:xfrm>
                <a:off x="1232177" y="5068245"/>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70" name="Oval 269">
                <a:extLst>
                  <a:ext uri="{FF2B5EF4-FFF2-40B4-BE49-F238E27FC236}">
                    <a16:creationId xmlns:a16="http://schemas.microsoft.com/office/drawing/2014/main" id="{94E70D9A-290F-0C46-9678-2FD2066A5213}"/>
                  </a:ext>
                </a:extLst>
              </p:cNvPr>
              <p:cNvSpPr>
                <a:spLocks noChangeAspect="1"/>
              </p:cNvSpPr>
              <p:nvPr/>
            </p:nvSpPr>
            <p:spPr>
              <a:xfrm>
                <a:off x="1151553" y="5029846"/>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71" name="Oval 270">
                <a:extLst>
                  <a:ext uri="{FF2B5EF4-FFF2-40B4-BE49-F238E27FC236}">
                    <a16:creationId xmlns:a16="http://schemas.microsoft.com/office/drawing/2014/main" id="{98640518-4D85-4B48-BABC-1281FDF3B3DF}"/>
                  </a:ext>
                </a:extLst>
              </p:cNvPr>
              <p:cNvSpPr>
                <a:spLocks noChangeAspect="1"/>
              </p:cNvSpPr>
              <p:nvPr/>
            </p:nvSpPr>
            <p:spPr>
              <a:xfrm>
                <a:off x="1591714" y="4802819"/>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72" name="Oval 271">
                <a:extLst>
                  <a:ext uri="{FF2B5EF4-FFF2-40B4-BE49-F238E27FC236}">
                    <a16:creationId xmlns:a16="http://schemas.microsoft.com/office/drawing/2014/main" id="{2B7AED04-C06D-B748-A4F5-FFD8D10D995F}"/>
                  </a:ext>
                </a:extLst>
              </p:cNvPr>
              <p:cNvSpPr>
                <a:spLocks noChangeAspect="1"/>
              </p:cNvSpPr>
              <p:nvPr/>
            </p:nvSpPr>
            <p:spPr>
              <a:xfrm>
                <a:off x="1743048" y="4924112"/>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sp>
            <p:nvSpPr>
              <p:cNvPr id="273" name="Oval 272">
                <a:extLst>
                  <a:ext uri="{FF2B5EF4-FFF2-40B4-BE49-F238E27FC236}">
                    <a16:creationId xmlns:a16="http://schemas.microsoft.com/office/drawing/2014/main" id="{030856BF-9B1E-C649-8BAC-63E1BF79E0DA}"/>
                  </a:ext>
                </a:extLst>
              </p:cNvPr>
              <p:cNvSpPr>
                <a:spLocks noChangeAspect="1"/>
              </p:cNvSpPr>
              <p:nvPr/>
            </p:nvSpPr>
            <p:spPr>
              <a:xfrm>
                <a:off x="1569828" y="4978192"/>
                <a:ext cx="64008" cy="64008"/>
              </a:xfrm>
              <a:prstGeom prst="ellipse">
                <a:avLst/>
              </a:prstGeom>
              <a:gradFill>
                <a:gsLst>
                  <a:gs pos="75000">
                    <a:schemeClr val="accent1"/>
                  </a:gs>
                  <a:gs pos="46000">
                    <a:srgbClr val="FFC000"/>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FFFFF"/>
                  </a:solidFill>
                  <a:effectLst/>
                  <a:uLnTx/>
                  <a:uFillTx/>
                  <a:latin typeface="Arial"/>
                  <a:ea typeface="+mn-ea"/>
                  <a:cs typeface="+mn-cs"/>
                </a:endParaRPr>
              </a:p>
            </p:txBody>
          </p:sp>
        </p:grpSp>
      </p:grpSp>
      <p:sp>
        <p:nvSpPr>
          <p:cNvPr id="2" name="TextBox 1">
            <a:extLst>
              <a:ext uri="{FF2B5EF4-FFF2-40B4-BE49-F238E27FC236}">
                <a16:creationId xmlns:a16="http://schemas.microsoft.com/office/drawing/2014/main" id="{6AFE3AE4-1791-B524-0F44-5BA142EDDEEE}"/>
              </a:ext>
            </a:extLst>
          </p:cNvPr>
          <p:cNvSpPr txBox="1"/>
          <p:nvPr/>
        </p:nvSpPr>
        <p:spPr>
          <a:xfrm>
            <a:off x="0" y="170533"/>
            <a:ext cx="12169358" cy="701731"/>
          </a:xfrm>
          <a:prstGeom prst="rect">
            <a:avLst/>
          </a:prstGeom>
          <a:noFill/>
        </p:spPr>
        <p:txBody>
          <a:bodyPr wrap="square" rtlCol="0">
            <a:spAutoFit/>
          </a:bodyPr>
          <a:lstStyle/>
          <a:p>
            <a:pPr algn="ctr">
              <a:lnSpc>
                <a:spcPct val="90000"/>
              </a:lnSpc>
              <a:spcBef>
                <a:spcPct val="0"/>
              </a:spcBef>
            </a:pPr>
            <a:r>
              <a:rPr lang="en-US" sz="4400" b="1" dirty="0">
                <a:solidFill>
                  <a:schemeClr val="tx2"/>
                </a:solidFill>
                <a:latin typeface="Arial" panose="020B0604020202020204" pitchFamily="34" charset="0"/>
                <a:ea typeface="+mj-ea"/>
                <a:cs typeface="Arial" panose="020B0604020202020204" pitchFamily="34" charset="0"/>
              </a:rPr>
              <a:t>Atherosclerosis: Central to most  CVDs</a:t>
            </a:r>
          </a:p>
        </p:txBody>
      </p:sp>
      <p:sp>
        <p:nvSpPr>
          <p:cNvPr id="274" name="Rectangle 273">
            <a:extLst>
              <a:ext uri="{FF2B5EF4-FFF2-40B4-BE49-F238E27FC236}">
                <a16:creationId xmlns:a16="http://schemas.microsoft.com/office/drawing/2014/main" id="{98094720-F1FD-914B-9876-B82EC7754F6D}"/>
              </a:ext>
            </a:extLst>
          </p:cNvPr>
          <p:cNvSpPr/>
          <p:nvPr/>
        </p:nvSpPr>
        <p:spPr>
          <a:xfrm>
            <a:off x="5283164" y="4857159"/>
            <a:ext cx="6908836" cy="1200329"/>
          </a:xfrm>
          <a:prstGeom prst="rect">
            <a:avLst/>
          </a:prstGeom>
        </p:spPr>
        <p:txBody>
          <a:bodyPr wrap="square">
            <a:spAutoFit/>
          </a:bodyPr>
          <a:lstStyle/>
          <a:p>
            <a:r>
              <a:rPr lang="en-US" sz="2400" b="1" dirty="0">
                <a:solidFill>
                  <a:srgbClr val="0D0D0D"/>
                </a:solidFill>
                <a:latin typeface="Arial" panose="020B0604020202020204" pitchFamily="34" charset="0"/>
                <a:cs typeface="Arial" panose="020B0604020202020204" pitchFamily="34" charset="0"/>
              </a:rPr>
              <a:t>Monocytes  &gt; developing atherosclerosis</a:t>
            </a:r>
          </a:p>
          <a:p>
            <a:endParaRPr lang="en-US" sz="2400" b="1" dirty="0">
              <a:solidFill>
                <a:srgbClr val="0D0D0D"/>
              </a:solidFill>
              <a:latin typeface="Arial" panose="020B0604020202020204" pitchFamily="34" charset="0"/>
              <a:cs typeface="Arial" panose="020B0604020202020204" pitchFamily="34" charset="0"/>
            </a:endParaRPr>
          </a:p>
          <a:p>
            <a:r>
              <a:rPr lang="en-US" sz="2400" b="1" dirty="0">
                <a:solidFill>
                  <a:srgbClr val="0D0D0D"/>
                </a:solidFill>
                <a:latin typeface="Arial" panose="020B0604020202020204" pitchFamily="34" charset="0"/>
                <a:cs typeface="Arial" panose="020B0604020202020204" pitchFamily="34" charset="0"/>
              </a:rPr>
              <a:t>NK cells ???? </a:t>
            </a:r>
            <a:endParaRPr lang="en-US" sz="2400" dirty="0">
              <a:latin typeface="Arial" panose="020B0604020202020204" pitchFamily="34" charset="0"/>
              <a:cs typeface="Arial" panose="020B0604020202020204" pitchFamily="34" charset="0"/>
            </a:endParaRPr>
          </a:p>
        </p:txBody>
      </p:sp>
      <p:pic>
        <p:nvPicPr>
          <p:cNvPr id="275" name="Picture 274">
            <a:extLst>
              <a:ext uri="{FF2B5EF4-FFF2-40B4-BE49-F238E27FC236}">
                <a16:creationId xmlns:a16="http://schemas.microsoft.com/office/drawing/2014/main" id="{D3A01A10-8454-B34A-AEBA-0B0DFCA86814}"/>
              </a:ext>
            </a:extLst>
          </p:cNvPr>
          <p:cNvPicPr>
            <a:picLocks noChangeAspect="1"/>
          </p:cNvPicPr>
          <p:nvPr/>
        </p:nvPicPr>
        <p:blipFill>
          <a:blip r:embed="rId5"/>
          <a:stretch>
            <a:fillRect/>
          </a:stretch>
        </p:blipFill>
        <p:spPr>
          <a:xfrm>
            <a:off x="10128863" y="5642679"/>
            <a:ext cx="1811865" cy="1049496"/>
          </a:xfrm>
          <a:prstGeom prst="rect">
            <a:avLst/>
          </a:prstGeom>
        </p:spPr>
      </p:pic>
    </p:spTree>
    <p:extLst>
      <p:ext uri="{BB962C8B-B14F-4D97-AF65-F5344CB8AC3E}">
        <p14:creationId xmlns:p14="http://schemas.microsoft.com/office/powerpoint/2010/main" val="1528409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40E48C-6B3B-7447-8FE7-6487DAEE6676}"/>
              </a:ext>
            </a:extLst>
          </p:cNvPr>
          <p:cNvPicPr>
            <a:picLocks noChangeAspect="1"/>
          </p:cNvPicPr>
          <p:nvPr/>
        </p:nvPicPr>
        <p:blipFill>
          <a:blip r:embed="rId2"/>
          <a:stretch>
            <a:fillRect/>
          </a:stretch>
        </p:blipFill>
        <p:spPr>
          <a:xfrm>
            <a:off x="98600" y="2675673"/>
            <a:ext cx="1910671" cy="1848576"/>
          </a:xfrm>
          <a:prstGeom prst="rect">
            <a:avLst/>
          </a:prstGeom>
        </p:spPr>
      </p:pic>
      <p:cxnSp>
        <p:nvCxnSpPr>
          <p:cNvPr id="9" name="Straight Connector 8">
            <a:extLst>
              <a:ext uri="{FF2B5EF4-FFF2-40B4-BE49-F238E27FC236}">
                <a16:creationId xmlns:a16="http://schemas.microsoft.com/office/drawing/2014/main" id="{1D24573F-5739-394D-B835-54A7CAA83EE4}"/>
              </a:ext>
            </a:extLst>
          </p:cNvPr>
          <p:cNvCxnSpPr/>
          <p:nvPr/>
        </p:nvCxnSpPr>
        <p:spPr>
          <a:xfrm>
            <a:off x="5642599" y="4065425"/>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5FFADCC-A4CF-9B4A-8152-7D0790168CA0}"/>
              </a:ext>
            </a:extLst>
          </p:cNvPr>
          <p:cNvCxnSpPr/>
          <p:nvPr/>
        </p:nvCxnSpPr>
        <p:spPr>
          <a:xfrm>
            <a:off x="5873851" y="4068462"/>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C875EDC-A241-8C48-AD2F-9B986528706A}"/>
              </a:ext>
            </a:extLst>
          </p:cNvPr>
          <p:cNvCxnSpPr/>
          <p:nvPr/>
        </p:nvCxnSpPr>
        <p:spPr>
          <a:xfrm>
            <a:off x="6108142" y="4062377"/>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0334273-F411-744C-AC5A-0C940A37B4F0}"/>
              </a:ext>
            </a:extLst>
          </p:cNvPr>
          <p:cNvCxnSpPr/>
          <p:nvPr/>
        </p:nvCxnSpPr>
        <p:spPr>
          <a:xfrm>
            <a:off x="6339397" y="4065411"/>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E0A2F83-1D4D-194F-BB57-9781E0CD1951}"/>
              </a:ext>
            </a:extLst>
          </p:cNvPr>
          <p:cNvCxnSpPr/>
          <p:nvPr/>
        </p:nvCxnSpPr>
        <p:spPr>
          <a:xfrm>
            <a:off x="6570647" y="4068450"/>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8B3C3A1-1732-FC4F-8DF8-2B04E72B5B6E}"/>
              </a:ext>
            </a:extLst>
          </p:cNvPr>
          <p:cNvCxnSpPr/>
          <p:nvPr/>
        </p:nvCxnSpPr>
        <p:spPr>
          <a:xfrm>
            <a:off x="6792771" y="4062373"/>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2B748DB-6C27-8149-B118-1D7E91A9B391}"/>
              </a:ext>
            </a:extLst>
          </p:cNvPr>
          <p:cNvCxnSpPr/>
          <p:nvPr/>
        </p:nvCxnSpPr>
        <p:spPr>
          <a:xfrm>
            <a:off x="7024024" y="4065414"/>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EF4CD6F-9BAF-234D-8CF7-0ECCEEB2E62E}"/>
              </a:ext>
            </a:extLst>
          </p:cNvPr>
          <p:cNvCxnSpPr/>
          <p:nvPr/>
        </p:nvCxnSpPr>
        <p:spPr>
          <a:xfrm>
            <a:off x="7255279" y="4068451"/>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8675A19-D343-FD46-857D-61B3213E6581}"/>
              </a:ext>
            </a:extLst>
          </p:cNvPr>
          <p:cNvCxnSpPr/>
          <p:nvPr/>
        </p:nvCxnSpPr>
        <p:spPr>
          <a:xfrm>
            <a:off x="7477400" y="4062369"/>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EDF8042-4CFA-E947-9242-4B5F6B6B25B6}"/>
              </a:ext>
            </a:extLst>
          </p:cNvPr>
          <p:cNvCxnSpPr/>
          <p:nvPr/>
        </p:nvCxnSpPr>
        <p:spPr>
          <a:xfrm>
            <a:off x="7708652" y="4065409"/>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34990A3-510E-4D4C-9DBB-D6050A4D7C53}"/>
              </a:ext>
            </a:extLst>
          </p:cNvPr>
          <p:cNvCxnSpPr/>
          <p:nvPr/>
        </p:nvCxnSpPr>
        <p:spPr>
          <a:xfrm>
            <a:off x="7939904" y="4068449"/>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544ABAB-EBD6-D546-97CF-88D38DB382AA}"/>
              </a:ext>
            </a:extLst>
          </p:cNvPr>
          <p:cNvCxnSpPr/>
          <p:nvPr/>
        </p:nvCxnSpPr>
        <p:spPr>
          <a:xfrm>
            <a:off x="8171159" y="4062366"/>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63A488D-9E7A-6745-8A2A-883A6895CB88}"/>
              </a:ext>
            </a:extLst>
          </p:cNvPr>
          <p:cNvCxnSpPr/>
          <p:nvPr/>
        </p:nvCxnSpPr>
        <p:spPr>
          <a:xfrm>
            <a:off x="8402411" y="4065409"/>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505900A-79AE-CE40-B054-15E9D72F072A}"/>
              </a:ext>
            </a:extLst>
          </p:cNvPr>
          <p:cNvCxnSpPr/>
          <p:nvPr/>
        </p:nvCxnSpPr>
        <p:spPr>
          <a:xfrm>
            <a:off x="8633663" y="4068443"/>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4336ABC-958A-A140-BD8B-38E4DF5EEE74}"/>
              </a:ext>
            </a:extLst>
          </p:cNvPr>
          <p:cNvCxnSpPr/>
          <p:nvPr/>
        </p:nvCxnSpPr>
        <p:spPr>
          <a:xfrm>
            <a:off x="8864916" y="4062362"/>
            <a:ext cx="17648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CE8EB3B3-CD09-7043-90A3-82D94C948ADE}"/>
              </a:ext>
            </a:extLst>
          </p:cNvPr>
          <p:cNvSpPr txBox="1"/>
          <p:nvPr/>
        </p:nvSpPr>
        <p:spPr>
          <a:xfrm>
            <a:off x="93879" y="4646349"/>
            <a:ext cx="4325721" cy="2031325"/>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10-12 yrs. age</a:t>
            </a:r>
          </a:p>
          <a:p>
            <a:r>
              <a:rPr lang="en-US" dirty="0">
                <a:latin typeface="Arial" panose="020B0604020202020204" pitchFamily="34" charset="0"/>
                <a:cs typeface="Arial" panose="020B0604020202020204" pitchFamily="34" charset="0"/>
              </a:rPr>
              <a:t>N=150 </a:t>
            </a:r>
          </a:p>
          <a:p>
            <a:r>
              <a:rPr lang="en-US" dirty="0">
                <a:latin typeface="Arial" panose="020B0604020202020204" pitchFamily="34" charset="0"/>
                <a:cs typeface="Arial" panose="020B0604020202020204" pitchFamily="34" charset="0"/>
              </a:rPr>
              <a:t>ART of at least 2 years with at least 6 months</a:t>
            </a:r>
          </a:p>
          <a:p>
            <a:r>
              <a:rPr lang="en-US" dirty="0">
                <a:latin typeface="Arial" panose="020B0604020202020204" pitchFamily="34" charset="0"/>
                <a:cs typeface="Arial" panose="020B0604020202020204" pitchFamily="34" charset="0"/>
              </a:rPr>
              <a:t>On the same regimen and an HIV-1 RNA level ≤ 400 copies/mL</a:t>
            </a:r>
          </a:p>
          <a:p>
            <a:r>
              <a:rPr lang="en-US" dirty="0">
                <a:latin typeface="Arial" panose="020B0604020202020204" pitchFamily="34" charset="0"/>
                <a:cs typeface="Arial" panose="020B0604020202020204" pitchFamily="34" charset="0"/>
              </a:rPr>
              <a:t>Age/ sex matched controls</a:t>
            </a:r>
          </a:p>
        </p:txBody>
      </p:sp>
      <p:sp>
        <p:nvSpPr>
          <p:cNvPr id="25" name="TextBox 24">
            <a:extLst>
              <a:ext uri="{FF2B5EF4-FFF2-40B4-BE49-F238E27FC236}">
                <a16:creationId xmlns:a16="http://schemas.microsoft.com/office/drawing/2014/main" id="{D2DD51E1-6552-834D-BABC-73C1A06C9FC8}"/>
              </a:ext>
            </a:extLst>
          </p:cNvPr>
          <p:cNvSpPr txBox="1"/>
          <p:nvPr/>
        </p:nvSpPr>
        <p:spPr>
          <a:xfrm>
            <a:off x="8250563" y="4171690"/>
            <a:ext cx="420308" cy="261610"/>
          </a:xfrm>
          <a:prstGeom prst="rect">
            <a:avLst/>
          </a:prstGeom>
          <a:noFill/>
        </p:spPr>
        <p:txBody>
          <a:bodyPr wrap="none" rtlCol="0">
            <a:spAutoFit/>
          </a:bodyPr>
          <a:lstStyle/>
          <a:p>
            <a:r>
              <a:rPr lang="en-US" sz="1100" dirty="0">
                <a:latin typeface="Arial" panose="020B0604020202020204" pitchFamily="34" charset="0"/>
                <a:cs typeface="Arial" panose="020B0604020202020204" pitchFamily="34" charset="0"/>
              </a:rPr>
              <a:t>144</a:t>
            </a:r>
          </a:p>
        </p:txBody>
      </p:sp>
      <p:sp>
        <p:nvSpPr>
          <p:cNvPr id="26" name="TextBox 25">
            <a:extLst>
              <a:ext uri="{FF2B5EF4-FFF2-40B4-BE49-F238E27FC236}">
                <a16:creationId xmlns:a16="http://schemas.microsoft.com/office/drawing/2014/main" id="{FED24170-F375-4647-83C1-3134D30B038E}"/>
              </a:ext>
            </a:extLst>
          </p:cNvPr>
          <p:cNvSpPr txBox="1"/>
          <p:nvPr/>
        </p:nvSpPr>
        <p:spPr>
          <a:xfrm>
            <a:off x="3915071" y="4139053"/>
            <a:ext cx="1505406" cy="286975"/>
          </a:xfrm>
          <a:prstGeom prst="rect">
            <a:avLst/>
          </a:prstGeom>
          <a:noFill/>
        </p:spPr>
        <p:txBody>
          <a:bodyPr wrap="none" rtlCol="0">
            <a:spAutoFit/>
          </a:bodyPr>
          <a:lstStyle/>
          <a:p>
            <a:r>
              <a:rPr lang="en-US" sz="1100" dirty="0">
                <a:latin typeface="Arial" panose="020B0604020202020204" pitchFamily="34" charset="0"/>
                <a:cs typeface="Arial" panose="020B0604020202020204" pitchFamily="34" charset="0"/>
              </a:rPr>
              <a:t>Clinic Visit (weeks)</a:t>
            </a:r>
          </a:p>
        </p:txBody>
      </p:sp>
      <p:sp>
        <p:nvSpPr>
          <p:cNvPr id="29" name="TextBox 28">
            <a:extLst>
              <a:ext uri="{FF2B5EF4-FFF2-40B4-BE49-F238E27FC236}">
                <a16:creationId xmlns:a16="http://schemas.microsoft.com/office/drawing/2014/main" id="{54052BA8-7E47-9F49-8F47-61512C967D31}"/>
              </a:ext>
            </a:extLst>
          </p:cNvPr>
          <p:cNvSpPr txBox="1"/>
          <p:nvPr/>
        </p:nvSpPr>
        <p:spPr>
          <a:xfrm>
            <a:off x="5873851" y="3405917"/>
            <a:ext cx="2640314" cy="286975"/>
          </a:xfrm>
          <a:prstGeom prst="rect">
            <a:avLst/>
          </a:prstGeom>
          <a:ln w="28575">
            <a:solidFill>
              <a:schemeClr val="accent5"/>
            </a:solidFill>
          </a:ln>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US" sz="1100" dirty="0">
                <a:latin typeface="Arial" panose="020B0604020202020204" pitchFamily="34" charset="0"/>
                <a:cs typeface="Arial" panose="020B0604020202020204" pitchFamily="34" charset="0"/>
              </a:rPr>
              <a:t>Whole blood, </a:t>
            </a:r>
            <a:r>
              <a:rPr lang="en-US" sz="1100" dirty="0" err="1">
                <a:latin typeface="Arial" panose="020B0604020202020204" pitchFamily="34" charset="0"/>
                <a:cs typeface="Arial" panose="020B0604020202020204" pitchFamily="34" charset="0"/>
              </a:rPr>
              <a:t>pBMCS</a:t>
            </a:r>
            <a:endParaRPr lang="en-US" sz="1100" dirty="0">
              <a:latin typeface="Arial" panose="020B0604020202020204" pitchFamily="34" charset="0"/>
              <a:cs typeface="Arial" panose="020B0604020202020204" pitchFamily="34" charset="0"/>
            </a:endParaRPr>
          </a:p>
        </p:txBody>
      </p:sp>
      <p:cxnSp>
        <p:nvCxnSpPr>
          <p:cNvPr id="30" name="Straight Connector 29">
            <a:extLst>
              <a:ext uri="{FF2B5EF4-FFF2-40B4-BE49-F238E27FC236}">
                <a16:creationId xmlns:a16="http://schemas.microsoft.com/office/drawing/2014/main" id="{C6581A33-7324-8441-9BBD-48BDA91A14FF}"/>
              </a:ext>
            </a:extLst>
          </p:cNvPr>
          <p:cNvCxnSpPr/>
          <p:nvPr/>
        </p:nvCxnSpPr>
        <p:spPr>
          <a:xfrm>
            <a:off x="5886022" y="3955999"/>
            <a:ext cx="0" cy="23708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D2EEB34-D4F2-B04F-88BE-DF9E3A5DF9C4}"/>
              </a:ext>
            </a:extLst>
          </p:cNvPr>
          <p:cNvCxnSpPr/>
          <p:nvPr/>
        </p:nvCxnSpPr>
        <p:spPr>
          <a:xfrm>
            <a:off x="8541545" y="3897618"/>
            <a:ext cx="0" cy="23708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F5B4E5E1-36F1-AB46-90BC-5551DD0C6F9D}"/>
              </a:ext>
            </a:extLst>
          </p:cNvPr>
          <p:cNvSpPr txBox="1"/>
          <p:nvPr/>
        </p:nvSpPr>
        <p:spPr>
          <a:xfrm>
            <a:off x="5712933" y="4164418"/>
            <a:ext cx="263214" cy="261610"/>
          </a:xfrm>
          <a:prstGeom prst="rect">
            <a:avLst/>
          </a:prstGeom>
          <a:noFill/>
        </p:spPr>
        <p:txBody>
          <a:bodyPr wrap="none" rtlCol="0">
            <a:spAutoFit/>
          </a:bodyPr>
          <a:lstStyle/>
          <a:p>
            <a:r>
              <a:rPr lang="en-US" sz="1100" dirty="0">
                <a:latin typeface="Arial" panose="020B0604020202020204" pitchFamily="34" charset="0"/>
                <a:cs typeface="Arial" panose="020B0604020202020204" pitchFamily="34" charset="0"/>
              </a:rPr>
              <a:t>0</a:t>
            </a:r>
          </a:p>
        </p:txBody>
      </p:sp>
      <p:cxnSp>
        <p:nvCxnSpPr>
          <p:cNvPr id="33" name="Straight Arrow Connector 32">
            <a:extLst>
              <a:ext uri="{FF2B5EF4-FFF2-40B4-BE49-F238E27FC236}">
                <a16:creationId xmlns:a16="http://schemas.microsoft.com/office/drawing/2014/main" id="{0597D270-88F4-214D-A32F-4B5977F72D79}"/>
              </a:ext>
            </a:extLst>
          </p:cNvPr>
          <p:cNvCxnSpPr/>
          <p:nvPr/>
        </p:nvCxnSpPr>
        <p:spPr>
          <a:xfrm>
            <a:off x="5873851" y="3691559"/>
            <a:ext cx="12172" cy="5130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4314A447-2700-2840-98B7-B32B152CF037}"/>
              </a:ext>
            </a:extLst>
          </p:cNvPr>
          <p:cNvCxnSpPr/>
          <p:nvPr/>
        </p:nvCxnSpPr>
        <p:spPr>
          <a:xfrm>
            <a:off x="8523291" y="3681500"/>
            <a:ext cx="12172" cy="5130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C9E8C916-0E11-7A4A-A3AE-606FEA7C1BA0}"/>
              </a:ext>
            </a:extLst>
          </p:cNvPr>
          <p:cNvGrpSpPr/>
          <p:nvPr/>
        </p:nvGrpSpPr>
        <p:grpSpPr>
          <a:xfrm>
            <a:off x="4591755" y="5162127"/>
            <a:ext cx="3943708" cy="1695875"/>
            <a:chOff x="9423708" y="4478142"/>
            <a:chExt cx="5563984" cy="2268354"/>
          </a:xfrm>
        </p:grpSpPr>
        <p:pic>
          <p:nvPicPr>
            <p:cNvPr id="40" name="Picture 39">
              <a:extLst>
                <a:ext uri="{FF2B5EF4-FFF2-40B4-BE49-F238E27FC236}">
                  <a16:creationId xmlns:a16="http://schemas.microsoft.com/office/drawing/2014/main" id="{516C429B-FFAF-AC43-A45A-0D68996FD31B}"/>
                </a:ext>
              </a:extLst>
            </p:cNvPr>
            <p:cNvPicPr>
              <a:picLocks noChangeAspect="1"/>
            </p:cNvPicPr>
            <p:nvPr/>
          </p:nvPicPr>
          <p:blipFill>
            <a:blip r:embed="rId3"/>
            <a:stretch>
              <a:fillRect/>
            </a:stretch>
          </p:blipFill>
          <p:spPr>
            <a:xfrm>
              <a:off x="11499851" y="4794175"/>
              <a:ext cx="1995072" cy="1952321"/>
            </a:xfrm>
            <a:prstGeom prst="rect">
              <a:avLst/>
            </a:prstGeom>
          </p:spPr>
        </p:pic>
        <p:sp>
          <p:nvSpPr>
            <p:cNvPr id="41" name="TextBox 40">
              <a:extLst>
                <a:ext uri="{FF2B5EF4-FFF2-40B4-BE49-F238E27FC236}">
                  <a16:creationId xmlns:a16="http://schemas.microsoft.com/office/drawing/2014/main" id="{D2A83835-B483-0B42-A923-ED715FA2AFC0}"/>
                </a:ext>
              </a:extLst>
            </p:cNvPr>
            <p:cNvSpPr txBox="1"/>
            <p:nvPr/>
          </p:nvSpPr>
          <p:spPr>
            <a:xfrm>
              <a:off x="9423708" y="4478142"/>
              <a:ext cx="5563984" cy="411674"/>
            </a:xfrm>
            <a:prstGeom prst="rect">
              <a:avLst/>
            </a:prstGeom>
            <a:noFill/>
          </p:spPr>
          <p:txBody>
            <a:bodyPr wrap="none" rtlCol="0">
              <a:spAutoFit/>
            </a:bodyPr>
            <a:lstStyle/>
            <a:p>
              <a:r>
                <a:rPr lang="en-US" sz="1400" b="1" dirty="0">
                  <a:latin typeface="Arial" panose="020B0604020202020204" pitchFamily="34" charset="0"/>
                  <a:cs typeface="Arial" panose="020B0604020202020204" pitchFamily="34" charset="0"/>
                </a:rPr>
                <a:t>For our cross-sectional preliminary analysis</a:t>
              </a:r>
            </a:p>
          </p:txBody>
        </p:sp>
      </p:grpSp>
      <p:sp>
        <p:nvSpPr>
          <p:cNvPr id="42" name="TextBox 41">
            <a:extLst>
              <a:ext uri="{FF2B5EF4-FFF2-40B4-BE49-F238E27FC236}">
                <a16:creationId xmlns:a16="http://schemas.microsoft.com/office/drawing/2014/main" id="{A82FDB57-2B94-834A-9B71-79C4AABD6997}"/>
              </a:ext>
            </a:extLst>
          </p:cNvPr>
          <p:cNvSpPr txBox="1"/>
          <p:nvPr/>
        </p:nvSpPr>
        <p:spPr>
          <a:xfrm>
            <a:off x="6370965" y="4184373"/>
            <a:ext cx="341760" cy="261610"/>
          </a:xfrm>
          <a:prstGeom prst="rect">
            <a:avLst/>
          </a:prstGeom>
          <a:noFill/>
        </p:spPr>
        <p:txBody>
          <a:bodyPr wrap="none" rtlCol="0">
            <a:spAutoFit/>
          </a:bodyPr>
          <a:lstStyle/>
          <a:p>
            <a:r>
              <a:rPr lang="en-US" sz="1100" dirty="0">
                <a:latin typeface="Arial" panose="020B0604020202020204" pitchFamily="34" charset="0"/>
                <a:cs typeface="Arial" panose="020B0604020202020204" pitchFamily="34" charset="0"/>
              </a:rPr>
              <a:t>48</a:t>
            </a:r>
          </a:p>
        </p:txBody>
      </p:sp>
      <p:sp>
        <p:nvSpPr>
          <p:cNvPr id="43" name="TextBox 42">
            <a:extLst>
              <a:ext uri="{FF2B5EF4-FFF2-40B4-BE49-F238E27FC236}">
                <a16:creationId xmlns:a16="http://schemas.microsoft.com/office/drawing/2014/main" id="{9CB77A78-48EB-7C44-97E2-F504D67EE624}"/>
              </a:ext>
            </a:extLst>
          </p:cNvPr>
          <p:cNvSpPr txBox="1"/>
          <p:nvPr/>
        </p:nvSpPr>
        <p:spPr>
          <a:xfrm>
            <a:off x="7359310" y="4171690"/>
            <a:ext cx="341760" cy="261610"/>
          </a:xfrm>
          <a:prstGeom prst="rect">
            <a:avLst/>
          </a:prstGeom>
          <a:noFill/>
        </p:spPr>
        <p:txBody>
          <a:bodyPr wrap="none" rtlCol="0">
            <a:spAutoFit/>
          </a:bodyPr>
          <a:lstStyle/>
          <a:p>
            <a:r>
              <a:rPr lang="en-US" sz="1100" dirty="0">
                <a:latin typeface="Arial" panose="020B0604020202020204" pitchFamily="34" charset="0"/>
                <a:cs typeface="Arial" panose="020B0604020202020204" pitchFamily="34" charset="0"/>
              </a:rPr>
              <a:t>96</a:t>
            </a:r>
          </a:p>
        </p:txBody>
      </p:sp>
      <p:sp>
        <p:nvSpPr>
          <p:cNvPr id="44" name="TextBox 43">
            <a:extLst>
              <a:ext uri="{FF2B5EF4-FFF2-40B4-BE49-F238E27FC236}">
                <a16:creationId xmlns:a16="http://schemas.microsoft.com/office/drawing/2014/main" id="{DF10BAAC-3871-C448-8934-3F5890892D68}"/>
              </a:ext>
            </a:extLst>
          </p:cNvPr>
          <p:cNvSpPr txBox="1"/>
          <p:nvPr/>
        </p:nvSpPr>
        <p:spPr>
          <a:xfrm>
            <a:off x="8771488" y="4161876"/>
            <a:ext cx="607859" cy="261610"/>
          </a:xfrm>
          <a:prstGeom prst="rect">
            <a:avLst/>
          </a:prstGeom>
          <a:noFill/>
        </p:spPr>
        <p:txBody>
          <a:bodyPr wrap="none" rtlCol="0">
            <a:spAutoFit/>
          </a:bodyPr>
          <a:lstStyle/>
          <a:p>
            <a:r>
              <a:rPr lang="en-US" sz="1100" b="1" dirty="0">
                <a:latin typeface="Arial" panose="020B0604020202020204" pitchFamily="34" charset="0"/>
                <a:cs typeface="Arial" panose="020B0604020202020204" pitchFamily="34" charset="0"/>
              </a:rPr>
              <a:t>weeks</a:t>
            </a:r>
          </a:p>
        </p:txBody>
      </p:sp>
      <p:sp>
        <p:nvSpPr>
          <p:cNvPr id="47" name="Oval 46">
            <a:extLst>
              <a:ext uri="{FF2B5EF4-FFF2-40B4-BE49-F238E27FC236}">
                <a16:creationId xmlns:a16="http://schemas.microsoft.com/office/drawing/2014/main" id="{FFA7350A-E1E9-3D4A-9308-2CBB5A77AF14}"/>
              </a:ext>
            </a:extLst>
          </p:cNvPr>
          <p:cNvSpPr/>
          <p:nvPr/>
        </p:nvSpPr>
        <p:spPr>
          <a:xfrm>
            <a:off x="2777295" y="3053526"/>
            <a:ext cx="2264723" cy="9518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Socioeconomic status, diet, immunization history</a:t>
            </a:r>
          </a:p>
          <a:p>
            <a:pPr algn="ctr"/>
            <a:endParaRPr lang="en-US" sz="1200" dirty="0"/>
          </a:p>
        </p:txBody>
      </p:sp>
      <p:sp>
        <p:nvSpPr>
          <p:cNvPr id="48" name="Oval 47">
            <a:extLst>
              <a:ext uri="{FF2B5EF4-FFF2-40B4-BE49-F238E27FC236}">
                <a16:creationId xmlns:a16="http://schemas.microsoft.com/office/drawing/2014/main" id="{44587B81-4EF4-5547-919E-195D36D27770}"/>
              </a:ext>
            </a:extLst>
          </p:cNvPr>
          <p:cNvSpPr/>
          <p:nvPr/>
        </p:nvSpPr>
        <p:spPr>
          <a:xfrm>
            <a:off x="3516561" y="1614447"/>
            <a:ext cx="2445531" cy="973274"/>
          </a:xfrm>
          <a:prstGeom prst="ellipse">
            <a:avLst/>
          </a:prstGeom>
          <a:solidFill>
            <a:schemeClr val="accent6"/>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CD4, HIV RNA, ART regimen, co-infections</a:t>
            </a:r>
          </a:p>
          <a:p>
            <a:pPr algn="ctr"/>
            <a:endParaRPr lang="en-US" sz="1200" dirty="0"/>
          </a:p>
        </p:txBody>
      </p:sp>
      <p:sp>
        <p:nvSpPr>
          <p:cNvPr id="49" name="Oval 48">
            <a:extLst>
              <a:ext uri="{FF2B5EF4-FFF2-40B4-BE49-F238E27FC236}">
                <a16:creationId xmlns:a16="http://schemas.microsoft.com/office/drawing/2014/main" id="{AC89687E-E027-AF49-B4BD-D93DADF5D2ED}"/>
              </a:ext>
            </a:extLst>
          </p:cNvPr>
          <p:cNvSpPr/>
          <p:nvPr/>
        </p:nvSpPr>
        <p:spPr>
          <a:xfrm>
            <a:off x="3600649" y="4449418"/>
            <a:ext cx="1584873" cy="61671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Blood, urine</a:t>
            </a:r>
          </a:p>
          <a:p>
            <a:pPr algn="ctr"/>
            <a:endParaRPr lang="en-US" sz="1200" dirty="0"/>
          </a:p>
        </p:txBody>
      </p:sp>
      <p:sp>
        <p:nvSpPr>
          <p:cNvPr id="51" name="Oval 50">
            <a:extLst>
              <a:ext uri="{FF2B5EF4-FFF2-40B4-BE49-F238E27FC236}">
                <a16:creationId xmlns:a16="http://schemas.microsoft.com/office/drawing/2014/main" id="{70C01F32-ABF1-D544-BFE1-ACE94037DCCF}"/>
              </a:ext>
            </a:extLst>
          </p:cNvPr>
          <p:cNvSpPr/>
          <p:nvPr/>
        </p:nvSpPr>
        <p:spPr>
          <a:xfrm>
            <a:off x="6153876" y="1037119"/>
            <a:ext cx="2813580" cy="1255239"/>
          </a:xfrm>
          <a:prstGeom prst="ellipse">
            <a:avLst/>
          </a:prstGeom>
          <a:solidFill>
            <a:schemeClr val="accent2">
              <a:lumMod val="75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2000"/>
              </a:spcBef>
              <a:spcAft>
                <a:spcPts val="1000"/>
              </a:spcAft>
            </a:pPr>
            <a:r>
              <a:rPr lang="en-US" sz="1400" dirty="0">
                <a:latin typeface="Arial" panose="020B0604020202020204" pitchFamily="34" charset="0"/>
                <a:cs typeface="Arial" panose="020B0604020202020204" pitchFamily="34" charset="0"/>
              </a:rPr>
              <a:t>Cardiovascular Imaging for Assessing Cardiovascular Risk</a:t>
            </a:r>
            <a:endParaRPr lang="en-US" sz="1100" dirty="0"/>
          </a:p>
        </p:txBody>
      </p:sp>
      <p:sp>
        <p:nvSpPr>
          <p:cNvPr id="52" name="Oval 51">
            <a:extLst>
              <a:ext uri="{FF2B5EF4-FFF2-40B4-BE49-F238E27FC236}">
                <a16:creationId xmlns:a16="http://schemas.microsoft.com/office/drawing/2014/main" id="{2FD0572C-201B-4841-9085-98A6F24B8EE6}"/>
              </a:ext>
            </a:extLst>
          </p:cNvPr>
          <p:cNvSpPr/>
          <p:nvPr/>
        </p:nvSpPr>
        <p:spPr>
          <a:xfrm>
            <a:off x="9570763" y="1196626"/>
            <a:ext cx="2452703" cy="1376681"/>
          </a:xfrm>
          <a:prstGeom prst="ellipse">
            <a:avLst/>
          </a:prstGeom>
          <a:solidFill>
            <a:schemeClr val="tx2">
              <a:lumMod val="20000"/>
              <a:lumOff val="8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2000"/>
              </a:spcBef>
              <a:spcAft>
                <a:spcPts val="1000"/>
              </a:spcAft>
            </a:pPr>
            <a:r>
              <a:rPr lang="en-US" sz="1400" dirty="0">
                <a:solidFill>
                  <a:schemeClr val="tx1"/>
                </a:solidFill>
                <a:latin typeface="Arial" panose="020B0604020202020204" pitchFamily="34" charset="0"/>
                <a:cs typeface="Arial" panose="020B0604020202020204" pitchFamily="34" charset="0"/>
              </a:rPr>
              <a:t>Immune profiling for NK, Monocytes, adaptive Immune  cells</a:t>
            </a:r>
            <a:endParaRPr lang="en-US" sz="900" dirty="0">
              <a:solidFill>
                <a:schemeClr val="tx1"/>
              </a:solidFill>
            </a:endParaRPr>
          </a:p>
        </p:txBody>
      </p:sp>
      <p:sp>
        <p:nvSpPr>
          <p:cNvPr id="55" name="Oval 54">
            <a:extLst>
              <a:ext uri="{FF2B5EF4-FFF2-40B4-BE49-F238E27FC236}">
                <a16:creationId xmlns:a16="http://schemas.microsoft.com/office/drawing/2014/main" id="{8EA22A20-4BDB-B442-B2D1-CAA763729062}"/>
              </a:ext>
            </a:extLst>
          </p:cNvPr>
          <p:cNvSpPr/>
          <p:nvPr/>
        </p:nvSpPr>
        <p:spPr>
          <a:xfrm>
            <a:off x="10099820" y="2881647"/>
            <a:ext cx="1852486" cy="858391"/>
          </a:xfrm>
          <a:prstGeom prst="ellipse">
            <a:avLst/>
          </a:prstGeom>
          <a:solidFill>
            <a:schemeClr val="accent5">
              <a:lumMod val="20000"/>
              <a:lumOff val="8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2000"/>
              </a:spcBef>
              <a:spcAft>
                <a:spcPts val="1000"/>
              </a:spcAft>
            </a:pPr>
            <a:r>
              <a:rPr lang="en-US" sz="1400" dirty="0">
                <a:solidFill>
                  <a:schemeClr val="tx1"/>
                </a:solidFill>
                <a:latin typeface="Arial" panose="020B0604020202020204" pitchFamily="34" charset="0"/>
                <a:cs typeface="Arial" panose="020B0604020202020204" pitchFamily="34" charset="0"/>
              </a:rPr>
              <a:t>Mitochondrial function</a:t>
            </a:r>
            <a:endParaRPr lang="en-US" sz="900" dirty="0">
              <a:solidFill>
                <a:schemeClr val="tx1"/>
              </a:solidFill>
            </a:endParaRPr>
          </a:p>
        </p:txBody>
      </p:sp>
      <p:sp>
        <p:nvSpPr>
          <p:cNvPr id="56" name="Oval 55">
            <a:extLst>
              <a:ext uri="{FF2B5EF4-FFF2-40B4-BE49-F238E27FC236}">
                <a16:creationId xmlns:a16="http://schemas.microsoft.com/office/drawing/2014/main" id="{408283F3-6B97-FF46-B6E8-261D33E8B546}"/>
              </a:ext>
            </a:extLst>
          </p:cNvPr>
          <p:cNvSpPr/>
          <p:nvPr/>
        </p:nvSpPr>
        <p:spPr>
          <a:xfrm>
            <a:off x="10367780" y="3994290"/>
            <a:ext cx="1852486" cy="858391"/>
          </a:xfrm>
          <a:prstGeom prst="ellipse">
            <a:avLst/>
          </a:prstGeom>
          <a:solidFill>
            <a:schemeClr val="accent6">
              <a:lumMod val="20000"/>
              <a:lumOff val="8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2000"/>
              </a:spcBef>
              <a:spcAft>
                <a:spcPts val="1000"/>
              </a:spcAft>
            </a:pPr>
            <a:r>
              <a:rPr lang="en-US" sz="1400" dirty="0" err="1">
                <a:solidFill>
                  <a:schemeClr val="tx1"/>
                </a:solidFill>
                <a:latin typeface="Arial" panose="020B0604020202020204" pitchFamily="34" charset="0"/>
                <a:cs typeface="Arial" panose="020B0604020202020204" pitchFamily="34" charset="0"/>
              </a:rPr>
              <a:t>Multiomics</a:t>
            </a:r>
            <a:endParaRPr lang="en-US" sz="1400" dirty="0">
              <a:solidFill>
                <a:schemeClr val="tx1"/>
              </a:solidFill>
              <a:latin typeface="Arial" panose="020B0604020202020204" pitchFamily="34" charset="0"/>
              <a:cs typeface="Arial" panose="020B0604020202020204" pitchFamily="34" charset="0"/>
            </a:endParaRPr>
          </a:p>
        </p:txBody>
      </p:sp>
      <p:sp>
        <p:nvSpPr>
          <p:cNvPr id="57" name="Oval 56">
            <a:extLst>
              <a:ext uri="{FF2B5EF4-FFF2-40B4-BE49-F238E27FC236}">
                <a16:creationId xmlns:a16="http://schemas.microsoft.com/office/drawing/2014/main" id="{719780B1-5641-C84D-BD15-370915A05858}"/>
              </a:ext>
            </a:extLst>
          </p:cNvPr>
          <p:cNvSpPr/>
          <p:nvPr/>
        </p:nvSpPr>
        <p:spPr>
          <a:xfrm>
            <a:off x="9041398" y="4864681"/>
            <a:ext cx="1852486" cy="858391"/>
          </a:xfrm>
          <a:prstGeom prst="ellipse">
            <a:avLst/>
          </a:prstGeom>
          <a:solidFill>
            <a:srgbClr val="92D050"/>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2000"/>
              </a:spcBef>
              <a:spcAft>
                <a:spcPts val="1000"/>
              </a:spcAft>
            </a:pPr>
            <a:r>
              <a:rPr lang="en-US" sz="1400" dirty="0">
                <a:solidFill>
                  <a:schemeClr val="tx1"/>
                </a:solidFill>
                <a:latin typeface="Arial" panose="020B0604020202020204" pitchFamily="34" charset="0"/>
                <a:cs typeface="Arial" panose="020B0604020202020204" pitchFamily="34" charset="0"/>
              </a:rPr>
              <a:t>Metabolomics</a:t>
            </a:r>
          </a:p>
        </p:txBody>
      </p:sp>
      <p:cxnSp>
        <p:nvCxnSpPr>
          <p:cNvPr id="59" name="Curved Connector 58">
            <a:extLst>
              <a:ext uri="{FF2B5EF4-FFF2-40B4-BE49-F238E27FC236}">
                <a16:creationId xmlns:a16="http://schemas.microsoft.com/office/drawing/2014/main" id="{2D4D799E-9223-AF47-9848-8C862883DB40}"/>
              </a:ext>
            </a:extLst>
          </p:cNvPr>
          <p:cNvCxnSpPr>
            <a:endCxn id="32" idx="2"/>
          </p:cNvCxnSpPr>
          <p:nvPr/>
        </p:nvCxnSpPr>
        <p:spPr>
          <a:xfrm rot="16200000" flipV="1">
            <a:off x="5731553" y="4539015"/>
            <a:ext cx="752400" cy="526425"/>
          </a:xfrm>
          <a:prstGeom prst="curvedConnector3">
            <a:avLst/>
          </a:prstGeom>
          <a:ln w="4762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1C810C9D-7FEE-6A4F-BC83-94493F1C8237}"/>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4" name="Title 1">
            <a:extLst>
              <a:ext uri="{FF2B5EF4-FFF2-40B4-BE49-F238E27FC236}">
                <a16:creationId xmlns:a16="http://schemas.microsoft.com/office/drawing/2014/main" id="{00D8964A-2573-D44B-9D0B-859A21512BDB}"/>
              </a:ext>
            </a:extLst>
          </p:cNvPr>
          <p:cNvSpPr>
            <a:spLocks noGrp="1"/>
          </p:cNvSpPr>
          <p:nvPr>
            <p:ph type="title"/>
          </p:nvPr>
        </p:nvSpPr>
        <p:spPr>
          <a:xfrm>
            <a:off x="-119853" y="19797"/>
            <a:ext cx="12192000" cy="1244184"/>
          </a:xfrm>
        </p:spPr>
        <p:txBody>
          <a:bodyPr>
            <a:noAutofit/>
          </a:bodyPr>
          <a:lstStyle/>
          <a:p>
            <a:pPr algn="ctr"/>
            <a:r>
              <a:rPr lang="en-US" sz="1600" dirty="0"/>
              <a:t> </a:t>
            </a:r>
            <a:r>
              <a:rPr lang="en-US" sz="2800" b="1" dirty="0">
                <a:latin typeface="Arial" charset="0"/>
                <a:cs typeface="Arial" charset="0"/>
              </a:rPr>
              <a:t>Goal: I</a:t>
            </a:r>
            <a:r>
              <a:rPr lang="en-US" sz="2800" dirty="0">
                <a:latin typeface="Arial" panose="020B0604020202020204" pitchFamily="34" charset="0"/>
                <a:cs typeface="Arial" panose="020B0604020202020204" pitchFamily="34" charset="0"/>
              </a:rPr>
              <a:t>dentify early signatures of future cardiovascular disease (CVD) risk in adolescents with perinatally acquired HIV (PHIV)</a:t>
            </a:r>
            <a:br>
              <a:rPr lang="en-US" sz="2800" b="1" dirty="0">
                <a:latin typeface="Arial" charset="0"/>
                <a:cs typeface="Arial" charset="0"/>
              </a:rPr>
            </a:br>
            <a:endParaRPr lang="en-US" sz="2800" b="1"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1423F6C3-29B8-2849-8605-4D57ADF989BD}"/>
              </a:ext>
            </a:extLst>
          </p:cNvPr>
          <p:cNvSpPr/>
          <p:nvPr/>
        </p:nvSpPr>
        <p:spPr>
          <a:xfrm>
            <a:off x="14844" y="1354773"/>
            <a:ext cx="1757212"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Study site:</a:t>
            </a:r>
          </a:p>
        </p:txBody>
      </p:sp>
      <p:sp>
        <p:nvSpPr>
          <p:cNvPr id="7" name="Rectangle 6">
            <a:extLst>
              <a:ext uri="{FF2B5EF4-FFF2-40B4-BE49-F238E27FC236}">
                <a16:creationId xmlns:a16="http://schemas.microsoft.com/office/drawing/2014/main" id="{23C61510-2F42-C14F-BCB7-D24133701F25}"/>
              </a:ext>
            </a:extLst>
          </p:cNvPr>
          <p:cNvSpPr/>
          <p:nvPr/>
        </p:nvSpPr>
        <p:spPr>
          <a:xfrm>
            <a:off x="-22158" y="1865421"/>
            <a:ext cx="3818303" cy="707886"/>
          </a:xfrm>
          <a:prstGeom prst="rect">
            <a:avLst/>
          </a:prstGeom>
        </p:spPr>
        <p:txBody>
          <a:bodyPr wrap="square">
            <a:spAutoFit/>
          </a:bodyPr>
          <a:lstStyle/>
          <a:p>
            <a:r>
              <a:rPr lang="en-US" sz="2000" dirty="0">
                <a:solidFill>
                  <a:srgbClr val="0E101A"/>
                </a:solidFill>
                <a:latin typeface="Arial" panose="020B0604020202020204" pitchFamily="34" charset="0"/>
                <a:ea typeface="Times New Roman" panose="02020603050405020304" pitchFamily="18" charset="0"/>
                <a:cs typeface="Arial" panose="020B0604020202020204" pitchFamily="34" charset="0"/>
              </a:rPr>
              <a:t>Joint Clinical Research Center, </a:t>
            </a:r>
          </a:p>
          <a:p>
            <a:r>
              <a:rPr lang="en-US" sz="2000" dirty="0">
                <a:solidFill>
                  <a:srgbClr val="0E101A"/>
                </a:solidFill>
                <a:latin typeface="Arial" panose="020B0604020202020204" pitchFamily="34" charset="0"/>
                <a:ea typeface="Times New Roman" panose="02020603050405020304" pitchFamily="18" charset="0"/>
                <a:cs typeface="Arial" panose="020B0604020202020204" pitchFamily="34" charset="0"/>
              </a:rPr>
              <a:t>Kampala, Uganda</a:t>
            </a:r>
            <a:endParaRPr lang="en-US" sz="2000" dirty="0">
              <a:latin typeface="Arial" panose="020B0604020202020204" pitchFamily="34" charset="0"/>
              <a:ea typeface="Times New Roman" panose="02020603050405020304" pitchFamily="18" charset="0"/>
              <a:cs typeface="Arial" panose="020B0604020202020204" pitchFamily="34" charset="0"/>
            </a:endParaRPr>
          </a:p>
        </p:txBody>
      </p:sp>
      <p:pic>
        <p:nvPicPr>
          <p:cNvPr id="46" name="Picture 45">
            <a:extLst>
              <a:ext uri="{FF2B5EF4-FFF2-40B4-BE49-F238E27FC236}">
                <a16:creationId xmlns:a16="http://schemas.microsoft.com/office/drawing/2014/main" id="{CC2D9D13-51A2-C148-9520-4214188E5559}"/>
              </a:ext>
            </a:extLst>
          </p:cNvPr>
          <p:cNvPicPr>
            <a:picLocks noChangeAspect="1"/>
          </p:cNvPicPr>
          <p:nvPr/>
        </p:nvPicPr>
        <p:blipFill>
          <a:blip r:embed="rId4"/>
          <a:stretch>
            <a:fillRect/>
          </a:stretch>
        </p:blipFill>
        <p:spPr>
          <a:xfrm>
            <a:off x="10186608" y="5798877"/>
            <a:ext cx="1811865" cy="1049496"/>
          </a:xfrm>
          <a:prstGeom prst="rect">
            <a:avLst/>
          </a:prstGeom>
        </p:spPr>
      </p:pic>
    </p:spTree>
    <p:extLst>
      <p:ext uri="{BB962C8B-B14F-4D97-AF65-F5344CB8AC3E}">
        <p14:creationId xmlns:p14="http://schemas.microsoft.com/office/powerpoint/2010/main" val="723989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8580F016-32F1-F04D-B541-9E90CD57BCE3}"/>
              </a:ext>
            </a:extLst>
          </p:cNvPr>
          <p:cNvGrpSpPr/>
          <p:nvPr/>
        </p:nvGrpSpPr>
        <p:grpSpPr>
          <a:xfrm>
            <a:off x="6101027" y="834410"/>
            <a:ext cx="3501407" cy="5681712"/>
            <a:chOff x="7801331" y="1037180"/>
            <a:chExt cx="3501407" cy="5681712"/>
          </a:xfrm>
        </p:grpSpPr>
        <p:sp>
          <p:nvSpPr>
            <p:cNvPr id="6" name="Rectangle 5">
              <a:extLst>
                <a:ext uri="{FF2B5EF4-FFF2-40B4-BE49-F238E27FC236}">
                  <a16:creationId xmlns:a16="http://schemas.microsoft.com/office/drawing/2014/main" id="{AB85D002-0520-BD42-897E-DF804A893AD5}"/>
                </a:ext>
              </a:extLst>
            </p:cNvPr>
            <p:cNvSpPr/>
            <p:nvPr/>
          </p:nvSpPr>
          <p:spPr>
            <a:xfrm>
              <a:off x="7801331" y="1037180"/>
              <a:ext cx="3486852" cy="400110"/>
            </a:xfrm>
            <a:prstGeom prst="rect">
              <a:avLst/>
            </a:prstGeom>
          </p:spPr>
          <p:txBody>
            <a:bodyPr wrap="none">
              <a:spAutoFit/>
            </a:bodyPr>
            <a:lstStyle/>
            <a:p>
              <a:r>
                <a:rPr lang="en-US" sz="2000" b="1" dirty="0">
                  <a:latin typeface="Arial" panose="020B0604020202020204" pitchFamily="34" charset="0"/>
                  <a:ea typeface="Times New Roman" panose="02020603050405020304" pitchFamily="18" charset="0"/>
                </a:rPr>
                <a:t>Pulse wave velocity (PWV) </a:t>
              </a:r>
              <a:endParaRPr lang="en-US" sz="2000" b="1" dirty="0"/>
            </a:p>
          </p:txBody>
        </p:sp>
        <p:sp>
          <p:nvSpPr>
            <p:cNvPr id="8" name="Rectangle 7">
              <a:extLst>
                <a:ext uri="{FF2B5EF4-FFF2-40B4-BE49-F238E27FC236}">
                  <a16:creationId xmlns:a16="http://schemas.microsoft.com/office/drawing/2014/main" id="{E5F4D170-BE81-D349-9493-D7FBA9B7F1C2}"/>
                </a:ext>
              </a:extLst>
            </p:cNvPr>
            <p:cNvSpPr/>
            <p:nvPr/>
          </p:nvSpPr>
          <p:spPr>
            <a:xfrm>
              <a:off x="7818066" y="1452680"/>
              <a:ext cx="3484672" cy="369332"/>
            </a:xfrm>
            <a:prstGeom prst="rect">
              <a:avLst/>
            </a:prstGeom>
          </p:spPr>
          <p:txBody>
            <a:bodyPr wrap="none">
              <a:spAutoFit/>
            </a:bodyPr>
            <a:lstStyle/>
            <a:p>
              <a:r>
                <a:rPr lang="en-US" b="1" dirty="0">
                  <a:solidFill>
                    <a:srgbClr val="040C28"/>
                  </a:solidFill>
                  <a:latin typeface="Arial" panose="020B0604020202020204" pitchFamily="34" charset="0"/>
                  <a:cs typeface="Arial" panose="020B0604020202020204" pitchFamily="34" charset="0"/>
                </a:rPr>
                <a:t>A measure of arterial stiffness</a:t>
              </a:r>
              <a:endParaRPr lang="en-US" b="1"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34D2EBA-FBB1-CF40-967B-FA798345CEF1}"/>
                </a:ext>
              </a:extLst>
            </p:cNvPr>
            <p:cNvPicPr>
              <a:picLocks noChangeAspect="1"/>
            </p:cNvPicPr>
            <p:nvPr/>
          </p:nvPicPr>
          <p:blipFill>
            <a:blip r:embed="rId2"/>
            <a:stretch>
              <a:fillRect/>
            </a:stretch>
          </p:blipFill>
          <p:spPr>
            <a:xfrm>
              <a:off x="7801331" y="1905488"/>
              <a:ext cx="2892810" cy="3279787"/>
            </a:xfrm>
            <a:prstGeom prst="rect">
              <a:avLst/>
            </a:prstGeom>
          </p:spPr>
        </p:pic>
        <p:pic>
          <p:nvPicPr>
            <p:cNvPr id="10" name="Picture 9">
              <a:extLst>
                <a:ext uri="{FF2B5EF4-FFF2-40B4-BE49-F238E27FC236}">
                  <a16:creationId xmlns:a16="http://schemas.microsoft.com/office/drawing/2014/main" id="{7511500B-F218-D142-AFE0-92CEA8DAFE72}"/>
                </a:ext>
              </a:extLst>
            </p:cNvPr>
            <p:cNvPicPr>
              <a:picLocks noChangeAspect="1"/>
            </p:cNvPicPr>
            <p:nvPr/>
          </p:nvPicPr>
          <p:blipFill>
            <a:blip r:embed="rId3"/>
            <a:stretch>
              <a:fillRect/>
            </a:stretch>
          </p:blipFill>
          <p:spPr>
            <a:xfrm>
              <a:off x="8116113" y="5268751"/>
              <a:ext cx="2578028" cy="1450141"/>
            </a:xfrm>
            <a:prstGeom prst="rect">
              <a:avLst/>
            </a:prstGeom>
          </p:spPr>
        </p:pic>
      </p:grpSp>
      <p:sp>
        <p:nvSpPr>
          <p:cNvPr id="3" name="Rectangle 2">
            <a:extLst>
              <a:ext uri="{FF2B5EF4-FFF2-40B4-BE49-F238E27FC236}">
                <a16:creationId xmlns:a16="http://schemas.microsoft.com/office/drawing/2014/main" id="{BCF44B71-79F7-6449-A8F1-20DB2D944448}"/>
              </a:ext>
            </a:extLst>
          </p:cNvPr>
          <p:cNvSpPr/>
          <p:nvPr/>
        </p:nvSpPr>
        <p:spPr>
          <a:xfrm>
            <a:off x="9520628" y="1628001"/>
            <a:ext cx="2671371" cy="3416320"/>
          </a:xfrm>
          <a:prstGeom prst="rect">
            <a:avLst/>
          </a:prstGeom>
        </p:spPr>
        <p:txBody>
          <a:bodyPr wrap="square">
            <a:spAutoFit/>
          </a:bodyPr>
          <a:lstStyle/>
          <a:p>
            <a:r>
              <a:rPr lang="en-US" dirty="0">
                <a:latin typeface="Arial" panose="020B0604020202020204" pitchFamily="34" charset="0"/>
                <a:cs typeface="Arial" panose="020B0604020202020204" pitchFamily="34" charset="0"/>
              </a:rPr>
              <a:t>Place pressure sensors (</a:t>
            </a:r>
            <a:r>
              <a:rPr lang="en-US" dirty="0" err="1">
                <a:latin typeface="Arial" panose="020B0604020202020204" pitchFamily="34" charset="0"/>
                <a:cs typeface="Arial" panose="020B0604020202020204" pitchFamily="34" charset="0"/>
              </a:rPr>
              <a:t>tonometers</a:t>
            </a:r>
            <a:r>
              <a:rPr lang="en-US" dirty="0">
                <a:latin typeface="Arial" panose="020B0604020202020204" pitchFamily="34" charset="0"/>
                <a:cs typeface="Arial" panose="020B0604020202020204" pitchFamily="34" charset="0"/>
              </a:rPr>
              <a:t>) on two different arterial sites, usually one near the heart and another more peripheral site (e.g., femoral artery).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a:t>
            </a:r>
            <a:r>
              <a:rPr lang="en-US" dirty="0" err="1">
                <a:latin typeface="Arial" panose="020B0604020202020204" pitchFamily="34" charset="0"/>
                <a:cs typeface="Arial" panose="020B0604020202020204" pitchFamily="34" charset="0"/>
              </a:rPr>
              <a:t>tonometers</a:t>
            </a:r>
            <a:r>
              <a:rPr lang="en-US" dirty="0">
                <a:latin typeface="Arial" panose="020B0604020202020204" pitchFamily="34" charset="0"/>
                <a:cs typeface="Arial" panose="020B0604020202020204" pitchFamily="34" charset="0"/>
              </a:rPr>
              <a:t> measure the pressure waveforms at these two locations.</a:t>
            </a:r>
          </a:p>
        </p:txBody>
      </p:sp>
      <p:sp>
        <p:nvSpPr>
          <p:cNvPr id="14" name="Rectangle 13">
            <a:extLst>
              <a:ext uri="{FF2B5EF4-FFF2-40B4-BE49-F238E27FC236}">
                <a16:creationId xmlns:a16="http://schemas.microsoft.com/office/drawing/2014/main" id="{70D8153F-E123-3C42-8222-4C3699D471B8}"/>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2" name="Title 1">
            <a:extLst>
              <a:ext uri="{FF2B5EF4-FFF2-40B4-BE49-F238E27FC236}">
                <a16:creationId xmlns:a16="http://schemas.microsoft.com/office/drawing/2014/main" id="{187EF14B-B52A-6442-B495-1FD512037D14}"/>
              </a:ext>
            </a:extLst>
          </p:cNvPr>
          <p:cNvSpPr>
            <a:spLocks noGrp="1"/>
          </p:cNvSpPr>
          <p:nvPr>
            <p:ph type="title"/>
          </p:nvPr>
        </p:nvSpPr>
        <p:spPr>
          <a:xfrm>
            <a:off x="110972" y="-86810"/>
            <a:ext cx="12103509" cy="834410"/>
          </a:xfrm>
        </p:spPr>
        <p:txBody>
          <a:bodyPr>
            <a:normAutofit fontScale="90000"/>
          </a:bodyPr>
          <a:lstStyle/>
          <a:p>
            <a:pPr algn="ctr"/>
            <a:br>
              <a:rPr lang="en-US" sz="3200" b="1" dirty="0">
                <a:latin typeface="Arial" charset="0"/>
                <a:cs typeface="Arial" charset="0"/>
              </a:rPr>
            </a:br>
            <a:r>
              <a:rPr lang="en-US" sz="3200" b="1" dirty="0">
                <a:latin typeface="Arial" charset="0"/>
                <a:cs typeface="Arial" charset="0"/>
              </a:rPr>
              <a:t>Cardiovascular Imaging for assessing </a:t>
            </a:r>
            <a:r>
              <a:rPr lang="en-US" sz="3200" dirty="0">
                <a:latin typeface="Arial" charset="0"/>
                <a:cs typeface="Arial" charset="0"/>
              </a:rPr>
              <a:t>c</a:t>
            </a:r>
            <a:r>
              <a:rPr lang="en-US" sz="3200" b="1" dirty="0">
                <a:latin typeface="Arial" charset="0"/>
                <a:cs typeface="Arial" charset="0"/>
              </a:rPr>
              <a:t>ardiovascular </a:t>
            </a:r>
            <a:r>
              <a:rPr lang="en-US" sz="3200" dirty="0">
                <a:latin typeface="Arial" charset="0"/>
                <a:cs typeface="Arial" charset="0"/>
              </a:rPr>
              <a:t>r</a:t>
            </a:r>
            <a:r>
              <a:rPr lang="en-US" sz="3200" b="1" dirty="0">
                <a:latin typeface="Arial" charset="0"/>
                <a:cs typeface="Arial" charset="0"/>
              </a:rPr>
              <a:t>isk</a:t>
            </a:r>
            <a:br>
              <a:rPr lang="en-US" dirty="0"/>
            </a:br>
            <a:r>
              <a:rPr lang="en-US" sz="3200" b="1" dirty="0">
                <a:latin typeface="Arial" charset="0"/>
                <a:cs typeface="Arial" charset="0"/>
              </a:rPr>
              <a:t> </a:t>
            </a:r>
          </a:p>
        </p:txBody>
      </p:sp>
      <p:grpSp>
        <p:nvGrpSpPr>
          <p:cNvPr id="13" name="Group 12">
            <a:extLst>
              <a:ext uri="{FF2B5EF4-FFF2-40B4-BE49-F238E27FC236}">
                <a16:creationId xmlns:a16="http://schemas.microsoft.com/office/drawing/2014/main" id="{5E3D3CE9-4514-0E4F-972A-4F9E69483A17}"/>
              </a:ext>
            </a:extLst>
          </p:cNvPr>
          <p:cNvGrpSpPr/>
          <p:nvPr/>
        </p:nvGrpSpPr>
        <p:grpSpPr>
          <a:xfrm>
            <a:off x="531692" y="884701"/>
            <a:ext cx="5042544" cy="5569779"/>
            <a:chOff x="208715" y="1037180"/>
            <a:chExt cx="5042544" cy="5569779"/>
          </a:xfrm>
        </p:grpSpPr>
        <p:sp>
          <p:nvSpPr>
            <p:cNvPr id="5" name="Rectangle 4">
              <a:extLst>
                <a:ext uri="{FF2B5EF4-FFF2-40B4-BE49-F238E27FC236}">
                  <a16:creationId xmlns:a16="http://schemas.microsoft.com/office/drawing/2014/main" id="{7BEA0291-FFC0-8241-BE0B-01D7DF22192A}"/>
                </a:ext>
              </a:extLst>
            </p:cNvPr>
            <p:cNvSpPr/>
            <p:nvPr/>
          </p:nvSpPr>
          <p:spPr>
            <a:xfrm>
              <a:off x="208715" y="1037180"/>
              <a:ext cx="4923143" cy="400110"/>
            </a:xfrm>
            <a:prstGeom prst="rect">
              <a:avLst/>
            </a:prstGeom>
          </p:spPr>
          <p:txBody>
            <a:bodyPr wrap="none">
              <a:spAutoFit/>
            </a:bodyPr>
            <a:lstStyle/>
            <a:p>
              <a:r>
                <a:rPr lang="en-US" sz="2000" b="1" dirty="0">
                  <a:latin typeface="Arial" panose="020B0604020202020204" pitchFamily="34" charset="0"/>
                  <a:ea typeface="Times New Roman" panose="02020603050405020304" pitchFamily="18" charset="0"/>
                </a:rPr>
                <a:t>Carotid intima-media thickness (CIMT) </a:t>
              </a:r>
              <a:endParaRPr lang="en-US" sz="2000" b="1" dirty="0"/>
            </a:p>
          </p:txBody>
        </p:sp>
        <p:sp>
          <p:nvSpPr>
            <p:cNvPr id="7" name="Rectangle 6">
              <a:extLst>
                <a:ext uri="{FF2B5EF4-FFF2-40B4-BE49-F238E27FC236}">
                  <a16:creationId xmlns:a16="http://schemas.microsoft.com/office/drawing/2014/main" id="{827AD5BB-720A-2B4D-B061-832C8561D6D1}"/>
                </a:ext>
              </a:extLst>
            </p:cNvPr>
            <p:cNvSpPr/>
            <p:nvPr/>
          </p:nvSpPr>
          <p:spPr>
            <a:xfrm>
              <a:off x="208715" y="1571728"/>
              <a:ext cx="5042544" cy="1477328"/>
            </a:xfrm>
            <a:prstGeom prst="rect">
              <a:avLst/>
            </a:prstGeom>
          </p:spPr>
          <p:txBody>
            <a:bodyPr wrap="square">
              <a:spAutoFit/>
            </a:bodyPr>
            <a:lstStyle/>
            <a:p>
              <a:r>
                <a:rPr lang="en-US" dirty="0">
                  <a:solidFill>
                    <a:srgbClr val="202124"/>
                  </a:solidFill>
                  <a:latin typeface="Arial" panose="020B0604020202020204" pitchFamily="34" charset="0"/>
                  <a:cs typeface="Arial" panose="020B0604020202020204" pitchFamily="34" charset="0"/>
                </a:rPr>
                <a:t>Ultrasound imaging measures the thickness of the inner layers of the carotid artery wall.</a:t>
              </a:r>
            </a:p>
            <a:p>
              <a:endParaRPr lang="en-US" dirty="0">
                <a:solidFill>
                  <a:srgbClr val="202124"/>
                </a:solidFill>
                <a:latin typeface="Arial" panose="020B0604020202020204" pitchFamily="34" charset="0"/>
                <a:cs typeface="Arial" panose="020B0604020202020204" pitchFamily="34" charset="0"/>
              </a:endParaRPr>
            </a:p>
            <a:p>
              <a:r>
                <a:rPr lang="en-US" dirty="0">
                  <a:solidFill>
                    <a:srgbClr val="202124"/>
                  </a:solidFill>
                  <a:latin typeface="Arial" panose="020B0604020202020204" pitchFamily="34" charset="0"/>
                  <a:cs typeface="Arial" panose="020B0604020202020204" pitchFamily="34" charset="0"/>
                </a:rPr>
                <a:t> Increased CIMT predicts cardiovascular events.</a:t>
              </a:r>
              <a:endParaRPr lang="en-US"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7A9B3661-50E7-1D4C-AB77-AE73088DFB88}"/>
                </a:ext>
              </a:extLst>
            </p:cNvPr>
            <p:cNvPicPr>
              <a:picLocks noChangeAspect="1"/>
            </p:cNvPicPr>
            <p:nvPr/>
          </p:nvPicPr>
          <p:blipFill rotWithShape="1">
            <a:blip r:embed="rId4"/>
            <a:srcRect l="3432" t="33190" r="4524" b="5621"/>
            <a:stretch/>
          </p:blipFill>
          <p:spPr>
            <a:xfrm>
              <a:off x="353677" y="3440935"/>
              <a:ext cx="4030951" cy="1544570"/>
            </a:xfrm>
            <a:prstGeom prst="rect">
              <a:avLst/>
            </a:prstGeom>
          </p:spPr>
        </p:pic>
        <p:pic>
          <p:nvPicPr>
            <p:cNvPr id="12" name="Picture 11">
              <a:extLst>
                <a:ext uri="{FF2B5EF4-FFF2-40B4-BE49-F238E27FC236}">
                  <a16:creationId xmlns:a16="http://schemas.microsoft.com/office/drawing/2014/main" id="{E37F518D-23DF-514A-8CB3-FB4AAD3E9816}"/>
                </a:ext>
              </a:extLst>
            </p:cNvPr>
            <p:cNvPicPr>
              <a:picLocks noChangeAspect="1"/>
            </p:cNvPicPr>
            <p:nvPr/>
          </p:nvPicPr>
          <p:blipFill>
            <a:blip r:embed="rId5"/>
            <a:stretch>
              <a:fillRect/>
            </a:stretch>
          </p:blipFill>
          <p:spPr>
            <a:xfrm>
              <a:off x="407358" y="5100387"/>
              <a:ext cx="3923590" cy="1506572"/>
            </a:xfrm>
            <a:prstGeom prst="rect">
              <a:avLst/>
            </a:prstGeom>
          </p:spPr>
        </p:pic>
      </p:grpSp>
      <p:pic>
        <p:nvPicPr>
          <p:cNvPr id="16" name="Picture 15">
            <a:extLst>
              <a:ext uri="{FF2B5EF4-FFF2-40B4-BE49-F238E27FC236}">
                <a16:creationId xmlns:a16="http://schemas.microsoft.com/office/drawing/2014/main" id="{B6F03EC1-79DA-3F45-9064-F8F488EDB89A}"/>
              </a:ext>
            </a:extLst>
          </p:cNvPr>
          <p:cNvPicPr>
            <a:picLocks noChangeAspect="1"/>
          </p:cNvPicPr>
          <p:nvPr/>
        </p:nvPicPr>
        <p:blipFill>
          <a:blip r:embed="rId6"/>
          <a:stretch>
            <a:fillRect/>
          </a:stretch>
        </p:blipFill>
        <p:spPr>
          <a:xfrm>
            <a:off x="10255619" y="5791051"/>
            <a:ext cx="1811865" cy="1049496"/>
          </a:xfrm>
          <a:prstGeom prst="rect">
            <a:avLst/>
          </a:prstGeom>
        </p:spPr>
      </p:pic>
    </p:spTree>
    <p:extLst>
      <p:ext uri="{BB962C8B-B14F-4D97-AF65-F5344CB8AC3E}">
        <p14:creationId xmlns:p14="http://schemas.microsoft.com/office/powerpoint/2010/main" val="2658261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B85D002-0520-BD42-897E-DF804A893AD5}"/>
              </a:ext>
            </a:extLst>
          </p:cNvPr>
          <p:cNvSpPr/>
          <p:nvPr/>
        </p:nvSpPr>
        <p:spPr>
          <a:xfrm>
            <a:off x="6658020" y="1006923"/>
            <a:ext cx="3159839" cy="369332"/>
          </a:xfrm>
          <a:prstGeom prst="rect">
            <a:avLst/>
          </a:prstGeom>
        </p:spPr>
        <p:txBody>
          <a:bodyPr wrap="none">
            <a:spAutoFit/>
          </a:bodyPr>
          <a:lstStyle/>
          <a:p>
            <a:r>
              <a:rPr lang="en-US" b="1" dirty="0">
                <a:latin typeface="Arial" panose="020B0604020202020204" pitchFamily="34" charset="0"/>
                <a:ea typeface="Times New Roman" panose="02020603050405020304" pitchFamily="18" charset="0"/>
              </a:rPr>
              <a:t>Pulse wave velocity (PWV) </a:t>
            </a:r>
            <a:endParaRPr lang="en-US" b="1" dirty="0"/>
          </a:p>
        </p:txBody>
      </p:sp>
      <p:sp>
        <p:nvSpPr>
          <p:cNvPr id="14" name="TextBox 13">
            <a:extLst>
              <a:ext uri="{FF2B5EF4-FFF2-40B4-BE49-F238E27FC236}">
                <a16:creationId xmlns:a16="http://schemas.microsoft.com/office/drawing/2014/main" id="{D1BC5103-6533-0C46-86D8-3AD2F3C400ED}"/>
              </a:ext>
            </a:extLst>
          </p:cNvPr>
          <p:cNvSpPr txBox="1"/>
          <p:nvPr/>
        </p:nvSpPr>
        <p:spPr>
          <a:xfrm>
            <a:off x="0" y="6385207"/>
            <a:ext cx="1522661" cy="369332"/>
          </a:xfrm>
          <a:prstGeom prst="rect">
            <a:avLst/>
          </a:prstGeom>
          <a:noFill/>
        </p:spPr>
        <p:txBody>
          <a:bodyPr wrap="none" rtlCol="0">
            <a:spAutoFit/>
          </a:bodyPr>
          <a:lstStyle/>
          <a:p>
            <a:r>
              <a:rPr lang="en-US" b="1" i="1" dirty="0"/>
              <a:t>Under review </a:t>
            </a:r>
          </a:p>
        </p:txBody>
      </p:sp>
      <p:pic>
        <p:nvPicPr>
          <p:cNvPr id="15" name="Picture 14">
            <a:extLst>
              <a:ext uri="{FF2B5EF4-FFF2-40B4-BE49-F238E27FC236}">
                <a16:creationId xmlns:a16="http://schemas.microsoft.com/office/drawing/2014/main" id="{94038F08-C9ED-6A4E-BC3C-9C52B81BCBD6}"/>
              </a:ext>
            </a:extLst>
          </p:cNvPr>
          <p:cNvPicPr>
            <a:picLocks noChangeAspect="1"/>
          </p:cNvPicPr>
          <p:nvPr/>
        </p:nvPicPr>
        <p:blipFill>
          <a:blip r:embed="rId2"/>
          <a:stretch>
            <a:fillRect/>
          </a:stretch>
        </p:blipFill>
        <p:spPr>
          <a:xfrm>
            <a:off x="6386738" y="1569657"/>
            <a:ext cx="3431121" cy="4752566"/>
          </a:xfrm>
          <a:prstGeom prst="rect">
            <a:avLst/>
          </a:prstGeom>
        </p:spPr>
      </p:pic>
      <p:sp>
        <p:nvSpPr>
          <p:cNvPr id="9" name="Rectangle 8">
            <a:extLst>
              <a:ext uri="{FF2B5EF4-FFF2-40B4-BE49-F238E27FC236}">
                <a16:creationId xmlns:a16="http://schemas.microsoft.com/office/drawing/2014/main" id="{060C5DD8-E09B-F54B-B9BB-892CEF3E261E}"/>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2" name="Title 1">
            <a:extLst>
              <a:ext uri="{FF2B5EF4-FFF2-40B4-BE49-F238E27FC236}">
                <a16:creationId xmlns:a16="http://schemas.microsoft.com/office/drawing/2014/main" id="{187EF14B-B52A-6442-B495-1FD512037D14}"/>
              </a:ext>
            </a:extLst>
          </p:cNvPr>
          <p:cNvSpPr>
            <a:spLocks noGrp="1"/>
          </p:cNvSpPr>
          <p:nvPr>
            <p:ph type="title"/>
          </p:nvPr>
        </p:nvSpPr>
        <p:spPr>
          <a:xfrm>
            <a:off x="88491" y="-62216"/>
            <a:ext cx="12103509" cy="834410"/>
          </a:xfrm>
        </p:spPr>
        <p:txBody>
          <a:bodyPr>
            <a:normAutofit/>
          </a:bodyPr>
          <a:lstStyle/>
          <a:p>
            <a:pPr algn="ctr"/>
            <a:r>
              <a:rPr lang="en-US" sz="3200" b="1" dirty="0">
                <a:latin typeface="Arial" charset="0"/>
                <a:cs typeface="Arial" charset="0"/>
              </a:rPr>
              <a:t>PHIV adolescents show a greater cardiovascular disease risk </a:t>
            </a:r>
          </a:p>
        </p:txBody>
      </p:sp>
      <p:grpSp>
        <p:nvGrpSpPr>
          <p:cNvPr id="4" name="Group 3">
            <a:extLst>
              <a:ext uri="{FF2B5EF4-FFF2-40B4-BE49-F238E27FC236}">
                <a16:creationId xmlns:a16="http://schemas.microsoft.com/office/drawing/2014/main" id="{80B4A8E7-287D-CE4B-8C0D-A5A70F3B1DF8}"/>
              </a:ext>
            </a:extLst>
          </p:cNvPr>
          <p:cNvGrpSpPr/>
          <p:nvPr/>
        </p:nvGrpSpPr>
        <p:grpSpPr>
          <a:xfrm>
            <a:off x="652978" y="1006923"/>
            <a:ext cx="4288353" cy="5359427"/>
            <a:chOff x="1023327" y="1026322"/>
            <a:chExt cx="4288353" cy="5359427"/>
          </a:xfrm>
        </p:grpSpPr>
        <p:sp>
          <p:nvSpPr>
            <p:cNvPr id="5" name="Rectangle 4">
              <a:extLst>
                <a:ext uri="{FF2B5EF4-FFF2-40B4-BE49-F238E27FC236}">
                  <a16:creationId xmlns:a16="http://schemas.microsoft.com/office/drawing/2014/main" id="{7BEA0291-FFC0-8241-BE0B-01D7DF22192A}"/>
                </a:ext>
              </a:extLst>
            </p:cNvPr>
            <p:cNvSpPr/>
            <p:nvPr/>
          </p:nvSpPr>
          <p:spPr>
            <a:xfrm>
              <a:off x="1023327" y="1026322"/>
              <a:ext cx="4288353" cy="369332"/>
            </a:xfrm>
            <a:prstGeom prst="rect">
              <a:avLst/>
            </a:prstGeom>
          </p:spPr>
          <p:txBody>
            <a:bodyPr wrap="none">
              <a:spAutoFit/>
            </a:bodyPr>
            <a:lstStyle/>
            <a:p>
              <a:r>
                <a:rPr lang="en-US" b="1" dirty="0">
                  <a:latin typeface="Arial" panose="020B0604020202020204" pitchFamily="34" charset="0"/>
                  <a:ea typeface="Times New Roman" panose="02020603050405020304" pitchFamily="18" charset="0"/>
                </a:rPr>
                <a:t>Carotid intima-media thickness (IMT) </a:t>
              </a:r>
              <a:endParaRPr lang="en-US" b="1" dirty="0"/>
            </a:p>
          </p:txBody>
        </p:sp>
        <p:pic>
          <p:nvPicPr>
            <p:cNvPr id="3" name="Picture 2">
              <a:extLst>
                <a:ext uri="{FF2B5EF4-FFF2-40B4-BE49-F238E27FC236}">
                  <a16:creationId xmlns:a16="http://schemas.microsoft.com/office/drawing/2014/main" id="{D6410207-EA89-724E-B175-5F779B242819}"/>
                </a:ext>
              </a:extLst>
            </p:cNvPr>
            <p:cNvPicPr>
              <a:picLocks noChangeAspect="1"/>
            </p:cNvPicPr>
            <p:nvPr/>
          </p:nvPicPr>
          <p:blipFill>
            <a:blip r:embed="rId3"/>
            <a:stretch>
              <a:fillRect/>
            </a:stretch>
          </p:blipFill>
          <p:spPr>
            <a:xfrm>
              <a:off x="1111082" y="1391274"/>
              <a:ext cx="3696891" cy="4994475"/>
            </a:xfrm>
            <a:prstGeom prst="rect">
              <a:avLst/>
            </a:prstGeom>
          </p:spPr>
        </p:pic>
      </p:grpSp>
      <p:pic>
        <p:nvPicPr>
          <p:cNvPr id="10" name="Picture 9">
            <a:extLst>
              <a:ext uri="{FF2B5EF4-FFF2-40B4-BE49-F238E27FC236}">
                <a16:creationId xmlns:a16="http://schemas.microsoft.com/office/drawing/2014/main" id="{15BF3109-4478-064B-BC51-2ED914289193}"/>
              </a:ext>
            </a:extLst>
          </p:cNvPr>
          <p:cNvPicPr>
            <a:picLocks noChangeAspect="1"/>
          </p:cNvPicPr>
          <p:nvPr/>
        </p:nvPicPr>
        <p:blipFill>
          <a:blip r:embed="rId4"/>
          <a:stretch>
            <a:fillRect/>
          </a:stretch>
        </p:blipFill>
        <p:spPr>
          <a:xfrm>
            <a:off x="10255619" y="5791051"/>
            <a:ext cx="1811865" cy="1049496"/>
          </a:xfrm>
          <a:prstGeom prst="rect">
            <a:avLst/>
          </a:prstGeom>
        </p:spPr>
      </p:pic>
    </p:spTree>
    <p:extLst>
      <p:ext uri="{BB962C8B-B14F-4D97-AF65-F5344CB8AC3E}">
        <p14:creationId xmlns:p14="http://schemas.microsoft.com/office/powerpoint/2010/main" val="952924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8A43EA3-C412-B14A-975A-8967001801C4}"/>
              </a:ext>
            </a:extLst>
          </p:cNvPr>
          <p:cNvGrpSpPr/>
          <p:nvPr/>
        </p:nvGrpSpPr>
        <p:grpSpPr>
          <a:xfrm>
            <a:off x="7979790" y="1078400"/>
            <a:ext cx="4788408" cy="5052988"/>
            <a:chOff x="8335936" y="1369386"/>
            <a:chExt cx="4788408" cy="5052988"/>
          </a:xfrm>
        </p:grpSpPr>
        <p:pic>
          <p:nvPicPr>
            <p:cNvPr id="3" name="Picture 2" descr="A screenshot of a computer&#10;&#10;Description automatically generated">
              <a:extLst>
                <a:ext uri="{FF2B5EF4-FFF2-40B4-BE49-F238E27FC236}">
                  <a16:creationId xmlns:a16="http://schemas.microsoft.com/office/drawing/2014/main" id="{C50CA847-6FD4-0EBA-4DAA-C2CBE3FADE9A}"/>
                </a:ext>
              </a:extLst>
            </p:cNvPr>
            <p:cNvPicPr>
              <a:picLocks noChangeAspect="1"/>
            </p:cNvPicPr>
            <p:nvPr/>
          </p:nvPicPr>
          <p:blipFill>
            <a:blip r:embed="rId2"/>
            <a:stretch>
              <a:fillRect/>
            </a:stretch>
          </p:blipFill>
          <p:spPr>
            <a:xfrm>
              <a:off x="8335936" y="1652744"/>
              <a:ext cx="4788408" cy="4769630"/>
            </a:xfrm>
            <a:prstGeom prst="rect">
              <a:avLst/>
            </a:prstGeom>
          </p:spPr>
        </p:pic>
        <p:sp>
          <p:nvSpPr>
            <p:cNvPr id="10" name="TextBox 9">
              <a:extLst>
                <a:ext uri="{FF2B5EF4-FFF2-40B4-BE49-F238E27FC236}">
                  <a16:creationId xmlns:a16="http://schemas.microsoft.com/office/drawing/2014/main" id="{BD613815-E13C-9500-3B21-DC1414B8C6AD}"/>
                </a:ext>
              </a:extLst>
            </p:cNvPr>
            <p:cNvSpPr txBox="1"/>
            <p:nvPr/>
          </p:nvSpPr>
          <p:spPr>
            <a:xfrm>
              <a:off x="8613003" y="1369386"/>
              <a:ext cx="2889509" cy="369332"/>
            </a:xfrm>
            <a:prstGeom prst="rect">
              <a:avLst/>
            </a:prstGeom>
            <a:noFill/>
          </p:spPr>
          <p:txBody>
            <a:bodyPr wrap="none" rtlCol="0">
              <a:spAutoFit/>
            </a:bodyPr>
            <a:lstStyle/>
            <a:p>
              <a:r>
                <a:rPr lang="en-US" b="1" dirty="0"/>
                <a:t>Gene ontology (GO) analysis</a:t>
              </a:r>
            </a:p>
          </p:txBody>
        </p:sp>
      </p:grpSp>
      <p:sp>
        <p:nvSpPr>
          <p:cNvPr id="11" name="TextBox 10">
            <a:extLst>
              <a:ext uri="{FF2B5EF4-FFF2-40B4-BE49-F238E27FC236}">
                <a16:creationId xmlns:a16="http://schemas.microsoft.com/office/drawing/2014/main" id="{0F881240-C34D-6A66-3024-0831655DB9FA}"/>
              </a:ext>
            </a:extLst>
          </p:cNvPr>
          <p:cNvSpPr txBox="1"/>
          <p:nvPr/>
        </p:nvSpPr>
        <p:spPr>
          <a:xfrm>
            <a:off x="0" y="4893852"/>
            <a:ext cx="8335936" cy="1754326"/>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DEGs of </a:t>
            </a:r>
            <a:r>
              <a:rPr lang="en-US" sz="1200" b="1" dirty="0">
                <a:solidFill>
                  <a:srgbClr val="FF0000"/>
                </a:solidFill>
                <a:latin typeface="Arial" panose="020B0604020202020204" pitchFamily="34" charset="0"/>
                <a:cs typeface="Arial" panose="020B0604020202020204" pitchFamily="34" charset="0"/>
              </a:rPr>
              <a:t>immune activation</a:t>
            </a:r>
            <a:r>
              <a:rPr lang="en-US" sz="1200" b="1" dirty="0">
                <a:latin typeface="Arial" panose="020B0604020202020204" pitchFamily="34"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MYD88</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TLR1</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TLR2</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CLEC4D</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CLEC12B</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IRAK3, ITGB3BP</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TNF</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CD163</a:t>
            </a:r>
          </a:p>
          <a:p>
            <a:endParaRPr lang="en-US" sz="1200" b="1" i="1" dirty="0">
              <a:solidFill>
                <a:srgbClr val="000000"/>
              </a:solidFill>
              <a:latin typeface="Arial" panose="020B0604020202020204" pitchFamily="34" charset="0"/>
              <a:cs typeface="Arial" panose="020B0604020202020204" pitchFamily="34" charset="0"/>
            </a:endParaRPr>
          </a:p>
          <a:p>
            <a:r>
              <a:rPr lang="en-US" sz="1200" b="1" dirty="0">
                <a:solidFill>
                  <a:srgbClr val="000000"/>
                </a:solidFill>
                <a:latin typeface="Arial" panose="020B0604020202020204" pitchFamily="34" charset="0"/>
                <a:cs typeface="Arial" panose="020B0604020202020204" pitchFamily="34" charset="0"/>
              </a:rPr>
              <a:t>DEGs of </a:t>
            </a:r>
            <a:r>
              <a:rPr lang="en-US" sz="1200" b="1" dirty="0">
                <a:solidFill>
                  <a:srgbClr val="FF0000"/>
                </a:solidFill>
                <a:latin typeface="Arial" panose="020B0604020202020204" pitchFamily="34" charset="0"/>
                <a:cs typeface="Arial" panose="020B0604020202020204" pitchFamily="34" charset="0"/>
              </a:rPr>
              <a:t>immune cell migration to inflamed tissue</a:t>
            </a:r>
            <a:r>
              <a:rPr lang="en-US" sz="1200" b="1" dirty="0">
                <a:solidFill>
                  <a:srgbClr val="000000"/>
                </a:solidFill>
                <a:latin typeface="Arial" panose="020B0604020202020204" pitchFamily="34"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CXCL10</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ITGB3BP</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ITGB7</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CCR4</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CXCR6</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CXCR5</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CCR6</a:t>
            </a:r>
          </a:p>
          <a:p>
            <a:endParaRPr lang="en-US" sz="1200" b="1" i="1" dirty="0">
              <a:solidFill>
                <a:srgbClr val="000000"/>
              </a:solidFill>
              <a:latin typeface="Arial" panose="020B0604020202020204" pitchFamily="34" charset="0"/>
              <a:cs typeface="Arial" panose="020B0604020202020204" pitchFamily="34" charset="0"/>
            </a:endParaRPr>
          </a:p>
          <a:p>
            <a:r>
              <a:rPr lang="en-US" sz="1200" b="1" dirty="0">
                <a:solidFill>
                  <a:srgbClr val="000000"/>
                </a:solidFill>
                <a:effectLst/>
                <a:latin typeface="Arial" panose="020B0604020202020204" pitchFamily="34" charset="0"/>
                <a:cs typeface="Arial" panose="020B0604020202020204" pitchFamily="34" charset="0"/>
              </a:rPr>
              <a:t>DEGs of </a:t>
            </a:r>
            <a:r>
              <a:rPr lang="en-US" sz="1200" b="1" dirty="0">
                <a:solidFill>
                  <a:srgbClr val="FF0000"/>
                </a:solidFill>
                <a:effectLst/>
                <a:latin typeface="Arial" panose="020B0604020202020204" pitchFamily="34" charset="0"/>
                <a:cs typeface="Arial" panose="020B0604020202020204" pitchFamily="34" charset="0"/>
              </a:rPr>
              <a:t>vascular wall remodeling</a:t>
            </a:r>
            <a:r>
              <a:rPr lang="en-US" sz="1200" b="1" dirty="0">
                <a:solidFill>
                  <a:srgbClr val="000000"/>
                </a:solidFill>
                <a:effectLst/>
                <a:latin typeface="Arial" panose="020B0604020202020204" pitchFamily="34"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S1PR1</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FLT4</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COL18A1</a:t>
            </a:r>
            <a:r>
              <a:rPr lang="en-US" sz="1200" b="1" dirty="0">
                <a:effectLst/>
                <a:latin typeface="Arial" panose="020B0604020202020204" pitchFamily="34" charset="0"/>
                <a:cs typeface="Arial" panose="020B0604020202020204" pitchFamily="34" charset="0"/>
              </a:rPr>
              <a:t> </a:t>
            </a:r>
          </a:p>
          <a:p>
            <a:endParaRPr lang="en-US" sz="1200" b="1" dirty="0">
              <a:latin typeface="Arial" panose="020B0604020202020204" pitchFamily="34" charset="0"/>
              <a:cs typeface="Arial" panose="020B0604020202020204" pitchFamily="34" charset="0"/>
            </a:endParaRPr>
          </a:p>
          <a:p>
            <a:r>
              <a:rPr lang="en-US" sz="1200" b="1" dirty="0">
                <a:latin typeface="Arial" panose="020B0604020202020204" pitchFamily="34" charset="0"/>
                <a:cs typeface="Arial" panose="020B0604020202020204" pitchFamily="34" charset="0"/>
              </a:rPr>
              <a:t>DEGs </a:t>
            </a:r>
            <a:r>
              <a:rPr lang="en-US" sz="1200" b="1" dirty="0">
                <a:solidFill>
                  <a:srgbClr val="FF0000"/>
                </a:solidFill>
                <a:latin typeface="Arial" panose="020B0604020202020204" pitchFamily="34" charset="0"/>
                <a:cs typeface="Arial" panose="020B0604020202020204" pitchFamily="34" charset="0"/>
              </a:rPr>
              <a:t>related to Ox-LDL uptake</a:t>
            </a:r>
            <a:r>
              <a:rPr lang="en-US" sz="1200" b="1" dirty="0">
                <a:latin typeface="Arial" panose="020B0604020202020204" pitchFamily="34" charset="0"/>
                <a:cs typeface="Arial" panose="020B0604020202020204" pitchFamily="34" charset="0"/>
              </a:rPr>
              <a:t>: </a:t>
            </a:r>
            <a:r>
              <a:rPr lang="en-US" sz="1200" b="1" i="1" dirty="0">
                <a:latin typeface="Arial" panose="020B0604020202020204" pitchFamily="34" charset="0"/>
                <a:cs typeface="Arial" panose="020B0604020202020204" pitchFamily="34" charset="0"/>
              </a:rPr>
              <a:t>CD36, COLEC12</a:t>
            </a:r>
          </a:p>
          <a:p>
            <a:endParaRPr lang="en-US" sz="1200" b="1" i="1" dirty="0">
              <a:latin typeface="Arial" panose="020B0604020202020204" pitchFamily="34" charset="0"/>
              <a:cs typeface="Arial" panose="020B0604020202020204" pitchFamily="34" charset="0"/>
            </a:endParaRPr>
          </a:p>
          <a:p>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DEGs associated with </a:t>
            </a:r>
            <a:r>
              <a:rPr lang="en-US" sz="12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histone modification and DNA methylation</a:t>
            </a:r>
            <a:r>
              <a:rPr lang="en-US" sz="1200"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HIST1H1C</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HIST1H2AH</a:t>
            </a:r>
            <a:r>
              <a:rPr lang="en-US"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a:t>
            </a:r>
            <a:r>
              <a:rPr lang="en-US" sz="1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HDAC1</a:t>
            </a:r>
            <a:r>
              <a:rPr lang="en-US" sz="1200" b="1" dirty="0">
                <a:effectLst/>
                <a:latin typeface="Arial" panose="020B0604020202020204" pitchFamily="34" charset="0"/>
                <a:cs typeface="Arial" panose="020B0604020202020204" pitchFamily="34" charset="0"/>
              </a:rPr>
              <a:t> </a:t>
            </a:r>
            <a:endParaRPr lang="en-US" sz="1200" b="1" i="1"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D8AF7535-EA11-D04B-A734-CAABCFAE8BAF}"/>
              </a:ext>
            </a:extLst>
          </p:cNvPr>
          <p:cNvPicPr>
            <a:picLocks noChangeAspect="1"/>
          </p:cNvPicPr>
          <p:nvPr/>
        </p:nvPicPr>
        <p:blipFill>
          <a:blip r:embed="rId3"/>
          <a:stretch>
            <a:fillRect/>
          </a:stretch>
        </p:blipFill>
        <p:spPr>
          <a:xfrm>
            <a:off x="4076281" y="1419103"/>
            <a:ext cx="3369337" cy="2977360"/>
          </a:xfrm>
          <a:prstGeom prst="rect">
            <a:avLst/>
          </a:prstGeom>
        </p:spPr>
      </p:pic>
      <p:sp>
        <p:nvSpPr>
          <p:cNvPr id="13" name="TextBox 12">
            <a:extLst>
              <a:ext uri="{FF2B5EF4-FFF2-40B4-BE49-F238E27FC236}">
                <a16:creationId xmlns:a16="http://schemas.microsoft.com/office/drawing/2014/main" id="{5EC871C8-1B0F-E446-A918-3B91AC6663D8}"/>
              </a:ext>
            </a:extLst>
          </p:cNvPr>
          <p:cNvSpPr txBox="1"/>
          <p:nvPr/>
        </p:nvSpPr>
        <p:spPr>
          <a:xfrm>
            <a:off x="4041205" y="1700250"/>
            <a:ext cx="1186088" cy="430887"/>
          </a:xfrm>
          <a:prstGeom prst="rect">
            <a:avLst/>
          </a:prstGeom>
          <a:noFill/>
        </p:spPr>
        <p:txBody>
          <a:bodyPr wrap="square" rtlCol="0">
            <a:spAutoFit/>
          </a:bodyPr>
          <a:lstStyle/>
          <a:p>
            <a:r>
              <a:rPr lang="en-US" sz="1100" b="1" i="1" dirty="0"/>
              <a:t>Innate immunity</a:t>
            </a:r>
          </a:p>
        </p:txBody>
      </p:sp>
      <p:sp>
        <p:nvSpPr>
          <p:cNvPr id="14" name="TextBox 13">
            <a:extLst>
              <a:ext uri="{FF2B5EF4-FFF2-40B4-BE49-F238E27FC236}">
                <a16:creationId xmlns:a16="http://schemas.microsoft.com/office/drawing/2014/main" id="{397869E2-5177-4D46-A1C7-ADBEC16BCE09}"/>
              </a:ext>
            </a:extLst>
          </p:cNvPr>
          <p:cNvSpPr txBox="1"/>
          <p:nvPr/>
        </p:nvSpPr>
        <p:spPr>
          <a:xfrm>
            <a:off x="5227293" y="4396463"/>
            <a:ext cx="1186088" cy="430887"/>
          </a:xfrm>
          <a:prstGeom prst="rect">
            <a:avLst/>
          </a:prstGeom>
          <a:noFill/>
        </p:spPr>
        <p:txBody>
          <a:bodyPr wrap="square" rtlCol="0">
            <a:spAutoFit/>
          </a:bodyPr>
          <a:lstStyle/>
          <a:p>
            <a:r>
              <a:rPr lang="en-US" sz="1100" b="1" i="1" dirty="0"/>
              <a:t>Epigenetic regulation</a:t>
            </a:r>
          </a:p>
        </p:txBody>
      </p:sp>
      <p:sp>
        <p:nvSpPr>
          <p:cNvPr id="15" name="Rectangle 14">
            <a:extLst>
              <a:ext uri="{FF2B5EF4-FFF2-40B4-BE49-F238E27FC236}">
                <a16:creationId xmlns:a16="http://schemas.microsoft.com/office/drawing/2014/main" id="{AE25E6E0-3B30-654B-9A18-C743E4E33042}"/>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8" name="TextBox 7">
            <a:extLst>
              <a:ext uri="{FF2B5EF4-FFF2-40B4-BE49-F238E27FC236}">
                <a16:creationId xmlns:a16="http://schemas.microsoft.com/office/drawing/2014/main" id="{84F93785-D3F6-DA10-571A-BDC8811210E8}"/>
              </a:ext>
            </a:extLst>
          </p:cNvPr>
          <p:cNvSpPr txBox="1"/>
          <p:nvPr/>
        </p:nvSpPr>
        <p:spPr>
          <a:xfrm>
            <a:off x="-273762" y="1182"/>
            <a:ext cx="12670971" cy="1077218"/>
          </a:xfrm>
          <a:prstGeom prst="rect">
            <a:avLst/>
          </a:prstGeom>
          <a:noFill/>
        </p:spPr>
        <p:txBody>
          <a:bodyPr wrap="square" rtlCol="0">
            <a:spAutoFit/>
          </a:bodyPr>
          <a:lstStyle/>
          <a:p>
            <a:pPr algn="ctr"/>
            <a:r>
              <a:rPr lang="en-US" sz="3200" b="1" dirty="0">
                <a:solidFill>
                  <a:schemeClr val="tx2"/>
                </a:solidFill>
                <a:latin typeface="Arial" charset="0"/>
                <a:ea typeface="+mj-ea"/>
                <a:cs typeface="Arial" charset="0"/>
              </a:rPr>
              <a:t>Differentially expressed genes (DEGs) and enriched transcriptional pathways of PHIV adolescents </a:t>
            </a:r>
          </a:p>
        </p:txBody>
      </p:sp>
      <p:pic>
        <p:nvPicPr>
          <p:cNvPr id="16" name="Picture 15">
            <a:extLst>
              <a:ext uri="{FF2B5EF4-FFF2-40B4-BE49-F238E27FC236}">
                <a16:creationId xmlns:a16="http://schemas.microsoft.com/office/drawing/2014/main" id="{AEB7BC30-CB80-2942-90BA-C59E1D3C8D32}"/>
              </a:ext>
            </a:extLst>
          </p:cNvPr>
          <p:cNvPicPr>
            <a:picLocks noChangeAspect="1"/>
          </p:cNvPicPr>
          <p:nvPr/>
        </p:nvPicPr>
        <p:blipFill>
          <a:blip r:embed="rId4"/>
          <a:stretch>
            <a:fillRect/>
          </a:stretch>
        </p:blipFill>
        <p:spPr>
          <a:xfrm>
            <a:off x="10600675" y="6045175"/>
            <a:ext cx="1436049" cy="831810"/>
          </a:xfrm>
          <a:prstGeom prst="rect">
            <a:avLst/>
          </a:prstGeom>
        </p:spPr>
      </p:pic>
      <p:grpSp>
        <p:nvGrpSpPr>
          <p:cNvPr id="4" name="Group 3">
            <a:extLst>
              <a:ext uri="{FF2B5EF4-FFF2-40B4-BE49-F238E27FC236}">
                <a16:creationId xmlns:a16="http://schemas.microsoft.com/office/drawing/2014/main" id="{2F0AF494-350A-B41E-B257-2B4E81A62EC0}"/>
              </a:ext>
            </a:extLst>
          </p:cNvPr>
          <p:cNvGrpSpPr/>
          <p:nvPr/>
        </p:nvGrpSpPr>
        <p:grpSpPr>
          <a:xfrm>
            <a:off x="84012" y="1474616"/>
            <a:ext cx="3344765" cy="2926785"/>
            <a:chOff x="270199" y="262488"/>
            <a:chExt cx="3680364" cy="3078854"/>
          </a:xfrm>
        </p:grpSpPr>
        <p:pic>
          <p:nvPicPr>
            <p:cNvPr id="5" name="Picture 4">
              <a:extLst>
                <a:ext uri="{FF2B5EF4-FFF2-40B4-BE49-F238E27FC236}">
                  <a16:creationId xmlns:a16="http://schemas.microsoft.com/office/drawing/2014/main" id="{784CC0D7-EEC8-7062-4A3A-1AA29E6F598A}"/>
                </a:ext>
              </a:extLst>
            </p:cNvPr>
            <p:cNvPicPr>
              <a:picLocks noChangeAspect="1"/>
            </p:cNvPicPr>
            <p:nvPr/>
          </p:nvPicPr>
          <p:blipFill rotWithShape="1">
            <a:blip r:embed="rId5">
              <a:extLst>
                <a:ext uri="{28A0092B-C50C-407E-A947-70E740481C1C}">
                  <a14:useLocalDpi xmlns:a14="http://schemas.microsoft.com/office/drawing/2010/main" val="0"/>
                </a:ext>
              </a:extLst>
            </a:blip>
            <a:srcRect l="-1" t="7418" r="17100" b="4323"/>
            <a:stretch/>
          </p:blipFill>
          <p:spPr>
            <a:xfrm>
              <a:off x="270199" y="262488"/>
              <a:ext cx="3680364" cy="3078854"/>
            </a:xfrm>
            <a:prstGeom prst="rect">
              <a:avLst/>
            </a:prstGeom>
          </p:spPr>
        </p:pic>
        <p:pic>
          <p:nvPicPr>
            <p:cNvPr id="6" name="Picture 5">
              <a:extLst>
                <a:ext uri="{FF2B5EF4-FFF2-40B4-BE49-F238E27FC236}">
                  <a16:creationId xmlns:a16="http://schemas.microsoft.com/office/drawing/2014/main" id="{D58C06D7-1C95-7127-274C-C7AF1895A9C4}"/>
                </a:ext>
              </a:extLst>
            </p:cNvPr>
            <p:cNvPicPr>
              <a:picLocks noChangeAspect="1"/>
            </p:cNvPicPr>
            <p:nvPr/>
          </p:nvPicPr>
          <p:blipFill rotWithShape="1">
            <a:blip r:embed="rId5">
              <a:extLst>
                <a:ext uri="{28A0092B-C50C-407E-A947-70E740481C1C}">
                  <a14:useLocalDpi xmlns:a14="http://schemas.microsoft.com/office/drawing/2010/main" val="0"/>
                </a:ext>
              </a:extLst>
            </a:blip>
            <a:srcRect l="67039" t="94737" r="15474" b="1322"/>
            <a:stretch/>
          </p:blipFill>
          <p:spPr>
            <a:xfrm>
              <a:off x="2416447" y="2720340"/>
              <a:ext cx="1420009" cy="251460"/>
            </a:xfrm>
            <a:prstGeom prst="rect">
              <a:avLst/>
            </a:prstGeom>
          </p:spPr>
        </p:pic>
        <p:pic>
          <p:nvPicPr>
            <p:cNvPr id="7" name="Picture 6">
              <a:extLst>
                <a:ext uri="{FF2B5EF4-FFF2-40B4-BE49-F238E27FC236}">
                  <a16:creationId xmlns:a16="http://schemas.microsoft.com/office/drawing/2014/main" id="{CB618375-AFB4-D1E8-B881-003BA7B0E186}"/>
                </a:ext>
              </a:extLst>
            </p:cNvPr>
            <p:cNvPicPr>
              <a:picLocks noChangeAspect="1"/>
            </p:cNvPicPr>
            <p:nvPr/>
          </p:nvPicPr>
          <p:blipFill rotWithShape="1">
            <a:blip r:embed="rId5">
              <a:extLst>
                <a:ext uri="{28A0092B-C50C-407E-A947-70E740481C1C}">
                  <a14:useLocalDpi xmlns:a14="http://schemas.microsoft.com/office/drawing/2010/main" val="0"/>
                </a:ext>
              </a:extLst>
            </a:blip>
            <a:srcRect l="86122" t="45679" b="47119"/>
            <a:stretch/>
          </p:blipFill>
          <p:spPr>
            <a:xfrm>
              <a:off x="2847484" y="334665"/>
              <a:ext cx="1067567" cy="435355"/>
            </a:xfrm>
            <a:prstGeom prst="rect">
              <a:avLst/>
            </a:prstGeom>
          </p:spPr>
        </p:pic>
      </p:grpSp>
    </p:spTree>
    <p:extLst>
      <p:ext uri="{BB962C8B-B14F-4D97-AF65-F5344CB8AC3E}">
        <p14:creationId xmlns:p14="http://schemas.microsoft.com/office/powerpoint/2010/main" val="3589652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6948775-6339-FF43-9C2A-7350DDAE8890}"/>
              </a:ext>
            </a:extLst>
          </p:cNvPr>
          <p:cNvPicPr>
            <a:picLocks noChangeAspect="1"/>
          </p:cNvPicPr>
          <p:nvPr/>
        </p:nvPicPr>
        <p:blipFill>
          <a:blip r:embed="rId3"/>
          <a:stretch>
            <a:fillRect/>
          </a:stretch>
        </p:blipFill>
        <p:spPr>
          <a:xfrm>
            <a:off x="3101624" y="1486072"/>
            <a:ext cx="2141785" cy="2424895"/>
          </a:xfrm>
          <a:prstGeom prst="rect">
            <a:avLst/>
          </a:prstGeom>
        </p:spPr>
      </p:pic>
      <p:sp>
        <p:nvSpPr>
          <p:cNvPr id="10" name="Rectangle 9">
            <a:extLst>
              <a:ext uri="{FF2B5EF4-FFF2-40B4-BE49-F238E27FC236}">
                <a16:creationId xmlns:a16="http://schemas.microsoft.com/office/drawing/2014/main" id="{98943980-F905-AA48-88DA-13F652D554AE}"/>
              </a:ext>
            </a:extLst>
          </p:cNvPr>
          <p:cNvSpPr/>
          <p:nvPr/>
        </p:nvSpPr>
        <p:spPr>
          <a:xfrm>
            <a:off x="0" y="4267135"/>
            <a:ext cx="11729884" cy="830997"/>
          </a:xfrm>
          <a:prstGeom prst="rect">
            <a:avLst/>
          </a:prstGeom>
        </p:spPr>
        <p:txBody>
          <a:bodyPr wrap="square">
            <a:spAutoFit/>
          </a:bodyPr>
          <a:lstStyle/>
          <a:p>
            <a:pPr>
              <a:spcBef>
                <a:spcPts val="2000"/>
              </a:spcBef>
              <a:spcAft>
                <a:spcPts val="1000"/>
              </a:spcAft>
            </a:pPr>
            <a:r>
              <a:rPr lang="en-US" sz="2400" b="1" dirty="0">
                <a:solidFill>
                  <a:srgbClr val="000000"/>
                </a:solidFill>
                <a:latin typeface="Arial" panose="020B0604020202020204" pitchFamily="34" charset="0"/>
                <a:cs typeface="Arial" panose="020B0604020202020204" pitchFamily="34" charset="0"/>
              </a:rPr>
              <a:t>Ox-LDL: </a:t>
            </a:r>
            <a:r>
              <a:rPr lang="en-US" sz="2400" dirty="0">
                <a:solidFill>
                  <a:srgbClr val="000000"/>
                </a:solidFill>
                <a:latin typeface="Arial" panose="020B0604020202020204" pitchFamily="34" charset="0"/>
                <a:cs typeface="Arial" panose="020B0604020202020204" pitchFamily="34" charset="0"/>
              </a:rPr>
              <a:t>Oxidized low-density lipoprotein associates with cardiovascular disease (CVD) by a vicious cycle of </a:t>
            </a:r>
            <a:r>
              <a:rPr lang="en-US" sz="2400" b="1" dirty="0">
                <a:solidFill>
                  <a:srgbClr val="000000"/>
                </a:solidFill>
                <a:latin typeface="Arial" panose="020B0604020202020204" pitchFamily="34" charset="0"/>
                <a:cs typeface="Arial" panose="020B0604020202020204" pitchFamily="34" charset="0"/>
              </a:rPr>
              <a:t>atherosclerosis</a:t>
            </a:r>
            <a:r>
              <a:rPr lang="en-US" sz="2400" dirty="0">
                <a:solidFill>
                  <a:srgbClr val="000000"/>
                </a:solidFill>
                <a:latin typeface="Arial" panose="020B0604020202020204" pitchFamily="34" charset="0"/>
                <a:cs typeface="Arial" panose="020B0604020202020204" pitchFamily="34" charset="0"/>
              </a:rPr>
              <a:t> and inflammation: </a:t>
            </a:r>
          </a:p>
        </p:txBody>
      </p:sp>
      <p:sp>
        <p:nvSpPr>
          <p:cNvPr id="11" name="Rectangle 10">
            <a:extLst>
              <a:ext uri="{FF2B5EF4-FFF2-40B4-BE49-F238E27FC236}">
                <a16:creationId xmlns:a16="http://schemas.microsoft.com/office/drawing/2014/main" id="{76AF8D42-B7AD-E14D-A893-58956CA6034E}"/>
              </a:ext>
            </a:extLst>
          </p:cNvPr>
          <p:cNvSpPr/>
          <p:nvPr/>
        </p:nvSpPr>
        <p:spPr>
          <a:xfrm>
            <a:off x="77465" y="5158778"/>
            <a:ext cx="8989486" cy="461665"/>
          </a:xfrm>
          <a:prstGeom prst="rect">
            <a:avLst/>
          </a:prstGeom>
        </p:spPr>
        <p:txBody>
          <a:bodyPr wrap="square">
            <a:spAutoFit/>
          </a:bodyPr>
          <a:lstStyle/>
          <a:p>
            <a:pPr>
              <a:spcBef>
                <a:spcPts val="2000"/>
              </a:spcBef>
              <a:spcAft>
                <a:spcPts val="1000"/>
              </a:spcAft>
            </a:pPr>
            <a:r>
              <a:rPr lang="en-US" sz="2400" b="1" dirty="0">
                <a:solidFill>
                  <a:srgbClr val="000000"/>
                </a:solidFill>
                <a:latin typeface="Arial" panose="020B0604020202020204" pitchFamily="34" charset="0"/>
                <a:cs typeface="Arial" panose="020B0604020202020204" pitchFamily="34" charset="0"/>
              </a:rPr>
              <a:t>Ox-LDL is </a:t>
            </a:r>
            <a:r>
              <a:rPr lang="en-US" sz="2400" dirty="0">
                <a:solidFill>
                  <a:srgbClr val="000000"/>
                </a:solidFill>
                <a:latin typeface="Arial" panose="020B0604020202020204" pitchFamily="34" charset="0"/>
                <a:cs typeface="Arial" panose="020B0604020202020204" pitchFamily="34" charset="0"/>
              </a:rPr>
              <a:t>significantly increased in people with CVD </a:t>
            </a:r>
          </a:p>
        </p:txBody>
      </p:sp>
      <p:sp>
        <p:nvSpPr>
          <p:cNvPr id="13" name="TextBox 12">
            <a:extLst>
              <a:ext uri="{FF2B5EF4-FFF2-40B4-BE49-F238E27FC236}">
                <a16:creationId xmlns:a16="http://schemas.microsoft.com/office/drawing/2014/main" id="{32332735-12DC-B84F-9E34-19D5996C6E9B}"/>
              </a:ext>
            </a:extLst>
          </p:cNvPr>
          <p:cNvSpPr txBox="1"/>
          <p:nvPr/>
        </p:nvSpPr>
        <p:spPr>
          <a:xfrm>
            <a:off x="77465" y="6478687"/>
            <a:ext cx="1522661" cy="369332"/>
          </a:xfrm>
          <a:prstGeom prst="rect">
            <a:avLst/>
          </a:prstGeom>
          <a:noFill/>
        </p:spPr>
        <p:txBody>
          <a:bodyPr wrap="none" rtlCol="0">
            <a:spAutoFit/>
          </a:bodyPr>
          <a:lstStyle/>
          <a:p>
            <a:r>
              <a:rPr lang="en-US" b="1" i="1" dirty="0"/>
              <a:t>Under review </a:t>
            </a:r>
          </a:p>
        </p:txBody>
      </p:sp>
      <p:sp>
        <p:nvSpPr>
          <p:cNvPr id="14" name="Rectangle 13">
            <a:extLst>
              <a:ext uri="{FF2B5EF4-FFF2-40B4-BE49-F238E27FC236}">
                <a16:creationId xmlns:a16="http://schemas.microsoft.com/office/drawing/2014/main" id="{75CDB5E0-4CAF-054A-852E-56DC36CBA1FD}"/>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2" name="Title 1">
            <a:extLst>
              <a:ext uri="{FF2B5EF4-FFF2-40B4-BE49-F238E27FC236}">
                <a16:creationId xmlns:a16="http://schemas.microsoft.com/office/drawing/2014/main" id="{93FAA566-80EF-3447-BEC0-16D5E6583F84}"/>
              </a:ext>
            </a:extLst>
          </p:cNvPr>
          <p:cNvSpPr>
            <a:spLocks noGrp="1"/>
          </p:cNvSpPr>
          <p:nvPr>
            <p:ph type="title"/>
          </p:nvPr>
        </p:nvSpPr>
        <p:spPr>
          <a:xfrm>
            <a:off x="0" y="-151139"/>
            <a:ext cx="12192000" cy="1356731"/>
          </a:xfrm>
        </p:spPr>
        <p:txBody>
          <a:bodyPr>
            <a:normAutofit/>
          </a:bodyPr>
          <a:lstStyle/>
          <a:p>
            <a:pPr algn="ctr"/>
            <a:r>
              <a:rPr lang="en-US" sz="4800" b="1" dirty="0">
                <a:latin typeface="Arial" charset="0"/>
                <a:cs typeface="Arial" charset="0"/>
              </a:rPr>
              <a:t>Cardiometabolic biomarkers </a:t>
            </a:r>
          </a:p>
        </p:txBody>
      </p:sp>
      <p:grpSp>
        <p:nvGrpSpPr>
          <p:cNvPr id="9" name="Group 8">
            <a:extLst>
              <a:ext uri="{FF2B5EF4-FFF2-40B4-BE49-F238E27FC236}">
                <a16:creationId xmlns:a16="http://schemas.microsoft.com/office/drawing/2014/main" id="{7A37F2EF-95B3-7A41-AC9E-54B2FD781C9F}"/>
              </a:ext>
            </a:extLst>
          </p:cNvPr>
          <p:cNvGrpSpPr/>
          <p:nvPr/>
        </p:nvGrpSpPr>
        <p:grpSpPr>
          <a:xfrm>
            <a:off x="205473" y="1448014"/>
            <a:ext cx="2386813" cy="2357647"/>
            <a:chOff x="452284" y="1479139"/>
            <a:chExt cx="3293806" cy="2620707"/>
          </a:xfrm>
        </p:grpSpPr>
        <p:pic>
          <p:nvPicPr>
            <p:cNvPr id="5" name="Picture 4">
              <a:extLst>
                <a:ext uri="{FF2B5EF4-FFF2-40B4-BE49-F238E27FC236}">
                  <a16:creationId xmlns:a16="http://schemas.microsoft.com/office/drawing/2014/main" id="{8C6B19CC-00FD-5045-92FD-B5CD6609D8F3}"/>
                </a:ext>
              </a:extLst>
            </p:cNvPr>
            <p:cNvPicPr>
              <a:picLocks noChangeAspect="1"/>
            </p:cNvPicPr>
            <p:nvPr/>
          </p:nvPicPr>
          <p:blipFill>
            <a:blip r:embed="rId4"/>
            <a:stretch>
              <a:fillRect/>
            </a:stretch>
          </p:blipFill>
          <p:spPr>
            <a:xfrm>
              <a:off x="650773" y="1479139"/>
              <a:ext cx="3095317" cy="2620707"/>
            </a:xfrm>
            <a:prstGeom prst="rect">
              <a:avLst/>
            </a:prstGeom>
          </p:spPr>
        </p:pic>
        <p:sp>
          <p:nvSpPr>
            <p:cNvPr id="8" name="Rectangle 7">
              <a:extLst>
                <a:ext uri="{FF2B5EF4-FFF2-40B4-BE49-F238E27FC236}">
                  <a16:creationId xmlns:a16="http://schemas.microsoft.com/office/drawing/2014/main" id="{75A8184B-BACA-CF45-B212-D921BDDA34A7}"/>
                </a:ext>
              </a:extLst>
            </p:cNvPr>
            <p:cNvSpPr/>
            <p:nvPr/>
          </p:nvSpPr>
          <p:spPr>
            <a:xfrm>
              <a:off x="452284" y="3411794"/>
              <a:ext cx="3205316" cy="3736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 name="Picture 15">
            <a:extLst>
              <a:ext uri="{FF2B5EF4-FFF2-40B4-BE49-F238E27FC236}">
                <a16:creationId xmlns:a16="http://schemas.microsoft.com/office/drawing/2014/main" id="{D60ADDDA-5163-484A-ADC6-B4352A1D8329}"/>
              </a:ext>
            </a:extLst>
          </p:cNvPr>
          <p:cNvPicPr>
            <a:picLocks noChangeAspect="1"/>
          </p:cNvPicPr>
          <p:nvPr/>
        </p:nvPicPr>
        <p:blipFill>
          <a:blip r:embed="rId5"/>
          <a:stretch>
            <a:fillRect/>
          </a:stretch>
        </p:blipFill>
        <p:spPr>
          <a:xfrm>
            <a:off x="10434446" y="5728598"/>
            <a:ext cx="1808623" cy="1047618"/>
          </a:xfrm>
          <a:prstGeom prst="rect">
            <a:avLst/>
          </a:prstGeom>
        </p:spPr>
      </p:pic>
      <p:grpSp>
        <p:nvGrpSpPr>
          <p:cNvPr id="18" name="Group 17">
            <a:extLst>
              <a:ext uri="{FF2B5EF4-FFF2-40B4-BE49-F238E27FC236}">
                <a16:creationId xmlns:a16="http://schemas.microsoft.com/office/drawing/2014/main" id="{C5D906C8-2CEB-3740-8B8C-3098592DC78E}"/>
              </a:ext>
            </a:extLst>
          </p:cNvPr>
          <p:cNvGrpSpPr/>
          <p:nvPr/>
        </p:nvGrpSpPr>
        <p:grpSpPr>
          <a:xfrm>
            <a:off x="5766565" y="1486072"/>
            <a:ext cx="6311755" cy="2514150"/>
            <a:chOff x="0" y="1570008"/>
            <a:chExt cx="10298962" cy="4130580"/>
          </a:xfrm>
        </p:grpSpPr>
        <p:pic>
          <p:nvPicPr>
            <p:cNvPr id="19" name="Picture 18">
              <a:extLst>
                <a:ext uri="{FF2B5EF4-FFF2-40B4-BE49-F238E27FC236}">
                  <a16:creationId xmlns:a16="http://schemas.microsoft.com/office/drawing/2014/main" id="{1B98B3AE-0441-7346-9818-144A79768ABF}"/>
                </a:ext>
              </a:extLst>
            </p:cNvPr>
            <p:cNvPicPr>
              <a:picLocks noChangeAspect="1"/>
            </p:cNvPicPr>
            <p:nvPr/>
          </p:nvPicPr>
          <p:blipFill rotWithShape="1">
            <a:blip r:embed="rId6"/>
            <a:srcRect t="8496" r="59417" b="45081"/>
            <a:stretch/>
          </p:blipFill>
          <p:spPr>
            <a:xfrm>
              <a:off x="0" y="1570008"/>
              <a:ext cx="5158596" cy="4130580"/>
            </a:xfrm>
            <a:prstGeom prst="rect">
              <a:avLst/>
            </a:prstGeom>
          </p:spPr>
        </p:pic>
        <p:pic>
          <p:nvPicPr>
            <p:cNvPr id="20" name="Picture 19">
              <a:extLst>
                <a:ext uri="{FF2B5EF4-FFF2-40B4-BE49-F238E27FC236}">
                  <a16:creationId xmlns:a16="http://schemas.microsoft.com/office/drawing/2014/main" id="{CA0D4DA6-8628-BF43-9DCF-46E134979B6D}"/>
                </a:ext>
              </a:extLst>
            </p:cNvPr>
            <p:cNvPicPr>
              <a:picLocks noChangeAspect="1"/>
            </p:cNvPicPr>
            <p:nvPr/>
          </p:nvPicPr>
          <p:blipFill rotWithShape="1">
            <a:blip r:embed="rId6"/>
            <a:srcRect l="52957" t="9498" r="4838" b="45081"/>
            <a:stretch/>
          </p:blipFill>
          <p:spPr>
            <a:xfrm>
              <a:off x="4934307" y="1659146"/>
              <a:ext cx="5364655" cy="4041442"/>
            </a:xfrm>
            <a:prstGeom prst="rect">
              <a:avLst/>
            </a:prstGeom>
          </p:spPr>
        </p:pic>
      </p:grpSp>
      <p:sp>
        <p:nvSpPr>
          <p:cNvPr id="21" name="Rectangle 20">
            <a:extLst>
              <a:ext uri="{FF2B5EF4-FFF2-40B4-BE49-F238E27FC236}">
                <a16:creationId xmlns:a16="http://schemas.microsoft.com/office/drawing/2014/main" id="{00A335F3-D1DB-C941-81A4-4A54DBC532C4}"/>
              </a:ext>
            </a:extLst>
          </p:cNvPr>
          <p:cNvSpPr/>
          <p:nvPr/>
        </p:nvSpPr>
        <p:spPr>
          <a:xfrm>
            <a:off x="0" y="5751052"/>
            <a:ext cx="10407563" cy="461665"/>
          </a:xfrm>
          <a:prstGeom prst="rect">
            <a:avLst/>
          </a:prstGeom>
        </p:spPr>
        <p:txBody>
          <a:bodyPr wrap="square">
            <a:spAutoFit/>
          </a:bodyPr>
          <a:lstStyle/>
          <a:p>
            <a:pPr>
              <a:spcBef>
                <a:spcPts val="2000"/>
              </a:spcBef>
              <a:spcAft>
                <a:spcPts val="1000"/>
              </a:spcAft>
            </a:pPr>
            <a:r>
              <a:rPr lang="en-US" sz="2400" b="1" i="1" dirty="0">
                <a:solidFill>
                  <a:schemeClr val="accent1"/>
                </a:solidFill>
                <a:latin typeface="Arial" panose="020B0604020202020204" pitchFamily="34" charset="0"/>
                <a:cs typeface="Arial" panose="020B0604020202020204" pitchFamily="34" charset="0"/>
              </a:rPr>
              <a:t>However in this study PHIVs :  significantly lower Ox-LDL than control</a:t>
            </a:r>
            <a:endParaRPr lang="en-US" sz="2400" i="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46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extBox 70">
            <a:extLst>
              <a:ext uri="{FF2B5EF4-FFF2-40B4-BE49-F238E27FC236}">
                <a16:creationId xmlns:a16="http://schemas.microsoft.com/office/drawing/2014/main" id="{F0E6906C-651B-1140-8FBD-16CA97D5423C}"/>
              </a:ext>
            </a:extLst>
          </p:cNvPr>
          <p:cNvSpPr txBox="1"/>
          <p:nvPr/>
        </p:nvSpPr>
        <p:spPr>
          <a:xfrm>
            <a:off x="4219766" y="5083451"/>
            <a:ext cx="4053889" cy="1015663"/>
          </a:xfrm>
          <a:prstGeom prst="rect">
            <a:avLst/>
          </a:prstGeom>
          <a:noFill/>
        </p:spPr>
        <p:txBody>
          <a:bodyPr wrap="square">
            <a:spAutoFit/>
          </a:bodyPr>
          <a:lstStyle/>
          <a:p>
            <a:r>
              <a:rPr lang="en-US" sz="1200" i="1" dirty="0">
                <a:solidFill>
                  <a:srgbClr val="000000"/>
                </a:solidFill>
                <a:latin typeface="Noto Sans Regular"/>
              </a:rPr>
              <a:t>cluster06</a:t>
            </a:r>
            <a:r>
              <a:rPr lang="en-US" sz="1200" dirty="0">
                <a:solidFill>
                  <a:srgbClr val="000000"/>
                </a:solidFill>
                <a:latin typeface="Noto Sans Regular"/>
              </a:rPr>
              <a:t>: CD56</a:t>
            </a:r>
            <a:r>
              <a:rPr lang="en-US" sz="1200" baseline="30000" dirty="0">
                <a:solidFill>
                  <a:srgbClr val="000000"/>
                </a:solidFill>
                <a:latin typeface="Noto Sans Regular"/>
              </a:rPr>
              <a:t>dim</a:t>
            </a:r>
            <a:r>
              <a:rPr lang="en-US" sz="1200" dirty="0">
                <a:solidFill>
                  <a:srgbClr val="000000"/>
                </a:solidFill>
                <a:latin typeface="Noto Sans Regular"/>
              </a:rPr>
              <a:t>CD16</a:t>
            </a:r>
            <a:r>
              <a:rPr lang="en-US" sz="1200" baseline="30000" dirty="0">
                <a:solidFill>
                  <a:srgbClr val="000000"/>
                </a:solidFill>
                <a:latin typeface="Noto Sans Regular"/>
              </a:rPr>
              <a:t>dim</a:t>
            </a:r>
            <a:r>
              <a:rPr lang="en-US" sz="1200" dirty="0">
                <a:solidFill>
                  <a:srgbClr val="000000"/>
                </a:solidFill>
                <a:latin typeface="Noto Sans Regular"/>
              </a:rPr>
              <a:t>CD57</a:t>
            </a:r>
            <a:r>
              <a:rPr lang="en-US" sz="1200" baseline="30000" dirty="0">
                <a:solidFill>
                  <a:srgbClr val="000000"/>
                </a:solidFill>
                <a:latin typeface="Noto Sans Regular"/>
              </a:rPr>
              <a:t>dim</a:t>
            </a:r>
            <a:r>
              <a:rPr lang="en-US" sz="1200" dirty="0">
                <a:solidFill>
                  <a:srgbClr val="000000"/>
                </a:solidFill>
                <a:latin typeface="Noto Sans Regular"/>
              </a:rPr>
              <a:t>CD69</a:t>
            </a:r>
            <a:r>
              <a:rPr lang="en-US" sz="1200" baseline="30000" dirty="0">
                <a:solidFill>
                  <a:srgbClr val="000000"/>
                </a:solidFill>
                <a:latin typeface="Noto Sans Regular"/>
              </a:rPr>
              <a:t>dim</a:t>
            </a:r>
            <a:r>
              <a:rPr lang="en-US" sz="1200" dirty="0">
                <a:solidFill>
                  <a:srgbClr val="000000"/>
                </a:solidFill>
                <a:latin typeface="Noto Sans Regular"/>
              </a:rPr>
              <a:t>NKp44</a:t>
            </a:r>
            <a:r>
              <a:rPr lang="en-US" sz="1200" baseline="30000" dirty="0">
                <a:solidFill>
                  <a:srgbClr val="000000"/>
                </a:solidFill>
                <a:latin typeface="Noto Sans Regular"/>
              </a:rPr>
              <a:t>dim</a:t>
            </a:r>
            <a:r>
              <a:rPr lang="en-US" sz="1200" dirty="0">
                <a:solidFill>
                  <a:srgbClr val="000000"/>
                </a:solidFill>
                <a:latin typeface="Noto Sans Regular"/>
              </a:rPr>
              <a:t> </a:t>
            </a:r>
          </a:p>
          <a:p>
            <a:r>
              <a:rPr lang="en-US" sz="1200" i="1" dirty="0">
                <a:solidFill>
                  <a:srgbClr val="000000"/>
                </a:solidFill>
                <a:latin typeface="Noto Sans Regular"/>
              </a:rPr>
              <a:t>cluster07</a:t>
            </a:r>
            <a:r>
              <a:rPr lang="en-US" sz="1200" dirty="0">
                <a:solidFill>
                  <a:srgbClr val="000000"/>
                </a:solidFill>
                <a:latin typeface="Noto Sans Regular"/>
              </a:rPr>
              <a:t>: CD56</a:t>
            </a:r>
            <a:r>
              <a:rPr lang="en-US" sz="1200" baseline="30000" dirty="0">
                <a:solidFill>
                  <a:srgbClr val="000000"/>
                </a:solidFill>
                <a:latin typeface="Noto Sans Regular"/>
              </a:rPr>
              <a:t>-</a:t>
            </a:r>
            <a:r>
              <a:rPr lang="en-US" sz="1200" dirty="0">
                <a:solidFill>
                  <a:srgbClr val="000000"/>
                </a:solidFill>
                <a:latin typeface="Noto Sans Regular"/>
              </a:rPr>
              <a:t>CD16</a:t>
            </a:r>
            <a:r>
              <a:rPr lang="en-US" sz="1200" baseline="30000" dirty="0">
                <a:solidFill>
                  <a:srgbClr val="000000"/>
                </a:solidFill>
                <a:latin typeface="Noto Sans Regular"/>
              </a:rPr>
              <a:t>+</a:t>
            </a:r>
            <a:r>
              <a:rPr lang="en-US" sz="1200" dirty="0">
                <a:solidFill>
                  <a:srgbClr val="000000"/>
                </a:solidFill>
                <a:latin typeface="Noto Sans Regular"/>
              </a:rPr>
              <a:t>CXCR3</a:t>
            </a:r>
            <a:r>
              <a:rPr lang="en-US" sz="1200" baseline="30000" dirty="0">
                <a:solidFill>
                  <a:srgbClr val="000000"/>
                </a:solidFill>
                <a:latin typeface="Noto Sans Regular"/>
              </a:rPr>
              <a:t>+</a:t>
            </a:r>
            <a:r>
              <a:rPr lang="en-US" sz="1200" dirty="0">
                <a:solidFill>
                  <a:srgbClr val="000000"/>
                </a:solidFill>
                <a:latin typeface="Noto Sans Regular"/>
              </a:rPr>
              <a:t>HLA-DR</a:t>
            </a:r>
            <a:r>
              <a:rPr lang="en-US" sz="1200" baseline="30000" dirty="0">
                <a:solidFill>
                  <a:srgbClr val="000000"/>
                </a:solidFill>
                <a:latin typeface="Noto Sans Regular"/>
              </a:rPr>
              <a:t>dim</a:t>
            </a:r>
            <a:r>
              <a:rPr lang="en-US" sz="1200" dirty="0">
                <a:solidFill>
                  <a:srgbClr val="000000"/>
                </a:solidFill>
                <a:latin typeface="Noto Sans Regular"/>
              </a:rPr>
              <a:t> </a:t>
            </a:r>
          </a:p>
          <a:p>
            <a:r>
              <a:rPr lang="en-US" sz="1200" i="1" dirty="0">
                <a:solidFill>
                  <a:srgbClr val="000000"/>
                </a:solidFill>
                <a:latin typeface="Noto Sans Regular"/>
              </a:rPr>
              <a:t>cluster08</a:t>
            </a:r>
            <a:r>
              <a:rPr lang="en-US" sz="1200" dirty="0">
                <a:solidFill>
                  <a:srgbClr val="000000"/>
                </a:solidFill>
                <a:latin typeface="Noto Sans Regular"/>
              </a:rPr>
              <a:t>: CD57</a:t>
            </a:r>
            <a:r>
              <a:rPr lang="en-US" sz="1200" baseline="30000" dirty="0">
                <a:solidFill>
                  <a:srgbClr val="000000"/>
                </a:solidFill>
                <a:latin typeface="Noto Sans Regular"/>
              </a:rPr>
              <a:t>dim</a:t>
            </a:r>
            <a:r>
              <a:rPr lang="en-US" sz="1200" dirty="0">
                <a:solidFill>
                  <a:srgbClr val="000000"/>
                </a:solidFill>
                <a:latin typeface="Noto Sans Regular"/>
              </a:rPr>
              <a:t>HLA-DR</a:t>
            </a:r>
            <a:r>
              <a:rPr lang="en-US" sz="1200" baseline="30000" dirty="0">
                <a:solidFill>
                  <a:srgbClr val="000000"/>
                </a:solidFill>
                <a:latin typeface="Noto Sans Regular"/>
              </a:rPr>
              <a:t>dim</a:t>
            </a:r>
            <a:r>
              <a:rPr lang="en-US" sz="1200" dirty="0">
                <a:solidFill>
                  <a:srgbClr val="000000"/>
                </a:solidFill>
                <a:latin typeface="Noto Sans Regular"/>
              </a:rPr>
              <a:t> </a:t>
            </a:r>
          </a:p>
          <a:p>
            <a:r>
              <a:rPr lang="en-US" sz="1200" i="1" dirty="0">
                <a:solidFill>
                  <a:srgbClr val="000000"/>
                </a:solidFill>
                <a:latin typeface="Noto Sans Regular"/>
              </a:rPr>
              <a:t>cluster09: </a:t>
            </a:r>
            <a:r>
              <a:rPr lang="en-US" sz="1200" dirty="0">
                <a:solidFill>
                  <a:srgbClr val="000000"/>
                </a:solidFill>
                <a:latin typeface="Noto Sans Regular"/>
              </a:rPr>
              <a:t>CD56</a:t>
            </a:r>
            <a:r>
              <a:rPr lang="en-US" sz="1200" baseline="30000" dirty="0">
                <a:solidFill>
                  <a:srgbClr val="000000"/>
                </a:solidFill>
                <a:latin typeface="Noto Sans Regular"/>
              </a:rPr>
              <a:t>dim</a:t>
            </a:r>
            <a:r>
              <a:rPr lang="en-US" sz="1200" dirty="0">
                <a:solidFill>
                  <a:srgbClr val="000000"/>
                </a:solidFill>
                <a:latin typeface="Noto Sans Regular"/>
              </a:rPr>
              <a:t>CD16</a:t>
            </a:r>
            <a:r>
              <a:rPr lang="en-US" sz="1200" baseline="30000" dirty="0">
                <a:solidFill>
                  <a:srgbClr val="000000"/>
                </a:solidFill>
                <a:latin typeface="Noto Sans Regular"/>
              </a:rPr>
              <a:t>dim</a:t>
            </a:r>
            <a:r>
              <a:rPr lang="en-US" sz="1200" dirty="0">
                <a:solidFill>
                  <a:srgbClr val="000000"/>
                </a:solidFill>
                <a:latin typeface="Noto Sans Regular"/>
              </a:rPr>
              <a:t>CD57</a:t>
            </a:r>
            <a:r>
              <a:rPr lang="en-US" sz="1200" baseline="30000" dirty="0">
                <a:solidFill>
                  <a:srgbClr val="000000"/>
                </a:solidFill>
                <a:latin typeface="Noto Sans Regular"/>
              </a:rPr>
              <a:t>+</a:t>
            </a:r>
            <a:r>
              <a:rPr lang="en-US" sz="1200" dirty="0">
                <a:solidFill>
                  <a:srgbClr val="000000"/>
                </a:solidFill>
                <a:latin typeface="Noto Sans Regular"/>
              </a:rPr>
              <a:t>CXCR3</a:t>
            </a:r>
            <a:r>
              <a:rPr lang="en-US" sz="1200" baseline="30000" dirty="0">
                <a:solidFill>
                  <a:srgbClr val="000000"/>
                </a:solidFill>
                <a:latin typeface="Noto Sans Regular"/>
              </a:rPr>
              <a:t>dim</a:t>
            </a:r>
            <a:endParaRPr lang="en-US" sz="1200" i="1" dirty="0">
              <a:solidFill>
                <a:srgbClr val="000000"/>
              </a:solidFill>
              <a:latin typeface="Noto Sans Regular"/>
            </a:endParaRPr>
          </a:p>
          <a:p>
            <a:r>
              <a:rPr lang="en-US" sz="1200" i="1" dirty="0">
                <a:solidFill>
                  <a:srgbClr val="000000"/>
                </a:solidFill>
                <a:latin typeface="Noto Sans Regular"/>
              </a:rPr>
              <a:t>cluster10</a:t>
            </a:r>
            <a:r>
              <a:rPr lang="en-US" sz="1200" dirty="0">
                <a:solidFill>
                  <a:srgbClr val="000000"/>
                </a:solidFill>
                <a:latin typeface="Noto Sans Regular"/>
              </a:rPr>
              <a:t>: CD56</a:t>
            </a:r>
            <a:r>
              <a:rPr lang="en-US" sz="1200" baseline="30000" dirty="0">
                <a:solidFill>
                  <a:srgbClr val="000000"/>
                </a:solidFill>
                <a:latin typeface="Noto Sans Regular"/>
              </a:rPr>
              <a:t>+</a:t>
            </a:r>
            <a:r>
              <a:rPr lang="en-US" sz="1200" dirty="0">
                <a:solidFill>
                  <a:srgbClr val="000000"/>
                </a:solidFill>
                <a:latin typeface="Noto Sans Regular"/>
              </a:rPr>
              <a:t>CD16</a:t>
            </a:r>
            <a:r>
              <a:rPr lang="en-US" sz="1200" baseline="30000" dirty="0">
                <a:solidFill>
                  <a:srgbClr val="000000"/>
                </a:solidFill>
                <a:latin typeface="Noto Sans Regular"/>
              </a:rPr>
              <a:t>-</a:t>
            </a:r>
            <a:r>
              <a:rPr lang="en-US" sz="1200" dirty="0">
                <a:solidFill>
                  <a:srgbClr val="000000"/>
                </a:solidFill>
                <a:latin typeface="Noto Sans Regular"/>
              </a:rPr>
              <a:t>CD57</a:t>
            </a:r>
            <a:r>
              <a:rPr lang="en-US" sz="1200" baseline="30000" dirty="0">
                <a:solidFill>
                  <a:srgbClr val="000000"/>
                </a:solidFill>
                <a:latin typeface="Noto Sans Regular"/>
              </a:rPr>
              <a:t>+</a:t>
            </a:r>
            <a:r>
              <a:rPr lang="en-US" sz="1200" dirty="0">
                <a:solidFill>
                  <a:srgbClr val="000000"/>
                </a:solidFill>
                <a:latin typeface="Noto Sans Regular"/>
              </a:rPr>
              <a:t>CXCR3</a:t>
            </a:r>
            <a:r>
              <a:rPr lang="en-US" sz="1200" baseline="30000" dirty="0">
                <a:solidFill>
                  <a:srgbClr val="000000"/>
                </a:solidFill>
                <a:latin typeface="Noto Sans Regular"/>
              </a:rPr>
              <a:t>dim</a:t>
            </a:r>
            <a:r>
              <a:rPr lang="en-US" sz="1200" dirty="0">
                <a:solidFill>
                  <a:srgbClr val="000000"/>
                </a:solidFill>
                <a:latin typeface="Noto Sans Regular"/>
              </a:rPr>
              <a:t> </a:t>
            </a:r>
          </a:p>
        </p:txBody>
      </p:sp>
      <p:sp>
        <p:nvSpPr>
          <p:cNvPr id="72" name="TextBox 71">
            <a:extLst>
              <a:ext uri="{FF2B5EF4-FFF2-40B4-BE49-F238E27FC236}">
                <a16:creationId xmlns:a16="http://schemas.microsoft.com/office/drawing/2014/main" id="{ACBC0C58-EF0A-9B40-A179-A48CF630CE62}"/>
              </a:ext>
            </a:extLst>
          </p:cNvPr>
          <p:cNvSpPr txBox="1"/>
          <p:nvPr/>
        </p:nvSpPr>
        <p:spPr>
          <a:xfrm>
            <a:off x="500064" y="5063688"/>
            <a:ext cx="3770519" cy="1292662"/>
          </a:xfrm>
          <a:prstGeom prst="rect">
            <a:avLst/>
          </a:prstGeom>
          <a:noFill/>
        </p:spPr>
        <p:txBody>
          <a:bodyPr wrap="none" rtlCol="0">
            <a:spAutoFit/>
          </a:bodyPr>
          <a:lstStyle/>
          <a:p>
            <a:pPr algn="l"/>
            <a:r>
              <a:rPr lang="en-US" sz="1200" i="1" dirty="0">
                <a:solidFill>
                  <a:srgbClr val="000000"/>
                </a:solidFill>
                <a:latin typeface="Noto Sans Regular"/>
              </a:rPr>
              <a:t>cluster01:</a:t>
            </a:r>
            <a:r>
              <a:rPr lang="en-US" sz="1200" dirty="0">
                <a:solidFill>
                  <a:srgbClr val="000000"/>
                </a:solidFill>
                <a:latin typeface="Noto Sans Regular"/>
              </a:rPr>
              <a:t> CD14</a:t>
            </a:r>
            <a:r>
              <a:rPr lang="en-US" sz="1200" baseline="30000" dirty="0">
                <a:solidFill>
                  <a:srgbClr val="000000"/>
                </a:solidFill>
                <a:latin typeface="Noto Sans Regular"/>
              </a:rPr>
              <a:t>+</a:t>
            </a:r>
            <a:r>
              <a:rPr lang="en-US" sz="1200" dirty="0">
                <a:solidFill>
                  <a:srgbClr val="000000"/>
                </a:solidFill>
                <a:latin typeface="Noto Sans Regular"/>
              </a:rPr>
              <a:t>HLA-DR</a:t>
            </a:r>
            <a:r>
              <a:rPr lang="en-US" sz="1200" baseline="30000" dirty="0">
                <a:solidFill>
                  <a:srgbClr val="000000"/>
                </a:solidFill>
                <a:latin typeface="Noto Sans Regular"/>
              </a:rPr>
              <a:t>+</a:t>
            </a:r>
            <a:r>
              <a:rPr lang="en-US" sz="1200" dirty="0">
                <a:solidFill>
                  <a:srgbClr val="000000"/>
                </a:solidFill>
                <a:latin typeface="Noto Sans Regular"/>
              </a:rPr>
              <a:t>CXCR3</a:t>
            </a:r>
            <a:r>
              <a:rPr lang="en-US" sz="1200" baseline="30000" dirty="0">
                <a:solidFill>
                  <a:srgbClr val="000000"/>
                </a:solidFill>
                <a:latin typeface="Noto Sans Regular"/>
              </a:rPr>
              <a:t>+</a:t>
            </a:r>
            <a:r>
              <a:rPr lang="en-US" sz="1200" dirty="0">
                <a:solidFill>
                  <a:srgbClr val="000000"/>
                </a:solidFill>
                <a:latin typeface="Noto Sans Regular"/>
              </a:rPr>
              <a:t> </a:t>
            </a:r>
          </a:p>
          <a:p>
            <a:r>
              <a:rPr lang="en-US" sz="1200" i="1" dirty="0">
                <a:solidFill>
                  <a:srgbClr val="000000"/>
                </a:solidFill>
                <a:latin typeface="Noto Sans Regular"/>
              </a:rPr>
              <a:t>cluster02</a:t>
            </a:r>
            <a:r>
              <a:rPr lang="en-US" sz="1200" dirty="0">
                <a:solidFill>
                  <a:srgbClr val="000000"/>
                </a:solidFill>
                <a:latin typeface="Noto Sans Regular"/>
              </a:rPr>
              <a:t>: CD56</a:t>
            </a:r>
            <a:r>
              <a:rPr lang="en-US" sz="1200" baseline="30000" dirty="0">
                <a:solidFill>
                  <a:srgbClr val="000000"/>
                </a:solidFill>
                <a:latin typeface="Noto Sans Regular"/>
              </a:rPr>
              <a:t>dim</a:t>
            </a:r>
            <a:r>
              <a:rPr lang="en-US" sz="1200" dirty="0">
                <a:solidFill>
                  <a:srgbClr val="000000"/>
                </a:solidFill>
                <a:latin typeface="Noto Sans Regular"/>
              </a:rPr>
              <a:t>CD16</a:t>
            </a:r>
            <a:r>
              <a:rPr lang="en-US" sz="1200" baseline="30000" dirty="0">
                <a:solidFill>
                  <a:srgbClr val="000000"/>
                </a:solidFill>
                <a:latin typeface="Noto Sans Regular"/>
              </a:rPr>
              <a:t>dim</a:t>
            </a:r>
            <a:r>
              <a:rPr lang="en-US" sz="1200" dirty="0">
                <a:solidFill>
                  <a:srgbClr val="000000"/>
                </a:solidFill>
                <a:latin typeface="Noto Sans Regular"/>
              </a:rPr>
              <a:t>CXCR3</a:t>
            </a:r>
            <a:r>
              <a:rPr lang="en-US" sz="1200" baseline="30000" dirty="0">
                <a:solidFill>
                  <a:srgbClr val="000000"/>
                </a:solidFill>
                <a:latin typeface="Noto Sans Regular"/>
              </a:rPr>
              <a:t>dim</a:t>
            </a:r>
            <a:r>
              <a:rPr lang="en-US" sz="1200" dirty="0">
                <a:solidFill>
                  <a:srgbClr val="000000"/>
                </a:solidFill>
                <a:latin typeface="Noto Sans Regular"/>
              </a:rPr>
              <a:t> </a:t>
            </a:r>
          </a:p>
          <a:p>
            <a:r>
              <a:rPr lang="en-US" sz="1200" i="1" dirty="0">
                <a:solidFill>
                  <a:srgbClr val="000000"/>
                </a:solidFill>
                <a:latin typeface="Noto Sans Regular"/>
              </a:rPr>
              <a:t>cluster03</a:t>
            </a:r>
            <a:r>
              <a:rPr lang="en-US" sz="1200" dirty="0">
                <a:solidFill>
                  <a:srgbClr val="000000"/>
                </a:solidFill>
                <a:latin typeface="Noto Sans Regular"/>
              </a:rPr>
              <a:t>: CD56</a:t>
            </a:r>
            <a:r>
              <a:rPr lang="en-US" sz="1200" baseline="30000" dirty="0">
                <a:solidFill>
                  <a:srgbClr val="000000"/>
                </a:solidFill>
                <a:latin typeface="Noto Sans Regular"/>
              </a:rPr>
              <a:t>+</a:t>
            </a:r>
            <a:r>
              <a:rPr lang="en-US" sz="1200" dirty="0">
                <a:solidFill>
                  <a:srgbClr val="000000"/>
                </a:solidFill>
                <a:latin typeface="Noto Sans Regular"/>
              </a:rPr>
              <a:t>CD16</a:t>
            </a:r>
            <a:r>
              <a:rPr lang="en-US" sz="1200" baseline="30000" dirty="0">
                <a:solidFill>
                  <a:srgbClr val="000000"/>
                </a:solidFill>
                <a:latin typeface="Noto Sans Regular"/>
              </a:rPr>
              <a:t>-</a:t>
            </a:r>
            <a:r>
              <a:rPr lang="en-US" sz="1200" dirty="0">
                <a:solidFill>
                  <a:srgbClr val="000000"/>
                </a:solidFill>
                <a:latin typeface="Noto Sans Regular"/>
              </a:rPr>
              <a:t>CXCR3</a:t>
            </a:r>
            <a:r>
              <a:rPr lang="en-US" sz="1200" baseline="30000" dirty="0">
                <a:solidFill>
                  <a:srgbClr val="000000"/>
                </a:solidFill>
                <a:latin typeface="Noto Sans Regular"/>
              </a:rPr>
              <a:t>+</a:t>
            </a:r>
            <a:r>
              <a:rPr lang="en-US" sz="1200" dirty="0">
                <a:solidFill>
                  <a:srgbClr val="000000"/>
                </a:solidFill>
                <a:latin typeface="Noto Sans Regular"/>
              </a:rPr>
              <a:t> </a:t>
            </a:r>
          </a:p>
          <a:p>
            <a:r>
              <a:rPr lang="en-US" sz="1200" i="1" dirty="0">
                <a:solidFill>
                  <a:srgbClr val="000000"/>
                </a:solidFill>
                <a:latin typeface="Noto Sans Regular"/>
              </a:rPr>
              <a:t>cluster04</a:t>
            </a:r>
            <a:r>
              <a:rPr lang="en-US" sz="1200" dirty="0">
                <a:solidFill>
                  <a:srgbClr val="000000"/>
                </a:solidFill>
                <a:latin typeface="Noto Sans Regular"/>
              </a:rPr>
              <a:t>: CD14</a:t>
            </a:r>
            <a:r>
              <a:rPr lang="en-US" sz="1200" baseline="30000" dirty="0">
                <a:solidFill>
                  <a:srgbClr val="000000"/>
                </a:solidFill>
                <a:latin typeface="Noto Sans Regular"/>
              </a:rPr>
              <a:t>+</a:t>
            </a:r>
            <a:r>
              <a:rPr lang="en-US" sz="1200" dirty="0">
                <a:solidFill>
                  <a:srgbClr val="000000"/>
                </a:solidFill>
                <a:latin typeface="Noto Sans Regular"/>
              </a:rPr>
              <a:t>CD69</a:t>
            </a:r>
            <a:r>
              <a:rPr lang="en-US" sz="1200" baseline="30000" dirty="0">
                <a:solidFill>
                  <a:srgbClr val="000000"/>
                </a:solidFill>
                <a:latin typeface="Noto Sans Regular"/>
              </a:rPr>
              <a:t>+</a:t>
            </a:r>
            <a:r>
              <a:rPr lang="en-US" sz="1200" dirty="0">
                <a:solidFill>
                  <a:srgbClr val="000000"/>
                </a:solidFill>
                <a:latin typeface="Noto Sans Regular"/>
              </a:rPr>
              <a:t>CXCR3</a:t>
            </a:r>
            <a:r>
              <a:rPr lang="en-US" sz="1200" baseline="30000" dirty="0">
                <a:solidFill>
                  <a:srgbClr val="000000"/>
                </a:solidFill>
                <a:latin typeface="Noto Sans Regular"/>
              </a:rPr>
              <a:t>dim</a:t>
            </a:r>
            <a:r>
              <a:rPr lang="en-US" sz="1200" dirty="0">
                <a:solidFill>
                  <a:srgbClr val="000000"/>
                </a:solidFill>
                <a:latin typeface="Noto Sans Regular"/>
              </a:rPr>
              <a:t> </a:t>
            </a:r>
          </a:p>
          <a:p>
            <a:r>
              <a:rPr lang="en-US" sz="1200" i="1" dirty="0">
                <a:solidFill>
                  <a:srgbClr val="000000"/>
                </a:solidFill>
                <a:latin typeface="Noto Sans Regular"/>
              </a:rPr>
              <a:t>cluster05</a:t>
            </a:r>
            <a:r>
              <a:rPr lang="en-US" sz="1200" dirty="0">
                <a:solidFill>
                  <a:srgbClr val="000000"/>
                </a:solidFill>
                <a:latin typeface="Noto Sans Regular"/>
              </a:rPr>
              <a:t>: CD56</a:t>
            </a:r>
            <a:r>
              <a:rPr lang="en-US" sz="1200" baseline="30000" dirty="0">
                <a:solidFill>
                  <a:srgbClr val="000000"/>
                </a:solidFill>
                <a:latin typeface="Noto Sans Regular"/>
              </a:rPr>
              <a:t>-</a:t>
            </a:r>
            <a:r>
              <a:rPr lang="en-US" sz="1200" dirty="0">
                <a:solidFill>
                  <a:srgbClr val="000000"/>
                </a:solidFill>
                <a:latin typeface="Noto Sans Regular"/>
              </a:rPr>
              <a:t>CD16</a:t>
            </a:r>
            <a:r>
              <a:rPr lang="en-US" sz="1200" baseline="30000" dirty="0">
                <a:solidFill>
                  <a:srgbClr val="000000"/>
                </a:solidFill>
                <a:latin typeface="Noto Sans Regular"/>
              </a:rPr>
              <a:t>dim</a:t>
            </a:r>
            <a:r>
              <a:rPr lang="en-US" sz="1200" dirty="0">
                <a:solidFill>
                  <a:srgbClr val="000000"/>
                </a:solidFill>
                <a:latin typeface="Noto Sans Regular"/>
              </a:rPr>
              <a:t>CXCR3</a:t>
            </a:r>
            <a:r>
              <a:rPr lang="en-US" sz="1200" baseline="30000" dirty="0">
                <a:solidFill>
                  <a:srgbClr val="000000"/>
                </a:solidFill>
                <a:latin typeface="Noto Sans Regular"/>
              </a:rPr>
              <a:t>dim</a:t>
            </a:r>
            <a:r>
              <a:rPr lang="en-US" sz="1200" dirty="0">
                <a:solidFill>
                  <a:srgbClr val="000000"/>
                </a:solidFill>
                <a:latin typeface="Noto Sans Regular"/>
              </a:rPr>
              <a:t>CD69</a:t>
            </a:r>
            <a:r>
              <a:rPr lang="en-US" sz="1200" baseline="30000" dirty="0">
                <a:solidFill>
                  <a:srgbClr val="000000"/>
                </a:solidFill>
                <a:latin typeface="Noto Sans Regular"/>
              </a:rPr>
              <a:t>+</a:t>
            </a:r>
            <a:r>
              <a:rPr lang="en-US" sz="1200" dirty="0">
                <a:solidFill>
                  <a:srgbClr val="000000"/>
                </a:solidFill>
                <a:latin typeface="Noto Sans Regular"/>
              </a:rPr>
              <a:t>NKp44</a:t>
            </a:r>
            <a:r>
              <a:rPr lang="en-US" sz="1200" baseline="30000" dirty="0">
                <a:solidFill>
                  <a:srgbClr val="000000"/>
                </a:solidFill>
                <a:latin typeface="Noto Sans Regular"/>
              </a:rPr>
              <a:t>+</a:t>
            </a:r>
            <a:r>
              <a:rPr lang="en-US" sz="1200" dirty="0">
                <a:solidFill>
                  <a:srgbClr val="000000"/>
                </a:solidFill>
                <a:latin typeface="Noto Sans Regular"/>
              </a:rPr>
              <a:t>HLA-DR</a:t>
            </a:r>
            <a:r>
              <a:rPr lang="en-US" sz="1200" baseline="30000" dirty="0">
                <a:solidFill>
                  <a:srgbClr val="000000"/>
                </a:solidFill>
                <a:latin typeface="Noto Sans Regular"/>
              </a:rPr>
              <a:t>dim</a:t>
            </a:r>
            <a:r>
              <a:rPr lang="en-US" sz="1200" dirty="0">
                <a:solidFill>
                  <a:srgbClr val="000000"/>
                </a:solidFill>
                <a:latin typeface="Noto Sans Regular"/>
              </a:rPr>
              <a:t> </a:t>
            </a:r>
          </a:p>
          <a:p>
            <a:pPr algn="l"/>
            <a:endParaRPr lang="en-US" sz="1800" dirty="0">
              <a:solidFill>
                <a:srgbClr val="000000"/>
              </a:solidFill>
              <a:latin typeface="Noto Sans Regular"/>
            </a:endParaRPr>
          </a:p>
        </p:txBody>
      </p:sp>
      <p:sp>
        <p:nvSpPr>
          <p:cNvPr id="73" name="TextBox 72">
            <a:extLst>
              <a:ext uri="{FF2B5EF4-FFF2-40B4-BE49-F238E27FC236}">
                <a16:creationId xmlns:a16="http://schemas.microsoft.com/office/drawing/2014/main" id="{0E722954-B26F-3E41-94A5-C193C2050685}"/>
              </a:ext>
            </a:extLst>
          </p:cNvPr>
          <p:cNvSpPr txBox="1"/>
          <p:nvPr/>
        </p:nvSpPr>
        <p:spPr>
          <a:xfrm>
            <a:off x="239397" y="6461471"/>
            <a:ext cx="1522661" cy="369332"/>
          </a:xfrm>
          <a:prstGeom prst="rect">
            <a:avLst/>
          </a:prstGeom>
          <a:noFill/>
        </p:spPr>
        <p:txBody>
          <a:bodyPr wrap="none" rtlCol="0">
            <a:spAutoFit/>
          </a:bodyPr>
          <a:lstStyle/>
          <a:p>
            <a:r>
              <a:rPr lang="en-US" b="1" i="1" dirty="0"/>
              <a:t>Under review </a:t>
            </a:r>
          </a:p>
        </p:txBody>
      </p:sp>
      <p:pic>
        <p:nvPicPr>
          <p:cNvPr id="5" name="Picture 4">
            <a:extLst>
              <a:ext uri="{FF2B5EF4-FFF2-40B4-BE49-F238E27FC236}">
                <a16:creationId xmlns:a16="http://schemas.microsoft.com/office/drawing/2014/main" id="{250C1B20-F847-8648-B258-315ADFF61224}"/>
              </a:ext>
            </a:extLst>
          </p:cNvPr>
          <p:cNvPicPr>
            <a:picLocks noChangeAspect="1"/>
          </p:cNvPicPr>
          <p:nvPr/>
        </p:nvPicPr>
        <p:blipFill>
          <a:blip r:embed="rId3"/>
          <a:stretch>
            <a:fillRect/>
          </a:stretch>
        </p:blipFill>
        <p:spPr>
          <a:xfrm>
            <a:off x="8932789" y="2237067"/>
            <a:ext cx="3242743" cy="2728650"/>
          </a:xfrm>
          <a:prstGeom prst="rect">
            <a:avLst/>
          </a:prstGeom>
        </p:spPr>
      </p:pic>
      <p:sp>
        <p:nvSpPr>
          <p:cNvPr id="74" name="Rectangle 73">
            <a:extLst>
              <a:ext uri="{FF2B5EF4-FFF2-40B4-BE49-F238E27FC236}">
                <a16:creationId xmlns:a16="http://schemas.microsoft.com/office/drawing/2014/main" id="{D3778E64-2E09-ED42-A02C-B369CC9E259E}"/>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9" name="Title 1">
            <a:extLst>
              <a:ext uri="{FF2B5EF4-FFF2-40B4-BE49-F238E27FC236}">
                <a16:creationId xmlns:a16="http://schemas.microsoft.com/office/drawing/2014/main" id="{017952D7-24ED-BF43-BC44-916EB18FE19C}"/>
              </a:ext>
            </a:extLst>
          </p:cNvPr>
          <p:cNvSpPr txBox="1">
            <a:spLocks/>
          </p:cNvSpPr>
          <p:nvPr/>
        </p:nvSpPr>
        <p:spPr>
          <a:xfrm>
            <a:off x="-16467" y="-3063"/>
            <a:ext cx="12191999" cy="681729"/>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solidFill>
                  <a:schemeClr val="tx2"/>
                </a:solidFill>
                <a:latin typeface="Arial" charset="0"/>
                <a:cs typeface="Arial" charset="0"/>
              </a:rPr>
              <a:t>Persistent alterations in the monocytes and NK cells in PHIV </a:t>
            </a:r>
          </a:p>
          <a:p>
            <a:pPr algn="ctr"/>
            <a:endParaRPr lang="en-US" sz="3600" b="1" dirty="0">
              <a:latin typeface="+mn-lt"/>
              <a:ea typeface="+mn-ea"/>
              <a:cs typeface="+mn-cs"/>
            </a:endParaRPr>
          </a:p>
        </p:txBody>
      </p:sp>
      <p:grpSp>
        <p:nvGrpSpPr>
          <p:cNvPr id="7" name="Group 6">
            <a:extLst>
              <a:ext uri="{FF2B5EF4-FFF2-40B4-BE49-F238E27FC236}">
                <a16:creationId xmlns:a16="http://schemas.microsoft.com/office/drawing/2014/main" id="{087A7BB0-617F-A543-8FB9-0962B44107A8}"/>
              </a:ext>
            </a:extLst>
          </p:cNvPr>
          <p:cNvGrpSpPr/>
          <p:nvPr/>
        </p:nvGrpSpPr>
        <p:grpSpPr>
          <a:xfrm>
            <a:off x="239397" y="1104031"/>
            <a:ext cx="4999382" cy="3816626"/>
            <a:chOff x="180000" y="720000"/>
            <a:chExt cx="4999382" cy="3816626"/>
          </a:xfrm>
        </p:grpSpPr>
        <p:pic>
          <p:nvPicPr>
            <p:cNvPr id="11" name="Picture 10" descr="image.png">
              <a:extLst>
                <a:ext uri="{FF2B5EF4-FFF2-40B4-BE49-F238E27FC236}">
                  <a16:creationId xmlns:a16="http://schemas.microsoft.com/office/drawing/2014/main" id="{BBEE85FA-CD95-8646-A397-F0EC91943584}"/>
                </a:ext>
              </a:extLst>
            </p:cNvPr>
            <p:cNvPicPr>
              <a:picLocks noChangeAspect="1"/>
            </p:cNvPicPr>
            <p:nvPr/>
          </p:nvPicPr>
          <p:blipFill>
            <a:blip r:embed="rId4"/>
            <a:stretch>
              <a:fillRect/>
            </a:stretch>
          </p:blipFill>
          <p:spPr>
            <a:xfrm>
              <a:off x="180000" y="720000"/>
              <a:ext cx="4999382" cy="3816626"/>
            </a:xfrm>
            <a:prstGeom prst="rect">
              <a:avLst/>
            </a:prstGeom>
          </p:spPr>
        </p:pic>
        <p:sp>
          <p:nvSpPr>
            <p:cNvPr id="12" name="Freeform 11">
              <a:extLst>
                <a:ext uri="{FF2B5EF4-FFF2-40B4-BE49-F238E27FC236}">
                  <a16:creationId xmlns:a16="http://schemas.microsoft.com/office/drawing/2014/main" id="{68EE5B84-20F9-1B4D-89EC-009F9EA5AFAC}"/>
                </a:ext>
              </a:extLst>
            </p:cNvPr>
            <p:cNvSpPr/>
            <p:nvPr/>
          </p:nvSpPr>
          <p:spPr>
            <a:xfrm>
              <a:off x="741560" y="983386"/>
              <a:ext cx="2991679" cy="2991679"/>
            </a:xfrm>
            <a:custGeom>
              <a:avLst/>
              <a:gdLst/>
              <a:ahLst/>
              <a:cxnLst/>
              <a:rect l="l" t="t" r="r" b="b"/>
              <a:pathLst>
                <a:path w="2991679" h="2991679">
                  <a:moveTo>
                    <a:pt x="0" y="0"/>
                  </a:moveTo>
                  <a:lnTo>
                    <a:pt x="2991679" y="0"/>
                  </a:lnTo>
                  <a:lnTo>
                    <a:pt x="2991679" y="2991679"/>
                  </a:lnTo>
                  <a:lnTo>
                    <a:pt x="0" y="2991679"/>
                  </a:lnTo>
                  <a:close/>
                </a:path>
              </a:pathLst>
            </a:custGeom>
            <a:no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a:extLst>
                <a:ext uri="{FF2B5EF4-FFF2-40B4-BE49-F238E27FC236}">
                  <a16:creationId xmlns:a16="http://schemas.microsoft.com/office/drawing/2014/main" id="{E4EDCC9E-0247-2348-8E98-A960F396B11D}"/>
                </a:ext>
              </a:extLst>
            </p:cNvPr>
            <p:cNvSpPr txBox="1"/>
            <p:nvPr/>
          </p:nvSpPr>
          <p:spPr>
            <a:xfrm>
              <a:off x="1969043" y="4290322"/>
              <a:ext cx="544943" cy="156851"/>
            </a:xfrm>
            <a:prstGeom prst="rect">
              <a:avLst/>
            </a:prstGeom>
            <a:noFill/>
          </p:spPr>
          <p:txBody>
            <a:bodyPr wrap="none" lIns="0" tIns="0" rIns="0" bIns="0" anchor="t">
              <a:spAutoFit/>
            </a:bodyPr>
            <a:lstStyle/>
            <a:p>
              <a:pPr algn="l"/>
              <a:r>
                <a:rPr sz="1300">
                  <a:solidFill>
                    <a:srgbClr val="000000"/>
                  </a:solidFill>
                  <a:latin typeface="Noto Sans Light"/>
                </a:rPr>
                <a:t>umap_1</a:t>
              </a:r>
            </a:p>
          </p:txBody>
        </p:sp>
        <p:sp>
          <p:nvSpPr>
            <p:cNvPr id="14" name="TextBox 13">
              <a:extLst>
                <a:ext uri="{FF2B5EF4-FFF2-40B4-BE49-F238E27FC236}">
                  <a16:creationId xmlns:a16="http://schemas.microsoft.com/office/drawing/2014/main" id="{9BE18D04-AB72-E646-A0C3-54E30D18140B}"/>
                </a:ext>
              </a:extLst>
            </p:cNvPr>
            <p:cNvSpPr txBox="1"/>
            <p:nvPr/>
          </p:nvSpPr>
          <p:spPr>
            <a:xfrm rot="16200000">
              <a:off x="-26625" y="2391870"/>
              <a:ext cx="572742" cy="158560"/>
            </a:xfrm>
            <a:prstGeom prst="rect">
              <a:avLst/>
            </a:prstGeom>
            <a:noFill/>
          </p:spPr>
          <p:txBody>
            <a:bodyPr wrap="none" lIns="0" tIns="0" rIns="0" bIns="0" anchor="t">
              <a:spAutoFit/>
            </a:bodyPr>
            <a:lstStyle/>
            <a:p>
              <a:pPr algn="l"/>
              <a:r>
                <a:rPr sz="1300">
                  <a:solidFill>
                    <a:srgbClr val="000000"/>
                  </a:solidFill>
                  <a:latin typeface="Noto Sans Light"/>
                </a:rPr>
                <a:t>umap_2</a:t>
              </a:r>
            </a:p>
          </p:txBody>
        </p:sp>
        <p:sp>
          <p:nvSpPr>
            <p:cNvPr id="15" name="TextBox 14">
              <a:extLst>
                <a:ext uri="{FF2B5EF4-FFF2-40B4-BE49-F238E27FC236}">
                  <a16:creationId xmlns:a16="http://schemas.microsoft.com/office/drawing/2014/main" id="{0B14A5B4-F7BC-E041-AF55-AD7E99606BF8}"/>
                </a:ext>
              </a:extLst>
            </p:cNvPr>
            <p:cNvSpPr txBox="1"/>
            <p:nvPr/>
          </p:nvSpPr>
          <p:spPr>
            <a:xfrm>
              <a:off x="1862852" y="731709"/>
              <a:ext cx="578300" cy="200055"/>
            </a:xfrm>
            <a:prstGeom prst="rect">
              <a:avLst/>
            </a:prstGeom>
            <a:noFill/>
          </p:spPr>
          <p:txBody>
            <a:bodyPr wrap="none" lIns="0" tIns="0" rIns="0" bIns="0" anchor="t">
              <a:spAutoFit/>
            </a:bodyPr>
            <a:lstStyle/>
            <a:p>
              <a:pPr algn="ctr"/>
              <a:r>
                <a:rPr lang="en-US" sz="1300" b="1" dirty="0">
                  <a:solidFill>
                    <a:srgbClr val="000000"/>
                  </a:solidFill>
                  <a:latin typeface="Noto Sans Light"/>
                </a:rPr>
                <a:t>Controls</a:t>
              </a:r>
              <a:endParaRPr sz="1300" b="1" dirty="0">
                <a:solidFill>
                  <a:srgbClr val="000000"/>
                </a:solidFill>
                <a:latin typeface="Noto Sans Light"/>
              </a:endParaRPr>
            </a:p>
          </p:txBody>
        </p:sp>
        <p:pic>
          <p:nvPicPr>
            <p:cNvPr id="16" name="Picture 15" descr="image.png">
              <a:extLst>
                <a:ext uri="{FF2B5EF4-FFF2-40B4-BE49-F238E27FC236}">
                  <a16:creationId xmlns:a16="http://schemas.microsoft.com/office/drawing/2014/main" id="{9AD13E0F-F5BF-B349-A28E-C4191E48ABD9}"/>
                </a:ext>
              </a:extLst>
            </p:cNvPr>
            <p:cNvPicPr>
              <a:picLocks noChangeAspect="1"/>
            </p:cNvPicPr>
            <p:nvPr/>
          </p:nvPicPr>
          <p:blipFill>
            <a:blip r:embed="rId5"/>
            <a:stretch>
              <a:fillRect/>
            </a:stretch>
          </p:blipFill>
          <p:spPr>
            <a:xfrm>
              <a:off x="746530" y="3980034"/>
              <a:ext cx="2971800" cy="298173"/>
            </a:xfrm>
            <a:prstGeom prst="rect">
              <a:avLst/>
            </a:prstGeom>
          </p:spPr>
        </p:pic>
        <p:grpSp>
          <p:nvGrpSpPr>
            <p:cNvPr id="17" name="Group 16">
              <a:extLst>
                <a:ext uri="{FF2B5EF4-FFF2-40B4-BE49-F238E27FC236}">
                  <a16:creationId xmlns:a16="http://schemas.microsoft.com/office/drawing/2014/main" id="{3C2ABCF4-705A-CC49-9878-2BA49BFE0BDA}"/>
                </a:ext>
              </a:extLst>
            </p:cNvPr>
            <p:cNvGrpSpPr/>
            <p:nvPr/>
          </p:nvGrpSpPr>
          <p:grpSpPr>
            <a:xfrm>
              <a:off x="657078" y="4104740"/>
              <a:ext cx="3114364" cy="93955"/>
              <a:chOff x="657078" y="4104740"/>
              <a:chExt cx="3114364" cy="93955"/>
            </a:xfrm>
          </p:grpSpPr>
          <p:sp>
            <p:nvSpPr>
              <p:cNvPr id="25" name="TextBox 24">
                <a:extLst>
                  <a:ext uri="{FF2B5EF4-FFF2-40B4-BE49-F238E27FC236}">
                    <a16:creationId xmlns:a16="http://schemas.microsoft.com/office/drawing/2014/main" id="{1ED6CAD5-F3F9-E844-84AD-3FC25D767749}"/>
                  </a:ext>
                </a:extLst>
              </p:cNvPr>
              <p:cNvSpPr txBox="1"/>
              <p:nvPr/>
            </p:nvSpPr>
            <p:spPr>
              <a:xfrm>
                <a:off x="657078" y="4106759"/>
                <a:ext cx="163685" cy="91936"/>
              </a:xfrm>
              <a:prstGeom prst="rect">
                <a:avLst/>
              </a:prstGeom>
              <a:noFill/>
            </p:spPr>
            <p:txBody>
              <a:bodyPr wrap="none" lIns="0" tIns="0" rIns="0" bIns="0" anchor="t">
                <a:spAutoFit/>
              </a:bodyPr>
              <a:lstStyle/>
              <a:p>
                <a:pPr algn="l"/>
                <a:r>
                  <a:rPr sz="1008">
                    <a:solidFill>
                      <a:srgbClr val="000000"/>
                    </a:solidFill>
                    <a:latin typeface="Noto Sans SemiCondensed Light"/>
                  </a:rPr>
                  <a:t>-14</a:t>
                </a:r>
              </a:p>
            </p:txBody>
          </p:sp>
          <p:sp>
            <p:nvSpPr>
              <p:cNvPr id="26" name="TextBox 25">
                <a:extLst>
                  <a:ext uri="{FF2B5EF4-FFF2-40B4-BE49-F238E27FC236}">
                    <a16:creationId xmlns:a16="http://schemas.microsoft.com/office/drawing/2014/main" id="{81898D01-6DBD-384D-88ED-E56AC487184D}"/>
                  </a:ext>
                </a:extLst>
              </p:cNvPr>
              <p:cNvSpPr txBox="1"/>
              <p:nvPr/>
            </p:nvSpPr>
            <p:spPr>
              <a:xfrm>
                <a:off x="1382634" y="4106137"/>
                <a:ext cx="187756" cy="92558"/>
              </a:xfrm>
              <a:prstGeom prst="rect">
                <a:avLst/>
              </a:prstGeom>
              <a:noFill/>
            </p:spPr>
            <p:txBody>
              <a:bodyPr wrap="none" lIns="0" tIns="0" rIns="0" bIns="0" anchor="t">
                <a:spAutoFit/>
              </a:bodyPr>
              <a:lstStyle/>
              <a:p>
                <a:pPr algn="l"/>
                <a:r>
                  <a:rPr sz="1008">
                    <a:solidFill>
                      <a:srgbClr val="000000"/>
                    </a:solidFill>
                    <a:latin typeface="Noto Sans SemiCondensed Light"/>
                  </a:rPr>
                  <a:t>-7.5</a:t>
                </a:r>
              </a:p>
            </p:txBody>
          </p:sp>
          <p:sp>
            <p:nvSpPr>
              <p:cNvPr id="27" name="TextBox 26">
                <a:extLst>
                  <a:ext uri="{FF2B5EF4-FFF2-40B4-BE49-F238E27FC236}">
                    <a16:creationId xmlns:a16="http://schemas.microsoft.com/office/drawing/2014/main" id="{DED82AF4-9737-3C40-B5F7-4E0EBAF99ABC}"/>
                  </a:ext>
                </a:extLst>
              </p:cNvPr>
              <p:cNvSpPr txBox="1"/>
              <p:nvPr/>
            </p:nvSpPr>
            <p:spPr>
              <a:xfrm>
                <a:off x="2128069" y="4104740"/>
                <a:ext cx="187290" cy="93955"/>
              </a:xfrm>
              <a:prstGeom prst="rect">
                <a:avLst/>
              </a:prstGeom>
              <a:noFill/>
            </p:spPr>
            <p:txBody>
              <a:bodyPr wrap="none" lIns="0" tIns="0" rIns="0" bIns="0" anchor="t">
                <a:spAutoFit/>
              </a:bodyPr>
              <a:lstStyle/>
              <a:p>
                <a:pPr algn="l"/>
                <a:r>
                  <a:rPr sz="1008">
                    <a:solidFill>
                      <a:srgbClr val="000000"/>
                    </a:solidFill>
                    <a:latin typeface="Noto Sans SemiCondensed Light"/>
                  </a:rPr>
                  <a:t>-1.2</a:t>
                </a:r>
              </a:p>
            </p:txBody>
          </p:sp>
          <p:sp>
            <p:nvSpPr>
              <p:cNvPr id="28" name="TextBox 27">
                <a:extLst>
                  <a:ext uri="{FF2B5EF4-FFF2-40B4-BE49-F238E27FC236}">
                    <a16:creationId xmlns:a16="http://schemas.microsoft.com/office/drawing/2014/main" id="{2F14B06E-DB13-A849-8B22-7D3D1F5AD2C0}"/>
                  </a:ext>
                </a:extLst>
              </p:cNvPr>
              <p:cNvSpPr txBox="1"/>
              <p:nvPr/>
            </p:nvSpPr>
            <p:spPr>
              <a:xfrm>
                <a:off x="2903321" y="4106137"/>
                <a:ext cx="127034" cy="92558"/>
              </a:xfrm>
              <a:prstGeom prst="rect">
                <a:avLst/>
              </a:prstGeom>
              <a:noFill/>
            </p:spPr>
            <p:txBody>
              <a:bodyPr wrap="none" lIns="0" tIns="0" rIns="0" bIns="0" anchor="t">
                <a:spAutoFit/>
              </a:bodyPr>
              <a:lstStyle/>
              <a:p>
                <a:pPr algn="l"/>
                <a:r>
                  <a:rPr sz="1008">
                    <a:solidFill>
                      <a:srgbClr val="000000"/>
                    </a:solidFill>
                    <a:latin typeface="Noto Sans SemiCondensed Light"/>
                  </a:rPr>
                  <a:t>5.1</a:t>
                </a:r>
              </a:p>
            </p:txBody>
          </p:sp>
          <p:sp>
            <p:nvSpPr>
              <p:cNvPr id="29" name="TextBox 28">
                <a:extLst>
                  <a:ext uri="{FF2B5EF4-FFF2-40B4-BE49-F238E27FC236}">
                    <a16:creationId xmlns:a16="http://schemas.microsoft.com/office/drawing/2014/main" id="{7CDB9C04-867D-B843-B5BC-194AFB1C5B93}"/>
                  </a:ext>
                </a:extLst>
              </p:cNvPr>
              <p:cNvSpPr txBox="1"/>
              <p:nvPr/>
            </p:nvSpPr>
            <p:spPr>
              <a:xfrm>
                <a:off x="3658695" y="4105982"/>
                <a:ext cx="112747" cy="92713"/>
              </a:xfrm>
              <a:prstGeom prst="rect">
                <a:avLst/>
              </a:prstGeom>
              <a:noFill/>
            </p:spPr>
            <p:txBody>
              <a:bodyPr wrap="none" lIns="0" tIns="0" rIns="0" bIns="0" anchor="t">
                <a:spAutoFit/>
              </a:bodyPr>
              <a:lstStyle/>
              <a:p>
                <a:pPr algn="l"/>
                <a:r>
                  <a:rPr sz="1008">
                    <a:solidFill>
                      <a:srgbClr val="000000"/>
                    </a:solidFill>
                    <a:latin typeface="Noto Sans SemiCondensed Light"/>
                  </a:rPr>
                  <a:t>12</a:t>
                </a:r>
              </a:p>
            </p:txBody>
          </p:sp>
        </p:grpSp>
        <p:pic>
          <p:nvPicPr>
            <p:cNvPr id="18" name="Picture 17" descr="image.png">
              <a:extLst>
                <a:ext uri="{FF2B5EF4-FFF2-40B4-BE49-F238E27FC236}">
                  <a16:creationId xmlns:a16="http://schemas.microsoft.com/office/drawing/2014/main" id="{1161BAD5-80F8-C649-B8B0-EFBA8F464737}"/>
                </a:ext>
              </a:extLst>
            </p:cNvPr>
            <p:cNvPicPr>
              <a:picLocks noChangeAspect="1"/>
            </p:cNvPicPr>
            <p:nvPr/>
          </p:nvPicPr>
          <p:blipFill>
            <a:blip r:embed="rId6"/>
            <a:stretch>
              <a:fillRect/>
            </a:stretch>
          </p:blipFill>
          <p:spPr>
            <a:xfrm>
              <a:off x="438417" y="988356"/>
              <a:ext cx="298173" cy="2971800"/>
            </a:xfrm>
            <a:prstGeom prst="rect">
              <a:avLst/>
            </a:prstGeom>
          </p:spPr>
        </p:pic>
        <p:grpSp>
          <p:nvGrpSpPr>
            <p:cNvPr id="19" name="Group 18">
              <a:extLst>
                <a:ext uri="{FF2B5EF4-FFF2-40B4-BE49-F238E27FC236}">
                  <a16:creationId xmlns:a16="http://schemas.microsoft.com/office/drawing/2014/main" id="{D9929F87-74D3-9B49-B9BB-836B6E692596}"/>
                </a:ext>
              </a:extLst>
            </p:cNvPr>
            <p:cNvGrpSpPr/>
            <p:nvPr/>
          </p:nvGrpSpPr>
          <p:grpSpPr>
            <a:xfrm>
              <a:off x="428478" y="934002"/>
              <a:ext cx="188532" cy="3065911"/>
              <a:chOff x="428478" y="934002"/>
              <a:chExt cx="188532" cy="3065911"/>
            </a:xfrm>
          </p:grpSpPr>
          <p:sp>
            <p:nvSpPr>
              <p:cNvPr id="20" name="TextBox 19">
                <a:extLst>
                  <a:ext uri="{FF2B5EF4-FFF2-40B4-BE49-F238E27FC236}">
                    <a16:creationId xmlns:a16="http://schemas.microsoft.com/office/drawing/2014/main" id="{ABE3E9B6-58BD-1B44-A669-9CB689A3165E}"/>
                  </a:ext>
                </a:extLst>
              </p:cNvPr>
              <p:cNvSpPr txBox="1"/>
              <p:nvPr/>
            </p:nvSpPr>
            <p:spPr>
              <a:xfrm>
                <a:off x="468234" y="3908598"/>
                <a:ext cx="139613" cy="91315"/>
              </a:xfrm>
              <a:prstGeom prst="rect">
                <a:avLst/>
              </a:prstGeom>
              <a:noFill/>
            </p:spPr>
            <p:txBody>
              <a:bodyPr wrap="none" lIns="0" tIns="0" rIns="0" bIns="0" anchor="t">
                <a:spAutoFit/>
              </a:bodyPr>
              <a:lstStyle/>
              <a:p>
                <a:pPr algn="l"/>
                <a:r>
                  <a:rPr sz="1008">
                    <a:solidFill>
                      <a:srgbClr val="000000"/>
                    </a:solidFill>
                    <a:latin typeface="Noto Sans SemiCondensed Light"/>
                  </a:rPr>
                  <a:t>-11</a:t>
                </a:r>
              </a:p>
            </p:txBody>
          </p:sp>
          <p:sp>
            <p:nvSpPr>
              <p:cNvPr id="21" name="TextBox 20">
                <a:extLst>
                  <a:ext uri="{FF2B5EF4-FFF2-40B4-BE49-F238E27FC236}">
                    <a16:creationId xmlns:a16="http://schemas.microsoft.com/office/drawing/2014/main" id="{B75F4DAA-BF9C-C54E-A422-04F359A3F9EB}"/>
                  </a:ext>
                </a:extLst>
              </p:cNvPr>
              <p:cNvSpPr txBox="1"/>
              <p:nvPr/>
            </p:nvSpPr>
            <p:spPr>
              <a:xfrm>
                <a:off x="428478" y="3170306"/>
                <a:ext cx="188222" cy="94111"/>
              </a:xfrm>
              <a:prstGeom prst="rect">
                <a:avLst/>
              </a:prstGeom>
              <a:noFill/>
            </p:spPr>
            <p:txBody>
              <a:bodyPr wrap="none" lIns="0" tIns="0" rIns="0" bIns="0" anchor="t">
                <a:spAutoFit/>
              </a:bodyPr>
              <a:lstStyle/>
              <a:p>
                <a:pPr algn="l"/>
                <a:r>
                  <a:rPr sz="1008">
                    <a:solidFill>
                      <a:srgbClr val="000000"/>
                    </a:solidFill>
                    <a:latin typeface="Noto Sans SemiCondensed Light"/>
                  </a:rPr>
                  <a:t>-6.0</a:t>
                </a:r>
              </a:p>
            </p:txBody>
          </p:sp>
          <p:sp>
            <p:nvSpPr>
              <p:cNvPr id="22" name="TextBox 21">
                <a:extLst>
                  <a:ext uri="{FF2B5EF4-FFF2-40B4-BE49-F238E27FC236}">
                    <a16:creationId xmlns:a16="http://schemas.microsoft.com/office/drawing/2014/main" id="{3ED8186D-2059-D046-8607-42F2BFA34933}"/>
                  </a:ext>
                </a:extLst>
              </p:cNvPr>
              <p:cNvSpPr txBox="1"/>
              <p:nvPr/>
            </p:nvSpPr>
            <p:spPr>
              <a:xfrm>
                <a:off x="438417" y="2426424"/>
                <a:ext cx="168965" cy="92558"/>
              </a:xfrm>
              <a:prstGeom prst="rect">
                <a:avLst/>
              </a:prstGeom>
              <a:noFill/>
            </p:spPr>
            <p:txBody>
              <a:bodyPr wrap="none" lIns="0" tIns="0" rIns="0" bIns="0" anchor="t">
                <a:spAutoFit/>
              </a:bodyPr>
              <a:lstStyle/>
              <a:p>
                <a:pPr algn="l"/>
                <a:r>
                  <a:rPr sz="1008">
                    <a:solidFill>
                      <a:srgbClr val="000000"/>
                    </a:solidFill>
                    <a:latin typeface="Noto Sans SemiCondensed Light"/>
                  </a:rPr>
                  <a:t>-1.1</a:t>
                </a:r>
              </a:p>
            </p:txBody>
          </p:sp>
          <p:sp>
            <p:nvSpPr>
              <p:cNvPr id="23" name="TextBox 22">
                <a:extLst>
                  <a:ext uri="{FF2B5EF4-FFF2-40B4-BE49-F238E27FC236}">
                    <a16:creationId xmlns:a16="http://schemas.microsoft.com/office/drawing/2014/main" id="{CBC1A75F-6979-9246-9301-9C4EC3DCB45C}"/>
                  </a:ext>
                </a:extLst>
              </p:cNvPr>
              <p:cNvSpPr txBox="1"/>
              <p:nvPr/>
            </p:nvSpPr>
            <p:spPr>
              <a:xfrm>
                <a:off x="468234" y="1679592"/>
                <a:ext cx="148776" cy="93955"/>
              </a:xfrm>
              <a:prstGeom prst="rect">
                <a:avLst/>
              </a:prstGeom>
              <a:noFill/>
            </p:spPr>
            <p:txBody>
              <a:bodyPr wrap="none" lIns="0" tIns="0" rIns="0" bIns="0" anchor="t">
                <a:spAutoFit/>
              </a:bodyPr>
              <a:lstStyle/>
              <a:p>
                <a:pPr algn="l"/>
                <a:r>
                  <a:rPr sz="1008">
                    <a:solidFill>
                      <a:srgbClr val="000000"/>
                    </a:solidFill>
                    <a:latin typeface="Noto Sans SemiCondensed Light"/>
                  </a:rPr>
                  <a:t>3.8</a:t>
                </a:r>
              </a:p>
            </p:txBody>
          </p:sp>
          <p:sp>
            <p:nvSpPr>
              <p:cNvPr id="24" name="TextBox 23">
                <a:extLst>
                  <a:ext uri="{FF2B5EF4-FFF2-40B4-BE49-F238E27FC236}">
                    <a16:creationId xmlns:a16="http://schemas.microsoft.com/office/drawing/2014/main" id="{0B6B38AD-19E2-AB44-AC17-C31ED0504C3C}"/>
                  </a:ext>
                </a:extLst>
              </p:cNvPr>
              <p:cNvSpPr txBox="1"/>
              <p:nvPr/>
            </p:nvSpPr>
            <p:spPr>
              <a:xfrm>
                <a:off x="468234" y="934002"/>
                <a:ext cx="148155" cy="94111"/>
              </a:xfrm>
              <a:prstGeom prst="rect">
                <a:avLst/>
              </a:prstGeom>
              <a:noFill/>
            </p:spPr>
            <p:txBody>
              <a:bodyPr wrap="none" lIns="0" tIns="0" rIns="0" bIns="0" anchor="t">
                <a:spAutoFit/>
              </a:bodyPr>
              <a:lstStyle/>
              <a:p>
                <a:pPr algn="l"/>
                <a:r>
                  <a:rPr sz="1008">
                    <a:solidFill>
                      <a:srgbClr val="000000"/>
                    </a:solidFill>
                    <a:latin typeface="Noto Sans SemiCondensed Light"/>
                  </a:rPr>
                  <a:t>8.6</a:t>
                </a:r>
              </a:p>
            </p:txBody>
          </p:sp>
        </p:grpSp>
      </p:grpSp>
      <p:grpSp>
        <p:nvGrpSpPr>
          <p:cNvPr id="30" name="Group 29">
            <a:extLst>
              <a:ext uri="{FF2B5EF4-FFF2-40B4-BE49-F238E27FC236}">
                <a16:creationId xmlns:a16="http://schemas.microsoft.com/office/drawing/2014/main" id="{4B7C85A7-9E01-9A4D-AA62-29460C4D2502}"/>
              </a:ext>
            </a:extLst>
          </p:cNvPr>
          <p:cNvGrpSpPr/>
          <p:nvPr/>
        </p:nvGrpSpPr>
        <p:grpSpPr>
          <a:xfrm>
            <a:off x="4035975" y="1094767"/>
            <a:ext cx="4999382" cy="3816626"/>
            <a:chOff x="120023" y="733820"/>
            <a:chExt cx="4999382" cy="3816626"/>
          </a:xfrm>
        </p:grpSpPr>
        <p:pic>
          <p:nvPicPr>
            <p:cNvPr id="31" name="Picture 30" descr="image.png">
              <a:extLst>
                <a:ext uri="{FF2B5EF4-FFF2-40B4-BE49-F238E27FC236}">
                  <a16:creationId xmlns:a16="http://schemas.microsoft.com/office/drawing/2014/main" id="{6B31C507-57BB-E545-91C3-923D4FAD10E8}"/>
                </a:ext>
              </a:extLst>
            </p:cNvPr>
            <p:cNvPicPr>
              <a:picLocks noChangeAspect="1"/>
            </p:cNvPicPr>
            <p:nvPr/>
          </p:nvPicPr>
          <p:blipFill>
            <a:blip r:embed="rId7"/>
            <a:stretch>
              <a:fillRect/>
            </a:stretch>
          </p:blipFill>
          <p:spPr>
            <a:xfrm>
              <a:off x="120023" y="733820"/>
              <a:ext cx="4999382" cy="3816626"/>
            </a:xfrm>
            <a:prstGeom prst="rect">
              <a:avLst/>
            </a:prstGeom>
          </p:spPr>
        </p:pic>
        <p:sp>
          <p:nvSpPr>
            <p:cNvPr id="32" name="Freeform 31">
              <a:extLst>
                <a:ext uri="{FF2B5EF4-FFF2-40B4-BE49-F238E27FC236}">
                  <a16:creationId xmlns:a16="http://schemas.microsoft.com/office/drawing/2014/main" id="{3115F076-F89D-0F4A-A128-5DB4AEF282D8}"/>
                </a:ext>
              </a:extLst>
            </p:cNvPr>
            <p:cNvSpPr/>
            <p:nvPr/>
          </p:nvSpPr>
          <p:spPr>
            <a:xfrm>
              <a:off x="741560" y="983386"/>
              <a:ext cx="2991679" cy="2991679"/>
            </a:xfrm>
            <a:custGeom>
              <a:avLst/>
              <a:gdLst/>
              <a:ahLst/>
              <a:cxnLst/>
              <a:rect l="l" t="t" r="r" b="b"/>
              <a:pathLst>
                <a:path w="2991679" h="2991679">
                  <a:moveTo>
                    <a:pt x="0" y="0"/>
                  </a:moveTo>
                  <a:lnTo>
                    <a:pt x="2991679" y="0"/>
                  </a:lnTo>
                  <a:lnTo>
                    <a:pt x="2991679" y="2991679"/>
                  </a:lnTo>
                  <a:lnTo>
                    <a:pt x="0" y="2991679"/>
                  </a:lnTo>
                  <a:close/>
                </a:path>
              </a:pathLst>
            </a:custGeom>
            <a:no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a:extLst>
                <a:ext uri="{FF2B5EF4-FFF2-40B4-BE49-F238E27FC236}">
                  <a16:creationId xmlns:a16="http://schemas.microsoft.com/office/drawing/2014/main" id="{A4DB33E5-E588-8946-A875-734E25BA8A4B}"/>
                </a:ext>
              </a:extLst>
            </p:cNvPr>
            <p:cNvSpPr txBox="1"/>
            <p:nvPr/>
          </p:nvSpPr>
          <p:spPr>
            <a:xfrm>
              <a:off x="1969043" y="4290322"/>
              <a:ext cx="544943" cy="156851"/>
            </a:xfrm>
            <a:prstGeom prst="rect">
              <a:avLst/>
            </a:prstGeom>
            <a:noFill/>
          </p:spPr>
          <p:txBody>
            <a:bodyPr wrap="none" lIns="0" tIns="0" rIns="0" bIns="0" anchor="t">
              <a:spAutoFit/>
            </a:bodyPr>
            <a:lstStyle/>
            <a:p>
              <a:pPr algn="l"/>
              <a:r>
                <a:rPr sz="1300">
                  <a:solidFill>
                    <a:srgbClr val="000000"/>
                  </a:solidFill>
                  <a:latin typeface="Noto Sans Light"/>
                </a:rPr>
                <a:t>umap_1</a:t>
              </a:r>
            </a:p>
          </p:txBody>
        </p:sp>
        <p:sp>
          <p:nvSpPr>
            <p:cNvPr id="34" name="TextBox 33">
              <a:extLst>
                <a:ext uri="{FF2B5EF4-FFF2-40B4-BE49-F238E27FC236}">
                  <a16:creationId xmlns:a16="http://schemas.microsoft.com/office/drawing/2014/main" id="{91806345-7671-1C48-9E19-7F99F7E5144F}"/>
                </a:ext>
              </a:extLst>
            </p:cNvPr>
            <p:cNvSpPr txBox="1"/>
            <p:nvPr/>
          </p:nvSpPr>
          <p:spPr>
            <a:xfrm rot="16200000">
              <a:off x="-26625" y="2391870"/>
              <a:ext cx="572742" cy="158560"/>
            </a:xfrm>
            <a:prstGeom prst="rect">
              <a:avLst/>
            </a:prstGeom>
            <a:noFill/>
          </p:spPr>
          <p:txBody>
            <a:bodyPr wrap="none" lIns="0" tIns="0" rIns="0" bIns="0" anchor="t">
              <a:spAutoFit/>
            </a:bodyPr>
            <a:lstStyle/>
            <a:p>
              <a:pPr algn="l"/>
              <a:r>
                <a:rPr sz="1300">
                  <a:solidFill>
                    <a:srgbClr val="000000"/>
                  </a:solidFill>
                  <a:latin typeface="Noto Sans Light"/>
                </a:rPr>
                <a:t>umap_2</a:t>
              </a:r>
            </a:p>
          </p:txBody>
        </p:sp>
        <p:sp>
          <p:nvSpPr>
            <p:cNvPr id="35" name="TextBox 34">
              <a:extLst>
                <a:ext uri="{FF2B5EF4-FFF2-40B4-BE49-F238E27FC236}">
                  <a16:creationId xmlns:a16="http://schemas.microsoft.com/office/drawing/2014/main" id="{08E6ACD1-9272-8447-8970-7457021DB2D5}"/>
                </a:ext>
              </a:extLst>
            </p:cNvPr>
            <p:cNvSpPr txBox="1"/>
            <p:nvPr/>
          </p:nvSpPr>
          <p:spPr>
            <a:xfrm>
              <a:off x="2053398" y="811161"/>
              <a:ext cx="336631" cy="200055"/>
            </a:xfrm>
            <a:prstGeom prst="rect">
              <a:avLst/>
            </a:prstGeom>
            <a:noFill/>
          </p:spPr>
          <p:txBody>
            <a:bodyPr wrap="none" lIns="0" tIns="0" rIns="0" bIns="0" anchor="t">
              <a:spAutoFit/>
            </a:bodyPr>
            <a:lstStyle/>
            <a:p>
              <a:pPr algn="l"/>
              <a:r>
                <a:rPr lang="en-US" sz="1300" b="1" dirty="0">
                  <a:solidFill>
                    <a:srgbClr val="000000"/>
                  </a:solidFill>
                  <a:latin typeface="Noto Sans Light"/>
                </a:rPr>
                <a:t>PHIV</a:t>
              </a:r>
              <a:endParaRPr sz="1300" b="1" dirty="0">
                <a:solidFill>
                  <a:srgbClr val="000000"/>
                </a:solidFill>
                <a:latin typeface="Noto Sans Light"/>
              </a:endParaRPr>
            </a:p>
          </p:txBody>
        </p:sp>
        <p:pic>
          <p:nvPicPr>
            <p:cNvPr id="36" name="Picture 35" descr="image.png">
              <a:extLst>
                <a:ext uri="{FF2B5EF4-FFF2-40B4-BE49-F238E27FC236}">
                  <a16:creationId xmlns:a16="http://schemas.microsoft.com/office/drawing/2014/main" id="{A98C83F7-8F4E-0748-8969-6972F3C15384}"/>
                </a:ext>
              </a:extLst>
            </p:cNvPr>
            <p:cNvPicPr>
              <a:picLocks noChangeAspect="1"/>
            </p:cNvPicPr>
            <p:nvPr/>
          </p:nvPicPr>
          <p:blipFill>
            <a:blip r:embed="rId5"/>
            <a:stretch>
              <a:fillRect/>
            </a:stretch>
          </p:blipFill>
          <p:spPr>
            <a:xfrm>
              <a:off x="746530" y="3980034"/>
              <a:ext cx="2971800" cy="298173"/>
            </a:xfrm>
            <a:prstGeom prst="rect">
              <a:avLst/>
            </a:prstGeom>
          </p:spPr>
        </p:pic>
        <p:grpSp>
          <p:nvGrpSpPr>
            <p:cNvPr id="37" name="Group 36">
              <a:extLst>
                <a:ext uri="{FF2B5EF4-FFF2-40B4-BE49-F238E27FC236}">
                  <a16:creationId xmlns:a16="http://schemas.microsoft.com/office/drawing/2014/main" id="{251335EF-CFFC-D240-91A7-94BCDC17E16C}"/>
                </a:ext>
              </a:extLst>
            </p:cNvPr>
            <p:cNvGrpSpPr/>
            <p:nvPr/>
          </p:nvGrpSpPr>
          <p:grpSpPr>
            <a:xfrm>
              <a:off x="657078" y="4104740"/>
              <a:ext cx="3114364" cy="93955"/>
              <a:chOff x="657078" y="4104740"/>
              <a:chExt cx="3114364" cy="93955"/>
            </a:xfrm>
          </p:grpSpPr>
          <p:sp>
            <p:nvSpPr>
              <p:cNvPr id="66" name="TextBox 65">
                <a:extLst>
                  <a:ext uri="{FF2B5EF4-FFF2-40B4-BE49-F238E27FC236}">
                    <a16:creationId xmlns:a16="http://schemas.microsoft.com/office/drawing/2014/main" id="{AB44637A-1DB1-CC40-B346-51DEFF027A94}"/>
                  </a:ext>
                </a:extLst>
              </p:cNvPr>
              <p:cNvSpPr txBox="1"/>
              <p:nvPr/>
            </p:nvSpPr>
            <p:spPr>
              <a:xfrm>
                <a:off x="657078" y="4106759"/>
                <a:ext cx="163685" cy="91936"/>
              </a:xfrm>
              <a:prstGeom prst="rect">
                <a:avLst/>
              </a:prstGeom>
              <a:noFill/>
            </p:spPr>
            <p:txBody>
              <a:bodyPr wrap="none" lIns="0" tIns="0" rIns="0" bIns="0" anchor="t">
                <a:spAutoFit/>
              </a:bodyPr>
              <a:lstStyle/>
              <a:p>
                <a:pPr algn="l"/>
                <a:r>
                  <a:rPr sz="1008">
                    <a:solidFill>
                      <a:srgbClr val="000000"/>
                    </a:solidFill>
                    <a:latin typeface="Noto Sans SemiCondensed Light"/>
                  </a:rPr>
                  <a:t>-14</a:t>
                </a:r>
              </a:p>
            </p:txBody>
          </p:sp>
          <p:sp>
            <p:nvSpPr>
              <p:cNvPr id="67" name="TextBox 66">
                <a:extLst>
                  <a:ext uri="{FF2B5EF4-FFF2-40B4-BE49-F238E27FC236}">
                    <a16:creationId xmlns:a16="http://schemas.microsoft.com/office/drawing/2014/main" id="{5A55CBF0-596B-4947-B1EF-7B1CD73E1703}"/>
                  </a:ext>
                </a:extLst>
              </p:cNvPr>
              <p:cNvSpPr txBox="1"/>
              <p:nvPr/>
            </p:nvSpPr>
            <p:spPr>
              <a:xfrm>
                <a:off x="1382634" y="4106137"/>
                <a:ext cx="187756" cy="92558"/>
              </a:xfrm>
              <a:prstGeom prst="rect">
                <a:avLst/>
              </a:prstGeom>
              <a:noFill/>
            </p:spPr>
            <p:txBody>
              <a:bodyPr wrap="none" lIns="0" tIns="0" rIns="0" bIns="0" anchor="t">
                <a:spAutoFit/>
              </a:bodyPr>
              <a:lstStyle/>
              <a:p>
                <a:pPr algn="l"/>
                <a:r>
                  <a:rPr sz="1008">
                    <a:solidFill>
                      <a:srgbClr val="000000"/>
                    </a:solidFill>
                    <a:latin typeface="Noto Sans SemiCondensed Light"/>
                  </a:rPr>
                  <a:t>-7.5</a:t>
                </a:r>
              </a:p>
            </p:txBody>
          </p:sp>
          <p:sp>
            <p:nvSpPr>
              <p:cNvPr id="68" name="TextBox 67">
                <a:extLst>
                  <a:ext uri="{FF2B5EF4-FFF2-40B4-BE49-F238E27FC236}">
                    <a16:creationId xmlns:a16="http://schemas.microsoft.com/office/drawing/2014/main" id="{83E16FC6-DAB2-464D-8EA6-5346F33CC1D3}"/>
                  </a:ext>
                </a:extLst>
              </p:cNvPr>
              <p:cNvSpPr txBox="1"/>
              <p:nvPr/>
            </p:nvSpPr>
            <p:spPr>
              <a:xfrm>
                <a:off x="2128069" y="4104740"/>
                <a:ext cx="187290" cy="93955"/>
              </a:xfrm>
              <a:prstGeom prst="rect">
                <a:avLst/>
              </a:prstGeom>
              <a:noFill/>
            </p:spPr>
            <p:txBody>
              <a:bodyPr wrap="none" lIns="0" tIns="0" rIns="0" bIns="0" anchor="t">
                <a:spAutoFit/>
              </a:bodyPr>
              <a:lstStyle/>
              <a:p>
                <a:pPr algn="l"/>
                <a:r>
                  <a:rPr sz="1008">
                    <a:solidFill>
                      <a:srgbClr val="000000"/>
                    </a:solidFill>
                    <a:latin typeface="Noto Sans SemiCondensed Light"/>
                  </a:rPr>
                  <a:t>-1.2</a:t>
                </a:r>
              </a:p>
            </p:txBody>
          </p:sp>
          <p:sp>
            <p:nvSpPr>
              <p:cNvPr id="69" name="TextBox 68">
                <a:extLst>
                  <a:ext uri="{FF2B5EF4-FFF2-40B4-BE49-F238E27FC236}">
                    <a16:creationId xmlns:a16="http://schemas.microsoft.com/office/drawing/2014/main" id="{6C6C2C98-E935-FD4E-9A7B-E757A03E24EA}"/>
                  </a:ext>
                </a:extLst>
              </p:cNvPr>
              <p:cNvSpPr txBox="1"/>
              <p:nvPr/>
            </p:nvSpPr>
            <p:spPr>
              <a:xfrm>
                <a:off x="2903321" y="4106137"/>
                <a:ext cx="127034" cy="92558"/>
              </a:xfrm>
              <a:prstGeom prst="rect">
                <a:avLst/>
              </a:prstGeom>
              <a:noFill/>
            </p:spPr>
            <p:txBody>
              <a:bodyPr wrap="none" lIns="0" tIns="0" rIns="0" bIns="0" anchor="t">
                <a:spAutoFit/>
              </a:bodyPr>
              <a:lstStyle/>
              <a:p>
                <a:pPr algn="l"/>
                <a:r>
                  <a:rPr sz="1008">
                    <a:solidFill>
                      <a:srgbClr val="000000"/>
                    </a:solidFill>
                    <a:latin typeface="Noto Sans SemiCondensed Light"/>
                  </a:rPr>
                  <a:t>5.1</a:t>
                </a:r>
              </a:p>
            </p:txBody>
          </p:sp>
          <p:sp>
            <p:nvSpPr>
              <p:cNvPr id="70" name="TextBox 69">
                <a:extLst>
                  <a:ext uri="{FF2B5EF4-FFF2-40B4-BE49-F238E27FC236}">
                    <a16:creationId xmlns:a16="http://schemas.microsoft.com/office/drawing/2014/main" id="{9D2000F1-5931-0C4F-92F9-8F08DA70CD41}"/>
                  </a:ext>
                </a:extLst>
              </p:cNvPr>
              <p:cNvSpPr txBox="1"/>
              <p:nvPr/>
            </p:nvSpPr>
            <p:spPr>
              <a:xfrm>
                <a:off x="3658695" y="4105982"/>
                <a:ext cx="112747" cy="92713"/>
              </a:xfrm>
              <a:prstGeom prst="rect">
                <a:avLst/>
              </a:prstGeom>
              <a:noFill/>
            </p:spPr>
            <p:txBody>
              <a:bodyPr wrap="none" lIns="0" tIns="0" rIns="0" bIns="0" anchor="t">
                <a:spAutoFit/>
              </a:bodyPr>
              <a:lstStyle/>
              <a:p>
                <a:pPr algn="l"/>
                <a:r>
                  <a:rPr sz="1008">
                    <a:solidFill>
                      <a:srgbClr val="000000"/>
                    </a:solidFill>
                    <a:latin typeface="Noto Sans SemiCondensed Light"/>
                  </a:rPr>
                  <a:t>12</a:t>
                </a:r>
              </a:p>
            </p:txBody>
          </p:sp>
        </p:grpSp>
        <p:pic>
          <p:nvPicPr>
            <p:cNvPr id="38" name="Picture 37" descr="image.png">
              <a:extLst>
                <a:ext uri="{FF2B5EF4-FFF2-40B4-BE49-F238E27FC236}">
                  <a16:creationId xmlns:a16="http://schemas.microsoft.com/office/drawing/2014/main" id="{B4D80E4D-5C62-5945-9CBC-684B23514B62}"/>
                </a:ext>
              </a:extLst>
            </p:cNvPr>
            <p:cNvPicPr>
              <a:picLocks noChangeAspect="1"/>
            </p:cNvPicPr>
            <p:nvPr/>
          </p:nvPicPr>
          <p:blipFill>
            <a:blip r:embed="rId6"/>
            <a:stretch>
              <a:fillRect/>
            </a:stretch>
          </p:blipFill>
          <p:spPr>
            <a:xfrm>
              <a:off x="438417" y="988356"/>
              <a:ext cx="298173" cy="2971800"/>
            </a:xfrm>
            <a:prstGeom prst="rect">
              <a:avLst/>
            </a:prstGeom>
          </p:spPr>
        </p:pic>
        <p:grpSp>
          <p:nvGrpSpPr>
            <p:cNvPr id="39" name="Group 38">
              <a:extLst>
                <a:ext uri="{FF2B5EF4-FFF2-40B4-BE49-F238E27FC236}">
                  <a16:creationId xmlns:a16="http://schemas.microsoft.com/office/drawing/2014/main" id="{280C5566-3D22-844A-A04B-8C3741DFFC87}"/>
                </a:ext>
              </a:extLst>
            </p:cNvPr>
            <p:cNvGrpSpPr/>
            <p:nvPr/>
          </p:nvGrpSpPr>
          <p:grpSpPr>
            <a:xfrm>
              <a:off x="428478" y="934002"/>
              <a:ext cx="188532" cy="3065911"/>
              <a:chOff x="428478" y="934002"/>
              <a:chExt cx="188532" cy="3065911"/>
            </a:xfrm>
          </p:grpSpPr>
          <p:sp>
            <p:nvSpPr>
              <p:cNvPr id="61" name="TextBox 60">
                <a:extLst>
                  <a:ext uri="{FF2B5EF4-FFF2-40B4-BE49-F238E27FC236}">
                    <a16:creationId xmlns:a16="http://schemas.microsoft.com/office/drawing/2014/main" id="{A836F068-01EC-064A-BB1D-4E739BF65D23}"/>
                  </a:ext>
                </a:extLst>
              </p:cNvPr>
              <p:cNvSpPr txBox="1"/>
              <p:nvPr/>
            </p:nvSpPr>
            <p:spPr>
              <a:xfrm>
                <a:off x="468234" y="3908598"/>
                <a:ext cx="139613" cy="91315"/>
              </a:xfrm>
              <a:prstGeom prst="rect">
                <a:avLst/>
              </a:prstGeom>
              <a:noFill/>
            </p:spPr>
            <p:txBody>
              <a:bodyPr wrap="none" lIns="0" tIns="0" rIns="0" bIns="0" anchor="t">
                <a:spAutoFit/>
              </a:bodyPr>
              <a:lstStyle/>
              <a:p>
                <a:pPr algn="l"/>
                <a:r>
                  <a:rPr sz="1008">
                    <a:solidFill>
                      <a:srgbClr val="000000"/>
                    </a:solidFill>
                    <a:latin typeface="Noto Sans SemiCondensed Light"/>
                  </a:rPr>
                  <a:t>-11</a:t>
                </a:r>
              </a:p>
            </p:txBody>
          </p:sp>
          <p:sp>
            <p:nvSpPr>
              <p:cNvPr id="62" name="TextBox 61">
                <a:extLst>
                  <a:ext uri="{FF2B5EF4-FFF2-40B4-BE49-F238E27FC236}">
                    <a16:creationId xmlns:a16="http://schemas.microsoft.com/office/drawing/2014/main" id="{E9B8E482-C1FF-8B4F-AE9D-397936FF0225}"/>
                  </a:ext>
                </a:extLst>
              </p:cNvPr>
              <p:cNvSpPr txBox="1"/>
              <p:nvPr/>
            </p:nvSpPr>
            <p:spPr>
              <a:xfrm>
                <a:off x="428478" y="3170306"/>
                <a:ext cx="188222" cy="94111"/>
              </a:xfrm>
              <a:prstGeom prst="rect">
                <a:avLst/>
              </a:prstGeom>
              <a:noFill/>
            </p:spPr>
            <p:txBody>
              <a:bodyPr wrap="none" lIns="0" tIns="0" rIns="0" bIns="0" anchor="t">
                <a:spAutoFit/>
              </a:bodyPr>
              <a:lstStyle/>
              <a:p>
                <a:pPr algn="l"/>
                <a:r>
                  <a:rPr sz="1008">
                    <a:solidFill>
                      <a:srgbClr val="000000"/>
                    </a:solidFill>
                    <a:latin typeface="Noto Sans SemiCondensed Light"/>
                  </a:rPr>
                  <a:t>-6.0</a:t>
                </a:r>
              </a:p>
            </p:txBody>
          </p:sp>
          <p:sp>
            <p:nvSpPr>
              <p:cNvPr id="63" name="TextBox 62">
                <a:extLst>
                  <a:ext uri="{FF2B5EF4-FFF2-40B4-BE49-F238E27FC236}">
                    <a16:creationId xmlns:a16="http://schemas.microsoft.com/office/drawing/2014/main" id="{B8698270-CAF5-8944-83B1-C115D969014A}"/>
                  </a:ext>
                </a:extLst>
              </p:cNvPr>
              <p:cNvSpPr txBox="1"/>
              <p:nvPr/>
            </p:nvSpPr>
            <p:spPr>
              <a:xfrm>
                <a:off x="438417" y="2426424"/>
                <a:ext cx="168965" cy="92558"/>
              </a:xfrm>
              <a:prstGeom prst="rect">
                <a:avLst/>
              </a:prstGeom>
              <a:noFill/>
            </p:spPr>
            <p:txBody>
              <a:bodyPr wrap="none" lIns="0" tIns="0" rIns="0" bIns="0" anchor="t">
                <a:spAutoFit/>
              </a:bodyPr>
              <a:lstStyle/>
              <a:p>
                <a:pPr algn="l"/>
                <a:r>
                  <a:rPr sz="1008">
                    <a:solidFill>
                      <a:srgbClr val="000000"/>
                    </a:solidFill>
                    <a:latin typeface="Noto Sans SemiCondensed Light"/>
                  </a:rPr>
                  <a:t>-1.1</a:t>
                </a:r>
              </a:p>
            </p:txBody>
          </p:sp>
          <p:sp>
            <p:nvSpPr>
              <p:cNvPr id="64" name="TextBox 63">
                <a:extLst>
                  <a:ext uri="{FF2B5EF4-FFF2-40B4-BE49-F238E27FC236}">
                    <a16:creationId xmlns:a16="http://schemas.microsoft.com/office/drawing/2014/main" id="{441CE3AA-D6C8-F945-9F06-EBECDC809B2E}"/>
                  </a:ext>
                </a:extLst>
              </p:cNvPr>
              <p:cNvSpPr txBox="1"/>
              <p:nvPr/>
            </p:nvSpPr>
            <p:spPr>
              <a:xfrm>
                <a:off x="468234" y="1679592"/>
                <a:ext cx="148776" cy="93955"/>
              </a:xfrm>
              <a:prstGeom prst="rect">
                <a:avLst/>
              </a:prstGeom>
              <a:noFill/>
            </p:spPr>
            <p:txBody>
              <a:bodyPr wrap="none" lIns="0" tIns="0" rIns="0" bIns="0" anchor="t">
                <a:spAutoFit/>
              </a:bodyPr>
              <a:lstStyle/>
              <a:p>
                <a:pPr algn="l"/>
                <a:r>
                  <a:rPr sz="1008">
                    <a:solidFill>
                      <a:srgbClr val="000000"/>
                    </a:solidFill>
                    <a:latin typeface="Noto Sans SemiCondensed Light"/>
                  </a:rPr>
                  <a:t>3.8</a:t>
                </a:r>
              </a:p>
            </p:txBody>
          </p:sp>
          <p:sp>
            <p:nvSpPr>
              <p:cNvPr id="65" name="TextBox 64">
                <a:extLst>
                  <a:ext uri="{FF2B5EF4-FFF2-40B4-BE49-F238E27FC236}">
                    <a16:creationId xmlns:a16="http://schemas.microsoft.com/office/drawing/2014/main" id="{7826B785-6E86-2E42-8E8B-BC9FE5A47C71}"/>
                  </a:ext>
                </a:extLst>
              </p:cNvPr>
              <p:cNvSpPr txBox="1"/>
              <p:nvPr/>
            </p:nvSpPr>
            <p:spPr>
              <a:xfrm>
                <a:off x="468234" y="934002"/>
                <a:ext cx="148155" cy="94111"/>
              </a:xfrm>
              <a:prstGeom prst="rect">
                <a:avLst/>
              </a:prstGeom>
              <a:noFill/>
            </p:spPr>
            <p:txBody>
              <a:bodyPr wrap="none" lIns="0" tIns="0" rIns="0" bIns="0" anchor="t">
                <a:spAutoFit/>
              </a:bodyPr>
              <a:lstStyle/>
              <a:p>
                <a:pPr algn="l"/>
                <a:r>
                  <a:rPr sz="1008">
                    <a:solidFill>
                      <a:srgbClr val="000000"/>
                    </a:solidFill>
                    <a:latin typeface="Noto Sans SemiCondensed Light"/>
                  </a:rPr>
                  <a:t>8.6</a:t>
                </a:r>
              </a:p>
            </p:txBody>
          </p:sp>
        </p:grpSp>
        <p:grpSp>
          <p:nvGrpSpPr>
            <p:cNvPr id="40" name="Group 39">
              <a:extLst>
                <a:ext uri="{FF2B5EF4-FFF2-40B4-BE49-F238E27FC236}">
                  <a16:creationId xmlns:a16="http://schemas.microsoft.com/office/drawing/2014/main" id="{DB208E5A-E13F-854F-B59E-18BC9ACFB318}"/>
                </a:ext>
              </a:extLst>
            </p:cNvPr>
            <p:cNvGrpSpPr/>
            <p:nvPr/>
          </p:nvGrpSpPr>
          <p:grpSpPr>
            <a:xfrm>
              <a:off x="3847539" y="1039916"/>
              <a:ext cx="987143" cy="1696408"/>
              <a:chOff x="3847539" y="1039916"/>
              <a:chExt cx="987143" cy="1696408"/>
            </a:xfrm>
          </p:grpSpPr>
          <p:sp>
            <p:nvSpPr>
              <p:cNvPr id="41" name="Rectangle 40">
                <a:extLst>
                  <a:ext uri="{FF2B5EF4-FFF2-40B4-BE49-F238E27FC236}">
                    <a16:creationId xmlns:a16="http://schemas.microsoft.com/office/drawing/2014/main" id="{4107EBBA-9B58-2141-8EF3-65C951080C7B}"/>
                  </a:ext>
                </a:extLst>
              </p:cNvPr>
              <p:cNvSpPr/>
              <p:nvPr/>
            </p:nvSpPr>
            <p:spPr>
              <a:xfrm>
                <a:off x="3847539" y="1047991"/>
                <a:ext cx="238539" cy="129209"/>
              </a:xfrm>
              <a:prstGeom prst="rect">
                <a:avLst/>
              </a:prstGeom>
              <a:solidFill>
                <a:srgbClr val="1F77B3"/>
              </a:solid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a:extLst>
                  <a:ext uri="{FF2B5EF4-FFF2-40B4-BE49-F238E27FC236}">
                    <a16:creationId xmlns:a16="http://schemas.microsoft.com/office/drawing/2014/main" id="{89C186D3-8724-AD47-9F5A-C9E5A80940A7}"/>
                  </a:ext>
                </a:extLst>
              </p:cNvPr>
              <p:cNvSpPr txBox="1"/>
              <p:nvPr/>
            </p:nvSpPr>
            <p:spPr>
              <a:xfrm>
                <a:off x="4135773" y="1039916"/>
                <a:ext cx="698909" cy="184666"/>
              </a:xfrm>
              <a:prstGeom prst="rect">
                <a:avLst/>
              </a:prstGeom>
              <a:noFill/>
            </p:spPr>
            <p:txBody>
              <a:bodyPr wrap="none" lIns="0" tIns="0" rIns="0" bIns="0" anchor="t">
                <a:spAutoFit/>
              </a:bodyPr>
              <a:lstStyle/>
              <a:p>
                <a:pPr algn="l"/>
                <a:r>
                  <a:rPr sz="1200" dirty="0">
                    <a:solidFill>
                      <a:srgbClr val="000000"/>
                    </a:solidFill>
                    <a:latin typeface="Noto Sans Regular"/>
                  </a:rPr>
                  <a:t> cluster01</a:t>
                </a:r>
              </a:p>
            </p:txBody>
          </p:sp>
          <p:sp>
            <p:nvSpPr>
              <p:cNvPr id="43" name="Rectangle 42">
                <a:extLst>
                  <a:ext uri="{FF2B5EF4-FFF2-40B4-BE49-F238E27FC236}">
                    <a16:creationId xmlns:a16="http://schemas.microsoft.com/office/drawing/2014/main" id="{72A74DC8-2442-7D46-9400-F1E353093002}"/>
                  </a:ext>
                </a:extLst>
              </p:cNvPr>
              <p:cNvSpPr/>
              <p:nvPr/>
            </p:nvSpPr>
            <p:spPr>
              <a:xfrm>
                <a:off x="3847539" y="1215962"/>
                <a:ext cx="238539" cy="129209"/>
              </a:xfrm>
              <a:prstGeom prst="rect">
                <a:avLst/>
              </a:prstGeom>
              <a:solidFill>
                <a:srgbClr val="FF7E0E"/>
              </a:solid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a:extLst>
                  <a:ext uri="{FF2B5EF4-FFF2-40B4-BE49-F238E27FC236}">
                    <a16:creationId xmlns:a16="http://schemas.microsoft.com/office/drawing/2014/main" id="{004D05D8-AFB6-D94A-B531-7AE2D7032C25}"/>
                  </a:ext>
                </a:extLst>
              </p:cNvPr>
              <p:cNvSpPr txBox="1"/>
              <p:nvPr/>
            </p:nvSpPr>
            <p:spPr>
              <a:xfrm>
                <a:off x="4135773" y="1207888"/>
                <a:ext cx="698909" cy="184666"/>
              </a:xfrm>
              <a:prstGeom prst="rect">
                <a:avLst/>
              </a:prstGeom>
              <a:noFill/>
            </p:spPr>
            <p:txBody>
              <a:bodyPr wrap="none" lIns="0" tIns="0" rIns="0" bIns="0" anchor="t">
                <a:spAutoFit/>
              </a:bodyPr>
              <a:lstStyle/>
              <a:p>
                <a:pPr algn="l"/>
                <a:r>
                  <a:rPr sz="1200" dirty="0">
                    <a:solidFill>
                      <a:srgbClr val="000000"/>
                    </a:solidFill>
                    <a:latin typeface="Noto Sans Regular"/>
                  </a:rPr>
                  <a:t> cluster02</a:t>
                </a:r>
              </a:p>
            </p:txBody>
          </p:sp>
          <p:sp>
            <p:nvSpPr>
              <p:cNvPr id="45" name="Rectangle 44">
                <a:extLst>
                  <a:ext uri="{FF2B5EF4-FFF2-40B4-BE49-F238E27FC236}">
                    <a16:creationId xmlns:a16="http://schemas.microsoft.com/office/drawing/2014/main" id="{7D70A91B-6E5B-A349-846D-BFF47DFF32C3}"/>
                  </a:ext>
                </a:extLst>
              </p:cNvPr>
              <p:cNvSpPr/>
              <p:nvPr/>
            </p:nvSpPr>
            <p:spPr>
              <a:xfrm>
                <a:off x="3847539" y="1383933"/>
                <a:ext cx="238539" cy="129209"/>
              </a:xfrm>
              <a:prstGeom prst="rect">
                <a:avLst/>
              </a:prstGeom>
              <a:solidFill>
                <a:srgbClr val="2BA02B"/>
              </a:solid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a:extLst>
                  <a:ext uri="{FF2B5EF4-FFF2-40B4-BE49-F238E27FC236}">
                    <a16:creationId xmlns:a16="http://schemas.microsoft.com/office/drawing/2014/main" id="{87A2CED0-43C3-BF45-8A7E-9A2253630AA6}"/>
                  </a:ext>
                </a:extLst>
              </p:cNvPr>
              <p:cNvSpPr txBox="1"/>
              <p:nvPr/>
            </p:nvSpPr>
            <p:spPr>
              <a:xfrm>
                <a:off x="4135773" y="1375859"/>
                <a:ext cx="698909" cy="184666"/>
              </a:xfrm>
              <a:prstGeom prst="rect">
                <a:avLst/>
              </a:prstGeom>
              <a:noFill/>
            </p:spPr>
            <p:txBody>
              <a:bodyPr wrap="none" lIns="0" tIns="0" rIns="0" bIns="0" anchor="t">
                <a:spAutoFit/>
              </a:bodyPr>
              <a:lstStyle/>
              <a:p>
                <a:pPr algn="l"/>
                <a:r>
                  <a:rPr sz="1200" dirty="0">
                    <a:solidFill>
                      <a:srgbClr val="000000"/>
                    </a:solidFill>
                    <a:latin typeface="Noto Sans Regular"/>
                  </a:rPr>
                  <a:t> cluster03</a:t>
                </a:r>
              </a:p>
            </p:txBody>
          </p:sp>
          <p:sp>
            <p:nvSpPr>
              <p:cNvPr id="47" name="Rectangle 46">
                <a:extLst>
                  <a:ext uri="{FF2B5EF4-FFF2-40B4-BE49-F238E27FC236}">
                    <a16:creationId xmlns:a16="http://schemas.microsoft.com/office/drawing/2014/main" id="{55C1167F-2103-BC41-97E1-D488D684B1BA}"/>
                  </a:ext>
                </a:extLst>
              </p:cNvPr>
              <p:cNvSpPr/>
              <p:nvPr/>
            </p:nvSpPr>
            <p:spPr>
              <a:xfrm>
                <a:off x="3847539" y="1551905"/>
                <a:ext cx="238539" cy="129208"/>
              </a:xfrm>
              <a:prstGeom prst="rect">
                <a:avLst/>
              </a:prstGeom>
              <a:solidFill>
                <a:srgbClr val="D62628"/>
              </a:solid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a:extLst>
                  <a:ext uri="{FF2B5EF4-FFF2-40B4-BE49-F238E27FC236}">
                    <a16:creationId xmlns:a16="http://schemas.microsoft.com/office/drawing/2014/main" id="{EBC637E9-3EDA-934A-9CF2-30F787E17E3C}"/>
                  </a:ext>
                </a:extLst>
              </p:cNvPr>
              <p:cNvSpPr txBox="1"/>
              <p:nvPr/>
            </p:nvSpPr>
            <p:spPr>
              <a:xfrm>
                <a:off x="4135773" y="1543830"/>
                <a:ext cx="698909" cy="184666"/>
              </a:xfrm>
              <a:prstGeom prst="rect">
                <a:avLst/>
              </a:prstGeom>
              <a:noFill/>
            </p:spPr>
            <p:txBody>
              <a:bodyPr wrap="none" lIns="0" tIns="0" rIns="0" bIns="0" anchor="t">
                <a:spAutoFit/>
              </a:bodyPr>
              <a:lstStyle/>
              <a:p>
                <a:pPr algn="l"/>
                <a:r>
                  <a:rPr sz="1200" dirty="0">
                    <a:solidFill>
                      <a:srgbClr val="000000"/>
                    </a:solidFill>
                    <a:latin typeface="Noto Sans Regular"/>
                  </a:rPr>
                  <a:t> cluster04</a:t>
                </a:r>
              </a:p>
            </p:txBody>
          </p:sp>
          <p:sp>
            <p:nvSpPr>
              <p:cNvPr id="49" name="Rectangle 48">
                <a:extLst>
                  <a:ext uri="{FF2B5EF4-FFF2-40B4-BE49-F238E27FC236}">
                    <a16:creationId xmlns:a16="http://schemas.microsoft.com/office/drawing/2014/main" id="{B58F7CFB-3890-8C49-870B-F2A69E5E6C14}"/>
                  </a:ext>
                </a:extLst>
              </p:cNvPr>
              <p:cNvSpPr/>
              <p:nvPr/>
            </p:nvSpPr>
            <p:spPr>
              <a:xfrm>
                <a:off x="3847539" y="1719876"/>
                <a:ext cx="238539" cy="129209"/>
              </a:xfrm>
              <a:prstGeom prst="rect">
                <a:avLst/>
              </a:prstGeom>
              <a:solidFill>
                <a:srgbClr val="9367BC"/>
              </a:solid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a:extLst>
                  <a:ext uri="{FF2B5EF4-FFF2-40B4-BE49-F238E27FC236}">
                    <a16:creationId xmlns:a16="http://schemas.microsoft.com/office/drawing/2014/main" id="{FF96B226-A19B-DB4F-AE78-45CC51EEF673}"/>
                  </a:ext>
                </a:extLst>
              </p:cNvPr>
              <p:cNvSpPr txBox="1"/>
              <p:nvPr/>
            </p:nvSpPr>
            <p:spPr>
              <a:xfrm>
                <a:off x="4135773" y="1711801"/>
                <a:ext cx="698909" cy="184666"/>
              </a:xfrm>
              <a:prstGeom prst="rect">
                <a:avLst/>
              </a:prstGeom>
              <a:noFill/>
            </p:spPr>
            <p:txBody>
              <a:bodyPr wrap="none" lIns="0" tIns="0" rIns="0" bIns="0" anchor="t">
                <a:spAutoFit/>
              </a:bodyPr>
              <a:lstStyle/>
              <a:p>
                <a:pPr algn="l"/>
                <a:r>
                  <a:rPr sz="1200" dirty="0">
                    <a:solidFill>
                      <a:srgbClr val="000000"/>
                    </a:solidFill>
                    <a:latin typeface="Noto Sans Regular"/>
                  </a:rPr>
                  <a:t> cluster05</a:t>
                </a:r>
              </a:p>
            </p:txBody>
          </p:sp>
          <p:sp>
            <p:nvSpPr>
              <p:cNvPr id="51" name="Rectangle 50">
                <a:extLst>
                  <a:ext uri="{FF2B5EF4-FFF2-40B4-BE49-F238E27FC236}">
                    <a16:creationId xmlns:a16="http://schemas.microsoft.com/office/drawing/2014/main" id="{04FCB073-9C31-554E-A384-F86F4DA0DF34}"/>
                  </a:ext>
                </a:extLst>
              </p:cNvPr>
              <p:cNvSpPr/>
              <p:nvPr/>
            </p:nvSpPr>
            <p:spPr>
              <a:xfrm>
                <a:off x="3847539" y="1887847"/>
                <a:ext cx="238539" cy="129209"/>
              </a:xfrm>
              <a:prstGeom prst="rect">
                <a:avLst/>
              </a:prstGeom>
              <a:solidFill>
                <a:srgbClr val="8C564B"/>
              </a:solid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TextBox 51">
                <a:extLst>
                  <a:ext uri="{FF2B5EF4-FFF2-40B4-BE49-F238E27FC236}">
                    <a16:creationId xmlns:a16="http://schemas.microsoft.com/office/drawing/2014/main" id="{E6542339-08B0-EC4D-BD47-7D18DD59BFC4}"/>
                  </a:ext>
                </a:extLst>
              </p:cNvPr>
              <p:cNvSpPr txBox="1"/>
              <p:nvPr/>
            </p:nvSpPr>
            <p:spPr>
              <a:xfrm>
                <a:off x="4135773" y="1879773"/>
                <a:ext cx="698909" cy="184666"/>
              </a:xfrm>
              <a:prstGeom prst="rect">
                <a:avLst/>
              </a:prstGeom>
              <a:noFill/>
            </p:spPr>
            <p:txBody>
              <a:bodyPr wrap="none" lIns="0" tIns="0" rIns="0" bIns="0" anchor="t">
                <a:spAutoFit/>
              </a:bodyPr>
              <a:lstStyle/>
              <a:p>
                <a:pPr algn="l"/>
                <a:r>
                  <a:rPr sz="1200" dirty="0">
                    <a:solidFill>
                      <a:srgbClr val="000000"/>
                    </a:solidFill>
                    <a:latin typeface="Noto Sans Regular"/>
                  </a:rPr>
                  <a:t> cluster06</a:t>
                </a:r>
              </a:p>
            </p:txBody>
          </p:sp>
          <p:sp>
            <p:nvSpPr>
              <p:cNvPr id="53" name="Rectangle 52">
                <a:extLst>
                  <a:ext uri="{FF2B5EF4-FFF2-40B4-BE49-F238E27FC236}">
                    <a16:creationId xmlns:a16="http://schemas.microsoft.com/office/drawing/2014/main" id="{F971BEDD-6FC1-6F40-8598-A215A2C8391D}"/>
                  </a:ext>
                </a:extLst>
              </p:cNvPr>
              <p:cNvSpPr/>
              <p:nvPr/>
            </p:nvSpPr>
            <p:spPr>
              <a:xfrm>
                <a:off x="3847539" y="2055819"/>
                <a:ext cx="238539" cy="129208"/>
              </a:xfrm>
              <a:prstGeom prst="rect">
                <a:avLst/>
              </a:prstGeom>
              <a:solidFill>
                <a:srgbClr val="E277C1"/>
              </a:solid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a:extLst>
                  <a:ext uri="{FF2B5EF4-FFF2-40B4-BE49-F238E27FC236}">
                    <a16:creationId xmlns:a16="http://schemas.microsoft.com/office/drawing/2014/main" id="{91E55DEB-D9BD-FE47-8A18-FB9B1936A794}"/>
                  </a:ext>
                </a:extLst>
              </p:cNvPr>
              <p:cNvSpPr txBox="1"/>
              <p:nvPr/>
            </p:nvSpPr>
            <p:spPr>
              <a:xfrm>
                <a:off x="4135773" y="2047744"/>
                <a:ext cx="698909" cy="184666"/>
              </a:xfrm>
              <a:prstGeom prst="rect">
                <a:avLst/>
              </a:prstGeom>
              <a:noFill/>
            </p:spPr>
            <p:txBody>
              <a:bodyPr wrap="none" lIns="0" tIns="0" rIns="0" bIns="0" anchor="t">
                <a:spAutoFit/>
              </a:bodyPr>
              <a:lstStyle/>
              <a:p>
                <a:pPr algn="l"/>
                <a:r>
                  <a:rPr sz="1200" dirty="0">
                    <a:solidFill>
                      <a:srgbClr val="000000"/>
                    </a:solidFill>
                    <a:latin typeface="Noto Sans Regular"/>
                  </a:rPr>
                  <a:t> cluster07</a:t>
                </a:r>
              </a:p>
            </p:txBody>
          </p:sp>
          <p:sp>
            <p:nvSpPr>
              <p:cNvPr id="55" name="Rectangle 54">
                <a:extLst>
                  <a:ext uri="{FF2B5EF4-FFF2-40B4-BE49-F238E27FC236}">
                    <a16:creationId xmlns:a16="http://schemas.microsoft.com/office/drawing/2014/main" id="{1831FD08-AC5F-A945-979D-6EE3FBBBF4E5}"/>
                  </a:ext>
                </a:extLst>
              </p:cNvPr>
              <p:cNvSpPr/>
              <p:nvPr/>
            </p:nvSpPr>
            <p:spPr>
              <a:xfrm>
                <a:off x="3847539" y="2223790"/>
                <a:ext cx="238539" cy="129209"/>
              </a:xfrm>
              <a:prstGeom prst="rect">
                <a:avLst/>
              </a:prstGeom>
              <a:solidFill>
                <a:srgbClr val="7E7E7E"/>
              </a:solid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TextBox 55">
                <a:extLst>
                  <a:ext uri="{FF2B5EF4-FFF2-40B4-BE49-F238E27FC236}">
                    <a16:creationId xmlns:a16="http://schemas.microsoft.com/office/drawing/2014/main" id="{2CB33580-A7CF-0944-B6C8-3D386FE0F84C}"/>
                  </a:ext>
                </a:extLst>
              </p:cNvPr>
              <p:cNvSpPr txBox="1"/>
              <p:nvPr/>
            </p:nvSpPr>
            <p:spPr>
              <a:xfrm>
                <a:off x="4135773" y="2215715"/>
                <a:ext cx="698909" cy="184666"/>
              </a:xfrm>
              <a:prstGeom prst="rect">
                <a:avLst/>
              </a:prstGeom>
              <a:noFill/>
            </p:spPr>
            <p:txBody>
              <a:bodyPr wrap="none" lIns="0" tIns="0" rIns="0" bIns="0" anchor="t">
                <a:spAutoFit/>
              </a:bodyPr>
              <a:lstStyle/>
              <a:p>
                <a:pPr algn="l"/>
                <a:r>
                  <a:rPr sz="1200" dirty="0">
                    <a:solidFill>
                      <a:srgbClr val="000000"/>
                    </a:solidFill>
                    <a:latin typeface="Noto Sans Regular"/>
                  </a:rPr>
                  <a:t> cluster08</a:t>
                </a:r>
              </a:p>
            </p:txBody>
          </p:sp>
          <p:sp>
            <p:nvSpPr>
              <p:cNvPr id="57" name="Rectangle 56">
                <a:extLst>
                  <a:ext uri="{FF2B5EF4-FFF2-40B4-BE49-F238E27FC236}">
                    <a16:creationId xmlns:a16="http://schemas.microsoft.com/office/drawing/2014/main" id="{3D9BA3D8-A818-4B40-99E5-B0292708791F}"/>
                  </a:ext>
                </a:extLst>
              </p:cNvPr>
              <p:cNvSpPr/>
              <p:nvPr/>
            </p:nvSpPr>
            <p:spPr>
              <a:xfrm>
                <a:off x="3847539" y="2391761"/>
                <a:ext cx="238539" cy="129209"/>
              </a:xfrm>
              <a:prstGeom prst="rect">
                <a:avLst/>
              </a:prstGeom>
              <a:solidFill>
                <a:srgbClr val="BCBC21"/>
              </a:solid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TextBox 57">
                <a:extLst>
                  <a:ext uri="{FF2B5EF4-FFF2-40B4-BE49-F238E27FC236}">
                    <a16:creationId xmlns:a16="http://schemas.microsoft.com/office/drawing/2014/main" id="{86506030-4110-564C-ABA8-9D1209AC5F6C}"/>
                  </a:ext>
                </a:extLst>
              </p:cNvPr>
              <p:cNvSpPr txBox="1"/>
              <p:nvPr/>
            </p:nvSpPr>
            <p:spPr>
              <a:xfrm>
                <a:off x="4135773" y="2383687"/>
                <a:ext cx="698909" cy="184666"/>
              </a:xfrm>
              <a:prstGeom prst="rect">
                <a:avLst/>
              </a:prstGeom>
              <a:noFill/>
            </p:spPr>
            <p:txBody>
              <a:bodyPr wrap="none" lIns="0" tIns="0" rIns="0" bIns="0" anchor="t">
                <a:spAutoFit/>
              </a:bodyPr>
              <a:lstStyle/>
              <a:p>
                <a:pPr algn="l"/>
                <a:r>
                  <a:rPr sz="1200" dirty="0">
                    <a:solidFill>
                      <a:srgbClr val="000000"/>
                    </a:solidFill>
                    <a:latin typeface="Noto Sans Regular"/>
                  </a:rPr>
                  <a:t> cluster09</a:t>
                </a:r>
              </a:p>
            </p:txBody>
          </p:sp>
          <p:sp>
            <p:nvSpPr>
              <p:cNvPr id="59" name="Rectangle 58">
                <a:extLst>
                  <a:ext uri="{FF2B5EF4-FFF2-40B4-BE49-F238E27FC236}">
                    <a16:creationId xmlns:a16="http://schemas.microsoft.com/office/drawing/2014/main" id="{5855B937-75EB-CE43-A5F6-21CFBB7F7D67}"/>
                  </a:ext>
                </a:extLst>
              </p:cNvPr>
              <p:cNvSpPr/>
              <p:nvPr/>
            </p:nvSpPr>
            <p:spPr>
              <a:xfrm>
                <a:off x="3847539" y="2559733"/>
                <a:ext cx="238539" cy="129208"/>
              </a:xfrm>
              <a:prstGeom prst="rect">
                <a:avLst/>
              </a:prstGeom>
              <a:solidFill>
                <a:srgbClr val="16BDCF"/>
              </a:solidFill>
              <a:ln w="9939">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TextBox 59">
                <a:extLst>
                  <a:ext uri="{FF2B5EF4-FFF2-40B4-BE49-F238E27FC236}">
                    <a16:creationId xmlns:a16="http://schemas.microsoft.com/office/drawing/2014/main" id="{F50496E6-2E1D-454B-935C-F4082BDD871F}"/>
                  </a:ext>
                </a:extLst>
              </p:cNvPr>
              <p:cNvSpPr txBox="1"/>
              <p:nvPr/>
            </p:nvSpPr>
            <p:spPr>
              <a:xfrm>
                <a:off x="4135773" y="2551658"/>
                <a:ext cx="698909" cy="184666"/>
              </a:xfrm>
              <a:prstGeom prst="rect">
                <a:avLst/>
              </a:prstGeom>
              <a:noFill/>
            </p:spPr>
            <p:txBody>
              <a:bodyPr wrap="none" lIns="0" tIns="0" rIns="0" bIns="0" anchor="t">
                <a:spAutoFit/>
              </a:bodyPr>
              <a:lstStyle/>
              <a:p>
                <a:pPr algn="l"/>
                <a:r>
                  <a:rPr lang="en-US" sz="1200" dirty="0">
                    <a:solidFill>
                      <a:srgbClr val="000000"/>
                    </a:solidFill>
                    <a:latin typeface="Noto Sans Regular"/>
                  </a:rPr>
                  <a:t> </a:t>
                </a:r>
                <a:r>
                  <a:rPr sz="1200" dirty="0">
                    <a:solidFill>
                      <a:srgbClr val="000000"/>
                    </a:solidFill>
                    <a:latin typeface="Noto Sans Regular"/>
                  </a:rPr>
                  <a:t>cluster10</a:t>
                </a:r>
              </a:p>
            </p:txBody>
          </p:sp>
        </p:grpSp>
      </p:grpSp>
      <p:pic>
        <p:nvPicPr>
          <p:cNvPr id="75" name="Picture 74">
            <a:extLst>
              <a:ext uri="{FF2B5EF4-FFF2-40B4-BE49-F238E27FC236}">
                <a16:creationId xmlns:a16="http://schemas.microsoft.com/office/drawing/2014/main" id="{5DA2051C-220F-2B45-A7CD-B92B6DA5980C}"/>
              </a:ext>
            </a:extLst>
          </p:cNvPr>
          <p:cNvPicPr>
            <a:picLocks noChangeAspect="1"/>
          </p:cNvPicPr>
          <p:nvPr/>
        </p:nvPicPr>
        <p:blipFill>
          <a:blip r:embed="rId8"/>
          <a:stretch>
            <a:fillRect/>
          </a:stretch>
        </p:blipFill>
        <p:spPr>
          <a:xfrm>
            <a:off x="10383377" y="5777788"/>
            <a:ext cx="1808623" cy="1047618"/>
          </a:xfrm>
          <a:prstGeom prst="rect">
            <a:avLst/>
          </a:prstGeom>
        </p:spPr>
      </p:pic>
    </p:spTree>
    <p:extLst>
      <p:ext uri="{BB962C8B-B14F-4D97-AF65-F5344CB8AC3E}">
        <p14:creationId xmlns:p14="http://schemas.microsoft.com/office/powerpoint/2010/main" val="2688188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F0FC9B-7D29-8228-57F3-48A7FC2711EA}"/>
              </a:ext>
            </a:extLst>
          </p:cNvPr>
          <p:cNvPicPr>
            <a:picLocks noChangeAspect="1"/>
          </p:cNvPicPr>
          <p:nvPr/>
        </p:nvPicPr>
        <p:blipFill>
          <a:blip r:embed="rId2"/>
          <a:stretch>
            <a:fillRect/>
          </a:stretch>
        </p:blipFill>
        <p:spPr>
          <a:xfrm>
            <a:off x="106841" y="1385766"/>
            <a:ext cx="2492053" cy="2492053"/>
          </a:xfrm>
          <a:prstGeom prst="rect">
            <a:avLst/>
          </a:prstGeom>
        </p:spPr>
      </p:pic>
      <p:pic>
        <p:nvPicPr>
          <p:cNvPr id="3" name="Picture 2">
            <a:extLst>
              <a:ext uri="{FF2B5EF4-FFF2-40B4-BE49-F238E27FC236}">
                <a16:creationId xmlns:a16="http://schemas.microsoft.com/office/drawing/2014/main" id="{B1543368-EE72-0A72-E8FA-FFB1A273807B}"/>
              </a:ext>
            </a:extLst>
          </p:cNvPr>
          <p:cNvPicPr>
            <a:picLocks noChangeAspect="1"/>
          </p:cNvPicPr>
          <p:nvPr/>
        </p:nvPicPr>
        <p:blipFill>
          <a:blip r:embed="rId3"/>
          <a:stretch>
            <a:fillRect/>
          </a:stretch>
        </p:blipFill>
        <p:spPr>
          <a:xfrm>
            <a:off x="2598894" y="1385766"/>
            <a:ext cx="4642993" cy="5272101"/>
          </a:xfrm>
          <a:prstGeom prst="rect">
            <a:avLst/>
          </a:prstGeom>
        </p:spPr>
      </p:pic>
      <p:pic>
        <p:nvPicPr>
          <p:cNvPr id="4" name="Picture 3">
            <a:extLst>
              <a:ext uri="{FF2B5EF4-FFF2-40B4-BE49-F238E27FC236}">
                <a16:creationId xmlns:a16="http://schemas.microsoft.com/office/drawing/2014/main" id="{26D5C624-4318-AD4F-3085-F99144537834}"/>
              </a:ext>
            </a:extLst>
          </p:cNvPr>
          <p:cNvPicPr>
            <a:picLocks noChangeAspect="1"/>
          </p:cNvPicPr>
          <p:nvPr/>
        </p:nvPicPr>
        <p:blipFill>
          <a:blip r:embed="rId4"/>
          <a:stretch>
            <a:fillRect/>
          </a:stretch>
        </p:blipFill>
        <p:spPr>
          <a:xfrm>
            <a:off x="7861755" y="1385766"/>
            <a:ext cx="4184723" cy="1561616"/>
          </a:xfrm>
          <a:prstGeom prst="rect">
            <a:avLst/>
          </a:prstGeom>
        </p:spPr>
      </p:pic>
      <p:pic>
        <p:nvPicPr>
          <p:cNvPr id="8" name="Picture 7">
            <a:extLst>
              <a:ext uri="{FF2B5EF4-FFF2-40B4-BE49-F238E27FC236}">
                <a16:creationId xmlns:a16="http://schemas.microsoft.com/office/drawing/2014/main" id="{7F44BD65-FA81-974D-99ED-66A63EC6BA87}"/>
              </a:ext>
            </a:extLst>
          </p:cNvPr>
          <p:cNvPicPr>
            <a:picLocks noChangeAspect="1"/>
          </p:cNvPicPr>
          <p:nvPr/>
        </p:nvPicPr>
        <p:blipFill>
          <a:blip r:embed="rId5"/>
          <a:stretch>
            <a:fillRect/>
          </a:stretch>
        </p:blipFill>
        <p:spPr>
          <a:xfrm>
            <a:off x="7796087" y="3376700"/>
            <a:ext cx="4475765" cy="2136468"/>
          </a:xfrm>
          <a:prstGeom prst="rect">
            <a:avLst/>
          </a:prstGeom>
        </p:spPr>
      </p:pic>
      <p:sp>
        <p:nvSpPr>
          <p:cNvPr id="9" name="TextBox 8">
            <a:extLst>
              <a:ext uri="{FF2B5EF4-FFF2-40B4-BE49-F238E27FC236}">
                <a16:creationId xmlns:a16="http://schemas.microsoft.com/office/drawing/2014/main" id="{FDE868CE-3913-1740-8500-A9AD4D15D8E7}"/>
              </a:ext>
            </a:extLst>
          </p:cNvPr>
          <p:cNvSpPr txBox="1"/>
          <p:nvPr/>
        </p:nvSpPr>
        <p:spPr>
          <a:xfrm>
            <a:off x="106841" y="6488668"/>
            <a:ext cx="1522661" cy="369332"/>
          </a:xfrm>
          <a:prstGeom prst="rect">
            <a:avLst/>
          </a:prstGeom>
          <a:noFill/>
        </p:spPr>
        <p:txBody>
          <a:bodyPr wrap="none" rtlCol="0">
            <a:spAutoFit/>
          </a:bodyPr>
          <a:lstStyle/>
          <a:p>
            <a:r>
              <a:rPr lang="en-US" b="1" i="1" dirty="0"/>
              <a:t>Under review </a:t>
            </a:r>
          </a:p>
        </p:txBody>
      </p:sp>
      <p:sp>
        <p:nvSpPr>
          <p:cNvPr id="10" name="Rectangle 9">
            <a:extLst>
              <a:ext uri="{FF2B5EF4-FFF2-40B4-BE49-F238E27FC236}">
                <a16:creationId xmlns:a16="http://schemas.microsoft.com/office/drawing/2014/main" id="{379EA8A8-2434-5945-A92F-D05798B8903C}"/>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6" name="TextBox 5">
            <a:extLst>
              <a:ext uri="{FF2B5EF4-FFF2-40B4-BE49-F238E27FC236}">
                <a16:creationId xmlns:a16="http://schemas.microsoft.com/office/drawing/2014/main" id="{0B998295-DC00-FF84-E2C2-56950CCD6B87}"/>
              </a:ext>
            </a:extLst>
          </p:cNvPr>
          <p:cNvSpPr txBox="1"/>
          <p:nvPr/>
        </p:nvSpPr>
        <p:spPr>
          <a:xfrm>
            <a:off x="513448" y="0"/>
            <a:ext cx="11139055" cy="1077218"/>
          </a:xfrm>
          <a:prstGeom prst="rect">
            <a:avLst/>
          </a:prstGeom>
          <a:noFill/>
        </p:spPr>
        <p:txBody>
          <a:bodyPr wrap="square" rtlCol="0">
            <a:spAutoFit/>
          </a:bodyPr>
          <a:lstStyle/>
          <a:p>
            <a:pPr algn="ctr"/>
            <a:r>
              <a:rPr lang="en-US" sz="3200" b="1" dirty="0">
                <a:solidFill>
                  <a:schemeClr val="tx2"/>
                </a:solidFill>
                <a:latin typeface="Arial" charset="0"/>
                <a:ea typeface="+mj-ea"/>
                <a:cs typeface="Arial" charset="0"/>
              </a:rPr>
              <a:t>Memory-like, proinflammatory  NK cell subsets increase in  PHIV adolescents </a:t>
            </a:r>
          </a:p>
        </p:txBody>
      </p:sp>
      <p:pic>
        <p:nvPicPr>
          <p:cNvPr id="11" name="Picture 10">
            <a:extLst>
              <a:ext uri="{FF2B5EF4-FFF2-40B4-BE49-F238E27FC236}">
                <a16:creationId xmlns:a16="http://schemas.microsoft.com/office/drawing/2014/main" id="{9AD5B61E-5FCA-5745-BE33-01C47404EB94}"/>
              </a:ext>
            </a:extLst>
          </p:cNvPr>
          <p:cNvPicPr>
            <a:picLocks noChangeAspect="1"/>
          </p:cNvPicPr>
          <p:nvPr/>
        </p:nvPicPr>
        <p:blipFill>
          <a:blip r:embed="rId6"/>
          <a:stretch>
            <a:fillRect/>
          </a:stretch>
        </p:blipFill>
        <p:spPr>
          <a:xfrm>
            <a:off x="10383377" y="5777788"/>
            <a:ext cx="1808623" cy="1047618"/>
          </a:xfrm>
          <a:prstGeom prst="rect">
            <a:avLst/>
          </a:prstGeom>
        </p:spPr>
      </p:pic>
    </p:spTree>
    <p:extLst>
      <p:ext uri="{BB962C8B-B14F-4D97-AF65-F5344CB8AC3E}">
        <p14:creationId xmlns:p14="http://schemas.microsoft.com/office/powerpoint/2010/main" val="1981516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DE868CE-3913-1740-8500-A9AD4D15D8E7}"/>
              </a:ext>
            </a:extLst>
          </p:cNvPr>
          <p:cNvSpPr txBox="1"/>
          <p:nvPr/>
        </p:nvSpPr>
        <p:spPr>
          <a:xfrm>
            <a:off x="0" y="6488668"/>
            <a:ext cx="1522661" cy="369332"/>
          </a:xfrm>
          <a:prstGeom prst="rect">
            <a:avLst/>
          </a:prstGeom>
          <a:noFill/>
        </p:spPr>
        <p:txBody>
          <a:bodyPr wrap="none" rtlCol="0">
            <a:spAutoFit/>
          </a:bodyPr>
          <a:lstStyle/>
          <a:p>
            <a:r>
              <a:rPr lang="en-US" b="1" i="1" dirty="0"/>
              <a:t>Under review </a:t>
            </a:r>
          </a:p>
        </p:txBody>
      </p:sp>
      <p:pic>
        <p:nvPicPr>
          <p:cNvPr id="11" name="Picture 10">
            <a:extLst>
              <a:ext uri="{FF2B5EF4-FFF2-40B4-BE49-F238E27FC236}">
                <a16:creationId xmlns:a16="http://schemas.microsoft.com/office/drawing/2014/main" id="{DC46A6EA-C195-F34F-B3C3-9F8B43441C3E}"/>
              </a:ext>
            </a:extLst>
          </p:cNvPr>
          <p:cNvPicPr>
            <a:picLocks noChangeAspect="1"/>
          </p:cNvPicPr>
          <p:nvPr/>
        </p:nvPicPr>
        <p:blipFill rotWithShape="1">
          <a:blip r:embed="rId2"/>
          <a:srcRect l="65834" t="36187" b="41345"/>
          <a:stretch/>
        </p:blipFill>
        <p:spPr>
          <a:xfrm>
            <a:off x="513099" y="4585097"/>
            <a:ext cx="4088049" cy="1491560"/>
          </a:xfrm>
          <a:prstGeom prst="rect">
            <a:avLst/>
          </a:prstGeom>
        </p:spPr>
      </p:pic>
      <p:pic>
        <p:nvPicPr>
          <p:cNvPr id="7" name="Picture 6">
            <a:extLst>
              <a:ext uri="{FF2B5EF4-FFF2-40B4-BE49-F238E27FC236}">
                <a16:creationId xmlns:a16="http://schemas.microsoft.com/office/drawing/2014/main" id="{E7D47A91-B4A7-6C40-B401-D937E59AB868}"/>
              </a:ext>
            </a:extLst>
          </p:cNvPr>
          <p:cNvPicPr>
            <a:picLocks noChangeAspect="1"/>
          </p:cNvPicPr>
          <p:nvPr/>
        </p:nvPicPr>
        <p:blipFill rotWithShape="1">
          <a:blip r:embed="rId3"/>
          <a:srcRect l="2071" t="2152" r="9419" b="3234"/>
          <a:stretch/>
        </p:blipFill>
        <p:spPr>
          <a:xfrm>
            <a:off x="4458285" y="612312"/>
            <a:ext cx="7078773" cy="5289756"/>
          </a:xfrm>
          <a:prstGeom prst="rect">
            <a:avLst/>
          </a:prstGeom>
        </p:spPr>
      </p:pic>
      <p:sp>
        <p:nvSpPr>
          <p:cNvPr id="13" name="Rectangle 12">
            <a:extLst>
              <a:ext uri="{FF2B5EF4-FFF2-40B4-BE49-F238E27FC236}">
                <a16:creationId xmlns:a16="http://schemas.microsoft.com/office/drawing/2014/main" id="{483CF8A0-0989-B64B-97DA-D8A2DFE7DCA9}"/>
              </a:ext>
            </a:extLst>
          </p:cNvPr>
          <p:cNvSpPr/>
          <p:nvPr/>
        </p:nvSpPr>
        <p:spPr>
          <a:xfrm>
            <a:off x="110972" y="6076657"/>
            <a:ext cx="8980352" cy="369332"/>
          </a:xfrm>
          <a:prstGeom prst="rect">
            <a:avLst/>
          </a:prstGeom>
        </p:spPr>
        <p:txBody>
          <a:bodyPr wrap="square">
            <a:spAutoFit/>
          </a:bodyPr>
          <a:lstStyle/>
          <a:p>
            <a:r>
              <a:rPr lang="en-US" b="1" dirty="0" err="1">
                <a:solidFill>
                  <a:srgbClr val="212121"/>
                </a:solidFill>
                <a:latin typeface="Arial" panose="020B0604020202020204" pitchFamily="34" charset="0"/>
                <a:cs typeface="Arial" panose="020B0604020202020204" pitchFamily="34" charset="0"/>
              </a:rPr>
              <a:t>XGBoost</a:t>
            </a:r>
            <a:r>
              <a:rPr lang="en-US" b="1" dirty="0">
                <a:solidFill>
                  <a:srgbClr val="212121"/>
                </a:solidFill>
                <a:latin typeface="Arial" panose="020B0604020202020204" pitchFamily="34" charset="0"/>
                <a:cs typeface="Arial" panose="020B0604020202020204" pitchFamily="34" charset="0"/>
              </a:rPr>
              <a:t> (Extreme Gradient Boosting) :  machine learning algorithm model </a:t>
            </a:r>
          </a:p>
        </p:txBody>
      </p:sp>
      <p:sp>
        <p:nvSpPr>
          <p:cNvPr id="14" name="Rectangle 13">
            <a:extLst>
              <a:ext uri="{FF2B5EF4-FFF2-40B4-BE49-F238E27FC236}">
                <a16:creationId xmlns:a16="http://schemas.microsoft.com/office/drawing/2014/main" id="{05361041-A392-B742-BBD7-07F0FFC5594A}"/>
              </a:ext>
            </a:extLst>
          </p:cNvPr>
          <p:cNvSpPr/>
          <p:nvPr/>
        </p:nvSpPr>
        <p:spPr>
          <a:xfrm>
            <a:off x="9673362" y="5620031"/>
            <a:ext cx="2518638" cy="369332"/>
          </a:xfrm>
          <a:prstGeom prst="rect">
            <a:avLst/>
          </a:prstGeom>
        </p:spPr>
        <p:txBody>
          <a:bodyPr wrap="none">
            <a:spAutoFit/>
          </a:bodyPr>
          <a:lstStyle/>
          <a:p>
            <a:r>
              <a:rPr lang="en-US" b="1" dirty="0" err="1">
                <a:solidFill>
                  <a:srgbClr val="212121"/>
                </a:solidFill>
                <a:latin typeface="Arial" panose="020B0604020202020204" pitchFamily="34" charset="0"/>
                <a:cs typeface="Arial" panose="020B0604020202020204" pitchFamily="34" charset="0"/>
              </a:rPr>
              <a:t>Glasso</a:t>
            </a:r>
            <a:r>
              <a:rPr lang="en-US" b="1" dirty="0">
                <a:solidFill>
                  <a:srgbClr val="212121"/>
                </a:solidFill>
                <a:latin typeface="Arial" panose="020B0604020202020204" pitchFamily="34" charset="0"/>
                <a:cs typeface="Arial" panose="020B0604020202020204" pitchFamily="34" charset="0"/>
              </a:rPr>
              <a:t> network plots</a:t>
            </a:r>
          </a:p>
        </p:txBody>
      </p:sp>
      <p:sp>
        <p:nvSpPr>
          <p:cNvPr id="10" name="Rectangle 9">
            <a:extLst>
              <a:ext uri="{FF2B5EF4-FFF2-40B4-BE49-F238E27FC236}">
                <a16:creationId xmlns:a16="http://schemas.microsoft.com/office/drawing/2014/main" id="{834D49A3-4FB8-264F-82D9-9C512C476453}"/>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pic>
        <p:nvPicPr>
          <p:cNvPr id="5" name="Picture 4">
            <a:extLst>
              <a:ext uri="{FF2B5EF4-FFF2-40B4-BE49-F238E27FC236}">
                <a16:creationId xmlns:a16="http://schemas.microsoft.com/office/drawing/2014/main" id="{8801D03B-0A53-5C45-9CFC-C61391C289F9}"/>
              </a:ext>
            </a:extLst>
          </p:cNvPr>
          <p:cNvPicPr>
            <a:picLocks noChangeAspect="1"/>
          </p:cNvPicPr>
          <p:nvPr/>
        </p:nvPicPr>
        <p:blipFill rotWithShape="1">
          <a:blip r:embed="rId4"/>
          <a:srcRect r="33913"/>
          <a:stretch/>
        </p:blipFill>
        <p:spPr>
          <a:xfrm>
            <a:off x="0" y="875070"/>
            <a:ext cx="4450422" cy="3736259"/>
          </a:xfrm>
          <a:prstGeom prst="rect">
            <a:avLst/>
          </a:prstGeom>
        </p:spPr>
      </p:pic>
      <p:sp>
        <p:nvSpPr>
          <p:cNvPr id="6" name="TextBox 5">
            <a:extLst>
              <a:ext uri="{FF2B5EF4-FFF2-40B4-BE49-F238E27FC236}">
                <a16:creationId xmlns:a16="http://schemas.microsoft.com/office/drawing/2014/main" id="{0B998295-DC00-FF84-E2C2-56950CCD6B87}"/>
              </a:ext>
            </a:extLst>
          </p:cNvPr>
          <p:cNvSpPr txBox="1"/>
          <p:nvPr/>
        </p:nvSpPr>
        <p:spPr>
          <a:xfrm>
            <a:off x="1" y="27537"/>
            <a:ext cx="12192000" cy="584775"/>
          </a:xfrm>
          <a:prstGeom prst="rect">
            <a:avLst/>
          </a:prstGeom>
          <a:noFill/>
        </p:spPr>
        <p:txBody>
          <a:bodyPr wrap="square" rtlCol="0">
            <a:spAutoFit/>
          </a:bodyPr>
          <a:lstStyle/>
          <a:p>
            <a:pPr algn="ctr"/>
            <a:r>
              <a:rPr lang="en-US" sz="3200" b="1" dirty="0">
                <a:solidFill>
                  <a:schemeClr val="tx2"/>
                </a:solidFill>
                <a:latin typeface="Arial" charset="0"/>
                <a:ea typeface="+mj-ea"/>
                <a:cs typeface="Arial" charset="0"/>
              </a:rPr>
              <a:t>Cellular and plasma biomarkers are associated with CIMT</a:t>
            </a:r>
          </a:p>
        </p:txBody>
      </p:sp>
      <p:pic>
        <p:nvPicPr>
          <p:cNvPr id="12" name="Picture 11">
            <a:extLst>
              <a:ext uri="{FF2B5EF4-FFF2-40B4-BE49-F238E27FC236}">
                <a16:creationId xmlns:a16="http://schemas.microsoft.com/office/drawing/2014/main" id="{1269DF1F-A630-C24E-B48D-D797FD548E07}"/>
              </a:ext>
            </a:extLst>
          </p:cNvPr>
          <p:cNvPicPr>
            <a:picLocks noChangeAspect="1"/>
          </p:cNvPicPr>
          <p:nvPr/>
        </p:nvPicPr>
        <p:blipFill>
          <a:blip r:embed="rId5"/>
          <a:stretch>
            <a:fillRect/>
          </a:stretch>
        </p:blipFill>
        <p:spPr>
          <a:xfrm>
            <a:off x="10619006" y="5989363"/>
            <a:ext cx="1434812" cy="831094"/>
          </a:xfrm>
          <a:prstGeom prst="rect">
            <a:avLst/>
          </a:prstGeom>
        </p:spPr>
      </p:pic>
    </p:spTree>
    <p:extLst>
      <p:ext uri="{BB962C8B-B14F-4D97-AF65-F5344CB8AC3E}">
        <p14:creationId xmlns:p14="http://schemas.microsoft.com/office/powerpoint/2010/main" val="806692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3149ADB-4A38-AAB7-8FA6-6D2353E5008D}"/>
              </a:ext>
            </a:extLst>
          </p:cNvPr>
          <p:cNvGrpSpPr/>
          <p:nvPr/>
        </p:nvGrpSpPr>
        <p:grpSpPr>
          <a:xfrm>
            <a:off x="222542" y="3367828"/>
            <a:ext cx="5243806" cy="1828770"/>
            <a:chOff x="6725225" y="2532263"/>
            <a:chExt cx="5243806" cy="1828770"/>
          </a:xfrm>
        </p:grpSpPr>
        <p:pic>
          <p:nvPicPr>
            <p:cNvPr id="17" name="Picture 16">
              <a:extLst>
                <a:ext uri="{FF2B5EF4-FFF2-40B4-BE49-F238E27FC236}">
                  <a16:creationId xmlns:a16="http://schemas.microsoft.com/office/drawing/2014/main" id="{3AB1CD09-4467-9D4E-87C6-C06285661B27}"/>
                </a:ext>
              </a:extLst>
            </p:cNvPr>
            <p:cNvPicPr>
              <a:picLocks noChangeAspect="1"/>
            </p:cNvPicPr>
            <p:nvPr/>
          </p:nvPicPr>
          <p:blipFill rotWithShape="1">
            <a:blip r:embed="rId2"/>
            <a:srcRect l="49927" b="-3036"/>
            <a:stretch/>
          </p:blipFill>
          <p:spPr>
            <a:xfrm>
              <a:off x="6735057" y="3826897"/>
              <a:ext cx="5233974" cy="439870"/>
            </a:xfrm>
            <a:prstGeom prst="rect">
              <a:avLst/>
            </a:prstGeom>
          </p:spPr>
        </p:pic>
        <p:sp>
          <p:nvSpPr>
            <p:cNvPr id="18" name="5-Point Star 17">
              <a:extLst>
                <a:ext uri="{FF2B5EF4-FFF2-40B4-BE49-F238E27FC236}">
                  <a16:creationId xmlns:a16="http://schemas.microsoft.com/office/drawing/2014/main" id="{0DC30C01-452E-4CFD-8B20-A0E0EE3B7B37}"/>
                </a:ext>
              </a:extLst>
            </p:cNvPr>
            <p:cNvSpPr/>
            <p:nvPr/>
          </p:nvSpPr>
          <p:spPr>
            <a:xfrm rot="10800000" flipH="1" flipV="1">
              <a:off x="6911257" y="4140561"/>
              <a:ext cx="81174" cy="68072"/>
            </a:xfrm>
            <a:prstGeom prst="star5">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9" name="TextBox 18">
              <a:extLst>
                <a:ext uri="{FF2B5EF4-FFF2-40B4-BE49-F238E27FC236}">
                  <a16:creationId xmlns:a16="http://schemas.microsoft.com/office/drawing/2014/main" id="{B5B20534-7584-7F72-B98F-D66857CCD0A2}"/>
                </a:ext>
              </a:extLst>
            </p:cNvPr>
            <p:cNvSpPr txBox="1"/>
            <p:nvPr/>
          </p:nvSpPr>
          <p:spPr>
            <a:xfrm rot="16200000">
              <a:off x="7339531" y="2809816"/>
              <a:ext cx="578103" cy="1569660"/>
            </a:xfrm>
            <a:prstGeom prst="rect">
              <a:avLst/>
            </a:prstGeom>
            <a:noFill/>
          </p:spPr>
          <p:txBody>
            <a:bodyPr wrap="square">
              <a:spAutoFit/>
            </a:bodyPr>
            <a:lstStyle/>
            <a:p>
              <a:r>
                <a:rPr lang="en-US" sz="800" dirty="0"/>
                <a:t>Total</a:t>
              </a:r>
            </a:p>
            <a:p>
              <a:r>
                <a:rPr lang="en-US" sz="800" dirty="0"/>
                <a:t>CCR5</a:t>
              </a:r>
            </a:p>
            <a:p>
              <a:r>
                <a:rPr lang="en-US" sz="800" dirty="0"/>
                <a:t>CCR7</a:t>
              </a:r>
            </a:p>
            <a:p>
              <a:r>
                <a:rPr lang="en-US" sz="800" dirty="0"/>
                <a:t>CD27</a:t>
              </a:r>
            </a:p>
            <a:p>
              <a:r>
                <a:rPr lang="en-US" sz="800" dirty="0"/>
                <a:t>CD57</a:t>
              </a:r>
            </a:p>
            <a:p>
              <a:r>
                <a:rPr lang="en-US" sz="800" dirty="0"/>
                <a:t>CD69</a:t>
              </a:r>
            </a:p>
            <a:p>
              <a:r>
                <a:rPr lang="en-US" sz="800" dirty="0"/>
                <a:t>CXCR3</a:t>
              </a:r>
            </a:p>
            <a:p>
              <a:r>
                <a:rPr lang="en-US" sz="800" dirty="0"/>
                <a:t>CXCR5</a:t>
              </a:r>
            </a:p>
            <a:p>
              <a:r>
                <a:rPr lang="en-US" sz="800" dirty="0"/>
                <a:t>HLADR</a:t>
              </a:r>
            </a:p>
            <a:p>
              <a:r>
                <a:rPr lang="en-US" sz="800" dirty="0"/>
                <a:t>NKG2A</a:t>
              </a:r>
            </a:p>
            <a:p>
              <a:r>
                <a:rPr lang="en-US" sz="800" dirty="0"/>
                <a:t>NKp44</a:t>
              </a:r>
            </a:p>
            <a:p>
              <a:r>
                <a:rPr lang="en-US" sz="800" dirty="0"/>
                <a:t>PD1</a:t>
              </a:r>
            </a:p>
          </p:txBody>
        </p:sp>
        <p:sp>
          <p:nvSpPr>
            <p:cNvPr id="20" name="TextBox 19">
              <a:extLst>
                <a:ext uri="{FF2B5EF4-FFF2-40B4-BE49-F238E27FC236}">
                  <a16:creationId xmlns:a16="http://schemas.microsoft.com/office/drawing/2014/main" id="{574C5007-5A7E-1D6E-C4A2-0B7BEB22C94D}"/>
                </a:ext>
              </a:extLst>
            </p:cNvPr>
            <p:cNvSpPr txBox="1"/>
            <p:nvPr/>
          </p:nvSpPr>
          <p:spPr>
            <a:xfrm rot="16200000">
              <a:off x="9055651" y="2809816"/>
              <a:ext cx="578103" cy="1569660"/>
            </a:xfrm>
            <a:prstGeom prst="rect">
              <a:avLst/>
            </a:prstGeom>
            <a:noFill/>
          </p:spPr>
          <p:txBody>
            <a:bodyPr wrap="square">
              <a:spAutoFit/>
            </a:bodyPr>
            <a:lstStyle/>
            <a:p>
              <a:r>
                <a:rPr lang="en-US" sz="800" dirty="0"/>
                <a:t>Total</a:t>
              </a:r>
            </a:p>
            <a:p>
              <a:r>
                <a:rPr lang="en-US" sz="800" dirty="0"/>
                <a:t>CCR5</a:t>
              </a:r>
            </a:p>
            <a:p>
              <a:r>
                <a:rPr lang="en-US" sz="800" dirty="0"/>
                <a:t>CCR7</a:t>
              </a:r>
            </a:p>
            <a:p>
              <a:r>
                <a:rPr lang="en-US" sz="800" dirty="0"/>
                <a:t>CD27</a:t>
              </a:r>
            </a:p>
            <a:p>
              <a:r>
                <a:rPr lang="en-US" sz="800" dirty="0"/>
                <a:t>CD57</a:t>
              </a:r>
            </a:p>
            <a:p>
              <a:r>
                <a:rPr lang="en-US" sz="800" dirty="0"/>
                <a:t>CD69</a:t>
              </a:r>
            </a:p>
            <a:p>
              <a:r>
                <a:rPr lang="en-US" sz="800" dirty="0"/>
                <a:t>CXCR3</a:t>
              </a:r>
            </a:p>
            <a:p>
              <a:r>
                <a:rPr lang="en-US" sz="800" dirty="0"/>
                <a:t>CXCR5</a:t>
              </a:r>
            </a:p>
            <a:p>
              <a:r>
                <a:rPr lang="en-US" sz="800" dirty="0"/>
                <a:t>HLADR</a:t>
              </a:r>
            </a:p>
            <a:p>
              <a:r>
                <a:rPr lang="en-US" sz="800" dirty="0"/>
                <a:t>NKG2A</a:t>
              </a:r>
            </a:p>
            <a:p>
              <a:r>
                <a:rPr lang="en-US" sz="800" dirty="0"/>
                <a:t>NKp44</a:t>
              </a:r>
            </a:p>
            <a:p>
              <a:r>
                <a:rPr lang="en-US" sz="800" dirty="0"/>
                <a:t>PD1</a:t>
              </a:r>
            </a:p>
          </p:txBody>
        </p:sp>
        <p:sp>
          <p:nvSpPr>
            <p:cNvPr id="21" name="TextBox 20">
              <a:extLst>
                <a:ext uri="{FF2B5EF4-FFF2-40B4-BE49-F238E27FC236}">
                  <a16:creationId xmlns:a16="http://schemas.microsoft.com/office/drawing/2014/main" id="{D49DE3CD-C772-991C-F616-0EBFA42EE49A}"/>
                </a:ext>
              </a:extLst>
            </p:cNvPr>
            <p:cNvSpPr txBox="1"/>
            <p:nvPr/>
          </p:nvSpPr>
          <p:spPr>
            <a:xfrm rot="16200000">
              <a:off x="10791744" y="2809814"/>
              <a:ext cx="578103" cy="1569660"/>
            </a:xfrm>
            <a:prstGeom prst="rect">
              <a:avLst/>
            </a:prstGeom>
            <a:noFill/>
          </p:spPr>
          <p:txBody>
            <a:bodyPr wrap="square">
              <a:spAutoFit/>
            </a:bodyPr>
            <a:lstStyle/>
            <a:p>
              <a:r>
                <a:rPr lang="en-US" sz="800" dirty="0"/>
                <a:t>Total</a:t>
              </a:r>
            </a:p>
            <a:p>
              <a:r>
                <a:rPr lang="en-US" sz="800" dirty="0"/>
                <a:t>CCR5</a:t>
              </a:r>
            </a:p>
            <a:p>
              <a:r>
                <a:rPr lang="en-US" sz="800" dirty="0"/>
                <a:t>CCR7</a:t>
              </a:r>
            </a:p>
            <a:p>
              <a:r>
                <a:rPr lang="en-US" sz="800" dirty="0"/>
                <a:t>CD27</a:t>
              </a:r>
            </a:p>
            <a:p>
              <a:r>
                <a:rPr lang="en-US" sz="800" dirty="0"/>
                <a:t>CD57</a:t>
              </a:r>
            </a:p>
            <a:p>
              <a:r>
                <a:rPr lang="en-US" sz="800" dirty="0"/>
                <a:t>CD69</a:t>
              </a:r>
            </a:p>
            <a:p>
              <a:r>
                <a:rPr lang="en-US" sz="800" dirty="0"/>
                <a:t>CXCR3</a:t>
              </a:r>
            </a:p>
            <a:p>
              <a:r>
                <a:rPr lang="en-US" sz="800" dirty="0"/>
                <a:t>CXCR5</a:t>
              </a:r>
            </a:p>
            <a:p>
              <a:r>
                <a:rPr lang="en-US" sz="800" dirty="0"/>
                <a:t>HLADR</a:t>
              </a:r>
            </a:p>
            <a:p>
              <a:r>
                <a:rPr lang="en-US" sz="800" dirty="0"/>
                <a:t>NKG2A</a:t>
              </a:r>
            </a:p>
            <a:p>
              <a:r>
                <a:rPr lang="en-US" sz="800" dirty="0"/>
                <a:t>NKp44</a:t>
              </a:r>
            </a:p>
            <a:p>
              <a:r>
                <a:rPr lang="en-US" sz="800" dirty="0"/>
                <a:t>PD1</a:t>
              </a:r>
            </a:p>
          </p:txBody>
        </p:sp>
        <p:cxnSp>
          <p:nvCxnSpPr>
            <p:cNvPr id="22" name="Straight Connector 21">
              <a:extLst>
                <a:ext uri="{FF2B5EF4-FFF2-40B4-BE49-F238E27FC236}">
                  <a16:creationId xmlns:a16="http://schemas.microsoft.com/office/drawing/2014/main" id="{C7428BA8-BFD0-8238-2431-7269A7A6E86F}"/>
                </a:ext>
              </a:extLst>
            </p:cNvPr>
            <p:cNvCxnSpPr>
              <a:cxnSpLocks/>
            </p:cNvCxnSpPr>
            <p:nvPr/>
          </p:nvCxnSpPr>
          <p:spPr>
            <a:xfrm>
              <a:off x="6725225" y="3156691"/>
              <a:ext cx="1713128" cy="0"/>
            </a:xfrm>
            <a:prstGeom prst="line">
              <a:avLst/>
            </a:prstGeom>
          </p:spPr>
          <p:style>
            <a:lnRef idx="3">
              <a:schemeClr val="dk1"/>
            </a:lnRef>
            <a:fillRef idx="0">
              <a:schemeClr val="dk1"/>
            </a:fillRef>
            <a:effectRef idx="2">
              <a:schemeClr val="dk1"/>
            </a:effectRef>
            <a:fontRef idx="minor">
              <a:schemeClr val="tx1"/>
            </a:fontRef>
          </p:style>
        </p:cxnSp>
        <p:cxnSp>
          <p:nvCxnSpPr>
            <p:cNvPr id="23" name="Straight Connector 22">
              <a:extLst>
                <a:ext uri="{FF2B5EF4-FFF2-40B4-BE49-F238E27FC236}">
                  <a16:creationId xmlns:a16="http://schemas.microsoft.com/office/drawing/2014/main" id="{AE0139DC-A140-632D-3E3D-A770B5052279}"/>
                </a:ext>
              </a:extLst>
            </p:cNvPr>
            <p:cNvCxnSpPr>
              <a:cxnSpLocks/>
            </p:cNvCxnSpPr>
            <p:nvPr/>
          </p:nvCxnSpPr>
          <p:spPr>
            <a:xfrm>
              <a:off x="8478307" y="3156691"/>
              <a:ext cx="1713128" cy="0"/>
            </a:xfrm>
            <a:prstGeom prst="line">
              <a:avLst/>
            </a:prstGeom>
          </p:spPr>
          <p:style>
            <a:lnRef idx="3">
              <a:schemeClr val="dk1"/>
            </a:lnRef>
            <a:fillRef idx="0">
              <a:schemeClr val="dk1"/>
            </a:fillRef>
            <a:effectRef idx="2">
              <a:schemeClr val="dk1"/>
            </a:effectRef>
            <a:fontRef idx="minor">
              <a:schemeClr val="tx1"/>
            </a:fontRef>
          </p:style>
        </p:cxnSp>
        <p:cxnSp>
          <p:nvCxnSpPr>
            <p:cNvPr id="24" name="Straight Connector 23">
              <a:extLst>
                <a:ext uri="{FF2B5EF4-FFF2-40B4-BE49-F238E27FC236}">
                  <a16:creationId xmlns:a16="http://schemas.microsoft.com/office/drawing/2014/main" id="{CB88A792-2365-12DE-E133-A795BB14DE27}"/>
                </a:ext>
              </a:extLst>
            </p:cNvPr>
            <p:cNvCxnSpPr>
              <a:cxnSpLocks/>
            </p:cNvCxnSpPr>
            <p:nvPr/>
          </p:nvCxnSpPr>
          <p:spPr>
            <a:xfrm>
              <a:off x="10224231" y="3156691"/>
              <a:ext cx="1713128" cy="0"/>
            </a:xfrm>
            <a:prstGeom prst="line">
              <a:avLst/>
            </a:prstGeom>
          </p:spPr>
          <p:style>
            <a:lnRef idx="3">
              <a:schemeClr val="dk1"/>
            </a:lnRef>
            <a:fillRef idx="0">
              <a:schemeClr val="dk1"/>
            </a:fillRef>
            <a:effectRef idx="2">
              <a:schemeClr val="dk1"/>
            </a:effectRef>
            <a:fontRef idx="minor">
              <a:schemeClr val="tx1"/>
            </a:fontRef>
          </p:style>
        </p:cxnSp>
        <p:sp>
          <p:nvSpPr>
            <p:cNvPr id="25" name="5-Point Star 24">
              <a:extLst>
                <a:ext uri="{FF2B5EF4-FFF2-40B4-BE49-F238E27FC236}">
                  <a16:creationId xmlns:a16="http://schemas.microsoft.com/office/drawing/2014/main" id="{AEBAB241-785A-5B32-66CD-4E1FE9B725D7}"/>
                </a:ext>
              </a:extLst>
            </p:cNvPr>
            <p:cNvSpPr/>
            <p:nvPr/>
          </p:nvSpPr>
          <p:spPr>
            <a:xfrm rot="10800000" flipH="1" flipV="1">
              <a:off x="7063657" y="4292961"/>
              <a:ext cx="81174" cy="68072"/>
            </a:xfrm>
            <a:prstGeom prst="star5">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26" name="5-Point Star 25">
              <a:extLst>
                <a:ext uri="{FF2B5EF4-FFF2-40B4-BE49-F238E27FC236}">
                  <a16:creationId xmlns:a16="http://schemas.microsoft.com/office/drawing/2014/main" id="{B43F906C-3B10-3368-4768-9AE0FA1A9D87}"/>
                </a:ext>
              </a:extLst>
            </p:cNvPr>
            <p:cNvSpPr/>
            <p:nvPr/>
          </p:nvSpPr>
          <p:spPr>
            <a:xfrm rot="10800000" flipH="1" flipV="1">
              <a:off x="7048907" y="4140560"/>
              <a:ext cx="81174" cy="68072"/>
            </a:xfrm>
            <a:prstGeom prst="star5">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27" name="5-Point Star 26">
              <a:extLst>
                <a:ext uri="{FF2B5EF4-FFF2-40B4-BE49-F238E27FC236}">
                  <a16:creationId xmlns:a16="http://schemas.microsoft.com/office/drawing/2014/main" id="{0E520F04-ED00-166E-75FA-248EE9A60EB6}"/>
                </a:ext>
              </a:extLst>
            </p:cNvPr>
            <p:cNvSpPr/>
            <p:nvPr/>
          </p:nvSpPr>
          <p:spPr>
            <a:xfrm rot="10800000" flipH="1" flipV="1">
              <a:off x="8651570" y="4140561"/>
              <a:ext cx="81174" cy="68072"/>
            </a:xfrm>
            <a:prstGeom prst="star5">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28" name="5-Point Star 27">
              <a:extLst>
                <a:ext uri="{FF2B5EF4-FFF2-40B4-BE49-F238E27FC236}">
                  <a16:creationId xmlns:a16="http://schemas.microsoft.com/office/drawing/2014/main" id="{74CC442E-6AA6-14FB-91DF-C4E6736FA1F5}"/>
                </a:ext>
              </a:extLst>
            </p:cNvPr>
            <p:cNvSpPr/>
            <p:nvPr/>
          </p:nvSpPr>
          <p:spPr>
            <a:xfrm rot="10800000" flipH="1" flipV="1">
              <a:off x="10382048" y="4140563"/>
              <a:ext cx="81174" cy="68072"/>
            </a:xfrm>
            <a:prstGeom prst="star5">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29" name="5-Point Star 28">
              <a:extLst>
                <a:ext uri="{FF2B5EF4-FFF2-40B4-BE49-F238E27FC236}">
                  <a16:creationId xmlns:a16="http://schemas.microsoft.com/office/drawing/2014/main" id="{F62EE9EA-15EF-4DC3-6726-2D19886C3898}"/>
                </a:ext>
              </a:extLst>
            </p:cNvPr>
            <p:cNvSpPr/>
            <p:nvPr/>
          </p:nvSpPr>
          <p:spPr>
            <a:xfrm rot="10800000" flipH="1" flipV="1">
              <a:off x="10819584" y="4145483"/>
              <a:ext cx="81174" cy="68072"/>
            </a:xfrm>
            <a:prstGeom prst="star5">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30" name="TextBox 29">
              <a:extLst>
                <a:ext uri="{FF2B5EF4-FFF2-40B4-BE49-F238E27FC236}">
                  <a16:creationId xmlns:a16="http://schemas.microsoft.com/office/drawing/2014/main" id="{53915D08-2362-0DDD-7FD4-585D880F7B49}"/>
                </a:ext>
              </a:extLst>
            </p:cNvPr>
            <p:cNvSpPr txBox="1"/>
            <p:nvPr/>
          </p:nvSpPr>
          <p:spPr>
            <a:xfrm>
              <a:off x="6888371" y="2536073"/>
              <a:ext cx="1330814"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CD56</a:t>
              </a:r>
              <a:r>
                <a:rPr lang="en-US" sz="1100" baseline="30000" dirty="0">
                  <a:latin typeface="Arial" panose="020B0604020202020204" pitchFamily="34" charset="0"/>
                  <a:cs typeface="Arial" panose="020B0604020202020204" pitchFamily="34" charset="0"/>
                </a:rPr>
                <a:t>bri</a:t>
              </a:r>
              <a:r>
                <a:rPr lang="en-US" sz="1100" dirty="0">
                  <a:latin typeface="Arial" panose="020B0604020202020204" pitchFamily="34" charset="0"/>
                  <a:cs typeface="Arial" panose="020B0604020202020204" pitchFamily="34" charset="0"/>
                </a:rPr>
                <a:t>CD16</a:t>
              </a:r>
              <a:r>
                <a:rPr lang="en-US" sz="1100" baseline="30000" dirty="0">
                  <a:latin typeface="Arial" panose="020B0604020202020204" pitchFamily="34" charset="0"/>
                  <a:cs typeface="Arial" panose="020B0604020202020204" pitchFamily="34" charset="0"/>
                </a:rPr>
                <a:t>lo</a:t>
              </a:r>
            </a:p>
          </p:txBody>
        </p:sp>
        <p:sp>
          <p:nvSpPr>
            <p:cNvPr id="31" name="TextBox 30">
              <a:extLst>
                <a:ext uri="{FF2B5EF4-FFF2-40B4-BE49-F238E27FC236}">
                  <a16:creationId xmlns:a16="http://schemas.microsoft.com/office/drawing/2014/main" id="{7211BA4E-5A59-B256-3139-58BF9245B8EB}"/>
                </a:ext>
              </a:extLst>
            </p:cNvPr>
            <p:cNvSpPr txBox="1"/>
            <p:nvPr/>
          </p:nvSpPr>
          <p:spPr>
            <a:xfrm>
              <a:off x="8666205" y="2537636"/>
              <a:ext cx="1335622"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CD56</a:t>
              </a:r>
              <a:r>
                <a:rPr lang="en-US" sz="1100" baseline="30000" dirty="0">
                  <a:latin typeface="Arial" panose="020B0604020202020204" pitchFamily="34" charset="0"/>
                  <a:cs typeface="Arial" panose="020B0604020202020204" pitchFamily="34" charset="0"/>
                </a:rPr>
                <a:t>dim</a:t>
              </a:r>
              <a:r>
                <a:rPr lang="en-US" sz="1100" dirty="0">
                  <a:latin typeface="Arial" panose="020B0604020202020204" pitchFamily="34" charset="0"/>
                  <a:cs typeface="Arial" panose="020B0604020202020204" pitchFamily="34" charset="0"/>
                </a:rPr>
                <a:t>CD16</a:t>
              </a:r>
              <a:r>
                <a:rPr lang="en-US" sz="1100" baseline="30000" dirty="0">
                  <a:latin typeface="Arial" panose="020B0604020202020204" pitchFamily="34" charset="0"/>
                  <a:cs typeface="Arial" panose="020B0604020202020204" pitchFamily="34" charset="0"/>
                </a:rPr>
                <a:t>-</a:t>
              </a:r>
            </a:p>
          </p:txBody>
        </p:sp>
        <p:sp>
          <p:nvSpPr>
            <p:cNvPr id="32" name="TextBox 31">
              <a:extLst>
                <a:ext uri="{FF2B5EF4-FFF2-40B4-BE49-F238E27FC236}">
                  <a16:creationId xmlns:a16="http://schemas.microsoft.com/office/drawing/2014/main" id="{36D621EB-B5DD-083C-E864-1229928971CA}"/>
                </a:ext>
              </a:extLst>
            </p:cNvPr>
            <p:cNvSpPr txBox="1"/>
            <p:nvPr/>
          </p:nvSpPr>
          <p:spPr>
            <a:xfrm>
              <a:off x="10335895" y="2532263"/>
              <a:ext cx="1489510"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CD56</a:t>
              </a:r>
              <a:r>
                <a:rPr lang="en-US" sz="1100" baseline="30000" dirty="0">
                  <a:latin typeface="Arial" panose="020B0604020202020204" pitchFamily="34" charset="0"/>
                  <a:cs typeface="Arial" panose="020B0604020202020204" pitchFamily="34" charset="0"/>
                </a:rPr>
                <a:t>dim</a:t>
              </a:r>
              <a:r>
                <a:rPr lang="en-US" sz="1100" dirty="0">
                  <a:latin typeface="Arial" panose="020B0604020202020204" pitchFamily="34" charset="0"/>
                  <a:cs typeface="Arial" panose="020B0604020202020204" pitchFamily="34" charset="0"/>
                </a:rPr>
                <a:t>CD16</a:t>
              </a:r>
              <a:r>
                <a:rPr lang="en-US" sz="1100" baseline="30000" dirty="0">
                  <a:latin typeface="Arial" panose="020B0604020202020204" pitchFamily="34" charset="0"/>
                  <a:cs typeface="Arial" panose="020B0604020202020204" pitchFamily="34" charset="0"/>
                </a:rPr>
                <a:t>dim</a:t>
              </a:r>
            </a:p>
          </p:txBody>
        </p:sp>
      </p:grpSp>
      <p:grpSp>
        <p:nvGrpSpPr>
          <p:cNvPr id="33" name="Group 32">
            <a:extLst>
              <a:ext uri="{FF2B5EF4-FFF2-40B4-BE49-F238E27FC236}">
                <a16:creationId xmlns:a16="http://schemas.microsoft.com/office/drawing/2014/main" id="{5353680E-89D0-90FE-45D4-C78E5A8EC094}"/>
              </a:ext>
            </a:extLst>
          </p:cNvPr>
          <p:cNvGrpSpPr/>
          <p:nvPr/>
        </p:nvGrpSpPr>
        <p:grpSpPr>
          <a:xfrm>
            <a:off x="393418" y="5858184"/>
            <a:ext cx="2581368" cy="391299"/>
            <a:chOff x="9026247" y="5938364"/>
            <a:chExt cx="2581368" cy="391299"/>
          </a:xfrm>
        </p:grpSpPr>
        <p:sp>
          <p:nvSpPr>
            <p:cNvPr id="34" name="Rectangle 33">
              <a:extLst>
                <a:ext uri="{FF2B5EF4-FFF2-40B4-BE49-F238E27FC236}">
                  <a16:creationId xmlns:a16="http://schemas.microsoft.com/office/drawing/2014/main" id="{8DF26E97-DE9C-8BF4-F326-74ED4198ABD6}"/>
                </a:ext>
              </a:extLst>
            </p:cNvPr>
            <p:cNvSpPr/>
            <p:nvPr/>
          </p:nvSpPr>
          <p:spPr>
            <a:xfrm rot="16200000">
              <a:off x="10278745" y="4846574"/>
              <a:ext cx="114300" cy="2297880"/>
            </a:xfrm>
            <a:prstGeom prst="rect">
              <a:avLst/>
            </a:prstGeom>
            <a:gradFill>
              <a:gsLst>
                <a:gs pos="0">
                  <a:srgbClr val="C00000"/>
                </a:gs>
                <a:gs pos="50000">
                  <a:schemeClr val="bg1"/>
                </a:gs>
                <a:gs pos="83000">
                  <a:schemeClr val="accent1">
                    <a:lumMod val="45000"/>
                    <a:lumOff val="55000"/>
                  </a:schemeClr>
                </a:gs>
                <a:gs pos="100000">
                  <a:srgbClr val="002060"/>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3D042B29-D2BB-CB6E-32DF-C00CDD6F30D8}"/>
                </a:ext>
              </a:extLst>
            </p:cNvPr>
            <p:cNvSpPr txBox="1"/>
            <p:nvPr/>
          </p:nvSpPr>
          <p:spPr>
            <a:xfrm>
              <a:off x="9026247" y="6020367"/>
              <a:ext cx="320922"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-1</a:t>
              </a:r>
            </a:p>
          </p:txBody>
        </p:sp>
        <p:sp>
          <p:nvSpPr>
            <p:cNvPr id="36" name="TextBox 35">
              <a:extLst>
                <a:ext uri="{FF2B5EF4-FFF2-40B4-BE49-F238E27FC236}">
                  <a16:creationId xmlns:a16="http://schemas.microsoft.com/office/drawing/2014/main" id="{B6F72FEC-84DB-4029-960A-9915332F7DFA}"/>
                </a:ext>
              </a:extLst>
            </p:cNvPr>
            <p:cNvSpPr txBox="1"/>
            <p:nvPr/>
          </p:nvSpPr>
          <p:spPr>
            <a:xfrm>
              <a:off x="11337989" y="6052664"/>
              <a:ext cx="269626"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1</a:t>
              </a:r>
            </a:p>
          </p:txBody>
        </p:sp>
        <p:sp>
          <p:nvSpPr>
            <p:cNvPr id="37" name="TextBox 36">
              <a:extLst>
                <a:ext uri="{FF2B5EF4-FFF2-40B4-BE49-F238E27FC236}">
                  <a16:creationId xmlns:a16="http://schemas.microsoft.com/office/drawing/2014/main" id="{3380C7A2-CBAA-0A1A-9328-A688A8765B92}"/>
                </a:ext>
              </a:extLst>
            </p:cNvPr>
            <p:cNvSpPr txBox="1"/>
            <p:nvPr/>
          </p:nvSpPr>
          <p:spPr>
            <a:xfrm>
              <a:off x="10207766" y="6052663"/>
              <a:ext cx="269626"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0</a:t>
              </a:r>
            </a:p>
          </p:txBody>
        </p:sp>
      </p:grpSp>
      <p:pic>
        <p:nvPicPr>
          <p:cNvPr id="38" name="Picture 37">
            <a:extLst>
              <a:ext uri="{FF2B5EF4-FFF2-40B4-BE49-F238E27FC236}">
                <a16:creationId xmlns:a16="http://schemas.microsoft.com/office/drawing/2014/main" id="{2C44728C-B588-F1C9-8BDA-9C6CB3720C45}"/>
              </a:ext>
            </a:extLst>
          </p:cNvPr>
          <p:cNvPicPr>
            <a:picLocks noChangeAspect="1"/>
          </p:cNvPicPr>
          <p:nvPr/>
        </p:nvPicPr>
        <p:blipFill>
          <a:blip r:embed="rId3"/>
          <a:stretch>
            <a:fillRect/>
          </a:stretch>
        </p:blipFill>
        <p:spPr>
          <a:xfrm>
            <a:off x="6320318" y="1420786"/>
            <a:ext cx="2133916" cy="1958868"/>
          </a:xfrm>
          <a:prstGeom prst="rect">
            <a:avLst/>
          </a:prstGeom>
        </p:spPr>
      </p:pic>
      <p:pic>
        <p:nvPicPr>
          <p:cNvPr id="39" name="Picture 38">
            <a:extLst>
              <a:ext uri="{FF2B5EF4-FFF2-40B4-BE49-F238E27FC236}">
                <a16:creationId xmlns:a16="http://schemas.microsoft.com/office/drawing/2014/main" id="{2AC9C1FB-6C8F-D0D5-9B15-136B8CA9FDDE}"/>
              </a:ext>
            </a:extLst>
          </p:cNvPr>
          <p:cNvPicPr>
            <a:picLocks noChangeAspect="1"/>
          </p:cNvPicPr>
          <p:nvPr/>
        </p:nvPicPr>
        <p:blipFill>
          <a:blip r:embed="rId4"/>
          <a:stretch>
            <a:fillRect/>
          </a:stretch>
        </p:blipFill>
        <p:spPr>
          <a:xfrm>
            <a:off x="8454233" y="1372958"/>
            <a:ext cx="2287049" cy="2092725"/>
          </a:xfrm>
          <a:prstGeom prst="rect">
            <a:avLst/>
          </a:prstGeom>
        </p:spPr>
      </p:pic>
      <p:pic>
        <p:nvPicPr>
          <p:cNvPr id="41" name="Picture 40">
            <a:extLst>
              <a:ext uri="{FF2B5EF4-FFF2-40B4-BE49-F238E27FC236}">
                <a16:creationId xmlns:a16="http://schemas.microsoft.com/office/drawing/2014/main" id="{56BDE9D0-114F-F574-7344-82ED46B9EE85}"/>
              </a:ext>
            </a:extLst>
          </p:cNvPr>
          <p:cNvPicPr>
            <a:picLocks noChangeAspect="1"/>
          </p:cNvPicPr>
          <p:nvPr/>
        </p:nvPicPr>
        <p:blipFill>
          <a:blip r:embed="rId5"/>
          <a:stretch>
            <a:fillRect/>
          </a:stretch>
        </p:blipFill>
        <p:spPr>
          <a:xfrm>
            <a:off x="6239276" y="3693905"/>
            <a:ext cx="2285663" cy="2092717"/>
          </a:xfrm>
          <a:prstGeom prst="rect">
            <a:avLst/>
          </a:prstGeom>
        </p:spPr>
      </p:pic>
      <p:pic>
        <p:nvPicPr>
          <p:cNvPr id="42" name="Picture 41">
            <a:extLst>
              <a:ext uri="{FF2B5EF4-FFF2-40B4-BE49-F238E27FC236}">
                <a16:creationId xmlns:a16="http://schemas.microsoft.com/office/drawing/2014/main" id="{E8EFE89B-9D80-013F-02DD-8EE83F018E23}"/>
              </a:ext>
            </a:extLst>
          </p:cNvPr>
          <p:cNvPicPr>
            <a:picLocks noChangeAspect="1"/>
          </p:cNvPicPr>
          <p:nvPr/>
        </p:nvPicPr>
        <p:blipFill>
          <a:blip r:embed="rId6"/>
          <a:stretch>
            <a:fillRect/>
          </a:stretch>
        </p:blipFill>
        <p:spPr>
          <a:xfrm>
            <a:off x="8483312" y="3666229"/>
            <a:ext cx="2305021" cy="2092716"/>
          </a:xfrm>
          <a:prstGeom prst="rect">
            <a:avLst/>
          </a:prstGeom>
        </p:spPr>
      </p:pic>
      <p:sp>
        <p:nvSpPr>
          <p:cNvPr id="2" name="TextBox 1">
            <a:extLst>
              <a:ext uri="{FF2B5EF4-FFF2-40B4-BE49-F238E27FC236}">
                <a16:creationId xmlns:a16="http://schemas.microsoft.com/office/drawing/2014/main" id="{C17D5DBD-81D4-5DCA-F96C-0EF9308D1156}"/>
              </a:ext>
            </a:extLst>
          </p:cNvPr>
          <p:cNvSpPr txBox="1"/>
          <p:nvPr/>
        </p:nvSpPr>
        <p:spPr>
          <a:xfrm>
            <a:off x="255804" y="5494646"/>
            <a:ext cx="3050900" cy="369332"/>
          </a:xfrm>
          <a:prstGeom prst="rect">
            <a:avLst/>
          </a:prstGeom>
          <a:noFill/>
        </p:spPr>
        <p:txBody>
          <a:bodyPr wrap="none" rtlCol="0">
            <a:spAutoFit/>
          </a:bodyPr>
          <a:lstStyle/>
          <a:p>
            <a:r>
              <a:rPr lang="en-US" dirty="0"/>
              <a:t>Pearson correlation coefficient</a:t>
            </a:r>
          </a:p>
        </p:txBody>
      </p:sp>
      <p:sp>
        <p:nvSpPr>
          <p:cNvPr id="45" name="TextBox 44">
            <a:extLst>
              <a:ext uri="{FF2B5EF4-FFF2-40B4-BE49-F238E27FC236}">
                <a16:creationId xmlns:a16="http://schemas.microsoft.com/office/drawing/2014/main" id="{FDA089B0-AABF-C842-8944-C814C6EDFDDF}"/>
              </a:ext>
            </a:extLst>
          </p:cNvPr>
          <p:cNvSpPr txBox="1"/>
          <p:nvPr/>
        </p:nvSpPr>
        <p:spPr>
          <a:xfrm>
            <a:off x="180405" y="6488668"/>
            <a:ext cx="1522661" cy="369332"/>
          </a:xfrm>
          <a:prstGeom prst="rect">
            <a:avLst/>
          </a:prstGeom>
          <a:noFill/>
        </p:spPr>
        <p:txBody>
          <a:bodyPr wrap="none" rtlCol="0">
            <a:spAutoFit/>
          </a:bodyPr>
          <a:lstStyle/>
          <a:p>
            <a:r>
              <a:rPr lang="en-US" b="1" i="1" dirty="0"/>
              <a:t>Under review </a:t>
            </a:r>
          </a:p>
        </p:txBody>
      </p:sp>
      <p:sp>
        <p:nvSpPr>
          <p:cNvPr id="44" name="Rectangle 43">
            <a:extLst>
              <a:ext uri="{FF2B5EF4-FFF2-40B4-BE49-F238E27FC236}">
                <a16:creationId xmlns:a16="http://schemas.microsoft.com/office/drawing/2014/main" id="{118C9E27-7A82-C44D-9199-C8549FA6EF29}"/>
              </a:ext>
            </a:extLst>
          </p:cNvPr>
          <p:cNvSpPr/>
          <p:nvPr/>
        </p:nvSpPr>
        <p:spPr>
          <a:xfrm>
            <a:off x="45581" y="-3014"/>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43" name="TextBox 42">
            <a:extLst>
              <a:ext uri="{FF2B5EF4-FFF2-40B4-BE49-F238E27FC236}">
                <a16:creationId xmlns:a16="http://schemas.microsoft.com/office/drawing/2014/main" id="{08795412-DDD7-BB0C-F650-62D1A7CCD2AA}"/>
              </a:ext>
            </a:extLst>
          </p:cNvPr>
          <p:cNvSpPr txBox="1"/>
          <p:nvPr/>
        </p:nvSpPr>
        <p:spPr>
          <a:xfrm>
            <a:off x="544770" y="15689"/>
            <a:ext cx="11102460" cy="1077218"/>
          </a:xfrm>
          <a:prstGeom prst="rect">
            <a:avLst/>
          </a:prstGeom>
          <a:noFill/>
        </p:spPr>
        <p:txBody>
          <a:bodyPr wrap="square" rtlCol="0">
            <a:spAutoFit/>
          </a:bodyPr>
          <a:lstStyle/>
          <a:p>
            <a:pPr algn="ctr"/>
            <a:r>
              <a:rPr lang="en-US" sz="3200" b="1" dirty="0">
                <a:solidFill>
                  <a:schemeClr val="tx2"/>
                </a:solidFill>
                <a:latin typeface="Arial" charset="0"/>
                <a:ea typeface="+mj-ea"/>
                <a:cs typeface="Arial" charset="0"/>
              </a:rPr>
              <a:t>Strong correlations exist between plasma Ox-LDL and NK cell subsets among PHIV adolescents</a:t>
            </a:r>
          </a:p>
        </p:txBody>
      </p:sp>
      <p:grpSp>
        <p:nvGrpSpPr>
          <p:cNvPr id="4" name="Group 3">
            <a:extLst>
              <a:ext uri="{FF2B5EF4-FFF2-40B4-BE49-F238E27FC236}">
                <a16:creationId xmlns:a16="http://schemas.microsoft.com/office/drawing/2014/main" id="{CF04BF2E-F3CA-7499-F698-237B4146A71D}"/>
              </a:ext>
            </a:extLst>
          </p:cNvPr>
          <p:cNvGrpSpPr/>
          <p:nvPr/>
        </p:nvGrpSpPr>
        <p:grpSpPr>
          <a:xfrm>
            <a:off x="286851" y="1272258"/>
            <a:ext cx="5251151" cy="1725505"/>
            <a:chOff x="1151719" y="2536074"/>
            <a:chExt cx="5251151" cy="1725505"/>
          </a:xfrm>
        </p:grpSpPr>
        <p:pic>
          <p:nvPicPr>
            <p:cNvPr id="5" name="Picture 4">
              <a:extLst>
                <a:ext uri="{FF2B5EF4-FFF2-40B4-BE49-F238E27FC236}">
                  <a16:creationId xmlns:a16="http://schemas.microsoft.com/office/drawing/2014/main" id="{7F30D277-4D80-03DA-4366-2851BD365195}"/>
                </a:ext>
              </a:extLst>
            </p:cNvPr>
            <p:cNvPicPr>
              <a:picLocks noChangeAspect="1"/>
            </p:cNvPicPr>
            <p:nvPr/>
          </p:nvPicPr>
          <p:blipFill rotWithShape="1">
            <a:blip r:embed="rId2"/>
            <a:srcRect t="-1" r="50137" b="105"/>
            <a:stretch/>
          </p:blipFill>
          <p:spPr>
            <a:xfrm>
              <a:off x="1168897" y="3821709"/>
              <a:ext cx="5224141" cy="439870"/>
            </a:xfrm>
            <a:prstGeom prst="rect">
              <a:avLst/>
            </a:prstGeom>
          </p:spPr>
        </p:pic>
        <p:sp>
          <p:nvSpPr>
            <p:cNvPr id="6" name="5-Point Star 5">
              <a:extLst>
                <a:ext uri="{FF2B5EF4-FFF2-40B4-BE49-F238E27FC236}">
                  <a16:creationId xmlns:a16="http://schemas.microsoft.com/office/drawing/2014/main" id="{B47FDDF3-5376-310B-A019-F27EB0B9717C}"/>
                </a:ext>
              </a:extLst>
            </p:cNvPr>
            <p:cNvSpPr/>
            <p:nvPr/>
          </p:nvSpPr>
          <p:spPr>
            <a:xfrm rot="10800000" flipH="1" flipV="1">
              <a:off x="3086961" y="4144960"/>
              <a:ext cx="81174" cy="68072"/>
            </a:xfrm>
            <a:prstGeom prst="star5">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cxnSp>
          <p:nvCxnSpPr>
            <p:cNvPr id="7" name="Straight Connector 6">
              <a:extLst>
                <a:ext uri="{FF2B5EF4-FFF2-40B4-BE49-F238E27FC236}">
                  <a16:creationId xmlns:a16="http://schemas.microsoft.com/office/drawing/2014/main" id="{0EF697B6-60E8-5F96-B796-69ED7B2DBD57}"/>
                </a:ext>
              </a:extLst>
            </p:cNvPr>
            <p:cNvCxnSpPr>
              <a:cxnSpLocks/>
            </p:cNvCxnSpPr>
            <p:nvPr/>
          </p:nvCxnSpPr>
          <p:spPr>
            <a:xfrm>
              <a:off x="1151719" y="3156184"/>
              <a:ext cx="1713128" cy="0"/>
            </a:xfrm>
            <a:prstGeom prst="line">
              <a:avLst/>
            </a:prstGeom>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A43E38D1-4680-E197-9C5A-23C8A3B960E7}"/>
                </a:ext>
              </a:extLst>
            </p:cNvPr>
            <p:cNvSpPr txBox="1"/>
            <p:nvPr/>
          </p:nvSpPr>
          <p:spPr>
            <a:xfrm rot="16200000">
              <a:off x="1754950" y="2809814"/>
              <a:ext cx="578103" cy="1569660"/>
            </a:xfrm>
            <a:prstGeom prst="rect">
              <a:avLst/>
            </a:prstGeom>
            <a:noFill/>
          </p:spPr>
          <p:txBody>
            <a:bodyPr wrap="square">
              <a:spAutoFit/>
            </a:bodyPr>
            <a:lstStyle/>
            <a:p>
              <a:r>
                <a:rPr lang="en-US" sz="800" dirty="0"/>
                <a:t>Total</a:t>
              </a:r>
            </a:p>
            <a:p>
              <a:r>
                <a:rPr lang="en-US" sz="800" dirty="0"/>
                <a:t>CCR5</a:t>
              </a:r>
            </a:p>
            <a:p>
              <a:r>
                <a:rPr lang="en-US" sz="800" dirty="0"/>
                <a:t>CCR7</a:t>
              </a:r>
            </a:p>
            <a:p>
              <a:r>
                <a:rPr lang="en-US" sz="800" dirty="0"/>
                <a:t>CD27</a:t>
              </a:r>
            </a:p>
            <a:p>
              <a:r>
                <a:rPr lang="en-US" sz="800" dirty="0"/>
                <a:t>CD57</a:t>
              </a:r>
            </a:p>
            <a:p>
              <a:r>
                <a:rPr lang="en-US" sz="800" dirty="0"/>
                <a:t>CD69</a:t>
              </a:r>
            </a:p>
            <a:p>
              <a:r>
                <a:rPr lang="en-US" sz="800" dirty="0"/>
                <a:t>CXCR3</a:t>
              </a:r>
            </a:p>
            <a:p>
              <a:r>
                <a:rPr lang="en-US" sz="800" dirty="0"/>
                <a:t>CXCR5</a:t>
              </a:r>
            </a:p>
            <a:p>
              <a:r>
                <a:rPr lang="en-US" sz="800" dirty="0"/>
                <a:t>HLADR</a:t>
              </a:r>
            </a:p>
            <a:p>
              <a:r>
                <a:rPr lang="en-US" sz="800" dirty="0"/>
                <a:t>NKG2A</a:t>
              </a:r>
            </a:p>
            <a:p>
              <a:r>
                <a:rPr lang="en-US" sz="800" dirty="0"/>
                <a:t>NKp44</a:t>
              </a:r>
            </a:p>
            <a:p>
              <a:r>
                <a:rPr lang="en-US" sz="800" dirty="0"/>
                <a:t>PD1</a:t>
              </a:r>
            </a:p>
          </p:txBody>
        </p:sp>
        <p:sp>
          <p:nvSpPr>
            <p:cNvPr id="9" name="TextBox 8">
              <a:extLst>
                <a:ext uri="{FF2B5EF4-FFF2-40B4-BE49-F238E27FC236}">
                  <a16:creationId xmlns:a16="http://schemas.microsoft.com/office/drawing/2014/main" id="{45E39911-E2FB-EBD4-C946-35D3BBF78E42}"/>
                </a:ext>
              </a:extLst>
            </p:cNvPr>
            <p:cNvSpPr txBox="1"/>
            <p:nvPr/>
          </p:nvSpPr>
          <p:spPr>
            <a:xfrm>
              <a:off x="1357500" y="2536673"/>
              <a:ext cx="1276311"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CD56</a:t>
              </a:r>
              <a:r>
                <a:rPr lang="en-US" sz="1100" baseline="30000"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CD16</a:t>
              </a:r>
              <a:r>
                <a:rPr lang="en-US" sz="1100" baseline="30000" dirty="0">
                  <a:latin typeface="Arial" panose="020B0604020202020204" pitchFamily="34" charset="0"/>
                  <a:cs typeface="Arial" panose="020B0604020202020204" pitchFamily="34" charset="0"/>
                </a:rPr>
                <a:t>bri</a:t>
              </a:r>
            </a:p>
          </p:txBody>
        </p:sp>
        <p:sp>
          <p:nvSpPr>
            <p:cNvPr id="10" name="TextBox 9">
              <a:extLst>
                <a:ext uri="{FF2B5EF4-FFF2-40B4-BE49-F238E27FC236}">
                  <a16:creationId xmlns:a16="http://schemas.microsoft.com/office/drawing/2014/main" id="{77DDAA21-7F31-1B67-7F31-F3525F95D296}"/>
                </a:ext>
              </a:extLst>
            </p:cNvPr>
            <p:cNvSpPr txBox="1"/>
            <p:nvPr/>
          </p:nvSpPr>
          <p:spPr>
            <a:xfrm rot="16200000">
              <a:off x="3499126" y="2809815"/>
              <a:ext cx="578103" cy="1569660"/>
            </a:xfrm>
            <a:prstGeom prst="rect">
              <a:avLst/>
            </a:prstGeom>
            <a:noFill/>
          </p:spPr>
          <p:txBody>
            <a:bodyPr wrap="square">
              <a:spAutoFit/>
            </a:bodyPr>
            <a:lstStyle/>
            <a:p>
              <a:r>
                <a:rPr lang="en-US" sz="800" dirty="0"/>
                <a:t>Total</a:t>
              </a:r>
            </a:p>
            <a:p>
              <a:r>
                <a:rPr lang="en-US" sz="800" dirty="0"/>
                <a:t>CCR5</a:t>
              </a:r>
            </a:p>
            <a:p>
              <a:r>
                <a:rPr lang="en-US" sz="800" dirty="0"/>
                <a:t>CCR7</a:t>
              </a:r>
            </a:p>
            <a:p>
              <a:r>
                <a:rPr lang="en-US" sz="800" dirty="0"/>
                <a:t>CD27</a:t>
              </a:r>
            </a:p>
            <a:p>
              <a:r>
                <a:rPr lang="en-US" sz="800" dirty="0"/>
                <a:t>CD57</a:t>
              </a:r>
            </a:p>
            <a:p>
              <a:r>
                <a:rPr lang="en-US" sz="800" dirty="0"/>
                <a:t>CD69</a:t>
              </a:r>
            </a:p>
            <a:p>
              <a:r>
                <a:rPr lang="en-US" sz="800" dirty="0"/>
                <a:t>CXCR3</a:t>
              </a:r>
            </a:p>
            <a:p>
              <a:r>
                <a:rPr lang="en-US" sz="800" dirty="0"/>
                <a:t>CXCR5</a:t>
              </a:r>
            </a:p>
            <a:p>
              <a:r>
                <a:rPr lang="en-US" sz="800" dirty="0"/>
                <a:t>HLADR</a:t>
              </a:r>
            </a:p>
            <a:p>
              <a:r>
                <a:rPr lang="en-US" sz="800" dirty="0"/>
                <a:t>NKG2A</a:t>
              </a:r>
            </a:p>
            <a:p>
              <a:r>
                <a:rPr lang="en-US" sz="800" dirty="0"/>
                <a:t>NKp44</a:t>
              </a:r>
            </a:p>
            <a:p>
              <a:r>
                <a:rPr lang="en-US" sz="800" dirty="0"/>
                <a:t>PD1</a:t>
              </a:r>
            </a:p>
          </p:txBody>
        </p:sp>
        <p:cxnSp>
          <p:nvCxnSpPr>
            <p:cNvPr id="11" name="Straight Connector 10">
              <a:extLst>
                <a:ext uri="{FF2B5EF4-FFF2-40B4-BE49-F238E27FC236}">
                  <a16:creationId xmlns:a16="http://schemas.microsoft.com/office/drawing/2014/main" id="{B8482C09-E4BD-3662-B478-9F2F9BB8B1D0}"/>
                </a:ext>
              </a:extLst>
            </p:cNvPr>
            <p:cNvCxnSpPr>
              <a:cxnSpLocks/>
            </p:cNvCxnSpPr>
            <p:nvPr/>
          </p:nvCxnSpPr>
          <p:spPr>
            <a:xfrm>
              <a:off x="2924403" y="3156184"/>
              <a:ext cx="1713128" cy="0"/>
            </a:xfrm>
            <a:prstGeom prst="line">
              <a:avLst/>
            </a:prstGeom>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7889ED17-1DB9-C791-2C83-1D774A780C8A}"/>
                </a:ext>
              </a:extLst>
            </p:cNvPr>
            <p:cNvSpPr txBox="1"/>
            <p:nvPr/>
          </p:nvSpPr>
          <p:spPr>
            <a:xfrm>
              <a:off x="3151831" y="2536303"/>
              <a:ext cx="1335622"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CD56</a:t>
              </a:r>
              <a:r>
                <a:rPr lang="en-US" sz="1100" baseline="30000"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CD16</a:t>
              </a:r>
              <a:r>
                <a:rPr lang="en-US" sz="1100" baseline="30000" dirty="0">
                  <a:latin typeface="Arial" panose="020B0604020202020204" pitchFamily="34" charset="0"/>
                  <a:cs typeface="Arial" panose="020B0604020202020204" pitchFamily="34" charset="0"/>
                </a:rPr>
                <a:t>dim</a:t>
              </a:r>
            </a:p>
          </p:txBody>
        </p:sp>
        <p:sp>
          <p:nvSpPr>
            <p:cNvPr id="13" name="TextBox 12">
              <a:extLst>
                <a:ext uri="{FF2B5EF4-FFF2-40B4-BE49-F238E27FC236}">
                  <a16:creationId xmlns:a16="http://schemas.microsoft.com/office/drawing/2014/main" id="{1C15C67D-E14E-E0A2-2346-6086753D9AE8}"/>
                </a:ext>
              </a:extLst>
            </p:cNvPr>
            <p:cNvSpPr txBox="1"/>
            <p:nvPr/>
          </p:nvSpPr>
          <p:spPr>
            <a:xfrm rot="16200000">
              <a:off x="5243301" y="2809815"/>
              <a:ext cx="578103" cy="1569660"/>
            </a:xfrm>
            <a:prstGeom prst="rect">
              <a:avLst/>
            </a:prstGeom>
            <a:noFill/>
          </p:spPr>
          <p:txBody>
            <a:bodyPr wrap="square">
              <a:spAutoFit/>
            </a:bodyPr>
            <a:lstStyle/>
            <a:p>
              <a:r>
                <a:rPr lang="en-US" sz="800" dirty="0"/>
                <a:t>Total</a:t>
              </a:r>
            </a:p>
            <a:p>
              <a:r>
                <a:rPr lang="en-US" sz="800" dirty="0"/>
                <a:t>CCR5</a:t>
              </a:r>
            </a:p>
            <a:p>
              <a:r>
                <a:rPr lang="en-US" sz="800" dirty="0"/>
                <a:t>CCR7</a:t>
              </a:r>
            </a:p>
            <a:p>
              <a:r>
                <a:rPr lang="en-US" sz="800" dirty="0"/>
                <a:t>CD27</a:t>
              </a:r>
            </a:p>
            <a:p>
              <a:r>
                <a:rPr lang="en-US" sz="800" dirty="0"/>
                <a:t>CD57</a:t>
              </a:r>
            </a:p>
            <a:p>
              <a:r>
                <a:rPr lang="en-US" sz="800" dirty="0"/>
                <a:t>CD69</a:t>
              </a:r>
            </a:p>
            <a:p>
              <a:r>
                <a:rPr lang="en-US" sz="800" dirty="0"/>
                <a:t>CXCR3</a:t>
              </a:r>
            </a:p>
            <a:p>
              <a:r>
                <a:rPr lang="en-US" sz="800" dirty="0"/>
                <a:t>CXCR5</a:t>
              </a:r>
            </a:p>
            <a:p>
              <a:r>
                <a:rPr lang="en-US" sz="800" dirty="0"/>
                <a:t>HLADR</a:t>
              </a:r>
            </a:p>
            <a:p>
              <a:r>
                <a:rPr lang="en-US" sz="800" dirty="0"/>
                <a:t>NKG2A</a:t>
              </a:r>
            </a:p>
            <a:p>
              <a:r>
                <a:rPr lang="en-US" sz="800" dirty="0"/>
                <a:t>NKp44</a:t>
              </a:r>
            </a:p>
            <a:p>
              <a:r>
                <a:rPr lang="en-US" sz="800" dirty="0"/>
                <a:t>PD1</a:t>
              </a:r>
            </a:p>
          </p:txBody>
        </p:sp>
        <p:cxnSp>
          <p:nvCxnSpPr>
            <p:cNvPr id="14" name="Straight Connector 13">
              <a:extLst>
                <a:ext uri="{FF2B5EF4-FFF2-40B4-BE49-F238E27FC236}">
                  <a16:creationId xmlns:a16="http://schemas.microsoft.com/office/drawing/2014/main" id="{F6764948-8118-C6F6-40D7-B9D2F7C3B02A}"/>
                </a:ext>
              </a:extLst>
            </p:cNvPr>
            <p:cNvCxnSpPr>
              <a:cxnSpLocks/>
            </p:cNvCxnSpPr>
            <p:nvPr/>
          </p:nvCxnSpPr>
          <p:spPr>
            <a:xfrm>
              <a:off x="4689742" y="3156184"/>
              <a:ext cx="1713128" cy="0"/>
            </a:xfrm>
            <a:prstGeom prst="line">
              <a:avLst/>
            </a:prstGeom>
          </p:spPr>
          <p:style>
            <a:lnRef idx="3">
              <a:schemeClr val="dk1"/>
            </a:lnRef>
            <a:fillRef idx="0">
              <a:schemeClr val="dk1"/>
            </a:fillRef>
            <a:effectRef idx="2">
              <a:schemeClr val="dk1"/>
            </a:effectRef>
            <a:fontRef idx="minor">
              <a:schemeClr val="tx1"/>
            </a:fontRef>
          </p:style>
        </p:cxnSp>
        <p:sp>
          <p:nvSpPr>
            <p:cNvPr id="15" name="TextBox 14">
              <a:extLst>
                <a:ext uri="{FF2B5EF4-FFF2-40B4-BE49-F238E27FC236}">
                  <a16:creationId xmlns:a16="http://schemas.microsoft.com/office/drawing/2014/main" id="{109DE8C5-F61B-182E-AC74-9B8F29CC0D44}"/>
                </a:ext>
              </a:extLst>
            </p:cNvPr>
            <p:cNvSpPr txBox="1"/>
            <p:nvPr/>
          </p:nvSpPr>
          <p:spPr>
            <a:xfrm>
              <a:off x="4908150" y="2536074"/>
              <a:ext cx="1276311"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CD56</a:t>
              </a:r>
              <a:r>
                <a:rPr lang="en-US" sz="1100" baseline="30000" dirty="0">
                  <a:latin typeface="Arial" panose="020B0604020202020204" pitchFamily="34" charset="0"/>
                  <a:cs typeface="Arial" panose="020B0604020202020204" pitchFamily="34" charset="0"/>
                </a:rPr>
                <a:t>bri</a:t>
              </a:r>
              <a:r>
                <a:rPr lang="en-US" sz="1100" dirty="0">
                  <a:latin typeface="Arial" panose="020B0604020202020204" pitchFamily="34" charset="0"/>
                  <a:cs typeface="Arial" panose="020B0604020202020204" pitchFamily="34" charset="0"/>
                </a:rPr>
                <a:t>CD16</a:t>
              </a:r>
              <a:r>
                <a:rPr lang="en-US" sz="1100" baseline="30000" dirty="0">
                  <a:latin typeface="Arial" panose="020B0604020202020204" pitchFamily="34" charset="0"/>
                  <a:cs typeface="Arial" panose="020B0604020202020204" pitchFamily="34" charset="0"/>
                </a:rPr>
                <a:t>-</a:t>
              </a:r>
            </a:p>
          </p:txBody>
        </p:sp>
      </p:grpSp>
      <p:pic>
        <p:nvPicPr>
          <p:cNvPr id="46" name="Picture 45">
            <a:extLst>
              <a:ext uri="{FF2B5EF4-FFF2-40B4-BE49-F238E27FC236}">
                <a16:creationId xmlns:a16="http://schemas.microsoft.com/office/drawing/2014/main" id="{23BB68C2-7748-5D49-B184-1E87F44F65DA}"/>
              </a:ext>
            </a:extLst>
          </p:cNvPr>
          <p:cNvPicPr>
            <a:picLocks noChangeAspect="1"/>
          </p:cNvPicPr>
          <p:nvPr/>
        </p:nvPicPr>
        <p:blipFill>
          <a:blip r:embed="rId7"/>
          <a:stretch>
            <a:fillRect/>
          </a:stretch>
        </p:blipFill>
        <p:spPr>
          <a:xfrm>
            <a:off x="10673840" y="5940187"/>
            <a:ext cx="1434812" cy="831094"/>
          </a:xfrm>
          <a:prstGeom prst="rect">
            <a:avLst/>
          </a:prstGeom>
        </p:spPr>
      </p:pic>
    </p:spTree>
    <p:extLst>
      <p:ext uri="{BB962C8B-B14F-4D97-AF65-F5344CB8AC3E}">
        <p14:creationId xmlns:p14="http://schemas.microsoft.com/office/powerpoint/2010/main" val="4251357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609593-56F9-BD4E-ADEE-45477032E6E8}"/>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pic>
        <p:nvPicPr>
          <p:cNvPr id="3" name="Picture 2">
            <a:extLst>
              <a:ext uri="{FF2B5EF4-FFF2-40B4-BE49-F238E27FC236}">
                <a16:creationId xmlns:a16="http://schemas.microsoft.com/office/drawing/2014/main" id="{24FB28F8-460A-D04D-8E03-B7DE9DDA5CC4}"/>
              </a:ext>
            </a:extLst>
          </p:cNvPr>
          <p:cNvPicPr>
            <a:picLocks noChangeAspect="1"/>
          </p:cNvPicPr>
          <p:nvPr/>
        </p:nvPicPr>
        <p:blipFill>
          <a:blip r:embed="rId3"/>
          <a:stretch>
            <a:fillRect/>
          </a:stretch>
        </p:blipFill>
        <p:spPr>
          <a:xfrm>
            <a:off x="1045861" y="899455"/>
            <a:ext cx="8512208" cy="5958545"/>
          </a:xfrm>
          <a:prstGeom prst="rect">
            <a:avLst/>
          </a:prstGeom>
        </p:spPr>
      </p:pic>
      <p:sp>
        <p:nvSpPr>
          <p:cNvPr id="427" name="TextBox 426">
            <a:extLst>
              <a:ext uri="{FF2B5EF4-FFF2-40B4-BE49-F238E27FC236}">
                <a16:creationId xmlns:a16="http://schemas.microsoft.com/office/drawing/2014/main" id="{A6CAF6F1-77D2-B0C7-7BCE-5413EDFA8E68}"/>
              </a:ext>
            </a:extLst>
          </p:cNvPr>
          <p:cNvSpPr txBox="1"/>
          <p:nvPr/>
        </p:nvSpPr>
        <p:spPr>
          <a:xfrm>
            <a:off x="0" y="83127"/>
            <a:ext cx="12108652" cy="1077218"/>
          </a:xfrm>
          <a:prstGeom prst="rect">
            <a:avLst/>
          </a:prstGeom>
          <a:noFill/>
        </p:spPr>
        <p:txBody>
          <a:bodyPr wrap="square" rtlCol="0">
            <a:spAutoFit/>
          </a:bodyPr>
          <a:lstStyle/>
          <a:p>
            <a:pPr algn="ctr"/>
            <a:r>
              <a:rPr lang="en-US" sz="3200" b="1" dirty="0">
                <a:solidFill>
                  <a:srgbClr val="FF0000"/>
                </a:solidFill>
                <a:latin typeface="Arial" panose="020B0604020202020204" pitchFamily="34" charset="0"/>
                <a:cs typeface="Arial" panose="020B0604020202020204" pitchFamily="34" charset="0"/>
              </a:rPr>
              <a:t>What we propose….?.  NK cells play a major role in </a:t>
            </a:r>
            <a:r>
              <a:rPr lang="en-US" sz="3200" b="1" dirty="0">
                <a:solidFill>
                  <a:schemeClr val="accent1"/>
                </a:solidFill>
                <a:latin typeface="Arial" panose="020B0604020202020204" pitchFamily="34" charset="0"/>
                <a:cs typeface="Arial" panose="020B0604020202020204" pitchFamily="34" charset="0"/>
              </a:rPr>
              <a:t>“Atherogenesis”  </a:t>
            </a:r>
            <a:r>
              <a:rPr lang="en-US" sz="3200" b="1" dirty="0">
                <a:solidFill>
                  <a:srgbClr val="FF0000"/>
                </a:solidFill>
                <a:latin typeface="Arial" panose="020B0604020202020204" pitchFamily="34" charset="0"/>
                <a:cs typeface="Arial" panose="020B0604020202020204" pitchFamily="34" charset="0"/>
              </a:rPr>
              <a:t>in PHIVs</a:t>
            </a:r>
          </a:p>
        </p:txBody>
      </p:sp>
      <p:pic>
        <p:nvPicPr>
          <p:cNvPr id="5" name="Picture 4">
            <a:extLst>
              <a:ext uri="{FF2B5EF4-FFF2-40B4-BE49-F238E27FC236}">
                <a16:creationId xmlns:a16="http://schemas.microsoft.com/office/drawing/2014/main" id="{9546BEA4-4459-ED45-ACB0-46CE605E8017}"/>
              </a:ext>
            </a:extLst>
          </p:cNvPr>
          <p:cNvPicPr>
            <a:picLocks noChangeAspect="1"/>
          </p:cNvPicPr>
          <p:nvPr/>
        </p:nvPicPr>
        <p:blipFill>
          <a:blip r:embed="rId4"/>
          <a:stretch>
            <a:fillRect/>
          </a:stretch>
        </p:blipFill>
        <p:spPr>
          <a:xfrm>
            <a:off x="10673840" y="5940187"/>
            <a:ext cx="1434812" cy="831094"/>
          </a:xfrm>
          <a:prstGeom prst="rect">
            <a:avLst/>
          </a:prstGeom>
        </p:spPr>
      </p:pic>
    </p:spTree>
    <p:extLst>
      <p:ext uri="{BB962C8B-B14F-4D97-AF65-F5344CB8AC3E}">
        <p14:creationId xmlns:p14="http://schemas.microsoft.com/office/powerpoint/2010/main" val="1785030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62384E9-57FE-474A-9017-E50EF9A86DD3}"/>
              </a:ext>
            </a:extLst>
          </p:cNvPr>
          <p:cNvPicPr>
            <a:picLocks noChangeAspect="1"/>
          </p:cNvPicPr>
          <p:nvPr/>
        </p:nvPicPr>
        <p:blipFill>
          <a:blip r:embed="rId3"/>
          <a:stretch>
            <a:fillRect/>
          </a:stretch>
        </p:blipFill>
        <p:spPr>
          <a:xfrm>
            <a:off x="447782" y="1520047"/>
            <a:ext cx="6558231" cy="2578302"/>
          </a:xfrm>
          <a:prstGeom prst="rect">
            <a:avLst/>
          </a:prstGeom>
        </p:spPr>
      </p:pic>
      <p:pic>
        <p:nvPicPr>
          <p:cNvPr id="6" name="Picture 5">
            <a:extLst>
              <a:ext uri="{FF2B5EF4-FFF2-40B4-BE49-F238E27FC236}">
                <a16:creationId xmlns:a16="http://schemas.microsoft.com/office/drawing/2014/main" id="{8C68D844-9097-1706-A573-BBEDF74213B0}"/>
              </a:ext>
            </a:extLst>
          </p:cNvPr>
          <p:cNvPicPr>
            <a:picLocks noChangeAspect="1"/>
          </p:cNvPicPr>
          <p:nvPr/>
        </p:nvPicPr>
        <p:blipFill>
          <a:blip r:embed="rId4"/>
          <a:stretch>
            <a:fillRect/>
          </a:stretch>
        </p:blipFill>
        <p:spPr>
          <a:xfrm>
            <a:off x="7342823" y="1708030"/>
            <a:ext cx="4299134" cy="3622549"/>
          </a:xfrm>
          <a:prstGeom prst="rect">
            <a:avLst/>
          </a:prstGeom>
        </p:spPr>
      </p:pic>
      <p:pic>
        <p:nvPicPr>
          <p:cNvPr id="8" name="Picture 7">
            <a:extLst>
              <a:ext uri="{FF2B5EF4-FFF2-40B4-BE49-F238E27FC236}">
                <a16:creationId xmlns:a16="http://schemas.microsoft.com/office/drawing/2014/main" id="{B7423C73-4C74-FC46-1FCE-20B455434E5B}"/>
              </a:ext>
            </a:extLst>
          </p:cNvPr>
          <p:cNvPicPr>
            <a:picLocks noChangeAspect="1"/>
          </p:cNvPicPr>
          <p:nvPr/>
        </p:nvPicPr>
        <p:blipFill>
          <a:blip r:embed="rId5"/>
          <a:stretch>
            <a:fillRect/>
          </a:stretch>
        </p:blipFill>
        <p:spPr>
          <a:xfrm>
            <a:off x="447782" y="3607479"/>
            <a:ext cx="2144504" cy="2659185"/>
          </a:xfrm>
          <a:prstGeom prst="rect">
            <a:avLst/>
          </a:prstGeom>
        </p:spPr>
      </p:pic>
      <p:sp>
        <p:nvSpPr>
          <p:cNvPr id="7" name="TextBox 6">
            <a:extLst>
              <a:ext uri="{FF2B5EF4-FFF2-40B4-BE49-F238E27FC236}">
                <a16:creationId xmlns:a16="http://schemas.microsoft.com/office/drawing/2014/main" id="{3CD83D49-B906-DE4C-A25B-18231C24C4CD}"/>
              </a:ext>
            </a:extLst>
          </p:cNvPr>
          <p:cNvSpPr txBox="1"/>
          <p:nvPr/>
        </p:nvSpPr>
        <p:spPr>
          <a:xfrm>
            <a:off x="110972" y="6488668"/>
            <a:ext cx="1522661" cy="369332"/>
          </a:xfrm>
          <a:prstGeom prst="rect">
            <a:avLst/>
          </a:prstGeom>
          <a:noFill/>
        </p:spPr>
        <p:txBody>
          <a:bodyPr wrap="none" rtlCol="0">
            <a:spAutoFit/>
          </a:bodyPr>
          <a:lstStyle/>
          <a:p>
            <a:r>
              <a:rPr lang="en-US" b="1" i="1" dirty="0"/>
              <a:t>Under review </a:t>
            </a:r>
          </a:p>
        </p:txBody>
      </p:sp>
      <p:sp>
        <p:nvSpPr>
          <p:cNvPr id="9" name="Rectangle 8">
            <a:extLst>
              <a:ext uri="{FF2B5EF4-FFF2-40B4-BE49-F238E27FC236}">
                <a16:creationId xmlns:a16="http://schemas.microsoft.com/office/drawing/2014/main" id="{62C7FA1E-E63A-924C-A39A-D039DCCA68B2}"/>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10" name="TextBox 9">
            <a:extLst>
              <a:ext uri="{FF2B5EF4-FFF2-40B4-BE49-F238E27FC236}">
                <a16:creationId xmlns:a16="http://schemas.microsoft.com/office/drawing/2014/main" id="{2095EBAE-DD09-9959-0554-90079A20E1A6}"/>
              </a:ext>
            </a:extLst>
          </p:cNvPr>
          <p:cNvSpPr txBox="1"/>
          <p:nvPr/>
        </p:nvSpPr>
        <p:spPr>
          <a:xfrm>
            <a:off x="299802" y="0"/>
            <a:ext cx="11892198" cy="1077218"/>
          </a:xfrm>
          <a:prstGeom prst="rect">
            <a:avLst/>
          </a:prstGeom>
          <a:noFill/>
        </p:spPr>
        <p:txBody>
          <a:bodyPr wrap="square">
            <a:spAutoFit/>
          </a:bodyPr>
          <a:lstStyle/>
          <a:p>
            <a:pPr algn="ctr"/>
            <a:r>
              <a:rPr lang="en-US" sz="3200" b="1" dirty="0">
                <a:solidFill>
                  <a:srgbClr val="FF0000"/>
                </a:solidFill>
                <a:latin typeface="Arial" panose="020B0604020202020204" pitchFamily="34" charset="0"/>
                <a:cs typeface="Arial" panose="020B0604020202020204" pitchFamily="34" charset="0"/>
              </a:rPr>
              <a:t>Activated NK cells increase  Ox-LDL uptake by monocyte-derived macrophages </a:t>
            </a:r>
          </a:p>
        </p:txBody>
      </p:sp>
      <p:pic>
        <p:nvPicPr>
          <p:cNvPr id="11" name="Picture 10">
            <a:extLst>
              <a:ext uri="{FF2B5EF4-FFF2-40B4-BE49-F238E27FC236}">
                <a16:creationId xmlns:a16="http://schemas.microsoft.com/office/drawing/2014/main" id="{CF14949C-5EB5-CC4B-B6F9-75C27D6D2C17}"/>
              </a:ext>
            </a:extLst>
          </p:cNvPr>
          <p:cNvPicPr>
            <a:picLocks noChangeAspect="1"/>
          </p:cNvPicPr>
          <p:nvPr/>
        </p:nvPicPr>
        <p:blipFill>
          <a:blip r:embed="rId6"/>
          <a:stretch>
            <a:fillRect/>
          </a:stretch>
        </p:blipFill>
        <p:spPr>
          <a:xfrm>
            <a:off x="10484059" y="5851117"/>
            <a:ext cx="1434812" cy="831094"/>
          </a:xfrm>
          <a:prstGeom prst="rect">
            <a:avLst/>
          </a:prstGeom>
        </p:spPr>
      </p:pic>
      <p:sp>
        <p:nvSpPr>
          <p:cNvPr id="12" name="TextBox 11">
            <a:extLst>
              <a:ext uri="{FF2B5EF4-FFF2-40B4-BE49-F238E27FC236}">
                <a16:creationId xmlns:a16="http://schemas.microsoft.com/office/drawing/2014/main" id="{1E792415-D1BE-514D-8F94-E509234FAE24}"/>
              </a:ext>
            </a:extLst>
          </p:cNvPr>
          <p:cNvSpPr txBox="1"/>
          <p:nvPr/>
        </p:nvSpPr>
        <p:spPr>
          <a:xfrm>
            <a:off x="2753127" y="5330579"/>
            <a:ext cx="8842582" cy="461665"/>
          </a:xfrm>
          <a:prstGeom prst="rect">
            <a:avLst/>
          </a:prstGeom>
          <a:noFill/>
        </p:spPr>
        <p:txBody>
          <a:bodyPr wrap="square">
            <a:spAutoFit/>
          </a:bodyPr>
          <a:lstStyle/>
          <a:p>
            <a:pPr algn="ctr"/>
            <a:r>
              <a:rPr lang="en-US" sz="2400" b="1" dirty="0">
                <a:solidFill>
                  <a:schemeClr val="accent1"/>
                </a:solidFill>
                <a:latin typeface="Arial" panose="020B0604020202020204" pitchFamily="34" charset="0"/>
                <a:cs typeface="Arial" panose="020B0604020202020204" pitchFamily="34" charset="0"/>
              </a:rPr>
              <a:t>NK cells may mediate this process via NKG2D receptor </a:t>
            </a:r>
          </a:p>
        </p:txBody>
      </p:sp>
    </p:spTree>
    <p:extLst>
      <p:ext uri="{BB962C8B-B14F-4D97-AF65-F5344CB8AC3E}">
        <p14:creationId xmlns:p14="http://schemas.microsoft.com/office/powerpoint/2010/main" val="37163587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8A8DA0-5A2F-0046-AF43-3CBD340028BD}"/>
              </a:ext>
            </a:extLst>
          </p:cNvPr>
          <p:cNvPicPr>
            <a:picLocks noChangeAspect="1"/>
          </p:cNvPicPr>
          <p:nvPr/>
        </p:nvPicPr>
        <p:blipFill>
          <a:blip r:embed="rId3"/>
          <a:stretch>
            <a:fillRect/>
          </a:stretch>
        </p:blipFill>
        <p:spPr>
          <a:xfrm>
            <a:off x="8155996" y="1494977"/>
            <a:ext cx="2299219" cy="2307258"/>
          </a:xfrm>
          <a:prstGeom prst="rect">
            <a:avLst/>
          </a:prstGeom>
        </p:spPr>
      </p:pic>
      <p:sp>
        <p:nvSpPr>
          <p:cNvPr id="6" name="TextBox 5">
            <a:extLst>
              <a:ext uri="{FF2B5EF4-FFF2-40B4-BE49-F238E27FC236}">
                <a16:creationId xmlns:a16="http://schemas.microsoft.com/office/drawing/2014/main" id="{EA95EC45-F16A-5742-B102-AC62B2E4BFFD}"/>
              </a:ext>
            </a:extLst>
          </p:cNvPr>
          <p:cNvSpPr txBox="1"/>
          <p:nvPr/>
        </p:nvSpPr>
        <p:spPr>
          <a:xfrm>
            <a:off x="7701810" y="984650"/>
            <a:ext cx="401286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Manuscript in the </a:t>
            </a:r>
            <a:r>
              <a:rPr lang="en-US" dirty="0" err="1">
                <a:latin typeface="Arial" panose="020B0604020202020204" pitchFamily="34" charset="0"/>
                <a:cs typeface="Arial" panose="020B0604020202020204" pitchFamily="34" charset="0"/>
              </a:rPr>
              <a:t>medRxiv</a:t>
            </a:r>
            <a:endParaRPr lang="en-US"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D8EB40CE-487C-674A-BF65-2E265044655F}"/>
              </a:ext>
            </a:extLst>
          </p:cNvPr>
          <p:cNvSpPr txBox="1"/>
          <p:nvPr/>
        </p:nvSpPr>
        <p:spPr>
          <a:xfrm>
            <a:off x="7920465" y="3977041"/>
            <a:ext cx="4265011" cy="286232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Future Directions:</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Longitudinal follow up of these PHIV adolescents and monitoring of their cardiometabolic markers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Longitudinal follow up of their immunophenotypes and correlate these with other non-AIDS related co-morbidities </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8429E10C-80CD-434B-824B-48D1A158005D}"/>
              </a:ext>
            </a:extLst>
          </p:cNvPr>
          <p:cNvSpPr/>
          <p:nvPr/>
        </p:nvSpPr>
        <p:spPr>
          <a:xfrm>
            <a:off x="110972" y="61372"/>
            <a:ext cx="2481314" cy="16466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7" name="Title 1">
            <a:extLst>
              <a:ext uri="{FF2B5EF4-FFF2-40B4-BE49-F238E27FC236}">
                <a16:creationId xmlns:a16="http://schemas.microsoft.com/office/drawing/2014/main" id="{F7BF3643-3BC0-EC4B-9C89-3DFDEF3697AB}"/>
              </a:ext>
            </a:extLst>
          </p:cNvPr>
          <p:cNvSpPr txBox="1">
            <a:spLocks/>
          </p:cNvSpPr>
          <p:nvPr/>
        </p:nvSpPr>
        <p:spPr>
          <a:xfrm>
            <a:off x="-178289" y="63241"/>
            <a:ext cx="12192000" cy="681729"/>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solidFill>
                  <a:srgbClr val="FF0000"/>
                </a:solidFill>
                <a:latin typeface="Arial" panose="020B0604020202020204" pitchFamily="34" charset="0"/>
                <a:ea typeface="+mn-ea"/>
                <a:cs typeface="Arial" panose="020B0604020202020204" pitchFamily="34" charset="0"/>
              </a:rPr>
              <a:t>Possible mechanism of Atherogenesis in PHIVs</a:t>
            </a:r>
          </a:p>
        </p:txBody>
      </p:sp>
      <p:pic>
        <p:nvPicPr>
          <p:cNvPr id="4" name="Picture 3">
            <a:extLst>
              <a:ext uri="{FF2B5EF4-FFF2-40B4-BE49-F238E27FC236}">
                <a16:creationId xmlns:a16="http://schemas.microsoft.com/office/drawing/2014/main" id="{1967AE3E-2D4D-1748-98C1-1FB68F1F758A}"/>
              </a:ext>
            </a:extLst>
          </p:cNvPr>
          <p:cNvPicPr>
            <a:picLocks noChangeAspect="1"/>
          </p:cNvPicPr>
          <p:nvPr/>
        </p:nvPicPr>
        <p:blipFill rotWithShape="1">
          <a:blip r:embed="rId4"/>
          <a:srcRect t="7053"/>
          <a:stretch/>
        </p:blipFill>
        <p:spPr>
          <a:xfrm>
            <a:off x="110972" y="884701"/>
            <a:ext cx="6847123" cy="5835068"/>
          </a:xfrm>
          <a:prstGeom prst="rect">
            <a:avLst/>
          </a:prstGeom>
        </p:spPr>
      </p:pic>
    </p:spTree>
    <p:extLst>
      <p:ext uri="{BB962C8B-B14F-4D97-AF65-F5344CB8AC3E}">
        <p14:creationId xmlns:p14="http://schemas.microsoft.com/office/powerpoint/2010/main" val="33188938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D3B2111-41D1-D441-B442-45D99F296F32}"/>
              </a:ext>
            </a:extLst>
          </p:cNvPr>
          <p:cNvSpPr>
            <a:spLocks noGrp="1"/>
          </p:cNvSpPr>
          <p:nvPr>
            <p:ph type="title"/>
          </p:nvPr>
        </p:nvSpPr>
        <p:spPr>
          <a:xfrm>
            <a:off x="0" y="0"/>
            <a:ext cx="12192000" cy="994172"/>
          </a:xfrm>
        </p:spPr>
        <p:txBody>
          <a:bodyPr/>
          <a:lstStyle/>
          <a:p>
            <a:pPr algn="ctr"/>
            <a:r>
              <a:rPr lang="en-US" b="1" dirty="0">
                <a:latin typeface="Arial" panose="020B0604020202020204" pitchFamily="34" charset="0"/>
                <a:cs typeface="Arial" panose="020B0604020202020204" pitchFamily="34" charset="0"/>
              </a:rPr>
              <a:t>Acknowledgments</a:t>
            </a:r>
          </a:p>
        </p:txBody>
      </p:sp>
      <p:sp>
        <p:nvSpPr>
          <p:cNvPr id="10" name="Rectangle 9">
            <a:extLst>
              <a:ext uri="{FF2B5EF4-FFF2-40B4-BE49-F238E27FC236}">
                <a16:creationId xmlns:a16="http://schemas.microsoft.com/office/drawing/2014/main" id="{DC004F4F-27F9-5E43-8BF6-A6ABA7310FB3}"/>
              </a:ext>
            </a:extLst>
          </p:cNvPr>
          <p:cNvSpPr/>
          <p:nvPr/>
        </p:nvSpPr>
        <p:spPr>
          <a:xfrm>
            <a:off x="-20758" y="3844463"/>
            <a:ext cx="3989553" cy="1631216"/>
          </a:xfrm>
          <a:prstGeom prst="rect">
            <a:avLst/>
          </a:prstGeom>
        </p:spPr>
        <p:txBody>
          <a:bodyPr wrap="square">
            <a:spAutoFit/>
          </a:bodyPr>
          <a:lstStyle/>
          <a:p>
            <a:r>
              <a:rPr lang="en-US" sz="2000" b="1" dirty="0" err="1">
                <a:latin typeface="Arial" panose="020B0604020202020204" pitchFamily="34" charset="0"/>
                <a:cs typeface="Arial" panose="020B0604020202020204" pitchFamily="34" charset="0"/>
              </a:rPr>
              <a:t>Funderburg</a:t>
            </a:r>
            <a:r>
              <a:rPr lang="en-US" sz="2000" b="1" dirty="0">
                <a:latin typeface="Arial" panose="020B0604020202020204" pitchFamily="34" charset="0"/>
                <a:cs typeface="Arial" panose="020B0604020202020204" pitchFamily="34" charset="0"/>
              </a:rPr>
              <a:t> Lab</a:t>
            </a:r>
          </a:p>
          <a:p>
            <a:pPr lvl="1"/>
            <a:r>
              <a:rPr lang="en-US" sz="2000" b="1" dirty="0">
                <a:latin typeface="Arial" panose="020B0604020202020204" pitchFamily="34" charset="0"/>
                <a:cs typeface="Arial" panose="020B0604020202020204" pitchFamily="34" charset="0"/>
              </a:rPr>
              <a:t>Nick </a:t>
            </a:r>
            <a:r>
              <a:rPr lang="en-US" sz="2000" b="1" dirty="0" err="1">
                <a:latin typeface="Arial" panose="020B0604020202020204" pitchFamily="34" charset="0"/>
                <a:cs typeface="Arial" panose="020B0604020202020204" pitchFamily="34" charset="0"/>
              </a:rPr>
              <a:t>Funderburg</a:t>
            </a:r>
            <a:endParaRPr lang="en-US" sz="2000"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Emily Bowman</a:t>
            </a:r>
          </a:p>
          <a:p>
            <a:pPr marL="800100" lvl="1"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Janelle Gabriel</a:t>
            </a:r>
          </a:p>
          <a:p>
            <a:pPr marL="800100" lvl="1" indent="-342900">
              <a:buFont typeface="Arial" panose="020B0604020202020204" pitchFamily="34" charset="0"/>
              <a:buChar char="•"/>
            </a:pPr>
            <a:r>
              <a:rPr lang="en-US" sz="2000" dirty="0" err="1">
                <a:latin typeface="Arial" panose="020B0604020202020204" pitchFamily="34" charset="0"/>
                <a:cs typeface="Arial" panose="020B0604020202020204" pitchFamily="34" charset="0"/>
              </a:rPr>
              <a:t>Aaren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Kettelhut</a:t>
            </a:r>
            <a:endParaRPr lang="en-US" sz="20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935FE38E-14EF-874F-B398-06618853DF74}"/>
              </a:ext>
            </a:extLst>
          </p:cNvPr>
          <p:cNvSpPr/>
          <p:nvPr/>
        </p:nvSpPr>
        <p:spPr>
          <a:xfrm>
            <a:off x="7524251" y="885355"/>
            <a:ext cx="5762448" cy="2416046"/>
          </a:xfrm>
          <a:prstGeom prst="rect">
            <a:avLst/>
          </a:prstGeom>
        </p:spPr>
        <p:txBody>
          <a:bodyPr wrap="square">
            <a:spAutoFit/>
          </a:bodyPr>
          <a:lstStyle/>
          <a:p>
            <a:pPr lvl="1">
              <a:lnSpc>
                <a:spcPct val="90000"/>
              </a:lnSpc>
              <a:spcBef>
                <a:spcPts val="500"/>
              </a:spcBef>
            </a:pPr>
            <a:r>
              <a:rPr lang="en-US" sz="2000" b="1" dirty="0">
                <a:solidFill>
                  <a:schemeClr val="accent1"/>
                </a:solidFill>
                <a:latin typeface="Arial" panose="020B0604020202020204" pitchFamily="34" charset="0"/>
                <a:cs typeface="Arial" panose="020B0604020202020204" pitchFamily="34" charset="0"/>
              </a:rPr>
              <a:t>Case Western Reserve </a:t>
            </a:r>
          </a:p>
          <a:p>
            <a:pPr lvl="1">
              <a:lnSpc>
                <a:spcPct val="90000"/>
              </a:lnSpc>
              <a:spcBef>
                <a:spcPts val="500"/>
              </a:spcBef>
            </a:pPr>
            <a:r>
              <a:rPr lang="en-US" sz="2000" b="1" dirty="0">
                <a:solidFill>
                  <a:schemeClr val="accent1"/>
                </a:solidFill>
                <a:latin typeface="Arial" panose="020B0604020202020204" pitchFamily="34" charset="0"/>
                <a:cs typeface="Arial" panose="020B0604020202020204" pitchFamily="34" charset="0"/>
              </a:rPr>
              <a:t>University School of Medicine</a:t>
            </a:r>
          </a:p>
          <a:p>
            <a:pPr lvl="1">
              <a:lnSpc>
                <a:spcPct val="90000"/>
              </a:lnSpc>
              <a:spcBef>
                <a:spcPts val="500"/>
              </a:spcBef>
            </a:pPr>
            <a:r>
              <a:rPr lang="en-US" sz="2000" b="1" dirty="0">
                <a:latin typeface="Arial" panose="020B0604020202020204" pitchFamily="34" charset="0"/>
                <a:cs typeface="Arial" panose="020B0604020202020204" pitchFamily="34" charset="0"/>
              </a:rPr>
              <a:t>Cheryl Cameron &amp; Mark Cameron </a:t>
            </a:r>
          </a:p>
          <a:p>
            <a:pPr lvl="2">
              <a:lnSpc>
                <a:spcPct val="90000"/>
              </a:lnSpc>
              <a:spcBef>
                <a:spcPts val="500"/>
              </a:spcBef>
            </a:pPr>
            <a:r>
              <a:rPr lang="en-US" sz="2000" dirty="0" err="1">
                <a:latin typeface="Arial" panose="020B0604020202020204" pitchFamily="34" charset="0"/>
                <a:cs typeface="Arial" panose="020B0604020202020204" pitchFamily="34" charset="0"/>
              </a:rPr>
              <a:t>Banumathi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Tamilselvan</a:t>
            </a:r>
            <a:r>
              <a:rPr lang="en-US" sz="2000" dirty="0">
                <a:latin typeface="Arial" panose="020B0604020202020204" pitchFamily="34" charset="0"/>
                <a:cs typeface="Arial" panose="020B0604020202020204" pitchFamily="34" charset="0"/>
              </a:rPr>
              <a:t> </a:t>
            </a:r>
          </a:p>
          <a:p>
            <a:pPr lvl="2">
              <a:lnSpc>
                <a:spcPct val="90000"/>
              </a:lnSpc>
              <a:spcBef>
                <a:spcPts val="500"/>
              </a:spcBef>
            </a:pPr>
            <a:r>
              <a:rPr lang="en-US" sz="2000" dirty="0">
                <a:latin typeface="Arial" panose="020B0604020202020204" pitchFamily="34" charset="0"/>
                <a:cs typeface="Arial" panose="020B0604020202020204" pitchFamily="34" charset="0"/>
              </a:rPr>
              <a:t>Brian Richardson </a:t>
            </a:r>
          </a:p>
          <a:p>
            <a:pPr lvl="2">
              <a:lnSpc>
                <a:spcPct val="90000"/>
              </a:lnSpc>
              <a:spcBef>
                <a:spcPts val="500"/>
              </a:spcBef>
            </a:pPr>
            <a:r>
              <a:rPr lang="en-US" sz="2000" dirty="0">
                <a:latin typeface="Arial" panose="020B0604020202020204" pitchFamily="34" charset="0"/>
                <a:cs typeface="Arial" panose="020B0604020202020204" pitchFamily="34" charset="0"/>
              </a:rPr>
              <a:t>Wendy Ching-Wen Li </a:t>
            </a:r>
          </a:p>
          <a:p>
            <a:pPr lvl="1">
              <a:lnSpc>
                <a:spcPct val="90000"/>
              </a:lnSpc>
              <a:spcBef>
                <a:spcPts val="500"/>
              </a:spcBef>
            </a:pPr>
            <a:r>
              <a:rPr lang="en-US" sz="2000" b="1" dirty="0">
                <a:latin typeface="Arial" panose="020B0604020202020204" pitchFamily="34" charset="0"/>
                <a:cs typeface="Arial" panose="020B0604020202020204" pitchFamily="34" charset="0"/>
              </a:rPr>
              <a:t>  </a:t>
            </a:r>
          </a:p>
        </p:txBody>
      </p:sp>
      <p:sp>
        <p:nvSpPr>
          <p:cNvPr id="9" name="Rectangle 8">
            <a:extLst>
              <a:ext uri="{FF2B5EF4-FFF2-40B4-BE49-F238E27FC236}">
                <a16:creationId xmlns:a16="http://schemas.microsoft.com/office/drawing/2014/main" id="{EBC1A17F-0706-4A4C-A938-2D4AE85D003E}"/>
              </a:ext>
            </a:extLst>
          </p:cNvPr>
          <p:cNvSpPr/>
          <p:nvPr/>
        </p:nvSpPr>
        <p:spPr>
          <a:xfrm>
            <a:off x="4194542" y="1066664"/>
            <a:ext cx="3617450" cy="1261884"/>
          </a:xfrm>
          <a:prstGeom prst="rect">
            <a:avLst/>
          </a:prstGeom>
        </p:spPr>
        <p:txBody>
          <a:bodyPr wrap="square">
            <a:spAutoFit/>
          </a:bodyPr>
          <a:lstStyle/>
          <a:p>
            <a:pPr marL="0" lvl="1">
              <a:lnSpc>
                <a:spcPct val="90000"/>
              </a:lnSpc>
              <a:spcBef>
                <a:spcPts val="500"/>
              </a:spcBef>
            </a:pPr>
            <a:r>
              <a:rPr lang="en-US" sz="2000" b="1" dirty="0">
                <a:solidFill>
                  <a:schemeClr val="accent1"/>
                </a:solidFill>
                <a:latin typeface="Arial" panose="020B0604020202020204" pitchFamily="34" charset="0"/>
                <a:cs typeface="Arial" panose="020B0604020202020204" pitchFamily="34" charset="0"/>
              </a:rPr>
              <a:t>Joint Clinical Research Center, Kampala, Uganda</a:t>
            </a:r>
          </a:p>
          <a:p>
            <a:r>
              <a:rPr lang="en-US" sz="2000" b="1" dirty="0">
                <a:latin typeface="Arial" panose="020B0604020202020204" pitchFamily="34" charset="0"/>
                <a:cs typeface="Arial" panose="020B0604020202020204" pitchFamily="34" charset="0"/>
              </a:rPr>
              <a:t>Victor </a:t>
            </a:r>
            <a:r>
              <a:rPr lang="en-US" sz="2000" b="1" dirty="0" err="1">
                <a:latin typeface="Arial" panose="020B0604020202020204" pitchFamily="34" charset="0"/>
                <a:cs typeface="Arial" panose="020B0604020202020204" pitchFamily="34" charset="0"/>
              </a:rPr>
              <a:t>Musiime</a:t>
            </a:r>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 Cissy </a:t>
            </a:r>
            <a:r>
              <a:rPr lang="en-US" sz="2000" b="1" dirty="0" err="1">
                <a:latin typeface="Arial" panose="020B0604020202020204" pitchFamily="34" charset="0"/>
                <a:cs typeface="Arial" panose="020B0604020202020204" pitchFamily="34" charset="0"/>
              </a:rPr>
              <a:t>Kityo</a:t>
            </a:r>
            <a:endParaRPr lang="en-US" sz="2000" b="1" dirty="0">
              <a:solidFill>
                <a:schemeClr val="accent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ECFB66B6-65D8-ED47-9610-FB155949385C}"/>
              </a:ext>
            </a:extLst>
          </p:cNvPr>
          <p:cNvSpPr/>
          <p:nvPr/>
        </p:nvSpPr>
        <p:spPr>
          <a:xfrm>
            <a:off x="3874240" y="3243300"/>
            <a:ext cx="3223959" cy="369332"/>
          </a:xfrm>
          <a:prstGeom prst="rect">
            <a:avLst/>
          </a:prstGeom>
        </p:spPr>
        <p:txBody>
          <a:bodyPr wrap="none">
            <a:spAutoFit/>
          </a:bodyPr>
          <a:lstStyle/>
          <a:p>
            <a:pPr lvl="1">
              <a:lnSpc>
                <a:spcPct val="90000"/>
              </a:lnSpc>
              <a:spcBef>
                <a:spcPts val="500"/>
              </a:spcBef>
            </a:pPr>
            <a:r>
              <a:rPr lang="en-US" sz="2000" b="1" dirty="0" err="1">
                <a:latin typeface="Arial" panose="020B0604020202020204" pitchFamily="34" charset="0"/>
                <a:cs typeface="Arial" panose="020B0604020202020204" pitchFamily="34" charset="0"/>
              </a:rPr>
              <a:t>Sahera</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Dirajlal</a:t>
            </a:r>
            <a:r>
              <a:rPr lang="en-US" sz="2000" b="1" dirty="0">
                <a:latin typeface="Arial" panose="020B0604020202020204" pitchFamily="34" charset="0"/>
                <a:cs typeface="Arial" panose="020B0604020202020204" pitchFamily="34" charset="0"/>
              </a:rPr>
              <a:t>-Fargo</a:t>
            </a:r>
          </a:p>
        </p:txBody>
      </p:sp>
      <p:sp>
        <p:nvSpPr>
          <p:cNvPr id="17" name="Rectangle 16">
            <a:extLst>
              <a:ext uri="{FF2B5EF4-FFF2-40B4-BE49-F238E27FC236}">
                <a16:creationId xmlns:a16="http://schemas.microsoft.com/office/drawing/2014/main" id="{4C1373E8-BB48-C842-8F0E-4CA6F8BC336E}"/>
              </a:ext>
            </a:extLst>
          </p:cNvPr>
          <p:cNvSpPr/>
          <p:nvPr/>
        </p:nvSpPr>
        <p:spPr>
          <a:xfrm>
            <a:off x="4209523" y="2545994"/>
            <a:ext cx="3690258" cy="646331"/>
          </a:xfrm>
          <a:prstGeom prst="rect">
            <a:avLst/>
          </a:prstGeom>
        </p:spPr>
        <p:txBody>
          <a:bodyPr wrap="square">
            <a:spAutoFit/>
          </a:bodyPr>
          <a:lstStyle/>
          <a:p>
            <a:pPr marL="0" lvl="1">
              <a:lnSpc>
                <a:spcPct val="90000"/>
              </a:lnSpc>
              <a:spcBef>
                <a:spcPts val="500"/>
              </a:spcBef>
            </a:pPr>
            <a:r>
              <a:rPr lang="en-US" sz="2000" b="1" dirty="0">
                <a:solidFill>
                  <a:schemeClr val="accent1"/>
                </a:solidFill>
                <a:latin typeface="Arial" panose="020B0604020202020204" pitchFamily="34" charset="0"/>
                <a:cs typeface="Arial" panose="020B0604020202020204" pitchFamily="34" charset="0"/>
              </a:rPr>
              <a:t>Northwestern University Feinberg School of Medicine</a:t>
            </a:r>
          </a:p>
        </p:txBody>
      </p:sp>
      <p:sp>
        <p:nvSpPr>
          <p:cNvPr id="20" name="Rectangle 19">
            <a:extLst>
              <a:ext uri="{FF2B5EF4-FFF2-40B4-BE49-F238E27FC236}">
                <a16:creationId xmlns:a16="http://schemas.microsoft.com/office/drawing/2014/main" id="{2046C7B2-E040-AB44-91B2-AAC0E5949500}"/>
              </a:ext>
            </a:extLst>
          </p:cNvPr>
          <p:cNvSpPr/>
          <p:nvPr/>
        </p:nvSpPr>
        <p:spPr>
          <a:xfrm>
            <a:off x="3131125" y="5479807"/>
            <a:ext cx="3804247" cy="1733808"/>
          </a:xfrm>
          <a:prstGeom prst="rect">
            <a:avLst/>
          </a:prstGeom>
        </p:spPr>
        <p:txBody>
          <a:bodyPr wrap="none">
            <a:spAutoFit/>
          </a:bodyPr>
          <a:lstStyle/>
          <a:p>
            <a:pPr marL="0" lvl="1">
              <a:lnSpc>
                <a:spcPct val="90000"/>
              </a:lnSpc>
              <a:spcBef>
                <a:spcPts val="500"/>
              </a:spcBef>
            </a:pPr>
            <a:r>
              <a:rPr lang="en-US" sz="2000" b="1" dirty="0">
                <a:solidFill>
                  <a:schemeClr val="accent1"/>
                </a:solidFill>
                <a:latin typeface="Arial" panose="020B0604020202020204" pitchFamily="34" charset="0"/>
                <a:cs typeface="Arial" panose="020B0604020202020204" pitchFamily="34" charset="0"/>
              </a:rPr>
              <a:t>Northern Kentucky University</a:t>
            </a:r>
          </a:p>
          <a:p>
            <a:pPr marL="0" lvl="1">
              <a:lnSpc>
                <a:spcPct val="90000"/>
              </a:lnSpc>
              <a:spcBef>
                <a:spcPts val="500"/>
              </a:spcBef>
            </a:pPr>
            <a:r>
              <a:rPr lang="en-US" sz="2000" b="1" dirty="0" err="1">
                <a:latin typeface="Arial" panose="020B0604020202020204" pitchFamily="34" charset="0"/>
                <a:cs typeface="Arial" panose="020B0604020202020204" pitchFamily="34" charset="0"/>
              </a:rPr>
              <a:t>Dhanuja</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Kasturiratna</a:t>
            </a:r>
            <a:r>
              <a:rPr lang="en-US" sz="2000" b="1" dirty="0">
                <a:latin typeface="Arial" panose="020B0604020202020204" pitchFamily="34" charset="0"/>
                <a:cs typeface="Arial" panose="020B0604020202020204" pitchFamily="34" charset="0"/>
              </a:rPr>
              <a:t> </a:t>
            </a:r>
          </a:p>
          <a:p>
            <a:pPr marL="0" lvl="1">
              <a:lnSpc>
                <a:spcPct val="90000"/>
              </a:lnSpc>
              <a:spcBef>
                <a:spcPts val="500"/>
              </a:spcBef>
            </a:pPr>
            <a:endParaRPr lang="en-US" sz="2000" b="1" dirty="0">
              <a:solidFill>
                <a:schemeClr val="accent1"/>
              </a:solidFill>
              <a:latin typeface="Arial" panose="020B0604020202020204" pitchFamily="34" charset="0"/>
              <a:cs typeface="Arial" panose="020B0604020202020204" pitchFamily="34" charset="0"/>
            </a:endParaRPr>
          </a:p>
          <a:p>
            <a:pPr marL="0" lvl="1">
              <a:lnSpc>
                <a:spcPct val="90000"/>
              </a:lnSpc>
              <a:spcBef>
                <a:spcPts val="500"/>
              </a:spcBef>
            </a:pPr>
            <a:endParaRPr lang="en-US" sz="2000" b="1" dirty="0">
              <a:solidFill>
                <a:schemeClr val="accent1"/>
              </a:solidFill>
              <a:latin typeface="Arial" panose="020B0604020202020204" pitchFamily="34" charset="0"/>
              <a:cs typeface="Arial" panose="020B0604020202020204" pitchFamily="34" charset="0"/>
            </a:endParaRPr>
          </a:p>
          <a:p>
            <a:pPr marL="0" lvl="1">
              <a:lnSpc>
                <a:spcPct val="90000"/>
              </a:lnSpc>
              <a:spcBef>
                <a:spcPts val="500"/>
              </a:spcBef>
            </a:pPr>
            <a:endParaRPr lang="en-US" sz="2000" b="1" dirty="0">
              <a:solidFill>
                <a:schemeClr val="accent1"/>
              </a:solidFill>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ADF14985-E23F-4F46-95BE-177495A75F70}"/>
              </a:ext>
            </a:extLst>
          </p:cNvPr>
          <p:cNvSpPr/>
          <p:nvPr/>
        </p:nvSpPr>
        <p:spPr>
          <a:xfrm>
            <a:off x="-440847" y="3304999"/>
            <a:ext cx="2032929" cy="369332"/>
          </a:xfrm>
          <a:prstGeom prst="rect">
            <a:avLst/>
          </a:prstGeom>
        </p:spPr>
        <p:txBody>
          <a:bodyPr wrap="square">
            <a:spAutoFit/>
          </a:bodyPr>
          <a:lstStyle/>
          <a:p>
            <a:pPr algn="ctr" fontAlgn="base"/>
            <a:r>
              <a:rPr lang="en-US" b="1" dirty="0" err="1">
                <a:latin typeface="Arial" panose="020B0604020202020204" pitchFamily="34" charset="0"/>
                <a:cs typeface="Arial" panose="020B0604020202020204" pitchFamily="34" charset="0"/>
              </a:rPr>
              <a:t>Manuja</a:t>
            </a:r>
            <a:endParaRPr lang="en-US" b="1"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3767FDA0-C3FA-1B4F-A8E6-E648963527AE}"/>
              </a:ext>
            </a:extLst>
          </p:cNvPr>
          <p:cNvGrpSpPr/>
          <p:nvPr/>
        </p:nvGrpSpPr>
        <p:grpSpPr>
          <a:xfrm>
            <a:off x="8700977" y="2863970"/>
            <a:ext cx="3381700" cy="2950961"/>
            <a:chOff x="8615456" y="1862005"/>
            <a:chExt cx="3030536" cy="2929710"/>
          </a:xfrm>
        </p:grpSpPr>
        <p:pic>
          <p:nvPicPr>
            <p:cNvPr id="32" name="Picture 31">
              <a:extLst>
                <a:ext uri="{FF2B5EF4-FFF2-40B4-BE49-F238E27FC236}">
                  <a16:creationId xmlns:a16="http://schemas.microsoft.com/office/drawing/2014/main" id="{AFD6616E-B551-8342-BD89-1C76D9107CBE}"/>
                </a:ext>
              </a:extLst>
            </p:cNvPr>
            <p:cNvPicPr>
              <a:picLocks noChangeAspect="1"/>
            </p:cNvPicPr>
            <p:nvPr/>
          </p:nvPicPr>
          <p:blipFill>
            <a:blip r:embed="rId3"/>
            <a:stretch>
              <a:fillRect/>
            </a:stretch>
          </p:blipFill>
          <p:spPr>
            <a:xfrm>
              <a:off x="9485301" y="2654584"/>
              <a:ext cx="1478997" cy="1467620"/>
            </a:xfrm>
            <a:prstGeom prst="rect">
              <a:avLst/>
            </a:prstGeom>
          </p:spPr>
        </p:pic>
        <p:pic>
          <p:nvPicPr>
            <p:cNvPr id="33" name="Picture 32">
              <a:extLst>
                <a:ext uri="{FF2B5EF4-FFF2-40B4-BE49-F238E27FC236}">
                  <a16:creationId xmlns:a16="http://schemas.microsoft.com/office/drawing/2014/main" id="{031E30E6-F3D4-9843-927D-FCDFDB7BCFF2}"/>
                </a:ext>
              </a:extLst>
            </p:cNvPr>
            <p:cNvPicPr>
              <a:picLocks noChangeAspect="1"/>
            </p:cNvPicPr>
            <p:nvPr/>
          </p:nvPicPr>
          <p:blipFill rotWithShape="1">
            <a:blip r:embed="rId4"/>
            <a:srcRect t="5035" r="56508"/>
            <a:stretch/>
          </p:blipFill>
          <p:spPr>
            <a:xfrm rot="21374924">
              <a:off x="8922395" y="3595434"/>
              <a:ext cx="627768" cy="630299"/>
            </a:xfrm>
            <a:prstGeom prst="rect">
              <a:avLst/>
            </a:prstGeom>
          </p:spPr>
        </p:pic>
        <p:pic>
          <p:nvPicPr>
            <p:cNvPr id="34" name="Picture 33">
              <a:extLst>
                <a:ext uri="{FF2B5EF4-FFF2-40B4-BE49-F238E27FC236}">
                  <a16:creationId xmlns:a16="http://schemas.microsoft.com/office/drawing/2014/main" id="{50A6A3AF-48AB-1B4B-8942-996F7D583D9C}"/>
                </a:ext>
              </a:extLst>
            </p:cNvPr>
            <p:cNvPicPr>
              <a:picLocks noChangeAspect="1"/>
            </p:cNvPicPr>
            <p:nvPr/>
          </p:nvPicPr>
          <p:blipFill rotWithShape="1">
            <a:blip r:embed="rId4"/>
            <a:srcRect l="50745" t="9425" r="4997"/>
            <a:stretch/>
          </p:blipFill>
          <p:spPr>
            <a:xfrm>
              <a:off x="9392919" y="1862005"/>
              <a:ext cx="760094" cy="715276"/>
            </a:xfrm>
            <a:prstGeom prst="rect">
              <a:avLst/>
            </a:prstGeom>
          </p:spPr>
        </p:pic>
        <p:pic>
          <p:nvPicPr>
            <p:cNvPr id="35" name="Picture 34">
              <a:extLst>
                <a:ext uri="{FF2B5EF4-FFF2-40B4-BE49-F238E27FC236}">
                  <a16:creationId xmlns:a16="http://schemas.microsoft.com/office/drawing/2014/main" id="{98A5BBD3-9963-DD48-84A8-7E89B2763485}"/>
                </a:ext>
              </a:extLst>
            </p:cNvPr>
            <p:cNvPicPr>
              <a:picLocks noChangeAspect="1"/>
            </p:cNvPicPr>
            <p:nvPr/>
          </p:nvPicPr>
          <p:blipFill rotWithShape="1">
            <a:blip r:embed="rId5"/>
            <a:srcRect l="6373" t="6935" r="8592" b="4725"/>
            <a:stretch/>
          </p:blipFill>
          <p:spPr>
            <a:xfrm>
              <a:off x="10995396" y="2734071"/>
              <a:ext cx="634353" cy="654323"/>
            </a:xfrm>
            <a:prstGeom prst="rect">
              <a:avLst/>
            </a:prstGeom>
          </p:spPr>
        </p:pic>
        <p:pic>
          <p:nvPicPr>
            <p:cNvPr id="36" name="Picture 35">
              <a:extLst>
                <a:ext uri="{FF2B5EF4-FFF2-40B4-BE49-F238E27FC236}">
                  <a16:creationId xmlns:a16="http://schemas.microsoft.com/office/drawing/2014/main" id="{8683AD6B-B9E0-204E-A95C-20090A65667E}"/>
                </a:ext>
              </a:extLst>
            </p:cNvPr>
            <p:cNvPicPr>
              <a:picLocks noChangeAspect="1"/>
            </p:cNvPicPr>
            <p:nvPr/>
          </p:nvPicPr>
          <p:blipFill rotWithShape="1">
            <a:blip r:embed="rId6"/>
            <a:srcRect l="9820" t="5738" r="5546" b="10216"/>
            <a:stretch/>
          </p:blipFill>
          <p:spPr>
            <a:xfrm>
              <a:off x="10472563" y="1907261"/>
              <a:ext cx="661370" cy="623934"/>
            </a:xfrm>
            <a:prstGeom prst="rect">
              <a:avLst/>
            </a:prstGeom>
          </p:spPr>
        </p:pic>
        <p:pic>
          <p:nvPicPr>
            <p:cNvPr id="37" name="Picture 36">
              <a:extLst>
                <a:ext uri="{FF2B5EF4-FFF2-40B4-BE49-F238E27FC236}">
                  <a16:creationId xmlns:a16="http://schemas.microsoft.com/office/drawing/2014/main" id="{7BD4199D-89F4-DA4D-8FF5-08CA8DCFE0E7}"/>
                </a:ext>
              </a:extLst>
            </p:cNvPr>
            <p:cNvPicPr>
              <a:picLocks noChangeAspect="1"/>
            </p:cNvPicPr>
            <p:nvPr/>
          </p:nvPicPr>
          <p:blipFill>
            <a:blip r:embed="rId7"/>
            <a:stretch>
              <a:fillRect/>
            </a:stretch>
          </p:blipFill>
          <p:spPr>
            <a:xfrm>
              <a:off x="10964298" y="3675392"/>
              <a:ext cx="681694" cy="700301"/>
            </a:xfrm>
            <a:prstGeom prst="rect">
              <a:avLst/>
            </a:prstGeom>
          </p:spPr>
        </p:pic>
        <p:pic>
          <p:nvPicPr>
            <p:cNvPr id="38" name="Picture 37">
              <a:extLst>
                <a:ext uri="{FF2B5EF4-FFF2-40B4-BE49-F238E27FC236}">
                  <a16:creationId xmlns:a16="http://schemas.microsoft.com/office/drawing/2014/main" id="{B5C678E5-9ABF-FE42-9A6A-11956DD0E787}"/>
                </a:ext>
              </a:extLst>
            </p:cNvPr>
            <p:cNvPicPr>
              <a:picLocks noChangeAspect="1"/>
            </p:cNvPicPr>
            <p:nvPr/>
          </p:nvPicPr>
          <p:blipFill>
            <a:blip r:embed="rId8"/>
            <a:stretch>
              <a:fillRect/>
            </a:stretch>
          </p:blipFill>
          <p:spPr>
            <a:xfrm>
              <a:off x="9840502" y="4176048"/>
              <a:ext cx="632061" cy="615667"/>
            </a:xfrm>
            <a:prstGeom prst="rect">
              <a:avLst/>
            </a:prstGeom>
          </p:spPr>
        </p:pic>
        <p:pic>
          <p:nvPicPr>
            <p:cNvPr id="39" name="Picture 38">
              <a:extLst>
                <a:ext uri="{FF2B5EF4-FFF2-40B4-BE49-F238E27FC236}">
                  <a16:creationId xmlns:a16="http://schemas.microsoft.com/office/drawing/2014/main" id="{52816D15-CEC2-374B-8326-980E54888E73}"/>
                </a:ext>
              </a:extLst>
            </p:cNvPr>
            <p:cNvPicPr>
              <a:picLocks noChangeAspect="1"/>
            </p:cNvPicPr>
            <p:nvPr/>
          </p:nvPicPr>
          <p:blipFill>
            <a:blip r:embed="rId9"/>
            <a:stretch>
              <a:fillRect/>
            </a:stretch>
          </p:blipFill>
          <p:spPr>
            <a:xfrm>
              <a:off x="8615456" y="2577281"/>
              <a:ext cx="756179" cy="784791"/>
            </a:xfrm>
            <a:prstGeom prst="rect">
              <a:avLst/>
            </a:prstGeom>
          </p:spPr>
        </p:pic>
      </p:grpSp>
      <p:sp>
        <p:nvSpPr>
          <p:cNvPr id="40" name="Rectangle 39">
            <a:extLst>
              <a:ext uri="{FF2B5EF4-FFF2-40B4-BE49-F238E27FC236}">
                <a16:creationId xmlns:a16="http://schemas.microsoft.com/office/drawing/2014/main" id="{FA6C9EA2-322C-5849-9E4B-DE3061569B93}"/>
              </a:ext>
            </a:extLst>
          </p:cNvPr>
          <p:cNvSpPr/>
          <p:nvPr/>
        </p:nvSpPr>
        <p:spPr>
          <a:xfrm>
            <a:off x="3140920" y="4937093"/>
            <a:ext cx="2927404" cy="400110"/>
          </a:xfrm>
          <a:prstGeom prst="rect">
            <a:avLst/>
          </a:prstGeom>
        </p:spPr>
        <p:txBody>
          <a:bodyPr wrap="none">
            <a:spAutoFit/>
          </a:bodyPr>
          <a:lstStyle/>
          <a:p>
            <a:pPr lvl="1"/>
            <a:r>
              <a:rPr lang="en-US" sz="2000" b="1" dirty="0">
                <a:latin typeface="Arial" panose="020B0604020202020204" pitchFamily="34" charset="0"/>
                <a:cs typeface="Arial" panose="020B0604020202020204" pitchFamily="34" charset="0"/>
              </a:rPr>
              <a:t>Thorsten </a:t>
            </a:r>
            <a:r>
              <a:rPr lang="en-US" sz="2000" b="1" dirty="0" err="1">
                <a:latin typeface="Arial" panose="020B0604020202020204" pitchFamily="34" charset="0"/>
                <a:cs typeface="Arial" panose="020B0604020202020204" pitchFamily="34" charset="0"/>
              </a:rPr>
              <a:t>Demberg</a:t>
            </a:r>
            <a:endParaRPr lang="en-US" sz="2000" b="1" dirty="0">
              <a:latin typeface="Arial" panose="020B0604020202020204" pitchFamily="34" charset="0"/>
              <a:cs typeface="Arial" panose="020B0604020202020204" pitchFamily="34" charset="0"/>
            </a:endParaRPr>
          </a:p>
        </p:txBody>
      </p:sp>
      <p:sp>
        <p:nvSpPr>
          <p:cNvPr id="41" name="Rectangle 40">
            <a:extLst>
              <a:ext uri="{FF2B5EF4-FFF2-40B4-BE49-F238E27FC236}">
                <a16:creationId xmlns:a16="http://schemas.microsoft.com/office/drawing/2014/main" id="{AD9D8339-0D62-3140-AC19-F9F35A8D5137}"/>
              </a:ext>
            </a:extLst>
          </p:cNvPr>
          <p:cNvSpPr/>
          <p:nvPr/>
        </p:nvSpPr>
        <p:spPr>
          <a:xfrm>
            <a:off x="3586239" y="4493186"/>
            <a:ext cx="3799959" cy="400110"/>
          </a:xfrm>
          <a:prstGeom prst="rect">
            <a:avLst/>
          </a:prstGeom>
        </p:spPr>
        <p:txBody>
          <a:bodyPr wrap="square">
            <a:spAutoFit/>
          </a:bodyPr>
          <a:lstStyle/>
          <a:p>
            <a:r>
              <a:rPr lang="en-US" sz="2000" b="1" dirty="0">
                <a:solidFill>
                  <a:schemeClr val="accent1"/>
                </a:solidFill>
                <a:latin typeface="Arial" panose="020B0604020202020204" pitchFamily="34" charset="0"/>
                <a:cs typeface="Arial" panose="020B0604020202020204" pitchFamily="34" charset="0"/>
              </a:rPr>
              <a:t>Baylor College of Medicine</a:t>
            </a:r>
          </a:p>
        </p:txBody>
      </p:sp>
      <p:sp>
        <p:nvSpPr>
          <p:cNvPr id="42" name="Rectangle 41">
            <a:extLst>
              <a:ext uri="{FF2B5EF4-FFF2-40B4-BE49-F238E27FC236}">
                <a16:creationId xmlns:a16="http://schemas.microsoft.com/office/drawing/2014/main" id="{CC9A1D46-25B0-DC4A-9164-294277272544}"/>
              </a:ext>
            </a:extLst>
          </p:cNvPr>
          <p:cNvSpPr/>
          <p:nvPr/>
        </p:nvSpPr>
        <p:spPr>
          <a:xfrm>
            <a:off x="3563097" y="3569548"/>
            <a:ext cx="5481282" cy="707886"/>
          </a:xfrm>
          <a:prstGeom prst="rect">
            <a:avLst/>
          </a:prstGeom>
        </p:spPr>
        <p:txBody>
          <a:bodyPr wrap="square">
            <a:spAutoFit/>
          </a:bodyPr>
          <a:lstStyle/>
          <a:p>
            <a:pPr lvl="1"/>
            <a:r>
              <a:rPr lang="en-US" sz="2000" b="1" dirty="0">
                <a:solidFill>
                  <a:schemeClr val="accent1"/>
                </a:solidFill>
                <a:latin typeface="Arial" panose="020B0604020202020204" pitchFamily="34" charset="0"/>
                <a:cs typeface="Arial" panose="020B0604020202020204" pitchFamily="34" charset="0"/>
              </a:rPr>
              <a:t>Ann and Robert Lurie Children’s Hospital</a:t>
            </a:r>
          </a:p>
        </p:txBody>
      </p:sp>
      <p:sp>
        <p:nvSpPr>
          <p:cNvPr id="43" name="Rectangle 42">
            <a:extLst>
              <a:ext uri="{FF2B5EF4-FFF2-40B4-BE49-F238E27FC236}">
                <a16:creationId xmlns:a16="http://schemas.microsoft.com/office/drawing/2014/main" id="{8AA190C2-0935-8C48-997F-8D703347B40A}"/>
              </a:ext>
            </a:extLst>
          </p:cNvPr>
          <p:cNvSpPr/>
          <p:nvPr/>
        </p:nvSpPr>
        <p:spPr>
          <a:xfrm>
            <a:off x="4874895" y="4019904"/>
            <a:ext cx="1830950" cy="400110"/>
          </a:xfrm>
          <a:prstGeom prst="rect">
            <a:avLst/>
          </a:prstGeom>
        </p:spPr>
        <p:txBody>
          <a:bodyPr wrap="none">
            <a:spAutoFit/>
          </a:bodyPr>
          <a:lstStyle/>
          <a:p>
            <a:pPr lvl="1"/>
            <a:r>
              <a:rPr lang="en-US" sz="2000" b="1" dirty="0">
                <a:latin typeface="Arial" panose="020B0604020202020204" pitchFamily="34" charset="0"/>
                <a:cs typeface="Arial" panose="020B0604020202020204" pitchFamily="34" charset="0"/>
              </a:rPr>
              <a:t>Shan Sun</a:t>
            </a:r>
          </a:p>
        </p:txBody>
      </p:sp>
      <p:sp>
        <p:nvSpPr>
          <p:cNvPr id="44" name="Rectangle 43">
            <a:extLst>
              <a:ext uri="{FF2B5EF4-FFF2-40B4-BE49-F238E27FC236}">
                <a16:creationId xmlns:a16="http://schemas.microsoft.com/office/drawing/2014/main" id="{465FD053-5A0E-8F46-9625-B86629B2E44C}"/>
              </a:ext>
            </a:extLst>
          </p:cNvPr>
          <p:cNvSpPr/>
          <p:nvPr/>
        </p:nvSpPr>
        <p:spPr>
          <a:xfrm>
            <a:off x="-457146" y="5671221"/>
            <a:ext cx="2648674" cy="369332"/>
          </a:xfrm>
          <a:prstGeom prst="rect">
            <a:avLst/>
          </a:prstGeom>
        </p:spPr>
        <p:txBody>
          <a:bodyPr wrap="none">
            <a:spAutoFit/>
          </a:bodyPr>
          <a:lstStyle/>
          <a:p>
            <a:pPr lvl="1">
              <a:lnSpc>
                <a:spcPct val="90000"/>
              </a:lnSpc>
              <a:spcBef>
                <a:spcPts val="500"/>
              </a:spcBef>
            </a:pPr>
            <a:r>
              <a:rPr lang="en-US" sz="2000" b="1" dirty="0">
                <a:latin typeface="Arial" panose="020B0604020202020204" pitchFamily="34" charset="0"/>
                <a:cs typeface="Arial" panose="020B0604020202020204" pitchFamily="34" charset="0"/>
              </a:rPr>
              <a:t>Patrick L Collins</a:t>
            </a:r>
          </a:p>
        </p:txBody>
      </p:sp>
      <p:sp>
        <p:nvSpPr>
          <p:cNvPr id="45" name="Rectangle 44">
            <a:extLst>
              <a:ext uri="{FF2B5EF4-FFF2-40B4-BE49-F238E27FC236}">
                <a16:creationId xmlns:a16="http://schemas.microsoft.com/office/drawing/2014/main" id="{FADACFDF-AFE3-4F4F-A497-1DB44F7142A4}"/>
              </a:ext>
            </a:extLst>
          </p:cNvPr>
          <p:cNvSpPr/>
          <p:nvPr/>
        </p:nvSpPr>
        <p:spPr>
          <a:xfrm>
            <a:off x="-416311" y="6148906"/>
            <a:ext cx="2454518" cy="369332"/>
          </a:xfrm>
          <a:prstGeom prst="rect">
            <a:avLst/>
          </a:prstGeom>
        </p:spPr>
        <p:txBody>
          <a:bodyPr wrap="none">
            <a:spAutoFit/>
          </a:bodyPr>
          <a:lstStyle/>
          <a:p>
            <a:pPr lvl="1">
              <a:lnSpc>
                <a:spcPct val="90000"/>
              </a:lnSpc>
              <a:spcBef>
                <a:spcPts val="500"/>
              </a:spcBef>
            </a:pPr>
            <a:r>
              <a:rPr lang="en-US" sz="2000" b="1" dirty="0">
                <a:latin typeface="Arial" panose="020B0604020202020204" pitchFamily="34" charset="0"/>
                <a:cs typeface="Arial" panose="020B0604020202020204" pitchFamily="34" charset="0"/>
              </a:rPr>
              <a:t>Jesse J. </a:t>
            </a:r>
            <a:r>
              <a:rPr lang="en-US" sz="2000" b="1" dirty="0" err="1">
                <a:latin typeface="Arial" panose="020B0604020202020204" pitchFamily="34" charset="0"/>
                <a:cs typeface="Arial" panose="020B0604020202020204" pitchFamily="34" charset="0"/>
              </a:rPr>
              <a:t>Kwiek</a:t>
            </a:r>
            <a:endParaRPr lang="en-US" sz="2000" b="1" dirty="0">
              <a:latin typeface="Arial" panose="020B0604020202020204" pitchFamily="34" charset="0"/>
              <a:cs typeface="Arial" panose="020B0604020202020204" pitchFamily="34" charset="0"/>
            </a:endParaRPr>
          </a:p>
        </p:txBody>
      </p:sp>
      <p:sp>
        <p:nvSpPr>
          <p:cNvPr id="46" name="Rectangle 45">
            <a:extLst>
              <a:ext uri="{FF2B5EF4-FFF2-40B4-BE49-F238E27FC236}">
                <a16:creationId xmlns:a16="http://schemas.microsoft.com/office/drawing/2014/main" id="{BE4D9F38-8B88-6045-B499-E8031D83F96D}"/>
              </a:ext>
            </a:extLst>
          </p:cNvPr>
          <p:cNvSpPr/>
          <p:nvPr/>
        </p:nvSpPr>
        <p:spPr>
          <a:xfrm>
            <a:off x="7215909" y="5828121"/>
            <a:ext cx="4163155" cy="369332"/>
          </a:xfrm>
          <a:prstGeom prst="rect">
            <a:avLst/>
          </a:prstGeom>
        </p:spPr>
        <p:txBody>
          <a:bodyPr wrap="square">
            <a:spAutoFit/>
          </a:bodyPr>
          <a:lstStyle/>
          <a:p>
            <a:pPr fontAlgn="base"/>
            <a:r>
              <a:rPr lang="en-US" b="1" dirty="0">
                <a:solidFill>
                  <a:schemeClr val="accent1"/>
                </a:solidFill>
                <a:latin typeface="Arial" panose="020B0604020202020204" pitchFamily="34" charset="0"/>
                <a:cs typeface="Arial" panose="020B0604020202020204" pitchFamily="34" charset="0"/>
              </a:rPr>
              <a:t>Funding : </a:t>
            </a:r>
            <a:r>
              <a:rPr lang="en-US" b="1" dirty="0">
                <a:latin typeface="Arial" panose="020B0604020202020204" pitchFamily="34" charset="0"/>
                <a:cs typeface="Arial" panose="020B0604020202020204" pitchFamily="34" charset="0"/>
              </a:rPr>
              <a:t>NIH U01 AI168630-01</a:t>
            </a:r>
          </a:p>
        </p:txBody>
      </p:sp>
      <p:sp>
        <p:nvSpPr>
          <p:cNvPr id="7" name="Rounded Rectangle 6">
            <a:extLst>
              <a:ext uri="{FF2B5EF4-FFF2-40B4-BE49-F238E27FC236}">
                <a16:creationId xmlns:a16="http://schemas.microsoft.com/office/drawing/2014/main" id="{952584B3-5C4B-7144-986F-9A4D247AFE86}"/>
              </a:ext>
            </a:extLst>
          </p:cNvPr>
          <p:cNvSpPr/>
          <p:nvPr/>
        </p:nvSpPr>
        <p:spPr>
          <a:xfrm>
            <a:off x="103863" y="180050"/>
            <a:ext cx="2519376" cy="1336224"/>
          </a:xfrm>
          <a:prstGeom prst="round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288000" tIns="288000" rIns="288000" bIns="288000" rtlCol="0" anchor="t"/>
          <a:lstStyle/>
          <a:p>
            <a:pPr algn="l"/>
            <a:endParaRPr lang="en-US" dirty="0"/>
          </a:p>
        </p:txBody>
      </p:sp>
      <p:sp>
        <p:nvSpPr>
          <p:cNvPr id="31" name="Rectangle 30">
            <a:extLst>
              <a:ext uri="{FF2B5EF4-FFF2-40B4-BE49-F238E27FC236}">
                <a16:creationId xmlns:a16="http://schemas.microsoft.com/office/drawing/2014/main" id="{2136C6F7-EE04-F248-A78F-7DA4587876C3}"/>
              </a:ext>
            </a:extLst>
          </p:cNvPr>
          <p:cNvSpPr/>
          <p:nvPr/>
        </p:nvSpPr>
        <p:spPr>
          <a:xfrm>
            <a:off x="18584" y="1058981"/>
            <a:ext cx="3796777" cy="369332"/>
          </a:xfrm>
          <a:prstGeom prst="rect">
            <a:avLst/>
          </a:prstGeom>
        </p:spPr>
        <p:txBody>
          <a:bodyPr wrap="square">
            <a:spAutoFit/>
          </a:bodyPr>
          <a:lstStyle/>
          <a:p>
            <a:pPr marL="0" lvl="1">
              <a:lnSpc>
                <a:spcPct val="90000"/>
              </a:lnSpc>
              <a:spcBef>
                <a:spcPts val="500"/>
              </a:spcBef>
            </a:pPr>
            <a:r>
              <a:rPr lang="en-US" sz="2000" b="1" dirty="0">
                <a:solidFill>
                  <a:schemeClr val="accent1"/>
                </a:solidFill>
                <a:latin typeface="Arial" panose="020B0604020202020204" pitchFamily="34" charset="0"/>
                <a:cs typeface="Arial" panose="020B0604020202020204" pitchFamily="34" charset="0"/>
              </a:rPr>
              <a:t>The Ohio State University</a:t>
            </a:r>
          </a:p>
        </p:txBody>
      </p:sp>
      <p:sp>
        <p:nvSpPr>
          <p:cNvPr id="30" name="Rectangle 29">
            <a:extLst>
              <a:ext uri="{FF2B5EF4-FFF2-40B4-BE49-F238E27FC236}">
                <a16:creationId xmlns:a16="http://schemas.microsoft.com/office/drawing/2014/main" id="{0D6A3F58-DA45-DD4E-8E1A-7D3566B32F35}"/>
              </a:ext>
            </a:extLst>
          </p:cNvPr>
          <p:cNvSpPr/>
          <p:nvPr/>
        </p:nvSpPr>
        <p:spPr>
          <a:xfrm>
            <a:off x="103863" y="1343580"/>
            <a:ext cx="5138865" cy="1015663"/>
          </a:xfrm>
          <a:prstGeom prst="rect">
            <a:avLst/>
          </a:prstGeom>
        </p:spPr>
        <p:txBody>
          <a:bodyPr wrap="square">
            <a:spAutoFit/>
          </a:bodyPr>
          <a:lstStyle/>
          <a:p>
            <a:r>
              <a:rPr lang="en-US" sz="2000" b="1" dirty="0" err="1">
                <a:latin typeface="Arial" panose="020B0604020202020204" pitchFamily="34" charset="0"/>
                <a:cs typeface="Arial" panose="020B0604020202020204" pitchFamily="34" charset="0"/>
              </a:rPr>
              <a:t>Liyanage</a:t>
            </a:r>
            <a:r>
              <a:rPr lang="en-US" sz="2000" b="1" dirty="0">
                <a:latin typeface="Arial" panose="020B0604020202020204" pitchFamily="34" charset="0"/>
                <a:cs typeface="Arial" panose="020B0604020202020204" pitchFamily="34" charset="0"/>
              </a:rPr>
              <a:t>  Lab</a:t>
            </a:r>
          </a:p>
          <a:p>
            <a:pPr lvl="1"/>
            <a:endParaRPr lang="en-US" sz="2000" b="1" dirty="0">
              <a:latin typeface="Arial" panose="020B0604020202020204" pitchFamily="34" charset="0"/>
              <a:cs typeface="Arial" panose="020B0604020202020204" pitchFamily="34" charset="0"/>
            </a:endParaRPr>
          </a:p>
          <a:p>
            <a:pPr lvl="1"/>
            <a:endParaRPr lang="en-US" sz="2000" b="1" dirty="0">
              <a:latin typeface="Arial" panose="020B0604020202020204" pitchFamily="34" charset="0"/>
              <a:cs typeface="Arial" panose="020B0604020202020204" pitchFamily="34" charset="0"/>
            </a:endParaRPr>
          </a:p>
        </p:txBody>
      </p:sp>
      <p:grpSp>
        <p:nvGrpSpPr>
          <p:cNvPr id="13" name="Group 12">
            <a:extLst>
              <a:ext uri="{FF2B5EF4-FFF2-40B4-BE49-F238E27FC236}">
                <a16:creationId xmlns:a16="http://schemas.microsoft.com/office/drawing/2014/main" id="{82BF5B09-7FD7-EF4C-A4E0-CBA8A3AA88FE}"/>
              </a:ext>
            </a:extLst>
          </p:cNvPr>
          <p:cNvGrpSpPr/>
          <p:nvPr/>
        </p:nvGrpSpPr>
        <p:grpSpPr>
          <a:xfrm>
            <a:off x="49131" y="1879103"/>
            <a:ext cx="3878965" cy="1761256"/>
            <a:chOff x="147065" y="2381759"/>
            <a:chExt cx="3878965" cy="1761256"/>
          </a:xfrm>
        </p:grpSpPr>
        <p:sp>
          <p:nvSpPr>
            <p:cNvPr id="24" name="Rectangle 23">
              <a:extLst>
                <a:ext uri="{FF2B5EF4-FFF2-40B4-BE49-F238E27FC236}">
                  <a16:creationId xmlns:a16="http://schemas.microsoft.com/office/drawing/2014/main" id="{6055D2AA-5C9D-DA48-96FD-6C73F0B4B8E9}"/>
                </a:ext>
              </a:extLst>
            </p:cNvPr>
            <p:cNvSpPr/>
            <p:nvPr/>
          </p:nvSpPr>
          <p:spPr>
            <a:xfrm>
              <a:off x="1702820" y="3790931"/>
              <a:ext cx="761747" cy="352084"/>
            </a:xfrm>
            <a:prstGeom prst="rect">
              <a:avLst/>
            </a:prstGeom>
          </p:spPr>
          <p:txBody>
            <a:bodyPr wrap="none">
              <a:spAutoFit/>
            </a:bodyPr>
            <a:lstStyle/>
            <a:p>
              <a:pPr fontAlgn="base"/>
              <a:r>
                <a:rPr lang="en-US" sz="1688" b="1" dirty="0">
                  <a:latin typeface="Arial" panose="020B0604020202020204" pitchFamily="34" charset="0"/>
                  <a:cs typeface="Arial" panose="020B0604020202020204" pitchFamily="34" charset="0"/>
                </a:rPr>
                <a:t>Mario</a:t>
              </a:r>
            </a:p>
          </p:txBody>
        </p:sp>
        <p:pic>
          <p:nvPicPr>
            <p:cNvPr id="26" name="Picture 25">
              <a:extLst>
                <a:ext uri="{FF2B5EF4-FFF2-40B4-BE49-F238E27FC236}">
                  <a16:creationId xmlns:a16="http://schemas.microsoft.com/office/drawing/2014/main" id="{3E6131C5-EC0E-8F49-AF34-C3B02EA449CA}"/>
                </a:ext>
              </a:extLst>
            </p:cNvPr>
            <p:cNvPicPr>
              <a:picLocks noChangeAspect="1"/>
            </p:cNvPicPr>
            <p:nvPr/>
          </p:nvPicPr>
          <p:blipFill>
            <a:blip r:embed="rId10"/>
            <a:stretch>
              <a:fillRect/>
            </a:stretch>
          </p:blipFill>
          <p:spPr>
            <a:xfrm>
              <a:off x="2851207" y="2405936"/>
              <a:ext cx="1174823" cy="1258739"/>
            </a:xfrm>
            <a:prstGeom prst="rect">
              <a:avLst/>
            </a:prstGeom>
          </p:spPr>
        </p:pic>
        <p:sp>
          <p:nvSpPr>
            <p:cNvPr id="27" name="Rectangle 26">
              <a:extLst>
                <a:ext uri="{FF2B5EF4-FFF2-40B4-BE49-F238E27FC236}">
                  <a16:creationId xmlns:a16="http://schemas.microsoft.com/office/drawing/2014/main" id="{6EC6BA5D-0DED-E64A-B44D-C2051ED94D52}"/>
                </a:ext>
              </a:extLst>
            </p:cNvPr>
            <p:cNvSpPr/>
            <p:nvPr/>
          </p:nvSpPr>
          <p:spPr>
            <a:xfrm>
              <a:off x="3154085" y="3782473"/>
              <a:ext cx="569066" cy="352084"/>
            </a:xfrm>
            <a:prstGeom prst="rect">
              <a:avLst/>
            </a:prstGeom>
          </p:spPr>
          <p:txBody>
            <a:bodyPr wrap="none">
              <a:spAutoFit/>
            </a:bodyPr>
            <a:lstStyle/>
            <a:p>
              <a:pPr algn="ctr" fontAlgn="base"/>
              <a:r>
                <a:rPr lang="en-US" sz="1688" b="1" dirty="0">
                  <a:latin typeface="Arial" panose="020B0604020202020204" pitchFamily="34" charset="0"/>
                  <a:cs typeface="Arial" panose="020B0604020202020204" pitchFamily="34" charset="0"/>
                </a:rPr>
                <a:t>Will</a:t>
              </a:r>
            </a:p>
          </p:txBody>
        </p:sp>
        <p:pic>
          <p:nvPicPr>
            <p:cNvPr id="28" name="Picture 27">
              <a:extLst>
                <a:ext uri="{FF2B5EF4-FFF2-40B4-BE49-F238E27FC236}">
                  <a16:creationId xmlns:a16="http://schemas.microsoft.com/office/drawing/2014/main" id="{80483259-3970-4A47-B481-E106BA121360}"/>
                </a:ext>
              </a:extLst>
            </p:cNvPr>
            <p:cNvPicPr>
              <a:picLocks noChangeAspect="1"/>
            </p:cNvPicPr>
            <p:nvPr/>
          </p:nvPicPr>
          <p:blipFill>
            <a:blip r:embed="rId11"/>
            <a:stretch>
              <a:fillRect/>
            </a:stretch>
          </p:blipFill>
          <p:spPr>
            <a:xfrm>
              <a:off x="147065" y="2401041"/>
              <a:ext cx="1274011" cy="1274011"/>
            </a:xfrm>
            <a:prstGeom prst="rect">
              <a:avLst/>
            </a:prstGeom>
          </p:spPr>
        </p:pic>
        <p:pic>
          <p:nvPicPr>
            <p:cNvPr id="29" name="Picture 28">
              <a:extLst>
                <a:ext uri="{FF2B5EF4-FFF2-40B4-BE49-F238E27FC236}">
                  <a16:creationId xmlns:a16="http://schemas.microsoft.com/office/drawing/2014/main" id="{67A8D33D-CFAB-B040-84F7-737F99BD16BD}"/>
                </a:ext>
              </a:extLst>
            </p:cNvPr>
            <p:cNvPicPr>
              <a:picLocks noChangeAspect="1"/>
            </p:cNvPicPr>
            <p:nvPr/>
          </p:nvPicPr>
          <p:blipFill>
            <a:blip r:embed="rId12"/>
            <a:stretch>
              <a:fillRect/>
            </a:stretch>
          </p:blipFill>
          <p:spPr>
            <a:xfrm>
              <a:off x="1567603" y="2381759"/>
              <a:ext cx="1137077" cy="1292133"/>
            </a:xfrm>
            <a:prstGeom prst="rect">
              <a:avLst/>
            </a:prstGeom>
          </p:spPr>
        </p:pic>
      </p:grpSp>
      <p:sp>
        <p:nvSpPr>
          <p:cNvPr id="47" name="TextBox 46">
            <a:extLst>
              <a:ext uri="{FF2B5EF4-FFF2-40B4-BE49-F238E27FC236}">
                <a16:creationId xmlns:a16="http://schemas.microsoft.com/office/drawing/2014/main" id="{579E89EA-FCD9-3F41-B0DF-72542EB7A6E1}"/>
              </a:ext>
            </a:extLst>
          </p:cNvPr>
          <p:cNvSpPr txBox="1"/>
          <p:nvPr/>
        </p:nvSpPr>
        <p:spPr>
          <a:xfrm>
            <a:off x="8267526" y="6448435"/>
            <a:ext cx="1819729" cy="369332"/>
          </a:xfrm>
          <a:prstGeom prst="rect">
            <a:avLst/>
          </a:prstGeom>
          <a:noFill/>
        </p:spPr>
        <p:txBody>
          <a:bodyPr wrap="none" rtlCol="0">
            <a:spAutoFit/>
          </a:bodyPr>
          <a:lstStyle/>
          <a:p>
            <a:pPr algn="r"/>
            <a:r>
              <a:rPr lang="en-US" b="1" dirty="0">
                <a:latin typeface="Arial" panose="020B0604020202020204" pitchFamily="34" charset="0"/>
                <a:cs typeface="Arial" panose="020B0604020202020204" pitchFamily="34" charset="0"/>
              </a:rPr>
              <a:t>@</a:t>
            </a:r>
            <a:r>
              <a:rPr lang="en-US" b="1" dirty="0" err="1">
                <a:latin typeface="Arial" panose="020B0604020202020204" pitchFamily="34" charset="0"/>
                <a:cs typeface="Arial" panose="020B0604020202020204" pitchFamily="34" charset="0"/>
              </a:rPr>
              <a:t>LiyanageLab</a:t>
            </a:r>
            <a:endParaRPr lang="en-US" b="1" dirty="0">
              <a:latin typeface="Arial" panose="020B0604020202020204" pitchFamily="34" charset="0"/>
              <a:cs typeface="Arial" panose="020B0604020202020204" pitchFamily="34" charset="0"/>
            </a:endParaRPr>
          </a:p>
        </p:txBody>
      </p:sp>
      <p:pic>
        <p:nvPicPr>
          <p:cNvPr id="48" name="Picture 47">
            <a:extLst>
              <a:ext uri="{FF2B5EF4-FFF2-40B4-BE49-F238E27FC236}">
                <a16:creationId xmlns:a16="http://schemas.microsoft.com/office/drawing/2014/main" id="{1B4C76A0-185E-F848-ABEF-2E9A4E14BCD2}"/>
              </a:ext>
            </a:extLst>
          </p:cNvPr>
          <p:cNvPicPr>
            <a:picLocks noChangeAspect="1"/>
          </p:cNvPicPr>
          <p:nvPr/>
        </p:nvPicPr>
        <p:blipFill>
          <a:blip r:embed="rId13"/>
          <a:stretch>
            <a:fillRect/>
          </a:stretch>
        </p:blipFill>
        <p:spPr>
          <a:xfrm>
            <a:off x="7745899" y="6455023"/>
            <a:ext cx="540470" cy="434148"/>
          </a:xfrm>
          <a:prstGeom prst="rect">
            <a:avLst/>
          </a:prstGeom>
        </p:spPr>
      </p:pic>
      <p:sp>
        <p:nvSpPr>
          <p:cNvPr id="49" name="Rectangle 48">
            <a:extLst>
              <a:ext uri="{FF2B5EF4-FFF2-40B4-BE49-F238E27FC236}">
                <a16:creationId xmlns:a16="http://schemas.microsoft.com/office/drawing/2014/main" id="{81AEC031-34A6-B640-91A5-3F625B3DF50D}"/>
              </a:ext>
            </a:extLst>
          </p:cNvPr>
          <p:cNvSpPr/>
          <p:nvPr/>
        </p:nvSpPr>
        <p:spPr>
          <a:xfrm>
            <a:off x="5395889" y="6333572"/>
            <a:ext cx="184731" cy="369332"/>
          </a:xfrm>
          <a:prstGeom prst="rect">
            <a:avLst/>
          </a:prstGeom>
        </p:spPr>
        <p:txBody>
          <a:bodyPr wrap="none">
            <a:spAutoFit/>
          </a:bodyPr>
          <a:lstStyle/>
          <a:p>
            <a:pPr algn="ctr"/>
            <a:endParaRPr lang="en-US" b="1"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88A96303-02FD-354B-9259-18D35FF9475D}"/>
              </a:ext>
            </a:extLst>
          </p:cNvPr>
          <p:cNvPicPr>
            <a:picLocks noChangeAspect="1"/>
          </p:cNvPicPr>
          <p:nvPr/>
        </p:nvPicPr>
        <p:blipFill>
          <a:blip r:embed="rId14"/>
          <a:stretch>
            <a:fillRect/>
          </a:stretch>
        </p:blipFill>
        <p:spPr>
          <a:xfrm>
            <a:off x="10731260" y="5986206"/>
            <a:ext cx="1380679" cy="799737"/>
          </a:xfrm>
          <a:prstGeom prst="rect">
            <a:avLst/>
          </a:prstGeom>
        </p:spPr>
      </p:pic>
      <p:sp>
        <p:nvSpPr>
          <p:cNvPr id="53" name="Rectangle 52">
            <a:extLst>
              <a:ext uri="{FF2B5EF4-FFF2-40B4-BE49-F238E27FC236}">
                <a16:creationId xmlns:a16="http://schemas.microsoft.com/office/drawing/2014/main" id="{263EBE73-8B68-B34F-9FFA-4A0ED763C40F}"/>
              </a:ext>
            </a:extLst>
          </p:cNvPr>
          <p:cNvSpPr/>
          <p:nvPr/>
        </p:nvSpPr>
        <p:spPr>
          <a:xfrm>
            <a:off x="4209523" y="6309861"/>
            <a:ext cx="2757119" cy="369332"/>
          </a:xfrm>
          <a:prstGeom prst="rect">
            <a:avLst/>
          </a:prstGeom>
        </p:spPr>
        <p:txBody>
          <a:bodyPr wrap="square">
            <a:spAutoFit/>
          </a:bodyPr>
          <a:lstStyle/>
          <a:p>
            <a:pPr marL="0" lvl="1">
              <a:lnSpc>
                <a:spcPct val="90000"/>
              </a:lnSpc>
              <a:spcBef>
                <a:spcPts val="500"/>
              </a:spcBef>
            </a:pPr>
            <a:r>
              <a:rPr lang="en-US" sz="2000" b="1" dirty="0">
                <a:solidFill>
                  <a:schemeClr val="accent1"/>
                </a:solidFill>
                <a:latin typeface="Arial" panose="020B0604020202020204" pitchFamily="34" charset="0"/>
                <a:cs typeface="Arial" panose="020B0604020202020204" pitchFamily="34" charset="0"/>
              </a:rPr>
              <a:t>Study participants</a:t>
            </a:r>
          </a:p>
        </p:txBody>
      </p:sp>
    </p:spTree>
    <p:extLst>
      <p:ext uri="{BB962C8B-B14F-4D97-AF65-F5344CB8AC3E}">
        <p14:creationId xmlns:p14="http://schemas.microsoft.com/office/powerpoint/2010/main" val="3546861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IAS2023">
  <a:themeElements>
    <a:clrScheme name="AIDS 2024">
      <a:dk1>
        <a:srgbClr val="000000"/>
      </a:dk1>
      <a:lt1>
        <a:srgbClr val="FFFFFF"/>
      </a:lt1>
      <a:dk2>
        <a:srgbClr val="E0001B"/>
      </a:dk2>
      <a:lt2>
        <a:srgbClr val="FFFFFF"/>
      </a:lt2>
      <a:accent1>
        <a:srgbClr val="2C90CF"/>
      </a:accent1>
      <a:accent2>
        <a:srgbClr val="F9B300"/>
      </a:accent2>
      <a:accent3>
        <a:srgbClr val="E0001B"/>
      </a:accent3>
      <a:accent4>
        <a:srgbClr val="8A3FFC"/>
      </a:accent4>
      <a:accent5>
        <a:srgbClr val="08BDBA"/>
      </a:accent5>
      <a:accent6>
        <a:srgbClr val="FF8D00"/>
      </a:accent6>
      <a:hlink>
        <a:srgbClr val="E0001B"/>
      </a:hlink>
      <a:folHlink>
        <a:srgbClr val="E0001B"/>
      </a:folHlink>
    </a:clrScheme>
    <a:fontScheme name="IAS Verdana">
      <a:majorFont>
        <a:latin typeface="Verdana Bold"/>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Verdana"/>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wrap="square" lIns="288000" tIns="288000" rIns="288000" bIns="288000" rtlCol="0" anchor="t"/>
      <a:lstStyle>
        <a:defPPr algn="l">
          <a:defRPr dirty="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AIDS-2024-Speaker-Oral-Abstract-template_Verdana.pptx" id="{D9B97BF0-DB50-F745-BF0F-0D1A065B25FE}" vid="{B43CC7F5-5CDE-164C-97FD-C0B942123F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8614</TotalTime>
  <Words>1684</Words>
  <Application>Microsoft Office PowerPoint</Application>
  <PresentationFormat>Widescreen</PresentationFormat>
  <Paragraphs>338</Paragraphs>
  <Slides>19</Slides>
  <Notes>10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19</vt:i4>
      </vt:variant>
    </vt:vector>
  </HeadingPairs>
  <TitlesOfParts>
    <vt:vector size="31" baseType="lpstr">
      <vt:lpstr>Arial</vt:lpstr>
      <vt:lpstr>Calibri</vt:lpstr>
      <vt:lpstr>Courier New</vt:lpstr>
      <vt:lpstr>IAS Ribbon Sans Bold</vt:lpstr>
      <vt:lpstr>IAS Ribbon Sans Regular</vt:lpstr>
      <vt:lpstr>Noto Sans Light</vt:lpstr>
      <vt:lpstr>Noto Sans Regular</vt:lpstr>
      <vt:lpstr>Noto Sans SemiCondensed Light</vt:lpstr>
      <vt:lpstr>Times New Roman</vt:lpstr>
      <vt:lpstr>Verdana</vt:lpstr>
      <vt:lpstr>Verdana Bold</vt:lpstr>
      <vt:lpstr>IAS2023</vt:lpstr>
      <vt:lpstr>Increased cardiovascular risk in perinatally HIV-acquired adolescents (PHIV) may linked to proinflammatory NK cells.</vt:lpstr>
      <vt:lpstr>Summary</vt:lpstr>
      <vt:lpstr>A growing adolescent population living with HIV</vt:lpstr>
      <vt:lpstr>Increased CVD in young adults with HIV</vt:lpstr>
      <vt:lpstr>Several theories behind the reasons for CVD risk in PHIV…</vt:lpstr>
      <vt:lpstr>PowerPoint Presentation</vt:lpstr>
      <vt:lpstr> Goal: Identify early signatures of future cardiovascular disease (CVD) risk in adolescents with perinatally acquired HIV (PHIV) </vt:lpstr>
      <vt:lpstr> Cardiovascular Imaging for assessing cardiovascular risk  </vt:lpstr>
      <vt:lpstr>PHIV adolescents show a greater cardiovascular disease risk </vt:lpstr>
      <vt:lpstr>PowerPoint Presentation</vt:lpstr>
      <vt:lpstr>Cardiometabolic biomarkers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Acknowledgments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words we use matter in the response to HIV</dc:title>
  <dc:creator>Liyanage Lab</dc:creator>
  <cp:lastModifiedBy>Preview 9 Rack 2</cp:lastModifiedBy>
  <cp:revision>35</cp:revision>
  <dcterms:created xsi:type="dcterms:W3CDTF">2024-07-17T08:00:39Z</dcterms:created>
  <dcterms:modified xsi:type="dcterms:W3CDTF">2024-07-23T12:46:18Z</dcterms:modified>
</cp:coreProperties>
</file>