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4"/>
  </p:sldMasterIdLst>
  <p:notesMasterIdLst>
    <p:notesMasterId r:id="rId7"/>
  </p:notesMasterIdLst>
  <p:sldIdLst>
    <p:sldId id="2146848321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4F7427-6382-10BF-6BC7-90E700316646}" name="Giuliana Morales" initials="GM" userId="S::GMorales@fhi360.org::93935814-784d-473a-96e0-b589c3166d90" providerId="AD"/>
  <p188:author id="{3C00C257-397E-D893-07B3-28681220933F}" name="Danielle Darrow de Mora" initials="DM" userId="S::ddarrow@fhi360.org::aca87dec-42cb-4af3-b7cf-553e7afa9e01" providerId="AD"/>
  <p188:author id="{60197659-D373-8721-7D61-F29B9A184681}" name="Marty Jarrell" initials="MJ" userId="Marty Jarrell" providerId="None"/>
  <p188:author id="{07CDEE7A-0239-7B97-95DC-C4627289C5D1}" name="Jill Vitick" initials="JV" userId="S::jvitick@fhi360.org::631524e4-3753-49c9-b380-655a3b636a9d" providerId="AD"/>
  <p188:author id="{C5FD069D-40F7-D3F5-E7D5-5F85A3A9FF50}" name="Maggie McCarten-Gibbs" initials="MMG" userId="S::mmccarten-gibbs@fhi360.org::fd821b9e-9ef6-4f27-99e9-82e251a6d48e" providerId="AD"/>
  <p188:author id="{05860EB3-4DD5-53D0-70E7-7D112D9D122C}" name="Kenisha Jefferson" initials="KJ" userId="S::kjefferson@fhi360.org::e4db3c73-d557-4630-bf10-ccc658619378" providerId="AD"/>
  <p188:author id="{979E4EF9-6DE4-FC3C-CD4E-6D9C88494CD6}" name="Kenisha Jefferson" initials="KJ" userId="S::KJefferson@fhi360.org::e4db3c73-d557-4630-bf10-ccc6586193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/>
    <p:restoredTop sz="93447" autoAdjust="0"/>
  </p:normalViewPr>
  <p:slideViewPr>
    <p:cSldViewPr snapToGrid="0" snapToObjects="1">
      <p:cViewPr varScale="1">
        <p:scale>
          <a:sx n="120" d="100"/>
          <a:sy n="120" d="100"/>
        </p:scale>
        <p:origin x="58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471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5701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6E8A037B-28D4-2C1F-5B33-FF59586CAE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3FC13-03B6-358E-E782-F6A3EE198D68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209388-7EBC-1CC2-7163-BD78303D2F1A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033EFB-144E-A93F-FCD1-30A14C27E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54534E-A519-DF8C-8F47-655A02409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4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702" r:id="rId3"/>
    <p:sldLayoutId id="2147483694" r:id="rId4"/>
    <p:sldLayoutId id="2147483665" r:id="rId5"/>
    <p:sldLayoutId id="2147483667" r:id="rId6"/>
    <p:sldLayoutId id="2147483698" r:id="rId7"/>
    <p:sldLayoutId id="2147483699" r:id="rId8"/>
    <p:sldLayoutId id="2147483700" r:id="rId9"/>
    <p:sldLayoutId id="2147483696" r:id="rId10"/>
    <p:sldLayoutId id="2147483697" r:id="rId11"/>
    <p:sldLayoutId id="2147483674" r:id="rId12"/>
    <p:sldLayoutId id="2147483692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882" y="2545299"/>
            <a:ext cx="7357341" cy="4296397"/>
          </a:xfrm>
        </p:spPr>
        <p:txBody>
          <a:bodyPr anchor="ctr" anchorCtr="0">
            <a:normAutofit/>
          </a:bodyPr>
          <a:lstStyle/>
          <a:p>
            <a:r>
              <a:rPr lang="en-US" sz="5400" noProof="0" dirty="0">
                <a:solidFill>
                  <a:schemeClr val="accent1"/>
                </a:solidFill>
              </a:rPr>
              <a:t>Successes, gaps, and way forward </a:t>
            </a:r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388" y="1404146"/>
            <a:ext cx="7357344" cy="385199"/>
          </a:xfrm>
        </p:spPr>
        <p:txBody>
          <a:bodyPr/>
          <a:lstStyle/>
          <a:p>
            <a:r>
              <a:rPr lang="en-GB" dirty="0"/>
              <a:t>Hally Mahler, FHI 360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7F4AC1-26BA-2212-BCC8-7141FB9984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950423"/>
            <a:ext cx="7230485" cy="43379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Resilience in a time of polycrises: How HIV programs are adapting to climate, humanitarian, political, and social crises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8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16E6CD-C307-ADF5-07E1-2DACBD742CF1}"/>
              </a:ext>
            </a:extLst>
          </p:cNvPr>
          <p:cNvGrpSpPr/>
          <p:nvPr/>
        </p:nvGrpSpPr>
        <p:grpSpPr>
          <a:xfrm>
            <a:off x="2699209" y="1951354"/>
            <a:ext cx="2011680" cy="3439319"/>
            <a:chOff x="2865324" y="1849405"/>
            <a:chExt cx="2011680" cy="3439319"/>
          </a:xfrm>
        </p:grpSpPr>
        <p:sp>
          <p:nvSpPr>
            <p:cNvPr id="16" name="Subtitle 9">
              <a:extLst>
                <a:ext uri="{FF2B5EF4-FFF2-40B4-BE49-F238E27FC236}">
                  <a16:creationId xmlns:a16="http://schemas.microsoft.com/office/drawing/2014/main" id="{A881B2B9-A672-FFEF-5703-DD7A51586FA6}"/>
                </a:ext>
              </a:extLst>
            </p:cNvPr>
            <p:cNvSpPr txBox="1">
              <a:spLocks/>
            </p:cNvSpPr>
            <p:nvPr/>
          </p:nvSpPr>
          <p:spPr>
            <a:xfrm>
              <a:off x="2865324" y="3965619"/>
              <a:ext cx="2011680" cy="132310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i="0" kern="1200" spc="300">
                  <a:solidFill>
                    <a:srgbClr val="577F9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2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en-US" sz="1200" dirty="0" err="1">
                  <a:solidFill>
                    <a:schemeClr val="tx2"/>
                  </a:solidFill>
                  <a:latin typeface="+mj-lt"/>
                  <a:cs typeface="Arial"/>
                </a:rPr>
                <a:t>Aleny</a:t>
              </a:r>
              <a:r>
                <a:rPr lang="en-US" sz="1200" dirty="0">
                  <a:solidFill>
                    <a:schemeClr val="tx2"/>
                  </a:solidFill>
                  <a:latin typeface="+mj-lt"/>
                  <a:cs typeface="Arial"/>
                </a:rPr>
                <a:t> Couto </a:t>
              </a:r>
              <a:br>
                <a:rPr lang="en-US" sz="1200" dirty="0">
                  <a:latin typeface="+mj-lt"/>
                  <a:cs typeface="Arial"/>
                </a:rPr>
              </a:br>
              <a:r>
                <a:rPr lang="en-US" sz="1200" dirty="0">
                  <a:cs typeface="Arial"/>
                </a:rPr>
                <a:t>Director, National STI and HIV/AIDS Program, Mozambique Ministry of Health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6120D63-799C-BD98-FA47-7BD49D26B2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016" r="1016" b="9180"/>
            <a:stretch/>
          </p:blipFill>
          <p:spPr>
            <a:xfrm>
              <a:off x="3048284" y="1849405"/>
              <a:ext cx="1693858" cy="19778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" name="Subtitle 9">
            <a:extLst>
              <a:ext uri="{FF2B5EF4-FFF2-40B4-BE49-F238E27FC236}">
                <a16:creationId xmlns:a16="http://schemas.microsoft.com/office/drawing/2014/main" id="{A0E89355-1A92-BBCF-CB5F-0A9A60CD2A1E}"/>
              </a:ext>
            </a:extLst>
          </p:cNvPr>
          <p:cNvSpPr txBox="1">
            <a:spLocks/>
          </p:cNvSpPr>
          <p:nvPr/>
        </p:nvSpPr>
        <p:spPr>
          <a:xfrm>
            <a:off x="7434072" y="4049924"/>
            <a:ext cx="2011680" cy="12075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rgbClr val="577F9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2"/>
                </a:solidFill>
                <a:latin typeface="+mj-lt"/>
                <a:cs typeface="Arial"/>
              </a:rPr>
              <a:t>Shawn Wesner </a:t>
            </a:r>
            <a:br>
              <a:rPr lang="en-US" sz="1200" dirty="0">
                <a:cs typeface="Arial"/>
              </a:rPr>
            </a:br>
            <a:r>
              <a:rPr lang="en-US" sz="1200" dirty="0">
                <a:cs typeface="Arial"/>
              </a:rPr>
              <a:t>PEPFAR Chair for Ethiopia and South Sudan, Global Health Security and Diplomacy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70B5AB9-DDE0-497F-0498-A1B8D429F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180" r="7180"/>
          <a:stretch/>
        </p:blipFill>
        <p:spPr>
          <a:xfrm>
            <a:off x="7592983" y="1942899"/>
            <a:ext cx="1693858" cy="1977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ubtitle 9">
            <a:extLst>
              <a:ext uri="{FF2B5EF4-FFF2-40B4-BE49-F238E27FC236}">
                <a16:creationId xmlns:a16="http://schemas.microsoft.com/office/drawing/2014/main" id="{28BA90AF-BBF5-C85E-9A55-A5BFEFDFF20A}"/>
              </a:ext>
            </a:extLst>
          </p:cNvPr>
          <p:cNvSpPr txBox="1">
            <a:spLocks/>
          </p:cNvSpPr>
          <p:nvPr/>
        </p:nvSpPr>
        <p:spPr>
          <a:xfrm>
            <a:off x="216805" y="4113176"/>
            <a:ext cx="2011680" cy="801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rgbClr val="577F9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>
              <a:lnSpc>
                <a:spcPct val="11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2"/>
                </a:solidFill>
                <a:latin typeface="+mj-lt"/>
                <a:cs typeface="Arial"/>
              </a:rPr>
              <a:t>Daryna (Dasha) </a:t>
            </a:r>
            <a:r>
              <a:rPr lang="en-US" sz="1200" dirty="0" err="1">
                <a:solidFill>
                  <a:schemeClr val="tx2"/>
                </a:solidFill>
                <a:latin typeface="+mj-lt"/>
                <a:cs typeface="Arial"/>
              </a:rPr>
              <a:t>Shevchuk</a:t>
            </a:r>
            <a:br>
              <a:rPr lang="en-US" sz="1200" dirty="0">
                <a:latin typeface="+mj-lt"/>
                <a:cs typeface="Arial"/>
              </a:rPr>
            </a:br>
            <a:r>
              <a:rPr lang="en-US" sz="1200" dirty="0">
                <a:cs typeface="Arial"/>
              </a:rPr>
              <a:t>Senior Technical Advisor, </a:t>
            </a:r>
            <a:br>
              <a:rPr lang="en-US" sz="1200" dirty="0">
                <a:cs typeface="Arial"/>
              </a:rPr>
            </a:br>
            <a:r>
              <a:rPr lang="en-US" sz="1200" dirty="0">
                <a:cs typeface="Arial"/>
              </a:rPr>
              <a:t>FHI 360 Ukraine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1E45AA-23A0-93B7-5044-3ACDCE805E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22" r="42878" b="16415"/>
          <a:stretch/>
        </p:blipFill>
        <p:spPr>
          <a:xfrm rot="5400000">
            <a:off x="314075" y="2085686"/>
            <a:ext cx="1977882" cy="1693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9CAE5ED-85D2-CCF5-14BD-D07F48ED2500}"/>
              </a:ext>
            </a:extLst>
          </p:cNvPr>
          <p:cNvGrpSpPr/>
          <p:nvPr/>
        </p:nvGrpSpPr>
        <p:grpSpPr>
          <a:xfrm>
            <a:off x="5090160" y="1943676"/>
            <a:ext cx="2011680" cy="2970648"/>
            <a:chOff x="5190950" y="1841727"/>
            <a:chExt cx="2011680" cy="2970648"/>
          </a:xfrm>
        </p:grpSpPr>
        <p:sp>
          <p:nvSpPr>
            <p:cNvPr id="13" name="Subtitle 9">
              <a:extLst>
                <a:ext uri="{FF2B5EF4-FFF2-40B4-BE49-F238E27FC236}">
                  <a16:creationId xmlns:a16="http://schemas.microsoft.com/office/drawing/2014/main" id="{D46295B7-1095-6461-078C-2B0FBACB4266}"/>
                </a:ext>
              </a:extLst>
            </p:cNvPr>
            <p:cNvSpPr txBox="1">
              <a:spLocks/>
            </p:cNvSpPr>
            <p:nvPr/>
          </p:nvSpPr>
          <p:spPr>
            <a:xfrm>
              <a:off x="5190950" y="4011227"/>
              <a:ext cx="2011680" cy="80114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i="0" kern="1200" spc="300">
                  <a:solidFill>
                    <a:srgbClr val="577F9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2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2"/>
                  </a:solidFill>
                  <a:latin typeface="+mj-lt"/>
                  <a:cs typeface="Arial"/>
                </a:rPr>
                <a:t>Frank Mugisha </a:t>
              </a:r>
              <a:br>
                <a:rPr lang="en-US" sz="1200" dirty="0">
                  <a:latin typeface="+mj-lt"/>
                  <a:cs typeface="Arial"/>
                </a:rPr>
              </a:br>
              <a:r>
                <a:rPr lang="en-US" sz="1200" dirty="0">
                  <a:cs typeface="Arial"/>
                </a:rPr>
                <a:t>Executive Director, Sexual Minorities Uganda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2D02458-FA2C-3D13-1E11-B68FB2026E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5733" t="3064" r="13283" b="33529"/>
            <a:stretch/>
          </p:blipFill>
          <p:spPr>
            <a:xfrm>
              <a:off x="5349861" y="1841727"/>
              <a:ext cx="1693858" cy="19778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" name="Subtitle 9">
            <a:extLst>
              <a:ext uri="{FF2B5EF4-FFF2-40B4-BE49-F238E27FC236}">
                <a16:creationId xmlns:a16="http://schemas.microsoft.com/office/drawing/2014/main" id="{CD6B96FA-F012-1B4F-8ED4-DAAA20C40CB0}"/>
              </a:ext>
            </a:extLst>
          </p:cNvPr>
          <p:cNvSpPr txBox="1">
            <a:spLocks/>
          </p:cNvSpPr>
          <p:nvPr/>
        </p:nvSpPr>
        <p:spPr>
          <a:xfrm>
            <a:off x="9852251" y="4049923"/>
            <a:ext cx="2011680" cy="12786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rgbClr val="577F9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2"/>
                </a:solidFill>
                <a:latin typeface="+mj-lt"/>
                <a:cs typeface="Arial"/>
              </a:rPr>
              <a:t>Mandeep Dhaliwal </a:t>
            </a:r>
            <a:br>
              <a:rPr lang="en-US" sz="1200" dirty="0">
                <a:latin typeface="+mj-lt"/>
                <a:cs typeface="Arial"/>
              </a:rPr>
            </a:br>
            <a:r>
              <a:rPr lang="en-US" sz="1200" dirty="0">
                <a:cs typeface="Arial"/>
              </a:rPr>
              <a:t>Director, </a:t>
            </a:r>
            <a:br>
              <a:rPr lang="en-US" sz="1200" dirty="0">
                <a:cs typeface="Arial"/>
              </a:rPr>
            </a:br>
            <a:r>
              <a:rPr lang="en-US" sz="1200" dirty="0">
                <a:cs typeface="Arial"/>
              </a:rPr>
              <a:t>HIV and Health Group, United Nations Development </a:t>
            </a:r>
            <a:r>
              <a:rPr lang="en-US" sz="1200" dirty="0" err="1">
                <a:cs typeface="Arial"/>
              </a:rPr>
              <a:t>Programme</a:t>
            </a:r>
            <a:endParaRPr lang="en-US" sz="1200" dirty="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43624-95EA-5CE3-259B-8B773912EA1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8692" r="18692"/>
          <a:stretch/>
        </p:blipFill>
        <p:spPr>
          <a:xfrm>
            <a:off x="10011162" y="1942899"/>
            <a:ext cx="1693858" cy="1977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FA8BDFF4-4380-4CA5-7076-C0610DCA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Speakers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40615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E93A5ADF3644A8C806F222336F06E" ma:contentTypeVersion="21" ma:contentTypeDescription="Create a new document." ma:contentTypeScope="" ma:versionID="2da853533a8145ce2fc023ee735cc788">
  <xsd:schema xmlns:xsd="http://www.w3.org/2001/XMLSchema" xmlns:xs="http://www.w3.org/2001/XMLSchema" xmlns:p="http://schemas.microsoft.com/office/2006/metadata/properties" xmlns:ns1="http://schemas.microsoft.com/sharepoint/v3" xmlns:ns2="d0061474-bead-42c2-8024-4c6c5e2c71fe" xmlns:ns3="6730796f-a597-4ef5-b1dc-f445f3297e3b" targetNamespace="http://schemas.microsoft.com/office/2006/metadata/properties" ma:root="true" ma:fieldsID="a1dce12aaa6d11d481baac4bb2dcf112" ns1:_="" ns2:_="" ns3:_="">
    <xsd:import namespace="http://schemas.microsoft.com/sharepoint/v3"/>
    <xsd:import namespace="d0061474-bead-42c2-8024-4c6c5e2c71fe"/>
    <xsd:import namespace="6730796f-a597-4ef5-b1dc-f445f3297e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Open_x0020_with_x0020_Seclo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61474-bead-42c2-8024-4c6c5e2c71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c071807-aa7e-4661-a2e6-f95c2e1ef04d}" ma:internalName="TaxCatchAll" ma:showField="CatchAllData" ma:web="d0061474-bead-42c2-8024-4c6c5e2c71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30796f-a597-4ef5-b1dc-f445f3297e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pen_x0020_with_x0020_Seclore" ma:index="28" nillable="true" ma:displayName="Open with Seclore" ma:hidden="true" ma:internalName="Open_x0020_with_x0020_Seclor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061474-bead-42c2-8024-4c6c5e2c71fe" xsi:nil="true"/>
    <lcf76f155ced4ddcb4097134ff3c332f xmlns="6730796f-a597-4ef5-b1dc-f445f3297e3b">
      <Terms xmlns="http://schemas.microsoft.com/office/infopath/2007/PartnerControls"/>
    </lcf76f155ced4ddcb4097134ff3c332f>
    <Open_x0020_with_x0020_Seclore xmlns="6730796f-a597-4ef5-b1dc-f445f3297e3b" xsi:nil="true"/>
    <SharedWithUsers xmlns="d0061474-bead-42c2-8024-4c6c5e2c71fe">
      <UserInfo>
        <DisplayName>Marty Jarrell</DisplayName>
        <AccountId>4853</AccountId>
        <AccountType/>
      </UserInfo>
      <UserInfo>
        <DisplayName>Kenisha Jefferson</DisplayName>
        <AccountId>999</AccountId>
        <AccountType/>
      </UserInfo>
      <UserInfo>
        <DisplayName>Jill Vitick</DisplayName>
        <AccountId>454</AccountId>
        <AccountType/>
      </UserInfo>
      <UserInfo>
        <DisplayName>Giuliana Morales</DisplayName>
        <AccountId>9945</AccountId>
        <AccountType/>
      </UserInfo>
      <UserInfo>
        <DisplayName>Danielle Darrow de Mora</DisplayName>
        <AccountId>30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C82F2DC-D31C-4C29-A1B2-1809CC628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0061474-bead-42c2-8024-4c6c5e2c71fe"/>
    <ds:schemaRef ds:uri="6730796f-a597-4ef5-b1dc-f445f3297e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BCBBFC-993B-42B3-BBE4-BF146DFBEC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5E483F-4F4A-4637-8AF7-0FE23069C898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sharepoint/v3"/>
    <ds:schemaRef ds:uri="http://schemas.microsoft.com/office/infopath/2007/PartnerControls"/>
    <ds:schemaRef ds:uri="d0061474-bead-42c2-8024-4c6c5e2c71fe"/>
    <ds:schemaRef ds:uri="http://schemas.openxmlformats.org/package/2006/metadata/core-properties"/>
    <ds:schemaRef ds:uri="6730796f-a597-4ef5-b1dc-f445f3297e3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AIDS-2024-Speaker-template_Verdana</Template>
  <TotalTime>674</TotalTime>
  <Words>108</Words>
  <Application>Microsoft Office PowerPoint</Application>
  <PresentationFormat>Widescreen</PresentationFormat>
  <Paragraphs>10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Courier New</vt:lpstr>
      <vt:lpstr>IAS Ribbon Sans Bold</vt:lpstr>
      <vt:lpstr>IAS Ribbon Sans Regular</vt:lpstr>
      <vt:lpstr>Verdana</vt:lpstr>
      <vt:lpstr>Verdana Bold</vt:lpstr>
      <vt:lpstr>IAS2023</vt:lpstr>
      <vt:lpstr>Successes, gaps, and way forward </vt:lpstr>
      <vt:lpstr>Speakers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Kenisha Jefferson</dc:creator>
  <cp:lastModifiedBy>Preview 9 Rack 2</cp:lastModifiedBy>
  <cp:revision>13</cp:revision>
  <dcterms:created xsi:type="dcterms:W3CDTF">2024-04-11T15:40:26Z</dcterms:created>
  <dcterms:modified xsi:type="dcterms:W3CDTF">2024-07-22T07:54:48Z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0x010100BF7E93A5ADF3644A8C806F222336F06E</vt:lpwstr>
  </property>
</Properties>
</file>