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authors.xml" ContentType="application/vnd.ms-powerpoint.auth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autoCompressPictures="0">
  <p:sldMasterIdLst>
    <p:sldMasterId id="2147483680" r:id="rId4"/>
  </p:sldMasterIdLst>
  <p:notesMasterIdLst>
    <p:notesMasterId r:id="rId8"/>
  </p:notesMasterIdLst>
  <p:sldIdLst>
    <p:sldId id="2146848319" r:id="rId5"/>
    <p:sldId id="2146848320" r:id="rId6"/>
    <p:sldId id="2146848321" r:id="rId7"/>
  </p:sldIdLst>
  <p:sldSz cx="12192000" cy="6858000"/>
  <p:notesSz cx="6858000" cy="9144000"/>
  <p:custDataLst>
    <p:tags r:id="rId9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A94F7427-6382-10BF-6BC7-90E700316646}" name="Giuliana Morales" initials="GM" userId="S::GMorales@fhi360.org::93935814-784d-473a-96e0-b589c3166d90" providerId="AD"/>
  <p188:author id="{3C00C257-397E-D893-07B3-28681220933F}" name="Danielle Darrow de Mora" initials="DM" userId="S::ddarrow@fhi360.org::aca87dec-42cb-4af3-b7cf-553e7afa9e01" providerId="AD"/>
  <p188:author id="{60197659-D373-8721-7D61-F29B9A184681}" name="Marty Jarrell" initials="MJ" userId="Marty Jarrell" providerId="None"/>
  <p188:author id="{07CDEE7A-0239-7B97-95DC-C4627289C5D1}" name="Jill Vitick" initials="JV" userId="S::jvitick@fhi360.org::631524e4-3753-49c9-b380-655a3b636a9d" providerId="AD"/>
  <p188:author id="{C5FD069D-40F7-D3F5-E7D5-5F85A3A9FF50}" name="Maggie McCarten-Gibbs" initials="MMG" userId="S::mmccarten-gibbs@fhi360.org::fd821b9e-9ef6-4f27-99e9-82e251a6d48e" providerId="AD"/>
  <p188:author id="{05860EB3-4DD5-53D0-70E7-7D112D9D122C}" name="Kenisha Jefferson" initials="KJ" userId="S::kjefferson@fhi360.org::e4db3c73-d557-4630-bf10-ccc658619378" providerId="AD"/>
  <p188:author id="{979E4EF9-6DE4-FC3C-CD4E-6D9C88494CD6}" name="Kenisha Jefferson" initials="KJ" userId="S::KJefferson@fhi360.org::e4db3c73-d557-4630-bf10-ccc658619378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–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–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F5AB1C69-6EDB-4FF4-983F-18BD219EF322}" styleName="Medium Style 2 –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777"/>
    <p:restoredTop sz="93447" autoAdjust="0"/>
  </p:normalViewPr>
  <p:slideViewPr>
    <p:cSldViewPr snapToGrid="0" snapToObjects="1">
      <p:cViewPr varScale="1">
        <p:scale>
          <a:sx n="110" d="100"/>
          <a:sy n="110" d="100"/>
        </p:scale>
        <p:origin x="114" y="31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24" Type="http://schemas.microsoft.com/office/2018/10/relationships/authors" Target="author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4D20E5-D8F7-594B-9D91-F763D43B9AF7}" type="datetimeFigureOut">
              <a:rPr lang="en-GB" smtClean="0"/>
              <a:t>24/07/2024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E8DCDC-D13C-2549-BE6A-717E9EED41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23213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60E06508-29B0-CD26-5E55-B30DFEB51329}"/>
              </a:ext>
            </a:extLst>
          </p:cNvPr>
          <p:cNvSpPr/>
          <p:nvPr userDrawn="1"/>
        </p:nvSpPr>
        <p:spPr>
          <a:xfrm>
            <a:off x="0" y="0"/>
            <a:ext cx="12192000" cy="166528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/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1EAEC98C-6D09-7F42-88C1-4A9DE54466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16391" y="1812056"/>
            <a:ext cx="7357341" cy="4296397"/>
          </a:xfrm>
          <a:prstGeom prst="rect">
            <a:avLst/>
          </a:prstGeom>
        </p:spPr>
        <p:txBody>
          <a:bodyPr lIns="0" tIns="0" rIns="0" bIns="0" anchor="ctr" anchorCtr="0">
            <a:normAutofit/>
          </a:bodyPr>
          <a:lstStyle>
            <a:lvl1pPr>
              <a:defRPr sz="6000"/>
            </a:lvl1pPr>
          </a:lstStyle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B69231F-CE46-B143-A02F-F3089167ACB3}"/>
              </a:ext>
            </a:extLst>
          </p:cNvPr>
          <p:cNvSpPr txBox="1"/>
          <p:nvPr userDrawn="1"/>
        </p:nvSpPr>
        <p:spPr>
          <a:xfrm>
            <a:off x="6312024" y="6416676"/>
            <a:ext cx="1763711" cy="21590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endParaRPr lang="en-GB" sz="1000" kern="1200" noProof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27F30928-B8B0-4CD7-EA8A-AA46742A9F83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116388" y="1162358"/>
            <a:ext cx="7357344" cy="433798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>
              <a:buNone/>
              <a:defRPr sz="2800" b="1" i="0">
                <a:solidFill>
                  <a:schemeClr val="accent1"/>
                </a:solidFill>
                <a:latin typeface="+mj-lt"/>
                <a:ea typeface="IAS Ribbon Sans Bold" pitchFamily="2" charset="0"/>
              </a:defRPr>
            </a:lvl1pPr>
          </a:lstStyle>
          <a:p>
            <a:pPr lvl="0"/>
            <a:r>
              <a:rPr lang="en-GB" noProof="0" dirty="0"/>
              <a:t>Session name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C0750B0-F078-4486-2017-F8B331530B6F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116388" y="696043"/>
            <a:ext cx="7357344" cy="385199"/>
          </a:xfrm>
          <a:prstGeom prst="rect">
            <a:avLst/>
          </a:prstGeom>
        </p:spPr>
        <p:txBody>
          <a:bodyPr lIns="0" tIns="0" rIns="0" bIns="0" anchor="b"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en-GB" noProof="0"/>
              <a:t>Presenter name &amp; affiliation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2A26220-484C-E021-DC95-3F0DB777000E}"/>
              </a:ext>
            </a:extLst>
          </p:cNvPr>
          <p:cNvSpPr txBox="1"/>
          <p:nvPr userDrawn="1"/>
        </p:nvSpPr>
        <p:spPr>
          <a:xfrm>
            <a:off x="4116388" y="6416675"/>
            <a:ext cx="3673475" cy="21590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r>
              <a:rPr lang="en-GB" sz="1000" b="0" i="0" kern="1200" noProof="0" dirty="0">
                <a:solidFill>
                  <a:schemeClr val="tx1"/>
                </a:solidFill>
                <a:effectLst/>
                <a:latin typeface="+mn-lt"/>
                <a:ea typeface="IAS Ribbon Sans Regular" pitchFamily="2" charset="0"/>
                <a:cs typeface="+mn-cs"/>
              </a:rPr>
              <a:t>22 – 26 July · Munich, Germany and virtual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58538053-F5FF-0EEB-86C2-6343D0DDDCD0}"/>
              </a:ext>
            </a:extLst>
          </p:cNvPr>
          <p:cNvSpPr txBox="1"/>
          <p:nvPr userDrawn="1"/>
        </p:nvSpPr>
        <p:spPr>
          <a:xfrm>
            <a:off x="7789864" y="6416675"/>
            <a:ext cx="1763711" cy="21590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r>
              <a:rPr lang="en-GB" sz="1000" b="0" i="0" kern="1200" noProof="0" dirty="0">
                <a:solidFill>
                  <a:schemeClr val="tx1"/>
                </a:solidFill>
                <a:effectLst/>
                <a:latin typeface="+mn-lt"/>
                <a:ea typeface="IAS Ribbon Sans Regular" pitchFamily="2" charset="0"/>
                <a:cs typeface="+mn-cs"/>
              </a:rPr>
              <a:t>aids2024.org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33650E2-923F-C3D8-A779-3D63B9AD3BB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247672" y="4060719"/>
            <a:ext cx="3553019" cy="2287762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DB1003BC-2DBC-50F0-53BB-5291084D702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 rot="10800000">
            <a:off x="0" y="0"/>
            <a:ext cx="3600000" cy="36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197022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40">
          <p15:clr>
            <a:srgbClr val="FBAE40"/>
          </p15:clr>
        </p15:guide>
        <p15:guide id="2" pos="2434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with Caption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22D4093A-7AF9-304D-AE6D-F745B4F0164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42915" y="3256767"/>
            <a:ext cx="5437188" cy="2944008"/>
          </a:xfrm>
          <a:prstGeom prst="rect">
            <a:avLst/>
          </a:prstGeom>
        </p:spPr>
        <p:txBody>
          <a:bodyPr lIns="0" tIns="0" rIns="0" bIns="0" anchor="t"/>
          <a:lstStyle>
            <a:lvl1pPr marL="0" indent="0">
              <a:buNone/>
              <a:defRPr sz="2000"/>
            </a:lvl1pPr>
          </a:lstStyle>
          <a:p>
            <a:pPr lvl="0"/>
            <a:r>
              <a:rPr lang="en-GB" noProof="0"/>
              <a:t>Nulla quis lorem ut libero malesuada feugiat. Curabitur non nulla sit amet nisl tempus convallis quis ac lectus.</a:t>
            </a:r>
          </a:p>
        </p:txBody>
      </p:sp>
      <p:sp>
        <p:nvSpPr>
          <p:cNvPr id="11" name="Title 10">
            <a:extLst>
              <a:ext uri="{FF2B5EF4-FFF2-40B4-BE49-F238E27FC236}">
                <a16:creationId xmlns:a16="http://schemas.microsoft.com/office/drawing/2014/main" id="{22C07795-8A1B-4F48-ADAF-7475467E7A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2913" y="1665294"/>
            <a:ext cx="5437187" cy="1428641"/>
          </a:xfrm>
          <a:prstGeom prst="rect">
            <a:avLst/>
          </a:prstGeom>
        </p:spPr>
        <p:txBody>
          <a:bodyPr lIns="0" tIns="0" rIns="0" bIns="0" anchor="b"/>
          <a:lstStyle/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55BEA16-9E9F-0D4A-9C31-85DAC460949F}"/>
              </a:ext>
            </a:extLst>
          </p:cNvPr>
          <p:cNvSpPr txBox="1"/>
          <p:nvPr userDrawn="1"/>
        </p:nvSpPr>
        <p:spPr>
          <a:xfrm>
            <a:off x="442913" y="6416675"/>
            <a:ext cx="3673475" cy="21590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r>
              <a:rPr lang="en-GB" sz="1000" b="0" i="0" kern="1200" noProof="0" dirty="0">
                <a:solidFill>
                  <a:schemeClr val="tx1"/>
                </a:solidFill>
                <a:effectLst/>
                <a:latin typeface="+mn-lt"/>
                <a:ea typeface="IAS Ribbon Sans Regular" pitchFamily="2" charset="0"/>
                <a:cs typeface="+mn-cs"/>
              </a:rPr>
              <a:t>22 – 26 July · Munich, Germany and virtual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A3A0912-00E9-3E4E-9381-0A5C958C62D2}"/>
              </a:ext>
            </a:extLst>
          </p:cNvPr>
          <p:cNvSpPr txBox="1"/>
          <p:nvPr userDrawn="1"/>
        </p:nvSpPr>
        <p:spPr>
          <a:xfrm>
            <a:off x="4116389" y="6416675"/>
            <a:ext cx="1763711" cy="21590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r>
              <a:rPr lang="en-GB" sz="1000" b="0" i="0" kern="1200" noProof="0" dirty="0">
                <a:solidFill>
                  <a:schemeClr val="tx1"/>
                </a:solidFill>
                <a:effectLst/>
                <a:latin typeface="+mn-lt"/>
                <a:ea typeface="IAS Ribbon Sans Regular" pitchFamily="2" charset="0"/>
                <a:cs typeface="+mn-cs"/>
              </a:rPr>
              <a:t>aids2024.org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DD43CCD-AAFC-B847-BF0F-B7E2A805F6E1}"/>
              </a:ext>
            </a:extLst>
          </p:cNvPr>
          <p:cNvSpPr txBox="1"/>
          <p:nvPr userDrawn="1"/>
        </p:nvSpPr>
        <p:spPr>
          <a:xfrm>
            <a:off x="6312024" y="6416676"/>
            <a:ext cx="1763711" cy="21590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endParaRPr lang="en-GB" sz="1000" kern="1200" noProof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05FD00EE-BA8D-4911-16EE-CA53007DC87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 rot="10800000">
            <a:off x="7620000" y="0"/>
            <a:ext cx="4572000" cy="6858000"/>
          </a:xfrm>
          <a:prstGeom prst="rect">
            <a:avLst/>
          </a:prstGeom>
        </p:spPr>
      </p:pic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A12FA691-34E1-B147-9F45-2CFB053A59B9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310800" y="1137600"/>
            <a:ext cx="4734000" cy="4579200"/>
          </a:xfrm>
          <a:prstGeom prst="rect">
            <a:avLst/>
          </a:prstGeom>
          <a:solidFill>
            <a:schemeClr val="accent2"/>
          </a:solidFill>
        </p:spPr>
        <p:txBody>
          <a:bodyPr lIns="0" tIns="0" rIns="0" bIns="0" anchor="ctr"/>
          <a:lstStyle>
            <a:lvl1pPr marL="0" indent="0" algn="ctr">
              <a:buNone/>
              <a:defRPr/>
            </a:lvl1pPr>
          </a:lstStyle>
          <a:p>
            <a:r>
              <a:rPr lang="en-US" noProof="0"/>
              <a:t>Click icon to add picture</a:t>
            </a:r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40478388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and Content - Pattern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Content Placeholder 16">
            <a:extLst>
              <a:ext uri="{FF2B5EF4-FFF2-40B4-BE49-F238E27FC236}">
                <a16:creationId xmlns:a16="http://schemas.microsoft.com/office/drawing/2014/main" id="{9B53F7F2-792C-5946-B26B-153D893CB55B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311903" y="2097091"/>
            <a:ext cx="5437188" cy="4103687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buNone/>
              <a:defRPr sz="2000"/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3A9FAEF4-2CDC-9742-AEF3-A25C5A4488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16391" y="441325"/>
            <a:ext cx="7632700" cy="1223964"/>
          </a:xfrm>
          <a:prstGeom prst="rect">
            <a:avLst/>
          </a:prstGeom>
        </p:spPr>
        <p:txBody>
          <a:bodyPr lIns="0" tIns="0" rIns="0" bIns="0" anchor="t"/>
          <a:lstStyle/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F9BC3C2-303A-12CB-9291-D0D960E99FC9}"/>
              </a:ext>
            </a:extLst>
          </p:cNvPr>
          <p:cNvSpPr txBox="1"/>
          <p:nvPr userDrawn="1"/>
        </p:nvSpPr>
        <p:spPr>
          <a:xfrm>
            <a:off x="4116388" y="6416675"/>
            <a:ext cx="3673475" cy="21590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r>
              <a:rPr lang="en-GB" sz="1000" b="0" i="0" kern="1200" noProof="0" dirty="0">
                <a:solidFill>
                  <a:schemeClr val="tx1"/>
                </a:solidFill>
                <a:effectLst/>
                <a:latin typeface="+mn-lt"/>
                <a:ea typeface="IAS Ribbon Sans Regular" pitchFamily="2" charset="0"/>
                <a:cs typeface="+mn-cs"/>
              </a:rPr>
              <a:t>22 – 26 July · Munich, Germany and virtual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7A9DA97-3B37-BB0F-1BE6-74FB3CC95EA0}"/>
              </a:ext>
            </a:extLst>
          </p:cNvPr>
          <p:cNvSpPr txBox="1"/>
          <p:nvPr userDrawn="1"/>
        </p:nvSpPr>
        <p:spPr>
          <a:xfrm>
            <a:off x="7789864" y="6416675"/>
            <a:ext cx="1763711" cy="21590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r>
              <a:rPr lang="en-GB" sz="1000" b="0" i="0" kern="1200" noProof="0" dirty="0">
                <a:solidFill>
                  <a:schemeClr val="tx1"/>
                </a:solidFill>
                <a:effectLst/>
                <a:latin typeface="+mn-lt"/>
                <a:ea typeface="IAS Ribbon Sans Regular" pitchFamily="2" charset="0"/>
                <a:cs typeface="+mn-cs"/>
              </a:rPr>
              <a:t>aids2024.org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B587F51E-9D60-F793-C968-27BFB682864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10800000">
            <a:off x="0" y="2097090"/>
            <a:ext cx="3570682" cy="4760909"/>
          </a:xfrm>
          <a:prstGeom prst="rect">
            <a:avLst/>
          </a:prstGeom>
        </p:spPr>
      </p:pic>
      <p:sp>
        <p:nvSpPr>
          <p:cNvPr id="7" name="Picture Placeholder 2">
            <a:extLst>
              <a:ext uri="{FF2B5EF4-FFF2-40B4-BE49-F238E27FC236}">
                <a16:creationId xmlns:a16="http://schemas.microsoft.com/office/drawing/2014/main" id="{14DCF326-D6B4-5E4A-8E2C-D9FE40FD28A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188719" y="2098800"/>
            <a:ext cx="4690800" cy="3571200"/>
          </a:xfrm>
          <a:prstGeom prst="rect">
            <a:avLst/>
          </a:prstGeom>
          <a:solidFill>
            <a:schemeClr val="accent2"/>
          </a:solidFill>
        </p:spPr>
        <p:txBody>
          <a:bodyPr lIns="0" tIns="0" rIns="0" bIns="0" anchor="ctr"/>
          <a:lstStyle>
            <a:lvl1pPr marL="0" indent="0" algn="ctr">
              <a:buNone/>
              <a:defRPr/>
            </a:lvl1pPr>
          </a:lstStyle>
          <a:p>
            <a:r>
              <a:rPr lang="en-US" noProof="0"/>
              <a:t>Click icon to add picture</a:t>
            </a:r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80070794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ontent Placeholder 14">
            <a:extLst>
              <a:ext uri="{FF2B5EF4-FFF2-40B4-BE49-F238E27FC236}">
                <a16:creationId xmlns:a16="http://schemas.microsoft.com/office/drawing/2014/main" id="{C6D1B286-EE94-DE44-8BBB-C1AC46863680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442913" y="2097089"/>
            <a:ext cx="5437187" cy="4103686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buNone/>
              <a:defRPr sz="2000"/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20" name="Title 1">
            <a:extLst>
              <a:ext uri="{FF2B5EF4-FFF2-40B4-BE49-F238E27FC236}">
                <a16:creationId xmlns:a16="http://schemas.microsoft.com/office/drawing/2014/main" id="{93976421-9C43-4A44-829D-511FFE0243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16391" y="441325"/>
            <a:ext cx="7632700" cy="1223964"/>
          </a:xfrm>
          <a:prstGeom prst="rect">
            <a:avLst/>
          </a:prstGeom>
        </p:spPr>
        <p:txBody>
          <a:bodyPr lIns="0" tIns="0" rIns="0" bIns="0" anchor="t"/>
          <a:lstStyle/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BCB34A3-C584-1046-8C17-AB1BCE2694C8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311903" y="2097091"/>
            <a:ext cx="5437188" cy="4103687"/>
          </a:xfrm>
          <a:prstGeom prst="rect">
            <a:avLst/>
          </a:prstGeom>
          <a:solidFill>
            <a:schemeClr val="accent2"/>
          </a:solidFill>
        </p:spPr>
        <p:txBody>
          <a:bodyPr lIns="0" tIns="0" rIns="0" bIns="0" anchor="ctr"/>
          <a:lstStyle>
            <a:lvl1pPr marL="0" indent="0" algn="ctr">
              <a:buNone/>
              <a:defRPr/>
            </a:lvl1pPr>
          </a:lstStyle>
          <a:p>
            <a:r>
              <a:rPr lang="en-US" noProof="0"/>
              <a:t>Click icon to add picture</a:t>
            </a:r>
            <a:endParaRPr lang="en-GB" noProof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60FD6BC-85DA-4F47-A647-F2C427823D98}"/>
              </a:ext>
            </a:extLst>
          </p:cNvPr>
          <p:cNvSpPr txBox="1"/>
          <p:nvPr userDrawn="1"/>
        </p:nvSpPr>
        <p:spPr>
          <a:xfrm>
            <a:off x="442913" y="6416675"/>
            <a:ext cx="3673475" cy="21590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r>
              <a:rPr lang="en-GB" sz="1000" b="0" i="0" kern="1200" noProof="0" dirty="0">
                <a:solidFill>
                  <a:schemeClr val="tx1"/>
                </a:solidFill>
                <a:effectLst/>
                <a:latin typeface="+mn-lt"/>
                <a:ea typeface="IAS Ribbon Sans Regular" pitchFamily="2" charset="0"/>
                <a:cs typeface="+mn-cs"/>
              </a:rPr>
              <a:t>22 – 26 July · Munich, Germany and virtual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4D34DC7-EE56-704B-BED2-428093484F64}"/>
              </a:ext>
            </a:extLst>
          </p:cNvPr>
          <p:cNvSpPr txBox="1"/>
          <p:nvPr userDrawn="1"/>
        </p:nvSpPr>
        <p:spPr>
          <a:xfrm>
            <a:off x="4116389" y="6416675"/>
            <a:ext cx="1763711" cy="21590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r>
              <a:rPr lang="en-GB" sz="1000" b="0" i="0" kern="1200" noProof="0" dirty="0">
                <a:solidFill>
                  <a:schemeClr val="tx1"/>
                </a:solidFill>
                <a:effectLst/>
                <a:latin typeface="+mn-lt"/>
                <a:ea typeface="IAS Ribbon Sans Regular" pitchFamily="2" charset="0"/>
                <a:cs typeface="+mn-cs"/>
              </a:rPr>
              <a:t>aids2024.org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51A06C6-814D-4A47-8F9A-552C373FA66E}"/>
              </a:ext>
            </a:extLst>
          </p:cNvPr>
          <p:cNvSpPr txBox="1"/>
          <p:nvPr userDrawn="1"/>
        </p:nvSpPr>
        <p:spPr>
          <a:xfrm>
            <a:off x="6312024" y="6416676"/>
            <a:ext cx="1763711" cy="21590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endParaRPr lang="en-GB" sz="1000" kern="1200" noProof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5227338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9447135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888">
          <p15:clr>
            <a:srgbClr val="FBAE40"/>
          </p15:clr>
        </p15:guide>
        <p15:guide id="2" orient="horz" pos="1729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Imag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22D4093A-7AF9-304D-AE6D-F745B4F0164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42915" y="3256767"/>
            <a:ext cx="5437188" cy="2944008"/>
          </a:xfrm>
          <a:prstGeom prst="rect">
            <a:avLst/>
          </a:prstGeom>
        </p:spPr>
        <p:txBody>
          <a:bodyPr lIns="0" tIns="0" rIns="0" bIns="0" anchor="t"/>
          <a:lstStyle>
            <a:lvl1pPr marL="0" indent="0">
              <a:buNone/>
              <a:defRPr sz="2000"/>
            </a:lvl1pPr>
          </a:lstStyle>
          <a:p>
            <a:pPr lvl="0"/>
            <a:r>
              <a:rPr lang="en-GB" noProof="0"/>
              <a:t>Nulla quis lorem ut libero malesuada feugiat. Curabitur non nulla sit amet nisl tempus convallis quis ac lectus.</a:t>
            </a:r>
          </a:p>
        </p:txBody>
      </p:sp>
      <p:sp>
        <p:nvSpPr>
          <p:cNvPr id="11" name="Title 10">
            <a:extLst>
              <a:ext uri="{FF2B5EF4-FFF2-40B4-BE49-F238E27FC236}">
                <a16:creationId xmlns:a16="http://schemas.microsoft.com/office/drawing/2014/main" id="{22C07795-8A1B-4F48-ADAF-7475467E7A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2913" y="1665294"/>
            <a:ext cx="5437187" cy="1428641"/>
          </a:xfrm>
          <a:prstGeom prst="rect">
            <a:avLst/>
          </a:prstGeom>
        </p:spPr>
        <p:txBody>
          <a:bodyPr lIns="0" tIns="0" rIns="0" bIns="0" anchor="b"/>
          <a:lstStyle/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55BEA16-9E9F-0D4A-9C31-85DAC460949F}"/>
              </a:ext>
            </a:extLst>
          </p:cNvPr>
          <p:cNvSpPr txBox="1"/>
          <p:nvPr userDrawn="1"/>
        </p:nvSpPr>
        <p:spPr>
          <a:xfrm>
            <a:off x="442913" y="6416675"/>
            <a:ext cx="3673475" cy="21590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r>
              <a:rPr lang="en-GB" sz="1000" b="0" i="0" kern="1200" noProof="0" dirty="0">
                <a:solidFill>
                  <a:schemeClr val="tx1"/>
                </a:solidFill>
                <a:effectLst/>
                <a:latin typeface="+mn-lt"/>
                <a:ea typeface="IAS Ribbon Sans Regular" pitchFamily="2" charset="0"/>
                <a:cs typeface="+mn-cs"/>
              </a:rPr>
              <a:t>22 – 26 July · Munich, Germany and virtual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A3A0912-00E9-3E4E-9381-0A5C958C62D2}"/>
              </a:ext>
            </a:extLst>
          </p:cNvPr>
          <p:cNvSpPr txBox="1"/>
          <p:nvPr userDrawn="1"/>
        </p:nvSpPr>
        <p:spPr>
          <a:xfrm>
            <a:off x="4116389" y="6416675"/>
            <a:ext cx="1763711" cy="21590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r>
              <a:rPr lang="en-GB" sz="1000" b="0" i="0" kern="1200" noProof="0" dirty="0">
                <a:solidFill>
                  <a:schemeClr val="tx1"/>
                </a:solidFill>
                <a:effectLst/>
                <a:latin typeface="+mn-lt"/>
                <a:ea typeface="IAS Ribbon Sans Regular" pitchFamily="2" charset="0"/>
                <a:cs typeface="+mn-cs"/>
              </a:rPr>
              <a:t>aids2024.org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DD43CCD-AAFC-B847-BF0F-B7E2A805F6E1}"/>
              </a:ext>
            </a:extLst>
          </p:cNvPr>
          <p:cNvSpPr txBox="1"/>
          <p:nvPr userDrawn="1"/>
        </p:nvSpPr>
        <p:spPr>
          <a:xfrm>
            <a:off x="6312024" y="6416676"/>
            <a:ext cx="1763711" cy="21590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endParaRPr lang="en-GB" sz="1000" kern="1200" noProof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47D33BA-66D6-E190-0410-77B932AF243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7620000" y="0"/>
            <a:ext cx="4572000" cy="6858000"/>
          </a:xfrm>
          <a:prstGeom prst="rect">
            <a:avLst/>
          </a:prstGeom>
        </p:spPr>
      </p:pic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A12FA691-34E1-B147-9F45-2CFB053A59B9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310800" y="1137600"/>
            <a:ext cx="4734000" cy="4579200"/>
          </a:xfrm>
          <a:prstGeom prst="rect">
            <a:avLst/>
          </a:prstGeom>
          <a:solidFill>
            <a:schemeClr val="tx2"/>
          </a:solidFill>
        </p:spPr>
        <p:txBody>
          <a:bodyPr lIns="0" tIns="0" rIns="0" bIns="0" anchor="ctr"/>
          <a:lstStyle>
            <a:lvl1pPr marL="0" indent="0" algn="ctr">
              <a:buNone/>
              <a:defRPr/>
            </a:lvl1pPr>
          </a:lstStyle>
          <a:p>
            <a:r>
              <a:rPr lang="en-US" noProof="0"/>
              <a:t>Click icon to add picture</a:t>
            </a:r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115701149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898660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1">
            <a:extLst>
              <a:ext uri="{FF2B5EF4-FFF2-40B4-BE49-F238E27FC236}">
                <a16:creationId xmlns:a16="http://schemas.microsoft.com/office/drawing/2014/main" id="{1EAEC98C-6D09-7F42-88C1-4A9DE54466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16391" y="441325"/>
            <a:ext cx="7632700" cy="5759450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>
              <a:defRPr sz="6000"/>
            </a:lvl1pPr>
          </a:lstStyle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B69231F-CE46-B143-A02F-F3089167ACB3}"/>
              </a:ext>
            </a:extLst>
          </p:cNvPr>
          <p:cNvSpPr txBox="1"/>
          <p:nvPr userDrawn="1"/>
        </p:nvSpPr>
        <p:spPr>
          <a:xfrm>
            <a:off x="6312024" y="6416676"/>
            <a:ext cx="1763711" cy="21590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endParaRPr lang="en-GB" sz="1000" kern="1200" noProof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3BF5EE9-054B-49CF-C714-3B4EF9E4C64F}"/>
              </a:ext>
            </a:extLst>
          </p:cNvPr>
          <p:cNvSpPr txBox="1"/>
          <p:nvPr userDrawn="1"/>
        </p:nvSpPr>
        <p:spPr>
          <a:xfrm>
            <a:off x="4116388" y="6416675"/>
            <a:ext cx="3673475" cy="21590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r>
              <a:rPr lang="en-GB" sz="1000" b="0" i="0" kern="1200" noProof="0" dirty="0">
                <a:solidFill>
                  <a:schemeClr val="tx1"/>
                </a:solidFill>
                <a:effectLst/>
                <a:latin typeface="+mn-lt"/>
                <a:ea typeface="IAS Ribbon Sans Regular" pitchFamily="2" charset="0"/>
                <a:cs typeface="+mn-cs"/>
              </a:rPr>
              <a:t>22 – 26 July · Munich, Germany and virtual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370DA7D-2DD8-A57A-3FF5-CAA8CD78ED41}"/>
              </a:ext>
            </a:extLst>
          </p:cNvPr>
          <p:cNvSpPr txBox="1"/>
          <p:nvPr userDrawn="1"/>
        </p:nvSpPr>
        <p:spPr>
          <a:xfrm>
            <a:off x="7789864" y="6416675"/>
            <a:ext cx="1763711" cy="21590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r>
              <a:rPr lang="en-GB" sz="1000" b="0" i="0" kern="1200" noProof="0" dirty="0">
                <a:solidFill>
                  <a:schemeClr val="tx1"/>
                </a:solidFill>
                <a:effectLst/>
                <a:latin typeface="+mn-lt"/>
                <a:ea typeface="IAS Ribbon Sans Regular" pitchFamily="2" charset="0"/>
                <a:cs typeface="+mn-cs"/>
              </a:rPr>
              <a:t>aids2024.org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2C70770-A7D4-D1BA-618C-E7C4E5567B1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2058000"/>
            <a:ext cx="3600000" cy="48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79101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>
            <a:extLst>
              <a:ext uri="{FF2B5EF4-FFF2-40B4-BE49-F238E27FC236}">
                <a16:creationId xmlns:a16="http://schemas.microsoft.com/office/drawing/2014/main" id="{8B69231F-CE46-B143-A02F-F3089167ACB3}"/>
              </a:ext>
            </a:extLst>
          </p:cNvPr>
          <p:cNvSpPr txBox="1"/>
          <p:nvPr userDrawn="1"/>
        </p:nvSpPr>
        <p:spPr>
          <a:xfrm>
            <a:off x="6312024" y="6416676"/>
            <a:ext cx="1763711" cy="21590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endParaRPr lang="en-GB" sz="1000" kern="1200" noProof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3BF5EE9-054B-49CF-C714-3B4EF9E4C64F}"/>
              </a:ext>
            </a:extLst>
          </p:cNvPr>
          <p:cNvSpPr txBox="1"/>
          <p:nvPr userDrawn="1"/>
        </p:nvSpPr>
        <p:spPr>
          <a:xfrm>
            <a:off x="4116388" y="6416675"/>
            <a:ext cx="3673475" cy="21590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r>
              <a:rPr lang="en-GB" sz="1000" b="0" i="0" kern="1200" noProof="0" dirty="0">
                <a:solidFill>
                  <a:schemeClr val="tx1"/>
                </a:solidFill>
                <a:effectLst/>
                <a:latin typeface="+mn-lt"/>
                <a:ea typeface="IAS Ribbon Sans Regular" pitchFamily="2" charset="0"/>
                <a:cs typeface="+mn-cs"/>
              </a:rPr>
              <a:t>22 – 26 July · Munich, Germany and virtual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370DA7D-2DD8-A57A-3FF5-CAA8CD78ED41}"/>
              </a:ext>
            </a:extLst>
          </p:cNvPr>
          <p:cNvSpPr txBox="1"/>
          <p:nvPr userDrawn="1"/>
        </p:nvSpPr>
        <p:spPr>
          <a:xfrm>
            <a:off x="7789864" y="6416675"/>
            <a:ext cx="1763711" cy="21590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r>
              <a:rPr lang="en-GB" sz="1000" b="0" i="0" kern="1200" noProof="0" dirty="0">
                <a:solidFill>
                  <a:schemeClr val="tx1"/>
                </a:solidFill>
                <a:effectLst/>
                <a:latin typeface="+mn-lt"/>
                <a:ea typeface="IAS Ribbon Sans Regular" pitchFamily="2" charset="0"/>
                <a:cs typeface="+mn-cs"/>
              </a:rPr>
              <a:t>aids2024.org</a:t>
            </a:r>
          </a:p>
        </p:txBody>
      </p:sp>
      <p:sp>
        <p:nvSpPr>
          <p:cNvPr id="2" name="Content Placeholder 12">
            <a:extLst>
              <a:ext uri="{FF2B5EF4-FFF2-40B4-BE49-F238E27FC236}">
                <a16:creationId xmlns:a16="http://schemas.microsoft.com/office/drawing/2014/main" id="{6E8A037B-28D4-2C1F-5B33-FF59586CAEF1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4116388" y="2097091"/>
            <a:ext cx="7632704" cy="4103687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 typeface="Courier New" panose="02070309020205020404" pitchFamily="49" charset="0"/>
              <a:buNone/>
              <a:defRPr sz="2000"/>
            </a:lvl1pPr>
          </a:lstStyle>
          <a:p>
            <a:r>
              <a:rPr lang="en-GB" noProof="0" dirty="0" err="1"/>
              <a:t>Nulla</a:t>
            </a:r>
            <a:r>
              <a:rPr lang="en-GB" noProof="0" dirty="0"/>
              <a:t> </a:t>
            </a:r>
            <a:r>
              <a:rPr lang="en-GB" noProof="0" dirty="0" err="1"/>
              <a:t>quis</a:t>
            </a:r>
            <a:r>
              <a:rPr lang="en-GB" noProof="0" dirty="0"/>
              <a:t> lorem </a:t>
            </a:r>
            <a:r>
              <a:rPr lang="en-GB" noProof="0" dirty="0" err="1"/>
              <a:t>ut</a:t>
            </a:r>
            <a:r>
              <a:rPr lang="en-GB" noProof="0" dirty="0"/>
              <a:t> libero </a:t>
            </a:r>
            <a:r>
              <a:rPr lang="en-GB" noProof="0" dirty="0" err="1"/>
              <a:t>malesuada</a:t>
            </a:r>
            <a:r>
              <a:rPr lang="en-GB" noProof="0" dirty="0"/>
              <a:t> </a:t>
            </a:r>
            <a:r>
              <a:rPr lang="en-GB" noProof="0" dirty="0" err="1"/>
              <a:t>feugiat</a:t>
            </a:r>
            <a:r>
              <a:rPr lang="en-GB" noProof="0" dirty="0"/>
              <a:t>. </a:t>
            </a:r>
            <a:r>
              <a:rPr lang="en-GB" noProof="0" dirty="0" err="1"/>
              <a:t>Curabitur</a:t>
            </a:r>
            <a:r>
              <a:rPr lang="en-GB" noProof="0" dirty="0"/>
              <a:t> non </a:t>
            </a:r>
            <a:r>
              <a:rPr lang="en-GB" noProof="0" dirty="0" err="1"/>
              <a:t>nulla</a:t>
            </a:r>
            <a:r>
              <a:rPr lang="en-GB" noProof="0" dirty="0"/>
              <a:t> sit </a:t>
            </a:r>
            <a:r>
              <a:rPr lang="en-GB" noProof="0" dirty="0" err="1"/>
              <a:t>amet</a:t>
            </a:r>
            <a:r>
              <a:rPr lang="en-GB" noProof="0" dirty="0"/>
              <a:t> </a:t>
            </a:r>
            <a:r>
              <a:rPr lang="en-GB" noProof="0" dirty="0" err="1"/>
              <a:t>nisl</a:t>
            </a:r>
            <a:r>
              <a:rPr lang="en-GB" noProof="0" dirty="0"/>
              <a:t> tempus convallis </a:t>
            </a:r>
            <a:r>
              <a:rPr lang="en-GB" noProof="0" dirty="0" err="1"/>
              <a:t>quis</a:t>
            </a:r>
            <a:r>
              <a:rPr lang="en-GB" noProof="0" dirty="0"/>
              <a:t> ac </a:t>
            </a:r>
            <a:r>
              <a:rPr lang="en-GB" noProof="0" dirty="0" err="1"/>
              <a:t>lectus</a:t>
            </a:r>
            <a:r>
              <a:rPr lang="en-GB" noProof="0" dirty="0"/>
              <a:t>.</a:t>
            </a:r>
          </a:p>
          <a:p>
            <a:r>
              <a:rPr lang="en-GB" noProof="0" dirty="0"/>
              <a:t>Proin </a:t>
            </a:r>
            <a:r>
              <a:rPr lang="en-GB" noProof="0" dirty="0" err="1"/>
              <a:t>eget</a:t>
            </a:r>
            <a:r>
              <a:rPr lang="en-GB" noProof="0" dirty="0"/>
              <a:t> </a:t>
            </a:r>
            <a:r>
              <a:rPr lang="en-GB" noProof="0" dirty="0" err="1"/>
              <a:t>tortor</a:t>
            </a:r>
            <a:r>
              <a:rPr lang="en-GB" noProof="0" dirty="0"/>
              <a:t> </a:t>
            </a:r>
            <a:r>
              <a:rPr lang="en-GB" noProof="0" dirty="0" err="1"/>
              <a:t>risus</a:t>
            </a:r>
            <a:r>
              <a:rPr lang="en-GB" noProof="0" dirty="0"/>
              <a:t>. Lorem ipsum </a:t>
            </a:r>
            <a:r>
              <a:rPr lang="en-GB" noProof="0" dirty="0" err="1"/>
              <a:t>dolor</a:t>
            </a:r>
            <a:r>
              <a:rPr lang="en-GB" noProof="0" dirty="0"/>
              <a:t> sit </a:t>
            </a:r>
            <a:r>
              <a:rPr lang="en-GB" noProof="0" dirty="0" err="1"/>
              <a:t>amet</a:t>
            </a:r>
            <a:r>
              <a:rPr lang="en-GB" noProof="0" dirty="0"/>
              <a:t>, </a:t>
            </a:r>
            <a:r>
              <a:rPr lang="en-GB" noProof="0" dirty="0" err="1"/>
              <a:t>consectetur</a:t>
            </a:r>
            <a:r>
              <a:rPr lang="en-GB" noProof="0" dirty="0"/>
              <a:t> </a:t>
            </a:r>
            <a:r>
              <a:rPr lang="en-GB" noProof="0" dirty="0" err="1"/>
              <a:t>adipiscing</a:t>
            </a:r>
            <a:r>
              <a:rPr lang="en-GB" noProof="0" dirty="0"/>
              <a:t> </a:t>
            </a:r>
            <a:r>
              <a:rPr lang="en-GB" noProof="0" dirty="0" err="1"/>
              <a:t>elit</a:t>
            </a:r>
            <a:r>
              <a:rPr lang="en-GB" noProof="0" dirty="0"/>
              <a:t>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noProof="0" dirty="0"/>
              <a:t>Donec </a:t>
            </a:r>
            <a:r>
              <a:rPr lang="en-GB" noProof="0" dirty="0" err="1"/>
              <a:t>rutrum</a:t>
            </a:r>
            <a:r>
              <a:rPr lang="en-GB" noProof="0" dirty="0"/>
              <a:t> </a:t>
            </a:r>
            <a:r>
              <a:rPr lang="en-GB" noProof="0" dirty="0" err="1"/>
              <a:t>congue</a:t>
            </a:r>
            <a:r>
              <a:rPr lang="en-GB" noProof="0" dirty="0"/>
              <a:t> </a:t>
            </a:r>
            <a:r>
              <a:rPr lang="en-GB" noProof="0" dirty="0" err="1"/>
              <a:t>leo</a:t>
            </a:r>
            <a:r>
              <a:rPr lang="en-GB" noProof="0" dirty="0"/>
              <a:t> </a:t>
            </a:r>
            <a:r>
              <a:rPr lang="en-GB" noProof="0" dirty="0" err="1"/>
              <a:t>eget</a:t>
            </a:r>
            <a:r>
              <a:rPr lang="en-GB" noProof="0" dirty="0"/>
              <a:t> </a:t>
            </a:r>
            <a:r>
              <a:rPr lang="en-GB" noProof="0" dirty="0" err="1"/>
              <a:t>malesuada</a:t>
            </a:r>
            <a:r>
              <a:rPr lang="en-GB" noProof="0" dirty="0"/>
              <a:t>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noProof="0" dirty="0" err="1"/>
              <a:t>Curabitur</a:t>
            </a:r>
            <a:r>
              <a:rPr lang="en-GB" noProof="0" dirty="0"/>
              <a:t> </a:t>
            </a:r>
            <a:r>
              <a:rPr lang="en-GB" noProof="0" dirty="0" err="1"/>
              <a:t>aliquet</a:t>
            </a:r>
            <a:r>
              <a:rPr lang="en-GB" noProof="0" dirty="0"/>
              <a:t> </a:t>
            </a:r>
            <a:r>
              <a:rPr lang="en-GB" noProof="0" dirty="0" err="1"/>
              <a:t>quam</a:t>
            </a:r>
            <a:r>
              <a:rPr lang="en-GB" noProof="0" dirty="0"/>
              <a:t> id dui </a:t>
            </a:r>
            <a:r>
              <a:rPr lang="en-GB" noProof="0" dirty="0" err="1"/>
              <a:t>posuere</a:t>
            </a:r>
            <a:r>
              <a:rPr lang="en-GB" noProof="0" dirty="0"/>
              <a:t> </a:t>
            </a:r>
            <a:r>
              <a:rPr lang="en-GB" noProof="0" dirty="0" err="1"/>
              <a:t>blandit</a:t>
            </a:r>
            <a:r>
              <a:rPr lang="en-GB" noProof="0" dirty="0"/>
              <a:t>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noProof="0" dirty="0"/>
              <a:t>Proin </a:t>
            </a:r>
            <a:r>
              <a:rPr lang="en-GB" noProof="0" dirty="0" err="1"/>
              <a:t>eget</a:t>
            </a:r>
            <a:r>
              <a:rPr lang="en-GB" noProof="0" dirty="0"/>
              <a:t> </a:t>
            </a:r>
            <a:r>
              <a:rPr lang="en-GB" noProof="0" dirty="0" err="1"/>
              <a:t>tortor</a:t>
            </a:r>
            <a:r>
              <a:rPr lang="en-GB" noProof="0" dirty="0"/>
              <a:t> </a:t>
            </a:r>
            <a:r>
              <a:rPr lang="en-GB" noProof="0" dirty="0" err="1"/>
              <a:t>risus</a:t>
            </a:r>
            <a:r>
              <a:rPr lang="en-GB" noProof="0" dirty="0"/>
              <a:t>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6E3FC13-03B6-358E-E782-F6A3EE198D68}"/>
              </a:ext>
            </a:extLst>
          </p:cNvPr>
          <p:cNvSpPr txBox="1"/>
          <p:nvPr userDrawn="1"/>
        </p:nvSpPr>
        <p:spPr>
          <a:xfrm>
            <a:off x="4116388" y="6416675"/>
            <a:ext cx="3673475" cy="21590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r>
              <a:rPr lang="en-GB" sz="1000" b="0" i="0" kern="1200" noProof="0" dirty="0">
                <a:solidFill>
                  <a:schemeClr val="tx1"/>
                </a:solidFill>
                <a:effectLst/>
                <a:latin typeface="+mn-lt"/>
                <a:ea typeface="IAS Ribbon Sans Regular" pitchFamily="2" charset="0"/>
                <a:cs typeface="+mn-cs"/>
              </a:rPr>
              <a:t>22 – 26 July · Munich, Germany and virtual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0209388-7EBC-1CC2-7163-BD78303D2F1A}"/>
              </a:ext>
            </a:extLst>
          </p:cNvPr>
          <p:cNvSpPr txBox="1"/>
          <p:nvPr userDrawn="1"/>
        </p:nvSpPr>
        <p:spPr>
          <a:xfrm>
            <a:off x="7789864" y="6416675"/>
            <a:ext cx="1763711" cy="21590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r>
              <a:rPr lang="en-GB" sz="1000" b="0" i="0" kern="1200" noProof="0" dirty="0">
                <a:solidFill>
                  <a:schemeClr val="tx1"/>
                </a:solidFill>
                <a:effectLst/>
                <a:latin typeface="+mn-lt"/>
                <a:ea typeface="IAS Ribbon Sans Regular" pitchFamily="2" charset="0"/>
                <a:cs typeface="+mn-cs"/>
              </a:rPr>
              <a:t>aids2024.org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8D033EFB-144E-A93F-FCD1-30A14C27E7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16391" y="441325"/>
            <a:ext cx="7632700" cy="1223964"/>
          </a:xfrm>
          <a:prstGeom prst="rect">
            <a:avLst/>
          </a:prstGeom>
        </p:spPr>
        <p:txBody>
          <a:bodyPr lIns="0" tIns="0" rIns="0" bIns="0" anchor="t"/>
          <a:lstStyle/>
          <a:p>
            <a:r>
              <a:rPr lang="en-US" noProof="0" dirty="0"/>
              <a:t>Click to edit Master title style</a:t>
            </a:r>
            <a:endParaRPr lang="en-GB" noProof="0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ED54534E-A519-DF8C-8F47-655A02409EF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0" y="2058000"/>
            <a:ext cx="3600000" cy="48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05481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A84E54A-D965-FC50-802E-562CE671CB7A}"/>
              </a:ext>
            </a:extLst>
          </p:cNvPr>
          <p:cNvSpPr/>
          <p:nvPr userDrawn="1"/>
        </p:nvSpPr>
        <p:spPr>
          <a:xfrm>
            <a:off x="0" y="0"/>
            <a:ext cx="12192000" cy="166528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91C2EAF-4008-1240-8C52-9E641194B157}"/>
              </a:ext>
            </a:extLst>
          </p:cNvPr>
          <p:cNvSpPr txBox="1"/>
          <p:nvPr userDrawn="1"/>
        </p:nvSpPr>
        <p:spPr>
          <a:xfrm>
            <a:off x="442913" y="6416675"/>
            <a:ext cx="3673475" cy="21590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r>
              <a:rPr lang="en-GB" sz="1000" b="0" i="0" kern="1200" noProof="0" dirty="0">
                <a:solidFill>
                  <a:schemeClr val="tx1"/>
                </a:solidFill>
                <a:effectLst/>
                <a:latin typeface="+mn-lt"/>
                <a:ea typeface="IAS Ribbon Sans Regular" pitchFamily="2" charset="0"/>
                <a:cs typeface="+mn-cs"/>
              </a:rPr>
              <a:t>22 – 26 July · Munich, Germany and virtual</a:t>
            </a:r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0B918DAA-45D8-EF4A-B0DE-9DB83618DF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2913" y="441325"/>
            <a:ext cx="8891914" cy="1223964"/>
          </a:xfrm>
          <a:prstGeom prst="rect">
            <a:avLst/>
          </a:prstGeom>
        </p:spPr>
        <p:txBody>
          <a:bodyPr lIns="0" tIns="0" rIns="0" bIns="0" anchor="t"/>
          <a:lstStyle/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09497C5-5C94-8C43-959D-C5FE7F60E92D}"/>
              </a:ext>
            </a:extLst>
          </p:cNvPr>
          <p:cNvSpPr txBox="1"/>
          <p:nvPr userDrawn="1"/>
        </p:nvSpPr>
        <p:spPr>
          <a:xfrm>
            <a:off x="4116389" y="6416675"/>
            <a:ext cx="1763711" cy="21590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r>
              <a:rPr lang="en-GB" sz="1000" b="0" i="0" kern="1200" noProof="0" dirty="0">
                <a:solidFill>
                  <a:schemeClr val="tx1"/>
                </a:solidFill>
                <a:effectLst/>
                <a:latin typeface="+mn-lt"/>
                <a:ea typeface="IAS Ribbon Sans Regular" pitchFamily="2" charset="0"/>
                <a:cs typeface="+mn-cs"/>
              </a:rPr>
              <a:t>aids2024.org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5DE0E92-4155-274E-B8D3-6224F5791510}"/>
              </a:ext>
            </a:extLst>
          </p:cNvPr>
          <p:cNvSpPr txBox="1"/>
          <p:nvPr userDrawn="1"/>
        </p:nvSpPr>
        <p:spPr>
          <a:xfrm>
            <a:off x="6312024" y="6416676"/>
            <a:ext cx="1763711" cy="21590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endParaRPr lang="en-GB" sz="1000" kern="1200" noProof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592C575-DA7D-953C-CA15-BC6E2454581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9886641" y="207065"/>
            <a:ext cx="2048330" cy="13189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40573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ontent Placeholder 14">
            <a:extLst>
              <a:ext uri="{FF2B5EF4-FFF2-40B4-BE49-F238E27FC236}">
                <a16:creationId xmlns:a16="http://schemas.microsoft.com/office/drawing/2014/main" id="{C6D1B286-EE94-DE44-8BBB-C1AC46863680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442913" y="2097089"/>
            <a:ext cx="5437187" cy="4103686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buNone/>
              <a:defRPr sz="2000"/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7" name="Content Placeholder 16">
            <a:extLst>
              <a:ext uri="{FF2B5EF4-FFF2-40B4-BE49-F238E27FC236}">
                <a16:creationId xmlns:a16="http://schemas.microsoft.com/office/drawing/2014/main" id="{9B53F7F2-792C-5946-B26B-153D893CB55B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311903" y="2097091"/>
            <a:ext cx="5437188" cy="4103687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/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3180687-9ED9-514C-9D5C-4D3E75055068}"/>
              </a:ext>
            </a:extLst>
          </p:cNvPr>
          <p:cNvSpPr txBox="1"/>
          <p:nvPr userDrawn="1"/>
        </p:nvSpPr>
        <p:spPr>
          <a:xfrm>
            <a:off x="442913" y="6416675"/>
            <a:ext cx="3673475" cy="21590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r>
              <a:rPr lang="en-GB" sz="1000" b="0" i="0" kern="1200" noProof="0" dirty="0">
                <a:solidFill>
                  <a:schemeClr val="tx1"/>
                </a:solidFill>
                <a:effectLst/>
                <a:latin typeface="+mn-lt"/>
                <a:ea typeface="IAS Ribbon Sans Regular" pitchFamily="2" charset="0"/>
                <a:cs typeface="+mn-cs"/>
              </a:rPr>
              <a:t>22 – 26 July · Munich, Germany and virtual</a:t>
            </a: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E5A67C6D-451D-6C40-B015-49D1207326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16391" y="441325"/>
            <a:ext cx="7632700" cy="1223964"/>
          </a:xfrm>
          <a:prstGeom prst="rect">
            <a:avLst/>
          </a:prstGeom>
        </p:spPr>
        <p:txBody>
          <a:bodyPr lIns="0" tIns="0" rIns="0" bIns="0" anchor="t"/>
          <a:lstStyle/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17245EE-BB3A-034C-BE06-055376C80D0C}"/>
              </a:ext>
            </a:extLst>
          </p:cNvPr>
          <p:cNvSpPr txBox="1"/>
          <p:nvPr userDrawn="1"/>
        </p:nvSpPr>
        <p:spPr>
          <a:xfrm>
            <a:off x="4116389" y="6416675"/>
            <a:ext cx="1763711" cy="21590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r>
              <a:rPr lang="en-GB" sz="1000" b="0" i="0" kern="1200" noProof="0" dirty="0">
                <a:solidFill>
                  <a:schemeClr val="tx1"/>
                </a:solidFill>
                <a:effectLst/>
                <a:latin typeface="+mn-lt"/>
                <a:ea typeface="IAS Ribbon Sans Regular" pitchFamily="2" charset="0"/>
                <a:cs typeface="+mn-cs"/>
              </a:rPr>
              <a:t>aids2024.org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8551B1C-217B-4F4B-81FF-529B758036DF}"/>
              </a:ext>
            </a:extLst>
          </p:cNvPr>
          <p:cNvSpPr txBox="1"/>
          <p:nvPr userDrawn="1"/>
        </p:nvSpPr>
        <p:spPr>
          <a:xfrm>
            <a:off x="6312024" y="6416676"/>
            <a:ext cx="1763711" cy="21590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endParaRPr lang="en-GB" sz="1000" kern="1200" noProof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2455822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22D4093A-7AF9-304D-AE6D-F745B4F0164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42915" y="3256767"/>
            <a:ext cx="5437188" cy="2944008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>
              <a:buNone/>
              <a:defRPr sz="2000"/>
            </a:lvl1pPr>
          </a:lstStyle>
          <a:p>
            <a:pPr lvl="0"/>
            <a:r>
              <a:rPr lang="en-GB" noProof="0" dirty="0" err="1"/>
              <a:t>Nulla</a:t>
            </a:r>
            <a:r>
              <a:rPr lang="en-GB" noProof="0" dirty="0"/>
              <a:t> </a:t>
            </a:r>
            <a:r>
              <a:rPr lang="en-GB" noProof="0" dirty="0" err="1"/>
              <a:t>quis</a:t>
            </a:r>
            <a:r>
              <a:rPr lang="en-GB" noProof="0" dirty="0"/>
              <a:t> lorem </a:t>
            </a:r>
            <a:r>
              <a:rPr lang="en-GB" noProof="0" dirty="0" err="1"/>
              <a:t>ut</a:t>
            </a:r>
            <a:r>
              <a:rPr lang="en-GB" noProof="0" dirty="0"/>
              <a:t> libero </a:t>
            </a:r>
            <a:r>
              <a:rPr lang="en-GB" noProof="0" dirty="0" err="1"/>
              <a:t>malesuada</a:t>
            </a:r>
            <a:r>
              <a:rPr lang="en-GB" noProof="0" dirty="0"/>
              <a:t> </a:t>
            </a:r>
            <a:r>
              <a:rPr lang="en-GB" noProof="0" dirty="0" err="1"/>
              <a:t>feugiat</a:t>
            </a:r>
            <a:r>
              <a:rPr lang="en-GB" noProof="0" dirty="0"/>
              <a:t>. </a:t>
            </a:r>
            <a:r>
              <a:rPr lang="en-GB" noProof="0" dirty="0" err="1"/>
              <a:t>Curabitur</a:t>
            </a:r>
            <a:r>
              <a:rPr lang="en-GB" noProof="0" dirty="0"/>
              <a:t> non </a:t>
            </a:r>
            <a:r>
              <a:rPr lang="en-GB" noProof="0" dirty="0" err="1"/>
              <a:t>nulla</a:t>
            </a:r>
            <a:r>
              <a:rPr lang="en-GB" noProof="0" dirty="0"/>
              <a:t> sit </a:t>
            </a:r>
            <a:r>
              <a:rPr lang="en-GB" noProof="0" dirty="0" err="1"/>
              <a:t>amet</a:t>
            </a:r>
            <a:r>
              <a:rPr lang="en-GB" noProof="0" dirty="0"/>
              <a:t> </a:t>
            </a:r>
            <a:r>
              <a:rPr lang="en-GB" noProof="0" dirty="0" err="1"/>
              <a:t>nisl</a:t>
            </a:r>
            <a:r>
              <a:rPr lang="en-GB" noProof="0" dirty="0"/>
              <a:t> tempus convallis </a:t>
            </a:r>
            <a:r>
              <a:rPr lang="en-GB" noProof="0" dirty="0" err="1"/>
              <a:t>quis</a:t>
            </a:r>
            <a:r>
              <a:rPr lang="en-GB" noProof="0" dirty="0"/>
              <a:t> ac </a:t>
            </a:r>
            <a:r>
              <a:rPr lang="en-GB" noProof="0" dirty="0" err="1"/>
              <a:t>lectus</a:t>
            </a:r>
            <a:r>
              <a:rPr lang="en-GB" noProof="0" dirty="0"/>
              <a:t>.</a:t>
            </a:r>
          </a:p>
        </p:txBody>
      </p:sp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FEE9A4EF-A011-1744-9932-D74E1968F6E7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311903" y="441325"/>
            <a:ext cx="5437188" cy="575945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buNone/>
              <a:defRPr sz="2000"/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6" name="Title 10">
            <a:extLst>
              <a:ext uri="{FF2B5EF4-FFF2-40B4-BE49-F238E27FC236}">
                <a16:creationId xmlns:a16="http://schemas.microsoft.com/office/drawing/2014/main" id="{091C71F5-B0A7-8745-8F8B-E636D57FA2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2913" y="1665294"/>
            <a:ext cx="5437187" cy="1428641"/>
          </a:xfrm>
          <a:prstGeom prst="rect">
            <a:avLst/>
          </a:prstGeom>
        </p:spPr>
        <p:txBody>
          <a:bodyPr lIns="0" tIns="0" rIns="0" bIns="0" anchor="b"/>
          <a:lstStyle/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7465E4D-8ADE-2143-908C-7C2920965ACF}"/>
              </a:ext>
            </a:extLst>
          </p:cNvPr>
          <p:cNvSpPr txBox="1"/>
          <p:nvPr userDrawn="1"/>
        </p:nvSpPr>
        <p:spPr>
          <a:xfrm>
            <a:off x="442913" y="6416675"/>
            <a:ext cx="3673475" cy="21590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r>
              <a:rPr lang="en-GB" sz="1000" b="0" i="0" kern="1200" noProof="0" dirty="0">
                <a:solidFill>
                  <a:schemeClr val="tx1"/>
                </a:solidFill>
                <a:effectLst/>
                <a:latin typeface="+mn-lt"/>
                <a:ea typeface="IAS Ribbon Sans Regular" pitchFamily="2" charset="0"/>
                <a:cs typeface="+mn-cs"/>
              </a:rPr>
              <a:t>22 – 26 July · Munich, Germany and virtual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D76478F-F1E2-AD47-BAC6-395C98E2FF59}"/>
              </a:ext>
            </a:extLst>
          </p:cNvPr>
          <p:cNvSpPr txBox="1"/>
          <p:nvPr userDrawn="1"/>
        </p:nvSpPr>
        <p:spPr>
          <a:xfrm>
            <a:off x="4116389" y="6416675"/>
            <a:ext cx="1763711" cy="21590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r>
              <a:rPr lang="en-GB" sz="1000" b="0" i="0" kern="1200" noProof="0" dirty="0">
                <a:solidFill>
                  <a:schemeClr val="tx1"/>
                </a:solidFill>
                <a:effectLst/>
                <a:latin typeface="+mn-lt"/>
                <a:ea typeface="IAS Ribbon Sans Regular" pitchFamily="2" charset="0"/>
                <a:cs typeface="+mn-cs"/>
              </a:rPr>
              <a:t>aids2024.org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7AD4010-0096-6B46-B74C-E77670FCDEA8}"/>
              </a:ext>
            </a:extLst>
          </p:cNvPr>
          <p:cNvSpPr txBox="1"/>
          <p:nvPr userDrawn="1"/>
        </p:nvSpPr>
        <p:spPr>
          <a:xfrm>
            <a:off x="6312024" y="6416676"/>
            <a:ext cx="1763711" cy="21590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endParaRPr lang="en-GB" sz="1000" kern="1200" noProof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836808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Content Placeholder 16">
            <a:extLst>
              <a:ext uri="{FF2B5EF4-FFF2-40B4-BE49-F238E27FC236}">
                <a16:creationId xmlns:a16="http://schemas.microsoft.com/office/drawing/2014/main" id="{9B53F7F2-792C-5946-B26B-153D893CB55B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4116388" y="2097089"/>
            <a:ext cx="7632703" cy="4103692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buNone/>
              <a:defRPr sz="2000"/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663AB3E-8BB7-2D4E-9A4B-1FA373B92B4A}"/>
              </a:ext>
            </a:extLst>
          </p:cNvPr>
          <p:cNvSpPr txBox="1"/>
          <p:nvPr userDrawn="1"/>
        </p:nvSpPr>
        <p:spPr>
          <a:xfrm>
            <a:off x="442913" y="6416675"/>
            <a:ext cx="3673475" cy="21590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r>
              <a:rPr lang="en-GB" sz="1000" b="0" i="0" kern="1200" noProof="0" dirty="0">
                <a:solidFill>
                  <a:schemeClr val="tx1"/>
                </a:solidFill>
                <a:effectLst/>
                <a:latin typeface="+mn-lt"/>
                <a:ea typeface="IAS Ribbon Sans Regular" pitchFamily="2" charset="0"/>
                <a:cs typeface="+mn-cs"/>
              </a:rPr>
              <a:t>22 – 26 July · Munich, Germany and virtual</a:t>
            </a:r>
          </a:p>
        </p:txBody>
      </p:sp>
      <p:sp>
        <p:nvSpPr>
          <p:cNvPr id="18" name="Title 1">
            <a:extLst>
              <a:ext uri="{FF2B5EF4-FFF2-40B4-BE49-F238E27FC236}">
                <a16:creationId xmlns:a16="http://schemas.microsoft.com/office/drawing/2014/main" id="{4C75301D-79B8-304D-A9AB-978AFF9076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16391" y="441325"/>
            <a:ext cx="7632700" cy="1223964"/>
          </a:xfrm>
          <a:prstGeom prst="rect">
            <a:avLst/>
          </a:prstGeom>
        </p:spPr>
        <p:txBody>
          <a:bodyPr lIns="0" tIns="0" rIns="0" bIns="0" anchor="t"/>
          <a:lstStyle/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EEB2E94-95BD-AF4A-8CB8-DEF6AF2D71CC}"/>
              </a:ext>
            </a:extLst>
          </p:cNvPr>
          <p:cNvSpPr txBox="1"/>
          <p:nvPr userDrawn="1"/>
        </p:nvSpPr>
        <p:spPr>
          <a:xfrm>
            <a:off x="4116389" y="6416675"/>
            <a:ext cx="1763711" cy="21590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r>
              <a:rPr lang="en-GB" sz="1000" b="0" i="0" kern="1200" noProof="0" dirty="0">
                <a:solidFill>
                  <a:schemeClr val="tx1"/>
                </a:solidFill>
                <a:effectLst/>
                <a:latin typeface="+mn-lt"/>
                <a:ea typeface="IAS Ribbon Sans Regular" pitchFamily="2" charset="0"/>
                <a:cs typeface="+mn-cs"/>
              </a:rPr>
              <a:t>aids2024.org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3903E21-8E3C-EA42-845E-ACA015593389}"/>
              </a:ext>
            </a:extLst>
          </p:cNvPr>
          <p:cNvSpPr txBox="1"/>
          <p:nvPr userDrawn="1"/>
        </p:nvSpPr>
        <p:spPr>
          <a:xfrm>
            <a:off x="6312024" y="6416676"/>
            <a:ext cx="1763711" cy="21590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endParaRPr lang="en-GB" sz="1000" kern="1200" noProof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F60080C-8E2C-13C8-F305-B9340CF0ACDB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42913" y="2097088"/>
            <a:ext cx="3368799" cy="4103687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GB" noProof="0" dirty="0" err="1"/>
              <a:t>Nulla</a:t>
            </a:r>
            <a:r>
              <a:rPr lang="en-GB" noProof="0" dirty="0"/>
              <a:t> </a:t>
            </a:r>
            <a:r>
              <a:rPr lang="en-GB" noProof="0" dirty="0" err="1"/>
              <a:t>quis</a:t>
            </a:r>
            <a:r>
              <a:rPr lang="en-GB" noProof="0" dirty="0"/>
              <a:t> lorem </a:t>
            </a:r>
            <a:r>
              <a:rPr lang="en-GB" noProof="0" dirty="0" err="1"/>
              <a:t>ut</a:t>
            </a:r>
            <a:r>
              <a:rPr lang="en-GB" noProof="0" dirty="0"/>
              <a:t> libero </a:t>
            </a:r>
            <a:r>
              <a:rPr lang="en-GB" noProof="0" dirty="0" err="1"/>
              <a:t>malesuada</a:t>
            </a:r>
            <a:r>
              <a:rPr lang="en-GB" noProof="0" dirty="0"/>
              <a:t> </a:t>
            </a:r>
            <a:r>
              <a:rPr lang="en-GB" noProof="0" dirty="0" err="1"/>
              <a:t>feugiat</a:t>
            </a:r>
            <a:r>
              <a:rPr lang="en-GB" noProof="0" dirty="0"/>
              <a:t>. </a:t>
            </a:r>
            <a:r>
              <a:rPr lang="en-GB" noProof="0" dirty="0" err="1"/>
              <a:t>Curabitur</a:t>
            </a:r>
            <a:r>
              <a:rPr lang="en-GB" noProof="0" dirty="0"/>
              <a:t> non </a:t>
            </a:r>
            <a:r>
              <a:rPr lang="en-GB" noProof="0" dirty="0" err="1"/>
              <a:t>nulla</a:t>
            </a:r>
            <a:r>
              <a:rPr lang="en-GB" noProof="0" dirty="0"/>
              <a:t> sit </a:t>
            </a:r>
            <a:r>
              <a:rPr lang="en-GB" noProof="0" dirty="0" err="1"/>
              <a:t>amet</a:t>
            </a:r>
            <a:r>
              <a:rPr lang="en-GB" noProof="0" dirty="0"/>
              <a:t> </a:t>
            </a:r>
            <a:r>
              <a:rPr lang="en-GB" noProof="0" dirty="0" err="1"/>
              <a:t>nisl</a:t>
            </a:r>
            <a:r>
              <a:rPr lang="en-GB" noProof="0" dirty="0"/>
              <a:t> tempus convallis </a:t>
            </a:r>
            <a:r>
              <a:rPr lang="en-GB" noProof="0" dirty="0" err="1"/>
              <a:t>quis</a:t>
            </a:r>
            <a:r>
              <a:rPr lang="en-GB" noProof="0" dirty="0"/>
              <a:t> ac </a:t>
            </a:r>
            <a:r>
              <a:rPr lang="en-GB" noProof="0" dirty="0" err="1"/>
              <a:t>lectus</a:t>
            </a:r>
            <a:r>
              <a:rPr lang="en-GB" noProof="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7239125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888">
          <p15:clr>
            <a:srgbClr val="FBAE40"/>
          </p15:clr>
        </p15:guide>
        <p15:guide id="2" orient="horz" pos="1729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Text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Content Placeholder 16">
            <a:extLst>
              <a:ext uri="{FF2B5EF4-FFF2-40B4-BE49-F238E27FC236}">
                <a16:creationId xmlns:a16="http://schemas.microsoft.com/office/drawing/2014/main" id="{9B53F7F2-792C-5946-B26B-153D893CB55B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311900" y="2097089"/>
            <a:ext cx="5437191" cy="4103692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buNone/>
              <a:defRPr sz="2000"/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663AB3E-8BB7-2D4E-9A4B-1FA373B92B4A}"/>
              </a:ext>
            </a:extLst>
          </p:cNvPr>
          <p:cNvSpPr txBox="1"/>
          <p:nvPr userDrawn="1"/>
        </p:nvSpPr>
        <p:spPr>
          <a:xfrm>
            <a:off x="442913" y="6416675"/>
            <a:ext cx="3673475" cy="21590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r>
              <a:rPr lang="en-GB" sz="1000" b="0" i="0" kern="1200" noProof="0" dirty="0">
                <a:solidFill>
                  <a:schemeClr val="tx1"/>
                </a:solidFill>
                <a:effectLst/>
                <a:latin typeface="+mn-lt"/>
                <a:ea typeface="IAS Ribbon Sans Regular" pitchFamily="2" charset="0"/>
                <a:cs typeface="+mn-cs"/>
              </a:rPr>
              <a:t>22 – 26 July · Munich, Germany and virtual</a:t>
            </a:r>
          </a:p>
        </p:txBody>
      </p:sp>
      <p:sp>
        <p:nvSpPr>
          <p:cNvPr id="18" name="Title 1">
            <a:extLst>
              <a:ext uri="{FF2B5EF4-FFF2-40B4-BE49-F238E27FC236}">
                <a16:creationId xmlns:a16="http://schemas.microsoft.com/office/drawing/2014/main" id="{4C75301D-79B8-304D-A9AB-978AFF9076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16391" y="441325"/>
            <a:ext cx="7632700" cy="1223964"/>
          </a:xfrm>
          <a:prstGeom prst="rect">
            <a:avLst/>
          </a:prstGeom>
        </p:spPr>
        <p:txBody>
          <a:bodyPr lIns="0" tIns="0" rIns="0" bIns="0" anchor="t"/>
          <a:lstStyle/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EEB2E94-95BD-AF4A-8CB8-DEF6AF2D71CC}"/>
              </a:ext>
            </a:extLst>
          </p:cNvPr>
          <p:cNvSpPr txBox="1"/>
          <p:nvPr userDrawn="1"/>
        </p:nvSpPr>
        <p:spPr>
          <a:xfrm>
            <a:off x="4116389" y="6416675"/>
            <a:ext cx="1763711" cy="21590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r>
              <a:rPr lang="en-GB" sz="1000" b="0" i="0" kern="1200" noProof="0" dirty="0">
                <a:solidFill>
                  <a:schemeClr val="tx1"/>
                </a:solidFill>
                <a:effectLst/>
                <a:latin typeface="+mn-lt"/>
                <a:ea typeface="IAS Ribbon Sans Regular" pitchFamily="2" charset="0"/>
                <a:cs typeface="+mn-cs"/>
              </a:rPr>
              <a:t>aids2024.org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3903E21-8E3C-EA42-845E-ACA015593389}"/>
              </a:ext>
            </a:extLst>
          </p:cNvPr>
          <p:cNvSpPr txBox="1"/>
          <p:nvPr userDrawn="1"/>
        </p:nvSpPr>
        <p:spPr>
          <a:xfrm>
            <a:off x="6312024" y="6416676"/>
            <a:ext cx="1763711" cy="21590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endParaRPr lang="en-GB" sz="1000" kern="1200" noProof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F60080C-8E2C-13C8-F305-B9340CF0ACDB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42913" y="2097088"/>
            <a:ext cx="5437187" cy="4103687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GB" noProof="0" dirty="0" err="1"/>
              <a:t>Nulla</a:t>
            </a:r>
            <a:r>
              <a:rPr lang="en-GB" noProof="0" dirty="0"/>
              <a:t> </a:t>
            </a:r>
            <a:r>
              <a:rPr lang="en-GB" noProof="0" dirty="0" err="1"/>
              <a:t>quis</a:t>
            </a:r>
            <a:r>
              <a:rPr lang="en-GB" noProof="0" dirty="0"/>
              <a:t> lorem </a:t>
            </a:r>
            <a:r>
              <a:rPr lang="en-GB" noProof="0" dirty="0" err="1"/>
              <a:t>ut</a:t>
            </a:r>
            <a:r>
              <a:rPr lang="en-GB" noProof="0" dirty="0"/>
              <a:t> libero </a:t>
            </a:r>
            <a:r>
              <a:rPr lang="en-GB" noProof="0" dirty="0" err="1"/>
              <a:t>malesuada</a:t>
            </a:r>
            <a:r>
              <a:rPr lang="en-GB" noProof="0" dirty="0"/>
              <a:t> </a:t>
            </a:r>
            <a:r>
              <a:rPr lang="en-GB" noProof="0" dirty="0" err="1"/>
              <a:t>feugiat</a:t>
            </a:r>
            <a:r>
              <a:rPr lang="en-GB" noProof="0" dirty="0"/>
              <a:t>. </a:t>
            </a:r>
            <a:r>
              <a:rPr lang="en-GB" noProof="0" dirty="0" err="1"/>
              <a:t>Curabitur</a:t>
            </a:r>
            <a:r>
              <a:rPr lang="en-GB" noProof="0" dirty="0"/>
              <a:t> non </a:t>
            </a:r>
            <a:r>
              <a:rPr lang="en-GB" noProof="0" dirty="0" err="1"/>
              <a:t>nulla</a:t>
            </a:r>
            <a:r>
              <a:rPr lang="en-GB" noProof="0" dirty="0"/>
              <a:t> sit </a:t>
            </a:r>
            <a:r>
              <a:rPr lang="en-GB" noProof="0" dirty="0" err="1"/>
              <a:t>amet</a:t>
            </a:r>
            <a:r>
              <a:rPr lang="en-GB" noProof="0" dirty="0"/>
              <a:t> </a:t>
            </a:r>
            <a:r>
              <a:rPr lang="en-GB" noProof="0" dirty="0" err="1"/>
              <a:t>nisl</a:t>
            </a:r>
            <a:r>
              <a:rPr lang="en-GB" noProof="0" dirty="0"/>
              <a:t> tempus convallis </a:t>
            </a:r>
            <a:r>
              <a:rPr lang="en-GB" noProof="0" dirty="0" err="1"/>
              <a:t>quis</a:t>
            </a:r>
            <a:r>
              <a:rPr lang="en-GB" noProof="0" dirty="0"/>
              <a:t> ac </a:t>
            </a:r>
            <a:r>
              <a:rPr lang="en-GB" noProof="0" dirty="0" err="1"/>
              <a:t>lectus</a:t>
            </a:r>
            <a:r>
              <a:rPr lang="en-GB" noProof="0" dirty="0"/>
              <a:t>.</a:t>
            </a:r>
          </a:p>
          <a:p>
            <a:r>
              <a:rPr lang="en-GB" noProof="0" dirty="0"/>
              <a:t>Proin </a:t>
            </a:r>
            <a:r>
              <a:rPr lang="en-GB" noProof="0" dirty="0" err="1"/>
              <a:t>eget</a:t>
            </a:r>
            <a:r>
              <a:rPr lang="en-GB" noProof="0" dirty="0"/>
              <a:t> </a:t>
            </a:r>
            <a:r>
              <a:rPr lang="en-GB" noProof="0" dirty="0" err="1"/>
              <a:t>tortor</a:t>
            </a:r>
            <a:r>
              <a:rPr lang="en-GB" noProof="0" dirty="0"/>
              <a:t> </a:t>
            </a:r>
            <a:r>
              <a:rPr lang="en-GB" noProof="0" dirty="0" err="1"/>
              <a:t>risus</a:t>
            </a:r>
            <a:r>
              <a:rPr lang="en-GB" noProof="0" dirty="0"/>
              <a:t>. Lorem ipsum </a:t>
            </a:r>
            <a:r>
              <a:rPr lang="en-GB" noProof="0" dirty="0" err="1"/>
              <a:t>dolor</a:t>
            </a:r>
            <a:r>
              <a:rPr lang="en-GB" noProof="0" dirty="0"/>
              <a:t> sit </a:t>
            </a:r>
            <a:r>
              <a:rPr lang="en-GB" noProof="0" dirty="0" err="1"/>
              <a:t>amet</a:t>
            </a:r>
            <a:r>
              <a:rPr lang="en-GB" noProof="0" dirty="0"/>
              <a:t>, </a:t>
            </a:r>
            <a:r>
              <a:rPr lang="en-GB" noProof="0" dirty="0" err="1"/>
              <a:t>consectetur</a:t>
            </a:r>
            <a:r>
              <a:rPr lang="en-GB" noProof="0" dirty="0"/>
              <a:t> </a:t>
            </a:r>
            <a:r>
              <a:rPr lang="en-GB" noProof="0" dirty="0" err="1"/>
              <a:t>adipiscing</a:t>
            </a:r>
            <a:r>
              <a:rPr lang="en-GB" noProof="0" dirty="0"/>
              <a:t> </a:t>
            </a:r>
            <a:r>
              <a:rPr lang="en-GB" noProof="0" dirty="0" err="1"/>
              <a:t>elit</a:t>
            </a:r>
            <a:r>
              <a:rPr lang="en-GB" noProof="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445810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888">
          <p15:clr>
            <a:srgbClr val="FBAE40"/>
          </p15:clr>
        </p15:guide>
        <p15:guide id="2" orient="horz" pos="1729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Text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Content Placeholder 16">
            <a:extLst>
              <a:ext uri="{FF2B5EF4-FFF2-40B4-BE49-F238E27FC236}">
                <a16:creationId xmlns:a16="http://schemas.microsoft.com/office/drawing/2014/main" id="{9B53F7F2-792C-5946-B26B-153D893CB55B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8075613" y="2097089"/>
            <a:ext cx="3673478" cy="4103692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buNone/>
              <a:defRPr sz="2000"/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663AB3E-8BB7-2D4E-9A4B-1FA373B92B4A}"/>
              </a:ext>
            </a:extLst>
          </p:cNvPr>
          <p:cNvSpPr txBox="1"/>
          <p:nvPr userDrawn="1"/>
        </p:nvSpPr>
        <p:spPr>
          <a:xfrm>
            <a:off x="442913" y="6416675"/>
            <a:ext cx="3673475" cy="21590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r>
              <a:rPr lang="en-GB" sz="1000" b="0" i="0" kern="1200" noProof="0" dirty="0">
                <a:solidFill>
                  <a:schemeClr val="tx1"/>
                </a:solidFill>
                <a:effectLst/>
                <a:latin typeface="+mn-lt"/>
                <a:ea typeface="IAS Ribbon Sans Regular" pitchFamily="2" charset="0"/>
                <a:cs typeface="+mn-cs"/>
              </a:rPr>
              <a:t>22 – 26 July · Munich, Germany and virtual</a:t>
            </a:r>
          </a:p>
        </p:txBody>
      </p:sp>
      <p:sp>
        <p:nvSpPr>
          <p:cNvPr id="18" name="Title 1">
            <a:extLst>
              <a:ext uri="{FF2B5EF4-FFF2-40B4-BE49-F238E27FC236}">
                <a16:creationId xmlns:a16="http://schemas.microsoft.com/office/drawing/2014/main" id="{4C75301D-79B8-304D-A9AB-978AFF9076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16391" y="441325"/>
            <a:ext cx="7632700" cy="1223964"/>
          </a:xfrm>
          <a:prstGeom prst="rect">
            <a:avLst/>
          </a:prstGeom>
        </p:spPr>
        <p:txBody>
          <a:bodyPr lIns="0" tIns="0" rIns="0" bIns="0" anchor="t"/>
          <a:lstStyle/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EEB2E94-95BD-AF4A-8CB8-DEF6AF2D71CC}"/>
              </a:ext>
            </a:extLst>
          </p:cNvPr>
          <p:cNvSpPr txBox="1"/>
          <p:nvPr userDrawn="1"/>
        </p:nvSpPr>
        <p:spPr>
          <a:xfrm>
            <a:off x="4116389" y="6416675"/>
            <a:ext cx="1763711" cy="21590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r>
              <a:rPr lang="en-GB" sz="1000" b="0" i="0" kern="1200" noProof="0" dirty="0">
                <a:solidFill>
                  <a:schemeClr val="tx1"/>
                </a:solidFill>
                <a:effectLst/>
                <a:latin typeface="+mn-lt"/>
                <a:ea typeface="IAS Ribbon Sans Regular" pitchFamily="2" charset="0"/>
                <a:cs typeface="+mn-cs"/>
              </a:rPr>
              <a:t>aids2024.org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3903E21-8E3C-EA42-845E-ACA015593389}"/>
              </a:ext>
            </a:extLst>
          </p:cNvPr>
          <p:cNvSpPr txBox="1"/>
          <p:nvPr userDrawn="1"/>
        </p:nvSpPr>
        <p:spPr>
          <a:xfrm>
            <a:off x="6312024" y="6416676"/>
            <a:ext cx="1763711" cy="21590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endParaRPr lang="en-GB" sz="1000" kern="1200" noProof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F60080C-8E2C-13C8-F305-B9340CF0ACDB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42913" y="2097088"/>
            <a:ext cx="7200900" cy="4103687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GB" noProof="0" dirty="0" err="1"/>
              <a:t>Nulla</a:t>
            </a:r>
            <a:r>
              <a:rPr lang="en-GB" noProof="0" dirty="0"/>
              <a:t> </a:t>
            </a:r>
            <a:r>
              <a:rPr lang="en-GB" noProof="0" dirty="0" err="1"/>
              <a:t>quis</a:t>
            </a:r>
            <a:r>
              <a:rPr lang="en-GB" noProof="0" dirty="0"/>
              <a:t> lorem </a:t>
            </a:r>
            <a:r>
              <a:rPr lang="en-GB" noProof="0" dirty="0" err="1"/>
              <a:t>ut</a:t>
            </a:r>
            <a:r>
              <a:rPr lang="en-GB" noProof="0" dirty="0"/>
              <a:t> libero </a:t>
            </a:r>
            <a:r>
              <a:rPr lang="en-GB" noProof="0" dirty="0" err="1"/>
              <a:t>malesuada</a:t>
            </a:r>
            <a:r>
              <a:rPr lang="en-GB" noProof="0" dirty="0"/>
              <a:t> </a:t>
            </a:r>
            <a:r>
              <a:rPr lang="en-GB" noProof="0" dirty="0" err="1"/>
              <a:t>feugiat</a:t>
            </a:r>
            <a:r>
              <a:rPr lang="en-GB" noProof="0" dirty="0"/>
              <a:t>. </a:t>
            </a:r>
            <a:r>
              <a:rPr lang="en-GB" noProof="0" dirty="0" err="1"/>
              <a:t>Curabitur</a:t>
            </a:r>
            <a:r>
              <a:rPr lang="en-GB" noProof="0" dirty="0"/>
              <a:t> non </a:t>
            </a:r>
            <a:r>
              <a:rPr lang="en-GB" noProof="0" dirty="0" err="1"/>
              <a:t>nulla</a:t>
            </a:r>
            <a:r>
              <a:rPr lang="en-GB" noProof="0" dirty="0"/>
              <a:t> sit </a:t>
            </a:r>
            <a:r>
              <a:rPr lang="en-GB" noProof="0" dirty="0" err="1"/>
              <a:t>amet</a:t>
            </a:r>
            <a:r>
              <a:rPr lang="en-GB" noProof="0" dirty="0"/>
              <a:t> </a:t>
            </a:r>
            <a:r>
              <a:rPr lang="en-GB" noProof="0" dirty="0" err="1"/>
              <a:t>nisl</a:t>
            </a:r>
            <a:r>
              <a:rPr lang="en-GB" noProof="0" dirty="0"/>
              <a:t> tempus convallis </a:t>
            </a:r>
            <a:r>
              <a:rPr lang="en-GB" noProof="0" dirty="0" err="1"/>
              <a:t>quis</a:t>
            </a:r>
            <a:r>
              <a:rPr lang="en-GB" noProof="0" dirty="0"/>
              <a:t> ac </a:t>
            </a:r>
            <a:r>
              <a:rPr lang="en-GB" noProof="0" dirty="0" err="1"/>
              <a:t>lectus</a:t>
            </a:r>
            <a:r>
              <a:rPr lang="en-GB" noProof="0" dirty="0"/>
              <a:t>.</a:t>
            </a:r>
          </a:p>
          <a:p>
            <a:r>
              <a:rPr lang="en-GB" noProof="0" dirty="0"/>
              <a:t>Proin </a:t>
            </a:r>
            <a:r>
              <a:rPr lang="en-GB" noProof="0" dirty="0" err="1"/>
              <a:t>eget</a:t>
            </a:r>
            <a:r>
              <a:rPr lang="en-GB" noProof="0" dirty="0"/>
              <a:t> </a:t>
            </a:r>
            <a:r>
              <a:rPr lang="en-GB" noProof="0" dirty="0" err="1"/>
              <a:t>tortor</a:t>
            </a:r>
            <a:r>
              <a:rPr lang="en-GB" noProof="0" dirty="0"/>
              <a:t> </a:t>
            </a:r>
            <a:r>
              <a:rPr lang="en-GB" noProof="0" dirty="0" err="1"/>
              <a:t>risus</a:t>
            </a:r>
            <a:r>
              <a:rPr lang="en-GB" noProof="0" dirty="0"/>
              <a:t>. Lorem ipsum </a:t>
            </a:r>
            <a:r>
              <a:rPr lang="en-GB" noProof="0" dirty="0" err="1"/>
              <a:t>dolor</a:t>
            </a:r>
            <a:r>
              <a:rPr lang="en-GB" noProof="0" dirty="0"/>
              <a:t> sit </a:t>
            </a:r>
            <a:r>
              <a:rPr lang="en-GB" noProof="0" dirty="0" err="1"/>
              <a:t>amet</a:t>
            </a:r>
            <a:r>
              <a:rPr lang="en-GB" noProof="0" dirty="0"/>
              <a:t>, </a:t>
            </a:r>
            <a:r>
              <a:rPr lang="en-GB" noProof="0" dirty="0" err="1"/>
              <a:t>consectetur</a:t>
            </a:r>
            <a:r>
              <a:rPr lang="en-GB" noProof="0" dirty="0"/>
              <a:t> </a:t>
            </a:r>
            <a:r>
              <a:rPr lang="en-GB" noProof="0" dirty="0" err="1"/>
              <a:t>adipiscing</a:t>
            </a:r>
            <a:r>
              <a:rPr lang="en-GB" noProof="0" dirty="0"/>
              <a:t> </a:t>
            </a:r>
            <a:r>
              <a:rPr lang="en-GB" noProof="0" dirty="0" err="1"/>
              <a:t>elit</a:t>
            </a:r>
            <a:r>
              <a:rPr lang="en-GB" noProof="0" dirty="0"/>
              <a:t>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noProof="0" dirty="0"/>
              <a:t>Donec </a:t>
            </a:r>
            <a:r>
              <a:rPr lang="en-GB" noProof="0" dirty="0" err="1"/>
              <a:t>rutrum</a:t>
            </a:r>
            <a:r>
              <a:rPr lang="en-GB" noProof="0" dirty="0"/>
              <a:t> </a:t>
            </a:r>
            <a:r>
              <a:rPr lang="en-GB" noProof="0" dirty="0" err="1"/>
              <a:t>congue</a:t>
            </a:r>
            <a:r>
              <a:rPr lang="en-GB" noProof="0" dirty="0"/>
              <a:t> </a:t>
            </a:r>
            <a:r>
              <a:rPr lang="en-GB" noProof="0" dirty="0" err="1"/>
              <a:t>leo</a:t>
            </a:r>
            <a:r>
              <a:rPr lang="en-GB" noProof="0" dirty="0"/>
              <a:t> </a:t>
            </a:r>
            <a:r>
              <a:rPr lang="en-GB" noProof="0" dirty="0" err="1"/>
              <a:t>eget</a:t>
            </a:r>
            <a:r>
              <a:rPr lang="en-GB" noProof="0" dirty="0"/>
              <a:t> </a:t>
            </a:r>
            <a:r>
              <a:rPr lang="en-GB" noProof="0" dirty="0" err="1"/>
              <a:t>malesuada</a:t>
            </a:r>
            <a:r>
              <a:rPr lang="en-GB" noProof="0" dirty="0"/>
              <a:t>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noProof="0" dirty="0" err="1"/>
              <a:t>Curabitur</a:t>
            </a:r>
            <a:r>
              <a:rPr lang="en-GB" noProof="0" dirty="0"/>
              <a:t> </a:t>
            </a:r>
            <a:r>
              <a:rPr lang="en-GB" noProof="0" dirty="0" err="1"/>
              <a:t>aliquet</a:t>
            </a:r>
            <a:r>
              <a:rPr lang="en-GB" noProof="0" dirty="0"/>
              <a:t> </a:t>
            </a:r>
            <a:r>
              <a:rPr lang="en-GB" noProof="0" dirty="0" err="1"/>
              <a:t>quam</a:t>
            </a:r>
            <a:r>
              <a:rPr lang="en-GB" noProof="0" dirty="0"/>
              <a:t> id dui </a:t>
            </a:r>
            <a:r>
              <a:rPr lang="en-GB" noProof="0" dirty="0" err="1"/>
              <a:t>posuere</a:t>
            </a:r>
            <a:r>
              <a:rPr lang="en-GB" noProof="0" dirty="0"/>
              <a:t> </a:t>
            </a:r>
            <a:r>
              <a:rPr lang="en-GB" noProof="0" dirty="0" err="1"/>
              <a:t>blandit</a:t>
            </a:r>
            <a:r>
              <a:rPr lang="en-GB" noProof="0" dirty="0"/>
              <a:t>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noProof="0" dirty="0"/>
              <a:t>Proin </a:t>
            </a:r>
            <a:r>
              <a:rPr lang="en-GB" noProof="0" dirty="0" err="1"/>
              <a:t>eget</a:t>
            </a:r>
            <a:r>
              <a:rPr lang="en-GB" noProof="0" dirty="0"/>
              <a:t> </a:t>
            </a:r>
            <a:r>
              <a:rPr lang="en-GB" noProof="0" dirty="0" err="1"/>
              <a:t>tortor</a:t>
            </a:r>
            <a:r>
              <a:rPr lang="en-GB" noProof="0" dirty="0"/>
              <a:t> </a:t>
            </a:r>
            <a:r>
              <a:rPr lang="en-GB" noProof="0" dirty="0" err="1"/>
              <a:t>risus</a:t>
            </a:r>
            <a:r>
              <a:rPr lang="en-GB" noProof="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0193843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888">
          <p15:clr>
            <a:srgbClr val="FBAE40"/>
          </p15:clr>
        </p15:guide>
        <p15:guide id="2" orient="horz" pos="1729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116390" y="441326"/>
            <a:ext cx="7632692" cy="1223964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2907" y="2097090"/>
            <a:ext cx="11306175" cy="4079872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B2911C2-CB14-73B1-B98D-60E41E95A97B}"/>
              </a:ext>
            </a:extLst>
          </p:cNvPr>
          <p:cNvPicPr>
            <a:picLocks noChangeAspect="1"/>
          </p:cNvPicPr>
          <p:nvPr userDrawn="1"/>
        </p:nvPicPr>
        <p:blipFill>
          <a:blip r:embed="rId17"/>
          <a:srcRect/>
          <a:stretch/>
        </p:blipFill>
        <p:spPr>
          <a:xfrm>
            <a:off x="251232" y="207065"/>
            <a:ext cx="2048330" cy="13189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94830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73" r:id="rId2"/>
    <p:sldLayoutId id="2147483702" r:id="rId3"/>
    <p:sldLayoutId id="2147483694" r:id="rId4"/>
    <p:sldLayoutId id="2147483665" r:id="rId5"/>
    <p:sldLayoutId id="2147483667" r:id="rId6"/>
    <p:sldLayoutId id="2147483698" r:id="rId7"/>
    <p:sldLayoutId id="2147483699" r:id="rId8"/>
    <p:sldLayoutId id="2147483700" r:id="rId9"/>
    <p:sldLayoutId id="2147483696" r:id="rId10"/>
    <p:sldLayoutId id="2147483697" r:id="rId11"/>
    <p:sldLayoutId id="2147483674" r:id="rId12"/>
    <p:sldLayoutId id="2147483692" r:id="rId13"/>
    <p:sldLayoutId id="2147483701" r:id="rId14"/>
    <p:sldLayoutId id="2147483703" r:id="rId1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279">
          <p15:clr>
            <a:srgbClr val="F26B43"/>
          </p15:clr>
        </p15:guide>
        <p15:guide id="2" pos="2593">
          <p15:clr>
            <a:srgbClr val="F26B43"/>
          </p15:clr>
        </p15:guide>
        <p15:guide id="3" pos="2865">
          <p15:clr>
            <a:srgbClr val="F26B43"/>
          </p15:clr>
        </p15:guide>
        <p15:guide id="4" pos="3704">
          <p15:clr>
            <a:srgbClr val="F26B43"/>
          </p15:clr>
        </p15:guide>
        <p15:guide id="5" pos="3976">
          <p15:clr>
            <a:srgbClr val="F26B43"/>
          </p15:clr>
        </p15:guide>
        <p15:guide id="6" pos="4815">
          <p15:clr>
            <a:srgbClr val="F26B43"/>
          </p15:clr>
        </p15:guide>
        <p15:guide id="7" pos="5087">
          <p15:clr>
            <a:srgbClr val="F26B43"/>
          </p15:clr>
        </p15:guide>
        <p15:guide id="8" pos="7401">
          <p15:clr>
            <a:srgbClr val="F26B43"/>
          </p15:clr>
        </p15:guide>
        <p15:guide id="9" orient="horz" pos="278">
          <p15:clr>
            <a:srgbClr val="F26B43"/>
          </p15:clr>
        </p15:guide>
        <p15:guide id="10" orient="horz" pos="1049">
          <p15:clr>
            <a:srgbClr val="F26B43"/>
          </p15:clr>
        </p15:guide>
        <p15:guide id="11" orient="horz" pos="1321">
          <p15:clr>
            <a:srgbClr val="F26B43"/>
          </p15:clr>
        </p15:guide>
        <p15:guide id="12" orient="horz" pos="3906">
          <p15:clr>
            <a:srgbClr val="F26B43"/>
          </p15:clr>
        </p15:guide>
        <p15:guide id="13" orient="horz" pos="4178">
          <p15:clr>
            <a:srgbClr val="F26B43"/>
          </p15:clr>
        </p15:guide>
        <p15:guide id="14" orient="horz" pos="4042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4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slideLayout" Target="../slideLayouts/slideLayout15.xml"/><Relationship Id="rId5" Type="http://schemas.openxmlformats.org/officeDocument/2006/relationships/tags" Target="../tags/tag6.xml"/><Relationship Id="rId4" Type="http://schemas.openxmlformats.org/officeDocument/2006/relationships/tags" Target="../tags/tag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C1C1557F-978C-4EB3-A90D-593A1132D8D4}"/>
              </a:ext>
            </a:extLst>
          </p:cNvPr>
          <p:cNvSpPr/>
          <p:nvPr/>
        </p:nvSpPr>
        <p:spPr>
          <a:xfrm>
            <a:off x="6000206" y="4076132"/>
            <a:ext cx="1915885" cy="149847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288000" rIns="288000" bIns="288000" rtlCol="0" anchor="t"/>
          <a:lstStyle/>
          <a:p>
            <a:pPr algn="l"/>
            <a:endParaRPr lang="LID4096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8F4D35D-9FB0-95A3-17CD-1754C0D7C0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11418" y="2019818"/>
            <a:ext cx="7357341" cy="2696443"/>
          </a:xfrm>
        </p:spPr>
        <p:txBody>
          <a:bodyPr anchor="ctr" anchorCtr="0">
            <a:normAutofit/>
          </a:bodyPr>
          <a:lstStyle/>
          <a:p>
            <a:r>
              <a:rPr lang="en-US" sz="5400" noProof="0" dirty="0">
                <a:solidFill>
                  <a:schemeClr val="accent1"/>
                </a:solidFill>
              </a:rPr>
              <a:t>Call to action </a:t>
            </a:r>
            <a:endParaRPr lang="en-GB" sz="5400" dirty="0">
              <a:solidFill>
                <a:schemeClr val="accent1"/>
              </a:solidFill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4289A9C-59C8-D96C-FF8D-6EF6BF55A525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116391" y="582371"/>
            <a:ext cx="7357344" cy="385199"/>
          </a:xfrm>
        </p:spPr>
        <p:txBody>
          <a:bodyPr>
            <a:normAutofit/>
          </a:bodyPr>
          <a:lstStyle/>
          <a:p>
            <a:pPr algn="l"/>
            <a:r>
              <a:rPr lang="en-GB" dirty="0"/>
              <a:t>Esther Casas, </a:t>
            </a:r>
            <a:r>
              <a:rPr lang="en-US" sz="1600" dirty="0">
                <a:solidFill>
                  <a:schemeClr val="tx1"/>
                </a:solidFill>
              </a:rPr>
              <a:t>Médecins Sans Frontières</a:t>
            </a:r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B33D31E3-888B-8BC3-0925-7A3E1D262431}"/>
              </a:ext>
            </a:extLst>
          </p:cNvPr>
          <p:cNvSpPr txBox="1">
            <a:spLocks/>
          </p:cNvSpPr>
          <p:nvPr/>
        </p:nvSpPr>
        <p:spPr>
          <a:xfrm>
            <a:off x="4116391" y="1112253"/>
            <a:ext cx="7230485" cy="433798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b="1" i="0" kern="1200">
                <a:solidFill>
                  <a:schemeClr val="accent1"/>
                </a:solidFill>
                <a:latin typeface="+mj-lt"/>
                <a:ea typeface="IAS Ribbon Sans Bold" pitchFamily="2" charset="0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tx2"/>
                </a:solidFill>
              </a:rPr>
              <a:t>Resilience in a time of </a:t>
            </a:r>
            <a:r>
              <a:rPr lang="en-US" dirty="0" err="1">
                <a:solidFill>
                  <a:schemeClr val="tx2"/>
                </a:solidFill>
              </a:rPr>
              <a:t>polycrises</a:t>
            </a:r>
            <a:r>
              <a:rPr lang="en-US" dirty="0">
                <a:solidFill>
                  <a:schemeClr val="tx2"/>
                </a:solidFill>
              </a:rPr>
              <a:t>: How HIV programs are adapting to climate, humanitarian, political, and social crises</a:t>
            </a:r>
            <a:endParaRPr lang="en-GB" dirty="0">
              <a:solidFill>
                <a:schemeClr val="tx2"/>
              </a:solidFill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228492F-F1D0-4598-B397-AFF811AECA5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143" t="8492" r="81973" b="66476"/>
          <a:stretch/>
        </p:blipFill>
        <p:spPr>
          <a:xfrm>
            <a:off x="4111419" y="4076132"/>
            <a:ext cx="1583988" cy="1498475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108970CF-25F0-4DAA-84A6-CCBADBD0F28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16" t="55146" r="79272" b="19822"/>
          <a:stretch/>
        </p:blipFill>
        <p:spPr>
          <a:xfrm>
            <a:off x="6174377" y="4318801"/>
            <a:ext cx="1524000" cy="10616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99531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A6A7E8BC-D866-4B9C-B74C-B3AB91F26AAA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6286500" y="396850"/>
            <a:ext cx="5524500" cy="891540"/>
          </a:xfrm>
          <a:prstGeom prst="roundRect">
            <a:avLst/>
          </a:prstGeom>
          <a:solidFill>
            <a:srgbClr val="F4F4F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17500" tIns="288000" rIns="1143000" bIns="288000" rtlCol="0" anchor="t">
            <a:normAutofit fontScale="40000" lnSpcReduction="20000"/>
          </a:bodyPr>
          <a:lstStyle/>
          <a:p>
            <a:r>
              <a:rPr lang="en-US" sz="2000">
                <a:solidFill>
                  <a:srgbClr val="5B5B5B"/>
                </a:solidFill>
              </a:rPr>
              <a:t>Please download and install the Slido app on all computers you use</a:t>
            </a:r>
            <a:endParaRPr lang="LID4096" sz="2000" dirty="0">
              <a:solidFill>
                <a:srgbClr val="5B5B5B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FBB6D35-7BB5-4789-9633-8A6D6509917E}"/>
              </a:ext>
            </a:extLst>
          </p:cNvPr>
          <p:cNvSpPr txBox="1"/>
          <p:nvPr>
            <p:custDataLst>
              <p:tags r:id="rId3"/>
            </p:custDataLst>
          </p:nvPr>
        </p:nvSpPr>
        <p:spPr>
          <a:xfrm>
            <a:off x="3901440" y="617220"/>
            <a:ext cx="1036320" cy="1323439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r>
              <a:rPr lang="en-GB" sz="4000" b="1">
                <a:solidFill>
                  <a:srgbClr val="39AC37"/>
                </a:solidFill>
              </a:rPr>
              <a:t>slido</a:t>
            </a:r>
            <a:endParaRPr lang="LID4096" sz="4000" b="1">
              <a:solidFill>
                <a:srgbClr val="39AC37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007A933-96A6-4624-BFBD-DDDB9E39E6BF}"/>
              </a:ext>
            </a:extLst>
          </p:cNvPr>
          <p:cNvSpPr/>
          <p:nvPr>
            <p:custDataLst>
              <p:tags r:id="rId4"/>
            </p:custDataLst>
          </p:nvPr>
        </p:nvSpPr>
        <p:spPr>
          <a:xfrm>
            <a:off x="3901440" y="2571750"/>
            <a:ext cx="7315199" cy="1714500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288000" rIns="288000" bIns="288000" rtlCol="0" anchor="t"/>
          <a:lstStyle/>
          <a:p>
            <a:r>
              <a:rPr lang="en-US" sz="4000" b="1">
                <a:solidFill>
                  <a:srgbClr val="5B5B5B"/>
                </a:solidFill>
              </a:rPr>
              <a:t>Share your 'call to action'</a:t>
            </a:r>
            <a:endParaRPr lang="LID4096" sz="4000" b="1" dirty="0">
              <a:solidFill>
                <a:srgbClr val="5B5B5B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0B6145E-FAD6-4710-AC1B-162279A38CA1}"/>
              </a:ext>
            </a:extLst>
          </p:cNvPr>
          <p:cNvSpPr/>
          <p:nvPr>
            <p:custDataLst>
              <p:tags r:id="rId5"/>
            </p:custDataLst>
          </p:nvPr>
        </p:nvSpPr>
        <p:spPr>
          <a:xfrm>
            <a:off x="3901440" y="6032500"/>
            <a:ext cx="7315199" cy="450799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288000" rIns="288000" bIns="288000" rtlCol="0" anchor="t">
            <a:normAutofit fontScale="25000" lnSpcReduction="20000"/>
          </a:bodyPr>
          <a:lstStyle/>
          <a:p>
            <a:r>
              <a:rPr lang="en-US" sz="2200" b="1">
                <a:solidFill>
                  <a:srgbClr val="5B5B5B"/>
                </a:solidFill>
              </a:rPr>
              <a:t>ⓘ</a:t>
            </a:r>
            <a:r>
              <a:rPr lang="en-US" sz="2000">
                <a:solidFill>
                  <a:srgbClr val="5B5B5B"/>
                </a:solidFill>
              </a:rPr>
              <a:t> Start presenting to display the poll results on this slide.</a:t>
            </a:r>
            <a:endParaRPr lang="LID4096" sz="2000" dirty="0">
              <a:solidFill>
                <a:srgbClr val="5B5B5B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148426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7310763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O_APP_VERSION" val="1.11.0.5407"/>
  <p:tag name="SLIDO_PRESENTATION_ID" val="00000000-0000-0000-0000-000000000000"/>
  <p:tag name="SLIDO_EVENT_UUID" val="ad96b2e9-91c9-4bea-850b-aaae1713af30"/>
  <p:tag name="SLIDO_EVENT_SECTION_UUID" val="5b9cf6f9-b9be-402e-bde2-3c82982f4e8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O_METADATA" val="eyJUaW1lc3RhbXAiOjE3MjE3MDkxMjd9"/>
  <p:tag name="SLIDO_TYPE" val="SlidoPoll"/>
  <p:tag name="SLIDO_POLL_UUID" val="cc42012f-99b7-4247-8d61-a0f65c5a93cf"/>
  <p:tag name="SLIDO_TIMELINE" val="W3sicG9sbFF1ZXN0aW9uVXVpZCI6ImQ4ODNhZDQ0LTA0NWMtNGRhNS05OTZiLWUwYzdlNGI2NTIxMyIsInNob3dSZXN1bHRzIjp0cnVlLCJzaG93Q29ycmVjdEFuc3dlcnMiOmZhbHNlLCJ2b3RpbmdMb2NrZWQiOmZhbHNlfV0=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O_ELEMENT" val="reminder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O_ELEMENT" val="logo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O_ELEMENT" val="titl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O_ELEMENT" val="footer"/>
</p:tagLst>
</file>

<file path=ppt/theme/theme1.xml><?xml version="1.0" encoding="utf-8"?>
<a:theme xmlns:a="http://schemas.openxmlformats.org/drawingml/2006/main" name="IAS2023">
  <a:themeElements>
    <a:clrScheme name="AIDS 2024">
      <a:dk1>
        <a:srgbClr val="000000"/>
      </a:dk1>
      <a:lt1>
        <a:srgbClr val="FFFFFF"/>
      </a:lt1>
      <a:dk2>
        <a:srgbClr val="E0001B"/>
      </a:dk2>
      <a:lt2>
        <a:srgbClr val="FFFFFF"/>
      </a:lt2>
      <a:accent1>
        <a:srgbClr val="2C90CF"/>
      </a:accent1>
      <a:accent2>
        <a:srgbClr val="F9B300"/>
      </a:accent2>
      <a:accent3>
        <a:srgbClr val="E0001B"/>
      </a:accent3>
      <a:accent4>
        <a:srgbClr val="8A3FFC"/>
      </a:accent4>
      <a:accent5>
        <a:srgbClr val="08BDBA"/>
      </a:accent5>
      <a:accent6>
        <a:srgbClr val="FF8D00"/>
      </a:accent6>
      <a:hlink>
        <a:srgbClr val="E0001B"/>
      </a:hlink>
      <a:folHlink>
        <a:srgbClr val="E0001B"/>
      </a:folHlink>
    </a:clrScheme>
    <a:fontScheme name="IAS Verdana">
      <a:majorFont>
        <a:latin typeface="Verdana Bold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wrap="square" lIns="288000" tIns="288000" rIns="288000" bIns="288000" rtlCol="0" anchor="t"/>
      <a:lstStyle>
        <a:defPPr algn="l">
          <a:defRPr dirty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Presentation4" id="{C0E6AB67-CD9B-A246-B6CE-F81BDAD84354}" vid="{5D216F09-CBF6-154B-A948-A440F68D812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F7E93A5ADF3644A8C806F222336F06E" ma:contentTypeVersion="21" ma:contentTypeDescription="Create a new document." ma:contentTypeScope="" ma:versionID="2da853533a8145ce2fc023ee735cc788">
  <xsd:schema xmlns:xsd="http://www.w3.org/2001/XMLSchema" xmlns:xs="http://www.w3.org/2001/XMLSchema" xmlns:p="http://schemas.microsoft.com/office/2006/metadata/properties" xmlns:ns1="http://schemas.microsoft.com/sharepoint/v3" xmlns:ns2="d0061474-bead-42c2-8024-4c6c5e2c71fe" xmlns:ns3="6730796f-a597-4ef5-b1dc-f445f3297e3b" targetNamespace="http://schemas.microsoft.com/office/2006/metadata/properties" ma:root="true" ma:fieldsID="a1dce12aaa6d11d481baac4bb2dcf112" ns1:_="" ns2:_="" ns3:_="">
    <xsd:import namespace="http://schemas.microsoft.com/sharepoint/v3"/>
    <xsd:import namespace="d0061474-bead-42c2-8024-4c6c5e2c71fe"/>
    <xsd:import namespace="6730796f-a597-4ef5-b1dc-f445f3297e3b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1:_ip_UnifiedCompliancePolicyProperties" minOccurs="0"/>
                <xsd:element ref="ns1:_ip_UnifiedCompliancePolicyUIAction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ServiceAutoTags" minOccurs="0"/>
                <xsd:element ref="ns3:MediaLengthInSecond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Location" minOccurs="0"/>
                <xsd:element ref="ns3:lcf76f155ced4ddcb4097134ff3c332f" minOccurs="0"/>
                <xsd:element ref="ns2:TaxCatchAll" minOccurs="0"/>
                <xsd:element ref="ns3:MediaServiceObjectDetectorVersions" minOccurs="0"/>
                <xsd:element ref="ns3:MediaServiceSearchProperties" minOccurs="0"/>
                <xsd:element ref="ns3:Open_x0020_with_x0020_Seclor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0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1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0061474-bead-42c2-8024-4c6c5e2c71fe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5" nillable="true" ma:displayName="Taxonomy Catch All Column" ma:hidden="true" ma:list="{0c071807-aa7e-4661-a2e6-f95c2e1ef04d}" ma:internalName="TaxCatchAll" ma:showField="CatchAllData" ma:web="d0061474-bead-42c2-8024-4c6c5e2c71f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730796f-a597-4ef5-b1dc-f445f3297e3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7" nillable="true" ma:displayName="Tags" ma:internalName="MediaServiceAutoTags" ma:readOnly="true">
      <xsd:simpleType>
        <xsd:restriction base="dms:Text"/>
      </xsd:simple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20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1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22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4" nillable="true" ma:taxonomy="true" ma:internalName="lcf76f155ced4ddcb4097134ff3c332f" ma:taxonomyFieldName="MediaServiceImageTags" ma:displayName="Image Tags" ma:readOnly="false" ma:fieldId="{5cf76f15-5ced-4ddc-b409-7134ff3c332f}" ma:taxonomyMulti="true" ma:sspId="a955067c-4844-4e4f-970b-73b17f11172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6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7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Open_x0020_with_x0020_Seclore" ma:index="28" nillable="true" ma:displayName="Open with Seclore" ma:hidden="true" ma:internalName="Open_x0020_with_x0020_Seclor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d0061474-bead-42c2-8024-4c6c5e2c71fe" xsi:nil="true"/>
    <lcf76f155ced4ddcb4097134ff3c332f xmlns="6730796f-a597-4ef5-b1dc-f445f3297e3b">
      <Terms xmlns="http://schemas.microsoft.com/office/infopath/2007/PartnerControls"/>
    </lcf76f155ced4ddcb4097134ff3c332f>
    <Open_x0020_with_x0020_Seclore xmlns="6730796f-a597-4ef5-b1dc-f445f3297e3b" xsi:nil="true"/>
    <SharedWithUsers xmlns="d0061474-bead-42c2-8024-4c6c5e2c71fe">
      <UserInfo>
        <DisplayName>Marty Jarrell</DisplayName>
        <AccountId>4853</AccountId>
        <AccountType/>
      </UserInfo>
      <UserInfo>
        <DisplayName>Kenisha Jefferson</DisplayName>
        <AccountId>999</AccountId>
        <AccountType/>
      </UserInfo>
      <UserInfo>
        <DisplayName>Jill Vitick</DisplayName>
        <AccountId>454</AccountId>
        <AccountType/>
      </UserInfo>
      <UserInfo>
        <DisplayName>Giuliana Morales</DisplayName>
        <AccountId>9945</AccountId>
        <AccountType/>
      </UserInfo>
      <UserInfo>
        <DisplayName>Danielle Darrow de Mora</DisplayName>
        <AccountId>30</AccountId>
        <AccountType/>
      </UserInfo>
    </SharedWithUsers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EC82F2DC-D31C-4C29-A1B2-1809CC62848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d0061474-bead-42c2-8024-4c6c5e2c71fe"/>
    <ds:schemaRef ds:uri="6730796f-a597-4ef5-b1dc-f445f3297e3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7BCBBFC-993B-42B3-BBE4-BF146DFBEC3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D5E483F-4F4A-4637-8AF7-0FE23069C898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6730796f-a597-4ef5-b1dc-f445f3297e3b"/>
    <ds:schemaRef ds:uri="http://schemas.microsoft.com/office/2006/documentManagement/types"/>
    <ds:schemaRef ds:uri="http://www.w3.org/XML/1998/namespace"/>
    <ds:schemaRef ds:uri="http://purl.org/dc/elements/1.1/"/>
    <ds:schemaRef ds:uri="http://schemas.openxmlformats.org/package/2006/metadata/core-properties"/>
    <ds:schemaRef ds:uri="d0061474-bead-42c2-8024-4c6c5e2c71fe"/>
    <ds:schemaRef ds:uri="http://purl.org/dc/dcmitype/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AIDS-2024-Speaker-template_Verdana</Template>
  <TotalTime>686</TotalTime>
  <Words>62</Words>
  <Application>Microsoft Office PowerPoint</Application>
  <PresentationFormat>Widescreen</PresentationFormat>
  <Paragraphs>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Courier New</vt:lpstr>
      <vt:lpstr>IAS Ribbon Sans Bold</vt:lpstr>
      <vt:lpstr>IAS Ribbon Sans Regular</vt:lpstr>
      <vt:lpstr>Verdana</vt:lpstr>
      <vt:lpstr>Verdana Bold</vt:lpstr>
      <vt:lpstr>IAS2023</vt:lpstr>
      <vt:lpstr>Call to action 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words we use matter in the response to HIV</dc:title>
  <dc:creator>Kenisha Jefferson</dc:creator>
  <cp:lastModifiedBy>Preview 10 Rack 2</cp:lastModifiedBy>
  <cp:revision>16</cp:revision>
  <dcterms:created xsi:type="dcterms:W3CDTF">2024-04-11T15:40:26Z</dcterms:created>
  <dcterms:modified xsi:type="dcterms:W3CDTF">2024-07-24T08:30:27Z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ediaServiceImageTags">
    <vt:lpwstr/>
  </property>
  <property fmtid="{D5CDD505-2E9C-101B-9397-08002B2CF9AE}" pid="3" name="ContentTypeId">
    <vt:lpwstr>0x010100BF7E93A5ADF3644A8C806F222336F06E</vt:lpwstr>
  </property>
  <property fmtid="{D5CDD505-2E9C-101B-9397-08002B2CF9AE}" pid="4" name="SlidoAppVersion">
    <vt:lpwstr>1.11.0.5407</vt:lpwstr>
  </property>
</Properties>
</file>