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80" r:id="rId4"/>
  </p:sldMasterIdLst>
  <p:notesMasterIdLst>
    <p:notesMasterId r:id="rId8"/>
  </p:notesMasterIdLst>
  <p:sldIdLst>
    <p:sldId id="2146848319" r:id="rId5"/>
    <p:sldId id="2146848320" r:id="rId6"/>
    <p:sldId id="2146848321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4F7427-6382-10BF-6BC7-90E700316646}" name="Giuliana Morales" initials="GM" userId="S::GMorales@fhi360.org::93935814-784d-473a-96e0-b589c3166d90" providerId="AD"/>
  <p188:author id="{3C00C257-397E-D893-07B3-28681220933F}" name="Danielle Darrow de Mora" initials="DM" userId="S::ddarrow@fhi360.org::aca87dec-42cb-4af3-b7cf-553e7afa9e01" providerId="AD"/>
  <p188:author id="{60197659-D373-8721-7D61-F29B9A184681}" name="Marty Jarrell" initials="MJ" userId="Marty Jarrell" providerId="None"/>
  <p188:author id="{07CDEE7A-0239-7B97-95DC-C4627289C5D1}" name="Jill Vitick" initials="JV" userId="S::jvitick@fhi360.org::631524e4-3753-49c9-b380-655a3b636a9d" providerId="AD"/>
  <p188:author id="{C5FD069D-40F7-D3F5-E7D5-5F85A3A9FF50}" name="Maggie McCarten-Gibbs" initials="MMG" userId="S::mmccarten-gibbs@fhi360.org::fd821b9e-9ef6-4f27-99e9-82e251a6d48e" providerId="AD"/>
  <p188:author id="{05860EB3-4DD5-53D0-70E7-7D112D9D122C}" name="Kenisha Jefferson" initials="KJ" userId="S::kjefferson@fhi360.org::e4db3c73-d557-4630-bf10-ccc658619378" providerId="AD"/>
  <p188:author id="{979E4EF9-6DE4-FC3C-CD4E-6D9C88494CD6}" name="Kenisha Jefferson" initials="KJ" userId="S::KJefferson@fhi360.org::e4db3c73-d557-4630-bf10-ccc65861937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–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Medium Style 2 –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77"/>
    <p:restoredTop sz="93447" autoAdjust="0"/>
  </p:normalViewPr>
  <p:slideViewPr>
    <p:cSldViewPr snapToGrid="0" snapToObjects="1">
      <p:cViewPr varScale="1">
        <p:scale>
          <a:sx n="110" d="100"/>
          <a:sy n="110" d="100"/>
        </p:scale>
        <p:origin x="114" y="31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D20E5-D8F7-594B-9D91-F763D43B9AF7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E8DCDC-D13C-2549-BE6A-717E9EED4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321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0E06508-29B0-CD26-5E55-B30DFEB51329}"/>
              </a:ext>
            </a:extLst>
          </p:cNvPr>
          <p:cNvSpPr/>
          <p:nvPr userDrawn="1"/>
        </p:nvSpPr>
        <p:spPr>
          <a:xfrm>
            <a:off x="0" y="0"/>
            <a:ext cx="12192000" cy="16652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EAEC98C-6D09-7F42-88C1-4A9DE5446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1812056"/>
            <a:ext cx="7357341" cy="4296397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>
              <a:defRPr sz="6000"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9231F-CE46-B143-A02F-F3089167ACB3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27F30928-B8B0-4CD7-EA8A-AA46742A9F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16388" y="1162358"/>
            <a:ext cx="7357344" cy="43379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2800" b="1" i="0">
                <a:solidFill>
                  <a:schemeClr val="accent1"/>
                </a:solidFill>
                <a:latin typeface="+mj-lt"/>
                <a:ea typeface="IAS Ribbon Sans Bold" pitchFamily="2" charset="0"/>
              </a:defRPr>
            </a:lvl1pPr>
          </a:lstStyle>
          <a:p>
            <a:pPr lvl="0"/>
            <a:r>
              <a:rPr lang="en-GB" noProof="0" dirty="0"/>
              <a:t>Session name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0750B0-F078-4486-2017-F8B331530B6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16388" y="696043"/>
            <a:ext cx="7357344" cy="385199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GB" noProof="0"/>
              <a:t>Presenter name &amp; affiliation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A26220-484C-E021-DC95-3F0DB777000E}"/>
              </a:ext>
            </a:extLst>
          </p:cNvPr>
          <p:cNvSpPr txBox="1"/>
          <p:nvPr userDrawn="1"/>
        </p:nvSpPr>
        <p:spPr>
          <a:xfrm>
            <a:off x="4116388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8538053-F5FF-0EEB-86C2-6343D0DDDCD0}"/>
              </a:ext>
            </a:extLst>
          </p:cNvPr>
          <p:cNvSpPr txBox="1"/>
          <p:nvPr userDrawn="1"/>
        </p:nvSpPr>
        <p:spPr>
          <a:xfrm>
            <a:off x="7789864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3650E2-923F-C3D8-A779-3D63B9AD3B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47672" y="4060719"/>
            <a:ext cx="3553019" cy="228776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B1003BC-2DBC-50F0-53BB-5291084D70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>
            <a:off x="0" y="0"/>
            <a:ext cx="36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9702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24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a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2D4093A-7AF9-304D-AE6D-F745B4F0164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2915" y="3256767"/>
            <a:ext cx="5437188" cy="2944008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buNone/>
              <a:defRPr sz="2000"/>
            </a:lvl1pPr>
          </a:lstStyle>
          <a:p>
            <a:pPr lvl="0"/>
            <a:r>
              <a:rPr lang="en-GB" noProof="0"/>
              <a:t>Nulla quis lorem ut libero malesuada feugiat. Curabitur non nulla sit amet nisl tempus convallis quis ac lectus.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22C07795-8A1B-4F48-ADAF-7475467E7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665294"/>
            <a:ext cx="5437187" cy="1428641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5BEA16-9E9F-0D4A-9C31-85DAC460949F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3A0912-00E9-3E4E-9381-0A5C958C62D2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D43CCD-AAFC-B847-BF0F-B7E2A805F6E1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FD00EE-BA8D-4911-16EE-CA53007DC8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 rot="10800000">
            <a:off x="7620000" y="0"/>
            <a:ext cx="4572000" cy="6858000"/>
          </a:xfrm>
          <a:prstGeom prst="rect">
            <a:avLst/>
          </a:prstGeom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12FA691-34E1-B147-9F45-2CFB053A59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10800" y="1137600"/>
            <a:ext cx="4734000" cy="4579200"/>
          </a:xfrm>
          <a:prstGeom prst="rect">
            <a:avLst/>
          </a:prstGeom>
          <a:solidFill>
            <a:schemeClr val="accent2"/>
          </a:solidFill>
        </p:spPr>
        <p:txBody>
          <a:bodyPr lIns="0" tIns="0" rIns="0" bIns="0"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047838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 - Patter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3" y="2097091"/>
            <a:ext cx="5437188" cy="410368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A9FAEF4-2CDC-9742-AEF3-A25C5A44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9BC3C2-303A-12CB-9291-D0D960E99FC9}"/>
              </a:ext>
            </a:extLst>
          </p:cNvPr>
          <p:cNvSpPr txBox="1"/>
          <p:nvPr userDrawn="1"/>
        </p:nvSpPr>
        <p:spPr>
          <a:xfrm>
            <a:off x="4116388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A9DA97-3B37-BB0F-1BE6-74FB3CC95EA0}"/>
              </a:ext>
            </a:extLst>
          </p:cNvPr>
          <p:cNvSpPr txBox="1"/>
          <p:nvPr userDrawn="1"/>
        </p:nvSpPr>
        <p:spPr>
          <a:xfrm>
            <a:off x="7789864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587F51E-9D60-F793-C968-27BFB68286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0" y="2097090"/>
            <a:ext cx="3570682" cy="4760909"/>
          </a:xfrm>
          <a:prstGeom prst="rect">
            <a:avLst/>
          </a:prstGeom>
        </p:spPr>
      </p:pic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14DCF326-D6B4-5E4A-8E2C-D9FE40FD28A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88719" y="2098800"/>
            <a:ext cx="4690800" cy="3571200"/>
          </a:xfrm>
          <a:prstGeom prst="rect">
            <a:avLst/>
          </a:prstGeom>
          <a:solidFill>
            <a:schemeClr val="accent2"/>
          </a:solidFill>
        </p:spPr>
        <p:txBody>
          <a:bodyPr lIns="0" tIns="0" rIns="0" bIns="0"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007079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D1B286-EE94-DE44-8BBB-C1AC468636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2913" y="2097089"/>
            <a:ext cx="5437187" cy="41036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3976421-9C43-4A44-829D-511FFE024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CB34A3-C584-1046-8C17-AB1BCE2694C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11903" y="2097091"/>
            <a:ext cx="5437188" cy="4103687"/>
          </a:xfrm>
          <a:prstGeom prst="rect">
            <a:avLst/>
          </a:prstGeom>
          <a:solidFill>
            <a:schemeClr val="accent2"/>
          </a:solidFill>
        </p:spPr>
        <p:txBody>
          <a:bodyPr lIns="0" tIns="0" rIns="0" bIns="0"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0FD6BC-85DA-4F47-A647-F2C427823D98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D34DC7-EE56-704B-BED2-428093484F64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1A06C6-814D-4A47-8F9A-552C373FA66E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2733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44713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2D4093A-7AF9-304D-AE6D-F745B4F0164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2915" y="3256767"/>
            <a:ext cx="5437188" cy="2944008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buNone/>
              <a:defRPr sz="2000"/>
            </a:lvl1pPr>
          </a:lstStyle>
          <a:p>
            <a:pPr lvl="0"/>
            <a:r>
              <a:rPr lang="en-GB" noProof="0"/>
              <a:t>Nulla quis lorem ut libero malesuada feugiat. Curabitur non nulla sit amet nisl tempus convallis quis ac lectus.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22C07795-8A1B-4F48-ADAF-7475467E7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665294"/>
            <a:ext cx="5437187" cy="1428641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5BEA16-9E9F-0D4A-9C31-85DAC460949F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3A0912-00E9-3E4E-9381-0A5C958C62D2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D43CCD-AAFC-B847-BF0F-B7E2A805F6E1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7D33BA-66D6-E190-0410-77B932AF24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620000" y="0"/>
            <a:ext cx="4572000" cy="6858000"/>
          </a:xfrm>
          <a:prstGeom prst="rect">
            <a:avLst/>
          </a:prstGeom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12FA691-34E1-B147-9F45-2CFB053A59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10800" y="1137600"/>
            <a:ext cx="4734000" cy="4579200"/>
          </a:xfrm>
          <a:prstGeom prst="rect">
            <a:avLst/>
          </a:prstGeom>
          <a:solidFill>
            <a:schemeClr val="tx2"/>
          </a:solidFill>
        </p:spPr>
        <p:txBody>
          <a:bodyPr lIns="0" tIns="0" rIns="0" bIns="0"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157011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986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1EAEC98C-6D09-7F42-88C1-4A9DE5446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575945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>
              <a:defRPr sz="6000"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9231F-CE46-B143-A02F-F3089167ACB3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BF5EE9-054B-49CF-C714-3B4EF9E4C64F}"/>
              </a:ext>
            </a:extLst>
          </p:cNvPr>
          <p:cNvSpPr txBox="1"/>
          <p:nvPr userDrawn="1"/>
        </p:nvSpPr>
        <p:spPr>
          <a:xfrm>
            <a:off x="4116388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70DA7D-2DD8-A57A-3FF5-CAA8CD78ED41}"/>
              </a:ext>
            </a:extLst>
          </p:cNvPr>
          <p:cNvSpPr txBox="1"/>
          <p:nvPr userDrawn="1"/>
        </p:nvSpPr>
        <p:spPr>
          <a:xfrm>
            <a:off x="7789864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C70770-A7D4-D1BA-618C-E7C4E5567B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058000"/>
            <a:ext cx="3600000" cy="4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91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8B69231F-CE46-B143-A02F-F3089167ACB3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BF5EE9-054B-49CF-C714-3B4EF9E4C64F}"/>
              </a:ext>
            </a:extLst>
          </p:cNvPr>
          <p:cNvSpPr txBox="1"/>
          <p:nvPr userDrawn="1"/>
        </p:nvSpPr>
        <p:spPr>
          <a:xfrm>
            <a:off x="4116388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70DA7D-2DD8-A57A-3FF5-CAA8CD78ED41}"/>
              </a:ext>
            </a:extLst>
          </p:cNvPr>
          <p:cNvSpPr txBox="1"/>
          <p:nvPr userDrawn="1"/>
        </p:nvSpPr>
        <p:spPr>
          <a:xfrm>
            <a:off x="7789864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2" name="Content Placeholder 12">
            <a:extLst>
              <a:ext uri="{FF2B5EF4-FFF2-40B4-BE49-F238E27FC236}">
                <a16:creationId xmlns:a16="http://schemas.microsoft.com/office/drawing/2014/main" id="{6E8A037B-28D4-2C1F-5B33-FF59586CAEF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116388" y="2097091"/>
            <a:ext cx="7632704" cy="410368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Courier New" panose="02070309020205020404" pitchFamily="49" charset="0"/>
              <a:buNone/>
              <a:defRPr sz="2000"/>
            </a:lvl1pPr>
          </a:lstStyle>
          <a:p>
            <a:r>
              <a:rPr lang="en-GB" noProof="0" dirty="0" err="1"/>
              <a:t>Nulla</a:t>
            </a:r>
            <a:r>
              <a:rPr lang="en-GB" noProof="0" dirty="0"/>
              <a:t> </a:t>
            </a:r>
            <a:r>
              <a:rPr lang="en-GB" noProof="0" dirty="0" err="1"/>
              <a:t>quis</a:t>
            </a:r>
            <a:r>
              <a:rPr lang="en-GB" noProof="0" dirty="0"/>
              <a:t> lorem </a:t>
            </a:r>
            <a:r>
              <a:rPr lang="en-GB" noProof="0" dirty="0" err="1"/>
              <a:t>ut</a:t>
            </a:r>
            <a:r>
              <a:rPr lang="en-GB" noProof="0" dirty="0"/>
              <a:t> libero </a:t>
            </a:r>
            <a:r>
              <a:rPr lang="en-GB" noProof="0" dirty="0" err="1"/>
              <a:t>malesuada</a:t>
            </a:r>
            <a:r>
              <a:rPr lang="en-GB" noProof="0" dirty="0"/>
              <a:t> </a:t>
            </a:r>
            <a:r>
              <a:rPr lang="en-GB" noProof="0" dirty="0" err="1"/>
              <a:t>feugiat</a:t>
            </a:r>
            <a:r>
              <a:rPr lang="en-GB" noProof="0" dirty="0"/>
              <a:t>. </a:t>
            </a:r>
            <a:r>
              <a:rPr lang="en-GB" noProof="0" dirty="0" err="1"/>
              <a:t>Curabitur</a:t>
            </a:r>
            <a:r>
              <a:rPr lang="en-GB" noProof="0" dirty="0"/>
              <a:t> non </a:t>
            </a:r>
            <a:r>
              <a:rPr lang="en-GB" noProof="0" dirty="0" err="1"/>
              <a:t>nulla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 </a:t>
            </a:r>
            <a:r>
              <a:rPr lang="en-GB" noProof="0" dirty="0" err="1"/>
              <a:t>nisl</a:t>
            </a:r>
            <a:r>
              <a:rPr lang="en-GB" noProof="0" dirty="0"/>
              <a:t> tempus convallis </a:t>
            </a:r>
            <a:r>
              <a:rPr lang="en-GB" noProof="0" dirty="0" err="1"/>
              <a:t>quis</a:t>
            </a:r>
            <a:r>
              <a:rPr lang="en-GB" noProof="0" dirty="0"/>
              <a:t> ac </a:t>
            </a:r>
            <a:r>
              <a:rPr lang="en-GB" noProof="0" dirty="0" err="1"/>
              <a:t>lectus</a:t>
            </a:r>
            <a:r>
              <a:rPr lang="en-GB" noProof="0" dirty="0"/>
              <a:t>.</a:t>
            </a:r>
          </a:p>
          <a:p>
            <a:r>
              <a:rPr lang="en-GB" noProof="0" dirty="0"/>
              <a:t>Proin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tortor</a:t>
            </a:r>
            <a:r>
              <a:rPr lang="en-GB" noProof="0" dirty="0"/>
              <a:t> </a:t>
            </a:r>
            <a:r>
              <a:rPr lang="en-GB" noProof="0" dirty="0" err="1"/>
              <a:t>risus</a:t>
            </a:r>
            <a:r>
              <a:rPr lang="en-GB" noProof="0" dirty="0"/>
              <a:t>. Lorem ipsum </a:t>
            </a:r>
            <a:r>
              <a:rPr lang="en-GB" noProof="0" dirty="0" err="1"/>
              <a:t>dolor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, </a:t>
            </a:r>
            <a:r>
              <a:rPr lang="en-GB" noProof="0" dirty="0" err="1"/>
              <a:t>consectetur</a:t>
            </a:r>
            <a:r>
              <a:rPr lang="en-GB" noProof="0" dirty="0"/>
              <a:t> </a:t>
            </a:r>
            <a:r>
              <a:rPr lang="en-GB" noProof="0" dirty="0" err="1"/>
              <a:t>adipiscing</a:t>
            </a:r>
            <a:r>
              <a:rPr lang="en-GB" noProof="0" dirty="0"/>
              <a:t> </a:t>
            </a:r>
            <a:r>
              <a:rPr lang="en-GB" noProof="0" dirty="0" err="1"/>
              <a:t>elit</a:t>
            </a:r>
            <a:r>
              <a:rPr lang="en-GB" noProof="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 dirty="0"/>
              <a:t>Donec </a:t>
            </a:r>
            <a:r>
              <a:rPr lang="en-GB" noProof="0" dirty="0" err="1"/>
              <a:t>rutrum</a:t>
            </a:r>
            <a:r>
              <a:rPr lang="en-GB" noProof="0" dirty="0"/>
              <a:t> </a:t>
            </a:r>
            <a:r>
              <a:rPr lang="en-GB" noProof="0" dirty="0" err="1"/>
              <a:t>congue</a:t>
            </a:r>
            <a:r>
              <a:rPr lang="en-GB" noProof="0" dirty="0"/>
              <a:t> </a:t>
            </a:r>
            <a:r>
              <a:rPr lang="en-GB" noProof="0" dirty="0" err="1"/>
              <a:t>leo</a:t>
            </a:r>
            <a:r>
              <a:rPr lang="en-GB" noProof="0" dirty="0"/>
              <a:t>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malesuada</a:t>
            </a:r>
            <a:r>
              <a:rPr lang="en-GB" noProof="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 dirty="0" err="1"/>
              <a:t>Curabitur</a:t>
            </a:r>
            <a:r>
              <a:rPr lang="en-GB" noProof="0" dirty="0"/>
              <a:t> </a:t>
            </a:r>
            <a:r>
              <a:rPr lang="en-GB" noProof="0" dirty="0" err="1"/>
              <a:t>aliquet</a:t>
            </a:r>
            <a:r>
              <a:rPr lang="en-GB" noProof="0" dirty="0"/>
              <a:t> </a:t>
            </a:r>
            <a:r>
              <a:rPr lang="en-GB" noProof="0" dirty="0" err="1"/>
              <a:t>quam</a:t>
            </a:r>
            <a:r>
              <a:rPr lang="en-GB" noProof="0" dirty="0"/>
              <a:t> id dui </a:t>
            </a:r>
            <a:r>
              <a:rPr lang="en-GB" noProof="0" dirty="0" err="1"/>
              <a:t>posuere</a:t>
            </a:r>
            <a:r>
              <a:rPr lang="en-GB" noProof="0" dirty="0"/>
              <a:t> </a:t>
            </a:r>
            <a:r>
              <a:rPr lang="en-GB" noProof="0" dirty="0" err="1"/>
              <a:t>blandit</a:t>
            </a:r>
            <a:r>
              <a:rPr lang="en-GB" noProof="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 dirty="0"/>
              <a:t>Proin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tortor</a:t>
            </a:r>
            <a:r>
              <a:rPr lang="en-GB" noProof="0" dirty="0"/>
              <a:t> </a:t>
            </a:r>
            <a:r>
              <a:rPr lang="en-GB" noProof="0" dirty="0" err="1"/>
              <a:t>risus</a:t>
            </a:r>
            <a:r>
              <a:rPr lang="en-GB" noProof="0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E3FC13-03B6-358E-E782-F6A3EE198D68}"/>
              </a:ext>
            </a:extLst>
          </p:cNvPr>
          <p:cNvSpPr txBox="1"/>
          <p:nvPr userDrawn="1"/>
        </p:nvSpPr>
        <p:spPr>
          <a:xfrm>
            <a:off x="4116388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209388-7EBC-1CC2-7163-BD78303D2F1A}"/>
              </a:ext>
            </a:extLst>
          </p:cNvPr>
          <p:cNvSpPr txBox="1"/>
          <p:nvPr userDrawn="1"/>
        </p:nvSpPr>
        <p:spPr>
          <a:xfrm>
            <a:off x="7789864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D033EFB-144E-A93F-FCD1-30A14C27E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D54534E-A519-DF8C-8F47-655A02409E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2058000"/>
            <a:ext cx="3600000" cy="4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48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A84E54A-D965-FC50-802E-562CE671CB7A}"/>
              </a:ext>
            </a:extLst>
          </p:cNvPr>
          <p:cNvSpPr/>
          <p:nvPr userDrawn="1"/>
        </p:nvSpPr>
        <p:spPr>
          <a:xfrm>
            <a:off x="0" y="0"/>
            <a:ext cx="12192000" cy="16652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1C2EAF-4008-1240-8C52-9E641194B157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B918DAA-45D8-EF4A-B0DE-9DB83618D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441325"/>
            <a:ext cx="8891914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9497C5-5C94-8C43-959D-C5FE7F60E92D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DE0E92-4155-274E-B8D3-6224F5791510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92C575-DA7D-953C-CA15-BC6E245458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886641" y="207065"/>
            <a:ext cx="2048330" cy="131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057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D1B286-EE94-DE44-8BBB-C1AC468636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2913" y="2097089"/>
            <a:ext cx="5437187" cy="41036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3" y="2097091"/>
            <a:ext cx="5437188" cy="410368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180687-9ED9-514C-9D5C-4D3E75055068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5A67C6D-451D-6C40-B015-49D120732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7245EE-BB3A-034C-BE06-055376C80D0C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551B1C-217B-4F4B-81FF-529B758036DF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45582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2D4093A-7AF9-304D-AE6D-F745B4F0164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2915" y="3256767"/>
            <a:ext cx="5437188" cy="294400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GB" noProof="0" dirty="0" err="1"/>
              <a:t>Nulla</a:t>
            </a:r>
            <a:r>
              <a:rPr lang="en-GB" noProof="0" dirty="0"/>
              <a:t> </a:t>
            </a:r>
            <a:r>
              <a:rPr lang="en-GB" noProof="0" dirty="0" err="1"/>
              <a:t>quis</a:t>
            </a:r>
            <a:r>
              <a:rPr lang="en-GB" noProof="0" dirty="0"/>
              <a:t> lorem </a:t>
            </a:r>
            <a:r>
              <a:rPr lang="en-GB" noProof="0" dirty="0" err="1"/>
              <a:t>ut</a:t>
            </a:r>
            <a:r>
              <a:rPr lang="en-GB" noProof="0" dirty="0"/>
              <a:t> libero </a:t>
            </a:r>
            <a:r>
              <a:rPr lang="en-GB" noProof="0" dirty="0" err="1"/>
              <a:t>malesuada</a:t>
            </a:r>
            <a:r>
              <a:rPr lang="en-GB" noProof="0" dirty="0"/>
              <a:t> </a:t>
            </a:r>
            <a:r>
              <a:rPr lang="en-GB" noProof="0" dirty="0" err="1"/>
              <a:t>feugiat</a:t>
            </a:r>
            <a:r>
              <a:rPr lang="en-GB" noProof="0" dirty="0"/>
              <a:t>. </a:t>
            </a:r>
            <a:r>
              <a:rPr lang="en-GB" noProof="0" dirty="0" err="1"/>
              <a:t>Curabitur</a:t>
            </a:r>
            <a:r>
              <a:rPr lang="en-GB" noProof="0" dirty="0"/>
              <a:t> non </a:t>
            </a:r>
            <a:r>
              <a:rPr lang="en-GB" noProof="0" dirty="0" err="1"/>
              <a:t>nulla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 </a:t>
            </a:r>
            <a:r>
              <a:rPr lang="en-GB" noProof="0" dirty="0" err="1"/>
              <a:t>nisl</a:t>
            </a:r>
            <a:r>
              <a:rPr lang="en-GB" noProof="0" dirty="0"/>
              <a:t> tempus convallis </a:t>
            </a:r>
            <a:r>
              <a:rPr lang="en-GB" noProof="0" dirty="0" err="1"/>
              <a:t>quis</a:t>
            </a:r>
            <a:r>
              <a:rPr lang="en-GB" noProof="0" dirty="0"/>
              <a:t> ac </a:t>
            </a:r>
            <a:r>
              <a:rPr lang="en-GB" noProof="0" dirty="0" err="1"/>
              <a:t>lectus</a:t>
            </a:r>
            <a:r>
              <a:rPr lang="en-GB" noProof="0" dirty="0"/>
              <a:t>.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FEE9A4EF-A011-1744-9932-D74E1968F6E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3" y="441325"/>
            <a:ext cx="5437188" cy="57594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itle 10">
            <a:extLst>
              <a:ext uri="{FF2B5EF4-FFF2-40B4-BE49-F238E27FC236}">
                <a16:creationId xmlns:a16="http://schemas.microsoft.com/office/drawing/2014/main" id="{091C71F5-B0A7-8745-8F8B-E636D57FA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665294"/>
            <a:ext cx="5437187" cy="1428641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465E4D-8ADE-2143-908C-7C2920965ACF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76478F-F1E2-AD47-BAC6-395C98E2FF59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AD4010-0096-6B46-B74C-E77670FCDEA8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368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116388" y="2097089"/>
            <a:ext cx="7632703" cy="410369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63AB3E-8BB7-2D4E-9A4B-1FA373B92B4A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C75301D-79B8-304D-A9AB-978AFF90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EB2E94-95BD-AF4A-8CB8-DEF6AF2D71CC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903E21-8E3C-EA42-845E-ACA015593389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0080C-8E2C-13C8-F305-B9340CF0ACD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2913" y="2097088"/>
            <a:ext cx="3368799" cy="41036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 err="1"/>
              <a:t>Nulla</a:t>
            </a:r>
            <a:r>
              <a:rPr lang="en-GB" noProof="0" dirty="0"/>
              <a:t> </a:t>
            </a:r>
            <a:r>
              <a:rPr lang="en-GB" noProof="0" dirty="0" err="1"/>
              <a:t>quis</a:t>
            </a:r>
            <a:r>
              <a:rPr lang="en-GB" noProof="0" dirty="0"/>
              <a:t> lorem </a:t>
            </a:r>
            <a:r>
              <a:rPr lang="en-GB" noProof="0" dirty="0" err="1"/>
              <a:t>ut</a:t>
            </a:r>
            <a:r>
              <a:rPr lang="en-GB" noProof="0" dirty="0"/>
              <a:t> libero </a:t>
            </a:r>
            <a:r>
              <a:rPr lang="en-GB" noProof="0" dirty="0" err="1"/>
              <a:t>malesuada</a:t>
            </a:r>
            <a:r>
              <a:rPr lang="en-GB" noProof="0" dirty="0"/>
              <a:t> </a:t>
            </a:r>
            <a:r>
              <a:rPr lang="en-GB" noProof="0" dirty="0" err="1"/>
              <a:t>feugiat</a:t>
            </a:r>
            <a:r>
              <a:rPr lang="en-GB" noProof="0" dirty="0"/>
              <a:t>. </a:t>
            </a:r>
            <a:r>
              <a:rPr lang="en-GB" noProof="0" dirty="0" err="1"/>
              <a:t>Curabitur</a:t>
            </a:r>
            <a:r>
              <a:rPr lang="en-GB" noProof="0" dirty="0"/>
              <a:t> non </a:t>
            </a:r>
            <a:r>
              <a:rPr lang="en-GB" noProof="0" dirty="0" err="1"/>
              <a:t>nulla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 </a:t>
            </a:r>
            <a:r>
              <a:rPr lang="en-GB" noProof="0" dirty="0" err="1"/>
              <a:t>nisl</a:t>
            </a:r>
            <a:r>
              <a:rPr lang="en-GB" noProof="0" dirty="0"/>
              <a:t> tempus convallis </a:t>
            </a:r>
            <a:r>
              <a:rPr lang="en-GB" noProof="0" dirty="0" err="1"/>
              <a:t>quis</a:t>
            </a:r>
            <a:r>
              <a:rPr lang="en-GB" noProof="0" dirty="0"/>
              <a:t> ac </a:t>
            </a:r>
            <a:r>
              <a:rPr lang="en-GB" noProof="0" dirty="0" err="1"/>
              <a:t>lectus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23912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ex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0" y="2097089"/>
            <a:ext cx="5437191" cy="410369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63AB3E-8BB7-2D4E-9A4B-1FA373B92B4A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C75301D-79B8-304D-A9AB-978AFF90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EB2E94-95BD-AF4A-8CB8-DEF6AF2D71CC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903E21-8E3C-EA42-845E-ACA015593389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0080C-8E2C-13C8-F305-B9340CF0ACD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2913" y="2097088"/>
            <a:ext cx="5437187" cy="41036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noProof="0" dirty="0" err="1"/>
              <a:t>Nulla</a:t>
            </a:r>
            <a:r>
              <a:rPr lang="en-GB" noProof="0" dirty="0"/>
              <a:t> </a:t>
            </a:r>
            <a:r>
              <a:rPr lang="en-GB" noProof="0" dirty="0" err="1"/>
              <a:t>quis</a:t>
            </a:r>
            <a:r>
              <a:rPr lang="en-GB" noProof="0" dirty="0"/>
              <a:t> lorem </a:t>
            </a:r>
            <a:r>
              <a:rPr lang="en-GB" noProof="0" dirty="0" err="1"/>
              <a:t>ut</a:t>
            </a:r>
            <a:r>
              <a:rPr lang="en-GB" noProof="0" dirty="0"/>
              <a:t> libero </a:t>
            </a:r>
            <a:r>
              <a:rPr lang="en-GB" noProof="0" dirty="0" err="1"/>
              <a:t>malesuada</a:t>
            </a:r>
            <a:r>
              <a:rPr lang="en-GB" noProof="0" dirty="0"/>
              <a:t> </a:t>
            </a:r>
            <a:r>
              <a:rPr lang="en-GB" noProof="0" dirty="0" err="1"/>
              <a:t>feugiat</a:t>
            </a:r>
            <a:r>
              <a:rPr lang="en-GB" noProof="0" dirty="0"/>
              <a:t>. </a:t>
            </a:r>
            <a:r>
              <a:rPr lang="en-GB" noProof="0" dirty="0" err="1"/>
              <a:t>Curabitur</a:t>
            </a:r>
            <a:r>
              <a:rPr lang="en-GB" noProof="0" dirty="0"/>
              <a:t> non </a:t>
            </a:r>
            <a:r>
              <a:rPr lang="en-GB" noProof="0" dirty="0" err="1"/>
              <a:t>nulla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 </a:t>
            </a:r>
            <a:r>
              <a:rPr lang="en-GB" noProof="0" dirty="0" err="1"/>
              <a:t>nisl</a:t>
            </a:r>
            <a:r>
              <a:rPr lang="en-GB" noProof="0" dirty="0"/>
              <a:t> tempus convallis </a:t>
            </a:r>
            <a:r>
              <a:rPr lang="en-GB" noProof="0" dirty="0" err="1"/>
              <a:t>quis</a:t>
            </a:r>
            <a:r>
              <a:rPr lang="en-GB" noProof="0" dirty="0"/>
              <a:t> ac </a:t>
            </a:r>
            <a:r>
              <a:rPr lang="en-GB" noProof="0" dirty="0" err="1"/>
              <a:t>lectus</a:t>
            </a:r>
            <a:r>
              <a:rPr lang="en-GB" noProof="0" dirty="0"/>
              <a:t>.</a:t>
            </a:r>
          </a:p>
          <a:p>
            <a:r>
              <a:rPr lang="en-GB" noProof="0" dirty="0"/>
              <a:t>Proin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tortor</a:t>
            </a:r>
            <a:r>
              <a:rPr lang="en-GB" noProof="0" dirty="0"/>
              <a:t> </a:t>
            </a:r>
            <a:r>
              <a:rPr lang="en-GB" noProof="0" dirty="0" err="1"/>
              <a:t>risus</a:t>
            </a:r>
            <a:r>
              <a:rPr lang="en-GB" noProof="0" dirty="0"/>
              <a:t>. Lorem ipsum </a:t>
            </a:r>
            <a:r>
              <a:rPr lang="en-GB" noProof="0" dirty="0" err="1"/>
              <a:t>dolor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, </a:t>
            </a:r>
            <a:r>
              <a:rPr lang="en-GB" noProof="0" dirty="0" err="1"/>
              <a:t>consectetur</a:t>
            </a:r>
            <a:r>
              <a:rPr lang="en-GB" noProof="0" dirty="0"/>
              <a:t> </a:t>
            </a:r>
            <a:r>
              <a:rPr lang="en-GB" noProof="0" dirty="0" err="1"/>
              <a:t>adipiscing</a:t>
            </a:r>
            <a:r>
              <a:rPr lang="en-GB" noProof="0" dirty="0"/>
              <a:t> </a:t>
            </a:r>
            <a:r>
              <a:rPr lang="en-GB" noProof="0" dirty="0" err="1"/>
              <a:t>elit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4581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ex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75613" y="2097089"/>
            <a:ext cx="3673478" cy="410369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63AB3E-8BB7-2D4E-9A4B-1FA373B92B4A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22 – 26 July · Munich, Germany and virtual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C75301D-79B8-304D-A9AB-978AFF90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EB2E94-95BD-AF4A-8CB8-DEF6AF2D71CC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1000" b="0" i="0" kern="1200" noProof="0" dirty="0">
                <a:solidFill>
                  <a:schemeClr val="tx1"/>
                </a:solidFill>
                <a:effectLst/>
                <a:latin typeface="+mn-lt"/>
                <a:ea typeface="IAS Ribbon Sans Regular" pitchFamily="2" charset="0"/>
                <a:cs typeface="+mn-cs"/>
              </a:rPr>
              <a:t>aids2024.org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903E21-8E3C-EA42-845E-ACA015593389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GB" sz="1000" kern="1200" noProof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0080C-8E2C-13C8-F305-B9340CF0ACD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2913" y="2097088"/>
            <a:ext cx="7200900" cy="41036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noProof="0" dirty="0" err="1"/>
              <a:t>Nulla</a:t>
            </a:r>
            <a:r>
              <a:rPr lang="en-GB" noProof="0" dirty="0"/>
              <a:t> </a:t>
            </a:r>
            <a:r>
              <a:rPr lang="en-GB" noProof="0" dirty="0" err="1"/>
              <a:t>quis</a:t>
            </a:r>
            <a:r>
              <a:rPr lang="en-GB" noProof="0" dirty="0"/>
              <a:t> lorem </a:t>
            </a:r>
            <a:r>
              <a:rPr lang="en-GB" noProof="0" dirty="0" err="1"/>
              <a:t>ut</a:t>
            </a:r>
            <a:r>
              <a:rPr lang="en-GB" noProof="0" dirty="0"/>
              <a:t> libero </a:t>
            </a:r>
            <a:r>
              <a:rPr lang="en-GB" noProof="0" dirty="0" err="1"/>
              <a:t>malesuada</a:t>
            </a:r>
            <a:r>
              <a:rPr lang="en-GB" noProof="0" dirty="0"/>
              <a:t> </a:t>
            </a:r>
            <a:r>
              <a:rPr lang="en-GB" noProof="0" dirty="0" err="1"/>
              <a:t>feugiat</a:t>
            </a:r>
            <a:r>
              <a:rPr lang="en-GB" noProof="0" dirty="0"/>
              <a:t>. </a:t>
            </a:r>
            <a:r>
              <a:rPr lang="en-GB" noProof="0" dirty="0" err="1"/>
              <a:t>Curabitur</a:t>
            </a:r>
            <a:r>
              <a:rPr lang="en-GB" noProof="0" dirty="0"/>
              <a:t> non </a:t>
            </a:r>
            <a:r>
              <a:rPr lang="en-GB" noProof="0" dirty="0" err="1"/>
              <a:t>nulla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 </a:t>
            </a:r>
            <a:r>
              <a:rPr lang="en-GB" noProof="0" dirty="0" err="1"/>
              <a:t>nisl</a:t>
            </a:r>
            <a:r>
              <a:rPr lang="en-GB" noProof="0" dirty="0"/>
              <a:t> tempus convallis </a:t>
            </a:r>
            <a:r>
              <a:rPr lang="en-GB" noProof="0" dirty="0" err="1"/>
              <a:t>quis</a:t>
            </a:r>
            <a:r>
              <a:rPr lang="en-GB" noProof="0" dirty="0"/>
              <a:t> ac </a:t>
            </a:r>
            <a:r>
              <a:rPr lang="en-GB" noProof="0" dirty="0" err="1"/>
              <a:t>lectus</a:t>
            </a:r>
            <a:r>
              <a:rPr lang="en-GB" noProof="0" dirty="0"/>
              <a:t>.</a:t>
            </a:r>
          </a:p>
          <a:p>
            <a:r>
              <a:rPr lang="en-GB" noProof="0" dirty="0"/>
              <a:t>Proin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tortor</a:t>
            </a:r>
            <a:r>
              <a:rPr lang="en-GB" noProof="0" dirty="0"/>
              <a:t> </a:t>
            </a:r>
            <a:r>
              <a:rPr lang="en-GB" noProof="0" dirty="0" err="1"/>
              <a:t>risus</a:t>
            </a:r>
            <a:r>
              <a:rPr lang="en-GB" noProof="0" dirty="0"/>
              <a:t>. Lorem ipsum </a:t>
            </a:r>
            <a:r>
              <a:rPr lang="en-GB" noProof="0" dirty="0" err="1"/>
              <a:t>dolor</a:t>
            </a:r>
            <a:r>
              <a:rPr lang="en-GB" noProof="0" dirty="0"/>
              <a:t> sit </a:t>
            </a:r>
            <a:r>
              <a:rPr lang="en-GB" noProof="0" dirty="0" err="1"/>
              <a:t>amet</a:t>
            </a:r>
            <a:r>
              <a:rPr lang="en-GB" noProof="0" dirty="0"/>
              <a:t>, </a:t>
            </a:r>
            <a:r>
              <a:rPr lang="en-GB" noProof="0" dirty="0" err="1"/>
              <a:t>consectetur</a:t>
            </a:r>
            <a:r>
              <a:rPr lang="en-GB" noProof="0" dirty="0"/>
              <a:t> </a:t>
            </a:r>
            <a:r>
              <a:rPr lang="en-GB" noProof="0" dirty="0" err="1"/>
              <a:t>adipiscing</a:t>
            </a:r>
            <a:r>
              <a:rPr lang="en-GB" noProof="0" dirty="0"/>
              <a:t> </a:t>
            </a:r>
            <a:r>
              <a:rPr lang="en-GB" noProof="0" dirty="0" err="1"/>
              <a:t>elit</a:t>
            </a:r>
            <a:r>
              <a:rPr lang="en-GB" noProof="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 dirty="0"/>
              <a:t>Donec </a:t>
            </a:r>
            <a:r>
              <a:rPr lang="en-GB" noProof="0" dirty="0" err="1"/>
              <a:t>rutrum</a:t>
            </a:r>
            <a:r>
              <a:rPr lang="en-GB" noProof="0" dirty="0"/>
              <a:t> </a:t>
            </a:r>
            <a:r>
              <a:rPr lang="en-GB" noProof="0" dirty="0" err="1"/>
              <a:t>congue</a:t>
            </a:r>
            <a:r>
              <a:rPr lang="en-GB" noProof="0" dirty="0"/>
              <a:t> </a:t>
            </a:r>
            <a:r>
              <a:rPr lang="en-GB" noProof="0" dirty="0" err="1"/>
              <a:t>leo</a:t>
            </a:r>
            <a:r>
              <a:rPr lang="en-GB" noProof="0" dirty="0"/>
              <a:t>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malesuada</a:t>
            </a:r>
            <a:r>
              <a:rPr lang="en-GB" noProof="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 dirty="0" err="1"/>
              <a:t>Curabitur</a:t>
            </a:r>
            <a:r>
              <a:rPr lang="en-GB" noProof="0" dirty="0"/>
              <a:t> </a:t>
            </a:r>
            <a:r>
              <a:rPr lang="en-GB" noProof="0" dirty="0" err="1"/>
              <a:t>aliquet</a:t>
            </a:r>
            <a:r>
              <a:rPr lang="en-GB" noProof="0" dirty="0"/>
              <a:t> </a:t>
            </a:r>
            <a:r>
              <a:rPr lang="en-GB" noProof="0" dirty="0" err="1"/>
              <a:t>quam</a:t>
            </a:r>
            <a:r>
              <a:rPr lang="en-GB" noProof="0" dirty="0"/>
              <a:t> id dui </a:t>
            </a:r>
            <a:r>
              <a:rPr lang="en-GB" noProof="0" dirty="0" err="1"/>
              <a:t>posuere</a:t>
            </a:r>
            <a:r>
              <a:rPr lang="en-GB" noProof="0" dirty="0"/>
              <a:t> </a:t>
            </a:r>
            <a:r>
              <a:rPr lang="en-GB" noProof="0" dirty="0" err="1"/>
              <a:t>blandit</a:t>
            </a:r>
            <a:r>
              <a:rPr lang="en-GB" noProof="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noProof="0" dirty="0"/>
              <a:t>Proin </a:t>
            </a:r>
            <a:r>
              <a:rPr lang="en-GB" noProof="0" dirty="0" err="1"/>
              <a:t>eget</a:t>
            </a:r>
            <a:r>
              <a:rPr lang="en-GB" noProof="0" dirty="0"/>
              <a:t> </a:t>
            </a:r>
            <a:r>
              <a:rPr lang="en-GB" noProof="0" dirty="0" err="1"/>
              <a:t>tortor</a:t>
            </a:r>
            <a:r>
              <a:rPr lang="en-GB" noProof="0" dirty="0"/>
              <a:t> </a:t>
            </a:r>
            <a:r>
              <a:rPr lang="en-GB" noProof="0" dirty="0" err="1"/>
              <a:t>risus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1938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16390" y="441326"/>
            <a:ext cx="7632692" cy="122396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907" y="2097090"/>
            <a:ext cx="11306175" cy="40798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2911C2-CB14-73B1-B98D-60E41E95A97B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rcRect/>
          <a:stretch/>
        </p:blipFill>
        <p:spPr>
          <a:xfrm>
            <a:off x="251232" y="207065"/>
            <a:ext cx="2048330" cy="131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48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73" r:id="rId2"/>
    <p:sldLayoutId id="2147483702" r:id="rId3"/>
    <p:sldLayoutId id="2147483694" r:id="rId4"/>
    <p:sldLayoutId id="2147483665" r:id="rId5"/>
    <p:sldLayoutId id="2147483667" r:id="rId6"/>
    <p:sldLayoutId id="2147483698" r:id="rId7"/>
    <p:sldLayoutId id="2147483699" r:id="rId8"/>
    <p:sldLayoutId id="2147483700" r:id="rId9"/>
    <p:sldLayoutId id="2147483696" r:id="rId10"/>
    <p:sldLayoutId id="2147483697" r:id="rId11"/>
    <p:sldLayoutId id="2147483674" r:id="rId12"/>
    <p:sldLayoutId id="2147483692" r:id="rId13"/>
    <p:sldLayoutId id="2147483701" r:id="rId14"/>
    <p:sldLayoutId id="214748370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79">
          <p15:clr>
            <a:srgbClr val="F26B43"/>
          </p15:clr>
        </p15:guide>
        <p15:guide id="2" pos="2593">
          <p15:clr>
            <a:srgbClr val="F26B43"/>
          </p15:clr>
        </p15:guide>
        <p15:guide id="3" pos="2865">
          <p15:clr>
            <a:srgbClr val="F26B43"/>
          </p15:clr>
        </p15:guide>
        <p15:guide id="4" pos="3704">
          <p15:clr>
            <a:srgbClr val="F26B43"/>
          </p15:clr>
        </p15:guide>
        <p15:guide id="5" pos="3976">
          <p15:clr>
            <a:srgbClr val="F26B43"/>
          </p15:clr>
        </p15:guide>
        <p15:guide id="6" pos="4815">
          <p15:clr>
            <a:srgbClr val="F26B43"/>
          </p15:clr>
        </p15:guide>
        <p15:guide id="7" pos="5087">
          <p15:clr>
            <a:srgbClr val="F26B43"/>
          </p15:clr>
        </p15:guide>
        <p15:guide id="8" pos="7401">
          <p15:clr>
            <a:srgbClr val="F26B43"/>
          </p15:clr>
        </p15:guide>
        <p15:guide id="9" orient="horz" pos="278">
          <p15:clr>
            <a:srgbClr val="F26B43"/>
          </p15:clr>
        </p15:guide>
        <p15:guide id="10" orient="horz" pos="1049">
          <p15:clr>
            <a:srgbClr val="F26B43"/>
          </p15:clr>
        </p15:guide>
        <p15:guide id="11" orient="horz" pos="1321">
          <p15:clr>
            <a:srgbClr val="F26B43"/>
          </p15:clr>
        </p15:guide>
        <p15:guide id="12" orient="horz" pos="3906">
          <p15:clr>
            <a:srgbClr val="F26B43"/>
          </p15:clr>
        </p15:guide>
        <p15:guide id="13" orient="horz" pos="4178">
          <p15:clr>
            <a:srgbClr val="F26B43"/>
          </p15:clr>
        </p15:guide>
        <p15:guide id="14" orient="horz" pos="404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slideLayout" Target="../slideLayouts/slideLayout15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1C1557F-978C-4EB3-A90D-593A1132D8D4}"/>
              </a:ext>
            </a:extLst>
          </p:cNvPr>
          <p:cNvSpPr/>
          <p:nvPr/>
        </p:nvSpPr>
        <p:spPr>
          <a:xfrm>
            <a:off x="6000206" y="4076132"/>
            <a:ext cx="1915885" cy="14984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288000" rIns="288000" bIns="288000" rtlCol="0" anchor="t"/>
          <a:lstStyle/>
          <a:p>
            <a:pPr algn="l"/>
            <a:endParaRPr lang="LID4096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F4D35D-9FB0-95A3-17CD-1754C0D7C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418" y="2019818"/>
            <a:ext cx="7357341" cy="2696443"/>
          </a:xfrm>
        </p:spPr>
        <p:txBody>
          <a:bodyPr anchor="ctr" anchorCtr="0">
            <a:normAutofit/>
          </a:bodyPr>
          <a:lstStyle/>
          <a:p>
            <a:r>
              <a:rPr lang="en-US" sz="5400" noProof="0" dirty="0">
                <a:solidFill>
                  <a:schemeClr val="accent1"/>
                </a:solidFill>
              </a:rPr>
              <a:t>Call to action </a:t>
            </a:r>
            <a:endParaRPr lang="en-GB" sz="5400" dirty="0">
              <a:solidFill>
                <a:schemeClr val="accent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289A9C-59C8-D96C-FF8D-6EF6BF55A52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16391" y="582371"/>
            <a:ext cx="7357344" cy="385199"/>
          </a:xfrm>
        </p:spPr>
        <p:txBody>
          <a:bodyPr>
            <a:normAutofit/>
          </a:bodyPr>
          <a:lstStyle/>
          <a:p>
            <a:pPr algn="l"/>
            <a:r>
              <a:rPr lang="en-GB" dirty="0"/>
              <a:t>Esther Casas, </a:t>
            </a:r>
            <a:r>
              <a:rPr lang="en-US" sz="1600" dirty="0">
                <a:solidFill>
                  <a:schemeClr val="tx1"/>
                </a:solidFill>
              </a:rPr>
              <a:t>Médecins Sans Frontières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B33D31E3-888B-8BC3-0925-7A3E1D262431}"/>
              </a:ext>
            </a:extLst>
          </p:cNvPr>
          <p:cNvSpPr txBox="1">
            <a:spLocks/>
          </p:cNvSpPr>
          <p:nvPr/>
        </p:nvSpPr>
        <p:spPr>
          <a:xfrm>
            <a:off x="4116391" y="1112253"/>
            <a:ext cx="7230485" cy="43379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i="0" kern="1200">
                <a:solidFill>
                  <a:schemeClr val="accent1"/>
                </a:solidFill>
                <a:latin typeface="+mj-lt"/>
                <a:ea typeface="IAS Ribbon Sans Bold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2"/>
                </a:solidFill>
              </a:rPr>
              <a:t>Resilience in a time of </a:t>
            </a:r>
            <a:r>
              <a:rPr lang="en-US" dirty="0" err="1">
                <a:solidFill>
                  <a:schemeClr val="tx2"/>
                </a:solidFill>
              </a:rPr>
              <a:t>polycrises</a:t>
            </a:r>
            <a:r>
              <a:rPr lang="en-US" dirty="0">
                <a:solidFill>
                  <a:schemeClr val="tx2"/>
                </a:solidFill>
              </a:rPr>
              <a:t>: How HIV programs are adapting to climate, humanitarian, political, and social crises</a:t>
            </a: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28492F-F1D0-4598-B397-AFF811AECA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43" t="8492" r="81973" b="66476"/>
          <a:stretch/>
        </p:blipFill>
        <p:spPr>
          <a:xfrm>
            <a:off x="4111419" y="4076132"/>
            <a:ext cx="1583988" cy="14984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08970CF-25F0-4DAA-84A6-CCBADBD0F2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6" t="55146" r="79272" b="19822"/>
          <a:stretch/>
        </p:blipFill>
        <p:spPr>
          <a:xfrm>
            <a:off x="6174377" y="4318801"/>
            <a:ext cx="1524000" cy="1061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953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6A7E8BC-D866-4B9C-B74C-B3AB91F26AA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286500" y="396850"/>
            <a:ext cx="5524500" cy="891540"/>
          </a:xfrm>
          <a:prstGeom prst="roundRect">
            <a:avLst/>
          </a:prstGeom>
          <a:solidFill>
            <a:srgbClr val="F4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17500" tIns="288000" rIns="1143000" bIns="288000" rtlCol="0" anchor="t">
            <a:normAutofit fontScale="40000" lnSpcReduction="20000"/>
          </a:bodyPr>
          <a:lstStyle/>
          <a:p>
            <a:r>
              <a:rPr lang="en-US" sz="2000">
                <a:solidFill>
                  <a:srgbClr val="5B5B5B"/>
                </a:solidFill>
              </a:rPr>
              <a:t>Please download and install the Slido app on all computers you use</a:t>
            </a:r>
            <a:endParaRPr lang="LID4096" sz="2000" dirty="0">
              <a:solidFill>
                <a:srgbClr val="5B5B5B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BB6D35-7BB5-4789-9633-8A6D6509917E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3901440" y="617220"/>
            <a:ext cx="1036320" cy="132343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4000" b="1">
                <a:solidFill>
                  <a:srgbClr val="39AC37"/>
                </a:solidFill>
              </a:rPr>
              <a:t>slido</a:t>
            </a:r>
            <a:endParaRPr lang="LID4096" sz="4000" b="1">
              <a:solidFill>
                <a:srgbClr val="39AC37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007A933-96A6-4624-BFBD-DDDB9E39E6B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901440" y="2571750"/>
            <a:ext cx="7315199" cy="17145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288000" rIns="288000" bIns="288000" rtlCol="0" anchor="t"/>
          <a:lstStyle/>
          <a:p>
            <a:r>
              <a:rPr lang="en-US" sz="4000" b="1">
                <a:solidFill>
                  <a:srgbClr val="5B5B5B"/>
                </a:solidFill>
              </a:rPr>
              <a:t>Share your 'call to action'</a:t>
            </a:r>
            <a:endParaRPr lang="LID4096" sz="4000" b="1" dirty="0">
              <a:solidFill>
                <a:srgbClr val="5B5B5B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B6145E-FAD6-4710-AC1B-162279A38CA1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901440" y="6032500"/>
            <a:ext cx="7315199" cy="45079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288000" rIns="288000" bIns="288000" rtlCol="0" anchor="t">
            <a:normAutofit fontScale="25000" lnSpcReduction="20000"/>
          </a:bodyPr>
          <a:lstStyle/>
          <a:p>
            <a:r>
              <a:rPr lang="en-US" sz="2200" b="1">
                <a:solidFill>
                  <a:srgbClr val="5B5B5B"/>
                </a:solidFill>
              </a:rPr>
              <a:t>ⓘ</a:t>
            </a:r>
            <a:r>
              <a:rPr lang="en-US" sz="2000">
                <a:solidFill>
                  <a:srgbClr val="5B5B5B"/>
                </a:solidFill>
              </a:rPr>
              <a:t> Start presenting to display the poll results on this slide.</a:t>
            </a:r>
            <a:endParaRPr lang="LID4096" sz="2000" dirty="0">
              <a:solidFill>
                <a:srgbClr val="5B5B5B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4842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31076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1.11.0.5407"/>
  <p:tag name="SLIDO_PRESENTATION_ID" val="00000000-0000-0000-0000-000000000000"/>
  <p:tag name="SLIDO_EVENT_UUID" val="ad96b2e9-91c9-4bea-850b-aaae1713af30"/>
  <p:tag name="SLIDO_EVENT_SECTION_UUID" val="5b9cf6f9-b9be-402e-bde2-3c82982f4e8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3MjE3MDkxMjd9"/>
  <p:tag name="SLIDO_TYPE" val="SlidoPoll"/>
  <p:tag name="SLIDO_POLL_UUID" val="cc42012f-99b7-4247-8d61-a0f65c5a93cf"/>
  <p:tag name="SLIDO_TIMELINE" val="W3sicG9sbFF1ZXN0aW9uVXVpZCI6ImQ4ODNhZDQ0LTA0NWMtNGRhNS05OTZiLWUwYzdlNGI2NTIxMyIsInNob3dSZXN1bHRzIjp0cnVlLCJzaG93Q29ycmVjdEFuc3dlcnMiOmZhbHNlLCJ2b3RpbmdMb2NrZWQiOmZhbHNlfV0=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reminder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heme/theme1.xml><?xml version="1.0" encoding="utf-8"?>
<a:theme xmlns:a="http://schemas.openxmlformats.org/drawingml/2006/main" name="IAS2023">
  <a:themeElements>
    <a:clrScheme name="AIDS 2024">
      <a:dk1>
        <a:srgbClr val="000000"/>
      </a:dk1>
      <a:lt1>
        <a:srgbClr val="FFFFFF"/>
      </a:lt1>
      <a:dk2>
        <a:srgbClr val="E0001B"/>
      </a:dk2>
      <a:lt2>
        <a:srgbClr val="FFFFFF"/>
      </a:lt2>
      <a:accent1>
        <a:srgbClr val="2C90CF"/>
      </a:accent1>
      <a:accent2>
        <a:srgbClr val="F9B300"/>
      </a:accent2>
      <a:accent3>
        <a:srgbClr val="E0001B"/>
      </a:accent3>
      <a:accent4>
        <a:srgbClr val="8A3FFC"/>
      </a:accent4>
      <a:accent5>
        <a:srgbClr val="08BDBA"/>
      </a:accent5>
      <a:accent6>
        <a:srgbClr val="FF8D00"/>
      </a:accent6>
      <a:hlink>
        <a:srgbClr val="E0001B"/>
      </a:hlink>
      <a:folHlink>
        <a:srgbClr val="E0001B"/>
      </a:folHlink>
    </a:clrScheme>
    <a:fontScheme name="IAS Verdana">
      <a:majorFont>
        <a:latin typeface="Verdana Bold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wrap="square" lIns="288000" tIns="288000" rIns="288000" bIns="288000" rtlCol="0" anchor="t"/>
      <a:lstStyle>
        <a:defPPr algn="l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4" id="{C0E6AB67-CD9B-A246-B6CE-F81BDAD84354}" vid="{5D216F09-CBF6-154B-A948-A440F68D81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7E93A5ADF3644A8C806F222336F06E" ma:contentTypeVersion="21" ma:contentTypeDescription="Create a new document." ma:contentTypeScope="" ma:versionID="2da853533a8145ce2fc023ee735cc788">
  <xsd:schema xmlns:xsd="http://www.w3.org/2001/XMLSchema" xmlns:xs="http://www.w3.org/2001/XMLSchema" xmlns:p="http://schemas.microsoft.com/office/2006/metadata/properties" xmlns:ns1="http://schemas.microsoft.com/sharepoint/v3" xmlns:ns2="d0061474-bead-42c2-8024-4c6c5e2c71fe" xmlns:ns3="6730796f-a597-4ef5-b1dc-f445f3297e3b" targetNamespace="http://schemas.microsoft.com/office/2006/metadata/properties" ma:root="true" ma:fieldsID="a1dce12aaa6d11d481baac4bb2dcf112" ns1:_="" ns2:_="" ns3:_="">
    <xsd:import namespace="http://schemas.microsoft.com/sharepoint/v3"/>
    <xsd:import namespace="d0061474-bead-42c2-8024-4c6c5e2c71fe"/>
    <xsd:import namespace="6730796f-a597-4ef5-b1dc-f445f3297e3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Open_x0020_with_x0020_Seclor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061474-bead-42c2-8024-4c6c5e2c71f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0c071807-aa7e-4661-a2e6-f95c2e1ef04d}" ma:internalName="TaxCatchAll" ma:showField="CatchAllData" ma:web="d0061474-bead-42c2-8024-4c6c5e2c71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30796f-a597-4ef5-b1dc-f445f3297e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a955067c-4844-4e4f-970b-73b17f1117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Open_x0020_with_x0020_Seclore" ma:index="28" nillable="true" ma:displayName="Open with Seclore" ma:hidden="true" ma:internalName="Open_x0020_with_x0020_Seclor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0061474-bead-42c2-8024-4c6c5e2c71fe" xsi:nil="true"/>
    <lcf76f155ced4ddcb4097134ff3c332f xmlns="6730796f-a597-4ef5-b1dc-f445f3297e3b">
      <Terms xmlns="http://schemas.microsoft.com/office/infopath/2007/PartnerControls"/>
    </lcf76f155ced4ddcb4097134ff3c332f>
    <Open_x0020_with_x0020_Seclore xmlns="6730796f-a597-4ef5-b1dc-f445f3297e3b" xsi:nil="true"/>
    <SharedWithUsers xmlns="d0061474-bead-42c2-8024-4c6c5e2c71fe">
      <UserInfo>
        <DisplayName>Marty Jarrell</DisplayName>
        <AccountId>4853</AccountId>
        <AccountType/>
      </UserInfo>
      <UserInfo>
        <DisplayName>Kenisha Jefferson</DisplayName>
        <AccountId>999</AccountId>
        <AccountType/>
      </UserInfo>
      <UserInfo>
        <DisplayName>Jill Vitick</DisplayName>
        <AccountId>454</AccountId>
        <AccountType/>
      </UserInfo>
      <UserInfo>
        <DisplayName>Giuliana Morales</DisplayName>
        <AccountId>9945</AccountId>
        <AccountType/>
      </UserInfo>
      <UserInfo>
        <DisplayName>Danielle Darrow de Mora</DisplayName>
        <AccountId>30</AccountId>
        <AccountType/>
      </UserInfo>
    </SharedWithUsers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C82F2DC-D31C-4C29-A1B2-1809CC6284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0061474-bead-42c2-8024-4c6c5e2c71fe"/>
    <ds:schemaRef ds:uri="6730796f-a597-4ef5-b1dc-f445f3297e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7BCBBFC-993B-42B3-BBE4-BF146DFBEC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5E483F-4F4A-4637-8AF7-0FE23069C89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6730796f-a597-4ef5-b1dc-f445f3297e3b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d0061474-bead-42c2-8024-4c6c5e2c71fe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AIDS-2024-Speaker-template_Verdana</Template>
  <TotalTime>686</TotalTime>
  <Words>62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Courier New</vt:lpstr>
      <vt:lpstr>IAS Ribbon Sans Bold</vt:lpstr>
      <vt:lpstr>IAS Ribbon Sans Regular</vt:lpstr>
      <vt:lpstr>Verdana</vt:lpstr>
      <vt:lpstr>Verdana Bold</vt:lpstr>
      <vt:lpstr>IAS2023</vt:lpstr>
      <vt:lpstr>Call to action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words we use matter in the response to HIV</dc:title>
  <dc:creator>Kenisha Jefferson</dc:creator>
  <cp:lastModifiedBy>Preview 10 Rack 2</cp:lastModifiedBy>
  <cp:revision>16</cp:revision>
  <dcterms:created xsi:type="dcterms:W3CDTF">2024-04-11T15:40:26Z</dcterms:created>
  <dcterms:modified xsi:type="dcterms:W3CDTF">2024-07-24T08:30:27Z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0x010100BF7E93A5ADF3644A8C806F222336F06E</vt:lpwstr>
  </property>
  <property fmtid="{D5CDD505-2E9C-101B-9397-08002B2CF9AE}" pid="4" name="SlidoAppVersion">
    <vt:lpwstr>1.11.0.5407</vt:lpwstr>
  </property>
</Properties>
</file>