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80" r:id="rId4"/>
  </p:sldMasterIdLst>
  <p:notesMasterIdLst>
    <p:notesMasterId r:id="rId7"/>
  </p:notesMasterIdLst>
  <p:sldIdLst>
    <p:sldId id="2146848323" r:id="rId5"/>
    <p:sldId id="277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94F7427-6382-10BF-6BC7-90E700316646}" name="Giuliana Morales" initials="GM" userId="S::GMorales@fhi360.org::93935814-784d-473a-96e0-b589c3166d90" providerId="AD"/>
  <p188:author id="{3C00C257-397E-D893-07B3-28681220933F}" name="Danielle Darrow de Mora" initials="DM" userId="S::ddarrow@fhi360.org::aca87dec-42cb-4af3-b7cf-553e7afa9e01" providerId="AD"/>
  <p188:author id="{60197659-D373-8721-7D61-F29B9A184681}" name="Marty Jarrell" initials="MJ" userId="Marty Jarrell" providerId="None"/>
  <p188:author id="{07CDEE7A-0239-7B97-95DC-C4627289C5D1}" name="Jill Vitick" initials="JV" userId="S::jvitick@fhi360.org::631524e4-3753-49c9-b380-655a3b636a9d" providerId="AD"/>
  <p188:author id="{C5FD069D-40F7-D3F5-E7D5-5F85A3A9FF50}" name="Maggie McCarten-Gibbs" initials="MMG" userId="S::mmccarten-gibbs@fhi360.org::fd821b9e-9ef6-4f27-99e9-82e251a6d48e" providerId="AD"/>
  <p188:author id="{05860EB3-4DD5-53D0-70E7-7D112D9D122C}" name="Kenisha Jefferson" initials="KJ" userId="S::kjefferson@fhi360.org::e4db3c73-d557-4630-bf10-ccc658619378" providerId="AD"/>
  <p188:author id="{979E4EF9-6DE4-FC3C-CD4E-6D9C88494CD6}" name="Kenisha Jefferson" initials="KJ" userId="S::KJefferson@fhi360.org::e4db3c73-d557-4630-bf10-ccc65861937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77"/>
    <p:restoredTop sz="93447" autoAdjust="0"/>
  </p:normalViewPr>
  <p:slideViewPr>
    <p:cSldViewPr snapToGrid="0" snapToObjects="1">
      <p:cViewPr varScale="1">
        <p:scale>
          <a:sx n="120" d="100"/>
          <a:sy n="120" d="100"/>
        </p:scale>
        <p:origin x="58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D20E5-D8F7-594B-9D91-F763D43B9AF7}" type="datetimeFigureOut">
              <a:rPr lang="en-GB" smtClean="0"/>
              <a:t>22/07/2024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8DCDC-D13C-2549-BE6A-717E9EED41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321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0E06508-29B0-CD26-5E55-B30DFEB51329}"/>
              </a:ext>
            </a:extLst>
          </p:cNvPr>
          <p:cNvSpPr/>
          <p:nvPr userDrawn="1"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1812056"/>
            <a:ext cx="7357341" cy="4296397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defRPr sz="60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7F30928-B8B0-4CD7-EA8A-AA46742A9F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1162358"/>
            <a:ext cx="7357344" cy="43379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800" b="1" i="0">
                <a:solidFill>
                  <a:schemeClr val="accent1"/>
                </a:solidFill>
                <a:latin typeface="+mj-lt"/>
                <a:ea typeface="IAS Ribbon Sans Bold" pitchFamily="2" charset="0"/>
              </a:defRPr>
            </a:lvl1pPr>
          </a:lstStyle>
          <a:p>
            <a:pPr lvl="0"/>
            <a:r>
              <a:rPr lang="en-GB" noProof="0" dirty="0"/>
              <a:t>Session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0750B0-F078-4486-2017-F8B331530B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6388" y="696043"/>
            <a:ext cx="7357344" cy="38519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GB" noProof="0"/>
              <a:t>Presenter name &amp; affiliation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A26220-484C-E021-DC95-3F0DB777000E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538053-F5FF-0EEB-86C2-6343D0DDDCD0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3650E2-923F-C3D8-A779-3D63B9AD3B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47672" y="4060719"/>
            <a:ext cx="3553019" cy="228776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1003BC-2DBC-50F0-53BB-5291084D70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0" y="0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970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4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Nulla quis lorem ut libero malesuada feugiat. Curabitur non nulla sit amet nisl tempus convallis quis ac lectus.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2C07795-8A1B-4F48-ADAF-7475467E7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5BEA16-9E9F-0D4A-9C31-85DAC460949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3A0912-00E9-3E4E-9381-0A5C958C62D2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D43CCD-AAFC-B847-BF0F-B7E2A805F6E1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FD00EE-BA8D-4911-16EE-CA53007DC8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800000">
            <a:off x="7620000" y="0"/>
            <a:ext cx="4572000" cy="685800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2FA691-34E1-B147-9F45-2CFB053A59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0800" y="1137600"/>
            <a:ext cx="4734000" cy="45792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47838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- Patter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A9FAEF4-2CDC-9742-AEF3-A25C5A44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9BC3C2-303A-12CB-9291-D0D960E99FC9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A9DA97-3B37-BB0F-1BE6-74FB3CC95EA0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87F51E-9D60-F793-C968-27BFB68286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2097090"/>
            <a:ext cx="3570682" cy="4760909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4DCF326-D6B4-5E4A-8E2C-D9FE40FD28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88719" y="2098800"/>
            <a:ext cx="4690800" cy="35712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007079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3976421-9C43-4A44-829D-511FFE024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CB34A3-C584-1046-8C17-AB1BCE2694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0FD6BC-85DA-4F47-A647-F2C427823D98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D34DC7-EE56-704B-BED2-428093484F64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1A06C6-814D-4A47-8F9A-552C373FA66E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2733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44713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Nulla quis lorem ut libero malesuada feugiat. Curabitur non nulla sit amet nisl tempus convallis quis ac lectus.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2C07795-8A1B-4F48-ADAF-7475467E7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5BEA16-9E9F-0D4A-9C31-85DAC460949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3A0912-00E9-3E4E-9381-0A5C958C62D2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D43CCD-AAFC-B847-BF0F-B7E2A805F6E1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7D33BA-66D6-E190-0410-77B932AF24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2FA691-34E1-B147-9F45-2CFB053A59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0800" y="1137600"/>
            <a:ext cx="4734000" cy="4579200"/>
          </a:xfrm>
          <a:prstGeom prst="rect">
            <a:avLst/>
          </a:prstGeom>
          <a:solidFill>
            <a:schemeClr val="tx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157011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575945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60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BF5EE9-054B-49CF-C714-3B4EF9E4C64F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70DA7D-2DD8-A57A-3FF5-CAA8CD78ED41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C70770-A7D4-D1BA-618C-E7C4E5567B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058000"/>
            <a:ext cx="3600000" cy="4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910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BF5EE9-054B-49CF-C714-3B4EF9E4C64F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70DA7D-2DD8-A57A-3FF5-CAA8CD78ED41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2" name="Content Placeholder 12">
            <a:extLst>
              <a:ext uri="{FF2B5EF4-FFF2-40B4-BE49-F238E27FC236}">
                <a16:creationId xmlns:a16="http://schemas.microsoft.com/office/drawing/2014/main" id="{6E8A037B-28D4-2C1F-5B33-FF59586CAEF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16388" y="2097091"/>
            <a:ext cx="7632704" cy="4103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Courier New" panose="02070309020205020404" pitchFamily="49" charset="0"/>
              <a:buNone/>
              <a:defRPr sz="2000"/>
            </a:lvl1pPr>
          </a:lstStyle>
          <a:p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  <a:p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 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Donec </a:t>
            </a:r>
            <a:r>
              <a:rPr lang="en-GB" noProof="0" dirty="0" err="1"/>
              <a:t>rutrum</a:t>
            </a:r>
            <a:r>
              <a:rPr lang="en-GB" noProof="0" dirty="0"/>
              <a:t> </a:t>
            </a:r>
            <a:r>
              <a:rPr lang="en-GB" noProof="0" dirty="0" err="1"/>
              <a:t>congue</a:t>
            </a:r>
            <a:r>
              <a:rPr lang="en-GB" noProof="0" dirty="0"/>
              <a:t> </a:t>
            </a:r>
            <a:r>
              <a:rPr lang="en-GB" noProof="0" dirty="0" err="1"/>
              <a:t>leo</a:t>
            </a:r>
            <a:r>
              <a:rPr lang="en-GB" noProof="0" dirty="0"/>
              <a:t>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malesuada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 err="1"/>
              <a:t>Curabitur</a:t>
            </a:r>
            <a:r>
              <a:rPr lang="en-GB" noProof="0" dirty="0"/>
              <a:t> </a:t>
            </a:r>
            <a:r>
              <a:rPr lang="en-GB" noProof="0" dirty="0" err="1"/>
              <a:t>aliquet</a:t>
            </a:r>
            <a:r>
              <a:rPr lang="en-GB" noProof="0" dirty="0"/>
              <a:t> </a:t>
            </a:r>
            <a:r>
              <a:rPr lang="en-GB" noProof="0" dirty="0" err="1"/>
              <a:t>quam</a:t>
            </a:r>
            <a:r>
              <a:rPr lang="en-GB" noProof="0" dirty="0"/>
              <a:t> id dui </a:t>
            </a:r>
            <a:r>
              <a:rPr lang="en-GB" noProof="0" dirty="0" err="1"/>
              <a:t>posuere</a:t>
            </a:r>
            <a:r>
              <a:rPr lang="en-GB" noProof="0" dirty="0"/>
              <a:t> </a:t>
            </a:r>
            <a:r>
              <a:rPr lang="en-GB" noProof="0" dirty="0" err="1"/>
              <a:t>blandit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E3FC13-03B6-358E-E782-F6A3EE198D68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209388-7EBC-1CC2-7163-BD78303D2F1A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D033EFB-144E-A93F-FCD1-30A14C27E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D54534E-A519-DF8C-8F47-655A02409E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2058000"/>
            <a:ext cx="3600000" cy="4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548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84E54A-D965-FC50-802E-562CE671CB7A}"/>
              </a:ext>
            </a:extLst>
          </p:cNvPr>
          <p:cNvSpPr/>
          <p:nvPr userDrawn="1"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41325"/>
            <a:ext cx="8891914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9497C5-5C94-8C43-959D-C5FE7F60E92D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DE0E92-4155-274E-B8D3-6224F5791510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92C575-DA7D-953C-CA15-BC6E245458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86641" y="207065"/>
            <a:ext cx="2048330" cy="131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057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180687-9ED9-514C-9D5C-4D3E75055068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5A67C6D-451D-6C40-B015-49D120732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7245EE-BB3A-034C-BE06-055376C80D0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551B1C-217B-4F4B-81FF-529B758036DF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45582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EE9A4EF-A011-1744-9932-D74E1968F6E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441325"/>
            <a:ext cx="5437188" cy="57594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itle 10">
            <a:extLst>
              <a:ext uri="{FF2B5EF4-FFF2-40B4-BE49-F238E27FC236}">
                <a16:creationId xmlns:a16="http://schemas.microsoft.com/office/drawing/2014/main" id="{091C71F5-B0A7-8745-8F8B-E636D57FA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465E4D-8ADE-2143-908C-7C2920965AC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76478F-F1E2-AD47-BAC6-395C98E2FF59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AD4010-0096-6B46-B74C-E77670FCDEA8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3680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16388" y="2097089"/>
            <a:ext cx="7632703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3368799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2391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0" y="2097089"/>
            <a:ext cx="5437191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5437187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  <a:p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 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458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75613" y="2097089"/>
            <a:ext cx="3673478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7200900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  <a:p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 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Donec </a:t>
            </a:r>
            <a:r>
              <a:rPr lang="en-GB" noProof="0" dirty="0" err="1"/>
              <a:t>rutrum</a:t>
            </a:r>
            <a:r>
              <a:rPr lang="en-GB" noProof="0" dirty="0"/>
              <a:t> </a:t>
            </a:r>
            <a:r>
              <a:rPr lang="en-GB" noProof="0" dirty="0" err="1"/>
              <a:t>congue</a:t>
            </a:r>
            <a:r>
              <a:rPr lang="en-GB" noProof="0" dirty="0"/>
              <a:t> </a:t>
            </a:r>
            <a:r>
              <a:rPr lang="en-GB" noProof="0" dirty="0" err="1"/>
              <a:t>leo</a:t>
            </a:r>
            <a:r>
              <a:rPr lang="en-GB" noProof="0" dirty="0"/>
              <a:t>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malesuada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 err="1"/>
              <a:t>Curabitur</a:t>
            </a:r>
            <a:r>
              <a:rPr lang="en-GB" noProof="0" dirty="0"/>
              <a:t> </a:t>
            </a:r>
            <a:r>
              <a:rPr lang="en-GB" noProof="0" dirty="0" err="1"/>
              <a:t>aliquet</a:t>
            </a:r>
            <a:r>
              <a:rPr lang="en-GB" noProof="0" dirty="0"/>
              <a:t> </a:t>
            </a:r>
            <a:r>
              <a:rPr lang="en-GB" noProof="0" dirty="0" err="1"/>
              <a:t>quam</a:t>
            </a:r>
            <a:r>
              <a:rPr lang="en-GB" noProof="0" dirty="0"/>
              <a:t> id dui </a:t>
            </a:r>
            <a:r>
              <a:rPr lang="en-GB" noProof="0" dirty="0" err="1"/>
              <a:t>posuere</a:t>
            </a:r>
            <a:r>
              <a:rPr lang="en-GB" noProof="0" dirty="0"/>
              <a:t> </a:t>
            </a:r>
            <a:r>
              <a:rPr lang="en-GB" noProof="0" dirty="0" err="1"/>
              <a:t>blandit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1938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6390" y="441326"/>
            <a:ext cx="7632692" cy="122396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907" y="2097090"/>
            <a:ext cx="11306175" cy="40798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2911C2-CB14-73B1-B98D-60E41E95A97B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rcRect/>
          <a:stretch/>
        </p:blipFill>
        <p:spPr>
          <a:xfrm>
            <a:off x="251232" y="207065"/>
            <a:ext cx="2048330" cy="131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483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73" r:id="rId2"/>
    <p:sldLayoutId id="2147483702" r:id="rId3"/>
    <p:sldLayoutId id="2147483694" r:id="rId4"/>
    <p:sldLayoutId id="2147483665" r:id="rId5"/>
    <p:sldLayoutId id="2147483667" r:id="rId6"/>
    <p:sldLayoutId id="2147483698" r:id="rId7"/>
    <p:sldLayoutId id="2147483699" r:id="rId8"/>
    <p:sldLayoutId id="2147483700" r:id="rId9"/>
    <p:sldLayoutId id="2147483696" r:id="rId10"/>
    <p:sldLayoutId id="2147483697" r:id="rId11"/>
    <p:sldLayoutId id="2147483674" r:id="rId12"/>
    <p:sldLayoutId id="2147483692" r:id="rId13"/>
    <p:sldLayoutId id="214748370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>
          <p15:clr>
            <a:srgbClr val="F26B43"/>
          </p15:clr>
        </p15:guide>
        <p15:guide id="2" pos="2593">
          <p15:clr>
            <a:srgbClr val="F26B43"/>
          </p15:clr>
        </p15:guide>
        <p15:guide id="3" pos="2865">
          <p15:clr>
            <a:srgbClr val="F26B43"/>
          </p15:clr>
        </p15:guide>
        <p15:guide id="4" pos="3704">
          <p15:clr>
            <a:srgbClr val="F26B43"/>
          </p15:clr>
        </p15:guide>
        <p15:guide id="5" pos="3976">
          <p15:clr>
            <a:srgbClr val="F26B43"/>
          </p15:clr>
        </p15:guide>
        <p15:guide id="6" pos="4815">
          <p15:clr>
            <a:srgbClr val="F26B43"/>
          </p15:clr>
        </p15:guide>
        <p15:guide id="7" pos="5087">
          <p15:clr>
            <a:srgbClr val="F26B43"/>
          </p15:clr>
        </p15:guide>
        <p15:guide id="8" pos="7401">
          <p15:clr>
            <a:srgbClr val="F26B43"/>
          </p15:clr>
        </p15:guide>
        <p15:guide id="9" orient="horz" pos="278">
          <p15:clr>
            <a:srgbClr val="F26B43"/>
          </p15:clr>
        </p15:guide>
        <p15:guide id="10" orient="horz" pos="1049">
          <p15:clr>
            <a:srgbClr val="F26B43"/>
          </p15:clr>
        </p15:guide>
        <p15:guide id="11" orient="horz" pos="1321">
          <p15:clr>
            <a:srgbClr val="F26B43"/>
          </p15:clr>
        </p15:guide>
        <p15:guide id="12" orient="horz" pos="3906">
          <p15:clr>
            <a:srgbClr val="F26B43"/>
          </p15:clr>
        </p15:guide>
        <p15:guide id="13" orient="horz" pos="4178">
          <p15:clr>
            <a:srgbClr val="F26B43"/>
          </p15:clr>
        </p15:guide>
        <p15:guide id="14" orient="horz" pos="404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4D35D-9FB0-95A3-17CD-1754C0D7C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674" y="1720269"/>
            <a:ext cx="7357341" cy="4296397"/>
          </a:xfrm>
        </p:spPr>
        <p:txBody>
          <a:bodyPr anchor="ctr" anchorCtr="0">
            <a:normAutofit/>
          </a:bodyPr>
          <a:lstStyle/>
          <a:p>
            <a:r>
              <a:rPr lang="en-US" sz="5400" noProof="0" dirty="0">
                <a:solidFill>
                  <a:schemeClr val="accent1"/>
                </a:solidFill>
              </a:rPr>
              <a:t>Closing remarks</a:t>
            </a:r>
            <a:endParaRPr lang="en-GB" sz="5400" dirty="0">
              <a:solidFill>
                <a:schemeClr val="accent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289A9C-59C8-D96C-FF8D-6EF6BF55A5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16671" y="919016"/>
            <a:ext cx="7357344" cy="385199"/>
          </a:xfrm>
        </p:spPr>
        <p:txBody>
          <a:bodyPr/>
          <a:lstStyle/>
          <a:p>
            <a:r>
              <a:rPr lang="en-US" dirty="0"/>
              <a:t>Antons </a:t>
            </a:r>
            <a:r>
              <a:rPr lang="en-US" dirty="0" err="1"/>
              <a:t>Mozalevskis</a:t>
            </a:r>
            <a:r>
              <a:rPr lang="en-US" dirty="0"/>
              <a:t>, World Health Organization</a:t>
            </a:r>
            <a:endParaRPr lang="en-GB" dirty="0"/>
          </a:p>
        </p:txBody>
      </p:sp>
      <p:pic>
        <p:nvPicPr>
          <p:cNvPr id="5" name="Picture Placeholder 5" descr="A qr code on a green background&#10;&#10;Description automatically generated">
            <a:extLst>
              <a:ext uri="{FF2B5EF4-FFF2-40B4-BE49-F238E27FC236}">
                <a16:creationId xmlns:a16="http://schemas.microsoft.com/office/drawing/2014/main" id="{0A4F7FB0-8640-1CB8-A0BA-E6E1CDD2A1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90" t="36178" r="24960" b="14104"/>
          <a:stretch/>
        </p:blipFill>
        <p:spPr>
          <a:xfrm>
            <a:off x="10255395" y="4955428"/>
            <a:ext cx="1639145" cy="1618796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4EE1C7D5-7364-C7BE-7F54-D372D179CA8B}"/>
              </a:ext>
            </a:extLst>
          </p:cNvPr>
          <p:cNvSpPr txBox="1">
            <a:spLocks/>
          </p:cNvSpPr>
          <p:nvPr/>
        </p:nvSpPr>
        <p:spPr>
          <a:xfrm>
            <a:off x="10255394" y="4241108"/>
            <a:ext cx="1639145" cy="71432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>
                <a:solidFill>
                  <a:schemeClr val="accent2"/>
                </a:solidFill>
              </a:rPr>
              <a:t>Stay Connected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7FBC518-0BCC-958A-6C9F-E0A449BE7907}"/>
              </a:ext>
            </a:extLst>
          </p:cNvPr>
          <p:cNvSpPr txBox="1">
            <a:spLocks/>
          </p:cNvSpPr>
          <p:nvPr/>
        </p:nvSpPr>
        <p:spPr>
          <a:xfrm>
            <a:off x="4116391" y="1468775"/>
            <a:ext cx="7230485" cy="43379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i="0" kern="1200">
                <a:solidFill>
                  <a:schemeClr val="accent1"/>
                </a:solidFill>
                <a:latin typeface="+mj-lt"/>
                <a:ea typeface="IAS Ribbon Sans Bold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2"/>
                </a:solidFill>
              </a:rPr>
              <a:t>Resilience in a time of </a:t>
            </a:r>
            <a:r>
              <a:rPr lang="en-US" dirty="0" err="1">
                <a:solidFill>
                  <a:schemeClr val="tx2"/>
                </a:solidFill>
              </a:rPr>
              <a:t>polycrises</a:t>
            </a:r>
            <a:r>
              <a:rPr lang="en-US" dirty="0">
                <a:solidFill>
                  <a:schemeClr val="tx2"/>
                </a:solidFill>
              </a:rPr>
              <a:t>: How HIV programs are adapting to climate, humanitarian, political, and social crises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018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BC28C302-31AA-4F50-C8E3-3994385DE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451" y="857849"/>
            <a:ext cx="7632700" cy="752562"/>
          </a:xfrm>
        </p:spPr>
        <p:txBody>
          <a:bodyPr>
            <a:normAutofit/>
          </a:bodyPr>
          <a:lstStyle/>
          <a:p>
            <a:r>
              <a:rPr lang="en-US" dirty="0"/>
              <a:t>Thank you</a:t>
            </a:r>
          </a:p>
        </p:txBody>
      </p:sp>
      <p:pic>
        <p:nvPicPr>
          <p:cNvPr id="9" name="Google Shape;9;p1">
            <a:extLst>
              <a:ext uri="{FF2B5EF4-FFF2-40B4-BE49-F238E27FC236}">
                <a16:creationId xmlns:a16="http://schemas.microsoft.com/office/drawing/2014/main" id="{2634E598-876C-BC30-E1FE-993B473272D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22670" y="6372498"/>
            <a:ext cx="1806943" cy="505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>
            <a:extLst>
              <a:ext uri="{FF2B5EF4-FFF2-40B4-BE49-F238E27FC236}">
                <a16:creationId xmlns:a16="http://schemas.microsoft.com/office/drawing/2014/main" id="{8C5EC529-ADA2-40A7-D1BE-9A1F610453A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20854" b="21350"/>
          <a:stretch/>
        </p:blipFill>
        <p:spPr>
          <a:xfrm>
            <a:off x="11225972" y="6483246"/>
            <a:ext cx="791176" cy="223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phic 1">
            <a:extLst>
              <a:ext uri="{FF2B5EF4-FFF2-40B4-BE49-F238E27FC236}">
                <a16:creationId xmlns:a16="http://schemas.microsoft.com/office/drawing/2014/main" id="{7E0321D3-3A90-1514-699E-BA21387694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64319" y="3980279"/>
            <a:ext cx="3369571" cy="914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19BD05-3779-B0C1-AC74-55ADF929F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203" t="-12587" r="-9276" b="-10940"/>
          <a:stretch/>
        </p:blipFill>
        <p:spPr>
          <a:xfrm>
            <a:off x="910728" y="2369281"/>
            <a:ext cx="1730658" cy="12801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8987C8-E349-7AE5-FC20-A3FD59B61E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8967" y="3888839"/>
            <a:ext cx="2410572" cy="1005840"/>
          </a:xfrm>
          <a:prstGeom prst="rect">
            <a:avLst/>
          </a:prstGeom>
        </p:spPr>
      </p:pic>
      <p:pic>
        <p:nvPicPr>
          <p:cNvPr id="5" name="Picture 4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C305DD77-7CE0-B5E1-E384-1B4120FA75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74541" y="2506441"/>
            <a:ext cx="4257444" cy="1005840"/>
          </a:xfrm>
          <a:prstGeom prst="rect">
            <a:avLst/>
          </a:prstGeom>
        </p:spPr>
      </p:pic>
      <p:pic>
        <p:nvPicPr>
          <p:cNvPr id="11" name="Picture 10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CDADF39E-48B2-278A-30A0-D5F64A5F03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18822" y="2506441"/>
            <a:ext cx="2774733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98665"/>
      </p:ext>
    </p:extLst>
  </p:cSld>
  <p:clrMapOvr>
    <a:masterClrMapping/>
  </p:clrMapOvr>
</p:sld>
</file>

<file path=ppt/theme/theme1.xml><?xml version="1.0" encoding="utf-8"?>
<a:theme xmlns:a="http://schemas.openxmlformats.org/drawingml/2006/main" name="IAS2023">
  <a:themeElements>
    <a:clrScheme name="AIDS 2024">
      <a:dk1>
        <a:srgbClr val="000000"/>
      </a:dk1>
      <a:lt1>
        <a:srgbClr val="FFFFFF"/>
      </a:lt1>
      <a:dk2>
        <a:srgbClr val="E0001B"/>
      </a:dk2>
      <a:lt2>
        <a:srgbClr val="FFFFFF"/>
      </a:lt2>
      <a:accent1>
        <a:srgbClr val="2C90CF"/>
      </a:accent1>
      <a:accent2>
        <a:srgbClr val="F9B300"/>
      </a:accent2>
      <a:accent3>
        <a:srgbClr val="E0001B"/>
      </a:accent3>
      <a:accent4>
        <a:srgbClr val="8A3FFC"/>
      </a:accent4>
      <a:accent5>
        <a:srgbClr val="08BDBA"/>
      </a:accent5>
      <a:accent6>
        <a:srgbClr val="FF8D00"/>
      </a:accent6>
      <a:hlink>
        <a:srgbClr val="E0001B"/>
      </a:hlink>
      <a:folHlink>
        <a:srgbClr val="E0001B"/>
      </a:folHlink>
    </a:clrScheme>
    <a:fontScheme name="IAS Verdana">
      <a:majorFont>
        <a:latin typeface="Verdana Bold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wrap="square" lIns="288000" tIns="288000" rIns="288000" bIns="288000" rtlCol="0" anchor="t"/>
      <a:lstStyle>
        <a:defPPr algn="l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4" id="{C0E6AB67-CD9B-A246-B6CE-F81BDAD84354}" vid="{5D216F09-CBF6-154B-A948-A440F68D81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7E93A5ADF3644A8C806F222336F06E" ma:contentTypeVersion="21" ma:contentTypeDescription="Create a new document." ma:contentTypeScope="" ma:versionID="2da853533a8145ce2fc023ee735cc788">
  <xsd:schema xmlns:xsd="http://www.w3.org/2001/XMLSchema" xmlns:xs="http://www.w3.org/2001/XMLSchema" xmlns:p="http://schemas.microsoft.com/office/2006/metadata/properties" xmlns:ns1="http://schemas.microsoft.com/sharepoint/v3" xmlns:ns2="d0061474-bead-42c2-8024-4c6c5e2c71fe" xmlns:ns3="6730796f-a597-4ef5-b1dc-f445f3297e3b" targetNamespace="http://schemas.microsoft.com/office/2006/metadata/properties" ma:root="true" ma:fieldsID="a1dce12aaa6d11d481baac4bb2dcf112" ns1:_="" ns2:_="" ns3:_="">
    <xsd:import namespace="http://schemas.microsoft.com/sharepoint/v3"/>
    <xsd:import namespace="d0061474-bead-42c2-8024-4c6c5e2c71fe"/>
    <xsd:import namespace="6730796f-a597-4ef5-b1dc-f445f3297e3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1:_ip_UnifiedCompliancePolicyProperties" minOccurs="0"/>
                <xsd:element ref="ns1:_ip_UnifiedCompliancePolicyUIAction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Open_x0020_with_x0020_Seclor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061474-bead-42c2-8024-4c6c5e2c71f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0c071807-aa7e-4661-a2e6-f95c2e1ef04d}" ma:internalName="TaxCatchAll" ma:showField="CatchAllData" ma:web="d0061474-bead-42c2-8024-4c6c5e2c71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30796f-a597-4ef5-b1dc-f445f3297e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a955067c-4844-4e4f-970b-73b17f1117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Open_x0020_with_x0020_Seclore" ma:index="28" nillable="true" ma:displayName="Open with Seclore" ma:hidden="true" ma:internalName="Open_x0020_with_x0020_Seclor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0061474-bead-42c2-8024-4c6c5e2c71fe" xsi:nil="true"/>
    <lcf76f155ced4ddcb4097134ff3c332f xmlns="6730796f-a597-4ef5-b1dc-f445f3297e3b">
      <Terms xmlns="http://schemas.microsoft.com/office/infopath/2007/PartnerControls"/>
    </lcf76f155ced4ddcb4097134ff3c332f>
    <Open_x0020_with_x0020_Seclore xmlns="6730796f-a597-4ef5-b1dc-f445f3297e3b" xsi:nil="true"/>
    <SharedWithUsers xmlns="d0061474-bead-42c2-8024-4c6c5e2c71fe">
      <UserInfo>
        <DisplayName>Marty Jarrell</DisplayName>
        <AccountId>4853</AccountId>
        <AccountType/>
      </UserInfo>
      <UserInfo>
        <DisplayName>Kenisha Jefferson</DisplayName>
        <AccountId>999</AccountId>
        <AccountType/>
      </UserInfo>
      <UserInfo>
        <DisplayName>Jill Vitick</DisplayName>
        <AccountId>454</AccountId>
        <AccountType/>
      </UserInfo>
      <UserInfo>
        <DisplayName>Giuliana Morales</DisplayName>
        <AccountId>9945</AccountId>
        <AccountType/>
      </UserInfo>
      <UserInfo>
        <DisplayName>Danielle Darrow de Mora</DisplayName>
        <AccountId>30</AccountId>
        <AccountType/>
      </UserInfo>
    </SharedWithUsers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7BCBBFC-993B-42B3-BBE4-BF146DFBEC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82F2DC-D31C-4C29-A1B2-1809CC6284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0061474-bead-42c2-8024-4c6c5e2c71fe"/>
    <ds:schemaRef ds:uri="6730796f-a597-4ef5-b1dc-f445f3297e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D5E483F-4F4A-4637-8AF7-0FE23069C898}">
  <ds:schemaRefs>
    <ds:schemaRef ds:uri="http://purl.org/dc/dcmitype/"/>
    <ds:schemaRef ds:uri="http://schemas.microsoft.com/office/2006/documentManagement/types"/>
    <ds:schemaRef ds:uri="http://purl.org/dc/terms/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6730796f-a597-4ef5-b1dc-f445f3297e3b"/>
    <ds:schemaRef ds:uri="d0061474-bead-42c2-8024-4c6c5e2c71fe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AIDS-2024-Speaker-template_Verdana</Template>
  <TotalTime>675</TotalTime>
  <Words>34</Words>
  <Application>Microsoft Office PowerPoint</Application>
  <PresentationFormat>Widescreen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Courier New</vt:lpstr>
      <vt:lpstr>IAS Ribbon Sans Bold</vt:lpstr>
      <vt:lpstr>IAS Ribbon Sans Regular</vt:lpstr>
      <vt:lpstr>Verdana</vt:lpstr>
      <vt:lpstr>Verdana Bold</vt:lpstr>
      <vt:lpstr>IAS2023</vt:lpstr>
      <vt:lpstr>Closing remarks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words we use matter in the response to HIV</dc:title>
  <dc:creator>Kenisha Jefferson</dc:creator>
  <cp:lastModifiedBy>Preview 2 Rack 2</cp:lastModifiedBy>
  <cp:revision>14</cp:revision>
  <dcterms:created xsi:type="dcterms:W3CDTF">2024-04-11T15:40:26Z</dcterms:created>
  <dcterms:modified xsi:type="dcterms:W3CDTF">2024-07-22T12:53:38Z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0x010100BF7E93A5ADF3644A8C806F222336F06E</vt:lpwstr>
  </property>
</Properties>
</file>