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trictFirstAndLastChars="0" autoCompressPictures="0">
  <p:sldMasterIdLst>
    <p:sldMasterId id="2147483680" r:id="rId4"/>
  </p:sldMasterIdLst>
  <p:notesMasterIdLst>
    <p:notesMasterId r:id="rId18"/>
  </p:notesMasterIdLst>
  <p:sldIdLst>
    <p:sldId id="266" r:id="rId5"/>
    <p:sldId id="283" r:id="rId6"/>
    <p:sldId id="284" r:id="rId7"/>
    <p:sldId id="286" r:id="rId8"/>
    <p:sldId id="287" r:id="rId9"/>
    <p:sldId id="288" r:id="rId10"/>
    <p:sldId id="289" r:id="rId11"/>
    <p:sldId id="290" r:id="rId12"/>
    <p:sldId id="293" r:id="rId13"/>
    <p:sldId id="294" r:id="rId14"/>
    <p:sldId id="295" r:id="rId15"/>
    <p:sldId id="292" r:id="rId16"/>
    <p:sldId id="28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77"/>
    <p:restoredTop sz="80441" autoAdjust="0"/>
  </p:normalViewPr>
  <p:slideViewPr>
    <p:cSldViewPr snapToGrid="0" snapToObjects="1">
      <p:cViewPr varScale="1">
        <p:scale>
          <a:sx n="96" d="100"/>
          <a:sy n="96" d="100"/>
        </p:scale>
        <p:origin x="1400" y="1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7EB7B0E-AEE9-F048-9848-B5D93AE6862F}" type="doc">
      <dgm:prSet loTypeId="urn:microsoft.com/office/officeart/2005/8/layout/vList5" loCatId="" qsTypeId="urn:microsoft.com/office/officeart/2005/8/quickstyle/simple1" qsCatId="simple" csTypeId="urn:microsoft.com/office/officeart/2005/8/colors/colorful1" csCatId="colorful" phldr="1"/>
      <dgm:spPr/>
      <dgm:t>
        <a:bodyPr/>
        <a:lstStyle/>
        <a:p>
          <a:endParaRPr lang="en-GB"/>
        </a:p>
      </dgm:t>
    </dgm:pt>
    <dgm:pt modelId="{37398BF9-6DE0-7548-A517-140F0439B536}">
      <dgm:prSet phldrT="[Text]" custT="1"/>
      <dgm:spPr/>
      <dgm:t>
        <a:bodyPr/>
        <a:lstStyle/>
        <a:p>
          <a:r>
            <a:rPr lang="en-GB" sz="4800" dirty="0"/>
            <a:t>1</a:t>
          </a:r>
        </a:p>
      </dgm:t>
    </dgm:pt>
    <dgm:pt modelId="{7B6EA020-263E-3C4D-A800-07027DD3EA76}" type="parTrans" cxnId="{DD46CA81-8319-E143-B672-D74C479B64F6}">
      <dgm:prSet/>
      <dgm:spPr/>
      <dgm:t>
        <a:bodyPr/>
        <a:lstStyle/>
        <a:p>
          <a:endParaRPr lang="en-GB"/>
        </a:p>
      </dgm:t>
    </dgm:pt>
    <dgm:pt modelId="{A30C6923-0250-0547-B282-1561750780C3}" type="sibTrans" cxnId="{DD46CA81-8319-E143-B672-D74C479B64F6}">
      <dgm:prSet/>
      <dgm:spPr/>
      <dgm:t>
        <a:bodyPr/>
        <a:lstStyle/>
        <a:p>
          <a:endParaRPr lang="en-GB"/>
        </a:p>
      </dgm:t>
    </dgm:pt>
    <dgm:pt modelId="{F9C6F78B-1820-6C41-84F3-9BD83A7043D8}">
      <dgm:prSet phldrT="[Text]" custT="1"/>
      <dgm:spPr/>
      <dgm:t>
        <a:bodyPr/>
        <a:lstStyle/>
        <a:p>
          <a:r>
            <a:rPr lang="en-GB" sz="1400" dirty="0"/>
            <a:t>Re-engagement in care</a:t>
          </a:r>
        </a:p>
      </dgm:t>
    </dgm:pt>
    <dgm:pt modelId="{A711AC00-6CB6-4348-966B-E19459A5F0F3}" type="parTrans" cxnId="{BEE41E73-4E23-D941-BCC8-2AE6FE99235C}">
      <dgm:prSet/>
      <dgm:spPr/>
      <dgm:t>
        <a:bodyPr/>
        <a:lstStyle/>
        <a:p>
          <a:endParaRPr lang="en-GB"/>
        </a:p>
      </dgm:t>
    </dgm:pt>
    <dgm:pt modelId="{5BFD3E9C-0D50-494E-8D2E-646940B1A3E2}" type="sibTrans" cxnId="{BEE41E73-4E23-D941-BCC8-2AE6FE99235C}">
      <dgm:prSet/>
      <dgm:spPr/>
      <dgm:t>
        <a:bodyPr/>
        <a:lstStyle/>
        <a:p>
          <a:endParaRPr lang="en-GB"/>
        </a:p>
      </dgm:t>
    </dgm:pt>
    <dgm:pt modelId="{0D250E45-F4D0-DD44-8424-1313BEC6404B}">
      <dgm:prSet phldrT="[Text]" custT="1"/>
      <dgm:spPr/>
      <dgm:t>
        <a:bodyPr/>
        <a:lstStyle/>
        <a:p>
          <a:r>
            <a:rPr lang="en-GB" sz="4800" dirty="0"/>
            <a:t>2</a:t>
          </a:r>
        </a:p>
      </dgm:t>
    </dgm:pt>
    <dgm:pt modelId="{800ED59E-D300-D749-97C5-10C7EDDE4547}" type="parTrans" cxnId="{1BF307A9-7D1A-F042-AB00-051480E6C0A5}">
      <dgm:prSet/>
      <dgm:spPr/>
      <dgm:t>
        <a:bodyPr/>
        <a:lstStyle/>
        <a:p>
          <a:endParaRPr lang="en-GB"/>
        </a:p>
      </dgm:t>
    </dgm:pt>
    <dgm:pt modelId="{7B3DFA14-2FFE-A04D-8AE1-EC482F9AA266}" type="sibTrans" cxnId="{1BF307A9-7D1A-F042-AB00-051480E6C0A5}">
      <dgm:prSet/>
      <dgm:spPr/>
      <dgm:t>
        <a:bodyPr/>
        <a:lstStyle/>
        <a:p>
          <a:endParaRPr lang="en-GB"/>
        </a:p>
      </dgm:t>
    </dgm:pt>
    <dgm:pt modelId="{C7B9E032-F8E8-2F44-8F46-2144895E1914}">
      <dgm:prSet phldrT="[Text]" custT="1"/>
      <dgm:spPr/>
      <dgm:t>
        <a:bodyPr/>
        <a:lstStyle/>
        <a:p>
          <a:r>
            <a:rPr lang="en-GB" sz="1400" dirty="0"/>
            <a:t>Differentiated ART initiation</a:t>
          </a:r>
        </a:p>
      </dgm:t>
    </dgm:pt>
    <dgm:pt modelId="{4CFCA7DE-8B97-3848-8D8C-53B5CD533C2B}" type="parTrans" cxnId="{02ADB6F0-96B2-0448-8F02-7094865012E6}">
      <dgm:prSet/>
      <dgm:spPr/>
      <dgm:t>
        <a:bodyPr/>
        <a:lstStyle/>
        <a:p>
          <a:endParaRPr lang="en-GB"/>
        </a:p>
      </dgm:t>
    </dgm:pt>
    <dgm:pt modelId="{5BD52DDB-3393-D14C-BF54-95800BF96DDC}" type="sibTrans" cxnId="{02ADB6F0-96B2-0448-8F02-7094865012E6}">
      <dgm:prSet/>
      <dgm:spPr/>
      <dgm:t>
        <a:bodyPr/>
        <a:lstStyle/>
        <a:p>
          <a:endParaRPr lang="en-GB"/>
        </a:p>
      </dgm:t>
    </dgm:pt>
    <dgm:pt modelId="{19E68668-4673-5247-8EB3-54C919B3851A}">
      <dgm:prSet phldrT="[Text]" custT="1"/>
      <dgm:spPr/>
      <dgm:t>
        <a:bodyPr/>
        <a:lstStyle/>
        <a:p>
          <a:r>
            <a:rPr lang="en-GB" sz="4800" dirty="0"/>
            <a:t>3</a:t>
          </a:r>
        </a:p>
      </dgm:t>
    </dgm:pt>
    <dgm:pt modelId="{94F11736-E1F9-DC46-B91B-CE5BA93B5117}" type="parTrans" cxnId="{5FBE8B1A-0148-1B47-9D2E-F2F3572684D6}">
      <dgm:prSet/>
      <dgm:spPr/>
      <dgm:t>
        <a:bodyPr/>
        <a:lstStyle/>
        <a:p>
          <a:endParaRPr lang="en-GB"/>
        </a:p>
      </dgm:t>
    </dgm:pt>
    <dgm:pt modelId="{9A2789F6-9B1A-C14C-9C00-50637B8B58C6}" type="sibTrans" cxnId="{5FBE8B1A-0148-1B47-9D2E-F2F3572684D6}">
      <dgm:prSet/>
      <dgm:spPr/>
      <dgm:t>
        <a:bodyPr/>
        <a:lstStyle/>
        <a:p>
          <a:endParaRPr lang="en-GB"/>
        </a:p>
      </dgm:t>
    </dgm:pt>
    <dgm:pt modelId="{DA17FE29-3BF9-714E-B0A4-7BC90C6B8565}">
      <dgm:prSet phldrT="[Text]" custT="1"/>
      <dgm:spPr/>
      <dgm:t>
        <a:bodyPr/>
        <a:lstStyle/>
        <a:p>
          <a:r>
            <a:rPr lang="en-GB" sz="1400" dirty="0"/>
            <a:t>Integration of other medical needs into DSD models for RoCs established on treatment SRH/HIV, DM and HPTN and mental health integration  ​</a:t>
          </a:r>
        </a:p>
      </dgm:t>
    </dgm:pt>
    <dgm:pt modelId="{B86F8470-A180-7149-8649-16E697702B79}" type="parTrans" cxnId="{5F47A376-A350-5A48-954C-4DEE7E7FA4EF}">
      <dgm:prSet/>
      <dgm:spPr/>
      <dgm:t>
        <a:bodyPr/>
        <a:lstStyle/>
        <a:p>
          <a:endParaRPr lang="en-GB"/>
        </a:p>
      </dgm:t>
    </dgm:pt>
    <dgm:pt modelId="{70F8F02F-833A-B04F-99E2-C17CDF350423}" type="sibTrans" cxnId="{5F47A376-A350-5A48-954C-4DEE7E7FA4EF}">
      <dgm:prSet/>
      <dgm:spPr/>
      <dgm:t>
        <a:bodyPr/>
        <a:lstStyle/>
        <a:p>
          <a:endParaRPr lang="en-GB"/>
        </a:p>
      </dgm:t>
    </dgm:pt>
    <dgm:pt modelId="{B01A7270-81D8-9A44-AFBC-CEDE93A99387}">
      <dgm:prSet custT="1"/>
      <dgm:spPr/>
      <dgm:t>
        <a:bodyPr/>
        <a:lstStyle/>
        <a:p>
          <a:r>
            <a:rPr lang="en-GB" sz="4800" dirty="0"/>
            <a:t>4</a:t>
          </a:r>
        </a:p>
      </dgm:t>
    </dgm:pt>
    <dgm:pt modelId="{48A0B353-EFEA-6144-AC94-229B03F3048D}" type="parTrans" cxnId="{C7C82222-C347-884C-B526-EF8E1F2529B8}">
      <dgm:prSet/>
      <dgm:spPr/>
      <dgm:t>
        <a:bodyPr/>
        <a:lstStyle/>
        <a:p>
          <a:endParaRPr lang="en-GB"/>
        </a:p>
      </dgm:t>
    </dgm:pt>
    <dgm:pt modelId="{FDE7AD7D-B94C-AF44-89DD-0474A0E244BE}" type="sibTrans" cxnId="{C7C82222-C347-884C-B526-EF8E1F2529B8}">
      <dgm:prSet/>
      <dgm:spPr/>
      <dgm:t>
        <a:bodyPr/>
        <a:lstStyle/>
        <a:p>
          <a:endParaRPr lang="en-GB"/>
        </a:p>
      </dgm:t>
    </dgm:pt>
    <dgm:pt modelId="{D633B468-1283-FF4D-B2F2-C117AD9C9AE3}">
      <dgm:prSet custT="1"/>
      <dgm:spPr/>
      <dgm:t>
        <a:bodyPr/>
        <a:lstStyle/>
        <a:p>
          <a:r>
            <a:rPr lang="en-GB" sz="1400" dirty="0"/>
            <a:t>Differentiated service delivery for advanced HIV​</a:t>
          </a:r>
        </a:p>
      </dgm:t>
    </dgm:pt>
    <dgm:pt modelId="{77FDBD9D-F309-F745-921E-EEE869481DC0}" type="parTrans" cxnId="{CE4A2E94-87B2-CC48-94D7-B7485F04BBFB}">
      <dgm:prSet/>
      <dgm:spPr/>
      <dgm:t>
        <a:bodyPr/>
        <a:lstStyle/>
        <a:p>
          <a:endParaRPr lang="en-GB"/>
        </a:p>
      </dgm:t>
    </dgm:pt>
    <dgm:pt modelId="{F87EEDEB-70AE-A441-9589-2307E46745C2}" type="sibTrans" cxnId="{CE4A2E94-87B2-CC48-94D7-B7485F04BBFB}">
      <dgm:prSet/>
      <dgm:spPr/>
      <dgm:t>
        <a:bodyPr/>
        <a:lstStyle/>
        <a:p>
          <a:endParaRPr lang="en-GB"/>
        </a:p>
      </dgm:t>
    </dgm:pt>
    <dgm:pt modelId="{481B10E9-9950-DD4D-AEAA-DA37AA600631}" type="pres">
      <dgm:prSet presAssocID="{D7EB7B0E-AEE9-F048-9848-B5D93AE6862F}" presName="Name0" presStyleCnt="0">
        <dgm:presLayoutVars>
          <dgm:dir/>
          <dgm:animLvl val="lvl"/>
          <dgm:resizeHandles val="exact"/>
        </dgm:presLayoutVars>
      </dgm:prSet>
      <dgm:spPr/>
    </dgm:pt>
    <dgm:pt modelId="{354755A8-5DCB-AE4C-B99F-03A5A77C2979}" type="pres">
      <dgm:prSet presAssocID="{37398BF9-6DE0-7548-A517-140F0439B536}" presName="linNode" presStyleCnt="0"/>
      <dgm:spPr/>
    </dgm:pt>
    <dgm:pt modelId="{9B8CAEC5-B3DB-2E4A-B0CA-4753A99BA8B5}" type="pres">
      <dgm:prSet presAssocID="{37398BF9-6DE0-7548-A517-140F0439B536}" presName="parentText" presStyleLbl="node1" presStyleIdx="0" presStyleCnt="4" custScaleX="49635">
        <dgm:presLayoutVars>
          <dgm:chMax val="1"/>
          <dgm:bulletEnabled val="1"/>
        </dgm:presLayoutVars>
      </dgm:prSet>
      <dgm:spPr/>
    </dgm:pt>
    <dgm:pt modelId="{88B98396-0E69-D147-89BB-846803D1B0D3}" type="pres">
      <dgm:prSet presAssocID="{37398BF9-6DE0-7548-A517-140F0439B536}" presName="descendantText" presStyleLbl="alignAccFollowNode1" presStyleIdx="0" presStyleCnt="4">
        <dgm:presLayoutVars>
          <dgm:bulletEnabled val="1"/>
        </dgm:presLayoutVars>
      </dgm:prSet>
      <dgm:spPr/>
    </dgm:pt>
    <dgm:pt modelId="{50A3D55B-0EEE-184F-995F-59B61C4E3DB0}" type="pres">
      <dgm:prSet presAssocID="{A30C6923-0250-0547-B282-1561750780C3}" presName="sp" presStyleCnt="0"/>
      <dgm:spPr/>
    </dgm:pt>
    <dgm:pt modelId="{D5BE8482-D6AE-C446-9F19-EB7E3D2182C6}" type="pres">
      <dgm:prSet presAssocID="{0D250E45-F4D0-DD44-8424-1313BEC6404B}" presName="linNode" presStyleCnt="0"/>
      <dgm:spPr/>
    </dgm:pt>
    <dgm:pt modelId="{A90C6DD0-EF2F-084C-88C7-778C10B06BC4}" type="pres">
      <dgm:prSet presAssocID="{0D250E45-F4D0-DD44-8424-1313BEC6404B}" presName="parentText" presStyleLbl="node1" presStyleIdx="1" presStyleCnt="4" custScaleX="49635">
        <dgm:presLayoutVars>
          <dgm:chMax val="1"/>
          <dgm:bulletEnabled val="1"/>
        </dgm:presLayoutVars>
      </dgm:prSet>
      <dgm:spPr/>
    </dgm:pt>
    <dgm:pt modelId="{51113DD5-D3F1-FC4E-923F-91BEDC06F212}" type="pres">
      <dgm:prSet presAssocID="{0D250E45-F4D0-DD44-8424-1313BEC6404B}" presName="descendantText" presStyleLbl="alignAccFollowNode1" presStyleIdx="1" presStyleCnt="4">
        <dgm:presLayoutVars>
          <dgm:bulletEnabled val="1"/>
        </dgm:presLayoutVars>
      </dgm:prSet>
      <dgm:spPr/>
    </dgm:pt>
    <dgm:pt modelId="{BD410F29-AC2C-B946-A619-CA0EC4440E72}" type="pres">
      <dgm:prSet presAssocID="{7B3DFA14-2FFE-A04D-8AE1-EC482F9AA266}" presName="sp" presStyleCnt="0"/>
      <dgm:spPr/>
    </dgm:pt>
    <dgm:pt modelId="{AF91CD53-FD84-7B41-A625-EA05CCE73BA9}" type="pres">
      <dgm:prSet presAssocID="{19E68668-4673-5247-8EB3-54C919B3851A}" presName="linNode" presStyleCnt="0"/>
      <dgm:spPr/>
    </dgm:pt>
    <dgm:pt modelId="{D475F7C5-9793-AF44-A37F-C101C7377C09}" type="pres">
      <dgm:prSet presAssocID="{19E68668-4673-5247-8EB3-54C919B3851A}" presName="parentText" presStyleLbl="node1" presStyleIdx="2" presStyleCnt="4" custScaleX="49635">
        <dgm:presLayoutVars>
          <dgm:chMax val="1"/>
          <dgm:bulletEnabled val="1"/>
        </dgm:presLayoutVars>
      </dgm:prSet>
      <dgm:spPr/>
    </dgm:pt>
    <dgm:pt modelId="{B72B1C02-65AA-9E4C-B92F-5B2B39B0C86D}" type="pres">
      <dgm:prSet presAssocID="{19E68668-4673-5247-8EB3-54C919B3851A}" presName="descendantText" presStyleLbl="alignAccFollowNode1" presStyleIdx="2" presStyleCnt="4">
        <dgm:presLayoutVars>
          <dgm:bulletEnabled val="1"/>
        </dgm:presLayoutVars>
      </dgm:prSet>
      <dgm:spPr/>
    </dgm:pt>
    <dgm:pt modelId="{5FCCFC22-F404-134F-B4ED-8060D94D09C5}" type="pres">
      <dgm:prSet presAssocID="{9A2789F6-9B1A-C14C-9C00-50637B8B58C6}" presName="sp" presStyleCnt="0"/>
      <dgm:spPr/>
    </dgm:pt>
    <dgm:pt modelId="{106B0B08-5F18-BA4E-B1F4-75CF6994507E}" type="pres">
      <dgm:prSet presAssocID="{B01A7270-81D8-9A44-AFBC-CEDE93A99387}" presName="linNode" presStyleCnt="0"/>
      <dgm:spPr/>
    </dgm:pt>
    <dgm:pt modelId="{DBE9B424-91B5-5E40-AF91-C598E7013393}" type="pres">
      <dgm:prSet presAssocID="{B01A7270-81D8-9A44-AFBC-CEDE93A99387}" presName="parentText" presStyleLbl="node1" presStyleIdx="3" presStyleCnt="4" custScaleX="49635">
        <dgm:presLayoutVars>
          <dgm:chMax val="1"/>
          <dgm:bulletEnabled val="1"/>
        </dgm:presLayoutVars>
      </dgm:prSet>
      <dgm:spPr/>
    </dgm:pt>
    <dgm:pt modelId="{3D92EDA3-8332-3F4C-A131-0D7C28559F55}" type="pres">
      <dgm:prSet presAssocID="{B01A7270-81D8-9A44-AFBC-CEDE93A99387}" presName="descendantText" presStyleLbl="alignAccFollowNode1" presStyleIdx="3" presStyleCnt="4">
        <dgm:presLayoutVars>
          <dgm:bulletEnabled val="1"/>
        </dgm:presLayoutVars>
      </dgm:prSet>
      <dgm:spPr/>
    </dgm:pt>
  </dgm:ptLst>
  <dgm:cxnLst>
    <dgm:cxn modelId="{9399CE00-DE0A-4142-A125-74436A4DC700}" type="presOf" srcId="{D633B468-1283-FF4D-B2F2-C117AD9C9AE3}" destId="{3D92EDA3-8332-3F4C-A131-0D7C28559F55}" srcOrd="0" destOrd="0" presId="urn:microsoft.com/office/officeart/2005/8/layout/vList5"/>
    <dgm:cxn modelId="{73D5E203-07CC-9F4E-BA2C-425BCD1847EB}" type="presOf" srcId="{19E68668-4673-5247-8EB3-54C919B3851A}" destId="{D475F7C5-9793-AF44-A37F-C101C7377C09}" srcOrd="0" destOrd="0" presId="urn:microsoft.com/office/officeart/2005/8/layout/vList5"/>
    <dgm:cxn modelId="{5FBE8B1A-0148-1B47-9D2E-F2F3572684D6}" srcId="{D7EB7B0E-AEE9-F048-9848-B5D93AE6862F}" destId="{19E68668-4673-5247-8EB3-54C919B3851A}" srcOrd="2" destOrd="0" parTransId="{94F11736-E1F9-DC46-B91B-CE5BA93B5117}" sibTransId="{9A2789F6-9B1A-C14C-9C00-50637B8B58C6}"/>
    <dgm:cxn modelId="{C7C82222-C347-884C-B526-EF8E1F2529B8}" srcId="{D7EB7B0E-AEE9-F048-9848-B5D93AE6862F}" destId="{B01A7270-81D8-9A44-AFBC-CEDE93A99387}" srcOrd="3" destOrd="0" parTransId="{48A0B353-EFEA-6144-AC94-229B03F3048D}" sibTransId="{FDE7AD7D-B94C-AF44-89DD-0474A0E244BE}"/>
    <dgm:cxn modelId="{8623BA62-AA39-444F-99C1-E92D93C89AA1}" type="presOf" srcId="{D7EB7B0E-AEE9-F048-9848-B5D93AE6862F}" destId="{481B10E9-9950-DD4D-AEAA-DA37AA600631}" srcOrd="0" destOrd="0" presId="urn:microsoft.com/office/officeart/2005/8/layout/vList5"/>
    <dgm:cxn modelId="{BEE41E73-4E23-D941-BCC8-2AE6FE99235C}" srcId="{37398BF9-6DE0-7548-A517-140F0439B536}" destId="{F9C6F78B-1820-6C41-84F3-9BD83A7043D8}" srcOrd="0" destOrd="0" parTransId="{A711AC00-6CB6-4348-966B-E19459A5F0F3}" sibTransId="{5BFD3E9C-0D50-494E-8D2E-646940B1A3E2}"/>
    <dgm:cxn modelId="{5F47A376-A350-5A48-954C-4DEE7E7FA4EF}" srcId="{19E68668-4673-5247-8EB3-54C919B3851A}" destId="{DA17FE29-3BF9-714E-B0A4-7BC90C6B8565}" srcOrd="0" destOrd="0" parTransId="{B86F8470-A180-7149-8649-16E697702B79}" sibTransId="{70F8F02F-833A-B04F-99E2-C17CDF350423}"/>
    <dgm:cxn modelId="{7BAA0E5A-F2C8-D742-85F2-2AA683113D6A}" type="presOf" srcId="{37398BF9-6DE0-7548-A517-140F0439B536}" destId="{9B8CAEC5-B3DB-2E4A-B0CA-4753A99BA8B5}" srcOrd="0" destOrd="0" presId="urn:microsoft.com/office/officeart/2005/8/layout/vList5"/>
    <dgm:cxn modelId="{DD46CA81-8319-E143-B672-D74C479B64F6}" srcId="{D7EB7B0E-AEE9-F048-9848-B5D93AE6862F}" destId="{37398BF9-6DE0-7548-A517-140F0439B536}" srcOrd="0" destOrd="0" parTransId="{7B6EA020-263E-3C4D-A800-07027DD3EA76}" sibTransId="{A30C6923-0250-0547-B282-1561750780C3}"/>
    <dgm:cxn modelId="{CE4A2E94-87B2-CC48-94D7-B7485F04BBFB}" srcId="{B01A7270-81D8-9A44-AFBC-CEDE93A99387}" destId="{D633B468-1283-FF4D-B2F2-C117AD9C9AE3}" srcOrd="0" destOrd="0" parTransId="{77FDBD9D-F309-F745-921E-EEE869481DC0}" sibTransId="{F87EEDEB-70AE-A441-9589-2307E46745C2}"/>
    <dgm:cxn modelId="{1BF307A9-7D1A-F042-AB00-051480E6C0A5}" srcId="{D7EB7B0E-AEE9-F048-9848-B5D93AE6862F}" destId="{0D250E45-F4D0-DD44-8424-1313BEC6404B}" srcOrd="1" destOrd="0" parTransId="{800ED59E-D300-D749-97C5-10C7EDDE4547}" sibTransId="{7B3DFA14-2FFE-A04D-8AE1-EC482F9AA266}"/>
    <dgm:cxn modelId="{0EAF0DE4-1A77-9447-ADBE-DDDBD085F512}" type="presOf" srcId="{0D250E45-F4D0-DD44-8424-1313BEC6404B}" destId="{A90C6DD0-EF2F-084C-88C7-778C10B06BC4}" srcOrd="0" destOrd="0" presId="urn:microsoft.com/office/officeart/2005/8/layout/vList5"/>
    <dgm:cxn modelId="{CB8B29E9-CA8C-0348-837F-40B107B6FB12}" type="presOf" srcId="{B01A7270-81D8-9A44-AFBC-CEDE93A99387}" destId="{DBE9B424-91B5-5E40-AF91-C598E7013393}" srcOrd="0" destOrd="0" presId="urn:microsoft.com/office/officeart/2005/8/layout/vList5"/>
    <dgm:cxn modelId="{02ADB6F0-96B2-0448-8F02-7094865012E6}" srcId="{0D250E45-F4D0-DD44-8424-1313BEC6404B}" destId="{C7B9E032-F8E8-2F44-8F46-2144895E1914}" srcOrd="0" destOrd="0" parTransId="{4CFCA7DE-8B97-3848-8D8C-53B5CD533C2B}" sibTransId="{5BD52DDB-3393-D14C-BF54-95800BF96DDC}"/>
    <dgm:cxn modelId="{3C4FF5F2-C06F-0F40-A04F-A47014C3BACA}" type="presOf" srcId="{F9C6F78B-1820-6C41-84F3-9BD83A7043D8}" destId="{88B98396-0E69-D147-89BB-846803D1B0D3}" srcOrd="0" destOrd="0" presId="urn:microsoft.com/office/officeart/2005/8/layout/vList5"/>
    <dgm:cxn modelId="{B75163F8-FDB4-6942-92E1-B77F7108374D}" type="presOf" srcId="{C7B9E032-F8E8-2F44-8F46-2144895E1914}" destId="{51113DD5-D3F1-FC4E-923F-91BEDC06F212}" srcOrd="0" destOrd="0" presId="urn:microsoft.com/office/officeart/2005/8/layout/vList5"/>
    <dgm:cxn modelId="{BBDD8FF8-AEAD-134C-8B94-289ECAB835BF}" type="presOf" srcId="{DA17FE29-3BF9-714E-B0A4-7BC90C6B8565}" destId="{B72B1C02-65AA-9E4C-B92F-5B2B39B0C86D}" srcOrd="0" destOrd="0" presId="urn:microsoft.com/office/officeart/2005/8/layout/vList5"/>
    <dgm:cxn modelId="{130E7126-AE3C-8245-BD79-34C3542AC5F5}" type="presParOf" srcId="{481B10E9-9950-DD4D-AEAA-DA37AA600631}" destId="{354755A8-5DCB-AE4C-B99F-03A5A77C2979}" srcOrd="0" destOrd="0" presId="urn:microsoft.com/office/officeart/2005/8/layout/vList5"/>
    <dgm:cxn modelId="{A9673AB7-DB7F-004D-879F-C1B69BD95F6D}" type="presParOf" srcId="{354755A8-5DCB-AE4C-B99F-03A5A77C2979}" destId="{9B8CAEC5-B3DB-2E4A-B0CA-4753A99BA8B5}" srcOrd="0" destOrd="0" presId="urn:microsoft.com/office/officeart/2005/8/layout/vList5"/>
    <dgm:cxn modelId="{097633A6-DFAD-2745-9950-57379B706562}" type="presParOf" srcId="{354755A8-5DCB-AE4C-B99F-03A5A77C2979}" destId="{88B98396-0E69-D147-89BB-846803D1B0D3}" srcOrd="1" destOrd="0" presId="urn:microsoft.com/office/officeart/2005/8/layout/vList5"/>
    <dgm:cxn modelId="{02169817-010E-3543-91E3-664A02CED2ED}" type="presParOf" srcId="{481B10E9-9950-DD4D-AEAA-DA37AA600631}" destId="{50A3D55B-0EEE-184F-995F-59B61C4E3DB0}" srcOrd="1" destOrd="0" presId="urn:microsoft.com/office/officeart/2005/8/layout/vList5"/>
    <dgm:cxn modelId="{F138F273-3A65-7349-9D65-75975D283133}" type="presParOf" srcId="{481B10E9-9950-DD4D-AEAA-DA37AA600631}" destId="{D5BE8482-D6AE-C446-9F19-EB7E3D2182C6}" srcOrd="2" destOrd="0" presId="urn:microsoft.com/office/officeart/2005/8/layout/vList5"/>
    <dgm:cxn modelId="{0B1DFDD5-0802-A747-B2EE-74A6E8129A28}" type="presParOf" srcId="{D5BE8482-D6AE-C446-9F19-EB7E3D2182C6}" destId="{A90C6DD0-EF2F-084C-88C7-778C10B06BC4}" srcOrd="0" destOrd="0" presId="urn:microsoft.com/office/officeart/2005/8/layout/vList5"/>
    <dgm:cxn modelId="{E064EA94-1F90-ED4D-8C3C-509B91F5795E}" type="presParOf" srcId="{D5BE8482-D6AE-C446-9F19-EB7E3D2182C6}" destId="{51113DD5-D3F1-FC4E-923F-91BEDC06F212}" srcOrd="1" destOrd="0" presId="urn:microsoft.com/office/officeart/2005/8/layout/vList5"/>
    <dgm:cxn modelId="{DF5FCA39-92C6-D044-B3E2-BC1A02F694D6}" type="presParOf" srcId="{481B10E9-9950-DD4D-AEAA-DA37AA600631}" destId="{BD410F29-AC2C-B946-A619-CA0EC4440E72}" srcOrd="3" destOrd="0" presId="urn:microsoft.com/office/officeart/2005/8/layout/vList5"/>
    <dgm:cxn modelId="{1F7A773C-2A62-0242-A32B-CBD4045A9EEC}" type="presParOf" srcId="{481B10E9-9950-DD4D-AEAA-DA37AA600631}" destId="{AF91CD53-FD84-7B41-A625-EA05CCE73BA9}" srcOrd="4" destOrd="0" presId="urn:microsoft.com/office/officeart/2005/8/layout/vList5"/>
    <dgm:cxn modelId="{D1630784-C786-724F-A874-C56F3D7265E2}" type="presParOf" srcId="{AF91CD53-FD84-7B41-A625-EA05CCE73BA9}" destId="{D475F7C5-9793-AF44-A37F-C101C7377C09}" srcOrd="0" destOrd="0" presId="urn:microsoft.com/office/officeart/2005/8/layout/vList5"/>
    <dgm:cxn modelId="{B93EAE3F-A268-574C-83D8-2F9597CE57EC}" type="presParOf" srcId="{AF91CD53-FD84-7B41-A625-EA05CCE73BA9}" destId="{B72B1C02-65AA-9E4C-B92F-5B2B39B0C86D}" srcOrd="1" destOrd="0" presId="urn:microsoft.com/office/officeart/2005/8/layout/vList5"/>
    <dgm:cxn modelId="{929A20D9-2D1D-8449-8EC3-BE1FB650F21D}" type="presParOf" srcId="{481B10E9-9950-DD4D-AEAA-DA37AA600631}" destId="{5FCCFC22-F404-134F-B4ED-8060D94D09C5}" srcOrd="5" destOrd="0" presId="urn:microsoft.com/office/officeart/2005/8/layout/vList5"/>
    <dgm:cxn modelId="{B28CDE84-79E7-BF42-B442-E14F1AE5C69B}" type="presParOf" srcId="{481B10E9-9950-DD4D-AEAA-DA37AA600631}" destId="{106B0B08-5F18-BA4E-B1F4-75CF6994507E}" srcOrd="6" destOrd="0" presId="urn:microsoft.com/office/officeart/2005/8/layout/vList5"/>
    <dgm:cxn modelId="{F9ED4518-05D5-9348-B3E4-BFBBE3488528}" type="presParOf" srcId="{106B0B08-5F18-BA4E-B1F4-75CF6994507E}" destId="{DBE9B424-91B5-5E40-AF91-C598E7013393}" srcOrd="0" destOrd="0" presId="urn:microsoft.com/office/officeart/2005/8/layout/vList5"/>
    <dgm:cxn modelId="{5638F2A2-BE73-324B-8F72-CCFE73A90CB6}" type="presParOf" srcId="{106B0B08-5F18-BA4E-B1F4-75CF6994507E}" destId="{3D92EDA3-8332-3F4C-A131-0D7C28559F5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EB7B0E-AEE9-F048-9848-B5D93AE6862F}" type="doc">
      <dgm:prSet loTypeId="urn:microsoft.com/office/officeart/2005/8/layout/vList5" loCatId="" qsTypeId="urn:microsoft.com/office/officeart/2005/8/quickstyle/simple1" qsCatId="simple" csTypeId="urn:microsoft.com/office/officeart/2005/8/colors/colorful1" csCatId="colorful" phldr="1"/>
      <dgm:spPr/>
      <dgm:t>
        <a:bodyPr/>
        <a:lstStyle/>
        <a:p>
          <a:endParaRPr lang="en-GB"/>
        </a:p>
      </dgm:t>
    </dgm:pt>
    <dgm:pt modelId="{37398BF9-6DE0-7548-A517-140F0439B536}">
      <dgm:prSet phldrT="[Text]"/>
      <dgm:spPr/>
      <dgm:t>
        <a:bodyPr/>
        <a:lstStyle/>
        <a:p>
          <a:r>
            <a:rPr lang="en-GB" dirty="0"/>
            <a:t>1</a:t>
          </a:r>
        </a:p>
      </dgm:t>
    </dgm:pt>
    <dgm:pt modelId="{7B6EA020-263E-3C4D-A800-07027DD3EA76}" type="parTrans" cxnId="{DD46CA81-8319-E143-B672-D74C479B64F6}">
      <dgm:prSet/>
      <dgm:spPr/>
      <dgm:t>
        <a:bodyPr/>
        <a:lstStyle/>
        <a:p>
          <a:endParaRPr lang="en-GB"/>
        </a:p>
      </dgm:t>
    </dgm:pt>
    <dgm:pt modelId="{A30C6923-0250-0547-B282-1561750780C3}" type="sibTrans" cxnId="{DD46CA81-8319-E143-B672-D74C479B64F6}">
      <dgm:prSet/>
      <dgm:spPr/>
      <dgm:t>
        <a:bodyPr/>
        <a:lstStyle/>
        <a:p>
          <a:endParaRPr lang="en-GB"/>
        </a:p>
      </dgm:t>
    </dgm:pt>
    <dgm:pt modelId="{0D250E45-F4D0-DD44-8424-1313BEC6404B}">
      <dgm:prSet phldrT="[Text]"/>
      <dgm:spPr/>
      <dgm:t>
        <a:bodyPr/>
        <a:lstStyle/>
        <a:p>
          <a:r>
            <a:rPr lang="en-GB" dirty="0"/>
            <a:t>2</a:t>
          </a:r>
        </a:p>
      </dgm:t>
    </dgm:pt>
    <dgm:pt modelId="{800ED59E-D300-D749-97C5-10C7EDDE4547}" type="parTrans" cxnId="{1BF307A9-7D1A-F042-AB00-051480E6C0A5}">
      <dgm:prSet/>
      <dgm:spPr/>
      <dgm:t>
        <a:bodyPr/>
        <a:lstStyle/>
        <a:p>
          <a:endParaRPr lang="en-GB"/>
        </a:p>
      </dgm:t>
    </dgm:pt>
    <dgm:pt modelId="{7B3DFA14-2FFE-A04D-8AE1-EC482F9AA266}" type="sibTrans" cxnId="{1BF307A9-7D1A-F042-AB00-051480E6C0A5}">
      <dgm:prSet/>
      <dgm:spPr/>
      <dgm:t>
        <a:bodyPr/>
        <a:lstStyle/>
        <a:p>
          <a:endParaRPr lang="en-GB"/>
        </a:p>
      </dgm:t>
    </dgm:pt>
    <dgm:pt modelId="{C7B9E032-F8E8-2F44-8F46-2144895E1914}">
      <dgm:prSet phldrT="[Text]" custT="1"/>
      <dgm:spPr/>
      <dgm:t>
        <a:bodyPr/>
        <a:lstStyle/>
        <a:p>
          <a:r>
            <a:rPr lang="en-GB" sz="1600" b="1" dirty="0"/>
            <a:t>Addressing Socio-economic determinants- </a:t>
          </a:r>
          <a:r>
            <a:rPr lang="en-GB" sz="1600" b="0" dirty="0"/>
            <a:t>Socio-economic barriers hinder care. Strategies like DREAMS reduce poverty and improve education</a:t>
          </a:r>
        </a:p>
      </dgm:t>
    </dgm:pt>
    <dgm:pt modelId="{4CFCA7DE-8B97-3848-8D8C-53B5CD533C2B}" type="parTrans" cxnId="{02ADB6F0-96B2-0448-8F02-7094865012E6}">
      <dgm:prSet/>
      <dgm:spPr/>
      <dgm:t>
        <a:bodyPr/>
        <a:lstStyle/>
        <a:p>
          <a:endParaRPr lang="en-GB"/>
        </a:p>
      </dgm:t>
    </dgm:pt>
    <dgm:pt modelId="{5BD52DDB-3393-D14C-BF54-95800BF96DDC}" type="sibTrans" cxnId="{02ADB6F0-96B2-0448-8F02-7094865012E6}">
      <dgm:prSet/>
      <dgm:spPr/>
      <dgm:t>
        <a:bodyPr/>
        <a:lstStyle/>
        <a:p>
          <a:endParaRPr lang="en-GB"/>
        </a:p>
      </dgm:t>
    </dgm:pt>
    <dgm:pt modelId="{19E68668-4673-5247-8EB3-54C919B3851A}">
      <dgm:prSet phldrT="[Text]"/>
      <dgm:spPr/>
      <dgm:t>
        <a:bodyPr/>
        <a:lstStyle/>
        <a:p>
          <a:r>
            <a:rPr lang="en-GB" dirty="0"/>
            <a:t>3</a:t>
          </a:r>
        </a:p>
      </dgm:t>
    </dgm:pt>
    <dgm:pt modelId="{94F11736-E1F9-DC46-B91B-CE5BA93B5117}" type="parTrans" cxnId="{5FBE8B1A-0148-1B47-9D2E-F2F3572684D6}">
      <dgm:prSet/>
      <dgm:spPr/>
      <dgm:t>
        <a:bodyPr/>
        <a:lstStyle/>
        <a:p>
          <a:endParaRPr lang="en-GB"/>
        </a:p>
      </dgm:t>
    </dgm:pt>
    <dgm:pt modelId="{9A2789F6-9B1A-C14C-9C00-50637B8B58C6}" type="sibTrans" cxnId="{5FBE8B1A-0148-1B47-9D2E-F2F3572684D6}">
      <dgm:prSet/>
      <dgm:spPr/>
      <dgm:t>
        <a:bodyPr/>
        <a:lstStyle/>
        <a:p>
          <a:endParaRPr lang="en-GB"/>
        </a:p>
      </dgm:t>
    </dgm:pt>
    <dgm:pt modelId="{DA17FE29-3BF9-714E-B0A4-7BC90C6B8565}">
      <dgm:prSet phldrT="[Text]" custT="1"/>
      <dgm:spPr/>
      <dgm:t>
        <a:bodyPr/>
        <a:lstStyle/>
        <a:p>
          <a:r>
            <a:rPr lang="en-GB" sz="1600" b="1" dirty="0"/>
            <a:t>Innovative Approaches- </a:t>
          </a:r>
          <a:r>
            <a:rPr lang="en-GB" sz="1600" dirty="0"/>
            <a:t>Technology bridges care gaps. Mobile apps, telemedicine and messaging enhance engagement and adherence</a:t>
          </a:r>
        </a:p>
      </dgm:t>
    </dgm:pt>
    <dgm:pt modelId="{B86F8470-A180-7149-8649-16E697702B79}" type="parTrans" cxnId="{5F47A376-A350-5A48-954C-4DEE7E7FA4EF}">
      <dgm:prSet/>
      <dgm:spPr/>
      <dgm:t>
        <a:bodyPr/>
        <a:lstStyle/>
        <a:p>
          <a:endParaRPr lang="en-GB"/>
        </a:p>
      </dgm:t>
    </dgm:pt>
    <dgm:pt modelId="{70F8F02F-833A-B04F-99E2-C17CDF350423}" type="sibTrans" cxnId="{5F47A376-A350-5A48-954C-4DEE7E7FA4EF}">
      <dgm:prSet/>
      <dgm:spPr/>
      <dgm:t>
        <a:bodyPr/>
        <a:lstStyle/>
        <a:p>
          <a:endParaRPr lang="en-GB"/>
        </a:p>
      </dgm:t>
    </dgm:pt>
    <dgm:pt modelId="{B01A7270-81D8-9A44-AFBC-CEDE93A99387}">
      <dgm:prSet/>
      <dgm:spPr/>
      <dgm:t>
        <a:bodyPr/>
        <a:lstStyle/>
        <a:p>
          <a:r>
            <a:rPr lang="en-GB" dirty="0"/>
            <a:t>4</a:t>
          </a:r>
        </a:p>
      </dgm:t>
    </dgm:pt>
    <dgm:pt modelId="{48A0B353-EFEA-6144-AC94-229B03F3048D}" type="parTrans" cxnId="{C7C82222-C347-884C-B526-EF8E1F2529B8}">
      <dgm:prSet/>
      <dgm:spPr/>
      <dgm:t>
        <a:bodyPr/>
        <a:lstStyle/>
        <a:p>
          <a:endParaRPr lang="en-GB"/>
        </a:p>
      </dgm:t>
    </dgm:pt>
    <dgm:pt modelId="{FDE7AD7D-B94C-AF44-89DD-0474A0E244BE}" type="sibTrans" cxnId="{C7C82222-C347-884C-B526-EF8E1F2529B8}">
      <dgm:prSet/>
      <dgm:spPr/>
      <dgm:t>
        <a:bodyPr/>
        <a:lstStyle/>
        <a:p>
          <a:endParaRPr lang="en-GB"/>
        </a:p>
      </dgm:t>
    </dgm:pt>
    <dgm:pt modelId="{D633B468-1283-FF4D-B2F2-C117AD9C9AE3}">
      <dgm:prSet custT="1"/>
      <dgm:spPr/>
      <dgm:t>
        <a:bodyPr/>
        <a:lstStyle/>
        <a:p>
          <a:r>
            <a:rPr lang="en-GB" sz="1600" b="1" dirty="0"/>
            <a:t>Strengthening Health Systems- </a:t>
          </a:r>
          <a:r>
            <a:rPr lang="en-GB" sz="1600" dirty="0"/>
            <a:t>Health system investment is crucial. Improves infrastructure, supply chain chains, and healthcare financing for better care access​</a:t>
          </a:r>
        </a:p>
      </dgm:t>
    </dgm:pt>
    <dgm:pt modelId="{77FDBD9D-F309-F745-921E-EEE869481DC0}" type="parTrans" cxnId="{CE4A2E94-87B2-CC48-94D7-B7485F04BBFB}">
      <dgm:prSet/>
      <dgm:spPr/>
      <dgm:t>
        <a:bodyPr/>
        <a:lstStyle/>
        <a:p>
          <a:endParaRPr lang="en-GB"/>
        </a:p>
      </dgm:t>
    </dgm:pt>
    <dgm:pt modelId="{F87EEDEB-70AE-A441-9589-2307E46745C2}" type="sibTrans" cxnId="{CE4A2E94-87B2-CC48-94D7-B7485F04BBFB}">
      <dgm:prSet/>
      <dgm:spPr/>
      <dgm:t>
        <a:bodyPr/>
        <a:lstStyle/>
        <a:p>
          <a:endParaRPr lang="en-GB"/>
        </a:p>
      </dgm:t>
    </dgm:pt>
    <dgm:pt modelId="{1A9B220C-B2D9-4897-BC2D-423FA68A0C5C}">
      <dgm:prSet phldrT="[Text]" custT="1"/>
      <dgm:spPr/>
      <dgm:t>
        <a:bodyPr/>
        <a:lstStyle/>
        <a:p>
          <a:r>
            <a:rPr lang="en-GB" sz="1600" b="1" dirty="0"/>
            <a:t>Community Engagement and Support- </a:t>
          </a:r>
          <a:r>
            <a:rPr lang="en-GB" sz="1600" dirty="0"/>
            <a:t>Involving PLHIV and communities boosts program effectiveness  </a:t>
          </a:r>
        </a:p>
      </dgm:t>
    </dgm:pt>
    <dgm:pt modelId="{B472ED72-C846-439B-B7C9-6CD782BEF97A}" type="parTrans" cxnId="{EE51EE2C-C72D-437F-97AA-01A0EE4E5C3C}">
      <dgm:prSet/>
      <dgm:spPr/>
      <dgm:t>
        <a:bodyPr/>
        <a:lstStyle/>
        <a:p>
          <a:endParaRPr lang="en-ZW"/>
        </a:p>
      </dgm:t>
    </dgm:pt>
    <dgm:pt modelId="{0409A0AE-D1B5-4882-AE14-28501F3FFEE0}" type="sibTrans" cxnId="{EE51EE2C-C72D-437F-97AA-01A0EE4E5C3C}">
      <dgm:prSet/>
      <dgm:spPr/>
      <dgm:t>
        <a:bodyPr/>
        <a:lstStyle/>
        <a:p>
          <a:endParaRPr lang="en-ZW"/>
        </a:p>
      </dgm:t>
    </dgm:pt>
    <dgm:pt modelId="{481B10E9-9950-DD4D-AEAA-DA37AA600631}" type="pres">
      <dgm:prSet presAssocID="{D7EB7B0E-AEE9-F048-9848-B5D93AE6862F}" presName="Name0" presStyleCnt="0">
        <dgm:presLayoutVars>
          <dgm:dir/>
          <dgm:animLvl val="lvl"/>
          <dgm:resizeHandles val="exact"/>
        </dgm:presLayoutVars>
      </dgm:prSet>
      <dgm:spPr/>
    </dgm:pt>
    <dgm:pt modelId="{354755A8-5DCB-AE4C-B99F-03A5A77C2979}" type="pres">
      <dgm:prSet presAssocID="{37398BF9-6DE0-7548-A517-140F0439B536}" presName="linNode" presStyleCnt="0"/>
      <dgm:spPr/>
    </dgm:pt>
    <dgm:pt modelId="{9B8CAEC5-B3DB-2E4A-B0CA-4753A99BA8B5}" type="pres">
      <dgm:prSet presAssocID="{37398BF9-6DE0-7548-A517-140F0439B536}" presName="parentText" presStyleLbl="node1" presStyleIdx="0" presStyleCnt="4" custScaleX="49635">
        <dgm:presLayoutVars>
          <dgm:chMax val="1"/>
          <dgm:bulletEnabled val="1"/>
        </dgm:presLayoutVars>
      </dgm:prSet>
      <dgm:spPr/>
    </dgm:pt>
    <dgm:pt modelId="{67EB1152-1EBD-4399-B1D7-B71C7E3677B4}" type="pres">
      <dgm:prSet presAssocID="{37398BF9-6DE0-7548-A517-140F0439B536}" presName="descendantText" presStyleLbl="alignAccFollowNode1" presStyleIdx="0" presStyleCnt="4">
        <dgm:presLayoutVars>
          <dgm:bulletEnabled val="1"/>
        </dgm:presLayoutVars>
      </dgm:prSet>
      <dgm:spPr/>
    </dgm:pt>
    <dgm:pt modelId="{50A3D55B-0EEE-184F-995F-59B61C4E3DB0}" type="pres">
      <dgm:prSet presAssocID="{A30C6923-0250-0547-B282-1561750780C3}" presName="sp" presStyleCnt="0"/>
      <dgm:spPr/>
    </dgm:pt>
    <dgm:pt modelId="{D5BE8482-D6AE-C446-9F19-EB7E3D2182C6}" type="pres">
      <dgm:prSet presAssocID="{0D250E45-F4D0-DD44-8424-1313BEC6404B}" presName="linNode" presStyleCnt="0"/>
      <dgm:spPr/>
    </dgm:pt>
    <dgm:pt modelId="{A90C6DD0-EF2F-084C-88C7-778C10B06BC4}" type="pres">
      <dgm:prSet presAssocID="{0D250E45-F4D0-DD44-8424-1313BEC6404B}" presName="parentText" presStyleLbl="node1" presStyleIdx="1" presStyleCnt="4" custScaleX="49635">
        <dgm:presLayoutVars>
          <dgm:chMax val="1"/>
          <dgm:bulletEnabled val="1"/>
        </dgm:presLayoutVars>
      </dgm:prSet>
      <dgm:spPr/>
    </dgm:pt>
    <dgm:pt modelId="{51113DD5-D3F1-FC4E-923F-91BEDC06F212}" type="pres">
      <dgm:prSet presAssocID="{0D250E45-F4D0-DD44-8424-1313BEC6404B}" presName="descendantText" presStyleLbl="alignAccFollowNode1" presStyleIdx="1" presStyleCnt="4">
        <dgm:presLayoutVars>
          <dgm:bulletEnabled val="1"/>
        </dgm:presLayoutVars>
      </dgm:prSet>
      <dgm:spPr/>
    </dgm:pt>
    <dgm:pt modelId="{BD410F29-AC2C-B946-A619-CA0EC4440E72}" type="pres">
      <dgm:prSet presAssocID="{7B3DFA14-2FFE-A04D-8AE1-EC482F9AA266}" presName="sp" presStyleCnt="0"/>
      <dgm:spPr/>
    </dgm:pt>
    <dgm:pt modelId="{AF91CD53-FD84-7B41-A625-EA05CCE73BA9}" type="pres">
      <dgm:prSet presAssocID="{19E68668-4673-5247-8EB3-54C919B3851A}" presName="linNode" presStyleCnt="0"/>
      <dgm:spPr/>
    </dgm:pt>
    <dgm:pt modelId="{D475F7C5-9793-AF44-A37F-C101C7377C09}" type="pres">
      <dgm:prSet presAssocID="{19E68668-4673-5247-8EB3-54C919B3851A}" presName="parentText" presStyleLbl="node1" presStyleIdx="2" presStyleCnt="4" custScaleX="49635">
        <dgm:presLayoutVars>
          <dgm:chMax val="1"/>
          <dgm:bulletEnabled val="1"/>
        </dgm:presLayoutVars>
      </dgm:prSet>
      <dgm:spPr/>
    </dgm:pt>
    <dgm:pt modelId="{B72B1C02-65AA-9E4C-B92F-5B2B39B0C86D}" type="pres">
      <dgm:prSet presAssocID="{19E68668-4673-5247-8EB3-54C919B3851A}" presName="descendantText" presStyleLbl="alignAccFollowNode1" presStyleIdx="2" presStyleCnt="4">
        <dgm:presLayoutVars>
          <dgm:bulletEnabled val="1"/>
        </dgm:presLayoutVars>
      </dgm:prSet>
      <dgm:spPr/>
    </dgm:pt>
    <dgm:pt modelId="{5FCCFC22-F404-134F-B4ED-8060D94D09C5}" type="pres">
      <dgm:prSet presAssocID="{9A2789F6-9B1A-C14C-9C00-50637B8B58C6}" presName="sp" presStyleCnt="0"/>
      <dgm:spPr/>
    </dgm:pt>
    <dgm:pt modelId="{106B0B08-5F18-BA4E-B1F4-75CF6994507E}" type="pres">
      <dgm:prSet presAssocID="{B01A7270-81D8-9A44-AFBC-CEDE93A99387}" presName="linNode" presStyleCnt="0"/>
      <dgm:spPr/>
    </dgm:pt>
    <dgm:pt modelId="{DBE9B424-91B5-5E40-AF91-C598E7013393}" type="pres">
      <dgm:prSet presAssocID="{B01A7270-81D8-9A44-AFBC-CEDE93A99387}" presName="parentText" presStyleLbl="node1" presStyleIdx="3" presStyleCnt="4" custScaleX="49635">
        <dgm:presLayoutVars>
          <dgm:chMax val="1"/>
          <dgm:bulletEnabled val="1"/>
        </dgm:presLayoutVars>
      </dgm:prSet>
      <dgm:spPr/>
    </dgm:pt>
    <dgm:pt modelId="{3D92EDA3-8332-3F4C-A131-0D7C28559F55}" type="pres">
      <dgm:prSet presAssocID="{B01A7270-81D8-9A44-AFBC-CEDE93A99387}" presName="descendantText" presStyleLbl="alignAccFollowNode1" presStyleIdx="3" presStyleCnt="4" custLinFactNeighborX="-1867" custLinFactNeighborY="-1150">
        <dgm:presLayoutVars>
          <dgm:bulletEnabled val="1"/>
        </dgm:presLayoutVars>
      </dgm:prSet>
      <dgm:spPr/>
    </dgm:pt>
  </dgm:ptLst>
  <dgm:cxnLst>
    <dgm:cxn modelId="{9399CE00-DE0A-4142-A125-74436A4DC700}" type="presOf" srcId="{D633B468-1283-FF4D-B2F2-C117AD9C9AE3}" destId="{3D92EDA3-8332-3F4C-A131-0D7C28559F55}" srcOrd="0" destOrd="0" presId="urn:microsoft.com/office/officeart/2005/8/layout/vList5"/>
    <dgm:cxn modelId="{73D5E203-07CC-9F4E-BA2C-425BCD1847EB}" type="presOf" srcId="{19E68668-4673-5247-8EB3-54C919B3851A}" destId="{D475F7C5-9793-AF44-A37F-C101C7377C09}" srcOrd="0" destOrd="0" presId="urn:microsoft.com/office/officeart/2005/8/layout/vList5"/>
    <dgm:cxn modelId="{5FBE8B1A-0148-1B47-9D2E-F2F3572684D6}" srcId="{D7EB7B0E-AEE9-F048-9848-B5D93AE6862F}" destId="{19E68668-4673-5247-8EB3-54C919B3851A}" srcOrd="2" destOrd="0" parTransId="{94F11736-E1F9-DC46-B91B-CE5BA93B5117}" sibTransId="{9A2789F6-9B1A-C14C-9C00-50637B8B58C6}"/>
    <dgm:cxn modelId="{C7C82222-C347-884C-B526-EF8E1F2529B8}" srcId="{D7EB7B0E-AEE9-F048-9848-B5D93AE6862F}" destId="{B01A7270-81D8-9A44-AFBC-CEDE93A99387}" srcOrd="3" destOrd="0" parTransId="{48A0B353-EFEA-6144-AC94-229B03F3048D}" sibTransId="{FDE7AD7D-B94C-AF44-89DD-0474A0E244BE}"/>
    <dgm:cxn modelId="{EE51EE2C-C72D-437F-97AA-01A0EE4E5C3C}" srcId="{37398BF9-6DE0-7548-A517-140F0439B536}" destId="{1A9B220C-B2D9-4897-BC2D-423FA68A0C5C}" srcOrd="0" destOrd="0" parTransId="{B472ED72-C846-439B-B7C9-6CD782BEF97A}" sibTransId="{0409A0AE-D1B5-4882-AE14-28501F3FFEE0}"/>
    <dgm:cxn modelId="{8623BA62-AA39-444F-99C1-E92D93C89AA1}" type="presOf" srcId="{D7EB7B0E-AEE9-F048-9848-B5D93AE6862F}" destId="{481B10E9-9950-DD4D-AEAA-DA37AA600631}" srcOrd="0" destOrd="0" presId="urn:microsoft.com/office/officeart/2005/8/layout/vList5"/>
    <dgm:cxn modelId="{5F47A376-A350-5A48-954C-4DEE7E7FA4EF}" srcId="{19E68668-4673-5247-8EB3-54C919B3851A}" destId="{DA17FE29-3BF9-714E-B0A4-7BC90C6B8565}" srcOrd="0" destOrd="0" parTransId="{B86F8470-A180-7149-8649-16E697702B79}" sibTransId="{70F8F02F-833A-B04F-99E2-C17CDF350423}"/>
    <dgm:cxn modelId="{7BAA0E5A-F2C8-D742-85F2-2AA683113D6A}" type="presOf" srcId="{37398BF9-6DE0-7548-A517-140F0439B536}" destId="{9B8CAEC5-B3DB-2E4A-B0CA-4753A99BA8B5}" srcOrd="0" destOrd="0" presId="urn:microsoft.com/office/officeart/2005/8/layout/vList5"/>
    <dgm:cxn modelId="{DD46CA81-8319-E143-B672-D74C479B64F6}" srcId="{D7EB7B0E-AEE9-F048-9848-B5D93AE6862F}" destId="{37398BF9-6DE0-7548-A517-140F0439B536}" srcOrd="0" destOrd="0" parTransId="{7B6EA020-263E-3C4D-A800-07027DD3EA76}" sibTransId="{A30C6923-0250-0547-B282-1561750780C3}"/>
    <dgm:cxn modelId="{CE4A2E94-87B2-CC48-94D7-B7485F04BBFB}" srcId="{B01A7270-81D8-9A44-AFBC-CEDE93A99387}" destId="{D633B468-1283-FF4D-B2F2-C117AD9C9AE3}" srcOrd="0" destOrd="0" parTransId="{77FDBD9D-F309-F745-921E-EEE869481DC0}" sibTransId="{F87EEDEB-70AE-A441-9589-2307E46745C2}"/>
    <dgm:cxn modelId="{1BF307A9-7D1A-F042-AB00-051480E6C0A5}" srcId="{D7EB7B0E-AEE9-F048-9848-B5D93AE6862F}" destId="{0D250E45-F4D0-DD44-8424-1313BEC6404B}" srcOrd="1" destOrd="0" parTransId="{800ED59E-D300-D749-97C5-10C7EDDE4547}" sibTransId="{7B3DFA14-2FFE-A04D-8AE1-EC482F9AA266}"/>
    <dgm:cxn modelId="{0EAF0DE4-1A77-9447-ADBE-DDDBD085F512}" type="presOf" srcId="{0D250E45-F4D0-DD44-8424-1313BEC6404B}" destId="{A90C6DD0-EF2F-084C-88C7-778C10B06BC4}" srcOrd="0" destOrd="0" presId="urn:microsoft.com/office/officeart/2005/8/layout/vList5"/>
    <dgm:cxn modelId="{CB8B29E9-CA8C-0348-837F-40B107B6FB12}" type="presOf" srcId="{B01A7270-81D8-9A44-AFBC-CEDE93A99387}" destId="{DBE9B424-91B5-5E40-AF91-C598E7013393}" srcOrd="0" destOrd="0" presId="urn:microsoft.com/office/officeart/2005/8/layout/vList5"/>
    <dgm:cxn modelId="{02ADB6F0-96B2-0448-8F02-7094865012E6}" srcId="{0D250E45-F4D0-DD44-8424-1313BEC6404B}" destId="{C7B9E032-F8E8-2F44-8F46-2144895E1914}" srcOrd="0" destOrd="0" parTransId="{4CFCA7DE-8B97-3848-8D8C-53B5CD533C2B}" sibTransId="{5BD52DDB-3393-D14C-BF54-95800BF96DDC}"/>
    <dgm:cxn modelId="{B75163F8-FDB4-6942-92E1-B77F7108374D}" type="presOf" srcId="{C7B9E032-F8E8-2F44-8F46-2144895E1914}" destId="{51113DD5-D3F1-FC4E-923F-91BEDC06F212}" srcOrd="0" destOrd="0" presId="urn:microsoft.com/office/officeart/2005/8/layout/vList5"/>
    <dgm:cxn modelId="{BBDD8FF8-AEAD-134C-8B94-289ECAB835BF}" type="presOf" srcId="{DA17FE29-3BF9-714E-B0A4-7BC90C6B8565}" destId="{B72B1C02-65AA-9E4C-B92F-5B2B39B0C86D}" srcOrd="0" destOrd="0" presId="urn:microsoft.com/office/officeart/2005/8/layout/vList5"/>
    <dgm:cxn modelId="{5ADB74FB-4EF5-4E70-A717-FEE00FE207B0}" type="presOf" srcId="{1A9B220C-B2D9-4897-BC2D-423FA68A0C5C}" destId="{67EB1152-1EBD-4399-B1D7-B71C7E3677B4}" srcOrd="0" destOrd="0" presId="urn:microsoft.com/office/officeart/2005/8/layout/vList5"/>
    <dgm:cxn modelId="{130E7126-AE3C-8245-BD79-34C3542AC5F5}" type="presParOf" srcId="{481B10E9-9950-DD4D-AEAA-DA37AA600631}" destId="{354755A8-5DCB-AE4C-B99F-03A5A77C2979}" srcOrd="0" destOrd="0" presId="urn:microsoft.com/office/officeart/2005/8/layout/vList5"/>
    <dgm:cxn modelId="{A9673AB7-DB7F-004D-879F-C1B69BD95F6D}" type="presParOf" srcId="{354755A8-5DCB-AE4C-B99F-03A5A77C2979}" destId="{9B8CAEC5-B3DB-2E4A-B0CA-4753A99BA8B5}" srcOrd="0" destOrd="0" presId="urn:microsoft.com/office/officeart/2005/8/layout/vList5"/>
    <dgm:cxn modelId="{061CF2A9-81D7-4015-9064-B34B2648E6B8}" type="presParOf" srcId="{354755A8-5DCB-AE4C-B99F-03A5A77C2979}" destId="{67EB1152-1EBD-4399-B1D7-B71C7E3677B4}" srcOrd="1" destOrd="0" presId="urn:microsoft.com/office/officeart/2005/8/layout/vList5"/>
    <dgm:cxn modelId="{02169817-010E-3543-91E3-664A02CED2ED}" type="presParOf" srcId="{481B10E9-9950-DD4D-AEAA-DA37AA600631}" destId="{50A3D55B-0EEE-184F-995F-59B61C4E3DB0}" srcOrd="1" destOrd="0" presId="urn:microsoft.com/office/officeart/2005/8/layout/vList5"/>
    <dgm:cxn modelId="{F138F273-3A65-7349-9D65-75975D283133}" type="presParOf" srcId="{481B10E9-9950-DD4D-AEAA-DA37AA600631}" destId="{D5BE8482-D6AE-C446-9F19-EB7E3D2182C6}" srcOrd="2" destOrd="0" presId="urn:microsoft.com/office/officeart/2005/8/layout/vList5"/>
    <dgm:cxn modelId="{0B1DFDD5-0802-A747-B2EE-74A6E8129A28}" type="presParOf" srcId="{D5BE8482-D6AE-C446-9F19-EB7E3D2182C6}" destId="{A90C6DD0-EF2F-084C-88C7-778C10B06BC4}" srcOrd="0" destOrd="0" presId="urn:microsoft.com/office/officeart/2005/8/layout/vList5"/>
    <dgm:cxn modelId="{E064EA94-1F90-ED4D-8C3C-509B91F5795E}" type="presParOf" srcId="{D5BE8482-D6AE-C446-9F19-EB7E3D2182C6}" destId="{51113DD5-D3F1-FC4E-923F-91BEDC06F212}" srcOrd="1" destOrd="0" presId="urn:microsoft.com/office/officeart/2005/8/layout/vList5"/>
    <dgm:cxn modelId="{DF5FCA39-92C6-D044-B3E2-BC1A02F694D6}" type="presParOf" srcId="{481B10E9-9950-DD4D-AEAA-DA37AA600631}" destId="{BD410F29-AC2C-B946-A619-CA0EC4440E72}" srcOrd="3" destOrd="0" presId="urn:microsoft.com/office/officeart/2005/8/layout/vList5"/>
    <dgm:cxn modelId="{1F7A773C-2A62-0242-A32B-CBD4045A9EEC}" type="presParOf" srcId="{481B10E9-9950-DD4D-AEAA-DA37AA600631}" destId="{AF91CD53-FD84-7B41-A625-EA05CCE73BA9}" srcOrd="4" destOrd="0" presId="urn:microsoft.com/office/officeart/2005/8/layout/vList5"/>
    <dgm:cxn modelId="{D1630784-C786-724F-A874-C56F3D7265E2}" type="presParOf" srcId="{AF91CD53-FD84-7B41-A625-EA05CCE73BA9}" destId="{D475F7C5-9793-AF44-A37F-C101C7377C09}" srcOrd="0" destOrd="0" presId="urn:microsoft.com/office/officeart/2005/8/layout/vList5"/>
    <dgm:cxn modelId="{B93EAE3F-A268-574C-83D8-2F9597CE57EC}" type="presParOf" srcId="{AF91CD53-FD84-7B41-A625-EA05CCE73BA9}" destId="{B72B1C02-65AA-9E4C-B92F-5B2B39B0C86D}" srcOrd="1" destOrd="0" presId="urn:microsoft.com/office/officeart/2005/8/layout/vList5"/>
    <dgm:cxn modelId="{929A20D9-2D1D-8449-8EC3-BE1FB650F21D}" type="presParOf" srcId="{481B10E9-9950-DD4D-AEAA-DA37AA600631}" destId="{5FCCFC22-F404-134F-B4ED-8060D94D09C5}" srcOrd="5" destOrd="0" presId="urn:microsoft.com/office/officeart/2005/8/layout/vList5"/>
    <dgm:cxn modelId="{B28CDE84-79E7-BF42-B442-E14F1AE5C69B}" type="presParOf" srcId="{481B10E9-9950-DD4D-AEAA-DA37AA600631}" destId="{106B0B08-5F18-BA4E-B1F4-75CF6994507E}" srcOrd="6" destOrd="0" presId="urn:microsoft.com/office/officeart/2005/8/layout/vList5"/>
    <dgm:cxn modelId="{F9ED4518-05D5-9348-B3E4-BFBBE3488528}" type="presParOf" srcId="{106B0B08-5F18-BA4E-B1F4-75CF6994507E}" destId="{DBE9B424-91B5-5E40-AF91-C598E7013393}" srcOrd="0" destOrd="0" presId="urn:microsoft.com/office/officeart/2005/8/layout/vList5"/>
    <dgm:cxn modelId="{5638F2A2-BE73-324B-8F72-CCFE73A90CB6}" type="presParOf" srcId="{106B0B08-5F18-BA4E-B1F4-75CF6994507E}" destId="{3D92EDA3-8332-3F4C-A131-0D7C28559F5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98396-0E69-D147-89BB-846803D1B0D3}">
      <dsp:nvSpPr>
        <dsp:cNvPr id="0" name=""/>
        <dsp:cNvSpPr/>
      </dsp:nvSpPr>
      <dsp:spPr>
        <a:xfrm rot="5400000">
          <a:off x="4376996" y="-2095183"/>
          <a:ext cx="790280" cy="5182325"/>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Re-engagement in care</a:t>
          </a:r>
        </a:p>
      </dsp:txBody>
      <dsp:txXfrm rot="-5400000">
        <a:off x="2180974" y="139417"/>
        <a:ext cx="5143747" cy="713124"/>
      </dsp:txXfrm>
    </dsp:sp>
    <dsp:sp modelId="{9B8CAEC5-B3DB-2E4A-B0CA-4753A99BA8B5}">
      <dsp:nvSpPr>
        <dsp:cNvPr id="0" name=""/>
        <dsp:cNvSpPr/>
      </dsp:nvSpPr>
      <dsp:spPr>
        <a:xfrm>
          <a:off x="734084" y="2053"/>
          <a:ext cx="1446889" cy="9878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GB" sz="4800" kern="1200" dirty="0"/>
            <a:t>1</a:t>
          </a:r>
        </a:p>
      </dsp:txBody>
      <dsp:txXfrm>
        <a:off x="782307" y="50276"/>
        <a:ext cx="1350443" cy="891404"/>
      </dsp:txXfrm>
    </dsp:sp>
    <dsp:sp modelId="{51113DD5-D3F1-FC4E-923F-91BEDC06F212}">
      <dsp:nvSpPr>
        <dsp:cNvPr id="0" name=""/>
        <dsp:cNvSpPr/>
      </dsp:nvSpPr>
      <dsp:spPr>
        <a:xfrm rot="5400000">
          <a:off x="4376996" y="-1057940"/>
          <a:ext cx="790280" cy="5182325"/>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Differentiated ART initiation</a:t>
          </a:r>
        </a:p>
      </dsp:txBody>
      <dsp:txXfrm rot="-5400000">
        <a:off x="2180974" y="1176660"/>
        <a:ext cx="5143747" cy="713124"/>
      </dsp:txXfrm>
    </dsp:sp>
    <dsp:sp modelId="{A90C6DD0-EF2F-084C-88C7-778C10B06BC4}">
      <dsp:nvSpPr>
        <dsp:cNvPr id="0" name=""/>
        <dsp:cNvSpPr/>
      </dsp:nvSpPr>
      <dsp:spPr>
        <a:xfrm>
          <a:off x="734084" y="1039296"/>
          <a:ext cx="1446889" cy="98785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GB" sz="4800" kern="1200" dirty="0"/>
            <a:t>2</a:t>
          </a:r>
        </a:p>
      </dsp:txBody>
      <dsp:txXfrm>
        <a:off x="782307" y="1087519"/>
        <a:ext cx="1350443" cy="891404"/>
      </dsp:txXfrm>
    </dsp:sp>
    <dsp:sp modelId="{B72B1C02-65AA-9E4C-B92F-5B2B39B0C86D}">
      <dsp:nvSpPr>
        <dsp:cNvPr id="0" name=""/>
        <dsp:cNvSpPr/>
      </dsp:nvSpPr>
      <dsp:spPr>
        <a:xfrm rot="5400000">
          <a:off x="4376996" y="-20697"/>
          <a:ext cx="790280" cy="5182325"/>
        </a:xfrm>
        <a:prstGeom prst="round2Same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Integration of other medical needs into DSD models for RoCs established on treatment SRH/HIV, DM and HPTN and mental health integration  ​</a:t>
          </a:r>
        </a:p>
      </dsp:txBody>
      <dsp:txXfrm rot="-5400000">
        <a:off x="2180974" y="2213903"/>
        <a:ext cx="5143747" cy="713124"/>
      </dsp:txXfrm>
    </dsp:sp>
    <dsp:sp modelId="{D475F7C5-9793-AF44-A37F-C101C7377C09}">
      <dsp:nvSpPr>
        <dsp:cNvPr id="0" name=""/>
        <dsp:cNvSpPr/>
      </dsp:nvSpPr>
      <dsp:spPr>
        <a:xfrm>
          <a:off x="734084" y="2076539"/>
          <a:ext cx="1446889" cy="98785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GB" sz="4800" kern="1200" dirty="0"/>
            <a:t>3</a:t>
          </a:r>
        </a:p>
      </dsp:txBody>
      <dsp:txXfrm>
        <a:off x="782307" y="2124762"/>
        <a:ext cx="1350443" cy="891404"/>
      </dsp:txXfrm>
    </dsp:sp>
    <dsp:sp modelId="{3D92EDA3-8332-3F4C-A131-0D7C28559F55}">
      <dsp:nvSpPr>
        <dsp:cNvPr id="0" name=""/>
        <dsp:cNvSpPr/>
      </dsp:nvSpPr>
      <dsp:spPr>
        <a:xfrm rot="5400000">
          <a:off x="4376996" y="1016545"/>
          <a:ext cx="790280" cy="5182325"/>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GB" sz="1400" kern="1200" dirty="0"/>
            <a:t>Differentiated service delivery for advanced HIV​</a:t>
          </a:r>
        </a:p>
      </dsp:txBody>
      <dsp:txXfrm rot="-5400000">
        <a:off x="2180974" y="3251145"/>
        <a:ext cx="5143747" cy="713124"/>
      </dsp:txXfrm>
    </dsp:sp>
    <dsp:sp modelId="{DBE9B424-91B5-5E40-AF91-C598E7013393}">
      <dsp:nvSpPr>
        <dsp:cNvPr id="0" name=""/>
        <dsp:cNvSpPr/>
      </dsp:nvSpPr>
      <dsp:spPr>
        <a:xfrm>
          <a:off x="734084" y="3113782"/>
          <a:ext cx="1446889" cy="98785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91440" rIns="182880" bIns="91440" numCol="1" spcCol="1270" anchor="ctr" anchorCtr="0">
          <a:noAutofit/>
        </a:bodyPr>
        <a:lstStyle/>
        <a:p>
          <a:pPr marL="0" lvl="0" indent="0" algn="ctr" defTabSz="2133600">
            <a:lnSpc>
              <a:spcPct val="90000"/>
            </a:lnSpc>
            <a:spcBef>
              <a:spcPct val="0"/>
            </a:spcBef>
            <a:spcAft>
              <a:spcPct val="35000"/>
            </a:spcAft>
            <a:buNone/>
          </a:pPr>
          <a:r>
            <a:rPr lang="en-GB" sz="4800" kern="1200" dirty="0"/>
            <a:t>4</a:t>
          </a:r>
        </a:p>
      </dsp:txBody>
      <dsp:txXfrm>
        <a:off x="782307" y="3162005"/>
        <a:ext cx="1350443" cy="8914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EB1152-1EBD-4399-B1D7-B71C7E3677B4}">
      <dsp:nvSpPr>
        <dsp:cNvPr id="0" name=""/>
        <dsp:cNvSpPr/>
      </dsp:nvSpPr>
      <dsp:spPr>
        <a:xfrm rot="5400000">
          <a:off x="4583210" y="-2151427"/>
          <a:ext cx="946764" cy="5491232"/>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dirty="0"/>
            <a:t>Community Engagement and Support- </a:t>
          </a:r>
          <a:r>
            <a:rPr lang="en-GB" sz="1600" kern="1200" dirty="0"/>
            <a:t>Involving PLHIV and communities boosts program effectiveness  </a:t>
          </a:r>
        </a:p>
      </dsp:txBody>
      <dsp:txXfrm rot="-5400000">
        <a:off x="2310977" y="167023"/>
        <a:ext cx="5445015" cy="854330"/>
      </dsp:txXfrm>
    </dsp:sp>
    <dsp:sp modelId="{9B8CAEC5-B3DB-2E4A-B0CA-4753A99BA8B5}">
      <dsp:nvSpPr>
        <dsp:cNvPr id="0" name=""/>
        <dsp:cNvSpPr/>
      </dsp:nvSpPr>
      <dsp:spPr>
        <a:xfrm>
          <a:off x="777841" y="2460"/>
          <a:ext cx="1533134" cy="118345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marL="0" lvl="0" indent="0" algn="ctr" defTabSz="2667000">
            <a:lnSpc>
              <a:spcPct val="90000"/>
            </a:lnSpc>
            <a:spcBef>
              <a:spcPct val="0"/>
            </a:spcBef>
            <a:spcAft>
              <a:spcPct val="35000"/>
            </a:spcAft>
            <a:buNone/>
          </a:pPr>
          <a:r>
            <a:rPr lang="en-GB" sz="6000" kern="1200" dirty="0"/>
            <a:t>1</a:t>
          </a:r>
        </a:p>
      </dsp:txBody>
      <dsp:txXfrm>
        <a:off x="835613" y="60232"/>
        <a:ext cx="1417590" cy="1067911"/>
      </dsp:txXfrm>
    </dsp:sp>
    <dsp:sp modelId="{51113DD5-D3F1-FC4E-923F-91BEDC06F212}">
      <dsp:nvSpPr>
        <dsp:cNvPr id="0" name=""/>
        <dsp:cNvSpPr/>
      </dsp:nvSpPr>
      <dsp:spPr>
        <a:xfrm rot="5400000">
          <a:off x="4583210" y="-908799"/>
          <a:ext cx="946764" cy="5491232"/>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dirty="0"/>
            <a:t>Addressing Socio-economic determinants- </a:t>
          </a:r>
          <a:r>
            <a:rPr lang="en-GB" sz="1600" b="0" kern="1200" dirty="0"/>
            <a:t>Socio-economic barriers hinder care. Strategies like DREAMS reduce poverty and improve education</a:t>
          </a:r>
        </a:p>
      </dsp:txBody>
      <dsp:txXfrm rot="-5400000">
        <a:off x="2310977" y="1409651"/>
        <a:ext cx="5445015" cy="854330"/>
      </dsp:txXfrm>
    </dsp:sp>
    <dsp:sp modelId="{A90C6DD0-EF2F-084C-88C7-778C10B06BC4}">
      <dsp:nvSpPr>
        <dsp:cNvPr id="0" name=""/>
        <dsp:cNvSpPr/>
      </dsp:nvSpPr>
      <dsp:spPr>
        <a:xfrm>
          <a:off x="777841" y="1245088"/>
          <a:ext cx="1533134" cy="118345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marL="0" lvl="0" indent="0" algn="ctr" defTabSz="2667000">
            <a:lnSpc>
              <a:spcPct val="90000"/>
            </a:lnSpc>
            <a:spcBef>
              <a:spcPct val="0"/>
            </a:spcBef>
            <a:spcAft>
              <a:spcPct val="35000"/>
            </a:spcAft>
            <a:buNone/>
          </a:pPr>
          <a:r>
            <a:rPr lang="en-GB" sz="6000" kern="1200" dirty="0"/>
            <a:t>2</a:t>
          </a:r>
        </a:p>
      </dsp:txBody>
      <dsp:txXfrm>
        <a:off x="835613" y="1302860"/>
        <a:ext cx="1417590" cy="1067911"/>
      </dsp:txXfrm>
    </dsp:sp>
    <dsp:sp modelId="{B72B1C02-65AA-9E4C-B92F-5B2B39B0C86D}">
      <dsp:nvSpPr>
        <dsp:cNvPr id="0" name=""/>
        <dsp:cNvSpPr/>
      </dsp:nvSpPr>
      <dsp:spPr>
        <a:xfrm rot="5400000">
          <a:off x="4583210" y="333827"/>
          <a:ext cx="946764" cy="5491232"/>
        </a:xfrm>
        <a:prstGeom prst="round2Same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dirty="0"/>
            <a:t>Innovative Approaches- </a:t>
          </a:r>
          <a:r>
            <a:rPr lang="en-GB" sz="1600" kern="1200" dirty="0"/>
            <a:t>Technology bridges care gaps. Mobile apps, telemedicine and messaging enhance engagement and adherence</a:t>
          </a:r>
        </a:p>
      </dsp:txBody>
      <dsp:txXfrm rot="-5400000">
        <a:off x="2310977" y="2652278"/>
        <a:ext cx="5445015" cy="854330"/>
      </dsp:txXfrm>
    </dsp:sp>
    <dsp:sp modelId="{D475F7C5-9793-AF44-A37F-C101C7377C09}">
      <dsp:nvSpPr>
        <dsp:cNvPr id="0" name=""/>
        <dsp:cNvSpPr/>
      </dsp:nvSpPr>
      <dsp:spPr>
        <a:xfrm>
          <a:off x="777841" y="2487716"/>
          <a:ext cx="1533134" cy="118345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marL="0" lvl="0" indent="0" algn="ctr" defTabSz="2667000">
            <a:lnSpc>
              <a:spcPct val="90000"/>
            </a:lnSpc>
            <a:spcBef>
              <a:spcPct val="0"/>
            </a:spcBef>
            <a:spcAft>
              <a:spcPct val="35000"/>
            </a:spcAft>
            <a:buNone/>
          </a:pPr>
          <a:r>
            <a:rPr lang="en-GB" sz="6000" kern="1200" dirty="0"/>
            <a:t>3</a:t>
          </a:r>
        </a:p>
      </dsp:txBody>
      <dsp:txXfrm>
        <a:off x="835613" y="2545488"/>
        <a:ext cx="1417590" cy="1067911"/>
      </dsp:txXfrm>
    </dsp:sp>
    <dsp:sp modelId="{3D92EDA3-8332-3F4C-A131-0D7C28559F55}">
      <dsp:nvSpPr>
        <dsp:cNvPr id="0" name=""/>
        <dsp:cNvSpPr/>
      </dsp:nvSpPr>
      <dsp:spPr>
        <a:xfrm rot="5400000">
          <a:off x="4525542" y="1565568"/>
          <a:ext cx="946764" cy="5491232"/>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GB" sz="1600" b="1" kern="1200" dirty="0"/>
            <a:t>Strengthening Health Systems- </a:t>
          </a:r>
          <a:r>
            <a:rPr lang="en-GB" sz="1600" kern="1200" dirty="0"/>
            <a:t>Health system investment is crucial. Improves infrastructure, supply chain chains, and healthcare financing for better care access​</a:t>
          </a:r>
        </a:p>
      </dsp:txBody>
      <dsp:txXfrm rot="-5400000">
        <a:off x="2253309" y="3884019"/>
        <a:ext cx="5445015" cy="854330"/>
      </dsp:txXfrm>
    </dsp:sp>
    <dsp:sp modelId="{DBE9B424-91B5-5E40-AF91-C598E7013393}">
      <dsp:nvSpPr>
        <dsp:cNvPr id="0" name=""/>
        <dsp:cNvSpPr/>
      </dsp:nvSpPr>
      <dsp:spPr>
        <a:xfrm>
          <a:off x="777841" y="3730344"/>
          <a:ext cx="1533134" cy="118345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marL="0" lvl="0" indent="0" algn="ctr" defTabSz="2667000">
            <a:lnSpc>
              <a:spcPct val="90000"/>
            </a:lnSpc>
            <a:spcBef>
              <a:spcPct val="0"/>
            </a:spcBef>
            <a:spcAft>
              <a:spcPct val="35000"/>
            </a:spcAft>
            <a:buNone/>
          </a:pPr>
          <a:r>
            <a:rPr lang="en-GB" sz="6000" kern="1200" dirty="0"/>
            <a:t>4</a:t>
          </a:r>
        </a:p>
      </dsp:txBody>
      <dsp:txXfrm>
        <a:off x="835613" y="3788116"/>
        <a:ext cx="1417590" cy="106791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4D20E5-D8F7-594B-9D91-F763D43B9AF7}" type="datetimeFigureOut">
              <a:rPr lang="en-GB" smtClean="0"/>
              <a:t>22/07/2024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8DCDC-D13C-2549-BE6A-717E9EED41AD}" type="slidenum">
              <a:rPr lang="en-GB" smtClean="0"/>
              <a:t>‹#›</a:t>
            </a:fld>
            <a:endParaRPr lang="en-GB"/>
          </a:p>
        </p:txBody>
      </p:sp>
    </p:spTree>
    <p:extLst>
      <p:ext uri="{BB962C8B-B14F-4D97-AF65-F5344CB8AC3E}">
        <p14:creationId xmlns:p14="http://schemas.microsoft.com/office/powerpoint/2010/main" val="379232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5"/>
          </p:nvPr>
        </p:nvSpPr>
        <p:spPr/>
        <p:txBody>
          <a:bodyPr/>
          <a:lstStyle/>
          <a:p>
            <a:fld id="{1BE8DCDC-D13C-2549-BE6A-717E9EED41AD}" type="slidenum">
              <a:rPr lang="en-GB" smtClean="0"/>
              <a:t>3</a:t>
            </a:fld>
            <a:endParaRPr lang="en-GB"/>
          </a:p>
        </p:txBody>
      </p:sp>
    </p:spTree>
    <p:extLst>
      <p:ext uri="{BB962C8B-B14F-4D97-AF65-F5344CB8AC3E}">
        <p14:creationId xmlns:p14="http://schemas.microsoft.com/office/powerpoint/2010/main" val="3592624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1. Community Engagement and Support</a:t>
            </a:r>
          </a:p>
          <a:p>
            <a:r>
              <a:rPr lang="en-US" dirty="0"/>
              <a:t>Engaging People Living with HIV (PLHIV) and their communities in all aspects of HIV programs—design, implementation, and monitoring—has proven highly effective. Active involvement of community leaders, peer educators, and support groups has been instrumental in reducing stigma, enhancing access to care, and ensuring that interventions are both relevant and widely accepted.</a:t>
            </a:r>
          </a:p>
          <a:p>
            <a:r>
              <a:rPr lang="en-US" b="1" dirty="0"/>
              <a:t>2. Addressing Socioeconomic Determinants</a:t>
            </a:r>
          </a:p>
          <a:p>
            <a:r>
              <a:rPr lang="en-US" dirty="0"/>
              <a:t>Addressing the socioeconomic barriers that impede engagement in care is vital. Strategies such as those employed in the DREAMS project, which aim to reduce poverty, improve educational opportunities, and provide financial support for healthcare expenses, are crucial. Tackling these determinants helps create an environment where individuals are more likely to seek and remain in care.</a:t>
            </a:r>
          </a:p>
          <a:p>
            <a:r>
              <a:rPr lang="en-US" b="1" dirty="0"/>
              <a:t>3. Innovative Approaches</a:t>
            </a:r>
          </a:p>
          <a:p>
            <a:r>
              <a:rPr lang="en-US" dirty="0"/>
              <a:t>Utilizing technology to bridge gaps in care delivery is essential. Mobile health applications, telemedicine, and text messaging have proven effective in overcoming geographical barriers. These innovations enhance patient engagement by providing appointment reminders, supporting medication adherence, and facilitating access to critical health information.</a:t>
            </a:r>
          </a:p>
          <a:p>
            <a:r>
              <a:rPr lang="en-US" b="1" dirty="0"/>
              <a:t>4. Strengthening Health Systems</a:t>
            </a:r>
          </a:p>
          <a:p>
            <a:r>
              <a:rPr lang="en-US" dirty="0"/>
              <a:t>Investing in the strengthening of health systems is fundamental to improving HIV care and treatment. This includes developing infrastructure, optimizing supply chain management, and securing healthcare financing. Such efforts ensure the continuous availability of essential medications, laboratory services, and trained healthcare providers, which are crucial for maintaining high levels of care engagement.</a:t>
            </a:r>
          </a:p>
          <a:p>
            <a:endParaRPr lang="en-ZW" dirty="0"/>
          </a:p>
        </p:txBody>
      </p:sp>
      <p:sp>
        <p:nvSpPr>
          <p:cNvPr id="4" name="Slide Number Placeholder 3"/>
          <p:cNvSpPr>
            <a:spLocks noGrp="1"/>
          </p:cNvSpPr>
          <p:nvPr>
            <p:ph type="sldNum" sz="quarter" idx="5"/>
          </p:nvPr>
        </p:nvSpPr>
        <p:spPr/>
        <p:txBody>
          <a:bodyPr/>
          <a:lstStyle/>
          <a:p>
            <a:fld id="{1BE8DCDC-D13C-2549-BE6A-717E9EED41AD}" type="slidenum">
              <a:rPr lang="en-GB" smtClean="0"/>
              <a:t>11</a:t>
            </a:fld>
            <a:endParaRPr lang="en-GB"/>
          </a:p>
        </p:txBody>
      </p:sp>
    </p:spTree>
    <p:extLst>
      <p:ext uri="{BB962C8B-B14F-4D97-AF65-F5344CB8AC3E}">
        <p14:creationId xmlns:p14="http://schemas.microsoft.com/office/powerpoint/2010/main" val="15696938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0E06508-29B0-CD26-5E55-B30DFEB51329}"/>
              </a:ext>
            </a:extLst>
          </p:cNvPr>
          <p:cNvSpPr/>
          <p:nvPr userDrawn="1"/>
        </p:nvSpPr>
        <p:spPr>
          <a:xfrm>
            <a:off x="0" y="0"/>
            <a:ext cx="12192000" cy="16652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7" name="Title 1">
            <a:extLst>
              <a:ext uri="{FF2B5EF4-FFF2-40B4-BE49-F238E27FC236}">
                <a16:creationId xmlns:a16="http://schemas.microsoft.com/office/drawing/2014/main" id="{1EAEC98C-6D09-7F42-88C1-4A9DE544669A}"/>
              </a:ext>
            </a:extLst>
          </p:cNvPr>
          <p:cNvSpPr>
            <a:spLocks noGrp="1"/>
          </p:cNvSpPr>
          <p:nvPr>
            <p:ph type="title"/>
          </p:nvPr>
        </p:nvSpPr>
        <p:spPr>
          <a:xfrm>
            <a:off x="4116391" y="1812056"/>
            <a:ext cx="7357341" cy="4296397"/>
          </a:xfrm>
          <a:prstGeom prst="rect">
            <a:avLst/>
          </a:prstGeom>
        </p:spPr>
        <p:txBody>
          <a:bodyPr lIns="0" tIns="0" rIns="0" bIns="0" anchor="ctr" anchorCtr="0">
            <a:normAutofit/>
          </a:bodyPr>
          <a:lstStyle>
            <a:lvl1pPr>
              <a:defRPr sz="6000"/>
            </a:lvl1pPr>
          </a:lstStyle>
          <a:p>
            <a:r>
              <a:rPr lang="en-GB" noProof="0"/>
              <a:t>Click to edit Master title style</a:t>
            </a:r>
          </a:p>
        </p:txBody>
      </p:sp>
      <p:sp>
        <p:nvSpPr>
          <p:cNvPr id="12" name="TextBox 11">
            <a:extLst>
              <a:ext uri="{FF2B5EF4-FFF2-40B4-BE49-F238E27FC236}">
                <a16:creationId xmlns:a16="http://schemas.microsoft.com/office/drawing/2014/main" id="{8B69231F-CE46-B143-A02F-F3089167ACB3}"/>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 Placeholder 2">
            <a:extLst>
              <a:ext uri="{FF2B5EF4-FFF2-40B4-BE49-F238E27FC236}">
                <a16:creationId xmlns:a16="http://schemas.microsoft.com/office/drawing/2014/main" id="{27F30928-B8B0-4CD7-EA8A-AA46742A9F83}"/>
              </a:ext>
            </a:extLst>
          </p:cNvPr>
          <p:cNvSpPr>
            <a:spLocks noGrp="1"/>
          </p:cNvSpPr>
          <p:nvPr>
            <p:ph type="body" sz="quarter" idx="10" hasCustomPrompt="1"/>
          </p:nvPr>
        </p:nvSpPr>
        <p:spPr>
          <a:xfrm>
            <a:off x="4116388" y="1162358"/>
            <a:ext cx="7357344" cy="433798"/>
          </a:xfrm>
          <a:prstGeom prst="rect">
            <a:avLst/>
          </a:prstGeom>
        </p:spPr>
        <p:txBody>
          <a:bodyPr lIns="0" tIns="0" rIns="0" bIns="0" anchor="t">
            <a:normAutofit/>
          </a:bodyPr>
          <a:lstStyle>
            <a:lvl1pPr marL="0" indent="0">
              <a:buNone/>
              <a:defRPr sz="2800" b="1" i="0">
                <a:solidFill>
                  <a:schemeClr val="accent1"/>
                </a:solidFill>
                <a:latin typeface="+mj-lt"/>
                <a:ea typeface="IAS Ribbon Sans Bold" pitchFamily="2" charset="0"/>
              </a:defRPr>
            </a:lvl1pPr>
          </a:lstStyle>
          <a:p>
            <a:pPr lvl="0"/>
            <a:r>
              <a:rPr lang="en-GB" noProof="0" dirty="0"/>
              <a:t>Session name</a:t>
            </a:r>
          </a:p>
        </p:txBody>
      </p:sp>
      <p:sp>
        <p:nvSpPr>
          <p:cNvPr id="5" name="Text Placeholder 4">
            <a:extLst>
              <a:ext uri="{FF2B5EF4-FFF2-40B4-BE49-F238E27FC236}">
                <a16:creationId xmlns:a16="http://schemas.microsoft.com/office/drawing/2014/main" id="{3C0750B0-F078-4486-2017-F8B331530B6F}"/>
              </a:ext>
            </a:extLst>
          </p:cNvPr>
          <p:cNvSpPr>
            <a:spLocks noGrp="1"/>
          </p:cNvSpPr>
          <p:nvPr>
            <p:ph type="body" sz="quarter" idx="11" hasCustomPrompt="1"/>
          </p:nvPr>
        </p:nvSpPr>
        <p:spPr>
          <a:xfrm>
            <a:off x="4116388" y="696043"/>
            <a:ext cx="7357344" cy="385199"/>
          </a:xfrm>
          <a:prstGeom prst="rect">
            <a:avLst/>
          </a:prstGeom>
        </p:spPr>
        <p:txBody>
          <a:bodyPr lIns="0" tIns="0" rIns="0" bIns="0" anchor="b">
            <a:normAutofit/>
          </a:bodyPr>
          <a:lstStyle>
            <a:lvl1pPr marL="0" indent="0">
              <a:buNone/>
              <a:defRPr sz="1600"/>
            </a:lvl1pPr>
          </a:lstStyle>
          <a:p>
            <a:pPr lvl="0"/>
            <a:r>
              <a:rPr lang="en-GB" noProof="0"/>
              <a:t>Presenter name &amp; affiliation</a:t>
            </a:r>
          </a:p>
        </p:txBody>
      </p:sp>
      <p:sp>
        <p:nvSpPr>
          <p:cNvPr id="16" name="TextBox 15">
            <a:extLst>
              <a:ext uri="{FF2B5EF4-FFF2-40B4-BE49-F238E27FC236}">
                <a16:creationId xmlns:a16="http://schemas.microsoft.com/office/drawing/2014/main" id="{92A26220-484C-E021-DC95-3F0DB777000E}"/>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extBox 17">
            <a:extLst>
              <a:ext uri="{FF2B5EF4-FFF2-40B4-BE49-F238E27FC236}">
                <a16:creationId xmlns:a16="http://schemas.microsoft.com/office/drawing/2014/main" id="{58538053-F5FF-0EEB-86C2-6343D0DDDCD0}"/>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pic>
        <p:nvPicPr>
          <p:cNvPr id="3" name="Picture 2">
            <a:extLst>
              <a:ext uri="{FF2B5EF4-FFF2-40B4-BE49-F238E27FC236}">
                <a16:creationId xmlns:a16="http://schemas.microsoft.com/office/drawing/2014/main" id="{433650E2-923F-C3D8-A779-3D63B9AD3BB0}"/>
              </a:ext>
            </a:extLst>
          </p:cNvPr>
          <p:cNvPicPr>
            <a:picLocks noChangeAspect="1"/>
          </p:cNvPicPr>
          <p:nvPr userDrawn="1"/>
        </p:nvPicPr>
        <p:blipFill>
          <a:blip r:embed="rId2"/>
          <a:srcRect/>
          <a:stretch/>
        </p:blipFill>
        <p:spPr>
          <a:xfrm>
            <a:off x="247672" y="4060719"/>
            <a:ext cx="3553019" cy="2287762"/>
          </a:xfrm>
          <a:prstGeom prst="rect">
            <a:avLst/>
          </a:prstGeom>
        </p:spPr>
      </p:pic>
      <p:pic>
        <p:nvPicPr>
          <p:cNvPr id="20" name="Picture 19">
            <a:extLst>
              <a:ext uri="{FF2B5EF4-FFF2-40B4-BE49-F238E27FC236}">
                <a16:creationId xmlns:a16="http://schemas.microsoft.com/office/drawing/2014/main" id="{DB1003BC-2DBC-50F0-53BB-5291084D702E}"/>
              </a:ext>
            </a:extLst>
          </p:cNvPr>
          <p:cNvPicPr>
            <a:picLocks noChangeAspect="1"/>
          </p:cNvPicPr>
          <p:nvPr userDrawn="1"/>
        </p:nvPicPr>
        <p:blipFill>
          <a:blip r:embed="rId3"/>
          <a:stretch>
            <a:fillRect/>
          </a:stretch>
        </p:blipFill>
        <p:spPr>
          <a:xfrm rot="10800000">
            <a:off x="0" y="0"/>
            <a:ext cx="3600000" cy="3600000"/>
          </a:xfrm>
          <a:prstGeom prst="rect">
            <a:avLst/>
          </a:prstGeom>
        </p:spPr>
      </p:pic>
    </p:spTree>
    <p:extLst>
      <p:ext uri="{BB962C8B-B14F-4D97-AF65-F5344CB8AC3E}">
        <p14:creationId xmlns:p14="http://schemas.microsoft.com/office/powerpoint/2010/main" val="3091970221"/>
      </p:ext>
    </p:extLst>
  </p:cSld>
  <p:clrMapOvr>
    <a:masterClrMapping/>
  </p:clrMapOvr>
  <p:extLst>
    <p:ext uri="{DCECCB84-F9BA-43D5-87BE-67443E8EF086}">
      <p15:sldGuideLst xmlns:p15="http://schemas.microsoft.com/office/powerpoint/2012/main">
        <p15:guide id="1" pos="3840">
          <p15:clr>
            <a:srgbClr val="FBAE40"/>
          </p15:clr>
        </p15:guide>
        <p15:guide id="2" pos="243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Image with Caption">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2D4093A-7AF9-304D-AE6D-F745B4F0164D}"/>
              </a:ext>
            </a:extLst>
          </p:cNvPr>
          <p:cNvSpPr>
            <a:spLocks noGrp="1"/>
          </p:cNvSpPr>
          <p:nvPr>
            <p:ph type="body" sz="quarter" idx="13" hasCustomPrompt="1"/>
          </p:nvPr>
        </p:nvSpPr>
        <p:spPr>
          <a:xfrm>
            <a:off x="442915" y="3256767"/>
            <a:ext cx="5437188" cy="2944008"/>
          </a:xfrm>
          <a:prstGeom prst="rect">
            <a:avLst/>
          </a:prstGeom>
        </p:spPr>
        <p:txBody>
          <a:bodyPr lIns="0" tIns="0" rIns="0" bIns="0" anchor="t"/>
          <a:lstStyle>
            <a:lvl1pPr marL="0" indent="0">
              <a:buNone/>
              <a:defRPr sz="2000"/>
            </a:lvl1pPr>
          </a:lstStyle>
          <a:p>
            <a:pPr lvl="0"/>
            <a:r>
              <a:rPr lang="en-GB" noProof="0"/>
              <a:t>Nulla quis lorem ut libero malesuada feugiat. Curabitur non nulla sit amet nisl tempus convallis quis ac lectus.</a:t>
            </a:r>
          </a:p>
        </p:txBody>
      </p:sp>
      <p:sp>
        <p:nvSpPr>
          <p:cNvPr id="11" name="Title 10">
            <a:extLst>
              <a:ext uri="{FF2B5EF4-FFF2-40B4-BE49-F238E27FC236}">
                <a16:creationId xmlns:a16="http://schemas.microsoft.com/office/drawing/2014/main" id="{22C07795-8A1B-4F48-ADAF-7475467E7A60}"/>
              </a:ext>
            </a:extLst>
          </p:cNvPr>
          <p:cNvSpPr>
            <a:spLocks noGrp="1"/>
          </p:cNvSpPr>
          <p:nvPr>
            <p:ph type="title"/>
          </p:nvPr>
        </p:nvSpPr>
        <p:spPr>
          <a:xfrm>
            <a:off x="442913" y="1665294"/>
            <a:ext cx="5437187" cy="1428641"/>
          </a:xfrm>
          <a:prstGeom prst="rect">
            <a:avLst/>
          </a:prstGeom>
        </p:spPr>
        <p:txBody>
          <a:bodyPr lIns="0" tIns="0" rIns="0" bIns="0" anchor="b"/>
          <a:lstStyle/>
          <a:p>
            <a:r>
              <a:rPr lang="en-GB" noProof="0"/>
              <a:t>Click to edit Master title style</a:t>
            </a:r>
          </a:p>
        </p:txBody>
      </p:sp>
      <p:sp>
        <p:nvSpPr>
          <p:cNvPr id="9" name="TextBox 8">
            <a:extLst>
              <a:ext uri="{FF2B5EF4-FFF2-40B4-BE49-F238E27FC236}">
                <a16:creationId xmlns:a16="http://schemas.microsoft.com/office/drawing/2014/main" id="{655BEA16-9E9F-0D4A-9C31-85DAC460949F}"/>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5" name="TextBox 14">
            <a:extLst>
              <a:ext uri="{FF2B5EF4-FFF2-40B4-BE49-F238E27FC236}">
                <a16:creationId xmlns:a16="http://schemas.microsoft.com/office/drawing/2014/main" id="{2A3A0912-00E9-3E4E-9381-0A5C958C62D2}"/>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DD43CCD-AAFC-B847-BF0F-B7E2A805F6E1}"/>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pic>
        <p:nvPicPr>
          <p:cNvPr id="4" name="Picture 3">
            <a:extLst>
              <a:ext uri="{FF2B5EF4-FFF2-40B4-BE49-F238E27FC236}">
                <a16:creationId xmlns:a16="http://schemas.microsoft.com/office/drawing/2014/main" id="{747D33BA-66D6-E190-0410-77B932AF2433}"/>
              </a:ext>
            </a:extLst>
          </p:cNvPr>
          <p:cNvPicPr>
            <a:picLocks noChangeAspect="1"/>
          </p:cNvPicPr>
          <p:nvPr userDrawn="1"/>
        </p:nvPicPr>
        <p:blipFill>
          <a:blip r:embed="rId2"/>
          <a:srcRect/>
          <a:stretch/>
        </p:blipFill>
        <p:spPr>
          <a:xfrm>
            <a:off x="7620000" y="0"/>
            <a:ext cx="4572000" cy="6858000"/>
          </a:xfrm>
          <a:prstGeom prst="rect">
            <a:avLst/>
          </a:prstGeom>
        </p:spPr>
      </p:pic>
      <p:sp>
        <p:nvSpPr>
          <p:cNvPr id="10" name="Picture Placeholder 9">
            <a:extLst>
              <a:ext uri="{FF2B5EF4-FFF2-40B4-BE49-F238E27FC236}">
                <a16:creationId xmlns:a16="http://schemas.microsoft.com/office/drawing/2014/main" id="{A12FA691-34E1-B147-9F45-2CFB053A59B9}"/>
              </a:ext>
            </a:extLst>
          </p:cNvPr>
          <p:cNvSpPr>
            <a:spLocks noGrp="1"/>
          </p:cNvSpPr>
          <p:nvPr>
            <p:ph type="pic" sz="quarter" idx="14"/>
          </p:nvPr>
        </p:nvSpPr>
        <p:spPr>
          <a:xfrm>
            <a:off x="6310800" y="1137600"/>
            <a:ext cx="4734000" cy="4579200"/>
          </a:xfrm>
          <a:prstGeom prst="rect">
            <a:avLst/>
          </a:prstGeom>
          <a:solidFill>
            <a:schemeClr val="tx2"/>
          </a:solidFill>
        </p:spPr>
        <p:txBody>
          <a:bodyPr lIns="0" tIns="0" rIns="0" bIns="0" anchor="ctr"/>
          <a:lstStyle>
            <a:lvl1pPr marL="0" indent="0" algn="ctr">
              <a:buNone/>
              <a:defRPr/>
            </a:lvl1pPr>
          </a:lstStyle>
          <a:p>
            <a:r>
              <a:rPr lang="en-GB" noProof="0"/>
              <a:t>Click icon to add picture</a:t>
            </a:r>
          </a:p>
        </p:txBody>
      </p:sp>
    </p:spTree>
    <p:extLst>
      <p:ext uri="{BB962C8B-B14F-4D97-AF65-F5344CB8AC3E}">
        <p14:creationId xmlns:p14="http://schemas.microsoft.com/office/powerpoint/2010/main" val="2783722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with Caption 2">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2D4093A-7AF9-304D-AE6D-F745B4F0164D}"/>
              </a:ext>
            </a:extLst>
          </p:cNvPr>
          <p:cNvSpPr>
            <a:spLocks noGrp="1"/>
          </p:cNvSpPr>
          <p:nvPr>
            <p:ph type="body" sz="quarter" idx="13" hasCustomPrompt="1"/>
          </p:nvPr>
        </p:nvSpPr>
        <p:spPr>
          <a:xfrm>
            <a:off x="442915" y="3256767"/>
            <a:ext cx="5437188" cy="2944008"/>
          </a:xfrm>
          <a:prstGeom prst="rect">
            <a:avLst/>
          </a:prstGeom>
        </p:spPr>
        <p:txBody>
          <a:bodyPr lIns="0" tIns="0" rIns="0" bIns="0" anchor="t"/>
          <a:lstStyle>
            <a:lvl1pPr marL="0" indent="0">
              <a:buNone/>
              <a:defRPr sz="2000"/>
            </a:lvl1pPr>
          </a:lstStyle>
          <a:p>
            <a:pPr lvl="0"/>
            <a:r>
              <a:rPr lang="en-GB" noProof="0"/>
              <a:t>Nulla quis lorem ut libero malesuada feugiat. Curabitur non nulla sit amet nisl tempus convallis quis ac lectus.</a:t>
            </a:r>
          </a:p>
        </p:txBody>
      </p:sp>
      <p:sp>
        <p:nvSpPr>
          <p:cNvPr id="11" name="Title 10">
            <a:extLst>
              <a:ext uri="{FF2B5EF4-FFF2-40B4-BE49-F238E27FC236}">
                <a16:creationId xmlns:a16="http://schemas.microsoft.com/office/drawing/2014/main" id="{22C07795-8A1B-4F48-ADAF-7475467E7A60}"/>
              </a:ext>
            </a:extLst>
          </p:cNvPr>
          <p:cNvSpPr>
            <a:spLocks noGrp="1"/>
          </p:cNvSpPr>
          <p:nvPr>
            <p:ph type="title"/>
          </p:nvPr>
        </p:nvSpPr>
        <p:spPr>
          <a:xfrm>
            <a:off x="442913" y="1665294"/>
            <a:ext cx="5437187" cy="1428641"/>
          </a:xfrm>
          <a:prstGeom prst="rect">
            <a:avLst/>
          </a:prstGeom>
        </p:spPr>
        <p:txBody>
          <a:bodyPr lIns="0" tIns="0" rIns="0" bIns="0" anchor="b"/>
          <a:lstStyle/>
          <a:p>
            <a:r>
              <a:rPr lang="en-GB" noProof="0"/>
              <a:t>Click to edit Master title style</a:t>
            </a:r>
          </a:p>
        </p:txBody>
      </p:sp>
      <p:sp>
        <p:nvSpPr>
          <p:cNvPr id="9" name="TextBox 8">
            <a:extLst>
              <a:ext uri="{FF2B5EF4-FFF2-40B4-BE49-F238E27FC236}">
                <a16:creationId xmlns:a16="http://schemas.microsoft.com/office/drawing/2014/main" id="{655BEA16-9E9F-0D4A-9C31-85DAC460949F}"/>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5" name="TextBox 14">
            <a:extLst>
              <a:ext uri="{FF2B5EF4-FFF2-40B4-BE49-F238E27FC236}">
                <a16:creationId xmlns:a16="http://schemas.microsoft.com/office/drawing/2014/main" id="{2A3A0912-00E9-3E4E-9381-0A5C958C62D2}"/>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DD43CCD-AAFC-B847-BF0F-B7E2A805F6E1}"/>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pic>
        <p:nvPicPr>
          <p:cNvPr id="2" name="Picture 1">
            <a:extLst>
              <a:ext uri="{FF2B5EF4-FFF2-40B4-BE49-F238E27FC236}">
                <a16:creationId xmlns:a16="http://schemas.microsoft.com/office/drawing/2014/main" id="{05FD00EE-BA8D-4911-16EE-CA53007DC878}"/>
              </a:ext>
            </a:extLst>
          </p:cNvPr>
          <p:cNvPicPr>
            <a:picLocks noChangeAspect="1"/>
          </p:cNvPicPr>
          <p:nvPr userDrawn="1"/>
        </p:nvPicPr>
        <p:blipFill>
          <a:blip r:embed="rId2"/>
          <a:srcRect/>
          <a:stretch/>
        </p:blipFill>
        <p:spPr>
          <a:xfrm rot="10800000">
            <a:off x="7620000" y="0"/>
            <a:ext cx="4572000" cy="6858000"/>
          </a:xfrm>
          <a:prstGeom prst="rect">
            <a:avLst/>
          </a:prstGeom>
        </p:spPr>
      </p:pic>
      <p:sp>
        <p:nvSpPr>
          <p:cNvPr id="10" name="Picture Placeholder 9">
            <a:extLst>
              <a:ext uri="{FF2B5EF4-FFF2-40B4-BE49-F238E27FC236}">
                <a16:creationId xmlns:a16="http://schemas.microsoft.com/office/drawing/2014/main" id="{A12FA691-34E1-B147-9F45-2CFB053A59B9}"/>
              </a:ext>
            </a:extLst>
          </p:cNvPr>
          <p:cNvSpPr>
            <a:spLocks noGrp="1"/>
          </p:cNvSpPr>
          <p:nvPr>
            <p:ph type="pic" sz="quarter" idx="14"/>
          </p:nvPr>
        </p:nvSpPr>
        <p:spPr>
          <a:xfrm>
            <a:off x="6310800" y="1137600"/>
            <a:ext cx="4734000" cy="4579200"/>
          </a:xfrm>
          <a:prstGeom prst="rect">
            <a:avLst/>
          </a:prstGeom>
          <a:solidFill>
            <a:schemeClr val="accent2"/>
          </a:solidFill>
        </p:spPr>
        <p:txBody>
          <a:bodyPr lIns="0" tIns="0" rIns="0" bIns="0" anchor="ctr"/>
          <a:lstStyle>
            <a:lvl1pPr marL="0" indent="0" algn="ctr">
              <a:buNone/>
              <a:defRPr/>
            </a:lvl1pPr>
          </a:lstStyle>
          <a:p>
            <a:r>
              <a:rPr lang="en-GB" noProof="0"/>
              <a:t>Click icon to add picture</a:t>
            </a:r>
          </a:p>
        </p:txBody>
      </p:sp>
    </p:spTree>
    <p:extLst>
      <p:ext uri="{BB962C8B-B14F-4D97-AF65-F5344CB8AC3E}">
        <p14:creationId xmlns:p14="http://schemas.microsoft.com/office/powerpoint/2010/main" val="40478388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and Content - Pattern 2">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6311903" y="2097091"/>
            <a:ext cx="5437188" cy="4103687"/>
          </a:xfrm>
          <a:prstGeom prst="rect">
            <a:avLst/>
          </a:prstGeom>
        </p:spPr>
        <p:txBody>
          <a:bodyPr lIns="0" tIns="0" rIns="0" bIns="0">
            <a:normAutofit/>
          </a:bodyPr>
          <a:lstStyle>
            <a:lvl1pPr marL="0" indent="0">
              <a:buNone/>
              <a:defRPr sz="2000"/>
            </a:lvl1pPr>
          </a:lstStyle>
          <a:p>
            <a:pPr lvl="0"/>
            <a:r>
              <a:rPr lang="en-GB" noProof="0"/>
              <a:t>Click to edit Master text styles</a:t>
            </a:r>
          </a:p>
        </p:txBody>
      </p:sp>
      <p:sp>
        <p:nvSpPr>
          <p:cNvPr id="13" name="Title 1">
            <a:extLst>
              <a:ext uri="{FF2B5EF4-FFF2-40B4-BE49-F238E27FC236}">
                <a16:creationId xmlns:a16="http://schemas.microsoft.com/office/drawing/2014/main" id="{3A9FAEF4-2CDC-9742-AEF3-A25C5A448891}"/>
              </a:ext>
            </a:extLst>
          </p:cNvPr>
          <p:cNvSpPr>
            <a:spLocks noGrp="1"/>
          </p:cNvSpPr>
          <p:nvPr>
            <p:ph type="title"/>
          </p:nvPr>
        </p:nvSpPr>
        <p:spPr>
          <a:xfrm>
            <a:off x="4116391" y="441325"/>
            <a:ext cx="7632700" cy="1223964"/>
          </a:xfrm>
          <a:prstGeom prst="rect">
            <a:avLst/>
          </a:prstGeom>
        </p:spPr>
        <p:txBody>
          <a:bodyPr lIns="0" tIns="0" rIns="0" bIns="0" anchor="t"/>
          <a:lstStyle/>
          <a:p>
            <a:r>
              <a:rPr lang="en-GB" noProof="0"/>
              <a:t>Click to edit Master title style</a:t>
            </a:r>
          </a:p>
        </p:txBody>
      </p:sp>
      <p:sp>
        <p:nvSpPr>
          <p:cNvPr id="11" name="TextBox 10">
            <a:extLst>
              <a:ext uri="{FF2B5EF4-FFF2-40B4-BE49-F238E27FC236}">
                <a16:creationId xmlns:a16="http://schemas.microsoft.com/office/drawing/2014/main" id="{AF9BC3C2-303A-12CB-9291-D0D960E99FC9}"/>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2" name="TextBox 11">
            <a:extLst>
              <a:ext uri="{FF2B5EF4-FFF2-40B4-BE49-F238E27FC236}">
                <a16:creationId xmlns:a16="http://schemas.microsoft.com/office/drawing/2014/main" id="{E7A9DA97-3B37-BB0F-1BE6-74FB3CC95EA0}"/>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pic>
        <p:nvPicPr>
          <p:cNvPr id="2" name="Picture 1">
            <a:extLst>
              <a:ext uri="{FF2B5EF4-FFF2-40B4-BE49-F238E27FC236}">
                <a16:creationId xmlns:a16="http://schemas.microsoft.com/office/drawing/2014/main" id="{B587F51E-9D60-F793-C968-27BFB6828641}"/>
              </a:ext>
            </a:extLst>
          </p:cNvPr>
          <p:cNvPicPr>
            <a:picLocks noChangeAspect="1"/>
          </p:cNvPicPr>
          <p:nvPr userDrawn="1"/>
        </p:nvPicPr>
        <p:blipFill>
          <a:blip r:embed="rId2"/>
          <a:stretch>
            <a:fillRect/>
          </a:stretch>
        </p:blipFill>
        <p:spPr>
          <a:xfrm rot="10800000">
            <a:off x="0" y="2097090"/>
            <a:ext cx="3570682" cy="4760909"/>
          </a:xfrm>
          <a:prstGeom prst="rect">
            <a:avLst/>
          </a:prstGeom>
        </p:spPr>
      </p:pic>
      <p:sp>
        <p:nvSpPr>
          <p:cNvPr id="7" name="Picture Placeholder 2">
            <a:extLst>
              <a:ext uri="{FF2B5EF4-FFF2-40B4-BE49-F238E27FC236}">
                <a16:creationId xmlns:a16="http://schemas.microsoft.com/office/drawing/2014/main" id="{14DCF326-D6B4-5E4A-8E2C-D9FE40FD28A1}"/>
              </a:ext>
            </a:extLst>
          </p:cNvPr>
          <p:cNvSpPr>
            <a:spLocks noGrp="1"/>
          </p:cNvSpPr>
          <p:nvPr>
            <p:ph type="pic" sz="quarter" idx="15"/>
          </p:nvPr>
        </p:nvSpPr>
        <p:spPr>
          <a:xfrm>
            <a:off x="1188719" y="2098800"/>
            <a:ext cx="4690800" cy="3571200"/>
          </a:xfrm>
          <a:prstGeom prst="rect">
            <a:avLst/>
          </a:prstGeom>
          <a:solidFill>
            <a:schemeClr val="accent2"/>
          </a:solidFill>
        </p:spPr>
        <p:txBody>
          <a:bodyPr lIns="0" tIns="0" rIns="0" bIns="0" anchor="ctr"/>
          <a:lstStyle>
            <a:lvl1pPr marL="0" indent="0" algn="ctr">
              <a:buNone/>
              <a:defRPr/>
            </a:lvl1pPr>
          </a:lstStyle>
          <a:p>
            <a:r>
              <a:rPr lang="en-GB" noProof="0"/>
              <a:t>Click icon to add picture</a:t>
            </a:r>
          </a:p>
        </p:txBody>
      </p:sp>
    </p:spTree>
    <p:extLst>
      <p:ext uri="{BB962C8B-B14F-4D97-AF65-F5344CB8AC3E}">
        <p14:creationId xmlns:p14="http://schemas.microsoft.com/office/powerpoint/2010/main" val="80070794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and Content">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C6D1B286-EE94-DE44-8BBB-C1AC46863680}"/>
              </a:ext>
            </a:extLst>
          </p:cNvPr>
          <p:cNvSpPr>
            <a:spLocks noGrp="1"/>
          </p:cNvSpPr>
          <p:nvPr>
            <p:ph sz="quarter" idx="13"/>
          </p:nvPr>
        </p:nvSpPr>
        <p:spPr>
          <a:xfrm>
            <a:off x="442913" y="2097089"/>
            <a:ext cx="5437187" cy="4103686"/>
          </a:xfrm>
          <a:prstGeom prst="rect">
            <a:avLst/>
          </a:prstGeom>
        </p:spPr>
        <p:txBody>
          <a:bodyPr lIns="0" tIns="0" rIns="0" bIns="0">
            <a:normAutofit/>
          </a:bodyPr>
          <a:lstStyle>
            <a:lvl1pPr marL="0" indent="0">
              <a:buNone/>
              <a:defRPr sz="2000"/>
            </a:lvl1pPr>
          </a:lstStyle>
          <a:p>
            <a:pPr lvl="0"/>
            <a:r>
              <a:rPr lang="en-GB" noProof="0"/>
              <a:t>Click to edit Master text styles</a:t>
            </a:r>
          </a:p>
        </p:txBody>
      </p:sp>
      <p:sp>
        <p:nvSpPr>
          <p:cNvPr id="20" name="Title 1">
            <a:extLst>
              <a:ext uri="{FF2B5EF4-FFF2-40B4-BE49-F238E27FC236}">
                <a16:creationId xmlns:a16="http://schemas.microsoft.com/office/drawing/2014/main" id="{93976421-9C43-4A44-829D-511FFE0243F2}"/>
              </a:ext>
            </a:extLst>
          </p:cNvPr>
          <p:cNvSpPr>
            <a:spLocks noGrp="1"/>
          </p:cNvSpPr>
          <p:nvPr>
            <p:ph type="title"/>
          </p:nvPr>
        </p:nvSpPr>
        <p:spPr>
          <a:xfrm>
            <a:off x="4116391" y="441325"/>
            <a:ext cx="7632700" cy="1223964"/>
          </a:xfrm>
          <a:prstGeom prst="rect">
            <a:avLst/>
          </a:prstGeom>
        </p:spPr>
        <p:txBody>
          <a:bodyPr lIns="0" tIns="0" rIns="0" bIns="0" anchor="t"/>
          <a:lstStyle/>
          <a:p>
            <a:r>
              <a:rPr lang="en-GB" noProof="0"/>
              <a:t>Click to edit Master title style</a:t>
            </a:r>
          </a:p>
        </p:txBody>
      </p:sp>
      <p:sp>
        <p:nvSpPr>
          <p:cNvPr id="3" name="Picture Placeholder 2">
            <a:extLst>
              <a:ext uri="{FF2B5EF4-FFF2-40B4-BE49-F238E27FC236}">
                <a16:creationId xmlns:a16="http://schemas.microsoft.com/office/drawing/2014/main" id="{7BCB34A3-C584-1046-8C17-AB1BCE2694C8}"/>
              </a:ext>
            </a:extLst>
          </p:cNvPr>
          <p:cNvSpPr>
            <a:spLocks noGrp="1"/>
          </p:cNvSpPr>
          <p:nvPr>
            <p:ph type="pic" sz="quarter" idx="14"/>
          </p:nvPr>
        </p:nvSpPr>
        <p:spPr>
          <a:xfrm>
            <a:off x="6311903" y="2097091"/>
            <a:ext cx="5437188" cy="4103687"/>
          </a:xfrm>
          <a:prstGeom prst="rect">
            <a:avLst/>
          </a:prstGeom>
          <a:solidFill>
            <a:schemeClr val="accent2"/>
          </a:solidFill>
        </p:spPr>
        <p:txBody>
          <a:bodyPr lIns="0" tIns="0" rIns="0" bIns="0" anchor="ctr"/>
          <a:lstStyle>
            <a:lvl1pPr marL="0" indent="0" algn="ctr">
              <a:buNone/>
              <a:defRPr/>
            </a:lvl1pPr>
          </a:lstStyle>
          <a:p>
            <a:r>
              <a:rPr lang="en-GB" noProof="0"/>
              <a:t>Click icon to add picture</a:t>
            </a:r>
          </a:p>
        </p:txBody>
      </p:sp>
      <p:sp>
        <p:nvSpPr>
          <p:cNvPr id="7" name="TextBox 6">
            <a:extLst>
              <a:ext uri="{FF2B5EF4-FFF2-40B4-BE49-F238E27FC236}">
                <a16:creationId xmlns:a16="http://schemas.microsoft.com/office/drawing/2014/main" id="{A60FD6BC-85DA-4F47-A647-F2C427823D98}"/>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0" name="TextBox 9">
            <a:extLst>
              <a:ext uri="{FF2B5EF4-FFF2-40B4-BE49-F238E27FC236}">
                <a16:creationId xmlns:a16="http://schemas.microsoft.com/office/drawing/2014/main" id="{74D34DC7-EE56-704B-BED2-428093484F64}"/>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1" name="TextBox 10">
            <a:extLst>
              <a:ext uri="{FF2B5EF4-FFF2-40B4-BE49-F238E27FC236}">
                <a16:creationId xmlns:a16="http://schemas.microsoft.com/office/drawing/2014/main" id="{C51A06C6-814D-4A47-8F9A-552C373FA66E}"/>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Tree>
    <p:extLst>
      <p:ext uri="{BB962C8B-B14F-4D97-AF65-F5344CB8AC3E}">
        <p14:creationId xmlns:p14="http://schemas.microsoft.com/office/powerpoint/2010/main" val="425227338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7" name="Title 1">
            <a:extLst>
              <a:ext uri="{FF2B5EF4-FFF2-40B4-BE49-F238E27FC236}">
                <a16:creationId xmlns:a16="http://schemas.microsoft.com/office/drawing/2014/main" id="{1EAEC98C-6D09-7F42-88C1-4A9DE544669A}"/>
              </a:ext>
            </a:extLst>
          </p:cNvPr>
          <p:cNvSpPr>
            <a:spLocks noGrp="1"/>
          </p:cNvSpPr>
          <p:nvPr>
            <p:ph type="title"/>
          </p:nvPr>
        </p:nvSpPr>
        <p:spPr>
          <a:xfrm>
            <a:off x="4116391" y="441325"/>
            <a:ext cx="7632700" cy="5759450"/>
          </a:xfrm>
          <a:prstGeom prst="rect">
            <a:avLst/>
          </a:prstGeom>
        </p:spPr>
        <p:txBody>
          <a:bodyPr lIns="0" tIns="0" rIns="0" bIns="0" anchor="ctr">
            <a:normAutofit/>
          </a:bodyPr>
          <a:lstStyle>
            <a:lvl1pPr>
              <a:defRPr sz="6000"/>
            </a:lvl1pPr>
          </a:lstStyle>
          <a:p>
            <a:r>
              <a:rPr lang="en-GB" noProof="0"/>
              <a:t>Click to edit Master title style</a:t>
            </a:r>
          </a:p>
        </p:txBody>
      </p:sp>
      <p:sp>
        <p:nvSpPr>
          <p:cNvPr id="12" name="TextBox 11">
            <a:extLst>
              <a:ext uri="{FF2B5EF4-FFF2-40B4-BE49-F238E27FC236}">
                <a16:creationId xmlns:a16="http://schemas.microsoft.com/office/drawing/2014/main" id="{8B69231F-CE46-B143-A02F-F3089167ACB3}"/>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Box 3">
            <a:extLst>
              <a:ext uri="{FF2B5EF4-FFF2-40B4-BE49-F238E27FC236}">
                <a16:creationId xmlns:a16="http://schemas.microsoft.com/office/drawing/2014/main" id="{F3BF5EE9-054B-49CF-C714-3B4EF9E4C64F}"/>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5" name="TextBox 4">
            <a:extLst>
              <a:ext uri="{FF2B5EF4-FFF2-40B4-BE49-F238E27FC236}">
                <a16:creationId xmlns:a16="http://schemas.microsoft.com/office/drawing/2014/main" id="{7370DA7D-2DD8-A57A-3FF5-CAA8CD78ED41}"/>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pic>
        <p:nvPicPr>
          <p:cNvPr id="3" name="Picture 2">
            <a:extLst>
              <a:ext uri="{FF2B5EF4-FFF2-40B4-BE49-F238E27FC236}">
                <a16:creationId xmlns:a16="http://schemas.microsoft.com/office/drawing/2014/main" id="{72C70770-A7D4-D1BA-618C-E7C4E5567B1E}"/>
              </a:ext>
            </a:extLst>
          </p:cNvPr>
          <p:cNvPicPr>
            <a:picLocks noChangeAspect="1"/>
          </p:cNvPicPr>
          <p:nvPr userDrawn="1"/>
        </p:nvPicPr>
        <p:blipFill>
          <a:blip r:embed="rId2"/>
          <a:stretch>
            <a:fillRect/>
          </a:stretch>
        </p:blipFill>
        <p:spPr>
          <a:xfrm>
            <a:off x="0" y="2058000"/>
            <a:ext cx="3600000" cy="4800000"/>
          </a:xfrm>
          <a:prstGeom prst="rect">
            <a:avLst/>
          </a:prstGeom>
        </p:spPr>
      </p:pic>
    </p:spTree>
    <p:extLst>
      <p:ext uri="{BB962C8B-B14F-4D97-AF65-F5344CB8AC3E}">
        <p14:creationId xmlns:p14="http://schemas.microsoft.com/office/powerpoint/2010/main" val="3177910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13" name="Content Placeholder 12">
            <a:extLst>
              <a:ext uri="{FF2B5EF4-FFF2-40B4-BE49-F238E27FC236}">
                <a16:creationId xmlns:a16="http://schemas.microsoft.com/office/drawing/2014/main" id="{D21A2CA5-C9BE-8646-A49A-C5E2D560704B}"/>
              </a:ext>
            </a:extLst>
          </p:cNvPr>
          <p:cNvSpPr>
            <a:spLocks noGrp="1"/>
          </p:cNvSpPr>
          <p:nvPr>
            <p:ph sz="quarter" idx="13" hasCustomPrompt="1"/>
          </p:nvPr>
        </p:nvSpPr>
        <p:spPr>
          <a:xfrm>
            <a:off x="4116388" y="2097091"/>
            <a:ext cx="7632704" cy="4103687"/>
          </a:xfrm>
          <a:prstGeom prst="rect">
            <a:avLst/>
          </a:prstGeom>
        </p:spPr>
        <p:txBody>
          <a:bodyPr lIns="0" tIns="0" rIns="0" bIns="0"/>
          <a:lstStyle>
            <a:lvl1pPr marL="0" indent="0">
              <a:buFont typeface="Courier New" panose="02070309020205020404" pitchFamily="49" charset="0"/>
              <a:buNone/>
              <a:defRPr sz="2000"/>
            </a:lvl1pPr>
          </a:lstStyle>
          <a:p>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a:p>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 Lorem ipsum </a:t>
            </a:r>
            <a:r>
              <a:rPr lang="en-GB" noProof="0" dirty="0" err="1"/>
              <a:t>dolor</a:t>
            </a:r>
            <a:r>
              <a:rPr lang="en-GB" noProof="0" dirty="0"/>
              <a:t> sit </a:t>
            </a:r>
            <a:r>
              <a:rPr lang="en-GB" noProof="0" dirty="0" err="1"/>
              <a:t>amet</a:t>
            </a:r>
            <a:r>
              <a:rPr lang="en-GB" noProof="0" dirty="0"/>
              <a:t>, </a:t>
            </a:r>
            <a:r>
              <a:rPr lang="en-GB" noProof="0" dirty="0" err="1"/>
              <a:t>consectetur</a:t>
            </a:r>
            <a:r>
              <a:rPr lang="en-GB" noProof="0" dirty="0"/>
              <a:t> </a:t>
            </a:r>
            <a:r>
              <a:rPr lang="en-GB" noProof="0" dirty="0" err="1"/>
              <a:t>adipiscing</a:t>
            </a:r>
            <a:r>
              <a:rPr lang="en-GB" noProof="0" dirty="0"/>
              <a:t> </a:t>
            </a:r>
            <a:r>
              <a:rPr lang="en-GB" noProof="0" dirty="0" err="1"/>
              <a:t>elit</a:t>
            </a:r>
            <a:r>
              <a:rPr lang="en-GB" noProof="0" dirty="0"/>
              <a:t>.</a:t>
            </a:r>
          </a:p>
          <a:p>
            <a:pPr marL="457200" indent="-457200">
              <a:buFont typeface="Arial" panose="020B0604020202020204" pitchFamily="34" charset="0"/>
              <a:buChar char="•"/>
            </a:pPr>
            <a:r>
              <a:rPr lang="en-GB" noProof="0" dirty="0"/>
              <a:t>Donec </a:t>
            </a:r>
            <a:r>
              <a:rPr lang="en-GB" noProof="0" dirty="0" err="1"/>
              <a:t>rutrum</a:t>
            </a:r>
            <a:r>
              <a:rPr lang="en-GB" noProof="0" dirty="0"/>
              <a:t> </a:t>
            </a:r>
            <a:r>
              <a:rPr lang="en-GB" noProof="0" dirty="0" err="1"/>
              <a:t>congue</a:t>
            </a:r>
            <a:r>
              <a:rPr lang="en-GB" noProof="0" dirty="0"/>
              <a:t> </a:t>
            </a:r>
            <a:r>
              <a:rPr lang="en-GB" noProof="0" dirty="0" err="1"/>
              <a:t>leo</a:t>
            </a:r>
            <a:r>
              <a:rPr lang="en-GB" noProof="0" dirty="0"/>
              <a:t> </a:t>
            </a:r>
            <a:r>
              <a:rPr lang="en-GB" noProof="0" dirty="0" err="1"/>
              <a:t>eget</a:t>
            </a:r>
            <a:r>
              <a:rPr lang="en-GB" noProof="0" dirty="0"/>
              <a:t> </a:t>
            </a:r>
            <a:r>
              <a:rPr lang="en-GB" noProof="0" dirty="0" err="1"/>
              <a:t>malesuada</a:t>
            </a:r>
            <a:r>
              <a:rPr lang="en-GB" noProof="0" dirty="0"/>
              <a:t>.</a:t>
            </a:r>
          </a:p>
          <a:p>
            <a:pPr marL="457200" indent="-457200">
              <a:buFont typeface="Arial" panose="020B0604020202020204" pitchFamily="34" charset="0"/>
              <a:buChar char="•"/>
            </a:pPr>
            <a:r>
              <a:rPr lang="en-GB" noProof="0" dirty="0" err="1"/>
              <a:t>Curabitur</a:t>
            </a:r>
            <a:r>
              <a:rPr lang="en-GB" noProof="0" dirty="0"/>
              <a:t> </a:t>
            </a:r>
            <a:r>
              <a:rPr lang="en-GB" noProof="0" dirty="0" err="1"/>
              <a:t>aliquet</a:t>
            </a:r>
            <a:r>
              <a:rPr lang="en-GB" noProof="0" dirty="0"/>
              <a:t> </a:t>
            </a:r>
            <a:r>
              <a:rPr lang="en-GB" noProof="0" dirty="0" err="1"/>
              <a:t>quam</a:t>
            </a:r>
            <a:r>
              <a:rPr lang="en-GB" noProof="0" dirty="0"/>
              <a:t> id dui </a:t>
            </a:r>
            <a:r>
              <a:rPr lang="en-GB" noProof="0" dirty="0" err="1"/>
              <a:t>posuere</a:t>
            </a:r>
            <a:r>
              <a:rPr lang="en-GB" noProof="0" dirty="0"/>
              <a:t> </a:t>
            </a:r>
            <a:r>
              <a:rPr lang="en-GB" noProof="0" dirty="0" err="1"/>
              <a:t>blandit</a:t>
            </a:r>
            <a:r>
              <a:rPr lang="en-GB" noProof="0" dirty="0"/>
              <a:t>.</a:t>
            </a:r>
          </a:p>
          <a:p>
            <a:pPr marL="457200" indent="-457200">
              <a:buFont typeface="Arial" panose="020B0604020202020204" pitchFamily="34" charset="0"/>
              <a:buChar char="•"/>
            </a:pPr>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a:t>
            </a:r>
          </a:p>
        </p:txBody>
      </p:sp>
      <p:sp>
        <p:nvSpPr>
          <p:cNvPr id="15" name="TextBox 14">
            <a:extLst>
              <a:ext uri="{FF2B5EF4-FFF2-40B4-BE49-F238E27FC236}">
                <a16:creationId xmlns:a16="http://schemas.microsoft.com/office/drawing/2014/main" id="{091C2EAF-4008-1240-8C52-9E641194B157}"/>
              </a:ext>
            </a:extLst>
          </p:cNvPr>
          <p:cNvSpPr txBox="1"/>
          <p:nvPr userDrawn="1"/>
        </p:nvSpPr>
        <p:spPr>
          <a:xfrm>
            <a:off x="4116388"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6" name="TextBox 15">
            <a:extLst>
              <a:ext uri="{FF2B5EF4-FFF2-40B4-BE49-F238E27FC236}">
                <a16:creationId xmlns:a16="http://schemas.microsoft.com/office/drawing/2014/main" id="{CEED8009-8440-8D46-8AD7-A2541109AEA4}"/>
              </a:ext>
            </a:extLst>
          </p:cNvPr>
          <p:cNvSpPr txBox="1"/>
          <p:nvPr userDrawn="1"/>
        </p:nvSpPr>
        <p:spPr>
          <a:xfrm>
            <a:off x="7789864"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7" name="Title 1">
            <a:extLst>
              <a:ext uri="{FF2B5EF4-FFF2-40B4-BE49-F238E27FC236}">
                <a16:creationId xmlns:a16="http://schemas.microsoft.com/office/drawing/2014/main" id="{0B918DAA-45D8-EF4A-B0DE-9DB83618DF2E}"/>
              </a:ext>
            </a:extLst>
          </p:cNvPr>
          <p:cNvSpPr>
            <a:spLocks noGrp="1"/>
          </p:cNvSpPr>
          <p:nvPr>
            <p:ph type="title"/>
          </p:nvPr>
        </p:nvSpPr>
        <p:spPr>
          <a:xfrm>
            <a:off x="4116391" y="441325"/>
            <a:ext cx="7632700" cy="1223964"/>
          </a:xfrm>
          <a:prstGeom prst="rect">
            <a:avLst/>
          </a:prstGeom>
        </p:spPr>
        <p:txBody>
          <a:bodyPr lIns="0" tIns="0" rIns="0" bIns="0" anchor="t"/>
          <a:lstStyle/>
          <a:p>
            <a:r>
              <a:rPr lang="en-GB" noProof="0"/>
              <a:t>Click to edit Master title style</a:t>
            </a:r>
          </a:p>
        </p:txBody>
      </p:sp>
      <p:pic>
        <p:nvPicPr>
          <p:cNvPr id="2" name="Picture 1">
            <a:extLst>
              <a:ext uri="{FF2B5EF4-FFF2-40B4-BE49-F238E27FC236}">
                <a16:creationId xmlns:a16="http://schemas.microsoft.com/office/drawing/2014/main" id="{057827BD-B4A1-A8BF-967A-5149D648CD1F}"/>
              </a:ext>
            </a:extLst>
          </p:cNvPr>
          <p:cNvPicPr>
            <a:picLocks noChangeAspect="1"/>
          </p:cNvPicPr>
          <p:nvPr userDrawn="1"/>
        </p:nvPicPr>
        <p:blipFill>
          <a:blip r:embed="rId2"/>
          <a:srcRect/>
          <a:stretch/>
        </p:blipFill>
        <p:spPr>
          <a:xfrm>
            <a:off x="0" y="2058000"/>
            <a:ext cx="3600000" cy="4800000"/>
          </a:xfrm>
          <a:prstGeom prst="rect">
            <a:avLst/>
          </a:prstGeom>
        </p:spPr>
      </p:pic>
    </p:spTree>
    <p:extLst>
      <p:ext uri="{BB962C8B-B14F-4D97-AF65-F5344CB8AC3E}">
        <p14:creationId xmlns:p14="http://schemas.microsoft.com/office/powerpoint/2010/main" val="3610919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84E54A-D965-FC50-802E-562CE671CB7A}"/>
              </a:ext>
            </a:extLst>
          </p:cNvPr>
          <p:cNvSpPr/>
          <p:nvPr userDrawn="1"/>
        </p:nvSpPr>
        <p:spPr>
          <a:xfrm>
            <a:off x="0" y="0"/>
            <a:ext cx="12192000" cy="16652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5" name="TextBox 14">
            <a:extLst>
              <a:ext uri="{FF2B5EF4-FFF2-40B4-BE49-F238E27FC236}">
                <a16:creationId xmlns:a16="http://schemas.microsoft.com/office/drawing/2014/main" id="{091C2EAF-4008-1240-8C52-9E641194B157}"/>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7" name="Title 1">
            <a:extLst>
              <a:ext uri="{FF2B5EF4-FFF2-40B4-BE49-F238E27FC236}">
                <a16:creationId xmlns:a16="http://schemas.microsoft.com/office/drawing/2014/main" id="{0B918DAA-45D8-EF4A-B0DE-9DB83618DF2E}"/>
              </a:ext>
            </a:extLst>
          </p:cNvPr>
          <p:cNvSpPr>
            <a:spLocks noGrp="1"/>
          </p:cNvSpPr>
          <p:nvPr>
            <p:ph type="title"/>
          </p:nvPr>
        </p:nvSpPr>
        <p:spPr>
          <a:xfrm>
            <a:off x="442913" y="441325"/>
            <a:ext cx="8891914" cy="1223964"/>
          </a:xfrm>
          <a:prstGeom prst="rect">
            <a:avLst/>
          </a:prstGeom>
        </p:spPr>
        <p:txBody>
          <a:bodyPr lIns="0" tIns="0" rIns="0" bIns="0" anchor="t"/>
          <a:lstStyle/>
          <a:p>
            <a:r>
              <a:rPr lang="en-GB" noProof="0"/>
              <a:t>Click to edit Master title style</a:t>
            </a:r>
          </a:p>
        </p:txBody>
      </p:sp>
      <p:sp>
        <p:nvSpPr>
          <p:cNvPr id="7" name="TextBox 6">
            <a:extLst>
              <a:ext uri="{FF2B5EF4-FFF2-40B4-BE49-F238E27FC236}">
                <a16:creationId xmlns:a16="http://schemas.microsoft.com/office/drawing/2014/main" id="{909497C5-5C94-8C43-959D-C5FE7F60E92D}"/>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9" name="TextBox 8">
            <a:extLst>
              <a:ext uri="{FF2B5EF4-FFF2-40B4-BE49-F238E27FC236}">
                <a16:creationId xmlns:a16="http://schemas.microsoft.com/office/drawing/2014/main" id="{05DE0E92-4155-274E-B8D3-6224F5791510}"/>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pic>
        <p:nvPicPr>
          <p:cNvPr id="3" name="Picture 2">
            <a:extLst>
              <a:ext uri="{FF2B5EF4-FFF2-40B4-BE49-F238E27FC236}">
                <a16:creationId xmlns:a16="http://schemas.microsoft.com/office/drawing/2014/main" id="{D592C575-DA7D-953C-CA15-BC6E24545815}"/>
              </a:ext>
            </a:extLst>
          </p:cNvPr>
          <p:cNvPicPr>
            <a:picLocks noChangeAspect="1"/>
          </p:cNvPicPr>
          <p:nvPr userDrawn="1"/>
        </p:nvPicPr>
        <p:blipFill>
          <a:blip r:embed="rId2"/>
          <a:srcRect/>
          <a:stretch/>
        </p:blipFill>
        <p:spPr>
          <a:xfrm>
            <a:off x="9886641" y="207065"/>
            <a:ext cx="2048330" cy="1318904"/>
          </a:xfrm>
          <a:prstGeom prst="rect">
            <a:avLst/>
          </a:prstGeom>
        </p:spPr>
      </p:pic>
    </p:spTree>
    <p:extLst>
      <p:ext uri="{BB962C8B-B14F-4D97-AF65-F5344CB8AC3E}">
        <p14:creationId xmlns:p14="http://schemas.microsoft.com/office/powerpoint/2010/main" val="4244057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C6D1B286-EE94-DE44-8BBB-C1AC46863680}"/>
              </a:ext>
            </a:extLst>
          </p:cNvPr>
          <p:cNvSpPr>
            <a:spLocks noGrp="1"/>
          </p:cNvSpPr>
          <p:nvPr>
            <p:ph sz="quarter" idx="13"/>
          </p:nvPr>
        </p:nvSpPr>
        <p:spPr>
          <a:xfrm>
            <a:off x="442913" y="2097089"/>
            <a:ext cx="5437187" cy="4103686"/>
          </a:xfrm>
          <a:prstGeom prst="rect">
            <a:avLst/>
          </a:prstGeom>
        </p:spPr>
        <p:txBody>
          <a:bodyPr lIns="0" tIns="0" rIns="0" bIns="0">
            <a:normAutofit/>
          </a:bodyPr>
          <a:lstStyle>
            <a:lvl1pPr marL="0" indent="0">
              <a:buNone/>
              <a:defRPr sz="2000"/>
            </a:lvl1pPr>
          </a:lstStyle>
          <a:p>
            <a:pPr lvl="0"/>
            <a:r>
              <a:rPr lang="en-GB" noProof="0"/>
              <a:t>Click to edit Master text styles</a:t>
            </a:r>
          </a:p>
        </p:txBody>
      </p:sp>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6311903" y="2097091"/>
            <a:ext cx="5437188" cy="4103687"/>
          </a:xfrm>
          <a:prstGeom prst="rect">
            <a:avLst/>
          </a:prstGeom>
        </p:spPr>
        <p:txBody>
          <a:bodyPr lIns="0" tIns="0" rIns="0" bIns="0"/>
          <a:lstStyle>
            <a:lvl1pPr marL="0" indent="0">
              <a:buNone/>
              <a:defRPr sz="2000"/>
            </a:lvl1pPr>
          </a:lstStyle>
          <a:p>
            <a:pPr lvl="0"/>
            <a:r>
              <a:rPr lang="en-GB" noProof="0"/>
              <a:t>Click to edit Master text styles</a:t>
            </a:r>
          </a:p>
        </p:txBody>
      </p:sp>
      <p:sp>
        <p:nvSpPr>
          <p:cNvPr id="8" name="TextBox 7">
            <a:extLst>
              <a:ext uri="{FF2B5EF4-FFF2-40B4-BE49-F238E27FC236}">
                <a16:creationId xmlns:a16="http://schemas.microsoft.com/office/drawing/2014/main" id="{A3180687-9ED9-514C-9D5C-4D3E75055068}"/>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0" name="Title 1">
            <a:extLst>
              <a:ext uri="{FF2B5EF4-FFF2-40B4-BE49-F238E27FC236}">
                <a16:creationId xmlns:a16="http://schemas.microsoft.com/office/drawing/2014/main" id="{E5A67C6D-451D-6C40-B015-49D1207326AE}"/>
              </a:ext>
            </a:extLst>
          </p:cNvPr>
          <p:cNvSpPr>
            <a:spLocks noGrp="1"/>
          </p:cNvSpPr>
          <p:nvPr>
            <p:ph type="title"/>
          </p:nvPr>
        </p:nvSpPr>
        <p:spPr>
          <a:xfrm>
            <a:off x="4116391" y="441325"/>
            <a:ext cx="7632700" cy="1223964"/>
          </a:xfrm>
          <a:prstGeom prst="rect">
            <a:avLst/>
          </a:prstGeom>
        </p:spPr>
        <p:txBody>
          <a:bodyPr lIns="0" tIns="0" rIns="0" bIns="0" anchor="t"/>
          <a:lstStyle/>
          <a:p>
            <a:r>
              <a:rPr lang="en-GB" noProof="0"/>
              <a:t>Click to edit Master title style</a:t>
            </a:r>
          </a:p>
        </p:txBody>
      </p:sp>
      <p:sp>
        <p:nvSpPr>
          <p:cNvPr id="11" name="TextBox 10">
            <a:extLst>
              <a:ext uri="{FF2B5EF4-FFF2-40B4-BE49-F238E27FC236}">
                <a16:creationId xmlns:a16="http://schemas.microsoft.com/office/drawing/2014/main" id="{917245EE-BB3A-034C-BE06-055376C80D0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2" name="TextBox 11">
            <a:extLst>
              <a:ext uri="{FF2B5EF4-FFF2-40B4-BE49-F238E27FC236}">
                <a16:creationId xmlns:a16="http://schemas.microsoft.com/office/drawing/2014/main" id="{48551B1C-217B-4F4B-81FF-529B758036DF}"/>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Tree>
    <p:extLst>
      <p:ext uri="{BB962C8B-B14F-4D97-AF65-F5344CB8AC3E}">
        <p14:creationId xmlns:p14="http://schemas.microsoft.com/office/powerpoint/2010/main" val="52455822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Text">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22D4093A-7AF9-304D-AE6D-F745B4F0164D}"/>
              </a:ext>
            </a:extLst>
          </p:cNvPr>
          <p:cNvSpPr>
            <a:spLocks noGrp="1"/>
          </p:cNvSpPr>
          <p:nvPr>
            <p:ph type="body" sz="quarter" idx="13" hasCustomPrompt="1"/>
          </p:nvPr>
        </p:nvSpPr>
        <p:spPr>
          <a:xfrm>
            <a:off x="442915" y="3256767"/>
            <a:ext cx="5437188" cy="2944008"/>
          </a:xfrm>
          <a:prstGeom prst="rect">
            <a:avLst/>
          </a:prstGeom>
        </p:spPr>
        <p:txBody>
          <a:bodyPr lIns="0" tIns="0" rIns="0" bIns="0" anchor="t">
            <a:normAutofit/>
          </a:bodyPr>
          <a:lstStyle>
            <a:lvl1pPr marL="0" indent="0">
              <a:buNone/>
              <a:defRPr sz="2000"/>
            </a:lvl1pPr>
          </a:lstStyle>
          <a:p>
            <a:pPr lvl="0"/>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p:txBody>
      </p:sp>
      <p:sp>
        <p:nvSpPr>
          <p:cNvPr id="12" name="Content Placeholder 11">
            <a:extLst>
              <a:ext uri="{FF2B5EF4-FFF2-40B4-BE49-F238E27FC236}">
                <a16:creationId xmlns:a16="http://schemas.microsoft.com/office/drawing/2014/main" id="{FEE9A4EF-A011-1744-9932-D74E1968F6E7}"/>
              </a:ext>
            </a:extLst>
          </p:cNvPr>
          <p:cNvSpPr>
            <a:spLocks noGrp="1"/>
          </p:cNvSpPr>
          <p:nvPr>
            <p:ph sz="quarter" idx="14"/>
          </p:nvPr>
        </p:nvSpPr>
        <p:spPr>
          <a:xfrm>
            <a:off x="6311903" y="441325"/>
            <a:ext cx="5437188" cy="5759450"/>
          </a:xfrm>
          <a:prstGeom prst="rect">
            <a:avLst/>
          </a:prstGeom>
        </p:spPr>
        <p:txBody>
          <a:bodyPr lIns="0" tIns="0" rIns="0" bIns="0">
            <a:normAutofit/>
          </a:bodyPr>
          <a:lstStyle>
            <a:lvl1pPr marL="0" indent="0">
              <a:buNone/>
              <a:defRPr sz="2000"/>
            </a:lvl1pPr>
          </a:lstStyle>
          <a:p>
            <a:pPr lvl="0"/>
            <a:r>
              <a:rPr lang="en-GB" noProof="0"/>
              <a:t>Click to edit Master text styles</a:t>
            </a:r>
          </a:p>
        </p:txBody>
      </p:sp>
      <p:sp>
        <p:nvSpPr>
          <p:cNvPr id="16" name="Title 10">
            <a:extLst>
              <a:ext uri="{FF2B5EF4-FFF2-40B4-BE49-F238E27FC236}">
                <a16:creationId xmlns:a16="http://schemas.microsoft.com/office/drawing/2014/main" id="{091C71F5-B0A7-8745-8F8B-E636D57FA2A7}"/>
              </a:ext>
            </a:extLst>
          </p:cNvPr>
          <p:cNvSpPr>
            <a:spLocks noGrp="1"/>
          </p:cNvSpPr>
          <p:nvPr>
            <p:ph type="title"/>
          </p:nvPr>
        </p:nvSpPr>
        <p:spPr>
          <a:xfrm>
            <a:off x="442913" y="1665294"/>
            <a:ext cx="5437187" cy="1428641"/>
          </a:xfrm>
          <a:prstGeom prst="rect">
            <a:avLst/>
          </a:prstGeom>
        </p:spPr>
        <p:txBody>
          <a:bodyPr lIns="0" tIns="0" rIns="0" bIns="0" anchor="b"/>
          <a:lstStyle/>
          <a:p>
            <a:r>
              <a:rPr lang="en-GB" noProof="0"/>
              <a:t>Click to edit Master title style</a:t>
            </a:r>
          </a:p>
        </p:txBody>
      </p:sp>
      <p:sp>
        <p:nvSpPr>
          <p:cNvPr id="9" name="TextBox 8">
            <a:extLst>
              <a:ext uri="{FF2B5EF4-FFF2-40B4-BE49-F238E27FC236}">
                <a16:creationId xmlns:a16="http://schemas.microsoft.com/office/drawing/2014/main" id="{57465E4D-8ADE-2143-908C-7C2920965ACF}"/>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1" name="TextBox 10">
            <a:extLst>
              <a:ext uri="{FF2B5EF4-FFF2-40B4-BE49-F238E27FC236}">
                <a16:creationId xmlns:a16="http://schemas.microsoft.com/office/drawing/2014/main" id="{5D76478F-F1E2-AD47-BAC6-395C98E2FF59}"/>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3" name="TextBox 12">
            <a:extLst>
              <a:ext uri="{FF2B5EF4-FFF2-40B4-BE49-F238E27FC236}">
                <a16:creationId xmlns:a16="http://schemas.microsoft.com/office/drawing/2014/main" id="{67AD4010-0096-6B46-B74C-E77670FCDEA8}"/>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Tree>
    <p:extLst>
      <p:ext uri="{BB962C8B-B14F-4D97-AF65-F5344CB8AC3E}">
        <p14:creationId xmlns:p14="http://schemas.microsoft.com/office/powerpoint/2010/main" val="4183680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Text 2">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4116388" y="2097089"/>
            <a:ext cx="7632703" cy="4103692"/>
          </a:xfrm>
          <a:prstGeom prst="rect">
            <a:avLst/>
          </a:prstGeom>
        </p:spPr>
        <p:txBody>
          <a:bodyPr lIns="0" tIns="0" rIns="0" bIns="0">
            <a:normAutofit/>
          </a:bodyPr>
          <a:lstStyle>
            <a:lvl1pPr marL="0" indent="0">
              <a:buNone/>
              <a:defRPr sz="2000"/>
            </a:lvl1pPr>
          </a:lstStyle>
          <a:p>
            <a:pPr lvl="0"/>
            <a:r>
              <a:rPr lang="en-GB" noProof="0"/>
              <a:t>Click to edit Master text styles</a:t>
            </a:r>
          </a:p>
        </p:txBody>
      </p:sp>
      <p:sp>
        <p:nvSpPr>
          <p:cNvPr id="11" name="TextBox 10">
            <a:extLst>
              <a:ext uri="{FF2B5EF4-FFF2-40B4-BE49-F238E27FC236}">
                <a16:creationId xmlns:a16="http://schemas.microsoft.com/office/drawing/2014/main" id="{4663AB3E-8BB7-2D4E-9A4B-1FA373B92B4A}"/>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itle 1">
            <a:extLst>
              <a:ext uri="{FF2B5EF4-FFF2-40B4-BE49-F238E27FC236}">
                <a16:creationId xmlns:a16="http://schemas.microsoft.com/office/drawing/2014/main" id="{4C75301D-79B8-304D-A9AB-978AFF9076BB}"/>
              </a:ext>
            </a:extLst>
          </p:cNvPr>
          <p:cNvSpPr>
            <a:spLocks noGrp="1"/>
          </p:cNvSpPr>
          <p:nvPr>
            <p:ph type="title"/>
          </p:nvPr>
        </p:nvSpPr>
        <p:spPr>
          <a:xfrm>
            <a:off x="4116391" y="441325"/>
            <a:ext cx="7632700" cy="1223964"/>
          </a:xfrm>
          <a:prstGeom prst="rect">
            <a:avLst/>
          </a:prstGeom>
        </p:spPr>
        <p:txBody>
          <a:bodyPr lIns="0" tIns="0" rIns="0" bIns="0" anchor="t"/>
          <a:lstStyle/>
          <a:p>
            <a:r>
              <a:rPr lang="en-GB" noProof="0"/>
              <a:t>Click to edit Master title style</a:t>
            </a:r>
          </a:p>
        </p:txBody>
      </p:sp>
      <p:sp>
        <p:nvSpPr>
          <p:cNvPr id="13" name="TextBox 12">
            <a:extLst>
              <a:ext uri="{FF2B5EF4-FFF2-40B4-BE49-F238E27FC236}">
                <a16:creationId xmlns:a16="http://schemas.microsoft.com/office/drawing/2014/main" id="{CEEB2E94-95BD-AF4A-8CB8-DEF6AF2D71C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3903E21-8E3C-EA42-845E-ACA015593389}"/>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 Placeholder 3">
            <a:extLst>
              <a:ext uri="{FF2B5EF4-FFF2-40B4-BE49-F238E27FC236}">
                <a16:creationId xmlns:a16="http://schemas.microsoft.com/office/drawing/2014/main" id="{6F60080C-8E2C-13C8-F305-B9340CF0ACDB}"/>
              </a:ext>
            </a:extLst>
          </p:cNvPr>
          <p:cNvSpPr>
            <a:spLocks noGrp="1"/>
          </p:cNvSpPr>
          <p:nvPr>
            <p:ph type="body" sz="quarter" idx="17" hasCustomPrompt="1"/>
          </p:nvPr>
        </p:nvSpPr>
        <p:spPr>
          <a:xfrm>
            <a:off x="442913" y="2097088"/>
            <a:ext cx="3368799" cy="4103687"/>
          </a:xfrm>
        </p:spPr>
        <p:txBody>
          <a:bodyPr/>
          <a:lstStyle>
            <a:lvl1pPr marL="0" indent="0">
              <a:buNone/>
              <a:defRPr/>
            </a:lvl1pPr>
          </a:lstStyle>
          <a:p>
            <a:pPr lvl="0"/>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p:txBody>
      </p:sp>
    </p:spTree>
    <p:extLst>
      <p:ext uri="{BB962C8B-B14F-4D97-AF65-F5344CB8AC3E}">
        <p14:creationId xmlns:p14="http://schemas.microsoft.com/office/powerpoint/2010/main" val="872391255"/>
      </p:ext>
    </p:extLst>
  </p:cSld>
  <p:clrMapOvr>
    <a:masterClrMapping/>
  </p:clrMapOvr>
  <p:extLst>
    <p:ext uri="{DCECCB84-F9BA-43D5-87BE-67443E8EF086}">
      <p15:sldGuideLst xmlns:p15="http://schemas.microsoft.com/office/powerpoint/2012/main">
        <p15:guide id="1" orient="horz" pos="1888">
          <p15:clr>
            <a:srgbClr val="FBAE40"/>
          </p15:clr>
        </p15:guide>
        <p15:guide id="2" orient="horz" pos="172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Text 3">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6311900" y="2097089"/>
            <a:ext cx="5437191" cy="4103692"/>
          </a:xfrm>
          <a:prstGeom prst="rect">
            <a:avLst/>
          </a:prstGeom>
        </p:spPr>
        <p:txBody>
          <a:bodyPr lIns="0" tIns="0" rIns="0" bIns="0">
            <a:normAutofit/>
          </a:bodyPr>
          <a:lstStyle>
            <a:lvl1pPr marL="0" indent="0">
              <a:buNone/>
              <a:defRPr sz="2000"/>
            </a:lvl1pPr>
          </a:lstStyle>
          <a:p>
            <a:pPr lvl="0"/>
            <a:r>
              <a:rPr lang="en-GB" noProof="0"/>
              <a:t>Click to edit Master text styles</a:t>
            </a:r>
          </a:p>
        </p:txBody>
      </p:sp>
      <p:sp>
        <p:nvSpPr>
          <p:cNvPr id="11" name="TextBox 10">
            <a:extLst>
              <a:ext uri="{FF2B5EF4-FFF2-40B4-BE49-F238E27FC236}">
                <a16:creationId xmlns:a16="http://schemas.microsoft.com/office/drawing/2014/main" id="{4663AB3E-8BB7-2D4E-9A4B-1FA373B92B4A}"/>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itle 1">
            <a:extLst>
              <a:ext uri="{FF2B5EF4-FFF2-40B4-BE49-F238E27FC236}">
                <a16:creationId xmlns:a16="http://schemas.microsoft.com/office/drawing/2014/main" id="{4C75301D-79B8-304D-A9AB-978AFF9076BB}"/>
              </a:ext>
            </a:extLst>
          </p:cNvPr>
          <p:cNvSpPr>
            <a:spLocks noGrp="1"/>
          </p:cNvSpPr>
          <p:nvPr>
            <p:ph type="title"/>
          </p:nvPr>
        </p:nvSpPr>
        <p:spPr>
          <a:xfrm>
            <a:off x="4116391" y="441325"/>
            <a:ext cx="7632700" cy="1223964"/>
          </a:xfrm>
          <a:prstGeom prst="rect">
            <a:avLst/>
          </a:prstGeom>
        </p:spPr>
        <p:txBody>
          <a:bodyPr lIns="0" tIns="0" rIns="0" bIns="0" anchor="t"/>
          <a:lstStyle/>
          <a:p>
            <a:r>
              <a:rPr lang="en-GB" noProof="0"/>
              <a:t>Click to edit Master title style</a:t>
            </a:r>
          </a:p>
        </p:txBody>
      </p:sp>
      <p:sp>
        <p:nvSpPr>
          <p:cNvPr id="13" name="TextBox 12">
            <a:extLst>
              <a:ext uri="{FF2B5EF4-FFF2-40B4-BE49-F238E27FC236}">
                <a16:creationId xmlns:a16="http://schemas.microsoft.com/office/drawing/2014/main" id="{CEEB2E94-95BD-AF4A-8CB8-DEF6AF2D71C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3903E21-8E3C-EA42-845E-ACA015593389}"/>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 Placeholder 3">
            <a:extLst>
              <a:ext uri="{FF2B5EF4-FFF2-40B4-BE49-F238E27FC236}">
                <a16:creationId xmlns:a16="http://schemas.microsoft.com/office/drawing/2014/main" id="{6F60080C-8E2C-13C8-F305-B9340CF0ACDB}"/>
              </a:ext>
            </a:extLst>
          </p:cNvPr>
          <p:cNvSpPr>
            <a:spLocks noGrp="1"/>
          </p:cNvSpPr>
          <p:nvPr>
            <p:ph type="body" sz="quarter" idx="17" hasCustomPrompt="1"/>
          </p:nvPr>
        </p:nvSpPr>
        <p:spPr>
          <a:xfrm>
            <a:off x="442913" y="2097088"/>
            <a:ext cx="5437187" cy="4103687"/>
          </a:xfrm>
        </p:spPr>
        <p:txBody>
          <a:bodyPr/>
          <a:lstStyle>
            <a:lvl1pPr marL="0" indent="0">
              <a:buNone/>
              <a:defRPr/>
            </a:lvl1pPr>
          </a:lstStyle>
          <a:p>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a:p>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 Lorem ipsum </a:t>
            </a:r>
            <a:r>
              <a:rPr lang="en-GB" noProof="0" dirty="0" err="1"/>
              <a:t>dolor</a:t>
            </a:r>
            <a:r>
              <a:rPr lang="en-GB" noProof="0" dirty="0"/>
              <a:t> sit </a:t>
            </a:r>
            <a:r>
              <a:rPr lang="en-GB" noProof="0" dirty="0" err="1"/>
              <a:t>amet</a:t>
            </a:r>
            <a:r>
              <a:rPr lang="en-GB" noProof="0" dirty="0"/>
              <a:t>, </a:t>
            </a:r>
            <a:r>
              <a:rPr lang="en-GB" noProof="0" dirty="0" err="1"/>
              <a:t>consectetur</a:t>
            </a:r>
            <a:r>
              <a:rPr lang="en-GB" noProof="0" dirty="0"/>
              <a:t> </a:t>
            </a:r>
            <a:r>
              <a:rPr lang="en-GB" noProof="0" dirty="0" err="1"/>
              <a:t>adipiscing</a:t>
            </a:r>
            <a:r>
              <a:rPr lang="en-GB" noProof="0" dirty="0"/>
              <a:t> </a:t>
            </a:r>
            <a:r>
              <a:rPr lang="en-GB" noProof="0" dirty="0" err="1"/>
              <a:t>elit</a:t>
            </a:r>
            <a:r>
              <a:rPr lang="en-GB" noProof="0" dirty="0"/>
              <a:t>.</a:t>
            </a:r>
          </a:p>
        </p:txBody>
      </p:sp>
    </p:spTree>
    <p:extLst>
      <p:ext uri="{BB962C8B-B14F-4D97-AF65-F5344CB8AC3E}">
        <p14:creationId xmlns:p14="http://schemas.microsoft.com/office/powerpoint/2010/main" val="324458100"/>
      </p:ext>
    </p:extLst>
  </p:cSld>
  <p:clrMapOvr>
    <a:masterClrMapping/>
  </p:clrMapOvr>
  <p:extLst>
    <p:ext uri="{DCECCB84-F9BA-43D5-87BE-67443E8EF086}">
      <p15:sldGuideLst xmlns:p15="http://schemas.microsoft.com/office/powerpoint/2012/main">
        <p15:guide id="1" orient="horz" pos="1888">
          <p15:clr>
            <a:srgbClr val="FBAE40"/>
          </p15:clr>
        </p15:guide>
        <p15:guide id="2" orient="horz" pos="172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Text 4">
    <p:spTree>
      <p:nvGrpSpPr>
        <p:cNvPr id="1" name=""/>
        <p:cNvGrpSpPr/>
        <p:nvPr/>
      </p:nvGrpSpPr>
      <p:grpSpPr>
        <a:xfrm>
          <a:off x="0" y="0"/>
          <a:ext cx="0" cy="0"/>
          <a:chOff x="0" y="0"/>
          <a:chExt cx="0" cy="0"/>
        </a:xfrm>
      </p:grpSpPr>
      <p:sp>
        <p:nvSpPr>
          <p:cNvPr id="17" name="Content Placeholder 16">
            <a:extLst>
              <a:ext uri="{FF2B5EF4-FFF2-40B4-BE49-F238E27FC236}">
                <a16:creationId xmlns:a16="http://schemas.microsoft.com/office/drawing/2014/main" id="{9B53F7F2-792C-5946-B26B-153D893CB55B}"/>
              </a:ext>
            </a:extLst>
          </p:cNvPr>
          <p:cNvSpPr>
            <a:spLocks noGrp="1"/>
          </p:cNvSpPr>
          <p:nvPr>
            <p:ph sz="quarter" idx="14"/>
          </p:nvPr>
        </p:nvSpPr>
        <p:spPr>
          <a:xfrm>
            <a:off x="8075613" y="2097089"/>
            <a:ext cx="3673478" cy="4103692"/>
          </a:xfrm>
          <a:prstGeom prst="rect">
            <a:avLst/>
          </a:prstGeom>
        </p:spPr>
        <p:txBody>
          <a:bodyPr lIns="0" tIns="0" rIns="0" bIns="0">
            <a:normAutofit/>
          </a:bodyPr>
          <a:lstStyle>
            <a:lvl1pPr marL="0" indent="0">
              <a:buNone/>
              <a:defRPr sz="2000"/>
            </a:lvl1pPr>
          </a:lstStyle>
          <a:p>
            <a:pPr lvl="0"/>
            <a:r>
              <a:rPr lang="en-GB" noProof="0"/>
              <a:t>Click to edit Master text styles</a:t>
            </a:r>
          </a:p>
        </p:txBody>
      </p:sp>
      <p:sp>
        <p:nvSpPr>
          <p:cNvPr id="11" name="TextBox 10">
            <a:extLst>
              <a:ext uri="{FF2B5EF4-FFF2-40B4-BE49-F238E27FC236}">
                <a16:creationId xmlns:a16="http://schemas.microsoft.com/office/drawing/2014/main" id="{4663AB3E-8BB7-2D4E-9A4B-1FA373B92B4A}"/>
              </a:ext>
            </a:extLst>
          </p:cNvPr>
          <p:cNvSpPr txBox="1"/>
          <p:nvPr userDrawn="1"/>
        </p:nvSpPr>
        <p:spPr>
          <a:xfrm>
            <a:off x="442913" y="6416675"/>
            <a:ext cx="3673475"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22 – 26 July · Munich, Germany and virtual</a:t>
            </a:r>
          </a:p>
        </p:txBody>
      </p:sp>
      <p:sp>
        <p:nvSpPr>
          <p:cNvPr id="18" name="Title 1">
            <a:extLst>
              <a:ext uri="{FF2B5EF4-FFF2-40B4-BE49-F238E27FC236}">
                <a16:creationId xmlns:a16="http://schemas.microsoft.com/office/drawing/2014/main" id="{4C75301D-79B8-304D-A9AB-978AFF9076BB}"/>
              </a:ext>
            </a:extLst>
          </p:cNvPr>
          <p:cNvSpPr>
            <a:spLocks noGrp="1"/>
          </p:cNvSpPr>
          <p:nvPr>
            <p:ph type="title"/>
          </p:nvPr>
        </p:nvSpPr>
        <p:spPr>
          <a:xfrm>
            <a:off x="4116391" y="441325"/>
            <a:ext cx="7632700" cy="1223964"/>
          </a:xfrm>
          <a:prstGeom prst="rect">
            <a:avLst/>
          </a:prstGeom>
        </p:spPr>
        <p:txBody>
          <a:bodyPr lIns="0" tIns="0" rIns="0" bIns="0" anchor="t"/>
          <a:lstStyle/>
          <a:p>
            <a:r>
              <a:rPr lang="en-GB" noProof="0"/>
              <a:t>Click to edit Master title style</a:t>
            </a:r>
          </a:p>
        </p:txBody>
      </p:sp>
      <p:sp>
        <p:nvSpPr>
          <p:cNvPr id="13" name="TextBox 12">
            <a:extLst>
              <a:ext uri="{FF2B5EF4-FFF2-40B4-BE49-F238E27FC236}">
                <a16:creationId xmlns:a16="http://schemas.microsoft.com/office/drawing/2014/main" id="{CEEB2E94-95BD-AF4A-8CB8-DEF6AF2D71CC}"/>
              </a:ext>
            </a:extLst>
          </p:cNvPr>
          <p:cNvSpPr txBox="1"/>
          <p:nvPr userDrawn="1"/>
        </p:nvSpPr>
        <p:spPr>
          <a:xfrm>
            <a:off x="4116389" y="6416675"/>
            <a:ext cx="1763711" cy="215900"/>
          </a:xfrm>
          <a:prstGeom prst="rect">
            <a:avLst/>
          </a:prstGeom>
          <a:noFill/>
        </p:spPr>
        <p:txBody>
          <a:bodyPr wrap="square" lIns="0" tIns="0" rIns="0" bIns="0" rtlCol="0" anchor="ctr">
            <a:noAutofit/>
          </a:bodyPr>
          <a:lstStyle/>
          <a:p>
            <a:r>
              <a:rPr lang="en-GB" sz="1000" b="0" i="0" kern="1200" noProof="0" dirty="0">
                <a:solidFill>
                  <a:schemeClr val="tx1"/>
                </a:solidFill>
                <a:effectLst/>
                <a:latin typeface="+mn-lt"/>
                <a:ea typeface="IAS Ribbon Sans Regular" pitchFamily="2" charset="0"/>
                <a:cs typeface="+mn-cs"/>
              </a:rPr>
              <a:t>aids2024.org</a:t>
            </a:r>
          </a:p>
        </p:txBody>
      </p:sp>
      <p:sp>
        <p:nvSpPr>
          <p:cNvPr id="16" name="TextBox 15">
            <a:extLst>
              <a:ext uri="{FF2B5EF4-FFF2-40B4-BE49-F238E27FC236}">
                <a16:creationId xmlns:a16="http://schemas.microsoft.com/office/drawing/2014/main" id="{63903E21-8E3C-EA42-845E-ACA015593389}"/>
              </a:ext>
            </a:extLst>
          </p:cNvPr>
          <p:cNvSpPr txBox="1"/>
          <p:nvPr userDrawn="1"/>
        </p:nvSpPr>
        <p:spPr>
          <a:xfrm>
            <a:off x="6312024" y="6416676"/>
            <a:ext cx="1763711" cy="215900"/>
          </a:xfrm>
          <a:prstGeom prst="rect">
            <a:avLst/>
          </a:prstGeom>
          <a:noFill/>
        </p:spPr>
        <p:txBody>
          <a:bodyPr wrap="square" lIns="0" tIns="0" rIns="0" bIns="0" rtlCol="0" anchor="ctr">
            <a:noAutofit/>
          </a:bodyPr>
          <a:lstStyle/>
          <a:p>
            <a:endParaRPr lang="en-GB" sz="1000" kern="1200" noProof="0">
              <a:solidFill>
                <a:schemeClr val="tx1"/>
              </a:solidFill>
              <a:effectLst/>
              <a:latin typeface="+mn-lt"/>
              <a:ea typeface="+mn-ea"/>
              <a:cs typeface="+mn-cs"/>
            </a:endParaRPr>
          </a:p>
        </p:txBody>
      </p:sp>
      <p:sp>
        <p:nvSpPr>
          <p:cNvPr id="4" name="Text Placeholder 3">
            <a:extLst>
              <a:ext uri="{FF2B5EF4-FFF2-40B4-BE49-F238E27FC236}">
                <a16:creationId xmlns:a16="http://schemas.microsoft.com/office/drawing/2014/main" id="{6F60080C-8E2C-13C8-F305-B9340CF0ACDB}"/>
              </a:ext>
            </a:extLst>
          </p:cNvPr>
          <p:cNvSpPr>
            <a:spLocks noGrp="1"/>
          </p:cNvSpPr>
          <p:nvPr>
            <p:ph type="body" sz="quarter" idx="17" hasCustomPrompt="1"/>
          </p:nvPr>
        </p:nvSpPr>
        <p:spPr>
          <a:xfrm>
            <a:off x="442913" y="2097088"/>
            <a:ext cx="7200900" cy="4103687"/>
          </a:xfrm>
        </p:spPr>
        <p:txBody>
          <a:bodyPr/>
          <a:lstStyle>
            <a:lvl1pPr marL="0" indent="0">
              <a:buNone/>
              <a:defRPr/>
            </a:lvl1pPr>
          </a:lstStyle>
          <a:p>
            <a:r>
              <a:rPr lang="en-GB" noProof="0" dirty="0" err="1"/>
              <a:t>Nulla</a:t>
            </a:r>
            <a:r>
              <a:rPr lang="en-GB" noProof="0" dirty="0"/>
              <a:t> </a:t>
            </a:r>
            <a:r>
              <a:rPr lang="en-GB" noProof="0" dirty="0" err="1"/>
              <a:t>quis</a:t>
            </a:r>
            <a:r>
              <a:rPr lang="en-GB" noProof="0" dirty="0"/>
              <a:t> lorem </a:t>
            </a:r>
            <a:r>
              <a:rPr lang="en-GB" noProof="0" dirty="0" err="1"/>
              <a:t>ut</a:t>
            </a:r>
            <a:r>
              <a:rPr lang="en-GB" noProof="0" dirty="0"/>
              <a:t> libero </a:t>
            </a:r>
            <a:r>
              <a:rPr lang="en-GB" noProof="0" dirty="0" err="1"/>
              <a:t>malesuada</a:t>
            </a:r>
            <a:r>
              <a:rPr lang="en-GB" noProof="0" dirty="0"/>
              <a:t> </a:t>
            </a:r>
            <a:r>
              <a:rPr lang="en-GB" noProof="0" dirty="0" err="1"/>
              <a:t>feugiat</a:t>
            </a:r>
            <a:r>
              <a:rPr lang="en-GB" noProof="0" dirty="0"/>
              <a:t>. </a:t>
            </a:r>
            <a:r>
              <a:rPr lang="en-GB" noProof="0" dirty="0" err="1"/>
              <a:t>Curabitur</a:t>
            </a:r>
            <a:r>
              <a:rPr lang="en-GB" noProof="0" dirty="0"/>
              <a:t> non </a:t>
            </a:r>
            <a:r>
              <a:rPr lang="en-GB" noProof="0" dirty="0" err="1"/>
              <a:t>nulla</a:t>
            </a:r>
            <a:r>
              <a:rPr lang="en-GB" noProof="0" dirty="0"/>
              <a:t> sit </a:t>
            </a:r>
            <a:r>
              <a:rPr lang="en-GB" noProof="0" dirty="0" err="1"/>
              <a:t>amet</a:t>
            </a:r>
            <a:r>
              <a:rPr lang="en-GB" noProof="0" dirty="0"/>
              <a:t> </a:t>
            </a:r>
            <a:r>
              <a:rPr lang="en-GB" noProof="0" dirty="0" err="1"/>
              <a:t>nisl</a:t>
            </a:r>
            <a:r>
              <a:rPr lang="en-GB" noProof="0" dirty="0"/>
              <a:t> tempus convallis </a:t>
            </a:r>
            <a:r>
              <a:rPr lang="en-GB" noProof="0" dirty="0" err="1"/>
              <a:t>quis</a:t>
            </a:r>
            <a:r>
              <a:rPr lang="en-GB" noProof="0" dirty="0"/>
              <a:t> ac </a:t>
            </a:r>
            <a:r>
              <a:rPr lang="en-GB" noProof="0" dirty="0" err="1"/>
              <a:t>lectus</a:t>
            </a:r>
            <a:r>
              <a:rPr lang="en-GB" noProof="0" dirty="0"/>
              <a:t>.</a:t>
            </a:r>
          </a:p>
          <a:p>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 Lorem ipsum </a:t>
            </a:r>
            <a:r>
              <a:rPr lang="en-GB" noProof="0" dirty="0" err="1"/>
              <a:t>dolor</a:t>
            </a:r>
            <a:r>
              <a:rPr lang="en-GB" noProof="0" dirty="0"/>
              <a:t> sit </a:t>
            </a:r>
            <a:r>
              <a:rPr lang="en-GB" noProof="0" dirty="0" err="1"/>
              <a:t>amet</a:t>
            </a:r>
            <a:r>
              <a:rPr lang="en-GB" noProof="0" dirty="0"/>
              <a:t>, </a:t>
            </a:r>
            <a:r>
              <a:rPr lang="en-GB" noProof="0" dirty="0" err="1"/>
              <a:t>consectetur</a:t>
            </a:r>
            <a:r>
              <a:rPr lang="en-GB" noProof="0" dirty="0"/>
              <a:t> </a:t>
            </a:r>
            <a:r>
              <a:rPr lang="en-GB" noProof="0" dirty="0" err="1"/>
              <a:t>adipiscing</a:t>
            </a:r>
            <a:r>
              <a:rPr lang="en-GB" noProof="0" dirty="0"/>
              <a:t> </a:t>
            </a:r>
            <a:r>
              <a:rPr lang="en-GB" noProof="0" dirty="0" err="1"/>
              <a:t>elit</a:t>
            </a:r>
            <a:r>
              <a:rPr lang="en-GB" noProof="0" dirty="0"/>
              <a:t>.</a:t>
            </a:r>
          </a:p>
          <a:p>
            <a:pPr marL="457200" indent="-457200">
              <a:buFont typeface="Arial" panose="020B0604020202020204" pitchFamily="34" charset="0"/>
              <a:buChar char="•"/>
            </a:pPr>
            <a:r>
              <a:rPr lang="en-GB" noProof="0" dirty="0"/>
              <a:t>Donec </a:t>
            </a:r>
            <a:r>
              <a:rPr lang="en-GB" noProof="0" dirty="0" err="1"/>
              <a:t>rutrum</a:t>
            </a:r>
            <a:r>
              <a:rPr lang="en-GB" noProof="0" dirty="0"/>
              <a:t> </a:t>
            </a:r>
            <a:r>
              <a:rPr lang="en-GB" noProof="0" dirty="0" err="1"/>
              <a:t>congue</a:t>
            </a:r>
            <a:r>
              <a:rPr lang="en-GB" noProof="0" dirty="0"/>
              <a:t> </a:t>
            </a:r>
            <a:r>
              <a:rPr lang="en-GB" noProof="0" dirty="0" err="1"/>
              <a:t>leo</a:t>
            </a:r>
            <a:r>
              <a:rPr lang="en-GB" noProof="0" dirty="0"/>
              <a:t> </a:t>
            </a:r>
            <a:r>
              <a:rPr lang="en-GB" noProof="0" dirty="0" err="1"/>
              <a:t>eget</a:t>
            </a:r>
            <a:r>
              <a:rPr lang="en-GB" noProof="0" dirty="0"/>
              <a:t> </a:t>
            </a:r>
            <a:r>
              <a:rPr lang="en-GB" noProof="0" dirty="0" err="1"/>
              <a:t>malesuada</a:t>
            </a:r>
            <a:r>
              <a:rPr lang="en-GB" noProof="0" dirty="0"/>
              <a:t>.</a:t>
            </a:r>
          </a:p>
          <a:p>
            <a:pPr marL="457200" indent="-457200">
              <a:buFont typeface="Arial" panose="020B0604020202020204" pitchFamily="34" charset="0"/>
              <a:buChar char="•"/>
            </a:pPr>
            <a:r>
              <a:rPr lang="en-GB" noProof="0" dirty="0" err="1"/>
              <a:t>Curabitur</a:t>
            </a:r>
            <a:r>
              <a:rPr lang="en-GB" noProof="0" dirty="0"/>
              <a:t> </a:t>
            </a:r>
            <a:r>
              <a:rPr lang="en-GB" noProof="0" dirty="0" err="1"/>
              <a:t>aliquet</a:t>
            </a:r>
            <a:r>
              <a:rPr lang="en-GB" noProof="0" dirty="0"/>
              <a:t> </a:t>
            </a:r>
            <a:r>
              <a:rPr lang="en-GB" noProof="0" dirty="0" err="1"/>
              <a:t>quam</a:t>
            </a:r>
            <a:r>
              <a:rPr lang="en-GB" noProof="0" dirty="0"/>
              <a:t> id dui </a:t>
            </a:r>
            <a:r>
              <a:rPr lang="en-GB" noProof="0" dirty="0" err="1"/>
              <a:t>posuere</a:t>
            </a:r>
            <a:r>
              <a:rPr lang="en-GB" noProof="0" dirty="0"/>
              <a:t> </a:t>
            </a:r>
            <a:r>
              <a:rPr lang="en-GB" noProof="0" dirty="0" err="1"/>
              <a:t>blandit</a:t>
            </a:r>
            <a:r>
              <a:rPr lang="en-GB" noProof="0" dirty="0"/>
              <a:t>.</a:t>
            </a:r>
          </a:p>
          <a:p>
            <a:pPr marL="457200" indent="-457200">
              <a:buFont typeface="Arial" panose="020B0604020202020204" pitchFamily="34" charset="0"/>
              <a:buChar char="•"/>
            </a:pPr>
            <a:r>
              <a:rPr lang="en-GB" noProof="0" dirty="0"/>
              <a:t>Proin </a:t>
            </a:r>
            <a:r>
              <a:rPr lang="en-GB" noProof="0" dirty="0" err="1"/>
              <a:t>eget</a:t>
            </a:r>
            <a:r>
              <a:rPr lang="en-GB" noProof="0" dirty="0"/>
              <a:t> </a:t>
            </a:r>
            <a:r>
              <a:rPr lang="en-GB" noProof="0" dirty="0" err="1"/>
              <a:t>tortor</a:t>
            </a:r>
            <a:r>
              <a:rPr lang="en-GB" noProof="0" dirty="0"/>
              <a:t> </a:t>
            </a:r>
            <a:r>
              <a:rPr lang="en-GB" noProof="0" dirty="0" err="1"/>
              <a:t>risus</a:t>
            </a:r>
            <a:r>
              <a:rPr lang="en-GB" noProof="0" dirty="0"/>
              <a:t>.</a:t>
            </a:r>
          </a:p>
        </p:txBody>
      </p:sp>
    </p:spTree>
    <p:extLst>
      <p:ext uri="{BB962C8B-B14F-4D97-AF65-F5344CB8AC3E}">
        <p14:creationId xmlns:p14="http://schemas.microsoft.com/office/powerpoint/2010/main" val="3001938430"/>
      </p:ext>
    </p:extLst>
  </p:cSld>
  <p:clrMapOvr>
    <a:masterClrMapping/>
  </p:clrMapOvr>
  <p:extLst>
    <p:ext uri="{DCECCB84-F9BA-43D5-87BE-67443E8EF086}">
      <p15:sldGuideLst xmlns:p15="http://schemas.microsoft.com/office/powerpoint/2012/main">
        <p15:guide id="1" orient="horz" pos="1888">
          <p15:clr>
            <a:srgbClr val="FBAE40"/>
          </p15:clr>
        </p15:guide>
        <p15:guide id="2" orient="horz" pos="1729">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6390" y="441326"/>
            <a:ext cx="7632692" cy="1223964"/>
          </a:xfrm>
          <a:prstGeom prst="rect">
            <a:avLst/>
          </a:prstGeom>
        </p:spPr>
        <p:txBody>
          <a:bodyPr vert="horz" lIns="0" tIns="0" rIns="0" bIns="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42907" y="2097090"/>
            <a:ext cx="11306175" cy="4079872"/>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pic>
        <p:nvPicPr>
          <p:cNvPr id="4" name="Picture 3">
            <a:extLst>
              <a:ext uri="{FF2B5EF4-FFF2-40B4-BE49-F238E27FC236}">
                <a16:creationId xmlns:a16="http://schemas.microsoft.com/office/drawing/2014/main" id="{DB2911C2-CB14-73B1-B98D-60E41E95A97B}"/>
              </a:ext>
            </a:extLst>
          </p:cNvPr>
          <p:cNvPicPr>
            <a:picLocks noChangeAspect="1"/>
          </p:cNvPicPr>
          <p:nvPr userDrawn="1"/>
        </p:nvPicPr>
        <p:blipFill>
          <a:blip r:embed="rId15"/>
          <a:srcRect/>
          <a:stretch/>
        </p:blipFill>
        <p:spPr>
          <a:xfrm>
            <a:off x="251232" y="207065"/>
            <a:ext cx="2048330" cy="1318904"/>
          </a:xfrm>
          <a:prstGeom prst="rect">
            <a:avLst/>
          </a:prstGeom>
        </p:spPr>
      </p:pic>
    </p:spTree>
    <p:extLst>
      <p:ext uri="{BB962C8B-B14F-4D97-AF65-F5344CB8AC3E}">
        <p14:creationId xmlns:p14="http://schemas.microsoft.com/office/powerpoint/2010/main" val="2999483053"/>
      </p:ext>
    </p:extLst>
  </p:cSld>
  <p:clrMap bg1="lt1" tx1="dk1" bg2="lt2" tx2="dk2" accent1="accent1" accent2="accent2" accent3="accent3" accent4="accent4" accent5="accent5" accent6="accent6" hlink="hlink" folHlink="folHlink"/>
  <p:sldLayoutIdLst>
    <p:sldLayoutId id="2147483693" r:id="rId1"/>
    <p:sldLayoutId id="2147483673" r:id="rId2"/>
    <p:sldLayoutId id="2147483684" r:id="rId3"/>
    <p:sldLayoutId id="2147483694" r:id="rId4"/>
    <p:sldLayoutId id="2147483665" r:id="rId5"/>
    <p:sldLayoutId id="2147483667" r:id="rId6"/>
    <p:sldLayoutId id="2147483698" r:id="rId7"/>
    <p:sldLayoutId id="2147483699" r:id="rId8"/>
    <p:sldLayoutId id="2147483700" r:id="rId9"/>
    <p:sldLayoutId id="2147483686" r:id="rId10"/>
    <p:sldLayoutId id="2147483696" r:id="rId11"/>
    <p:sldLayoutId id="2147483697" r:id="rId12"/>
    <p:sldLayoutId id="2147483674" r:id="rId13"/>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79">
          <p15:clr>
            <a:srgbClr val="F26B43"/>
          </p15:clr>
        </p15:guide>
        <p15:guide id="2" pos="2593">
          <p15:clr>
            <a:srgbClr val="F26B43"/>
          </p15:clr>
        </p15:guide>
        <p15:guide id="3" pos="2865">
          <p15:clr>
            <a:srgbClr val="F26B43"/>
          </p15:clr>
        </p15:guide>
        <p15:guide id="4" pos="3704">
          <p15:clr>
            <a:srgbClr val="F26B43"/>
          </p15:clr>
        </p15:guide>
        <p15:guide id="5" pos="3976">
          <p15:clr>
            <a:srgbClr val="F26B43"/>
          </p15:clr>
        </p15:guide>
        <p15:guide id="6" pos="4815">
          <p15:clr>
            <a:srgbClr val="F26B43"/>
          </p15:clr>
        </p15:guide>
        <p15:guide id="7" pos="5087">
          <p15:clr>
            <a:srgbClr val="F26B43"/>
          </p15:clr>
        </p15:guide>
        <p15:guide id="8" pos="7401">
          <p15:clr>
            <a:srgbClr val="F26B43"/>
          </p15:clr>
        </p15:guide>
        <p15:guide id="9" orient="horz" pos="278">
          <p15:clr>
            <a:srgbClr val="F26B43"/>
          </p15:clr>
        </p15:guide>
        <p15:guide id="10" orient="horz" pos="1049">
          <p15:clr>
            <a:srgbClr val="F26B43"/>
          </p15:clr>
        </p15:guide>
        <p15:guide id="11" orient="horz" pos="1321">
          <p15:clr>
            <a:srgbClr val="F26B43"/>
          </p15:clr>
        </p15:guide>
        <p15:guide id="12" orient="horz" pos="3906">
          <p15:clr>
            <a:srgbClr val="F26B43"/>
          </p15:clr>
        </p15:guide>
        <p15:guide id="13" orient="horz" pos="4178">
          <p15:clr>
            <a:srgbClr val="F26B43"/>
          </p15:clr>
        </p15:guide>
        <p15:guide id="14" orient="horz" pos="404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11.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4D35D-9FB0-95A3-17CD-1754C0D7C0AA}"/>
              </a:ext>
            </a:extLst>
          </p:cNvPr>
          <p:cNvSpPr>
            <a:spLocks noGrp="1"/>
          </p:cNvSpPr>
          <p:nvPr>
            <p:ph type="title"/>
          </p:nvPr>
        </p:nvSpPr>
        <p:spPr>
          <a:xfrm>
            <a:off x="4116391" y="2507607"/>
            <a:ext cx="7357341" cy="3257307"/>
          </a:xfrm>
        </p:spPr>
        <p:txBody>
          <a:bodyPr anchor="ctr" anchorCtr="0">
            <a:noAutofit/>
          </a:bodyPr>
          <a:lstStyle/>
          <a:p>
            <a:r>
              <a:rPr lang="en-GB" sz="4800" noProof="0" dirty="0"/>
              <a:t>Early learnings from implementation of revised re-engagement guidelines in Zimbabwe </a:t>
            </a:r>
            <a:endParaRPr lang="en-GB" sz="4800" dirty="0"/>
          </a:p>
        </p:txBody>
      </p:sp>
      <p:sp>
        <p:nvSpPr>
          <p:cNvPr id="3" name="Text Placeholder 2">
            <a:extLst>
              <a:ext uri="{FF2B5EF4-FFF2-40B4-BE49-F238E27FC236}">
                <a16:creationId xmlns:a16="http://schemas.microsoft.com/office/drawing/2014/main" id="{6EA84B2F-E52F-9015-D192-CF183D256194}"/>
              </a:ext>
            </a:extLst>
          </p:cNvPr>
          <p:cNvSpPr>
            <a:spLocks noGrp="1"/>
          </p:cNvSpPr>
          <p:nvPr>
            <p:ph type="body" sz="quarter" idx="10"/>
          </p:nvPr>
        </p:nvSpPr>
        <p:spPr>
          <a:xfrm>
            <a:off x="4116388" y="1093086"/>
            <a:ext cx="7357344" cy="1091887"/>
          </a:xfrm>
        </p:spPr>
        <p:txBody>
          <a:bodyPr>
            <a:noAutofit/>
          </a:bodyPr>
          <a:lstStyle/>
          <a:p>
            <a:r>
              <a:rPr lang="en-GB" sz="2000" dirty="0">
                <a:solidFill>
                  <a:srgbClr val="2C90CF"/>
                </a:solidFill>
                <a:latin typeface="Verdana Bold"/>
                <a:ea typeface="+mj-lt"/>
                <a:cs typeface="+mj-lt"/>
              </a:rPr>
              <a:t>Differentiated strategies to support sustained engagement and re-engagement in HIV services in eastern and southern Africa</a:t>
            </a:r>
            <a:endParaRPr lang="en-US" sz="2000" dirty="0">
              <a:solidFill>
                <a:srgbClr val="2C90CF"/>
              </a:solidFill>
              <a:latin typeface="Verdana Bold"/>
              <a:cs typeface="+mj-lt"/>
            </a:endParaRPr>
          </a:p>
        </p:txBody>
      </p:sp>
      <p:sp>
        <p:nvSpPr>
          <p:cNvPr id="4" name="Text Placeholder 3">
            <a:extLst>
              <a:ext uri="{FF2B5EF4-FFF2-40B4-BE49-F238E27FC236}">
                <a16:creationId xmlns:a16="http://schemas.microsoft.com/office/drawing/2014/main" id="{44289A9C-59C8-D96C-FF8D-6EF6BF55A525}"/>
              </a:ext>
            </a:extLst>
          </p:cNvPr>
          <p:cNvSpPr>
            <a:spLocks noGrp="1"/>
          </p:cNvSpPr>
          <p:nvPr>
            <p:ph type="body" sz="quarter" idx="11"/>
          </p:nvPr>
        </p:nvSpPr>
        <p:spPr/>
        <p:txBody>
          <a:bodyPr/>
          <a:lstStyle/>
          <a:p>
            <a:r>
              <a:rPr lang="en-GB" dirty="0" err="1"/>
              <a:t>Tsitsi</a:t>
            </a:r>
            <a:r>
              <a:rPr lang="en-GB" dirty="0"/>
              <a:t> Apollo, Ministry of Health and Child Care, Zimbabwe </a:t>
            </a:r>
          </a:p>
        </p:txBody>
      </p:sp>
    </p:spTree>
    <p:extLst>
      <p:ext uri="{BB962C8B-B14F-4D97-AF65-F5344CB8AC3E}">
        <p14:creationId xmlns:p14="http://schemas.microsoft.com/office/powerpoint/2010/main" val="924144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A45D3C-6716-BBA3-65ED-16ECF599CB82}"/>
              </a:ext>
            </a:extLst>
          </p:cNvPr>
          <p:cNvSpPr>
            <a:spLocks noGrp="1"/>
          </p:cNvSpPr>
          <p:nvPr>
            <p:ph sz="quarter" idx="13"/>
          </p:nvPr>
        </p:nvSpPr>
        <p:spPr>
          <a:xfrm>
            <a:off x="4116391" y="2500503"/>
            <a:ext cx="7632704" cy="4103687"/>
          </a:xfrm>
        </p:spPr>
        <p:txBody>
          <a:bodyPr>
            <a:normAutofit/>
          </a:bodyPr>
          <a:lstStyle/>
          <a:p>
            <a:pPr marL="342900" indent="-342900">
              <a:buFont typeface="Arial" panose="020B0604020202020204" pitchFamily="34" charset="0"/>
              <a:buChar char="•"/>
            </a:pPr>
            <a:r>
              <a:rPr lang="en-US" dirty="0"/>
              <a:t>Facilities with training in re-engagement guidelines confidently screened returning patients for Advanced HIV Disease (AHD).</a:t>
            </a:r>
          </a:p>
          <a:p>
            <a:pPr marL="342900" indent="-342900">
              <a:buFont typeface="Arial" panose="020B0604020202020204" pitchFamily="34" charset="0"/>
              <a:buChar char="•"/>
            </a:pPr>
            <a:r>
              <a:rPr lang="en-US" dirty="0"/>
              <a:t>Newly initiating ART patients were more consistently offered CD4 tests compared to patients returning care</a:t>
            </a:r>
          </a:p>
          <a:p>
            <a:pPr marL="342900" indent="-342900">
              <a:buFont typeface="Arial" panose="020B0604020202020204" pitchFamily="34" charset="0"/>
              <a:buChar char="•"/>
            </a:pPr>
            <a:r>
              <a:rPr lang="en-US" dirty="0"/>
              <a:t>Implementation was hindered by shortages of commodities such as Point-of-Care (POC) CD4 test kits and underutilization of conventional testing platforms.</a:t>
            </a:r>
          </a:p>
          <a:p>
            <a:pPr marL="342900" indent="-342900">
              <a:buFont typeface="Arial" panose="020B0604020202020204" pitchFamily="34" charset="0"/>
              <a:buChar char="•"/>
            </a:pPr>
            <a:r>
              <a:rPr lang="en-US" dirty="0"/>
              <a:t>Some disengaged patients live in diaspora, sending others “</a:t>
            </a:r>
            <a:r>
              <a:rPr lang="en-US" dirty="0" err="1"/>
              <a:t>Malaicha</a:t>
            </a:r>
            <a:r>
              <a:rPr lang="en-US" dirty="0"/>
              <a:t>” to collect ARVs, missing out on AHD screening and management.</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
        <p:nvSpPr>
          <p:cNvPr id="3" name="Title 2">
            <a:extLst>
              <a:ext uri="{FF2B5EF4-FFF2-40B4-BE49-F238E27FC236}">
                <a16:creationId xmlns:a16="http://schemas.microsoft.com/office/drawing/2014/main" id="{5035B934-7FF4-8F9E-FF70-2FDC6A1F0FAC}"/>
              </a:ext>
            </a:extLst>
          </p:cNvPr>
          <p:cNvSpPr>
            <a:spLocks noGrp="1"/>
          </p:cNvSpPr>
          <p:nvPr>
            <p:ph type="title"/>
          </p:nvPr>
        </p:nvSpPr>
        <p:spPr/>
        <p:txBody>
          <a:bodyPr>
            <a:normAutofit fontScale="90000"/>
          </a:bodyPr>
          <a:lstStyle/>
          <a:p>
            <a:r>
              <a:rPr lang="en-US" dirty="0"/>
              <a:t>Implementation experience from 18 HFs facilities (4)</a:t>
            </a:r>
          </a:p>
        </p:txBody>
      </p:sp>
    </p:spTree>
    <p:extLst>
      <p:ext uri="{BB962C8B-B14F-4D97-AF65-F5344CB8AC3E}">
        <p14:creationId xmlns:p14="http://schemas.microsoft.com/office/powerpoint/2010/main" val="2825776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0849D4E-F4A4-C969-7DBB-212D4142A225}"/>
              </a:ext>
            </a:extLst>
          </p:cNvPr>
          <p:cNvGraphicFramePr>
            <a:graphicFrameLocks noGrp="1"/>
          </p:cNvGraphicFramePr>
          <p:nvPr>
            <p:ph sz="quarter" idx="13"/>
            <p:extLst>
              <p:ext uri="{D42A27DB-BD31-4B8C-83A1-F6EECF244321}">
                <p14:modId xmlns:p14="http://schemas.microsoft.com/office/powerpoint/2010/main" val="2865635247"/>
              </p:ext>
            </p:extLst>
          </p:nvPr>
        </p:nvGraphicFramePr>
        <p:xfrm>
          <a:off x="3346907" y="1398401"/>
          <a:ext cx="8580050" cy="4916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E6AEEE27-64A0-713E-5000-1940310175E4}"/>
              </a:ext>
            </a:extLst>
          </p:cNvPr>
          <p:cNvSpPr>
            <a:spLocks noGrp="1"/>
          </p:cNvSpPr>
          <p:nvPr>
            <p:ph type="title"/>
          </p:nvPr>
        </p:nvSpPr>
        <p:spPr/>
        <p:txBody>
          <a:bodyPr/>
          <a:lstStyle/>
          <a:p>
            <a:r>
              <a:rPr lang="en-US" dirty="0"/>
              <a:t>Lessons Learnt:</a:t>
            </a:r>
          </a:p>
        </p:txBody>
      </p:sp>
    </p:spTree>
    <p:extLst>
      <p:ext uri="{BB962C8B-B14F-4D97-AF65-F5344CB8AC3E}">
        <p14:creationId xmlns:p14="http://schemas.microsoft.com/office/powerpoint/2010/main" val="2159294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84A45A7-DEC1-EC57-6227-58C902AEF5D9}"/>
              </a:ext>
            </a:extLst>
          </p:cNvPr>
          <p:cNvSpPr>
            <a:spLocks noGrp="1"/>
          </p:cNvSpPr>
          <p:nvPr>
            <p:ph sz="quarter" idx="13"/>
          </p:nvPr>
        </p:nvSpPr>
        <p:spPr/>
        <p:txBody>
          <a:bodyPr>
            <a:normAutofit lnSpcReduction="10000"/>
          </a:bodyPr>
          <a:lstStyle/>
          <a:p>
            <a:pPr marL="342900" indent="-342900">
              <a:buFont typeface="Arial" panose="020B0604020202020204" pitchFamily="34" charset="0"/>
              <a:buChar char="•"/>
            </a:pPr>
            <a:r>
              <a:rPr lang="en-US" b="1" dirty="0"/>
              <a:t>Ensuring the consistent availability of essential commodities</a:t>
            </a:r>
            <a:r>
              <a:rPr lang="en-US" dirty="0"/>
              <a:t>, such as CD4 test kits and other critical supplies through better forecasting, procurement, and distribution practices.</a:t>
            </a:r>
          </a:p>
          <a:p>
            <a:pPr marL="342900" indent="-342900">
              <a:buFont typeface="Arial" panose="020B0604020202020204" pitchFamily="34" charset="0"/>
              <a:buChar char="•"/>
            </a:pPr>
            <a:r>
              <a:rPr lang="en-US" b="1" dirty="0"/>
              <a:t>Continuous professional development and mentorship </a:t>
            </a:r>
            <a:r>
              <a:rPr lang="en-US" dirty="0"/>
              <a:t>programs, particularly for new staff, are essential to maintain high standards of care. </a:t>
            </a:r>
          </a:p>
          <a:p>
            <a:pPr marL="342900" indent="-342900">
              <a:buFont typeface="Arial" panose="020B0604020202020204" pitchFamily="34" charset="0"/>
              <a:buChar char="•"/>
            </a:pPr>
            <a:r>
              <a:rPr lang="en-US" b="1" dirty="0"/>
              <a:t>Support people living with HIV to update the treatment literacy manual </a:t>
            </a:r>
            <a:r>
              <a:rPr lang="en-US" dirty="0"/>
              <a:t>to incorporate re-engagement guidelines.</a:t>
            </a:r>
          </a:p>
          <a:p>
            <a:pPr marL="342900" indent="-342900">
              <a:buFont typeface="Arial" panose="020B0604020202020204" pitchFamily="34" charset="0"/>
              <a:buChar char="•"/>
            </a:pPr>
            <a:r>
              <a:rPr lang="en-US" dirty="0"/>
              <a:t>Collaborate across borders to </a:t>
            </a:r>
            <a:r>
              <a:rPr lang="en-US" b="1" dirty="0"/>
              <a:t>enhance the care for people living with HIV who are part of the diaspora</a:t>
            </a:r>
            <a:r>
              <a:rPr lang="en-US" dirty="0"/>
              <a:t>.</a:t>
            </a:r>
          </a:p>
          <a:p>
            <a:endParaRPr lang="en-US" dirty="0"/>
          </a:p>
        </p:txBody>
      </p:sp>
      <p:sp>
        <p:nvSpPr>
          <p:cNvPr id="3" name="Title 2">
            <a:extLst>
              <a:ext uri="{FF2B5EF4-FFF2-40B4-BE49-F238E27FC236}">
                <a16:creationId xmlns:a16="http://schemas.microsoft.com/office/drawing/2014/main" id="{434E8365-30C6-A41B-7406-EBBBF52F8693}"/>
              </a:ext>
            </a:extLst>
          </p:cNvPr>
          <p:cNvSpPr>
            <a:spLocks noGrp="1"/>
          </p:cNvSpPr>
          <p:nvPr>
            <p:ph type="title"/>
          </p:nvPr>
        </p:nvSpPr>
        <p:spPr/>
        <p:txBody>
          <a:bodyPr/>
          <a:lstStyle/>
          <a:p>
            <a:r>
              <a:rPr lang="en-US" dirty="0"/>
              <a:t>Next steps</a:t>
            </a:r>
          </a:p>
        </p:txBody>
      </p:sp>
    </p:spTree>
    <p:extLst>
      <p:ext uri="{BB962C8B-B14F-4D97-AF65-F5344CB8AC3E}">
        <p14:creationId xmlns:p14="http://schemas.microsoft.com/office/powerpoint/2010/main" val="1202920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BC36AB-56D5-A813-55E0-0F8E4745F12E}"/>
              </a:ext>
            </a:extLst>
          </p:cNvPr>
          <p:cNvSpPr>
            <a:spLocks noGrp="1"/>
          </p:cNvSpPr>
          <p:nvPr>
            <p:ph sz="quarter" idx="13"/>
          </p:nvPr>
        </p:nvSpPr>
        <p:spPr/>
        <p:txBody>
          <a:bodyPr>
            <a:normAutofit/>
          </a:bodyPr>
          <a:lstStyle/>
          <a:p>
            <a:r>
              <a:rPr lang="en-US" dirty="0"/>
              <a:t>MOHCC – </a:t>
            </a:r>
            <a:r>
              <a:rPr lang="en-US" dirty="0" err="1"/>
              <a:t>programme</a:t>
            </a:r>
            <a:r>
              <a:rPr lang="en-US" dirty="0"/>
              <a:t> managers, health care workers</a:t>
            </a:r>
          </a:p>
          <a:p>
            <a:r>
              <a:rPr lang="en-US" dirty="0"/>
              <a:t>National AIDS Council</a:t>
            </a:r>
          </a:p>
          <a:p>
            <a:r>
              <a:rPr lang="en-US" dirty="0"/>
              <a:t>PEPFAR</a:t>
            </a:r>
          </a:p>
          <a:p>
            <a:r>
              <a:rPr lang="en-US" dirty="0"/>
              <a:t>Global Fund</a:t>
            </a:r>
          </a:p>
          <a:p>
            <a:r>
              <a:rPr lang="en-US" dirty="0"/>
              <a:t>UN Agencies</a:t>
            </a:r>
          </a:p>
          <a:p>
            <a:r>
              <a:rPr lang="en-US" dirty="0"/>
              <a:t>Technical Partners</a:t>
            </a:r>
          </a:p>
          <a:p>
            <a:r>
              <a:rPr lang="en-US" dirty="0"/>
              <a:t>Civil Society Organizations</a:t>
            </a:r>
          </a:p>
          <a:p>
            <a:r>
              <a:rPr lang="en-US" dirty="0"/>
              <a:t>Recipients of Care</a:t>
            </a:r>
          </a:p>
          <a:p>
            <a:r>
              <a:rPr lang="en-US" dirty="0"/>
              <a:t>IAS</a:t>
            </a:r>
          </a:p>
          <a:p>
            <a:endParaRPr lang="en-US" dirty="0"/>
          </a:p>
        </p:txBody>
      </p:sp>
      <p:sp>
        <p:nvSpPr>
          <p:cNvPr id="3" name="Title 2">
            <a:extLst>
              <a:ext uri="{FF2B5EF4-FFF2-40B4-BE49-F238E27FC236}">
                <a16:creationId xmlns:a16="http://schemas.microsoft.com/office/drawing/2014/main" id="{83209CDD-CE4E-98D8-7F7C-4F8B9A8D0389}"/>
              </a:ext>
            </a:extLst>
          </p:cNvPr>
          <p:cNvSpPr>
            <a:spLocks noGrp="1"/>
          </p:cNvSpPr>
          <p:nvPr>
            <p:ph type="title"/>
          </p:nvPr>
        </p:nvSpPr>
        <p:spPr/>
        <p:txBody>
          <a:bodyPr/>
          <a:lstStyle/>
          <a:p>
            <a:r>
              <a:rPr lang="en-US" dirty="0"/>
              <a:t>Acknowledgements </a:t>
            </a:r>
          </a:p>
        </p:txBody>
      </p:sp>
    </p:spTree>
    <p:extLst>
      <p:ext uri="{BB962C8B-B14F-4D97-AF65-F5344CB8AC3E}">
        <p14:creationId xmlns:p14="http://schemas.microsoft.com/office/powerpoint/2010/main" val="3205749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8AA909-0CCA-CC22-829D-838523A4D8D9}"/>
              </a:ext>
            </a:extLst>
          </p:cNvPr>
          <p:cNvSpPr>
            <a:spLocks noGrp="1"/>
          </p:cNvSpPr>
          <p:nvPr>
            <p:ph type="body" sz="quarter" idx="13"/>
          </p:nvPr>
        </p:nvSpPr>
        <p:spPr>
          <a:xfrm>
            <a:off x="442914" y="2913016"/>
            <a:ext cx="6532652" cy="3553097"/>
          </a:xfrm>
        </p:spPr>
        <p:txBody>
          <a:bodyPr>
            <a:normAutofit lnSpcReduction="10000"/>
          </a:bodyPr>
          <a:lstStyle/>
          <a:p>
            <a:pPr marL="342900" indent="-342900">
              <a:buFont typeface="Arial" panose="020B0604020202020204" pitchFamily="34" charset="0"/>
              <a:buChar char="•"/>
            </a:pPr>
            <a:r>
              <a:rPr lang="en-US" dirty="0"/>
              <a:t> The Ministry of Health and Child Care (MOHCC) updated its HIV Prevention, Testing and Treatment guidelines in 2022 in line with updated WHO guidelines – the “</a:t>
            </a:r>
            <a:r>
              <a:rPr lang="en-US" b="1" dirty="0"/>
              <a:t>what to do</a:t>
            </a:r>
            <a:r>
              <a:rPr lang="en-US" dirty="0"/>
              <a:t>”, ​</a:t>
            </a:r>
          </a:p>
          <a:p>
            <a:pPr marL="342900" indent="-342900">
              <a:buFont typeface="Arial" panose="020B0604020202020204" pitchFamily="34" charset="0"/>
              <a:buChar char="•"/>
            </a:pPr>
            <a:r>
              <a:rPr lang="en-US" dirty="0"/>
              <a:t>To accompany this, the </a:t>
            </a:r>
            <a:r>
              <a:rPr lang="en-US" i="1" dirty="0"/>
              <a:t>Operational and Service Delivery Manual was updated</a:t>
            </a:r>
            <a:r>
              <a:rPr lang="en-US" dirty="0"/>
              <a:t> - “</a:t>
            </a:r>
            <a:r>
              <a:rPr lang="en-US" b="1" dirty="0"/>
              <a:t>how to do it</a:t>
            </a:r>
            <a:r>
              <a:rPr lang="en-US" dirty="0"/>
              <a:t>” to increase retention at all steps of  the cascade​</a:t>
            </a:r>
          </a:p>
          <a:p>
            <a:pPr marL="1028700" lvl="1" indent="-342900"/>
            <a:r>
              <a:rPr lang="en-US" dirty="0"/>
              <a:t>For doctors, clinical officers, nurses, counselors, pharmacists, health information officers, health promotion officers, community health workers and community-based organizations (CBOs)​</a:t>
            </a:r>
          </a:p>
        </p:txBody>
      </p:sp>
      <p:sp>
        <p:nvSpPr>
          <p:cNvPr id="4" name="Title 3">
            <a:extLst>
              <a:ext uri="{FF2B5EF4-FFF2-40B4-BE49-F238E27FC236}">
                <a16:creationId xmlns:a16="http://schemas.microsoft.com/office/drawing/2014/main" id="{4DBB00B4-0D48-A8A9-460A-032DD7755A0B}"/>
              </a:ext>
            </a:extLst>
          </p:cNvPr>
          <p:cNvSpPr>
            <a:spLocks noGrp="1"/>
          </p:cNvSpPr>
          <p:nvPr>
            <p:ph type="title"/>
          </p:nvPr>
        </p:nvSpPr>
        <p:spPr>
          <a:xfrm>
            <a:off x="442913" y="1364848"/>
            <a:ext cx="6532652" cy="1428641"/>
          </a:xfrm>
        </p:spPr>
        <p:txBody>
          <a:bodyPr>
            <a:normAutofit/>
          </a:bodyPr>
          <a:lstStyle/>
          <a:p>
            <a:r>
              <a:rPr lang="en-US" sz="3000" dirty="0"/>
              <a:t>Zimbabwe’s updated Operational and Service Delivery Manual</a:t>
            </a:r>
          </a:p>
        </p:txBody>
      </p:sp>
      <p:pic>
        <p:nvPicPr>
          <p:cNvPr id="1026" name="Picture 2">
            <a:extLst>
              <a:ext uri="{FF2B5EF4-FFF2-40B4-BE49-F238E27FC236}">
                <a16:creationId xmlns:a16="http://schemas.microsoft.com/office/drawing/2014/main" id="{D682AC25-E617-93C4-D73E-7D9BB89DCA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6560" y="-30991"/>
            <a:ext cx="484981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3149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80849D4E-F4A4-C969-7DBB-212D4142A225}"/>
              </a:ext>
            </a:extLst>
          </p:cNvPr>
          <p:cNvGraphicFramePr>
            <a:graphicFrameLocks noGrp="1"/>
          </p:cNvGraphicFramePr>
          <p:nvPr>
            <p:ph sz="quarter" idx="13"/>
            <p:extLst>
              <p:ext uri="{D42A27DB-BD31-4B8C-83A1-F6EECF244321}">
                <p14:modId xmlns:p14="http://schemas.microsoft.com/office/powerpoint/2010/main" val="1053656324"/>
              </p:ext>
            </p:extLst>
          </p:nvPr>
        </p:nvGraphicFramePr>
        <p:xfrm>
          <a:off x="3495902" y="2042659"/>
          <a:ext cx="8097384" cy="4103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E6AEEE27-64A0-713E-5000-1940310175E4}"/>
              </a:ext>
            </a:extLst>
          </p:cNvPr>
          <p:cNvSpPr>
            <a:spLocks noGrp="1"/>
          </p:cNvSpPr>
          <p:nvPr>
            <p:ph type="title"/>
          </p:nvPr>
        </p:nvSpPr>
        <p:spPr/>
        <p:txBody>
          <a:bodyPr/>
          <a:lstStyle/>
          <a:p>
            <a:r>
              <a:rPr lang="en-US" dirty="0"/>
              <a:t>What’s in the OSDM on HIV care and treatment</a:t>
            </a:r>
          </a:p>
        </p:txBody>
      </p:sp>
    </p:spTree>
    <p:extLst>
      <p:ext uri="{BB962C8B-B14F-4D97-AF65-F5344CB8AC3E}">
        <p14:creationId xmlns:p14="http://schemas.microsoft.com/office/powerpoint/2010/main" val="1736584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a:extLst>
              <a:ext uri="{FF2B5EF4-FFF2-40B4-BE49-F238E27FC236}">
                <a16:creationId xmlns:a16="http://schemas.microsoft.com/office/drawing/2014/main" id="{1216610F-FE1A-F702-C579-58C555E1C4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9165" y="338666"/>
            <a:ext cx="7126967" cy="6078009"/>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a:extLst>
              <a:ext uri="{FF2B5EF4-FFF2-40B4-BE49-F238E27FC236}">
                <a16:creationId xmlns:a16="http://schemas.microsoft.com/office/drawing/2014/main" id="{B15390D0-E580-2475-28D8-1ACCE16989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87213" y="5832577"/>
            <a:ext cx="861874" cy="10011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a:extLst>
              <a:ext uri="{FF2B5EF4-FFF2-40B4-BE49-F238E27FC236}">
                <a16:creationId xmlns:a16="http://schemas.microsoft.com/office/drawing/2014/main" id="{9ECB5E01-27AD-1AFC-609A-4F91DA04A9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913" y="441325"/>
            <a:ext cx="4536252" cy="53912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1370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D07906E-6EDB-EC3B-C179-DFA65D031AB2}"/>
              </a:ext>
            </a:extLst>
          </p:cNvPr>
          <p:cNvSpPr>
            <a:spLocks noGrp="1"/>
          </p:cNvSpPr>
          <p:nvPr>
            <p:ph type="title"/>
          </p:nvPr>
        </p:nvSpPr>
        <p:spPr>
          <a:xfrm>
            <a:off x="442913" y="1477214"/>
            <a:ext cx="5437187" cy="1428641"/>
          </a:xfrm>
        </p:spPr>
        <p:txBody>
          <a:bodyPr/>
          <a:lstStyle/>
          <a:p>
            <a:r>
              <a:rPr lang="en-US" dirty="0"/>
              <a:t>Re-engagement in care</a:t>
            </a:r>
          </a:p>
        </p:txBody>
      </p:sp>
      <p:sp>
        <p:nvSpPr>
          <p:cNvPr id="4" name="Picture Placeholder 3">
            <a:extLst>
              <a:ext uri="{FF2B5EF4-FFF2-40B4-BE49-F238E27FC236}">
                <a16:creationId xmlns:a16="http://schemas.microsoft.com/office/drawing/2014/main" id="{C7F5FAEB-9843-F38B-130E-00029188BF08}"/>
              </a:ext>
            </a:extLst>
          </p:cNvPr>
          <p:cNvSpPr>
            <a:spLocks noGrp="1"/>
          </p:cNvSpPr>
          <p:nvPr>
            <p:ph type="pic" sz="quarter" idx="14"/>
          </p:nvPr>
        </p:nvSpPr>
        <p:spPr/>
        <p:txBody>
          <a:bodyPr/>
          <a:lstStyle/>
          <a:p>
            <a:endParaRPr lang="en-ZW"/>
          </a:p>
        </p:txBody>
      </p:sp>
      <p:pic>
        <p:nvPicPr>
          <p:cNvPr id="3074" name="Picture 2">
            <a:extLst>
              <a:ext uri="{FF2B5EF4-FFF2-40B4-BE49-F238E27FC236}">
                <a16:creationId xmlns:a16="http://schemas.microsoft.com/office/drawing/2014/main" id="{CA261EB6-DDA1-26D2-224A-186D900666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7244" y="1477214"/>
            <a:ext cx="4501111" cy="1606529"/>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a:extLst>
              <a:ext uri="{FF2B5EF4-FFF2-40B4-BE49-F238E27FC236}">
                <a16:creationId xmlns:a16="http://schemas.microsoft.com/office/drawing/2014/main" id="{0CC3ADE3-175C-F1B6-0BF4-CDD625DEE9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3012" y="3208205"/>
            <a:ext cx="4461218" cy="200228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ular Callout 4">
            <a:extLst>
              <a:ext uri="{FF2B5EF4-FFF2-40B4-BE49-F238E27FC236}">
                <a16:creationId xmlns:a16="http://schemas.microsoft.com/office/drawing/2014/main" id="{79E73A3D-8B06-E6A8-0590-5BE8F5EE00C5}"/>
              </a:ext>
            </a:extLst>
          </p:cNvPr>
          <p:cNvSpPr/>
          <p:nvPr/>
        </p:nvSpPr>
        <p:spPr>
          <a:xfrm>
            <a:off x="442913" y="2905855"/>
            <a:ext cx="5437187" cy="3145321"/>
          </a:xfrm>
          <a:prstGeom prst="wedgeRoundRectCallout">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288000" tIns="288000" rIns="288000" bIns="288000" rtlCol="0" anchor="t"/>
          <a:lstStyle/>
          <a:p>
            <a:pPr algn="l"/>
            <a:r>
              <a:rPr lang="en-US" sz="1600" dirty="0"/>
              <a:t>“Re-engagement services should ensure that RoCs who re-engage are received with dignity, are assisted and clinically managed and receive quality psychosocial services from healthcare workers. RoCs re-engaging in care are often those struggling the most with adherence and should not be penalized by being asked to attend more frequently unless there is a clinical indication.”</a:t>
            </a:r>
          </a:p>
        </p:txBody>
      </p:sp>
      <p:pic>
        <p:nvPicPr>
          <p:cNvPr id="3077" name="Picture 5">
            <a:extLst>
              <a:ext uri="{FF2B5EF4-FFF2-40B4-BE49-F238E27FC236}">
                <a16:creationId xmlns:a16="http://schemas.microsoft.com/office/drawing/2014/main" id="{6BF62DE2-DA78-4476-84F7-0938FA50B9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10800" y="5775131"/>
            <a:ext cx="932271" cy="1082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0753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A screenshot of a diagram&#10;&#10;Description automatically generated">
            <a:extLst>
              <a:ext uri="{FF2B5EF4-FFF2-40B4-BE49-F238E27FC236}">
                <a16:creationId xmlns:a16="http://schemas.microsoft.com/office/drawing/2014/main" id="{CEDC0139-9F87-0D05-B410-18AD66EC4A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657" y="276291"/>
            <a:ext cx="7603449" cy="633966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5">
            <a:extLst>
              <a:ext uri="{FF2B5EF4-FFF2-40B4-BE49-F238E27FC236}">
                <a16:creationId xmlns:a16="http://schemas.microsoft.com/office/drawing/2014/main" id="{13B839AB-B2E9-5875-C887-2A4614DA1B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48330" y="5533084"/>
            <a:ext cx="932271" cy="1082869"/>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a:extLst>
              <a:ext uri="{FF2B5EF4-FFF2-40B4-BE49-F238E27FC236}">
                <a16:creationId xmlns:a16="http://schemas.microsoft.com/office/drawing/2014/main" id="{B89515D1-40BD-CBB9-F9A9-DFB207A79BEB}"/>
              </a:ext>
            </a:extLst>
          </p:cNvPr>
          <p:cNvSpPr/>
          <p:nvPr/>
        </p:nvSpPr>
        <p:spPr>
          <a:xfrm>
            <a:off x="511399" y="3039035"/>
            <a:ext cx="1928790" cy="3684494"/>
          </a:xfrm>
          <a:prstGeom prst="roundRect">
            <a:avLst/>
          </a:prstGeom>
          <a:solidFill>
            <a:schemeClr val="tx2">
              <a:alpha val="1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wrap="square" lIns="288000" tIns="288000" rIns="288000" bIns="288000" rtlCol="0" anchor="t"/>
          <a:lstStyle/>
          <a:p>
            <a:pPr algn="l"/>
            <a:endParaRPr lang="en-US" dirty="0"/>
          </a:p>
        </p:txBody>
      </p:sp>
    </p:spTree>
    <p:extLst>
      <p:ext uri="{BB962C8B-B14F-4D97-AF65-F5344CB8AC3E}">
        <p14:creationId xmlns:p14="http://schemas.microsoft.com/office/powerpoint/2010/main" val="40982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A45D3C-6716-BBA3-65ED-16ECF599CB82}"/>
              </a:ext>
            </a:extLst>
          </p:cNvPr>
          <p:cNvSpPr>
            <a:spLocks noGrp="1"/>
          </p:cNvSpPr>
          <p:nvPr>
            <p:ph sz="quarter" idx="13"/>
          </p:nvPr>
        </p:nvSpPr>
        <p:spPr>
          <a:xfrm>
            <a:off x="4116388" y="2433268"/>
            <a:ext cx="7632704" cy="4103687"/>
          </a:xfrm>
        </p:spPr>
        <p:txBody>
          <a:bodyPr/>
          <a:lstStyle/>
          <a:p>
            <a:pPr marL="342900" indent="-342900">
              <a:buFont typeface="Arial" panose="020B0604020202020204" pitchFamily="34" charset="0"/>
              <a:buChar char="•"/>
            </a:pPr>
            <a:r>
              <a:rPr lang="en-US" dirty="0"/>
              <a:t>Data on re-engagement (returning after 3+ months) from 70 public sector facilities from five provinces introducing new guidelines</a:t>
            </a:r>
          </a:p>
          <a:p>
            <a:pPr marL="342900" indent="-342900">
              <a:buFont typeface="Arial" panose="020B0604020202020204" pitchFamily="34" charset="0"/>
              <a:buChar char="•"/>
            </a:pPr>
            <a:r>
              <a:rPr lang="en-US" dirty="0"/>
              <a:t>N=1,484 re-engaged between Oct 2022-Sept 2023</a:t>
            </a:r>
          </a:p>
          <a:p>
            <a:pPr marL="342900" indent="-342900">
              <a:buFont typeface="Arial" panose="020B0604020202020204" pitchFamily="34" charset="0"/>
              <a:buChar char="•"/>
            </a:pPr>
            <a:r>
              <a:rPr lang="en-US" dirty="0"/>
              <a:t>23% (n=345) received CD4 testing, 41% (n=142) had a CD4 cell count &lt;200 cells/mL </a:t>
            </a:r>
          </a:p>
          <a:p>
            <a:pPr marL="342900" indent="-342900">
              <a:buFont typeface="Arial" panose="020B0604020202020204" pitchFamily="34" charset="0"/>
              <a:buChar char="•"/>
            </a:pPr>
            <a:r>
              <a:rPr lang="en-US" dirty="0"/>
              <a:t>14% (n=202) tested for TB-LAM, 12% (n=25) CrAG positive</a:t>
            </a:r>
          </a:p>
        </p:txBody>
      </p:sp>
      <p:sp>
        <p:nvSpPr>
          <p:cNvPr id="3" name="Title 2">
            <a:extLst>
              <a:ext uri="{FF2B5EF4-FFF2-40B4-BE49-F238E27FC236}">
                <a16:creationId xmlns:a16="http://schemas.microsoft.com/office/drawing/2014/main" id="{5035B934-7FF4-8F9E-FF70-2FDC6A1F0FAC}"/>
              </a:ext>
            </a:extLst>
          </p:cNvPr>
          <p:cNvSpPr>
            <a:spLocks noGrp="1"/>
          </p:cNvSpPr>
          <p:nvPr>
            <p:ph type="title"/>
          </p:nvPr>
        </p:nvSpPr>
        <p:spPr/>
        <p:txBody>
          <a:bodyPr>
            <a:normAutofit fontScale="90000"/>
          </a:bodyPr>
          <a:lstStyle/>
          <a:p>
            <a:r>
              <a:rPr lang="en-US" dirty="0"/>
              <a:t>Implementation experience from 70 facilities (1)</a:t>
            </a:r>
          </a:p>
        </p:txBody>
      </p:sp>
      <p:sp>
        <p:nvSpPr>
          <p:cNvPr id="4" name="TextBox 3">
            <a:extLst>
              <a:ext uri="{FF2B5EF4-FFF2-40B4-BE49-F238E27FC236}">
                <a16:creationId xmlns:a16="http://schemas.microsoft.com/office/drawing/2014/main" id="{9FBFCB1E-7D45-5135-8EFB-4A58D270D122}"/>
              </a:ext>
            </a:extLst>
          </p:cNvPr>
          <p:cNvSpPr txBox="1"/>
          <p:nvPr/>
        </p:nvSpPr>
        <p:spPr>
          <a:xfrm>
            <a:off x="3973375" y="6016565"/>
            <a:ext cx="7918730" cy="400110"/>
          </a:xfrm>
          <a:prstGeom prst="rect">
            <a:avLst/>
          </a:prstGeom>
          <a:noFill/>
        </p:spPr>
        <p:txBody>
          <a:bodyPr wrap="square" rtlCol="0">
            <a:spAutoFit/>
          </a:bodyPr>
          <a:lstStyle/>
          <a:p>
            <a:r>
              <a:rPr lang="en-US" sz="1000" dirty="0" err="1"/>
              <a:t>Dhiwayo</a:t>
            </a:r>
            <a:r>
              <a:rPr lang="en-US" sz="1000" dirty="0"/>
              <a:t> R </a:t>
            </a:r>
            <a:r>
              <a:rPr lang="en-US" sz="1000" dirty="0" err="1"/>
              <a:t>el</a:t>
            </a:r>
            <a:r>
              <a:rPr lang="en-US" sz="1000" dirty="0"/>
              <a:t> al, “Prioritizing advanced HIV disease screening for treatment interruption in PLHIV: early lessons from implementation of new guidelines in Zimbabwe”, abstract 41000 </a:t>
            </a:r>
          </a:p>
        </p:txBody>
      </p:sp>
    </p:spTree>
    <p:extLst>
      <p:ext uri="{BB962C8B-B14F-4D97-AF65-F5344CB8AC3E}">
        <p14:creationId xmlns:p14="http://schemas.microsoft.com/office/powerpoint/2010/main" val="1436904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A45D3C-6716-BBA3-65ED-16ECF599CB82}"/>
              </a:ext>
            </a:extLst>
          </p:cNvPr>
          <p:cNvSpPr>
            <a:spLocks noGrp="1"/>
          </p:cNvSpPr>
          <p:nvPr>
            <p:ph sz="quarter" idx="13"/>
          </p:nvPr>
        </p:nvSpPr>
        <p:spPr>
          <a:xfrm>
            <a:off x="4116391" y="2500503"/>
            <a:ext cx="7632704" cy="4103687"/>
          </a:xfrm>
        </p:spPr>
        <p:txBody>
          <a:bodyPr>
            <a:normAutofit/>
          </a:bodyPr>
          <a:lstStyle/>
          <a:p>
            <a:pPr marL="342900" indent="-342900">
              <a:buFont typeface="Arial" panose="020B0604020202020204" pitchFamily="34" charset="0"/>
              <a:buChar char="•"/>
            </a:pPr>
            <a:r>
              <a:rPr lang="en-US" dirty="0"/>
              <a:t>Health-care workers reported that guidelines specifying which laboratory test to prioritize for people living with HIV returning to care was helpful</a:t>
            </a:r>
          </a:p>
          <a:p>
            <a:pPr marL="342900" indent="-342900">
              <a:buFont typeface="Arial" panose="020B0604020202020204" pitchFamily="34" charset="0"/>
              <a:buChar char="•"/>
            </a:pPr>
            <a:r>
              <a:rPr lang="en-US" dirty="0"/>
              <a:t>Client flow and staff shortages were challenges to implementation. </a:t>
            </a:r>
          </a:p>
          <a:p>
            <a:pPr marL="342900" indent="-342900">
              <a:buFont typeface="Arial" panose="020B0604020202020204" pitchFamily="34" charset="0"/>
              <a:buChar char="•"/>
            </a:pPr>
            <a:r>
              <a:rPr lang="en-US" dirty="0"/>
              <a:t>Need to ensure that recipients of care get AHD screening on point of re-engagement </a:t>
            </a:r>
          </a:p>
          <a:p>
            <a:endParaRPr lang="en-US" dirty="0"/>
          </a:p>
        </p:txBody>
      </p:sp>
      <p:sp>
        <p:nvSpPr>
          <p:cNvPr id="3" name="Title 2">
            <a:extLst>
              <a:ext uri="{FF2B5EF4-FFF2-40B4-BE49-F238E27FC236}">
                <a16:creationId xmlns:a16="http://schemas.microsoft.com/office/drawing/2014/main" id="{5035B934-7FF4-8F9E-FF70-2FDC6A1F0FAC}"/>
              </a:ext>
            </a:extLst>
          </p:cNvPr>
          <p:cNvSpPr>
            <a:spLocks noGrp="1"/>
          </p:cNvSpPr>
          <p:nvPr>
            <p:ph type="title"/>
          </p:nvPr>
        </p:nvSpPr>
        <p:spPr/>
        <p:txBody>
          <a:bodyPr>
            <a:normAutofit fontScale="90000"/>
          </a:bodyPr>
          <a:lstStyle/>
          <a:p>
            <a:r>
              <a:rPr lang="en-US" dirty="0"/>
              <a:t>Implementation experience from 70 facilities (2)</a:t>
            </a:r>
          </a:p>
        </p:txBody>
      </p:sp>
      <p:sp>
        <p:nvSpPr>
          <p:cNvPr id="4" name="TextBox 3">
            <a:extLst>
              <a:ext uri="{FF2B5EF4-FFF2-40B4-BE49-F238E27FC236}">
                <a16:creationId xmlns:a16="http://schemas.microsoft.com/office/drawing/2014/main" id="{6C06D00D-9F9D-EF34-3598-36653134A351}"/>
              </a:ext>
            </a:extLst>
          </p:cNvPr>
          <p:cNvSpPr txBox="1"/>
          <p:nvPr/>
        </p:nvSpPr>
        <p:spPr>
          <a:xfrm>
            <a:off x="3973375" y="6016565"/>
            <a:ext cx="7918730" cy="400110"/>
          </a:xfrm>
          <a:prstGeom prst="rect">
            <a:avLst/>
          </a:prstGeom>
          <a:noFill/>
        </p:spPr>
        <p:txBody>
          <a:bodyPr wrap="square" rtlCol="0">
            <a:spAutoFit/>
          </a:bodyPr>
          <a:lstStyle/>
          <a:p>
            <a:r>
              <a:rPr lang="en-US" sz="1000" dirty="0" err="1"/>
              <a:t>Dhiwayo</a:t>
            </a:r>
            <a:r>
              <a:rPr lang="en-US" sz="1000" dirty="0"/>
              <a:t> R </a:t>
            </a:r>
            <a:r>
              <a:rPr lang="en-US" sz="1000" dirty="0" err="1"/>
              <a:t>el</a:t>
            </a:r>
            <a:r>
              <a:rPr lang="en-US" sz="1000" dirty="0"/>
              <a:t> al, “Prioritizing advanced HIV disease screening for treatment interruption in PLHIV: early lessons from implementation of new guidelines in Zimbabwe”, abstract 41000 </a:t>
            </a:r>
          </a:p>
        </p:txBody>
      </p:sp>
    </p:spTree>
    <p:extLst>
      <p:ext uri="{BB962C8B-B14F-4D97-AF65-F5344CB8AC3E}">
        <p14:creationId xmlns:p14="http://schemas.microsoft.com/office/powerpoint/2010/main" val="2118924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7" descr="A graph of a number of cells&#10;&#10;Description automatically generated with medium confidence">
            <a:extLst>
              <a:ext uri="{FF2B5EF4-FFF2-40B4-BE49-F238E27FC236}">
                <a16:creationId xmlns:a16="http://schemas.microsoft.com/office/drawing/2014/main" id="{53F98AE1-1889-493A-D34D-F3B8A1A2A8C1}"/>
              </a:ext>
            </a:extLst>
          </p:cNvPr>
          <p:cNvPicPr>
            <a:picLocks noChangeAspect="1"/>
          </p:cNvPicPr>
          <p:nvPr/>
        </p:nvPicPr>
        <p:blipFill>
          <a:blip r:embed="rId2"/>
          <a:stretch>
            <a:fillRect/>
          </a:stretch>
        </p:blipFill>
        <p:spPr>
          <a:xfrm>
            <a:off x="4116388" y="2352428"/>
            <a:ext cx="7632703" cy="3593013"/>
          </a:xfrm>
          <a:prstGeom prst="rect">
            <a:avLst/>
          </a:prstGeom>
          <a:noFill/>
        </p:spPr>
      </p:pic>
      <p:sp>
        <p:nvSpPr>
          <p:cNvPr id="15" name="Title 2">
            <a:extLst>
              <a:ext uri="{FF2B5EF4-FFF2-40B4-BE49-F238E27FC236}">
                <a16:creationId xmlns:a16="http://schemas.microsoft.com/office/drawing/2014/main" id="{A89D3AB2-DAA6-4734-1332-5A05CF2DAB88}"/>
              </a:ext>
            </a:extLst>
          </p:cNvPr>
          <p:cNvSpPr>
            <a:spLocks noGrp="1"/>
          </p:cNvSpPr>
          <p:nvPr>
            <p:ph type="title"/>
          </p:nvPr>
        </p:nvSpPr>
        <p:spPr>
          <a:xfrm>
            <a:off x="4116391" y="441325"/>
            <a:ext cx="7632700" cy="1223964"/>
          </a:xfrm>
        </p:spPr>
        <p:txBody>
          <a:bodyPr anchor="t">
            <a:normAutofit/>
          </a:bodyPr>
          <a:lstStyle/>
          <a:p>
            <a:r>
              <a:rPr kumimoji="0" lang="en-US" sz="2100" b="1" i="0" u="none" strike="noStrike" kern="1200" cap="none" spc="0" normalizeH="0" baseline="0" noProof="0" dirty="0">
                <a:ln>
                  <a:noFill/>
                </a:ln>
                <a:effectLst/>
                <a:uLnTx/>
                <a:uFillTx/>
              </a:rPr>
              <a:t>Implementation experiences from 18 Facilities (3)</a:t>
            </a:r>
            <a:r>
              <a:rPr lang="en-US" sz="2100" dirty="0"/>
              <a:t>: </a:t>
            </a:r>
            <a:r>
              <a:rPr kumimoji="0" lang="en-US" sz="2100" b="1" i="0" u="none" strike="noStrike" kern="1200" cap="none" spc="0" normalizeH="0" baseline="0" noProof="0" dirty="0">
                <a:ln>
                  <a:noFill/>
                </a:ln>
                <a:effectLst/>
                <a:uLnTx/>
                <a:uFillTx/>
              </a:rPr>
              <a:t>Documented Urine TB-LAM and </a:t>
            </a:r>
            <a:r>
              <a:rPr kumimoji="0" lang="en-US" sz="2100" b="1" i="0" u="none" strike="noStrike" kern="1200" cap="none" spc="0" normalizeH="0" baseline="0" noProof="0" dirty="0" err="1">
                <a:ln>
                  <a:noFill/>
                </a:ln>
                <a:effectLst/>
                <a:uLnTx/>
                <a:uFillTx/>
              </a:rPr>
              <a:t>CrAg</a:t>
            </a:r>
            <a:r>
              <a:rPr kumimoji="0" lang="en-US" sz="2100" b="1" i="0" u="none" strike="noStrike" kern="1200" cap="none" spc="0" normalizeH="0" baseline="0" noProof="0" dirty="0">
                <a:ln>
                  <a:noFill/>
                </a:ln>
                <a:effectLst/>
                <a:uLnTx/>
                <a:uFillTx/>
              </a:rPr>
              <a:t> Tests among Patients Returning to Care with CD4 &lt;200 cells/ml, 2023 </a:t>
            </a:r>
            <a:endParaRPr lang="en-US" sz="2100" dirty="0"/>
          </a:p>
        </p:txBody>
      </p:sp>
      <p:sp>
        <p:nvSpPr>
          <p:cNvPr id="17" name="Text Placeholder 3">
            <a:extLst>
              <a:ext uri="{FF2B5EF4-FFF2-40B4-BE49-F238E27FC236}">
                <a16:creationId xmlns:a16="http://schemas.microsoft.com/office/drawing/2014/main" id="{9B65129E-D777-3E63-1106-AB83346F03B2}"/>
              </a:ext>
            </a:extLst>
          </p:cNvPr>
          <p:cNvSpPr>
            <a:spLocks noGrp="1"/>
          </p:cNvSpPr>
          <p:nvPr>
            <p:ph type="body" sz="quarter" idx="17"/>
          </p:nvPr>
        </p:nvSpPr>
        <p:spPr>
          <a:xfrm>
            <a:off x="217714" y="1665289"/>
            <a:ext cx="3820885" cy="4535487"/>
          </a:xfrm>
        </p:spPr>
        <p:txBody>
          <a:bodyPr>
            <a:normAutofit lnSpcReduction="10000"/>
          </a:bodyPr>
          <a:lstStyle/>
          <a:p>
            <a:pPr marL="285750" indent="-285750">
              <a:lnSpc>
                <a:spcPct val="90000"/>
              </a:lnSpc>
              <a:buFont typeface="Arial" panose="020B0604020202020204" pitchFamily="34" charset="0"/>
              <a:buChar char="•"/>
            </a:pPr>
            <a:r>
              <a:rPr lang="en-US" dirty="0"/>
              <a:t>56% (10/18) of facilities had documented patients eligible for TB LAM  and </a:t>
            </a:r>
            <a:r>
              <a:rPr lang="en-US" dirty="0" err="1"/>
              <a:t>CrAg</a:t>
            </a:r>
            <a:r>
              <a:rPr lang="en-US" dirty="0"/>
              <a:t> Tests </a:t>
            </a:r>
          </a:p>
          <a:p>
            <a:pPr marL="285750" indent="-285750">
              <a:lnSpc>
                <a:spcPct val="90000"/>
              </a:lnSpc>
              <a:buFont typeface="Arial" panose="020B0604020202020204" pitchFamily="34" charset="0"/>
              <a:buChar char="•"/>
            </a:pPr>
            <a:r>
              <a:rPr lang="en-US" dirty="0"/>
              <a:t>Eight HFs did not routinely offer a CD4 test or did not have patients with a CD4 test count below 200 copies/ml </a:t>
            </a:r>
          </a:p>
          <a:p>
            <a:pPr marL="285750" indent="-285750">
              <a:lnSpc>
                <a:spcPct val="90000"/>
              </a:lnSpc>
              <a:buFont typeface="Arial" panose="020B0604020202020204" pitchFamily="34" charset="0"/>
              <a:buChar char="•"/>
            </a:pPr>
            <a:r>
              <a:rPr lang="en-US" dirty="0"/>
              <a:t>5/10 and 4/10 of facilities conducted Urine TB-LAM and </a:t>
            </a:r>
            <a:r>
              <a:rPr lang="en-US" dirty="0" err="1"/>
              <a:t>CrAg</a:t>
            </a:r>
            <a:r>
              <a:rPr lang="en-US" dirty="0"/>
              <a:t> Tests respectively for all eligible patients. </a:t>
            </a:r>
          </a:p>
          <a:p>
            <a:pPr marL="285750" indent="-285750">
              <a:lnSpc>
                <a:spcPct val="90000"/>
              </a:lnSpc>
              <a:buFont typeface="Arial" panose="020B0604020202020204" pitchFamily="34" charset="0"/>
              <a:buChar char="•"/>
            </a:pPr>
            <a:r>
              <a:rPr lang="en-US" dirty="0"/>
              <a:t>Urine TB-LAM coverage among eligible patients was 67% ranging from 14%-100%.</a:t>
            </a:r>
          </a:p>
          <a:p>
            <a:pPr marL="285750" indent="-285750">
              <a:lnSpc>
                <a:spcPct val="90000"/>
              </a:lnSpc>
              <a:buFont typeface="Arial" panose="020B0604020202020204" pitchFamily="34" charset="0"/>
              <a:buChar char="•"/>
            </a:pPr>
            <a:r>
              <a:rPr lang="en-US" dirty="0" err="1"/>
              <a:t>CrAg</a:t>
            </a:r>
            <a:r>
              <a:rPr lang="en-US" dirty="0"/>
              <a:t> Testing coverage among eligible patients was 55% ranging from 0%-100%. </a:t>
            </a:r>
          </a:p>
          <a:p>
            <a:pPr>
              <a:lnSpc>
                <a:spcPct val="90000"/>
              </a:lnSpc>
            </a:pPr>
            <a:endParaRPr lang="en-US" dirty="0"/>
          </a:p>
        </p:txBody>
      </p:sp>
      <p:sp>
        <p:nvSpPr>
          <p:cNvPr id="4" name="TextBox 3">
            <a:extLst>
              <a:ext uri="{FF2B5EF4-FFF2-40B4-BE49-F238E27FC236}">
                <a16:creationId xmlns:a16="http://schemas.microsoft.com/office/drawing/2014/main" id="{02A47AB1-53C1-4C64-B017-5DDA65A6F5A8}"/>
              </a:ext>
            </a:extLst>
          </p:cNvPr>
          <p:cNvSpPr txBox="1"/>
          <p:nvPr/>
        </p:nvSpPr>
        <p:spPr>
          <a:xfrm>
            <a:off x="5105400" y="6106886"/>
            <a:ext cx="5682343" cy="307777"/>
          </a:xfrm>
          <a:prstGeom prst="rect">
            <a:avLst/>
          </a:prstGeom>
          <a:noFill/>
        </p:spPr>
        <p:txBody>
          <a:bodyPr wrap="square" rtlCol="0">
            <a:spAutoFit/>
          </a:bodyPr>
          <a:lstStyle/>
          <a:p>
            <a:r>
              <a:rPr lang="en-ZW" sz="1400" dirty="0"/>
              <a:t>MOHCC, HIV Quality of Care Assessment June 2024</a:t>
            </a:r>
          </a:p>
        </p:txBody>
      </p:sp>
    </p:spTree>
    <p:extLst>
      <p:ext uri="{BB962C8B-B14F-4D97-AF65-F5344CB8AC3E}">
        <p14:creationId xmlns:p14="http://schemas.microsoft.com/office/powerpoint/2010/main" val="3779875431"/>
      </p:ext>
    </p:extLst>
  </p:cSld>
  <p:clrMapOvr>
    <a:masterClrMapping/>
  </p:clrMapOvr>
</p:sld>
</file>

<file path=ppt/theme/theme1.xml><?xml version="1.0" encoding="utf-8"?>
<a:theme xmlns:a="http://schemas.openxmlformats.org/drawingml/2006/main" name="IAS2023">
  <a:themeElements>
    <a:clrScheme name="AIDS 2024">
      <a:dk1>
        <a:srgbClr val="000000"/>
      </a:dk1>
      <a:lt1>
        <a:srgbClr val="FFFFFF"/>
      </a:lt1>
      <a:dk2>
        <a:srgbClr val="E0001B"/>
      </a:dk2>
      <a:lt2>
        <a:srgbClr val="FFFFFF"/>
      </a:lt2>
      <a:accent1>
        <a:srgbClr val="2C90CF"/>
      </a:accent1>
      <a:accent2>
        <a:srgbClr val="F9B300"/>
      </a:accent2>
      <a:accent3>
        <a:srgbClr val="E0001B"/>
      </a:accent3>
      <a:accent4>
        <a:srgbClr val="8A3FFC"/>
      </a:accent4>
      <a:accent5>
        <a:srgbClr val="08BDBA"/>
      </a:accent5>
      <a:accent6>
        <a:srgbClr val="FF8D00"/>
      </a:accent6>
      <a:hlink>
        <a:srgbClr val="E0001B"/>
      </a:hlink>
      <a:folHlink>
        <a:srgbClr val="E0001B"/>
      </a:folHlink>
    </a:clrScheme>
    <a:fontScheme name="IAS Verdana">
      <a:majorFont>
        <a:latin typeface="Verdana Bold"/>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Verdana"/>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wrap="square" lIns="288000" tIns="288000" rIns="288000" bIns="288000" rtlCol="0" anchor="t"/>
      <a:lstStyle>
        <a:defPPr algn="l">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4" id="{C0E6AB67-CD9B-A246-B6CE-F81BDAD84354}" vid="{5D216F09-CBF6-154B-A948-A440F68D81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0157BD60F1E145A43C0F2A51CF75C7" ma:contentTypeVersion="19" ma:contentTypeDescription="Create a new document." ma:contentTypeScope="" ma:versionID="e7e8b06de8e6c8f23a2f31088b67769c">
  <xsd:schema xmlns:xsd="http://www.w3.org/2001/XMLSchema" xmlns:xs="http://www.w3.org/2001/XMLSchema" xmlns:p="http://schemas.microsoft.com/office/2006/metadata/properties" xmlns:ns2="d9430eef-9f8d-443d-897b-9afda802e8b4" xmlns:ns3="250929fa-9806-4449-af20-7947085fa170" targetNamespace="http://schemas.microsoft.com/office/2006/metadata/properties" ma:root="true" ma:fieldsID="8ac6a07edcc6e99d27994b0d0bca8a2f" ns2:_="" ns3:_="">
    <xsd:import namespace="d9430eef-9f8d-443d-897b-9afda802e8b4"/>
    <xsd:import namespace="250929fa-9806-4449-af20-7947085fa17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2:MediaServiceLocation" minOccurs="0"/>
                <xsd:element ref="ns2:Note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430eef-9f8d-443d-897b-9afda802e8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Notes" ma:index="18" nillable="true" ma:displayName="Notes" ma:format="Dropdown" ma:internalName="Notes">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d8752f36-f899-4024-97aa-312620fde4b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0929fa-9806-4449-af20-7947085fa170"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8963c6f-ee03-4b2a-8221-928f9d265193}" ma:internalName="TaxCatchAll" ma:showField="CatchAllData" ma:web="250929fa-9806-4449-af20-7947085fa17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50929fa-9806-4449-af20-7947085fa170" xsi:nil="true"/>
    <lcf76f155ced4ddcb4097134ff3c332f xmlns="d9430eef-9f8d-443d-897b-9afda802e8b4">
      <Terms xmlns="http://schemas.microsoft.com/office/infopath/2007/PartnerControls"/>
    </lcf76f155ced4ddcb4097134ff3c332f>
    <Notes xmlns="d9430eef-9f8d-443d-897b-9afda802e8b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F73199-6DFB-4538-9440-F806F61546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430eef-9f8d-443d-897b-9afda802e8b4"/>
    <ds:schemaRef ds:uri="250929fa-9806-4449-af20-7947085fa1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B92223-3203-41C1-8127-1679CA5FC84D}">
  <ds:schemaRefs>
    <ds:schemaRef ds:uri="http://schemas.microsoft.com/office/2006/documentManagement/types"/>
    <ds:schemaRef ds:uri="250929fa-9806-4449-af20-7947085fa170"/>
    <ds:schemaRef ds:uri="http://purl.org/dc/elements/1.1/"/>
    <ds:schemaRef ds:uri="http://www.w3.org/XML/1998/namespace"/>
    <ds:schemaRef ds:uri="http://purl.org/dc/terms/"/>
    <ds:schemaRef ds:uri="http://schemas.microsoft.com/office/2006/metadata/properties"/>
    <ds:schemaRef ds:uri="http://schemas.openxmlformats.org/package/2006/metadata/core-properties"/>
    <ds:schemaRef ds:uri="http://schemas.microsoft.com/office/infopath/2007/PartnerControls"/>
    <ds:schemaRef ds:uri="d9430eef-9f8d-443d-897b-9afda802e8b4"/>
    <ds:schemaRef ds:uri="http://purl.org/dc/dcmitype/"/>
  </ds:schemaRefs>
</ds:datastoreItem>
</file>

<file path=customXml/itemProps3.xml><?xml version="1.0" encoding="utf-8"?>
<ds:datastoreItem xmlns:ds="http://schemas.openxmlformats.org/officeDocument/2006/customXml" ds:itemID="{22A584DF-C554-4857-80FC-50801371592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IAS2023</Template>
  <TotalTime>2212</TotalTime>
  <Words>1106</Words>
  <Application>Microsoft Office PowerPoint</Application>
  <PresentationFormat>Widescreen</PresentationFormat>
  <Paragraphs>78</Paragraphs>
  <Slides>13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Verdana</vt:lpstr>
      <vt:lpstr>Verdana Bold</vt:lpstr>
      <vt:lpstr>IAS2023</vt:lpstr>
      <vt:lpstr>Early learnings from implementation of revised re-engagement guidelines in Zimbabwe </vt:lpstr>
      <vt:lpstr>Zimbabwe’s updated Operational and Service Delivery Manual</vt:lpstr>
      <vt:lpstr>What’s in the OSDM on HIV care and treatment</vt:lpstr>
      <vt:lpstr>PowerPoint Presentation</vt:lpstr>
      <vt:lpstr>Re-engagement in care</vt:lpstr>
      <vt:lpstr>PowerPoint Presentation</vt:lpstr>
      <vt:lpstr>Implementation experience from 70 facilities (1)</vt:lpstr>
      <vt:lpstr>Implementation experience from 70 facilities (2)</vt:lpstr>
      <vt:lpstr>Implementation experiences from 18 Facilities (3): Documented Urine TB-LAM and CrAg Tests among Patients Returning to Care with CD4 &lt;200 cells/ml, 2023 </vt:lpstr>
      <vt:lpstr>Implementation experience from 18 HFs facilities (4)</vt:lpstr>
      <vt:lpstr>Lessons Learnt:</vt:lpstr>
      <vt:lpstr>Next steps</vt:lpstr>
      <vt:lpstr>Acknowledgements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words we use matter in the response to HIV</dc:title>
  <dc:creator>Microsoft Office User</dc:creator>
  <cp:lastModifiedBy>Preview 5 Rack 2</cp:lastModifiedBy>
  <cp:revision>21</cp:revision>
  <dcterms:created xsi:type="dcterms:W3CDTF">2024-05-23T13:10:49Z</dcterms:created>
  <dcterms:modified xsi:type="dcterms:W3CDTF">2024-07-22T12:03:56Z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0x010100FE0157BD60F1E145A43C0F2A51CF75C7</vt:lpwstr>
  </property>
  <property fmtid="{D5CDD505-2E9C-101B-9397-08002B2CF9AE}" pid="3" name="MediaServiceImageTags">
    <vt:lpwstr/>
  </property>
</Properties>
</file>