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handoutMasterIdLst>
    <p:handoutMasterId r:id="rId14"/>
  </p:handoutMasterIdLst>
  <p:sldIdLst>
    <p:sldId id="343" r:id="rId5"/>
    <p:sldId id="2147471852" r:id="rId6"/>
    <p:sldId id="312" r:id="rId7"/>
    <p:sldId id="2147471853" r:id="rId8"/>
    <p:sldId id="2147474576" r:id="rId9"/>
    <p:sldId id="2147474575" r:id="rId10"/>
    <p:sldId id="2147471895" r:id="rId11"/>
    <p:sldId id="2147375445" r:id="rId12"/>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0A1FAC4-EF93-4DD4-AED2-CE47DCEF93A9}">
          <p14:sldIdLst>
            <p14:sldId id="343"/>
            <p14:sldId id="2147471852"/>
            <p14:sldId id="312"/>
            <p14:sldId id="2147471853"/>
            <p14:sldId id="2147474576"/>
            <p14:sldId id="2147474575"/>
            <p14:sldId id="2147471895"/>
            <p14:sldId id="214737544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11A284-4549-9208-F6A2-9FBCBFB2B9FA}" name="Coox, Christopher Daniel (CDC/GHC/DGHT)" initials="C(" userId="S::qnf8_cdc.gov#ext#@pepfar.onmicrosoft.com::d176eeb9-c84c-445e-a346-d44f1ac09e7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06"/>
    <a:srgbClr val="002157"/>
    <a:srgbClr val="0A314D"/>
    <a:srgbClr val="F47C20"/>
    <a:srgbClr val="494949"/>
    <a:srgbClr val="0C507C"/>
    <a:srgbClr val="941B1E"/>
    <a:srgbClr val="0C5280"/>
    <a:srgbClr val="175895"/>
    <a:srgbClr val="B64C4B"/>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1"/>
  </p:normalViewPr>
  <p:slideViewPr>
    <p:cSldViewPr snapToGrid="0">
      <p:cViewPr varScale="1">
        <p:scale>
          <a:sx n="113" d="100"/>
          <a:sy n="113" d="100"/>
        </p:scale>
        <p:origin x="474" y="108"/>
      </p:cViewPr>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B80476-57AE-9342-BAC5-DF6D3281C5F3}" type="doc">
      <dgm:prSet loTypeId="urn:microsoft.com/office/officeart/2005/8/layout/hChevron3" loCatId="" qsTypeId="urn:microsoft.com/office/officeart/2005/8/quickstyle/simple1" qsCatId="simple" csTypeId="urn:microsoft.com/office/officeart/2005/8/colors/accent1_3" csCatId="accent1" phldr="1"/>
      <dgm:spPr/>
    </dgm:pt>
    <dgm:pt modelId="{53D72A87-DC7A-5343-ABCD-B352ED6FC40D}">
      <dgm:prSet phldrT="[Text]" custT="1"/>
      <dgm:spPr/>
      <dgm:t>
        <a:bodyPr/>
        <a:lstStyle/>
        <a:p>
          <a:r>
            <a:rPr lang="en-US" sz="1400" b="1"/>
            <a:t>Increasing Functional Capacity (Systems)</a:t>
          </a:r>
        </a:p>
      </dgm:t>
    </dgm:pt>
    <dgm:pt modelId="{667B2D24-ABF5-AB4E-A682-27690CC92AC7}" type="parTrans" cxnId="{BAD8C96C-2DD6-334F-9EE9-EBD634566859}">
      <dgm:prSet/>
      <dgm:spPr/>
      <dgm:t>
        <a:bodyPr/>
        <a:lstStyle/>
        <a:p>
          <a:endParaRPr lang="en-US"/>
        </a:p>
      </dgm:t>
    </dgm:pt>
    <dgm:pt modelId="{92652B37-7A1A-5A42-8462-87ACA145C5F5}" type="sibTrans" cxnId="{BAD8C96C-2DD6-334F-9EE9-EBD634566859}">
      <dgm:prSet/>
      <dgm:spPr/>
      <dgm:t>
        <a:bodyPr/>
        <a:lstStyle/>
        <a:p>
          <a:endParaRPr lang="en-US"/>
        </a:p>
      </dgm:t>
    </dgm:pt>
    <dgm:pt modelId="{1EF5F384-CA86-8044-A1FD-33DFD11327EC}">
      <dgm:prSet phldrT="[Text]" custT="1"/>
      <dgm:spPr/>
      <dgm:t>
        <a:bodyPr/>
        <a:lstStyle/>
        <a:p>
          <a:r>
            <a:rPr lang="en-US" sz="1200"/>
            <a:t>Increasing Financial Responsibility</a:t>
          </a:r>
        </a:p>
      </dgm:t>
    </dgm:pt>
    <dgm:pt modelId="{A7CCAF02-D7CB-EF4B-B8AA-9AD6C8F654A2}" type="parTrans" cxnId="{1D7133F8-65BC-3148-9028-8982B4316599}">
      <dgm:prSet/>
      <dgm:spPr/>
      <dgm:t>
        <a:bodyPr/>
        <a:lstStyle/>
        <a:p>
          <a:endParaRPr lang="en-US"/>
        </a:p>
      </dgm:t>
    </dgm:pt>
    <dgm:pt modelId="{E1FB65EE-8425-6741-9D1B-4FD012803A8C}" type="sibTrans" cxnId="{1D7133F8-65BC-3148-9028-8982B4316599}">
      <dgm:prSet/>
      <dgm:spPr/>
      <dgm:t>
        <a:bodyPr/>
        <a:lstStyle/>
        <a:p>
          <a:endParaRPr lang="en-US"/>
        </a:p>
      </dgm:t>
    </dgm:pt>
    <dgm:pt modelId="{BB28EE64-067C-AE4B-8736-FE6CD760C670}">
      <dgm:prSet phldrT="[Text]"/>
      <dgm:spPr/>
      <dgm:t>
        <a:bodyPr/>
        <a:lstStyle/>
        <a:p>
          <a:r>
            <a:rPr lang="en-US"/>
            <a:t>Commodity and site-level HRH Transition</a:t>
          </a:r>
        </a:p>
      </dgm:t>
    </dgm:pt>
    <dgm:pt modelId="{CFE5341E-10D5-AA43-B259-071CF5CDAEE7}" type="parTrans" cxnId="{F57DF2BA-CA9E-344C-9E24-C5D4BF133BCB}">
      <dgm:prSet/>
      <dgm:spPr/>
      <dgm:t>
        <a:bodyPr/>
        <a:lstStyle/>
        <a:p>
          <a:endParaRPr lang="en-US"/>
        </a:p>
      </dgm:t>
    </dgm:pt>
    <dgm:pt modelId="{FB785637-CD12-4743-BD5C-8DA063203EA2}" type="sibTrans" cxnId="{F57DF2BA-CA9E-344C-9E24-C5D4BF133BCB}">
      <dgm:prSet/>
      <dgm:spPr/>
      <dgm:t>
        <a:bodyPr/>
        <a:lstStyle/>
        <a:p>
          <a:endParaRPr lang="en-US"/>
        </a:p>
      </dgm:t>
    </dgm:pt>
    <dgm:pt modelId="{B222EA78-88BB-F849-A193-9CE6654A6A83}" type="pres">
      <dgm:prSet presAssocID="{B5B80476-57AE-9342-BAC5-DF6D3281C5F3}" presName="Name0" presStyleCnt="0">
        <dgm:presLayoutVars>
          <dgm:dir/>
          <dgm:resizeHandles val="exact"/>
        </dgm:presLayoutVars>
      </dgm:prSet>
      <dgm:spPr/>
    </dgm:pt>
    <dgm:pt modelId="{B9A08A5A-E81B-C243-9625-726180B2F239}" type="pres">
      <dgm:prSet presAssocID="{53D72A87-DC7A-5343-ABCD-B352ED6FC40D}" presName="parTxOnly" presStyleLbl="node1" presStyleIdx="0" presStyleCnt="3" custScaleX="163592">
        <dgm:presLayoutVars>
          <dgm:bulletEnabled val="1"/>
        </dgm:presLayoutVars>
      </dgm:prSet>
      <dgm:spPr/>
    </dgm:pt>
    <dgm:pt modelId="{745EEE91-A8A4-674B-99A2-B0F8B7F7AAC2}" type="pres">
      <dgm:prSet presAssocID="{92652B37-7A1A-5A42-8462-87ACA145C5F5}" presName="parSpace" presStyleCnt="0"/>
      <dgm:spPr/>
    </dgm:pt>
    <dgm:pt modelId="{B4360AE2-90F8-FB48-B176-AB275A165A5D}" type="pres">
      <dgm:prSet presAssocID="{1EF5F384-CA86-8044-A1FD-33DFD11327EC}" presName="parTxOnly" presStyleLbl="node1" presStyleIdx="1" presStyleCnt="3" custScaleX="144678">
        <dgm:presLayoutVars>
          <dgm:bulletEnabled val="1"/>
        </dgm:presLayoutVars>
      </dgm:prSet>
      <dgm:spPr/>
    </dgm:pt>
    <dgm:pt modelId="{E848DEBA-7A4B-1C4B-8308-44F4FAFD9950}" type="pres">
      <dgm:prSet presAssocID="{E1FB65EE-8425-6741-9D1B-4FD012803A8C}" presName="parSpace" presStyleCnt="0"/>
      <dgm:spPr/>
    </dgm:pt>
    <dgm:pt modelId="{CADDEF2A-E8CD-7449-B513-B99396E85A60}" type="pres">
      <dgm:prSet presAssocID="{BB28EE64-067C-AE4B-8736-FE6CD760C670}" presName="parTxOnly" presStyleLbl="node1" presStyleIdx="2" presStyleCnt="3">
        <dgm:presLayoutVars>
          <dgm:bulletEnabled val="1"/>
        </dgm:presLayoutVars>
      </dgm:prSet>
      <dgm:spPr/>
    </dgm:pt>
  </dgm:ptLst>
  <dgm:cxnLst>
    <dgm:cxn modelId="{BAD8C96C-2DD6-334F-9EE9-EBD634566859}" srcId="{B5B80476-57AE-9342-BAC5-DF6D3281C5F3}" destId="{53D72A87-DC7A-5343-ABCD-B352ED6FC40D}" srcOrd="0" destOrd="0" parTransId="{667B2D24-ABF5-AB4E-A682-27690CC92AC7}" sibTransId="{92652B37-7A1A-5A42-8462-87ACA145C5F5}"/>
    <dgm:cxn modelId="{6741A97A-DE17-6544-BE07-1B0A574082B7}" type="presOf" srcId="{BB28EE64-067C-AE4B-8736-FE6CD760C670}" destId="{CADDEF2A-E8CD-7449-B513-B99396E85A60}" srcOrd="0" destOrd="0" presId="urn:microsoft.com/office/officeart/2005/8/layout/hChevron3"/>
    <dgm:cxn modelId="{19CAD2B1-A001-4C48-80E4-0E1C92A7A234}" type="presOf" srcId="{53D72A87-DC7A-5343-ABCD-B352ED6FC40D}" destId="{B9A08A5A-E81B-C243-9625-726180B2F239}" srcOrd="0" destOrd="0" presId="urn:microsoft.com/office/officeart/2005/8/layout/hChevron3"/>
    <dgm:cxn modelId="{F57DF2BA-CA9E-344C-9E24-C5D4BF133BCB}" srcId="{B5B80476-57AE-9342-BAC5-DF6D3281C5F3}" destId="{BB28EE64-067C-AE4B-8736-FE6CD760C670}" srcOrd="2" destOrd="0" parTransId="{CFE5341E-10D5-AA43-B259-071CF5CDAEE7}" sibTransId="{FB785637-CD12-4743-BD5C-8DA063203EA2}"/>
    <dgm:cxn modelId="{782B44CB-175D-7642-AC33-D661C97670F0}" type="presOf" srcId="{B5B80476-57AE-9342-BAC5-DF6D3281C5F3}" destId="{B222EA78-88BB-F849-A193-9CE6654A6A83}" srcOrd="0" destOrd="0" presId="urn:microsoft.com/office/officeart/2005/8/layout/hChevron3"/>
    <dgm:cxn modelId="{D670DDEF-E019-A44D-A072-93A126C5C0C0}" type="presOf" srcId="{1EF5F384-CA86-8044-A1FD-33DFD11327EC}" destId="{B4360AE2-90F8-FB48-B176-AB275A165A5D}" srcOrd="0" destOrd="0" presId="urn:microsoft.com/office/officeart/2005/8/layout/hChevron3"/>
    <dgm:cxn modelId="{1D7133F8-65BC-3148-9028-8982B4316599}" srcId="{B5B80476-57AE-9342-BAC5-DF6D3281C5F3}" destId="{1EF5F384-CA86-8044-A1FD-33DFD11327EC}" srcOrd="1" destOrd="0" parTransId="{A7CCAF02-D7CB-EF4B-B8AA-9AD6C8F654A2}" sibTransId="{E1FB65EE-8425-6741-9D1B-4FD012803A8C}"/>
    <dgm:cxn modelId="{EF7AEE3F-AC93-3E46-B0C1-E1E47E40B39F}" type="presParOf" srcId="{B222EA78-88BB-F849-A193-9CE6654A6A83}" destId="{B9A08A5A-E81B-C243-9625-726180B2F239}" srcOrd="0" destOrd="0" presId="urn:microsoft.com/office/officeart/2005/8/layout/hChevron3"/>
    <dgm:cxn modelId="{8EE37E3D-9058-6F4B-849A-8F1B082A6FC8}" type="presParOf" srcId="{B222EA78-88BB-F849-A193-9CE6654A6A83}" destId="{745EEE91-A8A4-674B-99A2-B0F8B7F7AAC2}" srcOrd="1" destOrd="0" presId="urn:microsoft.com/office/officeart/2005/8/layout/hChevron3"/>
    <dgm:cxn modelId="{46BC9D63-B9C0-3247-8410-1D908407B3D7}" type="presParOf" srcId="{B222EA78-88BB-F849-A193-9CE6654A6A83}" destId="{B4360AE2-90F8-FB48-B176-AB275A165A5D}" srcOrd="2" destOrd="0" presId="urn:microsoft.com/office/officeart/2005/8/layout/hChevron3"/>
    <dgm:cxn modelId="{5F758FFD-7A15-D741-BA01-97C4A1281A1E}" type="presParOf" srcId="{B222EA78-88BB-F849-A193-9CE6654A6A83}" destId="{E848DEBA-7A4B-1C4B-8308-44F4FAFD9950}" srcOrd="3" destOrd="0" presId="urn:microsoft.com/office/officeart/2005/8/layout/hChevron3"/>
    <dgm:cxn modelId="{783E8D22-04A6-5D45-BB32-739DF01F94A4}" type="presParOf" srcId="{B222EA78-88BB-F849-A193-9CE6654A6A83}" destId="{CADDEF2A-E8CD-7449-B513-B99396E85A60}"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D65EF1-AEE8-6041-BEF0-F7BDB890B1E3}" type="doc">
      <dgm:prSet loTypeId="urn:microsoft.com/office/officeart/2005/8/layout/hChevron3" loCatId="" qsTypeId="urn:microsoft.com/office/officeart/2005/8/quickstyle/simple1" qsCatId="simple" csTypeId="urn:microsoft.com/office/officeart/2005/8/colors/accent2_3" csCatId="accent2" phldr="1"/>
      <dgm:spPr/>
    </dgm:pt>
    <dgm:pt modelId="{72303BE3-F687-CB48-8330-5E6690D4F033}">
      <dgm:prSet phldrT="[Text]" custT="1"/>
      <dgm:spPr/>
      <dgm:t>
        <a:bodyPr/>
        <a:lstStyle/>
        <a:p>
          <a:pPr algn="l"/>
          <a:r>
            <a:rPr lang="en-US" sz="1400"/>
            <a:t>CSO/ NGO/ FBO Revenue Diversification</a:t>
          </a:r>
        </a:p>
      </dgm:t>
    </dgm:pt>
    <dgm:pt modelId="{9D68FD61-272B-F84F-80B0-E525243A5E32}" type="parTrans" cxnId="{8EBD15AC-49AA-6543-924C-3B36CF68D171}">
      <dgm:prSet/>
      <dgm:spPr/>
      <dgm:t>
        <a:bodyPr/>
        <a:lstStyle/>
        <a:p>
          <a:endParaRPr lang="en-US"/>
        </a:p>
      </dgm:t>
    </dgm:pt>
    <dgm:pt modelId="{456943D3-1CE3-4C4D-AF19-30F082284237}" type="sibTrans" cxnId="{8EBD15AC-49AA-6543-924C-3B36CF68D171}">
      <dgm:prSet/>
      <dgm:spPr/>
      <dgm:t>
        <a:bodyPr/>
        <a:lstStyle/>
        <a:p>
          <a:endParaRPr lang="en-US"/>
        </a:p>
      </dgm:t>
    </dgm:pt>
    <dgm:pt modelId="{027959B7-AD4E-E34B-AE8A-F2EC853EAE67}" type="pres">
      <dgm:prSet presAssocID="{ADD65EF1-AEE8-6041-BEF0-F7BDB890B1E3}" presName="Name0" presStyleCnt="0">
        <dgm:presLayoutVars>
          <dgm:dir/>
          <dgm:resizeHandles val="exact"/>
        </dgm:presLayoutVars>
      </dgm:prSet>
      <dgm:spPr/>
    </dgm:pt>
    <dgm:pt modelId="{A51E1D87-B8A0-4F4A-8585-EF19AEFEFD6F}" type="pres">
      <dgm:prSet presAssocID="{72303BE3-F687-CB48-8330-5E6690D4F033}" presName="parTxOnly" presStyleLbl="node1" presStyleIdx="0" presStyleCnt="1" custLinFactNeighborX="-49" custLinFactNeighborY="1734">
        <dgm:presLayoutVars>
          <dgm:bulletEnabled val="1"/>
        </dgm:presLayoutVars>
      </dgm:prSet>
      <dgm:spPr/>
    </dgm:pt>
  </dgm:ptLst>
  <dgm:cxnLst>
    <dgm:cxn modelId="{87E297A4-D1A2-B541-B06F-BD5D15645DE0}" type="presOf" srcId="{ADD65EF1-AEE8-6041-BEF0-F7BDB890B1E3}" destId="{027959B7-AD4E-E34B-AE8A-F2EC853EAE67}" srcOrd="0" destOrd="0" presId="urn:microsoft.com/office/officeart/2005/8/layout/hChevron3"/>
    <dgm:cxn modelId="{8EBD15AC-49AA-6543-924C-3B36CF68D171}" srcId="{ADD65EF1-AEE8-6041-BEF0-F7BDB890B1E3}" destId="{72303BE3-F687-CB48-8330-5E6690D4F033}" srcOrd="0" destOrd="0" parTransId="{9D68FD61-272B-F84F-80B0-E525243A5E32}" sibTransId="{456943D3-1CE3-4C4D-AF19-30F082284237}"/>
    <dgm:cxn modelId="{34A0F2ED-88A6-E54D-AE24-0CAA551AF9C7}" type="presOf" srcId="{72303BE3-F687-CB48-8330-5E6690D4F033}" destId="{A51E1D87-B8A0-4F4A-8585-EF19AEFEFD6F}" srcOrd="0" destOrd="0" presId="urn:microsoft.com/office/officeart/2005/8/layout/hChevron3"/>
    <dgm:cxn modelId="{34A0D148-7BDA-5C4E-B819-D7C7218C3764}" type="presParOf" srcId="{027959B7-AD4E-E34B-AE8A-F2EC853EAE67}" destId="{A51E1D87-B8A0-4F4A-8585-EF19AEFEFD6F}" srcOrd="0"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A08A5A-E81B-C243-9625-726180B2F239}">
      <dsp:nvSpPr>
        <dsp:cNvPr id="0" name=""/>
        <dsp:cNvSpPr/>
      </dsp:nvSpPr>
      <dsp:spPr>
        <a:xfrm>
          <a:off x="739" y="1639535"/>
          <a:ext cx="3210198" cy="784928"/>
        </a:xfrm>
        <a:prstGeom prst="homePlat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b="1" kern="1200"/>
            <a:t>Increasing Functional Capacity (Systems)</a:t>
          </a:r>
        </a:p>
      </dsp:txBody>
      <dsp:txXfrm>
        <a:off x="739" y="1639535"/>
        <a:ext cx="3013966" cy="784928"/>
      </dsp:txXfrm>
    </dsp:sp>
    <dsp:sp modelId="{B4360AE2-90F8-FB48-B176-AB275A165A5D}">
      <dsp:nvSpPr>
        <dsp:cNvPr id="0" name=""/>
        <dsp:cNvSpPr/>
      </dsp:nvSpPr>
      <dsp:spPr>
        <a:xfrm>
          <a:off x="2818473" y="1639535"/>
          <a:ext cx="2839045" cy="784928"/>
        </a:xfrm>
        <a:prstGeom prst="chevron">
          <a:avLst/>
        </a:prstGeom>
        <a:solidFill>
          <a:schemeClr val="accent1">
            <a:shade val="80000"/>
            <a:hueOff val="152753"/>
            <a:satOff val="-23525"/>
            <a:lumOff val="209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a:t>Increasing Financial Responsibility</a:t>
          </a:r>
        </a:p>
      </dsp:txBody>
      <dsp:txXfrm>
        <a:off x="3210937" y="1639535"/>
        <a:ext cx="2054117" cy="784928"/>
      </dsp:txXfrm>
    </dsp:sp>
    <dsp:sp modelId="{CADDEF2A-E8CD-7449-B513-B99396E85A60}">
      <dsp:nvSpPr>
        <dsp:cNvPr id="0" name=""/>
        <dsp:cNvSpPr/>
      </dsp:nvSpPr>
      <dsp:spPr>
        <a:xfrm>
          <a:off x="5265054" y="1639535"/>
          <a:ext cx="1962320" cy="784928"/>
        </a:xfrm>
        <a:prstGeom prst="chevron">
          <a:avLst/>
        </a:prstGeom>
        <a:solidFill>
          <a:schemeClr val="accent1">
            <a:shade val="80000"/>
            <a:hueOff val="305505"/>
            <a:satOff val="-47051"/>
            <a:lumOff val="41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a:t>Commodity and site-level HRH Transition</a:t>
          </a:r>
        </a:p>
      </dsp:txBody>
      <dsp:txXfrm>
        <a:off x="5657518" y="1639535"/>
        <a:ext cx="1177392" cy="7849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1E1D87-B8A0-4F4A-8585-EF19AEFEFD6F}">
      <dsp:nvSpPr>
        <dsp:cNvPr id="0" name=""/>
        <dsp:cNvSpPr/>
      </dsp:nvSpPr>
      <dsp:spPr>
        <a:xfrm>
          <a:off x="0" y="0"/>
          <a:ext cx="4811806" cy="620296"/>
        </a:xfrm>
        <a:prstGeom prst="homePlate">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l" defTabSz="622300">
            <a:lnSpc>
              <a:spcPct val="90000"/>
            </a:lnSpc>
            <a:spcBef>
              <a:spcPct val="0"/>
            </a:spcBef>
            <a:spcAft>
              <a:spcPct val="35000"/>
            </a:spcAft>
            <a:buNone/>
          </a:pPr>
          <a:r>
            <a:rPr lang="en-US" sz="1400" kern="1200"/>
            <a:t>CSO/ NGO/ FBO Revenue Diversification</a:t>
          </a:r>
        </a:p>
      </dsp:txBody>
      <dsp:txXfrm>
        <a:off x="0" y="0"/>
        <a:ext cx="4656732" cy="620296"/>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7BABC3-6A33-4FB2-8279-C10337D15543}" type="datetimeFigureOut">
              <a:rPr lang="en-US" smtClean="0"/>
              <a:t>7/22/2024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3A1C19-419C-4FC1-9F02-D690BA0F3DBB}" type="slidenum">
              <a:rPr lang="en-US" smtClean="0"/>
              <a:t>‹#›</a:t>
            </a:fld>
            <a:endParaRPr lang="en-US"/>
          </a:p>
        </p:txBody>
      </p:sp>
    </p:spTree>
    <p:extLst>
      <p:ext uri="{BB962C8B-B14F-4D97-AF65-F5344CB8AC3E}">
        <p14:creationId xmlns:p14="http://schemas.microsoft.com/office/powerpoint/2010/main" val="3551214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5FDE03-B869-425E-88F9-5FFA391B1530}" type="datetimeFigureOut">
              <a:rPr lang="en-US" smtClean="0"/>
              <a:t>7/22/2024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1AB78A-7831-4A62-AB22-77EAE70E2E54}" type="slidenum">
              <a:rPr lang="en-US" smtClean="0"/>
              <a:t>‹#›</a:t>
            </a:fld>
            <a:endParaRPr lang="en-US"/>
          </a:p>
        </p:txBody>
      </p:sp>
    </p:spTree>
    <p:extLst>
      <p:ext uri="{BB962C8B-B14F-4D97-AF65-F5344CB8AC3E}">
        <p14:creationId xmlns:p14="http://schemas.microsoft.com/office/powerpoint/2010/main" val="2501441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rtl="0" fontAlgn="base">
              <a:buFont typeface="+mj-lt"/>
              <a:buAutoNum type="arabicPeriod"/>
            </a:pPr>
            <a:r>
              <a:rPr lang="en-US" b="0" i="0" u="none" strike="noStrike" dirty="0">
                <a:solidFill>
                  <a:srgbClr val="000000"/>
                </a:solidFill>
                <a:effectLst/>
                <a:highlight>
                  <a:srgbClr val="EDEBE9"/>
                </a:highlight>
                <a:latin typeface="Calibri" panose="020F0502020204030204" pitchFamily="34" charset="0"/>
              </a:rPr>
              <a:t>One of the greatest contributions the Bureau provides PEPFAR is raising the level of diplomatic engagement. The FMC was launched in March of this year. PEPFAR staff and leadership were able to attend the launch this year and engage with ministries of foreign affairs on health security issues. </a:t>
            </a:r>
          </a:p>
          <a:p>
            <a:pPr marL="228600" indent="-228600" algn="l" rtl="0" fontAlgn="base">
              <a:buFont typeface="+mj-lt"/>
              <a:buAutoNum type="arabicPeriod"/>
            </a:pPr>
            <a:r>
              <a:rPr lang="en-US" b="0" i="0" dirty="0">
                <a:solidFill>
                  <a:srgbClr val="000000"/>
                </a:solidFill>
                <a:effectLst/>
                <a:highlight>
                  <a:srgbClr val="FFFFFF"/>
                </a:highlight>
                <a:latin typeface="Arial" panose="020B0604020202020204" pitchFamily="34" charset="0"/>
              </a:rPr>
              <a:t>These disease outbreaks threaten the service delivery of PEPFAR programs, resulting in the loss of HIV/AIDS progress. In addition to the threat to HIV/AIDS gains, a lack of or delayed support from PEPFAR programs is a diplomatic risk, damaging relationships built with the local government and communities. </a:t>
            </a:r>
            <a:r>
              <a:rPr lang="en-US" b="0" i="0" u="none" strike="noStrike" dirty="0">
                <a:solidFill>
                  <a:srgbClr val="000000"/>
                </a:solidFill>
                <a:effectLst/>
                <a:highlight>
                  <a:srgbClr val="EDEBE9"/>
                </a:highlight>
                <a:latin typeface="Calibri" panose="020F0502020204030204" pitchFamily="34" charset="0"/>
              </a:rPr>
              <a:t>We are streamlining the process and increasing the communication for how PEPFAR country teams can support the infectious disease outbreak response office (IDOR) </a:t>
            </a:r>
            <a:r>
              <a:rPr lang="en-US" b="0" i="0" dirty="0">
                <a:solidFill>
                  <a:srgbClr val="000000"/>
                </a:solidFill>
                <a:effectLst/>
                <a:highlight>
                  <a:srgbClr val="FFFFFF"/>
                </a:highlight>
                <a:latin typeface="Arial" panose="020B0604020202020204" pitchFamily="34" charset="0"/>
              </a:rPr>
              <a:t>during outbreak response. The PEPFAR Chair and PPM have been working hand-in-hand with IDOR this year to support their engagement in </a:t>
            </a:r>
            <a:r>
              <a:rPr lang="en-US" b="0" i="0">
                <a:solidFill>
                  <a:srgbClr val="000000"/>
                </a:solidFill>
                <a:effectLst/>
                <a:highlight>
                  <a:srgbClr val="FFFFFF"/>
                </a:highlight>
                <a:latin typeface="Arial" panose="020B0604020202020204" pitchFamily="34" charset="0"/>
              </a:rPr>
              <a:t>the DRC Clade </a:t>
            </a:r>
            <a:r>
              <a:rPr lang="en-US" b="0" i="0" dirty="0">
                <a:solidFill>
                  <a:srgbClr val="000000"/>
                </a:solidFill>
                <a:effectLst/>
                <a:highlight>
                  <a:srgbClr val="FFFFFF"/>
                </a:highlight>
                <a:latin typeface="Arial" panose="020B0604020202020204" pitchFamily="34" charset="0"/>
              </a:rPr>
              <a:t>I </a:t>
            </a:r>
            <a:r>
              <a:rPr lang="en-US" b="0" i="0" dirty="0" err="1">
                <a:solidFill>
                  <a:srgbClr val="000000"/>
                </a:solidFill>
                <a:effectLst/>
                <a:highlight>
                  <a:srgbClr val="FFFFFF"/>
                </a:highlight>
                <a:latin typeface="Arial" panose="020B0604020202020204" pitchFamily="34" charset="0"/>
              </a:rPr>
              <a:t>mPox</a:t>
            </a:r>
            <a:r>
              <a:rPr lang="en-US" b="0" i="0" dirty="0">
                <a:solidFill>
                  <a:srgbClr val="000000"/>
                </a:solidFill>
                <a:effectLst/>
                <a:highlight>
                  <a:srgbClr val="FFFFFF"/>
                </a:highlight>
                <a:latin typeface="Arial" panose="020B0604020202020204" pitchFamily="34" charset="0"/>
              </a:rPr>
              <a:t> response as appropriate. </a:t>
            </a:r>
          </a:p>
          <a:p>
            <a:pPr marL="228600" indent="-228600" algn="l" rtl="0" fontAlgn="base">
              <a:buFont typeface="+mj-lt"/>
              <a:buAutoNum type="arabicPeriod"/>
            </a:pPr>
            <a:r>
              <a:rPr lang="en-US" b="0" i="0" u="none" strike="noStrike" dirty="0">
                <a:solidFill>
                  <a:srgbClr val="000000"/>
                </a:solidFill>
                <a:effectLst/>
                <a:highlight>
                  <a:srgbClr val="EDEBE9"/>
                </a:highlight>
                <a:latin typeface="Calibri" panose="020F0502020204030204" pitchFamily="34" charset="0"/>
              </a:rPr>
              <a:t>The United States has established 50 formal Global Health Security (GHS) partnerships with countries and one regional group to strengthen capacity. To support Goal 3 of the GHSS and increase linkages between health security and complementary programs, PEPFAR is institutionalizing the expectation the country teams engage in ISP work planning and GHS capacity reporting on a biannual basis. </a:t>
            </a:r>
            <a:endParaRPr lang="en-US" dirty="0"/>
          </a:p>
        </p:txBody>
      </p:sp>
      <p:sp>
        <p:nvSpPr>
          <p:cNvPr id="4" name="Slide Number Placeholder 3"/>
          <p:cNvSpPr>
            <a:spLocks noGrp="1"/>
          </p:cNvSpPr>
          <p:nvPr>
            <p:ph type="sldNum" sz="quarter" idx="5"/>
          </p:nvPr>
        </p:nvSpPr>
        <p:spPr/>
        <p:txBody>
          <a:bodyPr/>
          <a:lstStyle/>
          <a:p>
            <a:fld id="{2FC770E8-DAFB-4601-8915-4F74E8DF0966}" type="slidenum">
              <a:rPr lang="en-US" smtClean="0"/>
              <a:t>2</a:t>
            </a:fld>
            <a:endParaRPr lang="en-US"/>
          </a:p>
        </p:txBody>
      </p:sp>
    </p:spTree>
    <p:extLst>
      <p:ext uri="{BB962C8B-B14F-4D97-AF65-F5344CB8AC3E}">
        <p14:creationId xmlns:p14="http://schemas.microsoft.com/office/powerpoint/2010/main" val="10362909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World BG">
    <p:bg>
      <p:bgPr>
        <a:gradFill flip="none" rotWithShape="1">
          <a:gsLst>
            <a:gs pos="0">
              <a:schemeClr val="accent1">
                <a:lumMod val="75000"/>
              </a:schemeClr>
            </a:gs>
            <a:gs pos="97000">
              <a:schemeClr val="tx2"/>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4727DA-7E5E-975D-665E-7E663EFAEF1B}"/>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l="9484" t="22096" r="21699" b="2809"/>
          <a:stretch/>
        </p:blipFill>
        <p:spPr>
          <a:xfrm>
            <a:off x="-416257" y="-395787"/>
            <a:ext cx="13024513" cy="7915703"/>
          </a:xfrm>
          <a:prstGeom prst="rect">
            <a:avLst/>
          </a:prstGeom>
        </p:spPr>
      </p:pic>
      <p:sp>
        <p:nvSpPr>
          <p:cNvPr id="8" name="Text Placeholder 21"/>
          <p:cNvSpPr>
            <a:spLocks noGrp="1"/>
          </p:cNvSpPr>
          <p:nvPr>
            <p:ph type="body" sz="quarter" idx="10"/>
          </p:nvPr>
        </p:nvSpPr>
        <p:spPr>
          <a:xfrm>
            <a:off x="374424" y="3996274"/>
            <a:ext cx="11443153" cy="424732"/>
          </a:xfrm>
          <a:prstGeom prst="rect">
            <a:avLst/>
          </a:prstGeom>
        </p:spPr>
        <p:txBody>
          <a:bodyPr wrap="square" anchor="ctr" anchorCtr="0">
            <a:spAutoFit/>
          </a:bodyPr>
          <a:lstStyle>
            <a:lvl1pPr marL="0" indent="0" algn="ctr">
              <a:buNone/>
              <a:defRPr sz="2400">
                <a:solidFill>
                  <a:schemeClr val="bg1"/>
                </a:solidFill>
                <a:latin typeface="+mj-lt"/>
              </a:defRPr>
            </a:lvl1pPr>
          </a:lstStyle>
          <a:p>
            <a:pPr lvl="0"/>
            <a:r>
              <a:rPr lang="en-US"/>
              <a:t>Click to edit Master text styles</a:t>
            </a:r>
          </a:p>
        </p:txBody>
      </p:sp>
      <p:sp>
        <p:nvSpPr>
          <p:cNvPr id="9" name="Title 16"/>
          <p:cNvSpPr>
            <a:spLocks noGrp="1"/>
          </p:cNvSpPr>
          <p:nvPr>
            <p:ph type="title"/>
          </p:nvPr>
        </p:nvSpPr>
        <p:spPr>
          <a:xfrm>
            <a:off x="374423" y="2448500"/>
            <a:ext cx="11443155" cy="1573072"/>
          </a:xfrm>
          <a:prstGeom prst="rect">
            <a:avLst/>
          </a:prstGeom>
        </p:spPr>
        <p:txBody>
          <a:bodyPr anchor="ctr" anchorCtr="0">
            <a:normAutofit/>
          </a:bodyPr>
          <a:lstStyle>
            <a:lvl1pPr algn="ctr">
              <a:defRPr sz="5400" b="1">
                <a:solidFill>
                  <a:schemeClr val="bg1"/>
                </a:solidFill>
                <a:latin typeface="+mj-lt"/>
              </a:defRPr>
            </a:lvl1pPr>
          </a:lstStyle>
          <a:p>
            <a:r>
              <a:rPr lang="en-US"/>
              <a:t>Click to edit Master title style</a:t>
            </a:r>
          </a:p>
        </p:txBody>
      </p:sp>
      <p:sp>
        <p:nvSpPr>
          <p:cNvPr id="16" name="Text Placeholder 21">
            <a:extLst>
              <a:ext uri="{FF2B5EF4-FFF2-40B4-BE49-F238E27FC236}">
                <a16:creationId xmlns:a16="http://schemas.microsoft.com/office/drawing/2014/main" id="{C825E2FE-9228-C523-C20A-468B550A9D4A}"/>
              </a:ext>
            </a:extLst>
          </p:cNvPr>
          <p:cNvSpPr>
            <a:spLocks noGrp="1"/>
          </p:cNvSpPr>
          <p:nvPr>
            <p:ph type="body" sz="quarter" idx="11"/>
          </p:nvPr>
        </p:nvSpPr>
        <p:spPr>
          <a:xfrm>
            <a:off x="462683" y="6051717"/>
            <a:ext cx="11266635" cy="341632"/>
          </a:xfrm>
          <a:prstGeom prst="rect">
            <a:avLst/>
          </a:prstGeom>
        </p:spPr>
        <p:txBody>
          <a:bodyPr anchor="ctr" anchorCtr="0">
            <a:spAutoFit/>
          </a:bodyPr>
          <a:lstStyle>
            <a:lvl1pPr marL="0" indent="0" algn="ctr">
              <a:buNone/>
              <a:defRPr sz="1800">
                <a:solidFill>
                  <a:schemeClr val="bg1"/>
                </a:solidFill>
                <a:latin typeface="+mj-lt"/>
              </a:defRPr>
            </a:lvl1pPr>
          </a:lstStyle>
          <a:p>
            <a:pPr lvl="0"/>
            <a:r>
              <a:rPr lang="en-US"/>
              <a:t>Click to edit Master text styles</a:t>
            </a:r>
          </a:p>
        </p:txBody>
      </p:sp>
      <p:pic>
        <p:nvPicPr>
          <p:cNvPr id="5" name="Picture 4" descr="Text, logo&#10;&#10;Description automatically generated">
            <a:extLst>
              <a:ext uri="{FF2B5EF4-FFF2-40B4-BE49-F238E27FC236}">
                <a16:creationId xmlns:a16="http://schemas.microsoft.com/office/drawing/2014/main" id="{734F37F6-ECAF-1E91-E62B-AAD12E31596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306494" y="743572"/>
            <a:ext cx="3474720" cy="1083439"/>
          </a:xfrm>
          <a:prstGeom prst="rect">
            <a:avLst/>
          </a:prstGeom>
        </p:spPr>
      </p:pic>
      <p:pic>
        <p:nvPicPr>
          <p:cNvPr id="2" name="Picture 1">
            <a:extLst>
              <a:ext uri="{FF2B5EF4-FFF2-40B4-BE49-F238E27FC236}">
                <a16:creationId xmlns:a16="http://schemas.microsoft.com/office/drawing/2014/main" id="{AD5A83CF-1DC4-9558-71A9-753A7A16E326}"/>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1852180" y="821180"/>
            <a:ext cx="4033328" cy="968887"/>
          </a:xfrm>
          <a:prstGeom prst="rect">
            <a:avLst/>
          </a:prstGeom>
        </p:spPr>
      </p:pic>
    </p:spTree>
    <p:extLst>
      <p:ext uri="{BB962C8B-B14F-4D97-AF65-F5344CB8AC3E}">
        <p14:creationId xmlns:p14="http://schemas.microsoft.com/office/powerpoint/2010/main" val="86629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488" userDrawn="1">
          <p15:clr>
            <a:srgbClr val="FBAE40"/>
          </p15:clr>
        </p15:guide>
        <p15:guide id="4" pos="192" userDrawn="1">
          <p15:clr>
            <a:srgbClr val="FBAE40"/>
          </p15:clr>
        </p15:guide>
        <p15:guide id="5" orient="horz" pos="144" userDrawn="1">
          <p15:clr>
            <a:srgbClr val="FBAE40"/>
          </p15:clr>
        </p15:guide>
        <p15:guide id="6" orient="horz" pos="417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Orange Header">
    <p:spTree>
      <p:nvGrpSpPr>
        <p:cNvPr id="1" name=""/>
        <p:cNvGrpSpPr/>
        <p:nvPr/>
      </p:nvGrpSpPr>
      <p:grpSpPr>
        <a:xfrm>
          <a:off x="0" y="0"/>
          <a:ext cx="0" cy="0"/>
          <a:chOff x="0" y="0"/>
          <a:chExt cx="0" cy="0"/>
        </a:xfrm>
      </p:grpSpPr>
      <p:sp>
        <p:nvSpPr>
          <p:cNvPr id="8" name="Rectangle 7"/>
          <p:cNvSpPr/>
          <p:nvPr/>
        </p:nvSpPr>
        <p:spPr>
          <a:xfrm>
            <a:off x="0" y="0"/>
            <a:ext cx="12192000" cy="1097280"/>
          </a:xfrm>
          <a:prstGeom prst="rect">
            <a:avLst/>
          </a:prstGeom>
          <a:solidFill>
            <a:schemeClr val="accent4"/>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9"/>
          <p:cNvSpPr>
            <a:spLocks noGrp="1"/>
          </p:cNvSpPr>
          <p:nvPr>
            <p:ph type="body" sz="quarter" idx="13"/>
          </p:nvPr>
        </p:nvSpPr>
        <p:spPr>
          <a:xfrm>
            <a:off x="300908" y="160020"/>
            <a:ext cx="11687961" cy="777240"/>
          </a:xfrm>
          <a:prstGeom prst="rect">
            <a:avLst/>
          </a:prstGeom>
        </p:spPr>
        <p:txBody>
          <a:bodyPr lIns="0" tIns="0" rIns="0" bIns="0" anchor="ctr" anchorCtr="0">
            <a:normAutofit/>
          </a:bodyPr>
          <a:lstStyle>
            <a:lvl1pPr marL="0" indent="0">
              <a:buFontTx/>
              <a:buNone/>
              <a:defRPr sz="3200" b="1">
                <a:solidFill>
                  <a:schemeClr val="bg1"/>
                </a:solidFill>
                <a:latin typeface="+mj-lt"/>
                <a:cs typeface="Arial" panose="020B0604020202020204" pitchFamily="34" charset="0"/>
              </a:defRPr>
            </a:lvl1pPr>
          </a:lstStyle>
          <a:p>
            <a:pPr lvl="0"/>
            <a:r>
              <a:rPr lang="en-US"/>
              <a:t>Click to edit Master text styles</a:t>
            </a:r>
          </a:p>
        </p:txBody>
      </p:sp>
      <p:sp>
        <p:nvSpPr>
          <p:cNvPr id="11" name="Slide Number Placeholder 5"/>
          <p:cNvSpPr txBox="1">
            <a:spLocks/>
          </p:cNvSpPr>
          <p:nvPr userDrawn="1"/>
        </p:nvSpPr>
        <p:spPr>
          <a:xfrm>
            <a:off x="11529565" y="648820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rgbClr val="494949"/>
                </a:solidFill>
              </a:rPr>
              <a:pPr/>
              <a:t>‹#›</a:t>
            </a:fld>
            <a:endParaRPr lang="en-US" sz="900">
              <a:solidFill>
                <a:srgbClr val="494949"/>
              </a:solidFill>
            </a:endParaRPr>
          </a:p>
        </p:txBody>
      </p:sp>
      <p:sp>
        <p:nvSpPr>
          <p:cNvPr id="2" name="Text Placeholder 3">
            <a:extLst>
              <a:ext uri="{FF2B5EF4-FFF2-40B4-BE49-F238E27FC236}">
                <a16:creationId xmlns:a16="http://schemas.microsoft.com/office/drawing/2014/main" id="{16661403-F99C-E601-3BED-433F9BFA8C73}"/>
              </a:ext>
            </a:extLst>
          </p:cNvPr>
          <p:cNvSpPr>
            <a:spLocks noGrp="1"/>
          </p:cNvSpPr>
          <p:nvPr>
            <p:ph type="body" sz="quarter" idx="16"/>
          </p:nvPr>
        </p:nvSpPr>
        <p:spPr>
          <a:xfrm>
            <a:off x="286730" y="1183590"/>
            <a:ext cx="11702071" cy="4672443"/>
          </a:xfrm>
          <a:prstGeom prst="rect">
            <a:avLst/>
          </a:prstGeom>
        </p:spPr>
        <p:txBody>
          <a:bodyPr>
            <a:normAutofit/>
          </a:bodyPr>
          <a:lstStyle>
            <a:lvl1pPr marL="228600" indent="-228600">
              <a:lnSpc>
                <a:spcPct val="100000"/>
              </a:lnSpc>
              <a:spcBef>
                <a:spcPts val="600"/>
              </a:spcBef>
              <a:spcAft>
                <a:spcPts val="600"/>
              </a:spcAft>
              <a:buClr>
                <a:srgbClr val="494949"/>
              </a:buClr>
              <a:buFont typeface="Wingdings" panose="05000000000000000000" pitchFamily="2" charset="2"/>
              <a:buChar char="§"/>
              <a:defRPr sz="1600">
                <a:solidFill>
                  <a:schemeClr val="bg2">
                    <a:lumMod val="25000"/>
                  </a:schemeClr>
                </a:solidFill>
              </a:defRPr>
            </a:lvl1pPr>
            <a:lvl2pPr marL="6858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2pPr>
            <a:lvl3pPr marL="1143000" indent="-228600">
              <a:lnSpc>
                <a:spcPct val="100000"/>
              </a:lnSpc>
              <a:spcBef>
                <a:spcPts val="600"/>
              </a:spcBef>
              <a:spcAft>
                <a:spcPts val="600"/>
              </a:spcAft>
              <a:buClr>
                <a:srgbClr val="494949"/>
              </a:buClr>
              <a:buFont typeface="Arial" panose="020B0604020202020204" pitchFamily="34" charset="0"/>
              <a:buChar char="&gt;"/>
              <a:defRPr sz="1600">
                <a:solidFill>
                  <a:schemeClr val="bg2">
                    <a:lumMod val="25000"/>
                  </a:schemeClr>
                </a:solidFill>
              </a:defRPr>
            </a:lvl3pPr>
            <a:lvl4pPr marL="1600200" indent="-228600">
              <a:lnSpc>
                <a:spcPct val="100000"/>
              </a:lnSpc>
              <a:spcBef>
                <a:spcPts val="600"/>
              </a:spcBef>
              <a:spcAft>
                <a:spcPts val="600"/>
              </a:spcAft>
              <a:buClr>
                <a:srgbClr val="494949"/>
              </a:buClr>
              <a:buFont typeface="Wingdings" panose="05000000000000000000" pitchFamily="2" charset="2"/>
              <a:buChar char="§"/>
              <a:defRPr sz="1600">
                <a:solidFill>
                  <a:schemeClr val="bg2">
                    <a:lumMod val="25000"/>
                  </a:schemeClr>
                </a:solidFill>
              </a:defRPr>
            </a:lvl4pPr>
            <a:lvl5pPr marL="20574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a:extLst>
              <a:ext uri="{FF2B5EF4-FFF2-40B4-BE49-F238E27FC236}">
                <a16:creationId xmlns:a16="http://schemas.microsoft.com/office/drawing/2014/main" id="{28A674A2-944E-0A06-8C1A-992586ACA32F}"/>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01076" y="6343335"/>
            <a:ext cx="1592931" cy="382107"/>
          </a:xfrm>
          <a:prstGeom prst="rect">
            <a:avLst/>
          </a:prstGeom>
        </p:spPr>
      </p:pic>
      <p:pic>
        <p:nvPicPr>
          <p:cNvPr id="4" name="Picture 3">
            <a:extLst>
              <a:ext uri="{FF2B5EF4-FFF2-40B4-BE49-F238E27FC236}">
                <a16:creationId xmlns:a16="http://schemas.microsoft.com/office/drawing/2014/main" id="{9D0D00D1-F1C5-F77A-64AE-4E9603063B8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p:blipFill>
        <p:spPr>
          <a:xfrm>
            <a:off x="1864792" y="6326909"/>
            <a:ext cx="1407059" cy="440264"/>
          </a:xfrm>
          <a:prstGeom prst="rect">
            <a:avLst/>
          </a:prstGeom>
        </p:spPr>
      </p:pic>
      <p:sp>
        <p:nvSpPr>
          <p:cNvPr id="7" name="Text Placeholder 3">
            <a:extLst>
              <a:ext uri="{FF2B5EF4-FFF2-40B4-BE49-F238E27FC236}">
                <a16:creationId xmlns:a16="http://schemas.microsoft.com/office/drawing/2014/main" id="{4CD505DA-5960-B493-F1D4-3AB3CF134D76}"/>
              </a:ext>
            </a:extLst>
          </p:cNvPr>
          <p:cNvSpPr>
            <a:spLocks noGrp="1"/>
          </p:cNvSpPr>
          <p:nvPr>
            <p:ph type="body" sz="quarter" idx="15"/>
          </p:nvPr>
        </p:nvSpPr>
        <p:spPr>
          <a:xfrm>
            <a:off x="3442793" y="6553707"/>
            <a:ext cx="7732820" cy="154907"/>
          </a:xfrm>
          <a:prstGeom prst="rect">
            <a:avLst/>
          </a:prstGeom>
        </p:spPr>
        <p:txBody>
          <a:bodyPr lIns="0" tIns="0" rIns="0" bIns="0" anchor="b" anchorCtr="0">
            <a:normAutofit/>
          </a:bodyPr>
          <a:lstStyle>
            <a:lvl1pPr marL="0" indent="0">
              <a:buFontTx/>
              <a:buNone/>
              <a:defRPr sz="800">
                <a:solidFill>
                  <a:srgbClr val="494949"/>
                </a:solidFill>
                <a:latin typeface="+mj-lt"/>
              </a:defRPr>
            </a:lvl1pPr>
          </a:lstStyle>
          <a:p>
            <a:pPr lvl="0"/>
            <a:r>
              <a:rPr lang="en-US"/>
              <a:t>Click to edit Master text styles</a:t>
            </a:r>
          </a:p>
        </p:txBody>
      </p:sp>
    </p:spTree>
    <p:extLst>
      <p:ext uri="{BB962C8B-B14F-4D97-AF65-F5344CB8AC3E}">
        <p14:creationId xmlns:p14="http://schemas.microsoft.com/office/powerpoint/2010/main" val="2108221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0" userDrawn="1">
          <p15:clr>
            <a:srgbClr val="FBAE40"/>
          </p15:clr>
        </p15:guide>
        <p15:guide id="3" pos="7552" userDrawn="1">
          <p15:clr>
            <a:srgbClr val="FBAE40"/>
          </p15:clr>
        </p15:guide>
        <p15:guide id="4" pos="128" userDrawn="1">
          <p15:clr>
            <a:srgbClr val="FBAE40"/>
          </p15:clr>
        </p15:guide>
        <p15:guide id="5" orient="horz" pos="144" userDrawn="1">
          <p15:clr>
            <a:srgbClr val="FBAE40"/>
          </p15:clr>
        </p15:guide>
        <p15:guide id="6" orient="horz" pos="422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_Blue Header Line">
    <p:spTree>
      <p:nvGrpSpPr>
        <p:cNvPr id="1" name=""/>
        <p:cNvGrpSpPr/>
        <p:nvPr/>
      </p:nvGrpSpPr>
      <p:grpSpPr>
        <a:xfrm>
          <a:off x="0" y="0"/>
          <a:ext cx="0" cy="0"/>
          <a:chOff x="0" y="0"/>
          <a:chExt cx="0" cy="0"/>
        </a:xfrm>
      </p:grpSpPr>
      <p:sp>
        <p:nvSpPr>
          <p:cNvPr id="9" name="Text Placeholder 9"/>
          <p:cNvSpPr>
            <a:spLocks noGrp="1"/>
          </p:cNvSpPr>
          <p:nvPr>
            <p:ph type="body" sz="quarter" idx="13"/>
          </p:nvPr>
        </p:nvSpPr>
        <p:spPr>
          <a:xfrm>
            <a:off x="300908" y="160020"/>
            <a:ext cx="11687961" cy="777240"/>
          </a:xfrm>
          <a:prstGeom prst="rect">
            <a:avLst/>
          </a:prstGeom>
        </p:spPr>
        <p:txBody>
          <a:bodyPr lIns="0" tIns="0" rIns="0" bIns="0" anchor="ctr" anchorCtr="0">
            <a:normAutofit/>
          </a:bodyPr>
          <a:lstStyle>
            <a:lvl1pPr marL="0" indent="0">
              <a:buFontTx/>
              <a:buNone/>
              <a:defRPr sz="3200" b="1">
                <a:solidFill>
                  <a:schemeClr val="bg2"/>
                </a:solidFill>
                <a:latin typeface="+mj-lt"/>
                <a:cs typeface="Arial" panose="020B0604020202020204" pitchFamily="34" charset="0"/>
              </a:defRPr>
            </a:lvl1pPr>
          </a:lstStyle>
          <a:p>
            <a:pPr lvl="0"/>
            <a:r>
              <a:rPr lang="en-US"/>
              <a:t>Click to edit Master text styles</a:t>
            </a:r>
          </a:p>
        </p:txBody>
      </p:sp>
      <p:sp>
        <p:nvSpPr>
          <p:cNvPr id="11" name="Slide Number Placeholder 5"/>
          <p:cNvSpPr txBox="1">
            <a:spLocks/>
          </p:cNvSpPr>
          <p:nvPr userDrawn="1"/>
        </p:nvSpPr>
        <p:spPr>
          <a:xfrm>
            <a:off x="11529565" y="648820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rgbClr val="494949"/>
                </a:solidFill>
              </a:rPr>
              <a:pPr/>
              <a:t>‹#›</a:t>
            </a:fld>
            <a:endParaRPr lang="en-US" sz="900">
              <a:solidFill>
                <a:srgbClr val="494949"/>
              </a:solidFill>
            </a:endParaRPr>
          </a:p>
        </p:txBody>
      </p:sp>
      <p:cxnSp>
        <p:nvCxnSpPr>
          <p:cNvPr id="13" name="Straight Connector 12">
            <a:extLst>
              <a:ext uri="{FF2B5EF4-FFF2-40B4-BE49-F238E27FC236}">
                <a16:creationId xmlns:a16="http://schemas.microsoft.com/office/drawing/2014/main" id="{F243A5A1-B41C-C1B0-72E9-C07D3BF00340}"/>
              </a:ext>
            </a:extLst>
          </p:cNvPr>
          <p:cNvCxnSpPr>
            <a:cxnSpLocks/>
          </p:cNvCxnSpPr>
          <p:nvPr userDrawn="1"/>
        </p:nvCxnSpPr>
        <p:spPr>
          <a:xfrm>
            <a:off x="0" y="1052129"/>
            <a:ext cx="12192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 Placeholder 3">
            <a:extLst>
              <a:ext uri="{FF2B5EF4-FFF2-40B4-BE49-F238E27FC236}">
                <a16:creationId xmlns:a16="http://schemas.microsoft.com/office/drawing/2014/main" id="{15D0C38F-8FB5-4F7A-F5BA-4EDB3E8284DB}"/>
              </a:ext>
            </a:extLst>
          </p:cNvPr>
          <p:cNvSpPr>
            <a:spLocks noGrp="1"/>
          </p:cNvSpPr>
          <p:nvPr>
            <p:ph type="body" sz="quarter" idx="16"/>
          </p:nvPr>
        </p:nvSpPr>
        <p:spPr>
          <a:xfrm>
            <a:off x="286730" y="1183590"/>
            <a:ext cx="11702071" cy="4910033"/>
          </a:xfrm>
          <a:prstGeom prst="rect">
            <a:avLst/>
          </a:prstGeom>
        </p:spPr>
        <p:txBody>
          <a:bodyPr>
            <a:normAutofit/>
          </a:bodyPr>
          <a:lstStyle>
            <a:lvl1pPr marL="228600" indent="-228600">
              <a:lnSpc>
                <a:spcPct val="100000"/>
              </a:lnSpc>
              <a:spcBef>
                <a:spcPts val="600"/>
              </a:spcBef>
              <a:spcAft>
                <a:spcPts val="600"/>
              </a:spcAft>
              <a:buClr>
                <a:srgbClr val="494949"/>
              </a:buClr>
              <a:buFont typeface="Wingdings" panose="05000000000000000000" pitchFamily="2" charset="2"/>
              <a:buChar char="§"/>
              <a:defRPr sz="1600">
                <a:solidFill>
                  <a:schemeClr val="bg2">
                    <a:lumMod val="25000"/>
                  </a:schemeClr>
                </a:solidFill>
              </a:defRPr>
            </a:lvl1pPr>
            <a:lvl2pPr marL="6858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2pPr>
            <a:lvl3pPr marL="1143000" indent="-228600">
              <a:lnSpc>
                <a:spcPct val="100000"/>
              </a:lnSpc>
              <a:spcBef>
                <a:spcPts val="600"/>
              </a:spcBef>
              <a:spcAft>
                <a:spcPts val="600"/>
              </a:spcAft>
              <a:buClr>
                <a:srgbClr val="494949"/>
              </a:buClr>
              <a:buFont typeface="Arial" panose="020B0604020202020204" pitchFamily="34" charset="0"/>
              <a:buChar char="&gt;"/>
              <a:defRPr sz="1600">
                <a:solidFill>
                  <a:schemeClr val="bg2">
                    <a:lumMod val="25000"/>
                  </a:schemeClr>
                </a:solidFill>
              </a:defRPr>
            </a:lvl3pPr>
            <a:lvl4pPr marL="1600200" indent="-228600">
              <a:lnSpc>
                <a:spcPct val="100000"/>
              </a:lnSpc>
              <a:spcBef>
                <a:spcPts val="600"/>
              </a:spcBef>
              <a:spcAft>
                <a:spcPts val="600"/>
              </a:spcAft>
              <a:buClr>
                <a:srgbClr val="494949"/>
              </a:buClr>
              <a:buFont typeface="Wingdings" panose="05000000000000000000" pitchFamily="2" charset="2"/>
              <a:buChar char="§"/>
              <a:defRPr sz="1600">
                <a:solidFill>
                  <a:schemeClr val="bg2">
                    <a:lumMod val="25000"/>
                  </a:schemeClr>
                </a:solidFill>
              </a:defRPr>
            </a:lvl4pPr>
            <a:lvl5pPr marL="20574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a:extLst>
              <a:ext uri="{FF2B5EF4-FFF2-40B4-BE49-F238E27FC236}">
                <a16:creationId xmlns:a16="http://schemas.microsoft.com/office/drawing/2014/main" id="{AD459C1E-92FD-4157-50BB-CBC47B6FEC1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01076" y="6343335"/>
            <a:ext cx="1592931" cy="382107"/>
          </a:xfrm>
          <a:prstGeom prst="rect">
            <a:avLst/>
          </a:prstGeom>
        </p:spPr>
      </p:pic>
      <p:pic>
        <p:nvPicPr>
          <p:cNvPr id="4" name="Picture 3">
            <a:extLst>
              <a:ext uri="{FF2B5EF4-FFF2-40B4-BE49-F238E27FC236}">
                <a16:creationId xmlns:a16="http://schemas.microsoft.com/office/drawing/2014/main" id="{0B9A0266-E3AF-7C84-031A-4E934781115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p:blipFill>
        <p:spPr>
          <a:xfrm>
            <a:off x="1864792" y="6326909"/>
            <a:ext cx="1407059" cy="440264"/>
          </a:xfrm>
          <a:prstGeom prst="rect">
            <a:avLst/>
          </a:prstGeom>
        </p:spPr>
      </p:pic>
      <p:sp>
        <p:nvSpPr>
          <p:cNvPr id="7" name="Text Placeholder 3">
            <a:extLst>
              <a:ext uri="{FF2B5EF4-FFF2-40B4-BE49-F238E27FC236}">
                <a16:creationId xmlns:a16="http://schemas.microsoft.com/office/drawing/2014/main" id="{E48A6875-D3D2-78C8-FA16-3870A518CC8C}"/>
              </a:ext>
            </a:extLst>
          </p:cNvPr>
          <p:cNvSpPr>
            <a:spLocks noGrp="1"/>
          </p:cNvSpPr>
          <p:nvPr>
            <p:ph type="body" sz="quarter" idx="15"/>
          </p:nvPr>
        </p:nvSpPr>
        <p:spPr>
          <a:xfrm>
            <a:off x="3442793" y="6553707"/>
            <a:ext cx="7732820" cy="154907"/>
          </a:xfrm>
          <a:prstGeom prst="rect">
            <a:avLst/>
          </a:prstGeom>
        </p:spPr>
        <p:txBody>
          <a:bodyPr lIns="0" tIns="0" rIns="0" bIns="0" anchor="b" anchorCtr="0">
            <a:normAutofit/>
          </a:bodyPr>
          <a:lstStyle>
            <a:lvl1pPr marL="0" indent="0">
              <a:buFontTx/>
              <a:buNone/>
              <a:defRPr sz="800">
                <a:solidFill>
                  <a:srgbClr val="494949"/>
                </a:solidFill>
                <a:latin typeface="+mj-lt"/>
              </a:defRPr>
            </a:lvl1pPr>
          </a:lstStyle>
          <a:p>
            <a:pPr lvl="0"/>
            <a:r>
              <a:rPr lang="en-US"/>
              <a:t>Click to edit Master text styles</a:t>
            </a:r>
          </a:p>
        </p:txBody>
      </p:sp>
    </p:spTree>
    <p:extLst>
      <p:ext uri="{BB962C8B-B14F-4D97-AF65-F5344CB8AC3E}">
        <p14:creationId xmlns:p14="http://schemas.microsoft.com/office/powerpoint/2010/main" val="149685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0" userDrawn="1">
          <p15:clr>
            <a:srgbClr val="FBAE40"/>
          </p15:clr>
        </p15:guide>
        <p15:guide id="3" pos="7552" userDrawn="1">
          <p15:clr>
            <a:srgbClr val="FBAE40"/>
          </p15:clr>
        </p15:guide>
        <p15:guide id="4" pos="128" userDrawn="1">
          <p15:clr>
            <a:srgbClr val="FBAE40"/>
          </p15:clr>
        </p15:guide>
        <p15:guide id="5" orient="horz" pos="144" userDrawn="1">
          <p15:clr>
            <a:srgbClr val="FBAE40"/>
          </p15:clr>
        </p15:guide>
        <p15:guide id="6" orient="horz" pos="422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_No Header">
    <p:spTree>
      <p:nvGrpSpPr>
        <p:cNvPr id="1" name=""/>
        <p:cNvGrpSpPr/>
        <p:nvPr/>
      </p:nvGrpSpPr>
      <p:grpSpPr>
        <a:xfrm>
          <a:off x="0" y="0"/>
          <a:ext cx="0" cy="0"/>
          <a:chOff x="0" y="0"/>
          <a:chExt cx="0" cy="0"/>
        </a:xfrm>
      </p:grpSpPr>
      <p:sp>
        <p:nvSpPr>
          <p:cNvPr id="9" name="Text Placeholder 9"/>
          <p:cNvSpPr>
            <a:spLocks noGrp="1"/>
          </p:cNvSpPr>
          <p:nvPr>
            <p:ph type="body" sz="quarter" idx="13"/>
          </p:nvPr>
        </p:nvSpPr>
        <p:spPr>
          <a:xfrm>
            <a:off x="300908" y="160020"/>
            <a:ext cx="11687961" cy="777240"/>
          </a:xfrm>
          <a:prstGeom prst="rect">
            <a:avLst/>
          </a:prstGeom>
        </p:spPr>
        <p:txBody>
          <a:bodyPr lIns="0" tIns="0" rIns="0" bIns="0" anchor="ctr" anchorCtr="0">
            <a:normAutofit/>
          </a:bodyPr>
          <a:lstStyle>
            <a:lvl1pPr marL="0" indent="0">
              <a:buFontTx/>
              <a:buNone/>
              <a:defRPr sz="3200" b="1">
                <a:solidFill>
                  <a:schemeClr val="bg2"/>
                </a:solidFill>
                <a:latin typeface="+mj-lt"/>
                <a:cs typeface="Arial" panose="020B0604020202020204" pitchFamily="34" charset="0"/>
              </a:defRPr>
            </a:lvl1pPr>
          </a:lstStyle>
          <a:p>
            <a:pPr lvl="0"/>
            <a:r>
              <a:rPr lang="en-US"/>
              <a:t>Click to edit Master text styles</a:t>
            </a:r>
          </a:p>
        </p:txBody>
      </p:sp>
      <p:sp>
        <p:nvSpPr>
          <p:cNvPr id="11" name="Slide Number Placeholder 5"/>
          <p:cNvSpPr txBox="1">
            <a:spLocks/>
          </p:cNvSpPr>
          <p:nvPr userDrawn="1"/>
        </p:nvSpPr>
        <p:spPr>
          <a:xfrm>
            <a:off x="11529565" y="648820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rgbClr val="494949"/>
                </a:solidFill>
              </a:rPr>
              <a:pPr/>
              <a:t>‹#›</a:t>
            </a:fld>
            <a:endParaRPr lang="en-US" sz="900">
              <a:solidFill>
                <a:srgbClr val="494949"/>
              </a:solidFill>
            </a:endParaRPr>
          </a:p>
        </p:txBody>
      </p:sp>
      <p:sp>
        <p:nvSpPr>
          <p:cNvPr id="2" name="Text Placeholder 3">
            <a:extLst>
              <a:ext uri="{FF2B5EF4-FFF2-40B4-BE49-F238E27FC236}">
                <a16:creationId xmlns:a16="http://schemas.microsoft.com/office/drawing/2014/main" id="{15D0C38F-8FB5-4F7A-F5BA-4EDB3E8284DB}"/>
              </a:ext>
            </a:extLst>
          </p:cNvPr>
          <p:cNvSpPr>
            <a:spLocks noGrp="1"/>
          </p:cNvSpPr>
          <p:nvPr>
            <p:ph type="body" sz="quarter" idx="16"/>
          </p:nvPr>
        </p:nvSpPr>
        <p:spPr>
          <a:xfrm>
            <a:off x="286730" y="1183590"/>
            <a:ext cx="11702071" cy="4910033"/>
          </a:xfrm>
          <a:prstGeom prst="rect">
            <a:avLst/>
          </a:prstGeom>
        </p:spPr>
        <p:txBody>
          <a:bodyPr>
            <a:normAutofit/>
          </a:bodyPr>
          <a:lstStyle>
            <a:lvl1pPr marL="228600" indent="-228600">
              <a:lnSpc>
                <a:spcPct val="100000"/>
              </a:lnSpc>
              <a:spcBef>
                <a:spcPts val="600"/>
              </a:spcBef>
              <a:spcAft>
                <a:spcPts val="600"/>
              </a:spcAft>
              <a:buClr>
                <a:srgbClr val="494949"/>
              </a:buClr>
              <a:buFont typeface="Wingdings" panose="05000000000000000000" pitchFamily="2" charset="2"/>
              <a:buChar char="§"/>
              <a:defRPr sz="1600">
                <a:solidFill>
                  <a:schemeClr val="bg2">
                    <a:lumMod val="25000"/>
                  </a:schemeClr>
                </a:solidFill>
              </a:defRPr>
            </a:lvl1pPr>
            <a:lvl2pPr marL="6858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2pPr>
            <a:lvl3pPr marL="1143000" indent="-228600">
              <a:lnSpc>
                <a:spcPct val="100000"/>
              </a:lnSpc>
              <a:spcBef>
                <a:spcPts val="600"/>
              </a:spcBef>
              <a:spcAft>
                <a:spcPts val="600"/>
              </a:spcAft>
              <a:buClr>
                <a:srgbClr val="494949"/>
              </a:buClr>
              <a:buFont typeface="Arial" panose="020B0604020202020204" pitchFamily="34" charset="0"/>
              <a:buChar char="&gt;"/>
              <a:defRPr sz="1600">
                <a:solidFill>
                  <a:schemeClr val="bg2">
                    <a:lumMod val="25000"/>
                  </a:schemeClr>
                </a:solidFill>
              </a:defRPr>
            </a:lvl3pPr>
            <a:lvl4pPr marL="1600200" indent="-228600">
              <a:lnSpc>
                <a:spcPct val="100000"/>
              </a:lnSpc>
              <a:spcBef>
                <a:spcPts val="600"/>
              </a:spcBef>
              <a:spcAft>
                <a:spcPts val="600"/>
              </a:spcAft>
              <a:buClr>
                <a:srgbClr val="494949"/>
              </a:buClr>
              <a:buFont typeface="Wingdings" panose="05000000000000000000" pitchFamily="2" charset="2"/>
              <a:buChar char="§"/>
              <a:defRPr sz="1600">
                <a:solidFill>
                  <a:schemeClr val="bg2">
                    <a:lumMod val="25000"/>
                  </a:schemeClr>
                </a:solidFill>
              </a:defRPr>
            </a:lvl4pPr>
            <a:lvl5pPr marL="20574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a:extLst>
              <a:ext uri="{FF2B5EF4-FFF2-40B4-BE49-F238E27FC236}">
                <a16:creationId xmlns:a16="http://schemas.microsoft.com/office/drawing/2014/main" id="{662A05E0-442C-11DD-A127-7BE4B1013FEB}"/>
              </a:ext>
            </a:extLst>
          </p:cNvPr>
          <p:cNvGrpSpPr/>
          <p:nvPr userDrawn="1"/>
        </p:nvGrpSpPr>
        <p:grpSpPr>
          <a:xfrm>
            <a:off x="201076" y="6326909"/>
            <a:ext cx="3070775" cy="440264"/>
            <a:chOff x="201076" y="6326909"/>
            <a:chExt cx="3070775" cy="440264"/>
          </a:xfrm>
        </p:grpSpPr>
        <p:pic>
          <p:nvPicPr>
            <p:cNvPr id="3" name="Picture 2">
              <a:extLst>
                <a:ext uri="{FF2B5EF4-FFF2-40B4-BE49-F238E27FC236}">
                  <a16:creationId xmlns:a16="http://schemas.microsoft.com/office/drawing/2014/main" id="{AD459C1E-92FD-4157-50BB-CBC47B6FEC1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01076" y="6343335"/>
              <a:ext cx="1592931" cy="382107"/>
            </a:xfrm>
            <a:prstGeom prst="rect">
              <a:avLst/>
            </a:prstGeom>
          </p:spPr>
        </p:pic>
        <p:pic>
          <p:nvPicPr>
            <p:cNvPr id="4" name="Picture 3">
              <a:extLst>
                <a:ext uri="{FF2B5EF4-FFF2-40B4-BE49-F238E27FC236}">
                  <a16:creationId xmlns:a16="http://schemas.microsoft.com/office/drawing/2014/main" id="{0B9A0266-E3AF-7C84-031A-4E934781115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p:blipFill>
          <p:spPr>
            <a:xfrm>
              <a:off x="1864792" y="6326909"/>
              <a:ext cx="1407059" cy="440264"/>
            </a:xfrm>
            <a:prstGeom prst="rect">
              <a:avLst/>
            </a:prstGeom>
          </p:spPr>
        </p:pic>
      </p:grpSp>
      <p:sp>
        <p:nvSpPr>
          <p:cNvPr id="7" name="Text Placeholder 3">
            <a:extLst>
              <a:ext uri="{FF2B5EF4-FFF2-40B4-BE49-F238E27FC236}">
                <a16:creationId xmlns:a16="http://schemas.microsoft.com/office/drawing/2014/main" id="{E48A6875-D3D2-78C8-FA16-3870A518CC8C}"/>
              </a:ext>
            </a:extLst>
          </p:cNvPr>
          <p:cNvSpPr>
            <a:spLocks noGrp="1"/>
          </p:cNvSpPr>
          <p:nvPr>
            <p:ph type="body" sz="quarter" idx="15"/>
          </p:nvPr>
        </p:nvSpPr>
        <p:spPr>
          <a:xfrm>
            <a:off x="3442793" y="6553707"/>
            <a:ext cx="7732820" cy="154907"/>
          </a:xfrm>
          <a:prstGeom prst="rect">
            <a:avLst/>
          </a:prstGeom>
        </p:spPr>
        <p:txBody>
          <a:bodyPr lIns="0" tIns="0" rIns="0" bIns="0" anchor="b" anchorCtr="0">
            <a:normAutofit/>
          </a:bodyPr>
          <a:lstStyle>
            <a:lvl1pPr marL="0" indent="0">
              <a:buFontTx/>
              <a:buNone/>
              <a:defRPr sz="800">
                <a:solidFill>
                  <a:srgbClr val="494949"/>
                </a:solidFill>
                <a:latin typeface="+mj-lt"/>
              </a:defRPr>
            </a:lvl1pPr>
          </a:lstStyle>
          <a:p>
            <a:pPr lvl="0"/>
            <a:r>
              <a:rPr lang="en-US"/>
              <a:t>Click to edit Master text styles</a:t>
            </a:r>
          </a:p>
        </p:txBody>
      </p:sp>
    </p:spTree>
    <p:extLst>
      <p:ext uri="{BB962C8B-B14F-4D97-AF65-F5344CB8AC3E}">
        <p14:creationId xmlns:p14="http://schemas.microsoft.com/office/powerpoint/2010/main" val="2639082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0" userDrawn="1">
          <p15:clr>
            <a:srgbClr val="FBAE40"/>
          </p15:clr>
        </p15:guide>
        <p15:guide id="3" pos="7552" userDrawn="1">
          <p15:clr>
            <a:srgbClr val="FBAE40"/>
          </p15:clr>
        </p15:guide>
        <p15:guide id="4" pos="128" userDrawn="1">
          <p15:clr>
            <a:srgbClr val="FBAE40"/>
          </p15:clr>
        </p15:guide>
        <p15:guide id="5" orient="horz" pos="144" userDrawn="1">
          <p15:clr>
            <a:srgbClr val="FBAE40"/>
          </p15:clr>
        </p15:guide>
        <p15:guide id="6" orient="horz" pos="422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_No Logo">
    <p:spTree>
      <p:nvGrpSpPr>
        <p:cNvPr id="1" name=""/>
        <p:cNvGrpSpPr/>
        <p:nvPr/>
      </p:nvGrpSpPr>
      <p:grpSpPr>
        <a:xfrm>
          <a:off x="0" y="0"/>
          <a:ext cx="0" cy="0"/>
          <a:chOff x="0" y="0"/>
          <a:chExt cx="0" cy="0"/>
        </a:xfrm>
      </p:grpSpPr>
      <p:sp>
        <p:nvSpPr>
          <p:cNvPr id="9" name="Text Placeholder 9"/>
          <p:cNvSpPr>
            <a:spLocks noGrp="1"/>
          </p:cNvSpPr>
          <p:nvPr>
            <p:ph type="body" sz="quarter" idx="13"/>
          </p:nvPr>
        </p:nvSpPr>
        <p:spPr>
          <a:xfrm>
            <a:off x="300908" y="160020"/>
            <a:ext cx="11687961" cy="777240"/>
          </a:xfrm>
          <a:prstGeom prst="rect">
            <a:avLst/>
          </a:prstGeom>
        </p:spPr>
        <p:txBody>
          <a:bodyPr lIns="0" tIns="0" rIns="0" bIns="0" anchor="ctr" anchorCtr="0">
            <a:normAutofit/>
          </a:bodyPr>
          <a:lstStyle>
            <a:lvl1pPr marL="0" indent="0">
              <a:buFontTx/>
              <a:buNone/>
              <a:defRPr sz="3200" b="1">
                <a:solidFill>
                  <a:schemeClr val="bg2"/>
                </a:solidFill>
                <a:latin typeface="+mn-lt"/>
                <a:cs typeface="Arial" panose="020B0604020202020204" pitchFamily="34" charset="0"/>
              </a:defRPr>
            </a:lvl1pPr>
          </a:lstStyle>
          <a:p>
            <a:pPr lvl="0"/>
            <a:r>
              <a:rPr lang="en-US"/>
              <a:t>Click to edit Master text styles</a:t>
            </a:r>
          </a:p>
        </p:txBody>
      </p:sp>
      <p:sp>
        <p:nvSpPr>
          <p:cNvPr id="11" name="Slide Number Placeholder 5"/>
          <p:cNvSpPr txBox="1">
            <a:spLocks/>
          </p:cNvSpPr>
          <p:nvPr userDrawn="1"/>
        </p:nvSpPr>
        <p:spPr>
          <a:xfrm>
            <a:off x="11529565" y="648820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rgbClr val="494949"/>
                </a:solidFill>
              </a:rPr>
              <a:pPr/>
              <a:t>‹#›</a:t>
            </a:fld>
            <a:endParaRPr lang="en-US" sz="900">
              <a:solidFill>
                <a:srgbClr val="494949"/>
              </a:solidFill>
            </a:endParaRPr>
          </a:p>
        </p:txBody>
      </p:sp>
      <p:sp>
        <p:nvSpPr>
          <p:cNvPr id="6" name="Text Placeholder 3">
            <a:extLst>
              <a:ext uri="{FF2B5EF4-FFF2-40B4-BE49-F238E27FC236}">
                <a16:creationId xmlns:a16="http://schemas.microsoft.com/office/drawing/2014/main" id="{3DBA7FEE-839D-D75C-58F2-DD90B2D1B81C}"/>
              </a:ext>
            </a:extLst>
          </p:cNvPr>
          <p:cNvSpPr>
            <a:spLocks noGrp="1"/>
          </p:cNvSpPr>
          <p:nvPr>
            <p:ph type="body" sz="quarter" idx="16"/>
          </p:nvPr>
        </p:nvSpPr>
        <p:spPr>
          <a:xfrm>
            <a:off x="286730" y="1275950"/>
            <a:ext cx="11702071" cy="4672443"/>
          </a:xfrm>
          <a:prstGeom prst="rect">
            <a:avLst/>
          </a:prstGeom>
        </p:spPr>
        <p:txBody>
          <a:bodyPr>
            <a:normAutofit/>
          </a:bodyPr>
          <a:lstStyle>
            <a:lvl1pPr marL="228600" indent="-228600">
              <a:lnSpc>
                <a:spcPct val="100000"/>
              </a:lnSpc>
              <a:spcBef>
                <a:spcPts val="600"/>
              </a:spcBef>
              <a:spcAft>
                <a:spcPts val="600"/>
              </a:spcAft>
              <a:buClr>
                <a:srgbClr val="494949"/>
              </a:buClr>
              <a:buFont typeface="Wingdings" panose="05000000000000000000" pitchFamily="2" charset="2"/>
              <a:buChar char="§"/>
              <a:defRPr sz="1600">
                <a:solidFill>
                  <a:schemeClr val="bg2">
                    <a:lumMod val="25000"/>
                  </a:schemeClr>
                </a:solidFill>
              </a:defRPr>
            </a:lvl1pPr>
            <a:lvl2pPr marL="6858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2pPr>
            <a:lvl3pPr marL="1143000" indent="-228600">
              <a:lnSpc>
                <a:spcPct val="100000"/>
              </a:lnSpc>
              <a:spcBef>
                <a:spcPts val="600"/>
              </a:spcBef>
              <a:spcAft>
                <a:spcPts val="600"/>
              </a:spcAft>
              <a:buClr>
                <a:srgbClr val="494949"/>
              </a:buClr>
              <a:buFont typeface="Arial" panose="020B0604020202020204" pitchFamily="34" charset="0"/>
              <a:buChar char="&gt;"/>
              <a:defRPr sz="1600">
                <a:solidFill>
                  <a:schemeClr val="bg2">
                    <a:lumMod val="25000"/>
                  </a:schemeClr>
                </a:solidFill>
              </a:defRPr>
            </a:lvl3pPr>
            <a:lvl4pPr marL="1600200" indent="-228600">
              <a:lnSpc>
                <a:spcPct val="100000"/>
              </a:lnSpc>
              <a:spcBef>
                <a:spcPts val="600"/>
              </a:spcBef>
              <a:spcAft>
                <a:spcPts val="600"/>
              </a:spcAft>
              <a:buClr>
                <a:srgbClr val="494949"/>
              </a:buClr>
              <a:buFont typeface="Wingdings" panose="05000000000000000000" pitchFamily="2" charset="2"/>
              <a:buChar char="§"/>
              <a:defRPr sz="1600">
                <a:solidFill>
                  <a:schemeClr val="bg2">
                    <a:lumMod val="25000"/>
                  </a:schemeClr>
                </a:solidFill>
              </a:defRPr>
            </a:lvl4pPr>
            <a:lvl5pPr marL="20574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8352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0" userDrawn="1">
          <p15:clr>
            <a:srgbClr val="FBAE40"/>
          </p15:clr>
        </p15:guide>
        <p15:guide id="3" pos="7552" userDrawn="1">
          <p15:clr>
            <a:srgbClr val="FBAE40"/>
          </p15:clr>
        </p15:guide>
        <p15:guide id="4" pos="128" userDrawn="1">
          <p15:clr>
            <a:srgbClr val="FBAE40"/>
          </p15:clr>
        </p15:guide>
        <p15:guide id="5" orient="horz" pos="144" userDrawn="1">
          <p15:clr>
            <a:srgbClr val="FBAE40"/>
          </p15:clr>
        </p15:guide>
        <p15:guide id="6" orient="horz" pos="422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Blue BG and World Map">
    <p:bg>
      <p:bgPr>
        <a:solidFill>
          <a:schemeClr val="tx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B2F66B2-B19A-004D-5D67-7BA5E487ACC3}"/>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l="11685" t="25851" r="23897" b="9089"/>
          <a:stretch/>
        </p:blipFill>
        <p:spPr>
          <a:xfrm>
            <a:off x="-84221" y="0"/>
            <a:ext cx="12192000" cy="6858000"/>
          </a:xfrm>
          <a:prstGeom prst="rect">
            <a:avLst/>
          </a:prstGeom>
        </p:spPr>
      </p:pic>
      <p:sp>
        <p:nvSpPr>
          <p:cNvPr id="9" name="Title 16"/>
          <p:cNvSpPr>
            <a:spLocks noGrp="1"/>
          </p:cNvSpPr>
          <p:nvPr>
            <p:ph type="title"/>
          </p:nvPr>
        </p:nvSpPr>
        <p:spPr>
          <a:xfrm>
            <a:off x="304800" y="228600"/>
            <a:ext cx="11582400" cy="1131142"/>
          </a:xfrm>
          <a:prstGeom prst="rect">
            <a:avLst/>
          </a:prstGeom>
        </p:spPr>
        <p:txBody>
          <a:bodyPr anchor="ctr" anchorCtr="0">
            <a:normAutofit/>
          </a:bodyPr>
          <a:lstStyle>
            <a:lvl1pPr algn="l">
              <a:defRPr sz="4400" b="1">
                <a:solidFill>
                  <a:schemeClr val="bg1"/>
                </a:solidFill>
                <a:latin typeface="+mj-lt"/>
              </a:defRPr>
            </a:lvl1pPr>
          </a:lstStyle>
          <a:p>
            <a:r>
              <a:rPr lang="en-US"/>
              <a:t>Click to edit Master title style</a:t>
            </a:r>
          </a:p>
        </p:txBody>
      </p:sp>
      <p:grpSp>
        <p:nvGrpSpPr>
          <p:cNvPr id="8" name="Group 7">
            <a:extLst>
              <a:ext uri="{FF2B5EF4-FFF2-40B4-BE49-F238E27FC236}">
                <a16:creationId xmlns:a16="http://schemas.microsoft.com/office/drawing/2014/main" id="{05E0B475-BDBA-CE74-50DD-CC893F7097EE}"/>
              </a:ext>
            </a:extLst>
          </p:cNvPr>
          <p:cNvGrpSpPr>
            <a:grpSpLocks noChangeAspect="1"/>
          </p:cNvGrpSpPr>
          <p:nvPr userDrawn="1"/>
        </p:nvGrpSpPr>
        <p:grpSpPr>
          <a:xfrm>
            <a:off x="201076" y="6336225"/>
            <a:ext cx="3072384" cy="430948"/>
            <a:chOff x="3291130" y="5891151"/>
            <a:chExt cx="5371608" cy="753449"/>
          </a:xfrm>
        </p:grpSpPr>
        <p:pic>
          <p:nvPicPr>
            <p:cNvPr id="3" name="Picture 2">
              <a:extLst>
                <a:ext uri="{FF2B5EF4-FFF2-40B4-BE49-F238E27FC236}">
                  <a16:creationId xmlns:a16="http://schemas.microsoft.com/office/drawing/2014/main" id="{BA88B1F8-AA5A-9160-0C46-2848523C5E8E}"/>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3291130" y="5922685"/>
              <a:ext cx="2804870" cy="673787"/>
            </a:xfrm>
            <a:prstGeom prst="rect">
              <a:avLst/>
            </a:prstGeom>
          </p:spPr>
        </p:pic>
        <p:pic>
          <p:nvPicPr>
            <p:cNvPr id="2" name="Picture 1" descr="Text, logo&#10;&#10;Description automatically generated">
              <a:extLst>
                <a:ext uri="{FF2B5EF4-FFF2-40B4-BE49-F238E27FC236}">
                  <a16:creationId xmlns:a16="http://schemas.microsoft.com/office/drawing/2014/main" id="{70F3D138-EFC9-B935-B598-07255CE6F49D}"/>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246337" y="5891151"/>
              <a:ext cx="2416401" cy="753449"/>
            </a:xfrm>
            <a:prstGeom prst="rect">
              <a:avLst/>
            </a:prstGeom>
          </p:spPr>
        </p:pic>
      </p:grpSp>
      <p:sp>
        <p:nvSpPr>
          <p:cNvPr id="10" name="Text Placeholder 3">
            <a:extLst>
              <a:ext uri="{FF2B5EF4-FFF2-40B4-BE49-F238E27FC236}">
                <a16:creationId xmlns:a16="http://schemas.microsoft.com/office/drawing/2014/main" id="{8DB42480-8DE6-8EBB-58E3-4CB1FF4839C7}"/>
              </a:ext>
            </a:extLst>
          </p:cNvPr>
          <p:cNvSpPr>
            <a:spLocks noGrp="1"/>
          </p:cNvSpPr>
          <p:nvPr>
            <p:ph type="body" sz="quarter" idx="16"/>
          </p:nvPr>
        </p:nvSpPr>
        <p:spPr>
          <a:xfrm>
            <a:off x="286731" y="1617697"/>
            <a:ext cx="11600470" cy="4672443"/>
          </a:xfrm>
          <a:prstGeom prst="rect">
            <a:avLst/>
          </a:prstGeom>
        </p:spPr>
        <p:txBody>
          <a:bodyPr>
            <a:normAutofit/>
          </a:bodyPr>
          <a:lstStyle>
            <a:lvl1pPr marL="228600" indent="-228600">
              <a:lnSpc>
                <a:spcPct val="100000"/>
              </a:lnSpc>
              <a:spcBef>
                <a:spcPts val="600"/>
              </a:spcBef>
              <a:spcAft>
                <a:spcPts val="600"/>
              </a:spcAft>
              <a:buClr>
                <a:schemeClr val="bg1"/>
              </a:buClr>
              <a:buFont typeface="Wingdings" panose="05000000000000000000" pitchFamily="2" charset="2"/>
              <a:buChar char="§"/>
              <a:defRPr sz="2000">
                <a:solidFill>
                  <a:schemeClr val="bg1"/>
                </a:solidFill>
              </a:defRPr>
            </a:lvl1pPr>
            <a:lvl2pPr marL="685800" indent="-228600">
              <a:lnSpc>
                <a:spcPct val="100000"/>
              </a:lnSpc>
              <a:spcBef>
                <a:spcPts val="600"/>
              </a:spcBef>
              <a:spcAft>
                <a:spcPts val="600"/>
              </a:spcAft>
              <a:buClr>
                <a:schemeClr val="bg1"/>
              </a:buClr>
              <a:buFont typeface="Arial" panose="020B0604020202020204" pitchFamily="34" charset="0"/>
              <a:buChar char="–"/>
              <a:defRPr sz="2000">
                <a:solidFill>
                  <a:schemeClr val="bg1"/>
                </a:solidFill>
              </a:defRPr>
            </a:lvl2pPr>
            <a:lvl3pPr marL="1143000" indent="-228600">
              <a:lnSpc>
                <a:spcPct val="100000"/>
              </a:lnSpc>
              <a:spcBef>
                <a:spcPts val="600"/>
              </a:spcBef>
              <a:spcAft>
                <a:spcPts val="600"/>
              </a:spcAft>
              <a:buClr>
                <a:schemeClr val="bg1"/>
              </a:buClr>
              <a:buFont typeface="Arial" panose="020B0604020202020204" pitchFamily="34" charset="0"/>
              <a:buChar char="&gt;"/>
              <a:defRPr sz="2000">
                <a:solidFill>
                  <a:schemeClr val="bg1"/>
                </a:solidFill>
              </a:defRPr>
            </a:lvl3pPr>
            <a:lvl4pPr marL="1600200" indent="-228600">
              <a:lnSpc>
                <a:spcPct val="100000"/>
              </a:lnSpc>
              <a:spcBef>
                <a:spcPts val="600"/>
              </a:spcBef>
              <a:spcAft>
                <a:spcPts val="600"/>
              </a:spcAft>
              <a:buClr>
                <a:schemeClr val="bg1"/>
              </a:buClr>
              <a:buFont typeface="Wingdings" panose="05000000000000000000" pitchFamily="2" charset="2"/>
              <a:buChar char="§"/>
              <a:defRPr sz="2000">
                <a:solidFill>
                  <a:schemeClr val="bg1"/>
                </a:solidFill>
              </a:defRPr>
            </a:lvl4pPr>
            <a:lvl5pPr marL="2057400" indent="-228600">
              <a:lnSpc>
                <a:spcPct val="100000"/>
              </a:lnSpc>
              <a:spcBef>
                <a:spcPts val="600"/>
              </a:spcBef>
              <a:spcAft>
                <a:spcPts val="600"/>
              </a:spcAft>
              <a:buClr>
                <a:schemeClr val="bg1"/>
              </a:buClr>
              <a:buFont typeface="Arial" panose="020B0604020202020204" pitchFamily="34" charset="0"/>
              <a:buChar cha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6198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488" userDrawn="1">
          <p15:clr>
            <a:srgbClr val="FBAE40"/>
          </p15:clr>
        </p15:guide>
        <p15:guide id="4" pos="192" userDrawn="1">
          <p15:clr>
            <a:srgbClr val="FBAE40"/>
          </p15:clr>
        </p15:guide>
        <p15:guide id="5" orient="horz" pos="144" userDrawn="1">
          <p15:clr>
            <a:srgbClr val="FBAE40"/>
          </p15:clr>
        </p15:guide>
        <p15:guide id="6" orient="horz" pos="4176"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_Dark Blue">
    <p:bg>
      <p:bgPr>
        <a:gradFill flip="none" rotWithShape="1">
          <a:gsLst>
            <a:gs pos="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F5D1CBB-52C6-0A57-AAC8-4A8F4C2AE145}"/>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l="11685" t="25851" r="23897" b="9089"/>
          <a:stretch/>
        </p:blipFill>
        <p:spPr>
          <a:xfrm>
            <a:off x="0" y="0"/>
            <a:ext cx="12192000" cy="6858000"/>
          </a:xfrm>
          <a:prstGeom prst="rect">
            <a:avLst/>
          </a:prstGeom>
        </p:spPr>
      </p:pic>
      <p:sp>
        <p:nvSpPr>
          <p:cNvPr id="9" name="Title 16"/>
          <p:cNvSpPr>
            <a:spLocks noGrp="1"/>
          </p:cNvSpPr>
          <p:nvPr>
            <p:ph type="title"/>
          </p:nvPr>
        </p:nvSpPr>
        <p:spPr>
          <a:xfrm>
            <a:off x="304800" y="2863429"/>
            <a:ext cx="11582400" cy="1131142"/>
          </a:xfrm>
          <a:prstGeom prst="rect">
            <a:avLst/>
          </a:prstGeom>
        </p:spPr>
        <p:txBody>
          <a:bodyPr anchor="ctr" anchorCtr="0">
            <a:normAutofit/>
          </a:bodyPr>
          <a:lstStyle>
            <a:lvl1pPr algn="ctr">
              <a:defRPr sz="4400" b="1">
                <a:solidFill>
                  <a:schemeClr val="bg1"/>
                </a:solidFill>
                <a:latin typeface="+mj-lt"/>
              </a:defRPr>
            </a:lvl1pPr>
          </a:lstStyle>
          <a:p>
            <a:r>
              <a:rPr lang="en-US"/>
              <a:t>Click to edit Master title style</a:t>
            </a:r>
          </a:p>
        </p:txBody>
      </p:sp>
      <p:pic>
        <p:nvPicPr>
          <p:cNvPr id="2" name="Picture 1">
            <a:extLst>
              <a:ext uri="{FF2B5EF4-FFF2-40B4-BE49-F238E27FC236}">
                <a16:creationId xmlns:a16="http://schemas.microsoft.com/office/drawing/2014/main" id="{75F9EA84-6A86-5B84-967B-032B9BA7113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3291130" y="5922685"/>
            <a:ext cx="2804870" cy="673787"/>
          </a:xfrm>
          <a:prstGeom prst="rect">
            <a:avLst/>
          </a:prstGeom>
        </p:spPr>
      </p:pic>
      <p:pic>
        <p:nvPicPr>
          <p:cNvPr id="3" name="Picture 2" descr="Text, logo&#10;&#10;Description automatically generated">
            <a:extLst>
              <a:ext uri="{FF2B5EF4-FFF2-40B4-BE49-F238E27FC236}">
                <a16:creationId xmlns:a16="http://schemas.microsoft.com/office/drawing/2014/main" id="{8DF5C48A-B26C-22EE-1B51-91C747A89B83}"/>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246337" y="5891151"/>
            <a:ext cx="2416401" cy="753449"/>
          </a:xfrm>
          <a:prstGeom prst="rect">
            <a:avLst/>
          </a:prstGeom>
        </p:spPr>
      </p:pic>
    </p:spTree>
    <p:extLst>
      <p:ext uri="{BB962C8B-B14F-4D97-AF65-F5344CB8AC3E}">
        <p14:creationId xmlns:p14="http://schemas.microsoft.com/office/powerpoint/2010/main" val="2855439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488" userDrawn="1">
          <p15:clr>
            <a:srgbClr val="FBAE40"/>
          </p15:clr>
        </p15:guide>
        <p15:guide id="4" pos="192" userDrawn="1">
          <p15:clr>
            <a:srgbClr val="FBAE40"/>
          </p15:clr>
        </p15:guide>
        <p15:guide id="5" orient="horz" pos="144" userDrawn="1">
          <p15:clr>
            <a:srgbClr val="FBAE40"/>
          </p15:clr>
        </p15:guide>
        <p15:guide id="6" orient="horz" pos="417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Break_Blue">
    <p:bg>
      <p:bgPr>
        <a:solidFill>
          <a:schemeClr val="tx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B2F66B2-B19A-004D-5D67-7BA5E487ACC3}"/>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l="11685" t="25851" r="23897" b="9089"/>
          <a:stretch/>
        </p:blipFill>
        <p:spPr>
          <a:xfrm>
            <a:off x="-84221" y="0"/>
            <a:ext cx="12192000" cy="6858000"/>
          </a:xfrm>
          <a:prstGeom prst="rect">
            <a:avLst/>
          </a:prstGeom>
        </p:spPr>
      </p:pic>
      <p:sp>
        <p:nvSpPr>
          <p:cNvPr id="9" name="Title 16"/>
          <p:cNvSpPr>
            <a:spLocks noGrp="1"/>
          </p:cNvSpPr>
          <p:nvPr>
            <p:ph type="title"/>
          </p:nvPr>
        </p:nvSpPr>
        <p:spPr>
          <a:xfrm>
            <a:off x="304800" y="2863429"/>
            <a:ext cx="11582400" cy="1131142"/>
          </a:xfrm>
          <a:prstGeom prst="rect">
            <a:avLst/>
          </a:prstGeom>
        </p:spPr>
        <p:txBody>
          <a:bodyPr anchor="ctr" anchorCtr="0">
            <a:normAutofit/>
          </a:bodyPr>
          <a:lstStyle>
            <a:lvl1pPr algn="ctr">
              <a:defRPr sz="4400" b="1">
                <a:solidFill>
                  <a:schemeClr val="bg1"/>
                </a:solidFill>
                <a:latin typeface="+mj-lt"/>
              </a:defRPr>
            </a:lvl1pPr>
          </a:lstStyle>
          <a:p>
            <a:r>
              <a:rPr lang="en-US"/>
              <a:t>Click to edit Master title style</a:t>
            </a:r>
          </a:p>
        </p:txBody>
      </p:sp>
      <p:pic>
        <p:nvPicPr>
          <p:cNvPr id="3" name="Picture 2">
            <a:extLst>
              <a:ext uri="{FF2B5EF4-FFF2-40B4-BE49-F238E27FC236}">
                <a16:creationId xmlns:a16="http://schemas.microsoft.com/office/drawing/2014/main" id="{BA88B1F8-AA5A-9160-0C46-2848523C5E8E}"/>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3291130" y="5922685"/>
            <a:ext cx="2804870" cy="673787"/>
          </a:xfrm>
          <a:prstGeom prst="rect">
            <a:avLst/>
          </a:prstGeom>
        </p:spPr>
      </p:pic>
      <p:pic>
        <p:nvPicPr>
          <p:cNvPr id="2" name="Picture 1" descr="Text, logo&#10;&#10;Description automatically generated">
            <a:extLst>
              <a:ext uri="{FF2B5EF4-FFF2-40B4-BE49-F238E27FC236}">
                <a16:creationId xmlns:a16="http://schemas.microsoft.com/office/drawing/2014/main" id="{70F3D138-EFC9-B935-B598-07255CE6F49D}"/>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246337" y="5891151"/>
            <a:ext cx="2416401" cy="753449"/>
          </a:xfrm>
          <a:prstGeom prst="rect">
            <a:avLst/>
          </a:prstGeom>
        </p:spPr>
      </p:pic>
    </p:spTree>
    <p:extLst>
      <p:ext uri="{BB962C8B-B14F-4D97-AF65-F5344CB8AC3E}">
        <p14:creationId xmlns:p14="http://schemas.microsoft.com/office/powerpoint/2010/main" val="409141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488" userDrawn="1">
          <p15:clr>
            <a:srgbClr val="FBAE40"/>
          </p15:clr>
        </p15:guide>
        <p15:guide id="4" pos="192" userDrawn="1">
          <p15:clr>
            <a:srgbClr val="FBAE40"/>
          </p15:clr>
        </p15:guide>
        <p15:guide id="5" orient="horz" pos="144" userDrawn="1">
          <p15:clr>
            <a:srgbClr val="FBAE40"/>
          </p15:clr>
        </p15:guide>
        <p15:guide id="6" orient="horz" pos="4176"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_Re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B2D5E1-D135-CBF0-5850-427D44685073}"/>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l="11685" t="25851" r="23897" b="9089"/>
          <a:stretch/>
        </p:blipFill>
        <p:spPr>
          <a:xfrm>
            <a:off x="0" y="0"/>
            <a:ext cx="12192000" cy="6858000"/>
          </a:xfrm>
          <a:prstGeom prst="rect">
            <a:avLst/>
          </a:prstGeom>
        </p:spPr>
      </p:pic>
      <p:sp>
        <p:nvSpPr>
          <p:cNvPr id="9" name="Title 16"/>
          <p:cNvSpPr>
            <a:spLocks noGrp="1"/>
          </p:cNvSpPr>
          <p:nvPr>
            <p:ph type="title"/>
          </p:nvPr>
        </p:nvSpPr>
        <p:spPr>
          <a:xfrm>
            <a:off x="304800" y="2863429"/>
            <a:ext cx="11582400" cy="1131142"/>
          </a:xfrm>
          <a:prstGeom prst="rect">
            <a:avLst/>
          </a:prstGeom>
        </p:spPr>
        <p:txBody>
          <a:bodyPr anchor="ctr" anchorCtr="0">
            <a:normAutofit/>
          </a:bodyPr>
          <a:lstStyle>
            <a:lvl1pPr algn="ctr">
              <a:defRPr sz="4400" b="1">
                <a:solidFill>
                  <a:schemeClr val="bg1"/>
                </a:solidFill>
                <a:latin typeface="+mj-lt"/>
              </a:defRPr>
            </a:lvl1pPr>
          </a:lstStyle>
          <a:p>
            <a:r>
              <a:rPr lang="en-US"/>
              <a:t>Click to edit Master title style</a:t>
            </a:r>
          </a:p>
        </p:txBody>
      </p:sp>
      <p:pic>
        <p:nvPicPr>
          <p:cNvPr id="3" name="Picture 2">
            <a:extLst>
              <a:ext uri="{FF2B5EF4-FFF2-40B4-BE49-F238E27FC236}">
                <a16:creationId xmlns:a16="http://schemas.microsoft.com/office/drawing/2014/main" id="{B3B4BAC1-B169-E332-A62D-8CE2213A35C2}"/>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3291130" y="5922685"/>
            <a:ext cx="2804870" cy="673787"/>
          </a:xfrm>
          <a:prstGeom prst="rect">
            <a:avLst/>
          </a:prstGeom>
        </p:spPr>
      </p:pic>
      <p:pic>
        <p:nvPicPr>
          <p:cNvPr id="4" name="Picture 3" descr="Text, logo&#10;&#10;Description automatically generated">
            <a:extLst>
              <a:ext uri="{FF2B5EF4-FFF2-40B4-BE49-F238E27FC236}">
                <a16:creationId xmlns:a16="http://schemas.microsoft.com/office/drawing/2014/main" id="{4FE3E374-8973-5D92-C898-43AEC4188F7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246337" y="5891151"/>
            <a:ext cx="2416401" cy="753449"/>
          </a:xfrm>
          <a:prstGeom prst="rect">
            <a:avLst/>
          </a:prstGeom>
        </p:spPr>
      </p:pic>
    </p:spTree>
    <p:extLst>
      <p:ext uri="{BB962C8B-B14F-4D97-AF65-F5344CB8AC3E}">
        <p14:creationId xmlns:p14="http://schemas.microsoft.com/office/powerpoint/2010/main" val="1909916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488" userDrawn="1">
          <p15:clr>
            <a:srgbClr val="FBAE40"/>
          </p15:clr>
        </p15:guide>
        <p15:guide id="4" pos="192" userDrawn="1">
          <p15:clr>
            <a:srgbClr val="FBAE40"/>
          </p15:clr>
        </p15:guide>
        <p15:guide id="5" orient="horz" pos="144" userDrawn="1">
          <p15:clr>
            <a:srgbClr val="FBAE40"/>
          </p15:clr>
        </p15:guide>
        <p15:guide id="6" orient="horz" pos="4176"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Break_Dark Blue_FA">
    <p:bg>
      <p:bgPr>
        <a:gradFill flip="none" rotWithShape="1">
          <a:gsLst>
            <a:gs pos="0">
              <a:schemeClr val="accent1">
                <a:lumMod val="75000"/>
              </a:schemeClr>
            </a:gs>
            <a:gs pos="97000">
              <a:schemeClr val="tx2"/>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7F793F-B5A7-11BD-3128-610303DFC1F6}"/>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l="11685" t="25851" r="23897" b="9089"/>
          <a:stretch/>
        </p:blipFill>
        <p:spPr>
          <a:xfrm>
            <a:off x="36095" y="0"/>
            <a:ext cx="12192000" cy="6858000"/>
          </a:xfrm>
          <a:prstGeom prst="rect">
            <a:avLst/>
          </a:prstGeom>
        </p:spPr>
      </p:pic>
      <p:sp>
        <p:nvSpPr>
          <p:cNvPr id="9" name="Title 16"/>
          <p:cNvSpPr>
            <a:spLocks noGrp="1"/>
          </p:cNvSpPr>
          <p:nvPr>
            <p:ph type="title"/>
          </p:nvPr>
        </p:nvSpPr>
        <p:spPr>
          <a:xfrm>
            <a:off x="304800" y="2863429"/>
            <a:ext cx="11582400" cy="1131142"/>
          </a:xfrm>
          <a:prstGeom prst="rect">
            <a:avLst/>
          </a:prstGeom>
        </p:spPr>
        <p:txBody>
          <a:bodyPr anchor="ctr" anchorCtr="0">
            <a:normAutofit/>
          </a:bodyPr>
          <a:lstStyle>
            <a:lvl1pPr algn="ctr">
              <a:defRPr sz="4400" b="1">
                <a:solidFill>
                  <a:schemeClr val="bg1"/>
                </a:solidFill>
                <a:latin typeface="+mj-lt"/>
              </a:defRPr>
            </a:lvl1pPr>
          </a:lstStyle>
          <a:p>
            <a:r>
              <a:rPr lang="en-US"/>
              <a:t>Click to edit Master title style</a:t>
            </a:r>
          </a:p>
        </p:txBody>
      </p:sp>
      <p:pic>
        <p:nvPicPr>
          <p:cNvPr id="3" name="Picture 2">
            <a:extLst>
              <a:ext uri="{FF2B5EF4-FFF2-40B4-BE49-F238E27FC236}">
                <a16:creationId xmlns:a16="http://schemas.microsoft.com/office/drawing/2014/main" id="{606B3986-4376-1909-F092-4540CB708A4B}"/>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3291130" y="5922685"/>
            <a:ext cx="2804870" cy="673787"/>
          </a:xfrm>
          <a:prstGeom prst="rect">
            <a:avLst/>
          </a:prstGeom>
        </p:spPr>
      </p:pic>
      <p:pic>
        <p:nvPicPr>
          <p:cNvPr id="4" name="Picture 3" descr="Text, logo&#10;&#10;Description automatically generated">
            <a:extLst>
              <a:ext uri="{FF2B5EF4-FFF2-40B4-BE49-F238E27FC236}">
                <a16:creationId xmlns:a16="http://schemas.microsoft.com/office/drawing/2014/main" id="{6646C5CF-FC46-7675-9161-B7CD392FE72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246337" y="5891151"/>
            <a:ext cx="2416401" cy="753449"/>
          </a:xfrm>
          <a:prstGeom prst="rect">
            <a:avLst/>
          </a:prstGeom>
        </p:spPr>
      </p:pic>
    </p:spTree>
    <p:extLst>
      <p:ext uri="{BB962C8B-B14F-4D97-AF65-F5344CB8AC3E}">
        <p14:creationId xmlns:p14="http://schemas.microsoft.com/office/powerpoint/2010/main" val="3473630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488" userDrawn="1">
          <p15:clr>
            <a:srgbClr val="FBAE40"/>
          </p15:clr>
        </p15:guide>
        <p15:guide id="4" pos="192" userDrawn="1">
          <p15:clr>
            <a:srgbClr val="FBAE40"/>
          </p15:clr>
        </p15:guide>
        <p15:guide id="5" orient="horz" pos="144" userDrawn="1">
          <p15:clr>
            <a:srgbClr val="FBAE40"/>
          </p15:clr>
        </p15:guide>
        <p15:guide id="6" orient="horz" pos="4176"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_Blue Header">
    <p:spTree>
      <p:nvGrpSpPr>
        <p:cNvPr id="1" name=""/>
        <p:cNvGrpSpPr/>
        <p:nvPr/>
      </p:nvGrpSpPr>
      <p:grpSpPr>
        <a:xfrm>
          <a:off x="0" y="0"/>
          <a:ext cx="0" cy="0"/>
          <a:chOff x="0" y="0"/>
          <a:chExt cx="0" cy="0"/>
        </a:xfrm>
      </p:grpSpPr>
      <p:sp>
        <p:nvSpPr>
          <p:cNvPr id="8" name="Rectangle 7"/>
          <p:cNvSpPr/>
          <p:nvPr/>
        </p:nvSpPr>
        <p:spPr>
          <a:xfrm>
            <a:off x="0" y="0"/>
            <a:ext cx="12192000" cy="1097280"/>
          </a:xfrm>
          <a:prstGeom prst="rect">
            <a:avLst/>
          </a:prstGeom>
          <a:solidFill>
            <a:schemeClr val="accent2"/>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a:p>
        </p:txBody>
      </p:sp>
      <p:sp>
        <p:nvSpPr>
          <p:cNvPr id="9" name="Text Placeholder 9"/>
          <p:cNvSpPr>
            <a:spLocks noGrp="1"/>
          </p:cNvSpPr>
          <p:nvPr>
            <p:ph type="body" sz="quarter" idx="13"/>
          </p:nvPr>
        </p:nvSpPr>
        <p:spPr>
          <a:xfrm>
            <a:off x="300908" y="160020"/>
            <a:ext cx="11687961" cy="777240"/>
          </a:xfrm>
          <a:prstGeom prst="rect">
            <a:avLst/>
          </a:prstGeom>
        </p:spPr>
        <p:txBody>
          <a:bodyPr lIns="0" tIns="0" rIns="0" bIns="0" anchor="ctr" anchorCtr="0">
            <a:normAutofit/>
          </a:bodyPr>
          <a:lstStyle>
            <a:lvl1pPr marL="0" indent="0">
              <a:buFontTx/>
              <a:buNone/>
              <a:defRPr sz="3200" b="1">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4" name="Text Placeholder 3"/>
          <p:cNvSpPr>
            <a:spLocks noGrp="1"/>
          </p:cNvSpPr>
          <p:nvPr>
            <p:ph type="body" sz="quarter" idx="15"/>
          </p:nvPr>
        </p:nvSpPr>
        <p:spPr>
          <a:xfrm>
            <a:off x="3039382" y="6553707"/>
            <a:ext cx="7732820" cy="154907"/>
          </a:xfrm>
          <a:prstGeom prst="rect">
            <a:avLst/>
          </a:prstGeom>
        </p:spPr>
        <p:txBody>
          <a:bodyPr lIns="0" tIns="0" rIns="0" bIns="0" anchor="b" anchorCtr="0">
            <a:normAutofit/>
          </a:bodyPr>
          <a:lstStyle>
            <a:lvl1pPr marL="0" indent="0">
              <a:buFontTx/>
              <a:buNone/>
              <a:defRPr sz="800">
                <a:solidFill>
                  <a:srgbClr val="494949"/>
                </a:solidFill>
                <a:latin typeface="+mj-lt"/>
              </a:defRPr>
            </a:lvl1pPr>
          </a:lstStyle>
          <a:p>
            <a:pPr lvl="0"/>
            <a:r>
              <a:rPr lang="en-US"/>
              <a:t>Click to edit Master text styles</a:t>
            </a:r>
          </a:p>
        </p:txBody>
      </p:sp>
      <p:sp>
        <p:nvSpPr>
          <p:cNvPr id="11" name="Slide Number Placeholder 5"/>
          <p:cNvSpPr txBox="1">
            <a:spLocks/>
          </p:cNvSpPr>
          <p:nvPr userDrawn="1"/>
        </p:nvSpPr>
        <p:spPr>
          <a:xfrm>
            <a:off x="11529565" y="648820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rgbClr val="494949"/>
                </a:solidFill>
              </a:rPr>
              <a:pPr/>
              <a:t>‹#›</a:t>
            </a:fld>
            <a:endParaRPr lang="en-US" sz="900">
              <a:solidFill>
                <a:srgbClr val="494949"/>
              </a:solidFill>
            </a:endParaRPr>
          </a:p>
        </p:txBody>
      </p:sp>
      <p:pic>
        <p:nvPicPr>
          <p:cNvPr id="3" name="Picture 2">
            <a:extLst>
              <a:ext uri="{FF2B5EF4-FFF2-40B4-BE49-F238E27FC236}">
                <a16:creationId xmlns:a16="http://schemas.microsoft.com/office/drawing/2014/main" id="{D97DDFAF-C28B-36AB-F893-DA31002A67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82605" y="6193477"/>
            <a:ext cx="2621081" cy="614498"/>
          </a:xfrm>
          <a:prstGeom prst="rect">
            <a:avLst/>
          </a:prstGeom>
        </p:spPr>
      </p:pic>
      <p:sp>
        <p:nvSpPr>
          <p:cNvPr id="2" name="Text Placeholder 3">
            <a:extLst>
              <a:ext uri="{FF2B5EF4-FFF2-40B4-BE49-F238E27FC236}">
                <a16:creationId xmlns:a16="http://schemas.microsoft.com/office/drawing/2014/main" id="{FA5C3E4E-8DDA-0044-5F77-2C8EDF4AD256}"/>
              </a:ext>
            </a:extLst>
          </p:cNvPr>
          <p:cNvSpPr>
            <a:spLocks noGrp="1"/>
          </p:cNvSpPr>
          <p:nvPr>
            <p:ph type="body" sz="quarter" idx="16"/>
          </p:nvPr>
        </p:nvSpPr>
        <p:spPr>
          <a:xfrm>
            <a:off x="286730" y="1183590"/>
            <a:ext cx="11702071" cy="4672443"/>
          </a:xfrm>
          <a:prstGeom prst="rect">
            <a:avLst/>
          </a:prstGeom>
        </p:spPr>
        <p:txBody>
          <a:bodyPr>
            <a:normAutofit/>
          </a:bodyPr>
          <a:lstStyle>
            <a:lvl1pPr>
              <a:lnSpc>
                <a:spcPct val="100000"/>
              </a:lnSpc>
              <a:spcBef>
                <a:spcPts val="600"/>
              </a:spcBef>
              <a:spcAft>
                <a:spcPts val="600"/>
              </a:spcAft>
              <a:buClr>
                <a:srgbClr val="494949"/>
              </a:buClr>
              <a:defRPr sz="1600">
                <a:solidFill>
                  <a:schemeClr val="bg2">
                    <a:lumMod val="25000"/>
                  </a:schemeClr>
                </a:solidFill>
              </a:defRPr>
            </a:lvl1pPr>
            <a:lvl2pPr marL="6858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2pPr>
            <a:lvl3pPr marL="1143000" indent="-228600">
              <a:lnSpc>
                <a:spcPct val="100000"/>
              </a:lnSpc>
              <a:spcBef>
                <a:spcPts val="600"/>
              </a:spcBef>
              <a:spcAft>
                <a:spcPts val="600"/>
              </a:spcAft>
              <a:buClr>
                <a:srgbClr val="494949"/>
              </a:buClr>
              <a:buFont typeface="Arial" panose="020B0604020202020204" pitchFamily="34" charset="0"/>
              <a:buChar char="&gt;"/>
              <a:defRPr sz="1600">
                <a:solidFill>
                  <a:schemeClr val="bg2">
                    <a:lumMod val="25000"/>
                  </a:schemeClr>
                </a:solidFill>
              </a:defRPr>
            </a:lvl3pPr>
            <a:lvl4pPr marL="1600200" indent="-228600">
              <a:lnSpc>
                <a:spcPct val="100000"/>
              </a:lnSpc>
              <a:spcBef>
                <a:spcPts val="600"/>
              </a:spcBef>
              <a:spcAft>
                <a:spcPts val="600"/>
              </a:spcAft>
              <a:buClr>
                <a:srgbClr val="494949"/>
              </a:buClr>
              <a:buFont typeface="Wingdings" panose="05000000000000000000" pitchFamily="2" charset="2"/>
              <a:buChar char="§"/>
              <a:defRPr sz="1600">
                <a:solidFill>
                  <a:schemeClr val="bg2">
                    <a:lumMod val="25000"/>
                  </a:schemeClr>
                </a:solidFill>
              </a:defRPr>
            </a:lvl4pPr>
            <a:lvl5pPr marL="20574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397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2880">
          <p15:clr>
            <a:srgbClr val="FBAE40"/>
          </p15:clr>
        </p15:guide>
        <p15:guide id="3" pos="5664">
          <p15:clr>
            <a:srgbClr val="FBAE40"/>
          </p15:clr>
        </p15:guide>
        <p15:guide id="4" pos="96">
          <p15:clr>
            <a:srgbClr val="FBAE40"/>
          </p15:clr>
        </p15:guide>
        <p15:guide id="5" orient="horz" pos="144">
          <p15:clr>
            <a:srgbClr val="FBAE40"/>
          </p15:clr>
        </p15:guide>
        <p15:guide id="6" orient="horz" pos="422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HIV Ribbon">
    <p:bg>
      <p:bgPr>
        <a:gradFill flip="none" rotWithShape="1">
          <a:gsLst>
            <a:gs pos="0">
              <a:schemeClr val="accent1">
                <a:lumMod val="75000"/>
              </a:schemeClr>
            </a:gs>
            <a:gs pos="97000">
              <a:schemeClr val="tx2"/>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CE0EAE9-3BBF-C070-C5B8-F0B8896BC25C}"/>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l="9484" t="22096" r="21699" b="2809"/>
          <a:stretch/>
        </p:blipFill>
        <p:spPr>
          <a:xfrm>
            <a:off x="-416257" y="-395787"/>
            <a:ext cx="13024513" cy="7915703"/>
          </a:xfrm>
          <a:prstGeom prst="rect">
            <a:avLst/>
          </a:prstGeom>
        </p:spPr>
      </p:pic>
      <p:sp>
        <p:nvSpPr>
          <p:cNvPr id="15" name="Rectangle 14"/>
          <p:cNvSpPr/>
          <p:nvPr userDrawn="1"/>
        </p:nvSpPr>
        <p:spPr>
          <a:xfrm>
            <a:off x="8365733" y="0"/>
            <a:ext cx="3826267" cy="6858000"/>
          </a:xfrm>
          <a:prstGeom prst="rect">
            <a:avLst/>
          </a:prstGeom>
          <a:blipFill dpi="0" rotWithShape="1">
            <a:blip r:embed="rId3" cstate="print">
              <a:alphaModFix amt="70000"/>
              <a:extLst>
                <a:ext uri="{28A0092B-C50C-407E-A947-70E740481C1C}">
                  <a14:useLocalDpi xmlns:a14="http://schemas.microsoft.com/office/drawing/2010/main" val="0"/>
                </a:ext>
              </a:extLst>
            </a:blip>
            <a:srcRect/>
            <a:stretch>
              <a:fillRect l="1974" t="-1882" r="-16678" b="-1648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1">
            <a:extLst>
              <a:ext uri="{FF2B5EF4-FFF2-40B4-BE49-F238E27FC236}">
                <a16:creationId xmlns:a16="http://schemas.microsoft.com/office/drawing/2014/main" id="{89006359-3A21-FA3D-7EF7-9A90C8344A9D}"/>
              </a:ext>
            </a:extLst>
          </p:cNvPr>
          <p:cNvSpPr>
            <a:spLocks noGrp="1"/>
          </p:cNvSpPr>
          <p:nvPr>
            <p:ph type="body" sz="quarter" idx="10"/>
          </p:nvPr>
        </p:nvSpPr>
        <p:spPr>
          <a:xfrm>
            <a:off x="512472" y="4089307"/>
            <a:ext cx="10881360" cy="276999"/>
          </a:xfrm>
          <a:prstGeom prst="rect">
            <a:avLst/>
          </a:prstGeom>
        </p:spPr>
        <p:txBody>
          <a:bodyPr wrap="square" lIns="0" tIns="0" rIns="0" bIns="0" anchor="ctr" anchorCtr="0">
            <a:spAutoFit/>
          </a:bodyPr>
          <a:lstStyle>
            <a:lvl1pPr marL="0" indent="0" algn="l">
              <a:buNone/>
              <a:defRPr sz="2000">
                <a:solidFill>
                  <a:schemeClr val="bg1"/>
                </a:solidFill>
                <a:latin typeface="+mj-lt"/>
              </a:defRPr>
            </a:lvl1pPr>
          </a:lstStyle>
          <a:p>
            <a:pPr lvl="0"/>
            <a:r>
              <a:rPr lang="en-US"/>
              <a:t>Click to edit Master text styles</a:t>
            </a:r>
          </a:p>
        </p:txBody>
      </p:sp>
      <p:sp>
        <p:nvSpPr>
          <p:cNvPr id="4" name="Title 16">
            <a:extLst>
              <a:ext uri="{FF2B5EF4-FFF2-40B4-BE49-F238E27FC236}">
                <a16:creationId xmlns:a16="http://schemas.microsoft.com/office/drawing/2014/main" id="{12749465-A792-DC9C-1CA7-CE9ED9B97DF8}"/>
              </a:ext>
            </a:extLst>
          </p:cNvPr>
          <p:cNvSpPr>
            <a:spLocks noGrp="1"/>
          </p:cNvSpPr>
          <p:nvPr>
            <p:ph type="title"/>
          </p:nvPr>
        </p:nvSpPr>
        <p:spPr>
          <a:xfrm>
            <a:off x="416216" y="2467667"/>
            <a:ext cx="10926756" cy="1573072"/>
          </a:xfrm>
          <a:prstGeom prst="rect">
            <a:avLst/>
          </a:prstGeom>
        </p:spPr>
        <p:txBody>
          <a:bodyPr lIns="0" tIns="0" rIns="0" bIns="0" anchor="ctr" anchorCtr="0">
            <a:normAutofit/>
          </a:bodyPr>
          <a:lstStyle>
            <a:lvl1pPr algn="l">
              <a:defRPr sz="4800" b="1">
                <a:solidFill>
                  <a:schemeClr val="bg1"/>
                </a:solidFill>
                <a:latin typeface="+mj-lt"/>
              </a:defRPr>
            </a:lvl1pPr>
          </a:lstStyle>
          <a:p>
            <a:r>
              <a:rPr lang="en-US"/>
              <a:t>Click to edit Master title style</a:t>
            </a:r>
          </a:p>
        </p:txBody>
      </p:sp>
      <p:sp>
        <p:nvSpPr>
          <p:cNvPr id="5" name="Text Placeholder 21">
            <a:extLst>
              <a:ext uri="{FF2B5EF4-FFF2-40B4-BE49-F238E27FC236}">
                <a16:creationId xmlns:a16="http://schemas.microsoft.com/office/drawing/2014/main" id="{9933E616-7233-1292-490A-7DEF588B6448}"/>
              </a:ext>
            </a:extLst>
          </p:cNvPr>
          <p:cNvSpPr>
            <a:spLocks noGrp="1"/>
          </p:cNvSpPr>
          <p:nvPr>
            <p:ph type="body" sz="quarter" idx="11"/>
          </p:nvPr>
        </p:nvSpPr>
        <p:spPr>
          <a:xfrm>
            <a:off x="512471" y="5525952"/>
            <a:ext cx="10881360" cy="221599"/>
          </a:xfrm>
          <a:prstGeom prst="rect">
            <a:avLst/>
          </a:prstGeom>
        </p:spPr>
        <p:txBody>
          <a:bodyPr wrap="square" lIns="0" tIns="0" rIns="0" bIns="0" anchor="ctr" anchorCtr="0">
            <a:spAutoFit/>
          </a:bodyPr>
          <a:lstStyle>
            <a:lvl1pPr marL="0" indent="0" algn="l">
              <a:buNone/>
              <a:defRPr sz="1600">
                <a:solidFill>
                  <a:schemeClr val="bg1"/>
                </a:solidFill>
                <a:latin typeface="+mj-lt"/>
              </a:defRPr>
            </a:lvl1pPr>
          </a:lstStyle>
          <a:p>
            <a:pPr lvl="0"/>
            <a:r>
              <a:rPr lang="en-US"/>
              <a:t>Click to edit Master text styles</a:t>
            </a:r>
          </a:p>
        </p:txBody>
      </p:sp>
      <p:pic>
        <p:nvPicPr>
          <p:cNvPr id="7" name="Picture 6" descr="Text, logo&#10;&#10;Description automatically generated">
            <a:extLst>
              <a:ext uri="{FF2B5EF4-FFF2-40B4-BE49-F238E27FC236}">
                <a16:creationId xmlns:a16="http://schemas.microsoft.com/office/drawing/2014/main" id="{34D299EA-28B1-F313-C21D-D48C6CE4A65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759114" y="696795"/>
            <a:ext cx="3474720" cy="1083439"/>
          </a:xfrm>
          <a:prstGeom prst="rect">
            <a:avLst/>
          </a:prstGeom>
        </p:spPr>
      </p:pic>
      <p:pic>
        <p:nvPicPr>
          <p:cNvPr id="10" name="Picture 9">
            <a:extLst>
              <a:ext uri="{FF2B5EF4-FFF2-40B4-BE49-F238E27FC236}">
                <a16:creationId xmlns:a16="http://schemas.microsoft.com/office/drawing/2014/main" id="{55AA1A80-5A23-3FA4-F30E-44B3B7CC674D}"/>
              </a:ext>
            </a:extLst>
          </p:cNvPr>
          <p:cNvPicPr>
            <a:picLocks noChangeAspect="1"/>
          </p:cNvPicPr>
          <p:nvPr userDrawn="1"/>
        </p:nvPicPr>
        <p:blipFill>
          <a:blip r:embed="rId5" cstate="hqprint">
            <a:extLst>
              <a:ext uri="{28A0092B-C50C-407E-A947-70E740481C1C}">
                <a14:useLocalDpi xmlns:a14="http://schemas.microsoft.com/office/drawing/2010/main" val="0"/>
              </a:ext>
            </a:extLst>
          </a:blip>
          <a:srcRect/>
          <a:stretch/>
        </p:blipFill>
        <p:spPr>
          <a:xfrm>
            <a:off x="304800" y="774403"/>
            <a:ext cx="4033328" cy="968887"/>
          </a:xfrm>
          <a:prstGeom prst="rect">
            <a:avLst/>
          </a:prstGeom>
        </p:spPr>
      </p:pic>
    </p:spTree>
    <p:extLst>
      <p:ext uri="{BB962C8B-B14F-4D97-AF65-F5344CB8AC3E}">
        <p14:creationId xmlns:p14="http://schemas.microsoft.com/office/powerpoint/2010/main" val="1434133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488" userDrawn="1">
          <p15:clr>
            <a:srgbClr val="FBAE40"/>
          </p15:clr>
        </p15:guide>
        <p15:guide id="4" pos="192" userDrawn="1">
          <p15:clr>
            <a:srgbClr val="FBAE40"/>
          </p15:clr>
        </p15:guide>
        <p15:guide id="5" orient="horz" pos="144" userDrawn="1">
          <p15:clr>
            <a:srgbClr val="FBAE40"/>
          </p15:clr>
        </p15:guide>
        <p15:guide id="6" orient="horz" pos="417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_Dark Blue Header">
    <p:spTree>
      <p:nvGrpSpPr>
        <p:cNvPr id="1" name=""/>
        <p:cNvGrpSpPr/>
        <p:nvPr/>
      </p:nvGrpSpPr>
      <p:grpSpPr>
        <a:xfrm>
          <a:off x="0" y="0"/>
          <a:ext cx="0" cy="0"/>
          <a:chOff x="0" y="0"/>
          <a:chExt cx="0" cy="0"/>
        </a:xfrm>
      </p:grpSpPr>
      <p:sp>
        <p:nvSpPr>
          <p:cNvPr id="8" name="Rectangle 7"/>
          <p:cNvSpPr/>
          <p:nvPr/>
        </p:nvSpPr>
        <p:spPr>
          <a:xfrm>
            <a:off x="0" y="0"/>
            <a:ext cx="12192000" cy="1097280"/>
          </a:xfrm>
          <a:prstGeom prst="rect">
            <a:avLst/>
          </a:prstGeom>
          <a:solidFill>
            <a:schemeClr val="accent1"/>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9"/>
          <p:cNvSpPr>
            <a:spLocks noGrp="1"/>
          </p:cNvSpPr>
          <p:nvPr>
            <p:ph type="body" sz="quarter" idx="13"/>
          </p:nvPr>
        </p:nvSpPr>
        <p:spPr>
          <a:xfrm>
            <a:off x="300908" y="160020"/>
            <a:ext cx="11687961" cy="777240"/>
          </a:xfrm>
          <a:prstGeom prst="rect">
            <a:avLst/>
          </a:prstGeom>
        </p:spPr>
        <p:txBody>
          <a:bodyPr lIns="0" tIns="0" rIns="0" bIns="0" anchor="ctr" anchorCtr="0">
            <a:normAutofit/>
          </a:bodyPr>
          <a:lstStyle>
            <a:lvl1pPr marL="0" indent="0">
              <a:buFontTx/>
              <a:buNone/>
              <a:defRPr sz="3200" b="1">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4" name="Text Placeholder 3"/>
          <p:cNvSpPr>
            <a:spLocks noGrp="1"/>
          </p:cNvSpPr>
          <p:nvPr>
            <p:ph type="body" sz="quarter" idx="15"/>
          </p:nvPr>
        </p:nvSpPr>
        <p:spPr>
          <a:xfrm>
            <a:off x="3039382" y="6553707"/>
            <a:ext cx="7732820" cy="154907"/>
          </a:xfrm>
          <a:prstGeom prst="rect">
            <a:avLst/>
          </a:prstGeom>
        </p:spPr>
        <p:txBody>
          <a:bodyPr lIns="0" tIns="0" rIns="0" bIns="0" anchor="b" anchorCtr="0">
            <a:normAutofit/>
          </a:bodyPr>
          <a:lstStyle>
            <a:lvl1pPr marL="0" indent="0">
              <a:buFontTx/>
              <a:buNone/>
              <a:defRPr sz="800">
                <a:solidFill>
                  <a:srgbClr val="494949"/>
                </a:solidFill>
                <a:latin typeface="+mj-lt"/>
              </a:defRPr>
            </a:lvl1pPr>
          </a:lstStyle>
          <a:p>
            <a:pPr lvl="0"/>
            <a:r>
              <a:rPr lang="en-US"/>
              <a:t>Click to edit Master text styles</a:t>
            </a:r>
          </a:p>
        </p:txBody>
      </p:sp>
      <p:sp>
        <p:nvSpPr>
          <p:cNvPr id="11" name="Slide Number Placeholder 5"/>
          <p:cNvSpPr txBox="1">
            <a:spLocks/>
          </p:cNvSpPr>
          <p:nvPr userDrawn="1"/>
        </p:nvSpPr>
        <p:spPr>
          <a:xfrm>
            <a:off x="11529565" y="648820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rgbClr val="494949"/>
                </a:solidFill>
              </a:rPr>
              <a:pPr/>
              <a:t>‹#›</a:t>
            </a:fld>
            <a:endParaRPr lang="en-US" sz="900">
              <a:solidFill>
                <a:srgbClr val="494949"/>
              </a:solidFill>
            </a:endParaRPr>
          </a:p>
        </p:txBody>
      </p:sp>
      <p:sp>
        <p:nvSpPr>
          <p:cNvPr id="6" name="Text Placeholder 3">
            <a:extLst>
              <a:ext uri="{FF2B5EF4-FFF2-40B4-BE49-F238E27FC236}">
                <a16:creationId xmlns:a16="http://schemas.microsoft.com/office/drawing/2014/main" id="{3DBA7FEE-839D-D75C-58F2-DD90B2D1B81C}"/>
              </a:ext>
            </a:extLst>
          </p:cNvPr>
          <p:cNvSpPr>
            <a:spLocks noGrp="1"/>
          </p:cNvSpPr>
          <p:nvPr>
            <p:ph type="body" sz="quarter" idx="16"/>
          </p:nvPr>
        </p:nvSpPr>
        <p:spPr>
          <a:xfrm>
            <a:off x="286730" y="1183590"/>
            <a:ext cx="11702071" cy="4672443"/>
          </a:xfrm>
          <a:prstGeom prst="rect">
            <a:avLst/>
          </a:prstGeom>
        </p:spPr>
        <p:txBody>
          <a:bodyPr>
            <a:normAutofit/>
          </a:bodyPr>
          <a:lstStyle>
            <a:lvl1pPr>
              <a:lnSpc>
                <a:spcPct val="100000"/>
              </a:lnSpc>
              <a:spcBef>
                <a:spcPts val="600"/>
              </a:spcBef>
              <a:spcAft>
                <a:spcPts val="600"/>
              </a:spcAft>
              <a:buClr>
                <a:srgbClr val="494949"/>
              </a:buClr>
              <a:defRPr sz="1600">
                <a:solidFill>
                  <a:schemeClr val="bg2">
                    <a:lumMod val="25000"/>
                  </a:schemeClr>
                </a:solidFill>
              </a:defRPr>
            </a:lvl1pPr>
            <a:lvl2pPr marL="6858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2pPr>
            <a:lvl3pPr marL="1143000" indent="-228600">
              <a:lnSpc>
                <a:spcPct val="100000"/>
              </a:lnSpc>
              <a:spcBef>
                <a:spcPts val="600"/>
              </a:spcBef>
              <a:spcAft>
                <a:spcPts val="600"/>
              </a:spcAft>
              <a:buClr>
                <a:srgbClr val="494949"/>
              </a:buClr>
              <a:buFont typeface="Arial" panose="020B0604020202020204" pitchFamily="34" charset="0"/>
              <a:buChar char="&gt;"/>
              <a:defRPr sz="1600">
                <a:solidFill>
                  <a:schemeClr val="bg2">
                    <a:lumMod val="25000"/>
                  </a:schemeClr>
                </a:solidFill>
              </a:defRPr>
            </a:lvl3pPr>
            <a:lvl4pPr marL="1600200" indent="-228600">
              <a:lnSpc>
                <a:spcPct val="100000"/>
              </a:lnSpc>
              <a:spcBef>
                <a:spcPts val="600"/>
              </a:spcBef>
              <a:spcAft>
                <a:spcPts val="600"/>
              </a:spcAft>
              <a:buClr>
                <a:srgbClr val="494949"/>
              </a:buClr>
              <a:buFont typeface="Wingdings" panose="05000000000000000000" pitchFamily="2" charset="2"/>
              <a:buChar char="§"/>
              <a:defRPr sz="1600">
                <a:solidFill>
                  <a:schemeClr val="bg2">
                    <a:lumMod val="25000"/>
                  </a:schemeClr>
                </a:solidFill>
              </a:defRPr>
            </a:lvl4pPr>
            <a:lvl5pPr marL="20574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a:extLst>
              <a:ext uri="{FF2B5EF4-FFF2-40B4-BE49-F238E27FC236}">
                <a16:creationId xmlns:a16="http://schemas.microsoft.com/office/drawing/2014/main" id="{D97DDFAF-C28B-36AB-F893-DA31002A67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82605" y="6193477"/>
            <a:ext cx="2621081" cy="614498"/>
          </a:xfrm>
          <a:prstGeom prst="rect">
            <a:avLst/>
          </a:prstGeom>
        </p:spPr>
      </p:pic>
    </p:spTree>
    <p:extLst>
      <p:ext uri="{BB962C8B-B14F-4D97-AF65-F5344CB8AC3E}">
        <p14:creationId xmlns:p14="http://schemas.microsoft.com/office/powerpoint/2010/main" val="882330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2880">
          <p15:clr>
            <a:srgbClr val="FBAE40"/>
          </p15:clr>
        </p15:guide>
        <p15:guide id="3" pos="5664">
          <p15:clr>
            <a:srgbClr val="FBAE40"/>
          </p15:clr>
        </p15:guide>
        <p15:guide id="4" pos="96">
          <p15:clr>
            <a:srgbClr val="FBAE40"/>
          </p15:clr>
        </p15:guide>
        <p15:guide id="5" orient="horz" pos="144">
          <p15:clr>
            <a:srgbClr val="FBAE40"/>
          </p15:clr>
        </p15:guide>
        <p15:guide id="6" orient="horz" pos="422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US Flag">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8" name="Text Placeholder 21"/>
          <p:cNvSpPr>
            <a:spLocks noGrp="1"/>
          </p:cNvSpPr>
          <p:nvPr>
            <p:ph type="body" sz="quarter" idx="10"/>
          </p:nvPr>
        </p:nvSpPr>
        <p:spPr>
          <a:xfrm>
            <a:off x="374424" y="3968575"/>
            <a:ext cx="11443153" cy="480131"/>
          </a:xfrm>
          <a:prstGeom prst="rect">
            <a:avLst/>
          </a:prstGeom>
        </p:spPr>
        <p:txBody>
          <a:bodyPr wrap="square" anchor="ctr" anchorCtr="0">
            <a:spAutoFit/>
          </a:bodyPr>
          <a:lstStyle>
            <a:lvl1pPr marL="0" indent="0" algn="ctr">
              <a:buNone/>
              <a:defRPr sz="2800">
                <a:solidFill>
                  <a:schemeClr val="bg1"/>
                </a:solidFill>
                <a:latin typeface="+mj-lt"/>
              </a:defRPr>
            </a:lvl1pPr>
          </a:lstStyle>
          <a:p>
            <a:pPr lvl="0"/>
            <a:r>
              <a:rPr lang="en-US"/>
              <a:t>Click to edit Master text styles</a:t>
            </a:r>
          </a:p>
        </p:txBody>
      </p:sp>
      <p:sp>
        <p:nvSpPr>
          <p:cNvPr id="9" name="Title 16"/>
          <p:cNvSpPr>
            <a:spLocks noGrp="1"/>
          </p:cNvSpPr>
          <p:nvPr>
            <p:ph type="title"/>
          </p:nvPr>
        </p:nvSpPr>
        <p:spPr>
          <a:xfrm>
            <a:off x="374423" y="2448500"/>
            <a:ext cx="11443155" cy="1573072"/>
          </a:xfrm>
          <a:prstGeom prst="rect">
            <a:avLst/>
          </a:prstGeom>
        </p:spPr>
        <p:txBody>
          <a:bodyPr anchor="ctr" anchorCtr="0">
            <a:normAutofit/>
          </a:bodyPr>
          <a:lstStyle>
            <a:lvl1pPr algn="ctr">
              <a:defRPr sz="6000" b="1">
                <a:solidFill>
                  <a:schemeClr val="bg1"/>
                </a:solidFill>
                <a:latin typeface="+mj-lt"/>
              </a:defRPr>
            </a:lvl1pPr>
          </a:lstStyle>
          <a:p>
            <a:r>
              <a:rPr lang="en-US"/>
              <a:t>Click to edit Master title style</a:t>
            </a:r>
          </a:p>
        </p:txBody>
      </p:sp>
      <p:sp>
        <p:nvSpPr>
          <p:cNvPr id="16" name="Text Placeholder 21">
            <a:extLst>
              <a:ext uri="{FF2B5EF4-FFF2-40B4-BE49-F238E27FC236}">
                <a16:creationId xmlns:a16="http://schemas.microsoft.com/office/drawing/2014/main" id="{C825E2FE-9228-C523-C20A-468B550A9D4A}"/>
              </a:ext>
            </a:extLst>
          </p:cNvPr>
          <p:cNvSpPr>
            <a:spLocks noGrp="1"/>
          </p:cNvSpPr>
          <p:nvPr>
            <p:ph type="body" sz="quarter" idx="11"/>
          </p:nvPr>
        </p:nvSpPr>
        <p:spPr>
          <a:xfrm>
            <a:off x="462683" y="6051717"/>
            <a:ext cx="11266635" cy="341632"/>
          </a:xfrm>
          <a:prstGeom prst="rect">
            <a:avLst/>
          </a:prstGeom>
        </p:spPr>
        <p:txBody>
          <a:bodyPr anchor="ctr" anchorCtr="0">
            <a:spAutoFit/>
          </a:bodyPr>
          <a:lstStyle>
            <a:lvl1pPr marL="0" indent="0" algn="ctr">
              <a:buNone/>
              <a:defRPr sz="1800">
                <a:solidFill>
                  <a:schemeClr val="bg1"/>
                </a:solidFill>
                <a:latin typeface="+mj-lt"/>
              </a:defRPr>
            </a:lvl1pPr>
          </a:lstStyle>
          <a:p>
            <a:pPr lvl="0"/>
            <a:r>
              <a:rPr lang="en-US"/>
              <a:t>Click to edit Master text styles</a:t>
            </a:r>
          </a:p>
        </p:txBody>
      </p:sp>
      <p:pic>
        <p:nvPicPr>
          <p:cNvPr id="5" name="Picture 4" descr="Text, logo&#10;&#10;Description automatically generated">
            <a:extLst>
              <a:ext uri="{FF2B5EF4-FFF2-40B4-BE49-F238E27FC236}">
                <a16:creationId xmlns:a16="http://schemas.microsoft.com/office/drawing/2014/main" id="{734F37F6-ECAF-1E91-E62B-AAD12E31596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306494" y="743572"/>
            <a:ext cx="3474720" cy="1083439"/>
          </a:xfrm>
          <a:prstGeom prst="rect">
            <a:avLst/>
          </a:prstGeom>
        </p:spPr>
      </p:pic>
      <p:pic>
        <p:nvPicPr>
          <p:cNvPr id="2" name="Picture 1">
            <a:extLst>
              <a:ext uri="{FF2B5EF4-FFF2-40B4-BE49-F238E27FC236}">
                <a16:creationId xmlns:a16="http://schemas.microsoft.com/office/drawing/2014/main" id="{AD5A83CF-1DC4-9558-71A9-753A7A16E326}"/>
              </a:ext>
            </a:extLst>
          </p:cNvPr>
          <p:cNvPicPr>
            <a:picLocks noChangeAspect="1"/>
          </p:cNvPicPr>
          <p:nvPr userDrawn="1"/>
        </p:nvPicPr>
        <p:blipFill>
          <a:blip r:embed="rId5" cstate="hqprint">
            <a:extLst>
              <a:ext uri="{28A0092B-C50C-407E-A947-70E740481C1C}">
                <a14:useLocalDpi xmlns:a14="http://schemas.microsoft.com/office/drawing/2010/main" val="0"/>
              </a:ext>
            </a:extLst>
          </a:blip>
          <a:srcRect/>
          <a:stretch/>
        </p:blipFill>
        <p:spPr>
          <a:xfrm>
            <a:off x="1852180" y="821180"/>
            <a:ext cx="4033328" cy="968887"/>
          </a:xfrm>
          <a:prstGeom prst="rect">
            <a:avLst/>
          </a:prstGeom>
        </p:spPr>
      </p:pic>
    </p:spTree>
    <p:extLst>
      <p:ext uri="{BB962C8B-B14F-4D97-AF65-F5344CB8AC3E}">
        <p14:creationId xmlns:p14="http://schemas.microsoft.com/office/powerpoint/2010/main" val="881764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488" userDrawn="1">
          <p15:clr>
            <a:srgbClr val="FBAE40"/>
          </p15:clr>
        </p15:guide>
        <p15:guide id="4" pos="192" userDrawn="1">
          <p15:clr>
            <a:srgbClr val="FBAE40"/>
          </p15:clr>
        </p15:guide>
        <p15:guide id="5" orient="horz" pos="144" userDrawn="1">
          <p15:clr>
            <a:srgbClr val="FBAE40"/>
          </p15:clr>
        </p15:guide>
        <p15:guide id="6" orient="horz" pos="417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_World Map Dots">
    <p:bg>
      <p:bgPr>
        <a:gradFill flip="none" rotWithShape="1">
          <a:gsLst>
            <a:gs pos="0">
              <a:schemeClr val="accent1">
                <a:lumMod val="75000"/>
              </a:schemeClr>
            </a:gs>
            <a:gs pos="97000">
              <a:schemeClr val="tx2"/>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4727DA-7E5E-975D-665E-7E663EFAEF1B}"/>
              </a:ext>
            </a:extLst>
          </p:cNvPr>
          <p:cNvPicPr>
            <a:picLocks/>
          </p:cNvPicPr>
          <p:nvPr userDrawn="1"/>
        </p:nvPicPr>
        <p:blipFill>
          <a:blip r:embed="rId2">
            <a:alphaModFix amt="20000"/>
            <a:extLst>
              <a:ext uri="{28A0092B-C50C-407E-A947-70E740481C1C}">
                <a14:useLocalDpi xmlns:a14="http://schemas.microsoft.com/office/drawing/2010/main" val="0"/>
              </a:ext>
            </a:extLst>
          </a:blip>
          <a:srcRect l="3711" r="3711"/>
          <a:stretch/>
        </p:blipFill>
        <p:spPr>
          <a:xfrm>
            <a:off x="1524" y="0"/>
            <a:ext cx="12188952" cy="6858000"/>
          </a:xfrm>
          <a:prstGeom prst="rect">
            <a:avLst/>
          </a:prstGeom>
        </p:spPr>
      </p:pic>
      <p:sp>
        <p:nvSpPr>
          <p:cNvPr id="8" name="Text Placeholder 21"/>
          <p:cNvSpPr>
            <a:spLocks noGrp="1"/>
          </p:cNvSpPr>
          <p:nvPr>
            <p:ph type="body" sz="quarter" idx="10"/>
          </p:nvPr>
        </p:nvSpPr>
        <p:spPr>
          <a:xfrm>
            <a:off x="374424" y="3968575"/>
            <a:ext cx="11443153" cy="480131"/>
          </a:xfrm>
          <a:prstGeom prst="rect">
            <a:avLst/>
          </a:prstGeom>
        </p:spPr>
        <p:txBody>
          <a:bodyPr wrap="square" anchor="ctr" anchorCtr="0">
            <a:spAutoFit/>
          </a:bodyPr>
          <a:lstStyle>
            <a:lvl1pPr marL="0" indent="0" algn="ctr">
              <a:buNone/>
              <a:defRPr sz="2800">
                <a:solidFill>
                  <a:schemeClr val="bg1"/>
                </a:solidFill>
                <a:latin typeface="+mj-lt"/>
              </a:defRPr>
            </a:lvl1pPr>
          </a:lstStyle>
          <a:p>
            <a:pPr lvl="0"/>
            <a:r>
              <a:rPr lang="en-US"/>
              <a:t>Click to edit Master text styles</a:t>
            </a:r>
          </a:p>
        </p:txBody>
      </p:sp>
      <p:sp>
        <p:nvSpPr>
          <p:cNvPr id="9" name="Title 16"/>
          <p:cNvSpPr>
            <a:spLocks noGrp="1"/>
          </p:cNvSpPr>
          <p:nvPr>
            <p:ph type="title"/>
          </p:nvPr>
        </p:nvSpPr>
        <p:spPr>
          <a:xfrm>
            <a:off x="374423" y="2448500"/>
            <a:ext cx="11443155" cy="1573072"/>
          </a:xfrm>
          <a:prstGeom prst="rect">
            <a:avLst/>
          </a:prstGeom>
        </p:spPr>
        <p:txBody>
          <a:bodyPr anchor="ctr" anchorCtr="0">
            <a:normAutofit/>
          </a:bodyPr>
          <a:lstStyle>
            <a:lvl1pPr algn="ctr">
              <a:defRPr sz="5400" b="1">
                <a:solidFill>
                  <a:schemeClr val="bg1"/>
                </a:solidFill>
                <a:latin typeface="+mj-lt"/>
              </a:defRPr>
            </a:lvl1pPr>
          </a:lstStyle>
          <a:p>
            <a:r>
              <a:rPr lang="en-US"/>
              <a:t>Click to edit Master title style</a:t>
            </a:r>
          </a:p>
        </p:txBody>
      </p:sp>
      <p:sp>
        <p:nvSpPr>
          <p:cNvPr id="16" name="Text Placeholder 21">
            <a:extLst>
              <a:ext uri="{FF2B5EF4-FFF2-40B4-BE49-F238E27FC236}">
                <a16:creationId xmlns:a16="http://schemas.microsoft.com/office/drawing/2014/main" id="{C825E2FE-9228-C523-C20A-468B550A9D4A}"/>
              </a:ext>
            </a:extLst>
          </p:cNvPr>
          <p:cNvSpPr>
            <a:spLocks noGrp="1"/>
          </p:cNvSpPr>
          <p:nvPr>
            <p:ph type="body" sz="quarter" idx="11"/>
          </p:nvPr>
        </p:nvSpPr>
        <p:spPr>
          <a:xfrm>
            <a:off x="462683" y="6051717"/>
            <a:ext cx="11266635" cy="341632"/>
          </a:xfrm>
          <a:prstGeom prst="rect">
            <a:avLst/>
          </a:prstGeom>
        </p:spPr>
        <p:txBody>
          <a:bodyPr anchor="ctr" anchorCtr="0">
            <a:spAutoFit/>
          </a:bodyPr>
          <a:lstStyle>
            <a:lvl1pPr marL="0" indent="0" algn="ctr">
              <a:buNone/>
              <a:defRPr sz="1800">
                <a:solidFill>
                  <a:schemeClr val="bg1"/>
                </a:solidFill>
                <a:latin typeface="+mj-lt"/>
              </a:defRPr>
            </a:lvl1pPr>
          </a:lstStyle>
          <a:p>
            <a:pPr lvl="0"/>
            <a:r>
              <a:rPr lang="en-US"/>
              <a:t>Click to edit Master text styles</a:t>
            </a:r>
          </a:p>
        </p:txBody>
      </p:sp>
      <p:pic>
        <p:nvPicPr>
          <p:cNvPr id="5" name="Picture 4" descr="Text, logo&#10;&#10;Description automatically generated">
            <a:extLst>
              <a:ext uri="{FF2B5EF4-FFF2-40B4-BE49-F238E27FC236}">
                <a16:creationId xmlns:a16="http://schemas.microsoft.com/office/drawing/2014/main" id="{734F37F6-ECAF-1E91-E62B-AAD12E31596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306494" y="743572"/>
            <a:ext cx="3474720" cy="1083439"/>
          </a:xfrm>
          <a:prstGeom prst="rect">
            <a:avLst/>
          </a:prstGeom>
        </p:spPr>
      </p:pic>
      <p:pic>
        <p:nvPicPr>
          <p:cNvPr id="2" name="Picture 1">
            <a:extLst>
              <a:ext uri="{FF2B5EF4-FFF2-40B4-BE49-F238E27FC236}">
                <a16:creationId xmlns:a16="http://schemas.microsoft.com/office/drawing/2014/main" id="{AD5A83CF-1DC4-9558-71A9-753A7A16E326}"/>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1852180" y="821180"/>
            <a:ext cx="4033328" cy="968887"/>
          </a:xfrm>
          <a:prstGeom prst="rect">
            <a:avLst/>
          </a:prstGeom>
        </p:spPr>
      </p:pic>
    </p:spTree>
    <p:extLst>
      <p:ext uri="{BB962C8B-B14F-4D97-AF65-F5344CB8AC3E}">
        <p14:creationId xmlns:p14="http://schemas.microsoft.com/office/powerpoint/2010/main" val="74143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488" userDrawn="1">
          <p15:clr>
            <a:srgbClr val="FBAE40"/>
          </p15:clr>
        </p15:guide>
        <p15:guide id="4" pos="192" userDrawn="1">
          <p15:clr>
            <a:srgbClr val="FBAE40"/>
          </p15:clr>
        </p15:guide>
        <p15:guide id="5" orient="horz" pos="144" userDrawn="1">
          <p15:clr>
            <a:srgbClr val="FBAE40"/>
          </p15:clr>
        </p15:guide>
        <p15:guide id="6" orient="horz" pos="417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_World Globe 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8B8E8A2-D706-F33C-B20C-C4ECDCE9C13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0"/>
            <a:ext cx="12188952" cy="6857999"/>
          </a:xfrm>
          <a:prstGeom prst="rect">
            <a:avLst/>
          </a:prstGeom>
        </p:spPr>
      </p:pic>
      <p:pic>
        <p:nvPicPr>
          <p:cNvPr id="11" name="Picture 10" descr="Text, logo&#10;&#10;Description automatically generated">
            <a:extLst>
              <a:ext uri="{FF2B5EF4-FFF2-40B4-BE49-F238E27FC236}">
                <a16:creationId xmlns:a16="http://schemas.microsoft.com/office/drawing/2014/main" id="{950A9FE3-41C7-769F-3EB0-3C54E57559E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306494" y="743572"/>
            <a:ext cx="3474720" cy="1083439"/>
          </a:xfrm>
          <a:prstGeom prst="rect">
            <a:avLst/>
          </a:prstGeom>
        </p:spPr>
      </p:pic>
      <p:pic>
        <p:nvPicPr>
          <p:cNvPr id="12" name="Picture 11">
            <a:extLst>
              <a:ext uri="{FF2B5EF4-FFF2-40B4-BE49-F238E27FC236}">
                <a16:creationId xmlns:a16="http://schemas.microsoft.com/office/drawing/2014/main" id="{8C81B739-1045-8EBE-9511-50D16FECFBDF}"/>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1852180" y="821180"/>
            <a:ext cx="4033328" cy="968887"/>
          </a:xfrm>
          <a:prstGeom prst="rect">
            <a:avLst/>
          </a:prstGeom>
        </p:spPr>
      </p:pic>
      <p:sp>
        <p:nvSpPr>
          <p:cNvPr id="13" name="Text Placeholder 21">
            <a:extLst>
              <a:ext uri="{FF2B5EF4-FFF2-40B4-BE49-F238E27FC236}">
                <a16:creationId xmlns:a16="http://schemas.microsoft.com/office/drawing/2014/main" id="{FC1981BA-6ED7-6E6C-A998-B8D0C343CF59}"/>
              </a:ext>
            </a:extLst>
          </p:cNvPr>
          <p:cNvSpPr>
            <a:spLocks noGrp="1"/>
          </p:cNvSpPr>
          <p:nvPr>
            <p:ph type="body" sz="quarter" idx="10"/>
          </p:nvPr>
        </p:nvSpPr>
        <p:spPr>
          <a:xfrm>
            <a:off x="374424" y="3968575"/>
            <a:ext cx="11443153" cy="480131"/>
          </a:xfrm>
          <a:prstGeom prst="rect">
            <a:avLst/>
          </a:prstGeom>
        </p:spPr>
        <p:txBody>
          <a:bodyPr wrap="square" anchor="ctr" anchorCtr="0">
            <a:spAutoFit/>
          </a:bodyPr>
          <a:lstStyle>
            <a:lvl1pPr marL="0" indent="0" algn="ctr">
              <a:buNone/>
              <a:defRPr sz="2800">
                <a:solidFill>
                  <a:schemeClr val="bg1"/>
                </a:solidFill>
                <a:latin typeface="+mj-lt"/>
              </a:defRPr>
            </a:lvl1pPr>
          </a:lstStyle>
          <a:p>
            <a:pPr lvl="0"/>
            <a:r>
              <a:rPr lang="en-US"/>
              <a:t>Click to edit Master text styles</a:t>
            </a:r>
          </a:p>
        </p:txBody>
      </p:sp>
      <p:sp>
        <p:nvSpPr>
          <p:cNvPr id="14" name="Title 16">
            <a:extLst>
              <a:ext uri="{FF2B5EF4-FFF2-40B4-BE49-F238E27FC236}">
                <a16:creationId xmlns:a16="http://schemas.microsoft.com/office/drawing/2014/main" id="{E334590F-5D88-020C-931E-E18956236976}"/>
              </a:ext>
            </a:extLst>
          </p:cNvPr>
          <p:cNvSpPr>
            <a:spLocks noGrp="1"/>
          </p:cNvSpPr>
          <p:nvPr>
            <p:ph type="title"/>
          </p:nvPr>
        </p:nvSpPr>
        <p:spPr>
          <a:xfrm>
            <a:off x="374423" y="2448500"/>
            <a:ext cx="11443155" cy="1573072"/>
          </a:xfrm>
          <a:prstGeom prst="rect">
            <a:avLst/>
          </a:prstGeom>
        </p:spPr>
        <p:txBody>
          <a:bodyPr anchor="ctr" anchorCtr="0">
            <a:normAutofit/>
          </a:bodyPr>
          <a:lstStyle>
            <a:lvl1pPr algn="ctr">
              <a:defRPr sz="5400" b="1">
                <a:solidFill>
                  <a:schemeClr val="bg1"/>
                </a:solidFill>
                <a:latin typeface="+mj-lt"/>
              </a:defRPr>
            </a:lvl1pPr>
          </a:lstStyle>
          <a:p>
            <a:r>
              <a:rPr lang="en-US"/>
              <a:t>Click to edit Master title style</a:t>
            </a:r>
          </a:p>
        </p:txBody>
      </p:sp>
      <p:sp>
        <p:nvSpPr>
          <p:cNvPr id="15" name="Text Placeholder 21">
            <a:extLst>
              <a:ext uri="{FF2B5EF4-FFF2-40B4-BE49-F238E27FC236}">
                <a16:creationId xmlns:a16="http://schemas.microsoft.com/office/drawing/2014/main" id="{EEE3A186-5FC0-5ABA-9470-EED83BD79F2A}"/>
              </a:ext>
            </a:extLst>
          </p:cNvPr>
          <p:cNvSpPr>
            <a:spLocks noGrp="1"/>
          </p:cNvSpPr>
          <p:nvPr>
            <p:ph type="body" sz="quarter" idx="11"/>
          </p:nvPr>
        </p:nvSpPr>
        <p:spPr>
          <a:xfrm>
            <a:off x="462683" y="6065567"/>
            <a:ext cx="11266635" cy="313932"/>
          </a:xfrm>
          <a:prstGeom prst="rect">
            <a:avLst/>
          </a:prstGeom>
        </p:spPr>
        <p:txBody>
          <a:bodyPr anchor="ctr" anchorCtr="0">
            <a:spAutoFit/>
          </a:bodyPr>
          <a:lstStyle>
            <a:lvl1pPr marL="0" indent="0" algn="ctr">
              <a:buNone/>
              <a:defRPr sz="160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3790162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488" userDrawn="1">
          <p15:clr>
            <a:srgbClr val="FBAE40"/>
          </p15:clr>
        </p15:guide>
        <p15:guide id="4" pos="192" userDrawn="1">
          <p15:clr>
            <a:srgbClr val="FBAE40"/>
          </p15:clr>
        </p15:guide>
        <p15:guide id="5" orient="horz" pos="144" userDrawn="1">
          <p15:clr>
            <a:srgbClr val="FBAE40"/>
          </p15:clr>
        </p15:guide>
        <p15:guide id="6" orient="horz" pos="417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_SD Dark Blue Header">
    <p:spTree>
      <p:nvGrpSpPr>
        <p:cNvPr id="1" name=""/>
        <p:cNvGrpSpPr/>
        <p:nvPr/>
      </p:nvGrpSpPr>
      <p:grpSpPr>
        <a:xfrm>
          <a:off x="0" y="0"/>
          <a:ext cx="0" cy="0"/>
          <a:chOff x="0" y="0"/>
          <a:chExt cx="0" cy="0"/>
        </a:xfrm>
      </p:grpSpPr>
      <p:sp>
        <p:nvSpPr>
          <p:cNvPr id="8" name="Rectangle 7"/>
          <p:cNvSpPr/>
          <p:nvPr/>
        </p:nvSpPr>
        <p:spPr>
          <a:xfrm>
            <a:off x="0" y="0"/>
            <a:ext cx="12192000" cy="1097280"/>
          </a:xfrm>
          <a:prstGeom prst="rect">
            <a:avLst/>
          </a:prstGeom>
          <a:solidFill>
            <a:schemeClr val="tx2"/>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9"/>
          <p:cNvSpPr>
            <a:spLocks noGrp="1"/>
          </p:cNvSpPr>
          <p:nvPr>
            <p:ph type="body" sz="quarter" idx="13"/>
          </p:nvPr>
        </p:nvSpPr>
        <p:spPr>
          <a:xfrm>
            <a:off x="300908" y="160020"/>
            <a:ext cx="11687961" cy="777240"/>
          </a:xfrm>
          <a:prstGeom prst="rect">
            <a:avLst/>
          </a:prstGeom>
        </p:spPr>
        <p:txBody>
          <a:bodyPr lIns="0" tIns="0" rIns="0" bIns="0" anchor="ctr" anchorCtr="0">
            <a:normAutofit/>
          </a:bodyPr>
          <a:lstStyle>
            <a:lvl1pPr marL="0" indent="0">
              <a:buFontTx/>
              <a:buNone/>
              <a:defRPr sz="3200" b="1">
                <a:solidFill>
                  <a:schemeClr val="bg1"/>
                </a:solidFill>
                <a:latin typeface="+mj-lt"/>
                <a:cs typeface="Arial" panose="020B0604020202020204" pitchFamily="34" charset="0"/>
              </a:defRPr>
            </a:lvl1pPr>
          </a:lstStyle>
          <a:p>
            <a:pPr lvl="0"/>
            <a:r>
              <a:rPr lang="en-US"/>
              <a:t>Click to edit Master text styles</a:t>
            </a:r>
          </a:p>
        </p:txBody>
      </p:sp>
      <p:sp>
        <p:nvSpPr>
          <p:cNvPr id="4" name="Text Placeholder 3"/>
          <p:cNvSpPr>
            <a:spLocks noGrp="1"/>
          </p:cNvSpPr>
          <p:nvPr>
            <p:ph type="body" sz="quarter" idx="15"/>
          </p:nvPr>
        </p:nvSpPr>
        <p:spPr>
          <a:xfrm>
            <a:off x="3442793" y="6553707"/>
            <a:ext cx="7732820" cy="154907"/>
          </a:xfrm>
          <a:prstGeom prst="rect">
            <a:avLst/>
          </a:prstGeom>
        </p:spPr>
        <p:txBody>
          <a:bodyPr lIns="0" tIns="0" rIns="0" bIns="0" anchor="b" anchorCtr="0">
            <a:normAutofit/>
          </a:bodyPr>
          <a:lstStyle>
            <a:lvl1pPr marL="0" indent="0">
              <a:buFontTx/>
              <a:buNone/>
              <a:defRPr sz="800">
                <a:solidFill>
                  <a:srgbClr val="494949"/>
                </a:solidFill>
                <a:latin typeface="+mj-lt"/>
              </a:defRPr>
            </a:lvl1pPr>
          </a:lstStyle>
          <a:p>
            <a:pPr lvl="0"/>
            <a:r>
              <a:rPr lang="en-US"/>
              <a:t>Click to edit Master text styles</a:t>
            </a:r>
          </a:p>
        </p:txBody>
      </p:sp>
      <p:sp>
        <p:nvSpPr>
          <p:cNvPr id="11" name="Slide Number Placeholder 5"/>
          <p:cNvSpPr txBox="1">
            <a:spLocks/>
          </p:cNvSpPr>
          <p:nvPr userDrawn="1"/>
        </p:nvSpPr>
        <p:spPr>
          <a:xfrm>
            <a:off x="11529565" y="648820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rgbClr val="494949"/>
                </a:solidFill>
              </a:rPr>
              <a:pPr/>
              <a:t>‹#›</a:t>
            </a:fld>
            <a:endParaRPr lang="en-US" sz="900">
              <a:solidFill>
                <a:srgbClr val="494949"/>
              </a:solidFill>
            </a:endParaRPr>
          </a:p>
        </p:txBody>
      </p:sp>
      <p:sp>
        <p:nvSpPr>
          <p:cNvPr id="6" name="Text Placeholder 3">
            <a:extLst>
              <a:ext uri="{FF2B5EF4-FFF2-40B4-BE49-F238E27FC236}">
                <a16:creationId xmlns:a16="http://schemas.microsoft.com/office/drawing/2014/main" id="{3DBA7FEE-839D-D75C-58F2-DD90B2D1B81C}"/>
              </a:ext>
            </a:extLst>
          </p:cNvPr>
          <p:cNvSpPr>
            <a:spLocks noGrp="1"/>
          </p:cNvSpPr>
          <p:nvPr>
            <p:ph type="body" sz="quarter" idx="16"/>
          </p:nvPr>
        </p:nvSpPr>
        <p:spPr>
          <a:xfrm>
            <a:off x="286730" y="1183590"/>
            <a:ext cx="11702071" cy="4910034"/>
          </a:xfrm>
          <a:prstGeom prst="rect">
            <a:avLst/>
          </a:prstGeom>
        </p:spPr>
        <p:txBody>
          <a:bodyPr>
            <a:normAutofit/>
          </a:bodyPr>
          <a:lstStyle>
            <a:lvl1pPr marL="228600" indent="-228600">
              <a:lnSpc>
                <a:spcPct val="100000"/>
              </a:lnSpc>
              <a:spcBef>
                <a:spcPts val="600"/>
              </a:spcBef>
              <a:spcAft>
                <a:spcPts val="600"/>
              </a:spcAft>
              <a:buClr>
                <a:srgbClr val="494949"/>
              </a:buClr>
              <a:buFont typeface="Wingdings" panose="05000000000000000000" pitchFamily="2" charset="2"/>
              <a:buChar char="§"/>
              <a:defRPr sz="1600">
                <a:solidFill>
                  <a:schemeClr val="bg2">
                    <a:lumMod val="25000"/>
                  </a:schemeClr>
                </a:solidFill>
              </a:defRPr>
            </a:lvl1pPr>
            <a:lvl2pPr marL="6858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2pPr>
            <a:lvl3pPr marL="1143000" indent="-228600">
              <a:lnSpc>
                <a:spcPct val="100000"/>
              </a:lnSpc>
              <a:spcBef>
                <a:spcPts val="600"/>
              </a:spcBef>
              <a:spcAft>
                <a:spcPts val="600"/>
              </a:spcAft>
              <a:buClr>
                <a:srgbClr val="494949"/>
              </a:buClr>
              <a:buFont typeface="Arial" panose="020B0604020202020204" pitchFamily="34" charset="0"/>
              <a:buChar char="&gt;"/>
              <a:defRPr sz="1600">
                <a:solidFill>
                  <a:schemeClr val="bg2">
                    <a:lumMod val="25000"/>
                  </a:schemeClr>
                </a:solidFill>
              </a:defRPr>
            </a:lvl3pPr>
            <a:lvl4pPr marL="1600200" indent="-228600">
              <a:lnSpc>
                <a:spcPct val="100000"/>
              </a:lnSpc>
              <a:spcBef>
                <a:spcPts val="600"/>
              </a:spcBef>
              <a:spcAft>
                <a:spcPts val="600"/>
              </a:spcAft>
              <a:buClr>
                <a:srgbClr val="494949"/>
              </a:buClr>
              <a:buFont typeface="Wingdings" panose="05000000000000000000" pitchFamily="2" charset="2"/>
              <a:buChar char="§"/>
              <a:defRPr sz="1600">
                <a:solidFill>
                  <a:schemeClr val="bg2">
                    <a:lumMod val="25000"/>
                  </a:schemeClr>
                </a:solidFill>
              </a:defRPr>
            </a:lvl4pPr>
            <a:lvl5pPr marL="20574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a:extLst>
              <a:ext uri="{FF2B5EF4-FFF2-40B4-BE49-F238E27FC236}">
                <a16:creationId xmlns:a16="http://schemas.microsoft.com/office/drawing/2014/main" id="{D97DDFAF-C28B-36AB-F893-DA31002A6716}"/>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01076" y="6343335"/>
            <a:ext cx="1592931" cy="382107"/>
          </a:xfrm>
          <a:prstGeom prst="rect">
            <a:avLst/>
          </a:prstGeom>
        </p:spPr>
      </p:pic>
      <p:pic>
        <p:nvPicPr>
          <p:cNvPr id="2" name="Picture 1">
            <a:extLst>
              <a:ext uri="{FF2B5EF4-FFF2-40B4-BE49-F238E27FC236}">
                <a16:creationId xmlns:a16="http://schemas.microsoft.com/office/drawing/2014/main" id="{FC7E0975-C15E-60B5-186E-44A40A2990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p:blipFill>
        <p:spPr>
          <a:xfrm>
            <a:off x="1864792" y="6326909"/>
            <a:ext cx="1407059" cy="440264"/>
          </a:xfrm>
          <a:prstGeom prst="rect">
            <a:avLst/>
          </a:prstGeom>
        </p:spPr>
      </p:pic>
    </p:spTree>
    <p:extLst>
      <p:ext uri="{BB962C8B-B14F-4D97-AF65-F5344CB8AC3E}">
        <p14:creationId xmlns:p14="http://schemas.microsoft.com/office/powerpoint/2010/main" val="2329846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0" userDrawn="1">
          <p15:clr>
            <a:srgbClr val="FBAE40"/>
          </p15:clr>
        </p15:guide>
        <p15:guide id="3" pos="7552" userDrawn="1">
          <p15:clr>
            <a:srgbClr val="FBAE40"/>
          </p15:clr>
        </p15:guide>
        <p15:guide id="4" pos="128" userDrawn="1">
          <p15:clr>
            <a:srgbClr val="FBAE40"/>
          </p15:clr>
        </p15:guide>
        <p15:guide id="5" orient="horz" pos="144" userDrawn="1">
          <p15:clr>
            <a:srgbClr val="FBAE40"/>
          </p15:clr>
        </p15:guide>
        <p15:guide id="6" orient="horz" pos="422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SD Medium Blue Header">
    <p:spTree>
      <p:nvGrpSpPr>
        <p:cNvPr id="1" name=""/>
        <p:cNvGrpSpPr/>
        <p:nvPr/>
      </p:nvGrpSpPr>
      <p:grpSpPr>
        <a:xfrm>
          <a:off x="0" y="0"/>
          <a:ext cx="0" cy="0"/>
          <a:chOff x="0" y="0"/>
          <a:chExt cx="0" cy="0"/>
        </a:xfrm>
      </p:grpSpPr>
      <p:sp>
        <p:nvSpPr>
          <p:cNvPr id="8" name="Rectangle 7"/>
          <p:cNvSpPr/>
          <p:nvPr/>
        </p:nvSpPr>
        <p:spPr>
          <a:xfrm>
            <a:off x="0" y="0"/>
            <a:ext cx="12192000" cy="1097280"/>
          </a:xfrm>
          <a:prstGeom prst="rect">
            <a:avLst/>
          </a:prstGeom>
          <a:solidFill>
            <a:srgbClr val="0A314D"/>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a:p>
        </p:txBody>
      </p:sp>
      <p:sp>
        <p:nvSpPr>
          <p:cNvPr id="11" name="Slide Number Placeholder 5"/>
          <p:cNvSpPr txBox="1">
            <a:spLocks/>
          </p:cNvSpPr>
          <p:nvPr userDrawn="1"/>
        </p:nvSpPr>
        <p:spPr>
          <a:xfrm>
            <a:off x="11529565" y="648820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rgbClr val="494949"/>
                </a:solidFill>
              </a:rPr>
              <a:pPr/>
              <a:t>‹#›</a:t>
            </a:fld>
            <a:endParaRPr lang="en-US" sz="900">
              <a:solidFill>
                <a:srgbClr val="494949"/>
              </a:solidFill>
            </a:endParaRPr>
          </a:p>
        </p:txBody>
      </p:sp>
      <p:sp>
        <p:nvSpPr>
          <p:cNvPr id="2" name="Text Placeholder 3">
            <a:extLst>
              <a:ext uri="{FF2B5EF4-FFF2-40B4-BE49-F238E27FC236}">
                <a16:creationId xmlns:a16="http://schemas.microsoft.com/office/drawing/2014/main" id="{FA5C3E4E-8DDA-0044-5F77-2C8EDF4AD256}"/>
              </a:ext>
            </a:extLst>
          </p:cNvPr>
          <p:cNvSpPr>
            <a:spLocks noGrp="1"/>
          </p:cNvSpPr>
          <p:nvPr>
            <p:ph type="body" sz="quarter" idx="16"/>
          </p:nvPr>
        </p:nvSpPr>
        <p:spPr>
          <a:xfrm>
            <a:off x="286730" y="1183590"/>
            <a:ext cx="11702071" cy="4910034"/>
          </a:xfrm>
          <a:prstGeom prst="rect">
            <a:avLst/>
          </a:prstGeom>
        </p:spPr>
        <p:txBody>
          <a:bodyPr>
            <a:normAutofit/>
          </a:bodyPr>
          <a:lstStyle>
            <a:lvl1pPr marL="228600" indent="-228600">
              <a:lnSpc>
                <a:spcPct val="100000"/>
              </a:lnSpc>
              <a:spcBef>
                <a:spcPts val="600"/>
              </a:spcBef>
              <a:spcAft>
                <a:spcPts val="600"/>
              </a:spcAft>
              <a:buClr>
                <a:srgbClr val="494949"/>
              </a:buClr>
              <a:buFont typeface="Wingdings" panose="05000000000000000000" pitchFamily="2" charset="2"/>
              <a:buChar char="§"/>
              <a:defRPr sz="1600">
                <a:solidFill>
                  <a:schemeClr val="bg2">
                    <a:lumMod val="25000"/>
                  </a:schemeClr>
                </a:solidFill>
              </a:defRPr>
            </a:lvl1pPr>
            <a:lvl2pPr marL="6858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2pPr>
            <a:lvl3pPr marL="1143000" indent="-228600">
              <a:lnSpc>
                <a:spcPct val="100000"/>
              </a:lnSpc>
              <a:spcBef>
                <a:spcPts val="600"/>
              </a:spcBef>
              <a:spcAft>
                <a:spcPts val="600"/>
              </a:spcAft>
              <a:buClr>
                <a:srgbClr val="494949"/>
              </a:buClr>
              <a:buFont typeface="Arial" panose="020B0604020202020204" pitchFamily="34" charset="0"/>
              <a:buChar char="&gt;"/>
              <a:defRPr sz="1600">
                <a:solidFill>
                  <a:schemeClr val="bg2">
                    <a:lumMod val="25000"/>
                  </a:schemeClr>
                </a:solidFill>
              </a:defRPr>
            </a:lvl3pPr>
            <a:lvl4pPr marL="1600200" indent="-228600">
              <a:lnSpc>
                <a:spcPct val="100000"/>
              </a:lnSpc>
              <a:spcBef>
                <a:spcPts val="600"/>
              </a:spcBef>
              <a:spcAft>
                <a:spcPts val="600"/>
              </a:spcAft>
              <a:buClr>
                <a:srgbClr val="494949"/>
              </a:buClr>
              <a:buFont typeface="Wingdings" panose="05000000000000000000" pitchFamily="2" charset="2"/>
              <a:buChar char="§"/>
              <a:defRPr sz="1600">
                <a:solidFill>
                  <a:schemeClr val="bg2">
                    <a:lumMod val="25000"/>
                  </a:schemeClr>
                </a:solidFill>
              </a:defRPr>
            </a:lvl4pPr>
            <a:lvl5pPr marL="20574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9">
            <a:extLst>
              <a:ext uri="{FF2B5EF4-FFF2-40B4-BE49-F238E27FC236}">
                <a16:creationId xmlns:a16="http://schemas.microsoft.com/office/drawing/2014/main" id="{6BC6115C-842A-3879-11EF-1891A3694B4F}"/>
              </a:ext>
            </a:extLst>
          </p:cNvPr>
          <p:cNvSpPr>
            <a:spLocks noGrp="1"/>
          </p:cNvSpPr>
          <p:nvPr>
            <p:ph type="body" sz="quarter" idx="13"/>
          </p:nvPr>
        </p:nvSpPr>
        <p:spPr>
          <a:xfrm>
            <a:off x="300908" y="160020"/>
            <a:ext cx="11687961" cy="777240"/>
          </a:xfrm>
          <a:prstGeom prst="rect">
            <a:avLst/>
          </a:prstGeom>
        </p:spPr>
        <p:txBody>
          <a:bodyPr lIns="0" tIns="0" rIns="0" bIns="0" anchor="ctr" anchorCtr="0">
            <a:normAutofit/>
          </a:bodyPr>
          <a:lstStyle>
            <a:lvl1pPr marL="0" indent="0">
              <a:buFontTx/>
              <a:buNone/>
              <a:defRPr sz="3200" b="1">
                <a:solidFill>
                  <a:schemeClr val="bg1"/>
                </a:solidFill>
                <a:latin typeface="+mj-lt"/>
                <a:cs typeface="Arial" panose="020B0604020202020204" pitchFamily="34" charset="0"/>
              </a:defRPr>
            </a:lvl1pPr>
          </a:lstStyle>
          <a:p>
            <a:pPr lvl="0"/>
            <a:r>
              <a:rPr lang="en-US"/>
              <a:t>Click to edit Master text styles</a:t>
            </a:r>
          </a:p>
        </p:txBody>
      </p:sp>
      <p:pic>
        <p:nvPicPr>
          <p:cNvPr id="4" name="Picture 3">
            <a:extLst>
              <a:ext uri="{FF2B5EF4-FFF2-40B4-BE49-F238E27FC236}">
                <a16:creationId xmlns:a16="http://schemas.microsoft.com/office/drawing/2014/main" id="{B0633384-5400-0F3B-9E3F-8D91E2DB6C32}"/>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01076" y="6343335"/>
            <a:ext cx="1592931" cy="382107"/>
          </a:xfrm>
          <a:prstGeom prst="rect">
            <a:avLst/>
          </a:prstGeom>
        </p:spPr>
      </p:pic>
      <p:pic>
        <p:nvPicPr>
          <p:cNvPr id="7" name="Picture 6">
            <a:extLst>
              <a:ext uri="{FF2B5EF4-FFF2-40B4-BE49-F238E27FC236}">
                <a16:creationId xmlns:a16="http://schemas.microsoft.com/office/drawing/2014/main" id="{6E8F1BBD-DB27-DA6F-C607-EA13B19F79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p:blipFill>
        <p:spPr>
          <a:xfrm>
            <a:off x="1864792" y="6326909"/>
            <a:ext cx="1407059" cy="440264"/>
          </a:xfrm>
          <a:prstGeom prst="rect">
            <a:avLst/>
          </a:prstGeom>
        </p:spPr>
      </p:pic>
      <p:sp>
        <p:nvSpPr>
          <p:cNvPr id="9" name="Text Placeholder 3">
            <a:extLst>
              <a:ext uri="{FF2B5EF4-FFF2-40B4-BE49-F238E27FC236}">
                <a16:creationId xmlns:a16="http://schemas.microsoft.com/office/drawing/2014/main" id="{6789EF11-AE82-3DCF-8821-045A035DDBE9}"/>
              </a:ext>
            </a:extLst>
          </p:cNvPr>
          <p:cNvSpPr>
            <a:spLocks noGrp="1"/>
          </p:cNvSpPr>
          <p:nvPr>
            <p:ph type="body" sz="quarter" idx="15"/>
          </p:nvPr>
        </p:nvSpPr>
        <p:spPr>
          <a:xfrm>
            <a:off x="3442793" y="6553707"/>
            <a:ext cx="7732820" cy="154907"/>
          </a:xfrm>
          <a:prstGeom prst="rect">
            <a:avLst/>
          </a:prstGeom>
        </p:spPr>
        <p:txBody>
          <a:bodyPr lIns="0" tIns="0" rIns="0" bIns="0" anchor="b" anchorCtr="0">
            <a:normAutofit/>
          </a:bodyPr>
          <a:lstStyle>
            <a:lvl1pPr marL="0" indent="0">
              <a:buFontTx/>
              <a:buNone/>
              <a:defRPr sz="800">
                <a:solidFill>
                  <a:srgbClr val="494949"/>
                </a:solidFill>
                <a:latin typeface="+mj-lt"/>
              </a:defRPr>
            </a:lvl1pPr>
          </a:lstStyle>
          <a:p>
            <a:pPr lvl="0"/>
            <a:r>
              <a:rPr lang="en-US"/>
              <a:t>Click to edit Master text styles</a:t>
            </a:r>
          </a:p>
        </p:txBody>
      </p:sp>
    </p:spTree>
    <p:extLst>
      <p:ext uri="{BB962C8B-B14F-4D97-AF65-F5344CB8AC3E}">
        <p14:creationId xmlns:p14="http://schemas.microsoft.com/office/powerpoint/2010/main" val="209307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0" userDrawn="1">
          <p15:clr>
            <a:srgbClr val="FBAE40"/>
          </p15:clr>
        </p15:guide>
        <p15:guide id="3" pos="7552" userDrawn="1">
          <p15:clr>
            <a:srgbClr val="FBAE40"/>
          </p15:clr>
        </p15:guide>
        <p15:guide id="4" pos="128" userDrawn="1">
          <p15:clr>
            <a:srgbClr val="FBAE40"/>
          </p15:clr>
        </p15:guide>
        <p15:guide id="5" orient="horz" pos="144" userDrawn="1">
          <p15:clr>
            <a:srgbClr val="FBAE40"/>
          </p15:clr>
        </p15:guide>
        <p15:guide id="6" orient="horz" pos="422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_PEPFAR Logo Blue Header">
    <p:spTree>
      <p:nvGrpSpPr>
        <p:cNvPr id="1" name=""/>
        <p:cNvGrpSpPr/>
        <p:nvPr/>
      </p:nvGrpSpPr>
      <p:grpSpPr>
        <a:xfrm>
          <a:off x="0" y="0"/>
          <a:ext cx="0" cy="0"/>
          <a:chOff x="0" y="0"/>
          <a:chExt cx="0" cy="0"/>
        </a:xfrm>
      </p:grpSpPr>
      <p:sp>
        <p:nvSpPr>
          <p:cNvPr id="8" name="Rectangle 7"/>
          <p:cNvSpPr/>
          <p:nvPr/>
        </p:nvSpPr>
        <p:spPr>
          <a:xfrm>
            <a:off x="0" y="0"/>
            <a:ext cx="12192000" cy="1097280"/>
          </a:xfrm>
          <a:prstGeom prst="rect">
            <a:avLst/>
          </a:prstGeom>
          <a:solidFill>
            <a:srgbClr val="002157"/>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a:p>
        </p:txBody>
      </p:sp>
      <p:sp>
        <p:nvSpPr>
          <p:cNvPr id="11" name="Slide Number Placeholder 5"/>
          <p:cNvSpPr txBox="1">
            <a:spLocks/>
          </p:cNvSpPr>
          <p:nvPr userDrawn="1"/>
        </p:nvSpPr>
        <p:spPr>
          <a:xfrm>
            <a:off x="11529565" y="648820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rgbClr val="494949"/>
                </a:solidFill>
              </a:rPr>
              <a:pPr/>
              <a:t>‹#›</a:t>
            </a:fld>
            <a:endParaRPr lang="en-US" sz="900">
              <a:solidFill>
                <a:srgbClr val="494949"/>
              </a:solidFill>
            </a:endParaRPr>
          </a:p>
        </p:txBody>
      </p:sp>
      <p:sp>
        <p:nvSpPr>
          <p:cNvPr id="2" name="Text Placeholder 3">
            <a:extLst>
              <a:ext uri="{FF2B5EF4-FFF2-40B4-BE49-F238E27FC236}">
                <a16:creationId xmlns:a16="http://schemas.microsoft.com/office/drawing/2014/main" id="{FA5C3E4E-8DDA-0044-5F77-2C8EDF4AD256}"/>
              </a:ext>
            </a:extLst>
          </p:cNvPr>
          <p:cNvSpPr>
            <a:spLocks noGrp="1"/>
          </p:cNvSpPr>
          <p:nvPr>
            <p:ph type="body" sz="quarter" idx="16"/>
          </p:nvPr>
        </p:nvSpPr>
        <p:spPr>
          <a:xfrm>
            <a:off x="286730" y="1183590"/>
            <a:ext cx="11702071" cy="4910034"/>
          </a:xfrm>
          <a:prstGeom prst="rect">
            <a:avLst/>
          </a:prstGeom>
        </p:spPr>
        <p:txBody>
          <a:bodyPr>
            <a:normAutofit/>
          </a:bodyPr>
          <a:lstStyle>
            <a:lvl1pPr marL="228600" indent="-228600">
              <a:lnSpc>
                <a:spcPct val="100000"/>
              </a:lnSpc>
              <a:spcBef>
                <a:spcPts val="600"/>
              </a:spcBef>
              <a:spcAft>
                <a:spcPts val="600"/>
              </a:spcAft>
              <a:buClr>
                <a:srgbClr val="494949"/>
              </a:buClr>
              <a:buFont typeface="Wingdings" panose="05000000000000000000" pitchFamily="2" charset="2"/>
              <a:buChar char="§"/>
              <a:defRPr sz="1600">
                <a:solidFill>
                  <a:schemeClr val="bg2">
                    <a:lumMod val="25000"/>
                  </a:schemeClr>
                </a:solidFill>
              </a:defRPr>
            </a:lvl1pPr>
            <a:lvl2pPr marL="6858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2pPr>
            <a:lvl3pPr marL="1143000" indent="-228600">
              <a:lnSpc>
                <a:spcPct val="100000"/>
              </a:lnSpc>
              <a:spcBef>
                <a:spcPts val="600"/>
              </a:spcBef>
              <a:spcAft>
                <a:spcPts val="600"/>
              </a:spcAft>
              <a:buClr>
                <a:srgbClr val="494949"/>
              </a:buClr>
              <a:buFont typeface="Arial" panose="020B0604020202020204" pitchFamily="34" charset="0"/>
              <a:buChar char="&gt;"/>
              <a:defRPr sz="1600">
                <a:solidFill>
                  <a:schemeClr val="bg2">
                    <a:lumMod val="25000"/>
                  </a:schemeClr>
                </a:solidFill>
              </a:defRPr>
            </a:lvl3pPr>
            <a:lvl4pPr marL="1600200" indent="-228600">
              <a:lnSpc>
                <a:spcPct val="100000"/>
              </a:lnSpc>
              <a:spcBef>
                <a:spcPts val="600"/>
              </a:spcBef>
              <a:spcAft>
                <a:spcPts val="600"/>
              </a:spcAft>
              <a:buClr>
                <a:srgbClr val="494949"/>
              </a:buClr>
              <a:buFont typeface="Wingdings" panose="05000000000000000000" pitchFamily="2" charset="2"/>
              <a:buChar char="§"/>
              <a:defRPr sz="1600">
                <a:solidFill>
                  <a:schemeClr val="bg2">
                    <a:lumMod val="25000"/>
                  </a:schemeClr>
                </a:solidFill>
              </a:defRPr>
            </a:lvl4pPr>
            <a:lvl5pPr marL="20574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9">
            <a:extLst>
              <a:ext uri="{FF2B5EF4-FFF2-40B4-BE49-F238E27FC236}">
                <a16:creationId xmlns:a16="http://schemas.microsoft.com/office/drawing/2014/main" id="{6BC6115C-842A-3879-11EF-1891A3694B4F}"/>
              </a:ext>
            </a:extLst>
          </p:cNvPr>
          <p:cNvSpPr>
            <a:spLocks noGrp="1"/>
          </p:cNvSpPr>
          <p:nvPr>
            <p:ph type="body" sz="quarter" idx="13"/>
          </p:nvPr>
        </p:nvSpPr>
        <p:spPr>
          <a:xfrm>
            <a:off x="300908" y="160020"/>
            <a:ext cx="11687961" cy="777240"/>
          </a:xfrm>
          <a:prstGeom prst="rect">
            <a:avLst/>
          </a:prstGeom>
        </p:spPr>
        <p:txBody>
          <a:bodyPr lIns="0" tIns="0" rIns="0" bIns="0" anchor="ctr" anchorCtr="0">
            <a:normAutofit/>
          </a:bodyPr>
          <a:lstStyle>
            <a:lvl1pPr marL="0" indent="0">
              <a:buFontTx/>
              <a:buNone/>
              <a:defRPr sz="3200" b="1">
                <a:solidFill>
                  <a:schemeClr val="bg1"/>
                </a:solidFill>
                <a:latin typeface="+mj-lt"/>
                <a:cs typeface="Arial" panose="020B0604020202020204" pitchFamily="34" charset="0"/>
              </a:defRPr>
            </a:lvl1pPr>
          </a:lstStyle>
          <a:p>
            <a:pPr lvl="0"/>
            <a:r>
              <a:rPr lang="en-US"/>
              <a:t>Click to edit Master text styles</a:t>
            </a:r>
          </a:p>
        </p:txBody>
      </p:sp>
      <p:pic>
        <p:nvPicPr>
          <p:cNvPr id="4" name="Picture 3">
            <a:extLst>
              <a:ext uri="{FF2B5EF4-FFF2-40B4-BE49-F238E27FC236}">
                <a16:creationId xmlns:a16="http://schemas.microsoft.com/office/drawing/2014/main" id="{B0633384-5400-0F3B-9E3F-8D91E2DB6C32}"/>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01076" y="6343335"/>
            <a:ext cx="1592931" cy="382107"/>
          </a:xfrm>
          <a:prstGeom prst="rect">
            <a:avLst/>
          </a:prstGeom>
        </p:spPr>
      </p:pic>
      <p:pic>
        <p:nvPicPr>
          <p:cNvPr id="7" name="Picture 6">
            <a:extLst>
              <a:ext uri="{FF2B5EF4-FFF2-40B4-BE49-F238E27FC236}">
                <a16:creationId xmlns:a16="http://schemas.microsoft.com/office/drawing/2014/main" id="{6E8F1BBD-DB27-DA6F-C607-EA13B19F79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p:blipFill>
        <p:spPr>
          <a:xfrm>
            <a:off x="1864792" y="6326909"/>
            <a:ext cx="1407059" cy="440264"/>
          </a:xfrm>
          <a:prstGeom prst="rect">
            <a:avLst/>
          </a:prstGeom>
        </p:spPr>
      </p:pic>
      <p:sp>
        <p:nvSpPr>
          <p:cNvPr id="9" name="Text Placeholder 3">
            <a:extLst>
              <a:ext uri="{FF2B5EF4-FFF2-40B4-BE49-F238E27FC236}">
                <a16:creationId xmlns:a16="http://schemas.microsoft.com/office/drawing/2014/main" id="{6789EF11-AE82-3DCF-8821-045A035DDBE9}"/>
              </a:ext>
            </a:extLst>
          </p:cNvPr>
          <p:cNvSpPr>
            <a:spLocks noGrp="1"/>
          </p:cNvSpPr>
          <p:nvPr>
            <p:ph type="body" sz="quarter" idx="15"/>
          </p:nvPr>
        </p:nvSpPr>
        <p:spPr>
          <a:xfrm>
            <a:off x="3442793" y="6553707"/>
            <a:ext cx="7732820" cy="154907"/>
          </a:xfrm>
          <a:prstGeom prst="rect">
            <a:avLst/>
          </a:prstGeom>
        </p:spPr>
        <p:txBody>
          <a:bodyPr lIns="0" tIns="0" rIns="0" bIns="0" anchor="b" anchorCtr="0">
            <a:normAutofit/>
          </a:bodyPr>
          <a:lstStyle>
            <a:lvl1pPr marL="0" indent="0">
              <a:buFontTx/>
              <a:buNone/>
              <a:defRPr sz="800">
                <a:solidFill>
                  <a:srgbClr val="494949"/>
                </a:solidFill>
                <a:latin typeface="+mj-lt"/>
              </a:defRPr>
            </a:lvl1pPr>
          </a:lstStyle>
          <a:p>
            <a:pPr lvl="0"/>
            <a:r>
              <a:rPr lang="en-US"/>
              <a:t>Click to edit Master text styles</a:t>
            </a:r>
          </a:p>
        </p:txBody>
      </p:sp>
    </p:spTree>
    <p:extLst>
      <p:ext uri="{BB962C8B-B14F-4D97-AF65-F5344CB8AC3E}">
        <p14:creationId xmlns:p14="http://schemas.microsoft.com/office/powerpoint/2010/main" val="358659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0" userDrawn="1">
          <p15:clr>
            <a:srgbClr val="FBAE40"/>
          </p15:clr>
        </p15:guide>
        <p15:guide id="3" pos="7552" userDrawn="1">
          <p15:clr>
            <a:srgbClr val="FBAE40"/>
          </p15:clr>
        </p15:guide>
        <p15:guide id="4" pos="128" userDrawn="1">
          <p15:clr>
            <a:srgbClr val="FBAE40"/>
          </p15:clr>
        </p15:guide>
        <p15:guide id="5" orient="horz" pos="144" userDrawn="1">
          <p15:clr>
            <a:srgbClr val="FBAE40"/>
          </p15:clr>
        </p15:guide>
        <p15:guide id="6" orient="horz" pos="422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PEPFAR Red Header">
    <p:spTree>
      <p:nvGrpSpPr>
        <p:cNvPr id="1" name=""/>
        <p:cNvGrpSpPr/>
        <p:nvPr/>
      </p:nvGrpSpPr>
      <p:grpSpPr>
        <a:xfrm>
          <a:off x="0" y="0"/>
          <a:ext cx="0" cy="0"/>
          <a:chOff x="0" y="0"/>
          <a:chExt cx="0" cy="0"/>
        </a:xfrm>
      </p:grpSpPr>
      <p:sp>
        <p:nvSpPr>
          <p:cNvPr id="8" name="Rectangle 7"/>
          <p:cNvSpPr/>
          <p:nvPr/>
        </p:nvSpPr>
        <p:spPr>
          <a:xfrm>
            <a:off x="0" y="0"/>
            <a:ext cx="12192000" cy="1097280"/>
          </a:xfrm>
          <a:prstGeom prst="rect">
            <a:avLst/>
          </a:prstGeom>
          <a:solidFill>
            <a:schemeClr val="accent3"/>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9"/>
          <p:cNvSpPr>
            <a:spLocks noGrp="1"/>
          </p:cNvSpPr>
          <p:nvPr>
            <p:ph type="body" sz="quarter" idx="13"/>
          </p:nvPr>
        </p:nvSpPr>
        <p:spPr>
          <a:xfrm>
            <a:off x="300908" y="160020"/>
            <a:ext cx="11687961" cy="777240"/>
          </a:xfrm>
          <a:prstGeom prst="rect">
            <a:avLst/>
          </a:prstGeom>
        </p:spPr>
        <p:txBody>
          <a:bodyPr lIns="0" tIns="0" rIns="0" bIns="0" anchor="ctr" anchorCtr="0">
            <a:normAutofit/>
          </a:bodyPr>
          <a:lstStyle>
            <a:lvl1pPr marL="0" indent="0">
              <a:buFontTx/>
              <a:buNone/>
              <a:defRPr sz="3200" b="1">
                <a:solidFill>
                  <a:schemeClr val="bg1"/>
                </a:solidFill>
                <a:latin typeface="+mj-lt"/>
                <a:cs typeface="Arial" panose="020B0604020202020204" pitchFamily="34" charset="0"/>
              </a:defRPr>
            </a:lvl1pPr>
          </a:lstStyle>
          <a:p>
            <a:pPr lvl="0"/>
            <a:r>
              <a:rPr lang="en-US"/>
              <a:t>Click to edit Master text styles</a:t>
            </a:r>
          </a:p>
        </p:txBody>
      </p:sp>
      <p:sp>
        <p:nvSpPr>
          <p:cNvPr id="11" name="Slide Number Placeholder 5"/>
          <p:cNvSpPr txBox="1">
            <a:spLocks/>
          </p:cNvSpPr>
          <p:nvPr userDrawn="1"/>
        </p:nvSpPr>
        <p:spPr>
          <a:xfrm>
            <a:off x="11529565" y="648820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rgbClr val="494949"/>
                </a:solidFill>
              </a:rPr>
              <a:pPr/>
              <a:t>‹#›</a:t>
            </a:fld>
            <a:endParaRPr lang="en-US" sz="900">
              <a:solidFill>
                <a:srgbClr val="494949"/>
              </a:solidFill>
            </a:endParaRPr>
          </a:p>
        </p:txBody>
      </p:sp>
      <p:sp>
        <p:nvSpPr>
          <p:cNvPr id="2" name="Text Placeholder 3">
            <a:extLst>
              <a:ext uri="{FF2B5EF4-FFF2-40B4-BE49-F238E27FC236}">
                <a16:creationId xmlns:a16="http://schemas.microsoft.com/office/drawing/2014/main" id="{16661403-F99C-E601-3BED-433F9BFA8C73}"/>
              </a:ext>
            </a:extLst>
          </p:cNvPr>
          <p:cNvSpPr>
            <a:spLocks noGrp="1"/>
          </p:cNvSpPr>
          <p:nvPr>
            <p:ph type="body" sz="quarter" idx="16"/>
          </p:nvPr>
        </p:nvSpPr>
        <p:spPr>
          <a:xfrm>
            <a:off x="286730" y="1183590"/>
            <a:ext cx="11702071" cy="4672443"/>
          </a:xfrm>
          <a:prstGeom prst="rect">
            <a:avLst/>
          </a:prstGeom>
        </p:spPr>
        <p:txBody>
          <a:bodyPr>
            <a:normAutofit/>
          </a:bodyPr>
          <a:lstStyle>
            <a:lvl1pPr marL="228600" indent="-228600">
              <a:lnSpc>
                <a:spcPct val="100000"/>
              </a:lnSpc>
              <a:spcBef>
                <a:spcPts val="600"/>
              </a:spcBef>
              <a:spcAft>
                <a:spcPts val="600"/>
              </a:spcAft>
              <a:buClr>
                <a:srgbClr val="494949"/>
              </a:buClr>
              <a:buFont typeface="Wingdings" panose="05000000000000000000" pitchFamily="2" charset="2"/>
              <a:buChar char="§"/>
              <a:defRPr sz="1600">
                <a:solidFill>
                  <a:schemeClr val="bg2">
                    <a:lumMod val="25000"/>
                  </a:schemeClr>
                </a:solidFill>
              </a:defRPr>
            </a:lvl1pPr>
            <a:lvl2pPr marL="6858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2pPr>
            <a:lvl3pPr marL="1143000" indent="-228600">
              <a:lnSpc>
                <a:spcPct val="100000"/>
              </a:lnSpc>
              <a:spcBef>
                <a:spcPts val="600"/>
              </a:spcBef>
              <a:spcAft>
                <a:spcPts val="600"/>
              </a:spcAft>
              <a:buClr>
                <a:srgbClr val="494949"/>
              </a:buClr>
              <a:buFont typeface="Arial" panose="020B0604020202020204" pitchFamily="34" charset="0"/>
              <a:buChar char="&gt;"/>
              <a:defRPr sz="1600">
                <a:solidFill>
                  <a:schemeClr val="bg2">
                    <a:lumMod val="25000"/>
                  </a:schemeClr>
                </a:solidFill>
              </a:defRPr>
            </a:lvl3pPr>
            <a:lvl4pPr marL="1600200" indent="-228600">
              <a:lnSpc>
                <a:spcPct val="100000"/>
              </a:lnSpc>
              <a:spcBef>
                <a:spcPts val="600"/>
              </a:spcBef>
              <a:spcAft>
                <a:spcPts val="600"/>
              </a:spcAft>
              <a:buClr>
                <a:srgbClr val="494949"/>
              </a:buClr>
              <a:buFont typeface="Wingdings" panose="05000000000000000000" pitchFamily="2" charset="2"/>
              <a:buChar char="§"/>
              <a:defRPr sz="1600">
                <a:solidFill>
                  <a:schemeClr val="bg2">
                    <a:lumMod val="25000"/>
                  </a:schemeClr>
                </a:solidFill>
              </a:defRPr>
            </a:lvl4pPr>
            <a:lvl5pPr marL="20574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a:extLst>
              <a:ext uri="{FF2B5EF4-FFF2-40B4-BE49-F238E27FC236}">
                <a16:creationId xmlns:a16="http://schemas.microsoft.com/office/drawing/2014/main" id="{28A674A2-944E-0A06-8C1A-992586ACA32F}"/>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01076" y="6343335"/>
            <a:ext cx="1592931" cy="382107"/>
          </a:xfrm>
          <a:prstGeom prst="rect">
            <a:avLst/>
          </a:prstGeom>
        </p:spPr>
      </p:pic>
      <p:pic>
        <p:nvPicPr>
          <p:cNvPr id="4" name="Picture 3">
            <a:extLst>
              <a:ext uri="{FF2B5EF4-FFF2-40B4-BE49-F238E27FC236}">
                <a16:creationId xmlns:a16="http://schemas.microsoft.com/office/drawing/2014/main" id="{9D0D00D1-F1C5-F77A-64AE-4E9603063B8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p:blipFill>
        <p:spPr>
          <a:xfrm>
            <a:off x="1864792" y="6326909"/>
            <a:ext cx="1407059" cy="440264"/>
          </a:xfrm>
          <a:prstGeom prst="rect">
            <a:avLst/>
          </a:prstGeom>
        </p:spPr>
      </p:pic>
      <p:sp>
        <p:nvSpPr>
          <p:cNvPr id="7" name="Text Placeholder 3">
            <a:extLst>
              <a:ext uri="{FF2B5EF4-FFF2-40B4-BE49-F238E27FC236}">
                <a16:creationId xmlns:a16="http://schemas.microsoft.com/office/drawing/2014/main" id="{4CD505DA-5960-B493-F1D4-3AB3CF134D76}"/>
              </a:ext>
            </a:extLst>
          </p:cNvPr>
          <p:cNvSpPr>
            <a:spLocks noGrp="1"/>
          </p:cNvSpPr>
          <p:nvPr>
            <p:ph type="body" sz="quarter" idx="15"/>
          </p:nvPr>
        </p:nvSpPr>
        <p:spPr>
          <a:xfrm>
            <a:off x="3442793" y="6553707"/>
            <a:ext cx="7732820" cy="154907"/>
          </a:xfrm>
          <a:prstGeom prst="rect">
            <a:avLst/>
          </a:prstGeom>
        </p:spPr>
        <p:txBody>
          <a:bodyPr lIns="0" tIns="0" rIns="0" bIns="0" anchor="b" anchorCtr="0">
            <a:normAutofit/>
          </a:bodyPr>
          <a:lstStyle>
            <a:lvl1pPr marL="0" indent="0">
              <a:buFontTx/>
              <a:buNone/>
              <a:defRPr sz="800">
                <a:solidFill>
                  <a:srgbClr val="494949"/>
                </a:solidFill>
                <a:latin typeface="+mj-lt"/>
              </a:defRPr>
            </a:lvl1pPr>
          </a:lstStyle>
          <a:p>
            <a:pPr lvl="0"/>
            <a:r>
              <a:rPr lang="en-US"/>
              <a:t>Click to edit Master text styles</a:t>
            </a:r>
          </a:p>
        </p:txBody>
      </p:sp>
    </p:spTree>
    <p:extLst>
      <p:ext uri="{BB962C8B-B14F-4D97-AF65-F5344CB8AC3E}">
        <p14:creationId xmlns:p14="http://schemas.microsoft.com/office/powerpoint/2010/main" val="274789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0" userDrawn="1">
          <p15:clr>
            <a:srgbClr val="FBAE40"/>
          </p15:clr>
        </p15:guide>
        <p15:guide id="3" pos="7552" userDrawn="1">
          <p15:clr>
            <a:srgbClr val="FBAE40"/>
          </p15:clr>
        </p15:guide>
        <p15:guide id="4" pos="128" userDrawn="1">
          <p15:clr>
            <a:srgbClr val="FBAE40"/>
          </p15:clr>
        </p15:guide>
        <p15:guide id="5" orient="horz" pos="144" userDrawn="1">
          <p15:clr>
            <a:srgbClr val="FBAE40"/>
          </p15:clr>
        </p15:guide>
        <p15:guide id="6" orient="horz" pos="422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173307" y="6356354"/>
            <a:ext cx="2743200" cy="365125"/>
          </a:xfrm>
          <a:prstGeom prst="rect">
            <a:avLst/>
          </a:prstGeom>
        </p:spPr>
        <p:txBody>
          <a:bodyPr vert="horz" lIns="91440" tIns="45720" rIns="91440" bIns="45720" rtlCol="0" anchor="ctr"/>
          <a:lstStyle>
            <a:lvl1pPr algn="r">
              <a:defRPr sz="900">
                <a:solidFill>
                  <a:schemeClr val="bg2">
                    <a:lumMod val="25000"/>
                  </a:schemeClr>
                </a:solidFill>
                <a:latin typeface="+mj-lt"/>
              </a:defRPr>
            </a:lvl1pPr>
          </a:lstStyle>
          <a:p>
            <a:fld id="{BF23628F-A5FA-4BCB-A370-58EE698AF935}" type="slidenum">
              <a:rPr lang="en-US" smtClean="0"/>
              <a:pPr/>
              <a:t>‹#›</a:t>
            </a:fld>
            <a:endParaRPr lang="en-US"/>
          </a:p>
        </p:txBody>
      </p:sp>
    </p:spTree>
    <p:extLst>
      <p:ext uri="{BB962C8B-B14F-4D97-AF65-F5344CB8AC3E}">
        <p14:creationId xmlns:p14="http://schemas.microsoft.com/office/powerpoint/2010/main" val="3573141685"/>
      </p:ext>
    </p:extLst>
  </p:cSld>
  <p:clrMap bg1="lt1" tx1="dk1" bg2="lt2" tx2="dk2" accent1="accent1" accent2="accent2" accent3="accent3" accent4="accent4" accent5="accent5" accent6="accent6" hlink="hlink" folHlink="folHlink"/>
  <p:sldLayoutIdLst>
    <p:sldLayoutId id="2147483713" r:id="rId1"/>
    <p:sldLayoutId id="2147483695" r:id="rId2"/>
    <p:sldLayoutId id="2147483730" r:id="rId3"/>
    <p:sldLayoutId id="2147483729" r:id="rId4"/>
    <p:sldLayoutId id="2147483727" r:id="rId5"/>
    <p:sldLayoutId id="2147483711" r:id="rId6"/>
    <p:sldLayoutId id="2147483715" r:id="rId7"/>
    <p:sldLayoutId id="2147483728" r:id="rId8"/>
    <p:sldLayoutId id="2147483716" r:id="rId9"/>
    <p:sldLayoutId id="2147483732" r:id="rId10"/>
    <p:sldLayoutId id="2147483717" r:id="rId11"/>
    <p:sldLayoutId id="2147483731" r:id="rId12"/>
    <p:sldLayoutId id="2147483719" r:id="rId13"/>
    <p:sldLayoutId id="2147483733" r:id="rId14"/>
    <p:sldLayoutId id="2147483718" r:id="rId15"/>
    <p:sldLayoutId id="2147483721" r:id="rId16"/>
    <p:sldLayoutId id="2147483720" r:id="rId17"/>
    <p:sldLayoutId id="2147483722" r:id="rId18"/>
    <p:sldLayoutId id="2147483734" r:id="rId19"/>
    <p:sldLayoutId id="2147483735"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5">
            <a:extLst>
              <a:ext uri="{FF2B5EF4-FFF2-40B4-BE49-F238E27FC236}">
                <a16:creationId xmlns:a16="http://schemas.microsoft.com/office/drawing/2014/main" id="{9C76A6BD-B5CA-E0FF-8F4D-298EE82C0147}"/>
              </a:ext>
            </a:extLst>
          </p:cNvPr>
          <p:cNvSpPr>
            <a:spLocks noGrp="1"/>
          </p:cNvSpPr>
          <p:nvPr>
            <p:ph type="title"/>
          </p:nvPr>
        </p:nvSpPr>
        <p:spPr>
          <a:xfrm>
            <a:off x="374423" y="2448500"/>
            <a:ext cx="11443155" cy="1573072"/>
          </a:xfrm>
        </p:spPr>
        <p:txBody>
          <a:bodyPr/>
          <a:lstStyle/>
          <a:p>
            <a:r>
              <a:rPr lang="en-US" dirty="0"/>
              <a:t>HIV, Sustainability and GHS</a:t>
            </a:r>
          </a:p>
        </p:txBody>
      </p:sp>
      <p:sp>
        <p:nvSpPr>
          <p:cNvPr id="12" name="Text Placeholder 16">
            <a:extLst>
              <a:ext uri="{FF2B5EF4-FFF2-40B4-BE49-F238E27FC236}">
                <a16:creationId xmlns:a16="http://schemas.microsoft.com/office/drawing/2014/main" id="{344063D0-0890-A3B0-9C1E-FC7C23198ADC}"/>
              </a:ext>
            </a:extLst>
          </p:cNvPr>
          <p:cNvSpPr>
            <a:spLocks noGrp="1"/>
          </p:cNvSpPr>
          <p:nvPr>
            <p:ph type="body" sz="quarter" idx="10"/>
          </p:nvPr>
        </p:nvSpPr>
        <p:spPr>
          <a:xfrm>
            <a:off x="304800" y="3706861"/>
            <a:ext cx="11443153" cy="480131"/>
          </a:xfrm>
        </p:spPr>
        <p:txBody>
          <a:bodyPr/>
          <a:lstStyle/>
          <a:p>
            <a:r>
              <a:rPr lang="en-US" dirty="0"/>
              <a:t>Michael Ruffner</a:t>
            </a:r>
          </a:p>
        </p:txBody>
      </p:sp>
      <p:sp>
        <p:nvSpPr>
          <p:cNvPr id="13" name="Text Placeholder 20">
            <a:extLst>
              <a:ext uri="{FF2B5EF4-FFF2-40B4-BE49-F238E27FC236}">
                <a16:creationId xmlns:a16="http://schemas.microsoft.com/office/drawing/2014/main" id="{3F6D3209-B54D-0BC3-F35A-362C7A3EDD79}"/>
              </a:ext>
            </a:extLst>
          </p:cNvPr>
          <p:cNvSpPr>
            <a:spLocks noGrp="1"/>
          </p:cNvSpPr>
          <p:nvPr>
            <p:ph type="body" sz="quarter" idx="11"/>
          </p:nvPr>
        </p:nvSpPr>
        <p:spPr>
          <a:xfrm>
            <a:off x="462683" y="6051717"/>
            <a:ext cx="11266635" cy="341632"/>
          </a:xfrm>
        </p:spPr>
        <p:txBody>
          <a:bodyPr/>
          <a:lstStyle/>
          <a:p>
            <a:r>
              <a:rPr lang="en-US" dirty="0"/>
              <a:t>July 22, 2024</a:t>
            </a:r>
          </a:p>
        </p:txBody>
      </p:sp>
    </p:spTree>
    <p:extLst>
      <p:ext uri="{BB962C8B-B14F-4D97-AF65-F5344CB8AC3E}">
        <p14:creationId xmlns:p14="http://schemas.microsoft.com/office/powerpoint/2010/main" val="92910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803DE9-89BF-FC81-458E-4A2C60E7F6B1}"/>
              </a:ext>
            </a:extLst>
          </p:cNvPr>
          <p:cNvSpPr>
            <a:spLocks noGrp="1"/>
          </p:cNvSpPr>
          <p:nvPr>
            <p:ph type="body" sz="quarter" idx="13"/>
          </p:nvPr>
        </p:nvSpPr>
        <p:spPr/>
        <p:txBody>
          <a:bodyPr>
            <a:normAutofit/>
          </a:bodyPr>
          <a:lstStyle/>
          <a:p>
            <a:r>
              <a:rPr lang="en-US" dirty="0">
                <a:cs typeface="Arial"/>
              </a:rPr>
              <a:t>Working Together: GHS and PEPFAR</a:t>
            </a:r>
          </a:p>
        </p:txBody>
      </p:sp>
      <p:cxnSp>
        <p:nvCxnSpPr>
          <p:cNvPr id="9" name="Straight Connector 8">
            <a:extLst>
              <a:ext uri="{FF2B5EF4-FFF2-40B4-BE49-F238E27FC236}">
                <a16:creationId xmlns:a16="http://schemas.microsoft.com/office/drawing/2014/main" id="{0A4271CD-0154-6B72-CF07-AA34F9FF14C3}"/>
              </a:ext>
            </a:extLst>
          </p:cNvPr>
          <p:cNvCxnSpPr>
            <a:cxnSpLocks/>
          </p:cNvCxnSpPr>
          <p:nvPr/>
        </p:nvCxnSpPr>
        <p:spPr>
          <a:xfrm flipH="1">
            <a:off x="618839" y="3429000"/>
            <a:ext cx="5477161" cy="274089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E38A414-7275-F399-4C4A-62DF8F97D638}"/>
              </a:ext>
            </a:extLst>
          </p:cNvPr>
          <p:cNvCxnSpPr>
            <a:cxnSpLocks/>
          </p:cNvCxnSpPr>
          <p:nvPr/>
        </p:nvCxnSpPr>
        <p:spPr>
          <a:xfrm>
            <a:off x="6096000" y="3429000"/>
            <a:ext cx="5477165" cy="274089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50E2847-59E8-C3D2-1969-424CA349ACE4}"/>
              </a:ext>
            </a:extLst>
          </p:cNvPr>
          <p:cNvCxnSpPr>
            <a:cxnSpLocks/>
          </p:cNvCxnSpPr>
          <p:nvPr/>
        </p:nvCxnSpPr>
        <p:spPr>
          <a:xfrm>
            <a:off x="6096000" y="1221509"/>
            <a:ext cx="0" cy="2207491"/>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31" name="Picture 2">
            <a:extLst>
              <a:ext uri="{FF2B5EF4-FFF2-40B4-BE49-F238E27FC236}">
                <a16:creationId xmlns:a16="http://schemas.microsoft.com/office/drawing/2014/main" id="{974AF672-99D8-7B2B-B829-C465166E43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455" y="1795751"/>
            <a:ext cx="4029075" cy="226695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B2862423-79F5-DCD8-3DFD-CE67AFD538CE}"/>
              </a:ext>
            </a:extLst>
          </p:cNvPr>
          <p:cNvSpPr txBox="1"/>
          <p:nvPr/>
        </p:nvSpPr>
        <p:spPr>
          <a:xfrm>
            <a:off x="300908" y="1172045"/>
            <a:ext cx="5795088" cy="400110"/>
          </a:xfrm>
          <a:prstGeom prst="rect">
            <a:avLst/>
          </a:prstGeom>
          <a:noFill/>
        </p:spPr>
        <p:txBody>
          <a:bodyPr wrap="square" rtlCol="0">
            <a:spAutoFit/>
          </a:bodyPr>
          <a:lstStyle/>
          <a:p>
            <a:pPr algn="ctr"/>
            <a:r>
              <a:rPr lang="en-US" sz="2000" b="1" dirty="0"/>
              <a:t>Foreign Ministry Channel for Global Health Security  </a:t>
            </a:r>
          </a:p>
        </p:txBody>
      </p:sp>
      <p:pic>
        <p:nvPicPr>
          <p:cNvPr id="33" name="Picture 32">
            <a:extLst>
              <a:ext uri="{FF2B5EF4-FFF2-40B4-BE49-F238E27FC236}">
                <a16:creationId xmlns:a16="http://schemas.microsoft.com/office/drawing/2014/main" id="{354820F5-8F72-1710-4484-0A0C455AF920}"/>
              </a:ext>
            </a:extLst>
          </p:cNvPr>
          <p:cNvPicPr>
            <a:picLocks noChangeAspect="1"/>
          </p:cNvPicPr>
          <p:nvPr/>
        </p:nvPicPr>
        <p:blipFill>
          <a:blip r:embed="rId4"/>
          <a:stretch>
            <a:fillRect/>
          </a:stretch>
        </p:blipFill>
        <p:spPr>
          <a:xfrm>
            <a:off x="8274065" y="2149694"/>
            <a:ext cx="2146549" cy="2086678"/>
          </a:xfrm>
          <a:prstGeom prst="rect">
            <a:avLst/>
          </a:prstGeom>
        </p:spPr>
      </p:pic>
      <p:sp>
        <p:nvSpPr>
          <p:cNvPr id="34" name="TextBox 33">
            <a:extLst>
              <a:ext uri="{FF2B5EF4-FFF2-40B4-BE49-F238E27FC236}">
                <a16:creationId xmlns:a16="http://schemas.microsoft.com/office/drawing/2014/main" id="{FA4206AB-7EC9-1F8C-677F-FF3DBEB8906C}"/>
              </a:ext>
            </a:extLst>
          </p:cNvPr>
          <p:cNvSpPr txBox="1"/>
          <p:nvPr/>
        </p:nvSpPr>
        <p:spPr>
          <a:xfrm>
            <a:off x="8115510" y="3837763"/>
            <a:ext cx="1051551" cy="400050"/>
          </a:xfrm>
          <a:prstGeom prst="rect">
            <a:avLst/>
          </a:prstGeom>
          <a:solidFill>
            <a:schemeClr val="bg1"/>
          </a:solidFill>
        </p:spPr>
        <p:txBody>
          <a:bodyPr wrap="square" rtlCol="0">
            <a:spAutoFit/>
          </a:bodyPr>
          <a:lstStyle/>
          <a:p>
            <a:endParaRPr lang="en-US" dirty="0"/>
          </a:p>
        </p:txBody>
      </p:sp>
      <p:sp>
        <p:nvSpPr>
          <p:cNvPr id="35" name="TextBox 34">
            <a:extLst>
              <a:ext uri="{FF2B5EF4-FFF2-40B4-BE49-F238E27FC236}">
                <a16:creationId xmlns:a16="http://schemas.microsoft.com/office/drawing/2014/main" id="{73322955-FF9E-9DCC-FBDC-110CFF966763}"/>
              </a:ext>
            </a:extLst>
          </p:cNvPr>
          <p:cNvSpPr txBox="1"/>
          <p:nvPr/>
        </p:nvSpPr>
        <p:spPr>
          <a:xfrm>
            <a:off x="6646471" y="1218212"/>
            <a:ext cx="5244622" cy="707886"/>
          </a:xfrm>
          <a:prstGeom prst="rect">
            <a:avLst/>
          </a:prstGeom>
          <a:noFill/>
        </p:spPr>
        <p:txBody>
          <a:bodyPr wrap="square" rtlCol="0">
            <a:spAutoFit/>
          </a:bodyPr>
          <a:lstStyle/>
          <a:p>
            <a:pPr algn="ctr"/>
            <a:r>
              <a:rPr lang="en-US" sz="2000" b="1" dirty="0"/>
              <a:t>Infectious Disease Response in PEPFAR Supported Countries </a:t>
            </a:r>
          </a:p>
        </p:txBody>
      </p:sp>
      <p:pic>
        <p:nvPicPr>
          <p:cNvPr id="38" name="Graphic 37" descr="Clipboard with solid fill">
            <a:extLst>
              <a:ext uri="{FF2B5EF4-FFF2-40B4-BE49-F238E27FC236}">
                <a16:creationId xmlns:a16="http://schemas.microsoft.com/office/drawing/2014/main" id="{BF0A934D-6A99-A08C-7752-C67720A9716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33412" y="4994183"/>
            <a:ext cx="1429990" cy="1429990"/>
          </a:xfrm>
          <a:prstGeom prst="rect">
            <a:avLst/>
          </a:prstGeom>
        </p:spPr>
      </p:pic>
      <p:pic>
        <p:nvPicPr>
          <p:cNvPr id="40" name="Graphic 39" descr="Radar Chart with solid fill">
            <a:extLst>
              <a:ext uri="{FF2B5EF4-FFF2-40B4-BE49-F238E27FC236}">
                <a16:creationId xmlns:a16="http://schemas.microsoft.com/office/drawing/2014/main" id="{136FAE59-56C5-9783-9521-84B5A5E8389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92062" y="4994183"/>
            <a:ext cx="1403725" cy="1403725"/>
          </a:xfrm>
          <a:prstGeom prst="rect">
            <a:avLst/>
          </a:prstGeom>
        </p:spPr>
      </p:pic>
      <p:sp>
        <p:nvSpPr>
          <p:cNvPr id="41" name="TextBox 40">
            <a:extLst>
              <a:ext uri="{FF2B5EF4-FFF2-40B4-BE49-F238E27FC236}">
                <a16:creationId xmlns:a16="http://schemas.microsoft.com/office/drawing/2014/main" id="{819A6095-12DD-52DB-55DF-09AE498DEA08}"/>
              </a:ext>
            </a:extLst>
          </p:cNvPr>
          <p:cNvSpPr txBox="1"/>
          <p:nvPr/>
        </p:nvSpPr>
        <p:spPr>
          <a:xfrm>
            <a:off x="4181250" y="4320854"/>
            <a:ext cx="4029074" cy="707886"/>
          </a:xfrm>
          <a:prstGeom prst="rect">
            <a:avLst/>
          </a:prstGeom>
          <a:noFill/>
        </p:spPr>
        <p:txBody>
          <a:bodyPr wrap="square" rtlCol="0">
            <a:spAutoFit/>
          </a:bodyPr>
          <a:lstStyle/>
          <a:p>
            <a:pPr algn="ctr"/>
            <a:r>
              <a:rPr lang="en-US" sz="2000" b="1" dirty="0"/>
              <a:t>Intensive Support Partner GHS Capacity Metrics Reporting</a:t>
            </a:r>
          </a:p>
        </p:txBody>
      </p:sp>
    </p:spTree>
    <p:extLst>
      <p:ext uri="{BB962C8B-B14F-4D97-AF65-F5344CB8AC3E}">
        <p14:creationId xmlns:p14="http://schemas.microsoft.com/office/powerpoint/2010/main" val="19493790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8026AB55-47AB-9D19-CCC9-67A9721CDF01}"/>
              </a:ext>
            </a:extLst>
          </p:cNvPr>
          <p:cNvSpPr>
            <a:spLocks noGrp="1"/>
          </p:cNvSpPr>
          <p:nvPr>
            <p:ph type="body" sz="quarter" idx="13"/>
          </p:nvPr>
        </p:nvSpPr>
        <p:spPr/>
        <p:txBody>
          <a:bodyPr/>
          <a:lstStyle/>
          <a:p>
            <a:r>
              <a:rPr lang="en-US"/>
              <a:t>Global Health Security Strategy Overview</a:t>
            </a:r>
          </a:p>
        </p:txBody>
      </p:sp>
      <p:pic>
        <p:nvPicPr>
          <p:cNvPr id="5" name="Picture 4">
            <a:extLst>
              <a:ext uri="{FF2B5EF4-FFF2-40B4-BE49-F238E27FC236}">
                <a16:creationId xmlns:a16="http://schemas.microsoft.com/office/drawing/2014/main" id="{56CFA1F1-2728-01EF-71C7-EC5D921E2304}"/>
              </a:ext>
            </a:extLst>
          </p:cNvPr>
          <p:cNvPicPr>
            <a:picLocks noChangeAspect="1"/>
          </p:cNvPicPr>
          <p:nvPr/>
        </p:nvPicPr>
        <p:blipFill>
          <a:blip r:embed="rId2"/>
          <a:stretch>
            <a:fillRect/>
          </a:stretch>
        </p:blipFill>
        <p:spPr>
          <a:xfrm>
            <a:off x="1825934" y="1105872"/>
            <a:ext cx="8827271" cy="5752128"/>
          </a:xfrm>
          <a:prstGeom prst="rect">
            <a:avLst/>
          </a:prstGeom>
        </p:spPr>
      </p:pic>
    </p:spTree>
    <p:extLst>
      <p:ext uri="{BB962C8B-B14F-4D97-AF65-F5344CB8AC3E}">
        <p14:creationId xmlns:p14="http://schemas.microsoft.com/office/powerpoint/2010/main" val="579028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79B6B5-056F-31D3-ED67-B4DFFF67284C}"/>
              </a:ext>
            </a:extLst>
          </p:cNvPr>
          <p:cNvSpPr>
            <a:spLocks noGrp="1"/>
          </p:cNvSpPr>
          <p:nvPr>
            <p:ph type="body" sz="quarter" idx="13"/>
          </p:nvPr>
        </p:nvSpPr>
        <p:spPr/>
        <p:txBody>
          <a:bodyPr/>
          <a:lstStyle/>
          <a:p>
            <a:r>
              <a:rPr lang="en-US" dirty="0"/>
              <a:t>PEPFAR Invests in 13 of 16 JEE Capacities</a:t>
            </a:r>
          </a:p>
        </p:txBody>
      </p:sp>
      <p:sp>
        <p:nvSpPr>
          <p:cNvPr id="3" name="Text Placeholder 2">
            <a:extLst>
              <a:ext uri="{FF2B5EF4-FFF2-40B4-BE49-F238E27FC236}">
                <a16:creationId xmlns:a16="http://schemas.microsoft.com/office/drawing/2014/main" id="{80A87E2C-EAA0-B92C-05D1-13ED19911CD5}"/>
              </a:ext>
            </a:extLst>
          </p:cNvPr>
          <p:cNvSpPr>
            <a:spLocks noGrp="1"/>
          </p:cNvSpPr>
          <p:nvPr>
            <p:ph type="body" sz="quarter" idx="15"/>
          </p:nvPr>
        </p:nvSpPr>
        <p:spPr/>
        <p:txBody>
          <a:bodyPr/>
          <a:lstStyle/>
          <a:p>
            <a:endParaRPr lang="en-US"/>
          </a:p>
        </p:txBody>
      </p:sp>
      <p:graphicFrame>
        <p:nvGraphicFramePr>
          <p:cNvPr id="5" name="Table 4">
            <a:extLst>
              <a:ext uri="{FF2B5EF4-FFF2-40B4-BE49-F238E27FC236}">
                <a16:creationId xmlns:a16="http://schemas.microsoft.com/office/drawing/2014/main" id="{F1D04502-7EB3-EA74-925D-AA3D8EBBC687}"/>
              </a:ext>
            </a:extLst>
          </p:cNvPr>
          <p:cNvGraphicFramePr>
            <a:graphicFrameLocks noGrp="1"/>
          </p:cNvGraphicFramePr>
          <p:nvPr>
            <p:extLst>
              <p:ext uri="{D42A27DB-BD31-4B8C-83A1-F6EECF244321}">
                <p14:modId xmlns:p14="http://schemas.microsoft.com/office/powerpoint/2010/main" val="361120546"/>
              </p:ext>
            </p:extLst>
          </p:nvPr>
        </p:nvGraphicFramePr>
        <p:xfrm>
          <a:off x="1132252" y="1240260"/>
          <a:ext cx="8202249" cy="4893845"/>
        </p:xfrm>
        <a:graphic>
          <a:graphicData uri="http://schemas.openxmlformats.org/drawingml/2006/table">
            <a:tbl>
              <a:tblPr/>
              <a:tblGrid>
                <a:gridCol w="1362346">
                  <a:extLst>
                    <a:ext uri="{9D8B030D-6E8A-4147-A177-3AD203B41FA5}">
                      <a16:colId xmlns:a16="http://schemas.microsoft.com/office/drawing/2014/main" val="1327251445"/>
                    </a:ext>
                  </a:extLst>
                </a:gridCol>
                <a:gridCol w="3896949">
                  <a:extLst>
                    <a:ext uri="{9D8B030D-6E8A-4147-A177-3AD203B41FA5}">
                      <a16:colId xmlns:a16="http://schemas.microsoft.com/office/drawing/2014/main" val="1327932820"/>
                    </a:ext>
                  </a:extLst>
                </a:gridCol>
                <a:gridCol w="1471477">
                  <a:extLst>
                    <a:ext uri="{9D8B030D-6E8A-4147-A177-3AD203B41FA5}">
                      <a16:colId xmlns:a16="http://schemas.microsoft.com/office/drawing/2014/main" val="2795895065"/>
                    </a:ext>
                  </a:extLst>
                </a:gridCol>
                <a:gridCol w="1471477">
                  <a:extLst>
                    <a:ext uri="{9D8B030D-6E8A-4147-A177-3AD203B41FA5}">
                      <a16:colId xmlns:a16="http://schemas.microsoft.com/office/drawing/2014/main" val="2537384010"/>
                    </a:ext>
                  </a:extLst>
                </a:gridCol>
              </a:tblGrid>
              <a:tr h="18271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n-US" sz="900" b="0" i="0" u="none" strike="noStrike" dirty="0">
                          <a:solidFill>
                            <a:srgbClr val="000000"/>
                          </a:solidFill>
                          <a:effectLst/>
                          <a:latin typeface="Calibri" panose="020F0502020204030204" pitchFamily="34" charset="0"/>
                        </a:rPr>
                        <a:t> </a:t>
                      </a:r>
                    </a:p>
                  </a:txBody>
                  <a:tcPr marL="7014" marR="7014" marT="7014"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n-US" sz="900" b="0" i="0" u="none" strike="noStrike" dirty="0">
                          <a:solidFill>
                            <a:srgbClr val="000000"/>
                          </a:solidFill>
                          <a:effectLst/>
                          <a:latin typeface="Calibri" panose="020F0502020204030204" pitchFamily="34" charset="0"/>
                        </a:rPr>
                        <a:t> </a:t>
                      </a:r>
                    </a:p>
                  </a:txBody>
                  <a:tcPr marL="7014" marR="7014" marT="7014"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n-US" sz="900" b="0" i="0" u="none" strike="noStrike">
                          <a:solidFill>
                            <a:srgbClr val="000000"/>
                          </a:solidFill>
                          <a:effectLst/>
                          <a:latin typeface="Calibri" panose="020F0502020204030204" pitchFamily="34" charset="0"/>
                        </a:rPr>
                        <a:t> </a:t>
                      </a:r>
                    </a:p>
                  </a:txBody>
                  <a:tcPr marL="7014" marR="7014" marT="7014"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n-US" sz="900" b="0" i="0" u="none" strike="noStrike">
                          <a:solidFill>
                            <a:srgbClr val="000000"/>
                          </a:solidFill>
                          <a:effectLst/>
                          <a:latin typeface="Calibri" panose="020F0502020204030204" pitchFamily="34" charset="0"/>
                        </a:rPr>
                        <a:t> </a:t>
                      </a:r>
                    </a:p>
                  </a:txBody>
                  <a:tcPr marL="7014" marR="7014" marT="7014"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7183705"/>
                  </a:ext>
                </a:extLst>
              </a:tr>
              <a:tr h="38037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US" sz="1000" b="1" i="0" u="none" strike="noStrike" dirty="0">
                          <a:solidFill>
                            <a:srgbClr val="000000"/>
                          </a:solidFill>
                          <a:effectLst/>
                          <a:latin typeface="Calibri" panose="020F0502020204030204" pitchFamily="34" charset="0"/>
                        </a:rPr>
                        <a:t>JEE Goal</a:t>
                      </a:r>
                    </a:p>
                  </a:txBody>
                  <a:tcPr marL="7014" marR="7014" marT="701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US" sz="1000" b="1" i="0" u="none" strike="noStrike">
                          <a:solidFill>
                            <a:srgbClr val="000000"/>
                          </a:solidFill>
                          <a:effectLst/>
                          <a:latin typeface="Calibri" panose="020F0502020204030204" pitchFamily="34" charset="0"/>
                        </a:rPr>
                        <a:t>JEE Capacity</a:t>
                      </a:r>
                    </a:p>
                  </a:txBody>
                  <a:tcPr marL="7014" marR="7014" marT="701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US" sz="1000" b="1" i="0" u="none" strike="noStrike" dirty="0">
                          <a:solidFill>
                            <a:srgbClr val="000000"/>
                          </a:solidFill>
                          <a:effectLst/>
                          <a:latin typeface="Calibri" panose="020F0502020204030204" pitchFamily="34" charset="0"/>
                        </a:rPr>
                        <a:t>Direct Support</a:t>
                      </a:r>
                    </a:p>
                  </a:txBody>
                  <a:tcPr marL="7014" marR="7014" marT="701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US" sz="1000" b="1" i="0" u="none" strike="noStrike" dirty="0">
                          <a:solidFill>
                            <a:srgbClr val="000000"/>
                          </a:solidFill>
                          <a:effectLst/>
                          <a:latin typeface="Calibri" panose="020F0502020204030204" pitchFamily="34" charset="0"/>
                        </a:rPr>
                        <a:t>Indirect Support</a:t>
                      </a:r>
                    </a:p>
                  </a:txBody>
                  <a:tcPr marL="7014" marR="7014" marT="701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069324"/>
                  </a:ext>
                </a:extLst>
              </a:tr>
              <a:tr h="270672">
                <a:tc rowSpan="7">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US" sz="900" b="1" i="0" u="none" strike="noStrike">
                          <a:solidFill>
                            <a:srgbClr val="000000"/>
                          </a:solidFill>
                          <a:effectLst/>
                          <a:latin typeface="Calibri" panose="020F0502020204030204" pitchFamily="34" charset="0"/>
                        </a:rPr>
                        <a:t>Prevention </a:t>
                      </a:r>
                    </a:p>
                  </a:txBody>
                  <a:tcPr marL="7014" marR="7014" marT="701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b"/>
                      <a:r>
                        <a:rPr lang="en-US" sz="900" b="0" i="0" u="none" strike="noStrike" dirty="0">
                          <a:solidFill>
                            <a:srgbClr val="000000"/>
                          </a:solidFill>
                          <a:effectLst/>
                          <a:latin typeface="Calibri" panose="020F0502020204030204" pitchFamily="34" charset="0"/>
                        </a:rPr>
                        <a:t>P.1 National Legislation, Policy and Financing </a:t>
                      </a:r>
                    </a:p>
                  </a:txBody>
                  <a:tcPr marL="7014" marR="7014" marT="7014"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E1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b"/>
                      <a:r>
                        <a:rPr lang="en-US" sz="1300" b="0" i="0" u="none" strike="noStrike">
                          <a:solidFill>
                            <a:srgbClr val="000000"/>
                          </a:solidFill>
                          <a:effectLst/>
                          <a:latin typeface="Wingdings 2" panose="05020102010507070707" pitchFamily="18" charset="2"/>
                        </a:rPr>
                        <a:t>P</a:t>
                      </a:r>
                    </a:p>
                  </a:txBody>
                  <a:tcPr marL="7014" marR="7014" marT="7014"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b"/>
                      <a:r>
                        <a:rPr lang="en-US" sz="900" b="0" i="0" u="none" strike="noStrike" dirty="0">
                          <a:solidFill>
                            <a:srgbClr val="000000"/>
                          </a:solidFill>
                          <a:effectLst/>
                          <a:latin typeface="Calibri" panose="020F0502020204030204" pitchFamily="34" charset="0"/>
                        </a:rPr>
                        <a:t> </a:t>
                      </a:r>
                    </a:p>
                  </a:txBody>
                  <a:tcPr marL="7014" marR="7014" marT="7014"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9811165"/>
                  </a:ext>
                </a:extLst>
              </a:tr>
              <a:tr h="270672">
                <a:tc vMerge="1">
                  <a:txBody>
                    <a:bodyPr/>
                    <a:lstStyle/>
                    <a:p>
                      <a:endParaRPr lang="en-US"/>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b"/>
                      <a:r>
                        <a:rPr lang="en-US" sz="900" b="0" i="0" u="none" strike="noStrike" dirty="0">
                          <a:solidFill>
                            <a:srgbClr val="000000"/>
                          </a:solidFill>
                          <a:effectLst/>
                          <a:latin typeface="Calibri" panose="020F0502020204030204" pitchFamily="34" charset="0"/>
                        </a:rPr>
                        <a:t>P.2 IHR Coordination, Communication and Advocacy</a:t>
                      </a:r>
                    </a:p>
                  </a:txBody>
                  <a:tcPr marL="7014" marR="7014" marT="701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E1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b"/>
                      <a:r>
                        <a:rPr lang="en-US" sz="1300" b="0" i="0" u="none" strike="noStrike" dirty="0">
                          <a:solidFill>
                            <a:srgbClr val="000000"/>
                          </a:solidFill>
                          <a:effectLst/>
                          <a:latin typeface="Wingdings 2" panose="05020102010507070707" pitchFamily="18" charset="2"/>
                        </a:rPr>
                        <a:t>P</a:t>
                      </a:r>
                    </a:p>
                  </a:txBody>
                  <a:tcPr marL="7014" marR="7014" marT="701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b"/>
                      <a:r>
                        <a:rPr lang="en-US" sz="900" b="0" i="0" u="none" strike="noStrike" dirty="0">
                          <a:solidFill>
                            <a:srgbClr val="000000"/>
                          </a:solidFill>
                          <a:effectLst/>
                          <a:latin typeface="Calibri" panose="020F0502020204030204" pitchFamily="34" charset="0"/>
                        </a:rPr>
                        <a:t> </a:t>
                      </a:r>
                    </a:p>
                  </a:txBody>
                  <a:tcPr marL="7014" marR="7014" marT="701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3758649"/>
                  </a:ext>
                </a:extLst>
              </a:tr>
              <a:tr h="270672">
                <a:tc vMerge="1">
                  <a:txBody>
                    <a:bodyPr/>
                    <a:lstStyle/>
                    <a:p>
                      <a:endParaRPr lang="en-US"/>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b"/>
                      <a:r>
                        <a:rPr lang="en-US" sz="900" b="0" i="0" u="none" strike="noStrike" dirty="0">
                          <a:solidFill>
                            <a:srgbClr val="000000"/>
                          </a:solidFill>
                          <a:effectLst/>
                          <a:latin typeface="Calibri" panose="020F0502020204030204" pitchFamily="34" charset="0"/>
                        </a:rPr>
                        <a:t>P.3 Antimicrobial Resistance (AMR)*</a:t>
                      </a:r>
                    </a:p>
                  </a:txBody>
                  <a:tcPr marL="7014" marR="7014" marT="701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E1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b"/>
                      <a:r>
                        <a:rPr lang="en-US" sz="1300" b="0" i="0" u="none" strike="noStrike">
                          <a:solidFill>
                            <a:srgbClr val="000000"/>
                          </a:solidFill>
                          <a:effectLst/>
                          <a:latin typeface="Wingdings 2" panose="05020102010507070707" pitchFamily="18" charset="2"/>
                        </a:rPr>
                        <a:t>P</a:t>
                      </a:r>
                    </a:p>
                  </a:txBody>
                  <a:tcPr marL="7014" marR="7014" marT="701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b"/>
                      <a:r>
                        <a:rPr lang="en-US" sz="1300" b="0" i="0" u="none" strike="noStrike" dirty="0">
                          <a:solidFill>
                            <a:srgbClr val="000000"/>
                          </a:solidFill>
                          <a:effectLst/>
                          <a:latin typeface="Wingdings 2" panose="05020102010507070707" pitchFamily="18" charset="2"/>
                        </a:rPr>
                        <a:t> </a:t>
                      </a:r>
                    </a:p>
                  </a:txBody>
                  <a:tcPr marL="7014" marR="7014" marT="701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6858495"/>
                  </a:ext>
                </a:extLst>
              </a:tr>
              <a:tr h="270672">
                <a:tc vMerge="1">
                  <a:txBody>
                    <a:bodyPr/>
                    <a:lstStyle/>
                    <a:p>
                      <a:endParaRPr lang="en-US"/>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b"/>
                      <a:r>
                        <a:rPr lang="en-US" sz="900" b="0" i="0" u="none" strike="noStrike">
                          <a:solidFill>
                            <a:srgbClr val="000000"/>
                          </a:solidFill>
                          <a:effectLst/>
                          <a:latin typeface="Calibri" panose="020F0502020204030204" pitchFamily="34" charset="0"/>
                        </a:rPr>
                        <a:t>P.4 Zoonotic Disease</a:t>
                      </a:r>
                    </a:p>
                  </a:txBody>
                  <a:tcPr marL="7014" marR="7014" marT="701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E1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b"/>
                      <a:r>
                        <a:rPr lang="en-US" sz="1300" b="0" i="0" u="none" strike="noStrike" dirty="0">
                          <a:solidFill>
                            <a:srgbClr val="000000"/>
                          </a:solidFill>
                          <a:effectLst/>
                          <a:latin typeface="Wingdings 2" panose="05020102010507070707" pitchFamily="18" charset="2"/>
                        </a:rPr>
                        <a:t> </a:t>
                      </a:r>
                    </a:p>
                  </a:txBody>
                  <a:tcPr marL="7014" marR="7014" marT="701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b"/>
                      <a:r>
                        <a:rPr lang="en-US" sz="1300" b="0" i="0" u="none" strike="noStrike">
                          <a:solidFill>
                            <a:srgbClr val="000000"/>
                          </a:solidFill>
                          <a:effectLst/>
                          <a:latin typeface="Wingdings 2" panose="05020102010507070707" pitchFamily="18" charset="2"/>
                        </a:rPr>
                        <a:t> </a:t>
                      </a:r>
                    </a:p>
                  </a:txBody>
                  <a:tcPr marL="7014" marR="7014" marT="701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2676964"/>
                  </a:ext>
                </a:extLst>
              </a:tr>
              <a:tr h="270672">
                <a:tc vMerge="1">
                  <a:txBody>
                    <a:bodyPr/>
                    <a:lstStyle/>
                    <a:p>
                      <a:endParaRPr lang="en-US"/>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b"/>
                      <a:r>
                        <a:rPr lang="en-US" sz="900" b="0" i="0" u="none" strike="noStrike" dirty="0">
                          <a:solidFill>
                            <a:srgbClr val="000000"/>
                          </a:solidFill>
                          <a:effectLst/>
                          <a:latin typeface="Calibri" panose="020F0502020204030204" pitchFamily="34" charset="0"/>
                        </a:rPr>
                        <a:t>P.5 Food Safety</a:t>
                      </a:r>
                    </a:p>
                  </a:txBody>
                  <a:tcPr marL="7014" marR="7014" marT="701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E1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b"/>
                      <a:r>
                        <a:rPr lang="en-US" sz="1300" b="0" i="0" u="none" strike="noStrike">
                          <a:solidFill>
                            <a:srgbClr val="000000"/>
                          </a:solidFill>
                          <a:effectLst/>
                          <a:latin typeface="Wingdings 2" panose="05020102010507070707" pitchFamily="18" charset="2"/>
                        </a:rPr>
                        <a:t>P</a:t>
                      </a:r>
                    </a:p>
                  </a:txBody>
                  <a:tcPr marL="7014" marR="7014" marT="701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b"/>
                      <a:r>
                        <a:rPr lang="en-US" sz="1300" b="0" i="0" u="none" strike="noStrike" dirty="0">
                          <a:solidFill>
                            <a:srgbClr val="000000"/>
                          </a:solidFill>
                          <a:effectLst/>
                          <a:latin typeface="Wingdings 2" panose="05020102010507070707" pitchFamily="18" charset="2"/>
                        </a:rPr>
                        <a:t>P</a:t>
                      </a:r>
                    </a:p>
                  </a:txBody>
                  <a:tcPr marL="7014" marR="7014" marT="701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325807"/>
                  </a:ext>
                </a:extLst>
              </a:tr>
              <a:tr h="270672">
                <a:tc vMerge="1">
                  <a:txBody>
                    <a:bodyPr/>
                    <a:lstStyle/>
                    <a:p>
                      <a:endParaRPr lang="en-US"/>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b"/>
                      <a:r>
                        <a:rPr lang="en-US" sz="900" b="0" i="0" u="none" strike="noStrike" dirty="0">
                          <a:solidFill>
                            <a:srgbClr val="000000"/>
                          </a:solidFill>
                          <a:effectLst/>
                          <a:latin typeface="Calibri" panose="020F0502020204030204" pitchFamily="34" charset="0"/>
                        </a:rPr>
                        <a:t>P.6 Biosafety &amp; Biosecurity*</a:t>
                      </a:r>
                    </a:p>
                  </a:txBody>
                  <a:tcPr marL="7014" marR="7014" marT="701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E1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b"/>
                      <a:r>
                        <a:rPr lang="en-US" sz="1300" b="0" i="0" u="none" strike="noStrike">
                          <a:solidFill>
                            <a:srgbClr val="000000"/>
                          </a:solidFill>
                          <a:effectLst/>
                          <a:latin typeface="Wingdings 2" panose="05020102010507070707" pitchFamily="18" charset="2"/>
                        </a:rPr>
                        <a:t>P</a:t>
                      </a:r>
                    </a:p>
                  </a:txBody>
                  <a:tcPr marL="7014" marR="7014" marT="701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b"/>
                      <a:r>
                        <a:rPr lang="en-US" sz="1300" b="0" i="0" u="none" strike="noStrike">
                          <a:solidFill>
                            <a:srgbClr val="000000"/>
                          </a:solidFill>
                          <a:effectLst/>
                          <a:latin typeface="Wingdings 2" panose="05020102010507070707" pitchFamily="18" charset="2"/>
                        </a:rPr>
                        <a:t>P</a:t>
                      </a:r>
                    </a:p>
                  </a:txBody>
                  <a:tcPr marL="7014" marR="7014" marT="701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2281285"/>
                  </a:ext>
                </a:extLst>
              </a:tr>
              <a:tr h="270672">
                <a:tc vMerge="1">
                  <a:txBody>
                    <a:bodyPr/>
                    <a:lstStyle/>
                    <a:p>
                      <a:endParaRPr lang="en-US"/>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b"/>
                      <a:r>
                        <a:rPr lang="en-US" sz="900" b="0" i="0" u="none" strike="noStrike">
                          <a:solidFill>
                            <a:srgbClr val="000000"/>
                          </a:solidFill>
                          <a:effectLst/>
                          <a:latin typeface="Calibri" panose="020F0502020204030204" pitchFamily="34" charset="0"/>
                        </a:rPr>
                        <a:t>P.7 Immunization*</a:t>
                      </a:r>
                    </a:p>
                  </a:txBody>
                  <a:tcPr marL="7014" marR="7014" marT="701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E1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b"/>
                      <a:r>
                        <a:rPr lang="en-US" sz="1300" b="0" i="0" u="none" strike="noStrike">
                          <a:solidFill>
                            <a:srgbClr val="000000"/>
                          </a:solidFill>
                          <a:effectLst/>
                          <a:latin typeface="Wingdings 2" panose="05020102010507070707" pitchFamily="18" charset="2"/>
                        </a:rPr>
                        <a:t> </a:t>
                      </a:r>
                    </a:p>
                  </a:txBody>
                  <a:tcPr marL="7014" marR="7014" marT="701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b"/>
                      <a:r>
                        <a:rPr lang="en-US" sz="1300" b="0" i="0" u="none" strike="noStrike">
                          <a:solidFill>
                            <a:srgbClr val="000000"/>
                          </a:solidFill>
                          <a:effectLst/>
                          <a:latin typeface="Wingdings 2" panose="05020102010507070707" pitchFamily="18" charset="2"/>
                        </a:rPr>
                        <a:t>P</a:t>
                      </a:r>
                    </a:p>
                  </a:txBody>
                  <a:tcPr marL="7014" marR="7014" marT="701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3171859"/>
                  </a:ext>
                </a:extLst>
              </a:tr>
              <a:tr h="270672">
                <a:tc rowSpan="4">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US" sz="900" b="1" i="0" u="none" strike="noStrike">
                          <a:solidFill>
                            <a:srgbClr val="000000"/>
                          </a:solidFill>
                          <a:effectLst/>
                          <a:latin typeface="Calibri" panose="020F0502020204030204" pitchFamily="34" charset="0"/>
                        </a:rPr>
                        <a:t>Detection</a:t>
                      </a:r>
                    </a:p>
                  </a:txBody>
                  <a:tcPr marL="7014" marR="7014" marT="701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9D08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b"/>
                      <a:r>
                        <a:rPr lang="en-US" sz="900" b="0" i="0" u="none" strike="noStrike" dirty="0">
                          <a:solidFill>
                            <a:srgbClr val="000000"/>
                          </a:solidFill>
                          <a:effectLst/>
                          <a:latin typeface="Calibri" panose="020F0502020204030204" pitchFamily="34" charset="0"/>
                        </a:rPr>
                        <a:t>D.1 National Laboratory Systems </a:t>
                      </a:r>
                    </a:p>
                  </a:txBody>
                  <a:tcPr marL="7014" marR="7014" marT="7014"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b"/>
                      <a:r>
                        <a:rPr lang="en-US" sz="1300" b="0" i="0" u="none" strike="noStrike">
                          <a:solidFill>
                            <a:srgbClr val="000000"/>
                          </a:solidFill>
                          <a:effectLst/>
                          <a:latin typeface="Wingdings 2" panose="05020102010507070707" pitchFamily="18" charset="2"/>
                        </a:rPr>
                        <a:t>P</a:t>
                      </a:r>
                    </a:p>
                  </a:txBody>
                  <a:tcPr marL="7014" marR="7014" marT="7014"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b"/>
                      <a:r>
                        <a:rPr lang="en-US" sz="1300" b="0" i="0" u="none" strike="noStrike">
                          <a:solidFill>
                            <a:srgbClr val="000000"/>
                          </a:solidFill>
                          <a:effectLst/>
                          <a:latin typeface="Wingdings 2" panose="05020102010507070707" pitchFamily="18" charset="2"/>
                        </a:rPr>
                        <a:t>P</a:t>
                      </a:r>
                    </a:p>
                  </a:txBody>
                  <a:tcPr marL="7014" marR="7014" marT="7014"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4326816"/>
                  </a:ext>
                </a:extLst>
              </a:tr>
              <a:tr h="270672">
                <a:tc vMerge="1">
                  <a:txBody>
                    <a:bodyPr/>
                    <a:lstStyle/>
                    <a:p>
                      <a:endParaRPr lang="en-US"/>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b"/>
                      <a:r>
                        <a:rPr lang="en-US" sz="900" b="0" i="0" u="none" strike="noStrike">
                          <a:solidFill>
                            <a:srgbClr val="000000"/>
                          </a:solidFill>
                          <a:effectLst/>
                          <a:latin typeface="Calibri" panose="020F0502020204030204" pitchFamily="34" charset="0"/>
                        </a:rPr>
                        <a:t>D.2 Real Time Surveillance Systems </a:t>
                      </a:r>
                    </a:p>
                  </a:txBody>
                  <a:tcPr marL="7014" marR="7014" marT="701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b"/>
                      <a:r>
                        <a:rPr lang="en-US" sz="1300" b="0" i="0" u="none" strike="noStrike">
                          <a:solidFill>
                            <a:srgbClr val="000000"/>
                          </a:solidFill>
                          <a:effectLst/>
                          <a:latin typeface="Wingdings 2" panose="05020102010507070707" pitchFamily="18" charset="2"/>
                        </a:rPr>
                        <a:t>P</a:t>
                      </a:r>
                    </a:p>
                  </a:txBody>
                  <a:tcPr marL="7014" marR="7014" marT="701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US" sz="1300" b="0" i="0" u="none" strike="noStrike">
                          <a:solidFill>
                            <a:srgbClr val="000000"/>
                          </a:solidFill>
                          <a:effectLst/>
                          <a:latin typeface="Arial" panose="020B0604020202020204" pitchFamily="34" charset="0"/>
                        </a:rPr>
                        <a:t> </a:t>
                      </a:r>
                    </a:p>
                  </a:txBody>
                  <a:tcPr marL="7014" marR="7014" marT="701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8295828"/>
                  </a:ext>
                </a:extLst>
              </a:tr>
              <a:tr h="270672">
                <a:tc vMerge="1">
                  <a:txBody>
                    <a:bodyPr/>
                    <a:lstStyle/>
                    <a:p>
                      <a:endParaRPr lang="en-US"/>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b"/>
                      <a:r>
                        <a:rPr lang="en-US" sz="900" b="0" i="0" u="none" strike="noStrike" dirty="0">
                          <a:solidFill>
                            <a:srgbClr val="000000"/>
                          </a:solidFill>
                          <a:effectLst/>
                          <a:latin typeface="Calibri" panose="020F0502020204030204" pitchFamily="34" charset="0"/>
                        </a:rPr>
                        <a:t>D.3 Reporting</a:t>
                      </a:r>
                    </a:p>
                  </a:txBody>
                  <a:tcPr marL="7014" marR="7014" marT="701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b"/>
                      <a:r>
                        <a:rPr lang="en-US" sz="1300" b="0" i="0" u="none" strike="noStrike">
                          <a:solidFill>
                            <a:srgbClr val="000000"/>
                          </a:solidFill>
                          <a:effectLst/>
                          <a:latin typeface="Wingdings 2" panose="05020102010507070707" pitchFamily="18" charset="2"/>
                        </a:rPr>
                        <a:t>P</a:t>
                      </a:r>
                    </a:p>
                  </a:txBody>
                  <a:tcPr marL="7014" marR="7014" marT="701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US" sz="1300" b="0" i="0" u="none" strike="noStrike">
                          <a:solidFill>
                            <a:srgbClr val="000000"/>
                          </a:solidFill>
                          <a:effectLst/>
                          <a:latin typeface="Arial" panose="020B0604020202020204" pitchFamily="34" charset="0"/>
                        </a:rPr>
                        <a:t> </a:t>
                      </a:r>
                    </a:p>
                  </a:txBody>
                  <a:tcPr marL="7014" marR="7014" marT="701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4078109"/>
                  </a:ext>
                </a:extLst>
              </a:tr>
              <a:tr h="270672">
                <a:tc vMerge="1">
                  <a:txBody>
                    <a:bodyPr/>
                    <a:lstStyle/>
                    <a:p>
                      <a:endParaRPr lang="en-US"/>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b"/>
                      <a:r>
                        <a:rPr lang="en-US" sz="900" b="0" i="0" u="none" strike="noStrike" dirty="0">
                          <a:solidFill>
                            <a:srgbClr val="000000"/>
                          </a:solidFill>
                          <a:effectLst/>
                          <a:latin typeface="Calibri" panose="020F0502020204030204" pitchFamily="34" charset="0"/>
                        </a:rPr>
                        <a:t>D.4 Workforce Development</a:t>
                      </a:r>
                    </a:p>
                  </a:txBody>
                  <a:tcPr marL="7014" marR="7014" marT="701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b"/>
                      <a:r>
                        <a:rPr lang="en-US" sz="1300" b="0" i="0" u="none" strike="noStrike">
                          <a:solidFill>
                            <a:srgbClr val="000000"/>
                          </a:solidFill>
                          <a:effectLst/>
                          <a:latin typeface="Wingdings 2" panose="05020102010507070707" pitchFamily="18" charset="2"/>
                        </a:rPr>
                        <a:t>P</a:t>
                      </a:r>
                    </a:p>
                  </a:txBody>
                  <a:tcPr marL="7014" marR="7014" marT="701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b"/>
                      <a:r>
                        <a:rPr lang="en-US" sz="1300" b="0" i="0" u="none" strike="noStrike">
                          <a:solidFill>
                            <a:srgbClr val="000000"/>
                          </a:solidFill>
                          <a:effectLst/>
                          <a:latin typeface="Wingdings 2" panose="05020102010507070707" pitchFamily="18" charset="2"/>
                        </a:rPr>
                        <a:t>P</a:t>
                      </a:r>
                    </a:p>
                  </a:txBody>
                  <a:tcPr marL="7014" marR="7014" marT="701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8255990"/>
                  </a:ext>
                </a:extLst>
              </a:tr>
              <a:tr h="270672">
                <a:tc rowSpan="5">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US" sz="900" b="1" i="0" u="none" strike="noStrike">
                          <a:solidFill>
                            <a:srgbClr val="000000"/>
                          </a:solidFill>
                          <a:effectLst/>
                          <a:latin typeface="Calibri" panose="020F0502020204030204" pitchFamily="34" charset="0"/>
                        </a:rPr>
                        <a:t>Response</a:t>
                      </a:r>
                    </a:p>
                  </a:txBody>
                  <a:tcPr marL="7014" marR="7014" marT="701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b"/>
                      <a:r>
                        <a:rPr lang="en-US" sz="900" b="0" i="0" u="none" strike="noStrike">
                          <a:solidFill>
                            <a:srgbClr val="000000"/>
                          </a:solidFill>
                          <a:effectLst/>
                          <a:latin typeface="Calibri" panose="020F0502020204030204" pitchFamily="34" charset="0"/>
                        </a:rPr>
                        <a:t>R.1 Preparedness</a:t>
                      </a:r>
                    </a:p>
                  </a:txBody>
                  <a:tcPr marL="7014" marR="7014" marT="7014"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US" sz="1300" b="0" i="0" u="none" strike="noStrike">
                          <a:solidFill>
                            <a:srgbClr val="000000"/>
                          </a:solidFill>
                          <a:effectLst/>
                          <a:latin typeface="Arial" panose="020B0604020202020204" pitchFamily="34" charset="0"/>
                        </a:rPr>
                        <a:t> </a:t>
                      </a:r>
                    </a:p>
                  </a:txBody>
                  <a:tcPr marL="7014" marR="7014" marT="7014"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US" sz="1300" b="0" i="0" u="none" strike="noStrike">
                          <a:solidFill>
                            <a:srgbClr val="000000"/>
                          </a:solidFill>
                          <a:effectLst/>
                          <a:latin typeface="Arial" panose="020B0604020202020204" pitchFamily="34" charset="0"/>
                        </a:rPr>
                        <a:t> </a:t>
                      </a:r>
                    </a:p>
                  </a:txBody>
                  <a:tcPr marL="7014" marR="7014" marT="7014"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3201789"/>
                  </a:ext>
                </a:extLst>
              </a:tr>
              <a:tr h="270672">
                <a:tc vMerge="1">
                  <a:txBody>
                    <a:bodyPr/>
                    <a:lstStyle/>
                    <a:p>
                      <a:endParaRPr lang="en-US"/>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b"/>
                      <a:r>
                        <a:rPr lang="en-US" sz="900" b="0" i="0" u="none" strike="noStrike" dirty="0">
                          <a:solidFill>
                            <a:srgbClr val="000000"/>
                          </a:solidFill>
                          <a:effectLst/>
                          <a:latin typeface="Calibri" panose="020F0502020204030204" pitchFamily="34" charset="0"/>
                        </a:rPr>
                        <a:t>R.2 Emergency Response Operations*</a:t>
                      </a:r>
                    </a:p>
                  </a:txBody>
                  <a:tcPr marL="7014" marR="7014" marT="701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b"/>
                      <a:r>
                        <a:rPr lang="en-US" sz="1300" b="0" i="0" u="none" strike="noStrike">
                          <a:solidFill>
                            <a:srgbClr val="000000"/>
                          </a:solidFill>
                          <a:effectLst/>
                          <a:latin typeface="Wingdings 2" panose="05020102010507070707" pitchFamily="18" charset="2"/>
                        </a:rPr>
                        <a:t>P</a:t>
                      </a:r>
                    </a:p>
                  </a:txBody>
                  <a:tcPr marL="7014" marR="7014" marT="701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b"/>
                      <a:r>
                        <a:rPr lang="en-US" sz="1300" b="0" i="0" u="none" strike="noStrike">
                          <a:solidFill>
                            <a:srgbClr val="000000"/>
                          </a:solidFill>
                          <a:effectLst/>
                          <a:latin typeface="Wingdings 2" panose="05020102010507070707" pitchFamily="18" charset="2"/>
                        </a:rPr>
                        <a:t> </a:t>
                      </a:r>
                    </a:p>
                  </a:txBody>
                  <a:tcPr marL="7014" marR="7014" marT="701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3901456"/>
                  </a:ext>
                </a:extLst>
              </a:tr>
              <a:tr h="270672">
                <a:tc vMerge="1">
                  <a:txBody>
                    <a:bodyPr/>
                    <a:lstStyle/>
                    <a:p>
                      <a:endParaRPr lang="en-US"/>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b"/>
                      <a:r>
                        <a:rPr lang="en-US" sz="900" b="0" i="0" u="none" strike="noStrike" dirty="0">
                          <a:solidFill>
                            <a:srgbClr val="000000"/>
                          </a:solidFill>
                          <a:effectLst/>
                          <a:latin typeface="Calibri" panose="020F0502020204030204" pitchFamily="34" charset="0"/>
                        </a:rPr>
                        <a:t>R.3 Linking Public Health &amp; Security Authorities</a:t>
                      </a:r>
                    </a:p>
                  </a:txBody>
                  <a:tcPr marL="7014" marR="7014" marT="701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r>
                        <a:rPr lang="en-US" sz="1300" b="0" i="0" u="none" strike="noStrike">
                          <a:solidFill>
                            <a:srgbClr val="000000"/>
                          </a:solidFill>
                          <a:effectLst/>
                          <a:latin typeface="Arial" panose="020B0604020202020204" pitchFamily="34" charset="0"/>
                        </a:rPr>
                        <a:t> </a:t>
                      </a:r>
                    </a:p>
                  </a:txBody>
                  <a:tcPr marL="7014" marR="7014" marT="701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r>
                        <a:rPr lang="en-US" sz="1300" b="0" i="0" u="none" strike="noStrike" dirty="0">
                          <a:solidFill>
                            <a:srgbClr val="000000"/>
                          </a:solidFill>
                          <a:effectLst/>
                          <a:latin typeface="Arial" panose="020B0604020202020204" pitchFamily="34" charset="0"/>
                        </a:rPr>
                        <a:t> </a:t>
                      </a:r>
                    </a:p>
                  </a:txBody>
                  <a:tcPr marL="7014" marR="7014" marT="701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6515685"/>
                  </a:ext>
                </a:extLst>
              </a:tr>
              <a:tr h="270672">
                <a:tc vMerge="1">
                  <a:txBody>
                    <a:bodyPr/>
                    <a:lstStyle/>
                    <a:p>
                      <a:endParaRPr lang="en-US"/>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b"/>
                      <a:r>
                        <a:rPr lang="en-US" sz="900" b="0" i="0" u="none" strike="noStrike" dirty="0">
                          <a:solidFill>
                            <a:srgbClr val="000000"/>
                          </a:solidFill>
                          <a:effectLst/>
                          <a:latin typeface="Calibri" panose="020F0502020204030204" pitchFamily="34" charset="0"/>
                        </a:rPr>
                        <a:t>R.4 Medical Countermeasures &amp; Personnel Deployment</a:t>
                      </a:r>
                    </a:p>
                  </a:txBody>
                  <a:tcPr marL="7014" marR="7014" marT="701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b"/>
                      <a:r>
                        <a:rPr lang="en-US" sz="1300" b="0" i="0" u="none" strike="noStrike">
                          <a:solidFill>
                            <a:srgbClr val="000000"/>
                          </a:solidFill>
                          <a:effectLst/>
                          <a:latin typeface="Wingdings 2" panose="05020102010507070707" pitchFamily="18" charset="2"/>
                        </a:rPr>
                        <a:t>P</a:t>
                      </a:r>
                    </a:p>
                  </a:txBody>
                  <a:tcPr marL="7014" marR="7014" marT="701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US" sz="1300" b="0" i="0" u="none" strike="noStrike">
                          <a:solidFill>
                            <a:srgbClr val="000000"/>
                          </a:solidFill>
                          <a:effectLst/>
                          <a:latin typeface="Arial" panose="020B0604020202020204" pitchFamily="34" charset="0"/>
                        </a:rPr>
                        <a:t> </a:t>
                      </a:r>
                    </a:p>
                  </a:txBody>
                  <a:tcPr marL="7014" marR="7014" marT="701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2138514"/>
                  </a:ext>
                </a:extLst>
              </a:tr>
              <a:tr h="270672">
                <a:tc vMerge="1">
                  <a:txBody>
                    <a:bodyPr/>
                    <a:lstStyle/>
                    <a:p>
                      <a:endParaRPr lang="en-US"/>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b"/>
                      <a:r>
                        <a:rPr lang="en-US" sz="900" b="0" i="0" u="none" strike="noStrike" dirty="0">
                          <a:solidFill>
                            <a:srgbClr val="000000"/>
                          </a:solidFill>
                          <a:effectLst/>
                          <a:latin typeface="Calibri" panose="020F0502020204030204" pitchFamily="34" charset="0"/>
                        </a:rPr>
                        <a:t>R.5 Risk Communication*</a:t>
                      </a:r>
                    </a:p>
                  </a:txBody>
                  <a:tcPr marL="7014" marR="7014" marT="701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r>
                        <a:rPr lang="en-US" sz="1300" b="0" i="0" u="none" strike="noStrike" dirty="0">
                          <a:solidFill>
                            <a:srgbClr val="000000"/>
                          </a:solidFill>
                          <a:effectLst/>
                          <a:latin typeface="Arial" panose="020B0604020202020204" pitchFamily="34" charset="0"/>
                        </a:rPr>
                        <a:t> </a:t>
                      </a:r>
                    </a:p>
                  </a:txBody>
                  <a:tcPr marL="7014" marR="7014" marT="701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b"/>
                      <a:r>
                        <a:rPr lang="en-US" sz="1300" b="0" i="0" u="none" strike="noStrike" dirty="0">
                          <a:solidFill>
                            <a:srgbClr val="000000"/>
                          </a:solidFill>
                          <a:effectLst/>
                          <a:latin typeface="Wingdings 2" panose="05020102010507070707" pitchFamily="18" charset="2"/>
                        </a:rPr>
                        <a:t>P</a:t>
                      </a:r>
                    </a:p>
                  </a:txBody>
                  <a:tcPr marL="7014" marR="7014" marT="701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4982754"/>
                  </a:ext>
                </a:extLst>
              </a:tr>
            </a:tbl>
          </a:graphicData>
        </a:graphic>
      </p:graphicFrame>
    </p:spTree>
    <p:extLst>
      <p:ext uri="{BB962C8B-B14F-4D97-AF65-F5344CB8AC3E}">
        <p14:creationId xmlns:p14="http://schemas.microsoft.com/office/powerpoint/2010/main" val="230725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7504BD-8AA0-A3E2-E8C3-BE3AE9E244E7}"/>
              </a:ext>
            </a:extLst>
          </p:cNvPr>
          <p:cNvSpPr>
            <a:spLocks noGrp="1"/>
          </p:cNvSpPr>
          <p:nvPr>
            <p:ph type="body" sz="quarter" idx="13"/>
          </p:nvPr>
        </p:nvSpPr>
        <p:spPr/>
        <p:txBody>
          <a:bodyPr>
            <a:normAutofit/>
          </a:bodyPr>
          <a:lstStyle/>
          <a:p>
            <a:r>
              <a:rPr lang="en-US" dirty="0">
                <a:latin typeface="Arial"/>
                <a:cs typeface="Arial"/>
              </a:rPr>
              <a:t>Overview of Roadmap Phases and Key Deliverables for </a:t>
            </a:r>
            <a:r>
              <a:rPr lang="en-US" dirty="0">
                <a:solidFill>
                  <a:schemeClr val="accent5">
                    <a:lumMod val="40000"/>
                    <a:lumOff val="60000"/>
                  </a:schemeClr>
                </a:solidFill>
                <a:latin typeface="Arial"/>
                <a:cs typeface="Arial"/>
              </a:rPr>
              <a:t>2024</a:t>
            </a:r>
          </a:p>
        </p:txBody>
      </p:sp>
      <p:pic>
        <p:nvPicPr>
          <p:cNvPr id="6" name="Picture 5" descr="Timeline&#10;&#10;Description automatically generated">
            <a:extLst>
              <a:ext uri="{FF2B5EF4-FFF2-40B4-BE49-F238E27FC236}">
                <a16:creationId xmlns:a16="http://schemas.microsoft.com/office/drawing/2014/main" id="{F41AAEFF-B29A-1AB3-B6D6-C3FBDF394B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7800" y="1838886"/>
            <a:ext cx="4096099" cy="3916593"/>
          </a:xfrm>
          <a:prstGeom prst="rect">
            <a:avLst/>
          </a:prstGeom>
        </p:spPr>
      </p:pic>
      <p:sp>
        <p:nvSpPr>
          <p:cNvPr id="7" name="TextBox 6">
            <a:extLst>
              <a:ext uri="{FF2B5EF4-FFF2-40B4-BE49-F238E27FC236}">
                <a16:creationId xmlns:a16="http://schemas.microsoft.com/office/drawing/2014/main" id="{938C3E70-5396-CA3C-4103-7F4F2CA15871}"/>
              </a:ext>
            </a:extLst>
          </p:cNvPr>
          <p:cNvSpPr txBox="1"/>
          <p:nvPr/>
        </p:nvSpPr>
        <p:spPr>
          <a:xfrm>
            <a:off x="7000244" y="2142115"/>
            <a:ext cx="3554276" cy="3797322"/>
          </a:xfrm>
          <a:prstGeom prst="rect">
            <a:avLst/>
          </a:prstGeom>
          <a:noFill/>
        </p:spPr>
        <p:txBody>
          <a:bodyPr wrap="square" lIns="68580" tIns="34290" rIns="68580" bIns="34290" rtlCol="0" anchor="t">
            <a:spAutoFit/>
          </a:bodyPr>
          <a:lstStyle/>
          <a:p>
            <a:r>
              <a:rPr lang="en-US" sz="1200" b="1"/>
              <a:t>Phase 1:</a:t>
            </a:r>
            <a:r>
              <a:rPr lang="en-US" sz="1200"/>
              <a:t> </a:t>
            </a:r>
            <a:r>
              <a:rPr lang="en-US" sz="1200" b="1"/>
              <a:t>Country Engagement and Goal Setting (Jan-Mar)</a:t>
            </a:r>
          </a:p>
          <a:p>
            <a:pPr marL="257175" indent="-257175">
              <a:lnSpc>
                <a:spcPct val="107000"/>
              </a:lnSpc>
              <a:buFont typeface="Symbol" panose="05050102010706020507" pitchFamily="18" charset="2"/>
              <a:buChar char=""/>
            </a:pPr>
            <a:r>
              <a:rPr lang="en-US" sz="1200">
                <a:latin typeface="Calibri"/>
                <a:ea typeface="Calibri" panose="020F0502020204030204" pitchFamily="34" charset="0"/>
                <a:cs typeface="Arial"/>
              </a:rPr>
              <a:t>Country leadership; National Working Group on HIV Response Sustainability Roadmap</a:t>
            </a:r>
          </a:p>
          <a:p>
            <a:pPr marL="257175" indent="-257175">
              <a:lnSpc>
                <a:spcPct val="107000"/>
              </a:lnSpc>
              <a:buFont typeface="Symbol" panose="05050102010706020507" pitchFamily="18" charset="2"/>
              <a:buChar char=""/>
            </a:pPr>
            <a:r>
              <a:rPr lang="en-US" sz="1200">
                <a:latin typeface="Calibri"/>
                <a:ea typeface="Calibri" panose="020F0502020204030204" pitchFamily="34" charset="0"/>
                <a:cs typeface="Arial"/>
              </a:rPr>
              <a:t>Sustainability Dialogue: Goal, Vision, Roadmap timeline</a:t>
            </a:r>
            <a:endParaRPr lang="en-US" sz="1200">
              <a:latin typeface="Calibri"/>
              <a:cs typeface="Arial"/>
            </a:endParaRPr>
          </a:p>
          <a:p>
            <a:endParaRPr lang="en-US" sz="1200"/>
          </a:p>
          <a:p>
            <a:r>
              <a:rPr lang="en-US" sz="1200" b="1"/>
              <a:t>Phase 2: Sustainability Assessment (Apr-Jun)</a:t>
            </a:r>
            <a:endParaRPr lang="en-US" sz="1200" b="1">
              <a:cs typeface="Calibri"/>
            </a:endParaRPr>
          </a:p>
          <a:p>
            <a:pPr marL="257175" indent="-257175">
              <a:lnSpc>
                <a:spcPct val="107000"/>
              </a:lnSpc>
              <a:buFont typeface="Symbol" panose="05050102010706020507" pitchFamily="18" charset="2"/>
              <a:buChar char=""/>
            </a:pPr>
            <a:r>
              <a:rPr lang="en-US" sz="1200">
                <a:latin typeface="Calibri"/>
                <a:ea typeface="Calibri" panose="020F0502020204030204" pitchFamily="34" charset="0"/>
                <a:cs typeface="Arial"/>
              </a:rPr>
              <a:t>Data-backed Current State Summary</a:t>
            </a:r>
          </a:p>
          <a:p>
            <a:pPr marL="257175" indent="-257175">
              <a:lnSpc>
                <a:spcPct val="107000"/>
              </a:lnSpc>
              <a:buFont typeface="Symbol" panose="05050102010706020507" pitchFamily="18" charset="2"/>
              <a:buChar char=""/>
            </a:pPr>
            <a:r>
              <a:rPr lang="en-US" sz="1200">
                <a:latin typeface="Calibri"/>
                <a:ea typeface="Calibri" panose="020F0502020204030204" pitchFamily="34" charset="0"/>
                <a:cs typeface="Arial"/>
              </a:rPr>
              <a:t>Future State Delineated</a:t>
            </a:r>
          </a:p>
          <a:p>
            <a:pPr marL="257175" indent="-257175">
              <a:lnSpc>
                <a:spcPct val="107000"/>
              </a:lnSpc>
              <a:buFont typeface="Symbol" panose="05050102010706020507" pitchFamily="18" charset="2"/>
              <a:buChar char=""/>
            </a:pPr>
            <a:r>
              <a:rPr lang="en-US" sz="1200">
                <a:latin typeface="Calibri"/>
                <a:ea typeface="Calibri" panose="020F0502020204030204" pitchFamily="34" charset="0"/>
                <a:cs typeface="Arial"/>
              </a:rPr>
              <a:t>Gap Analysis</a:t>
            </a:r>
          </a:p>
          <a:p>
            <a:pPr marL="257175" indent="-257175">
              <a:lnSpc>
                <a:spcPct val="107000"/>
              </a:lnSpc>
              <a:spcAft>
                <a:spcPts val="600"/>
              </a:spcAft>
              <a:buFont typeface="Symbol" panose="05050102010706020507" pitchFamily="18" charset="2"/>
              <a:buChar char=""/>
            </a:pPr>
            <a:r>
              <a:rPr lang="en-US" sz="1200">
                <a:latin typeface="Calibri"/>
                <a:ea typeface="Calibri" panose="020F0502020204030204" pitchFamily="34" charset="0"/>
                <a:cs typeface="Arial"/>
              </a:rPr>
              <a:t>High-Level Outcomes</a:t>
            </a:r>
            <a:endParaRPr lang="en-US" sz="1200" b="1">
              <a:latin typeface="Calibri"/>
              <a:ea typeface="Calibri" panose="020F0502020204030204" pitchFamily="34" charset="0"/>
              <a:cs typeface="Arial"/>
            </a:endParaRPr>
          </a:p>
          <a:p>
            <a:endParaRPr lang="en-US" sz="1200"/>
          </a:p>
          <a:p>
            <a:r>
              <a:rPr lang="en-US" sz="1200" b="1"/>
              <a:t>Phase 3</a:t>
            </a:r>
            <a:r>
              <a:rPr lang="en-US" sz="1200"/>
              <a:t>: </a:t>
            </a:r>
            <a:r>
              <a:rPr lang="en-US" sz="1200" b="1"/>
              <a:t>Roadmap Part A, Design, HLO and Change Objectives (Jul-Dec)</a:t>
            </a:r>
            <a:endParaRPr lang="en-US" sz="1200" b="1">
              <a:cs typeface="Calibri"/>
            </a:endParaRPr>
          </a:p>
          <a:p>
            <a:pPr marL="257175" indent="-257175">
              <a:lnSpc>
                <a:spcPct val="107000"/>
              </a:lnSpc>
              <a:buFont typeface="Symbol" panose="05050102010706020507" pitchFamily="18" charset="2"/>
              <a:buChar char=""/>
            </a:pPr>
            <a:r>
              <a:rPr lang="en-US" sz="1200">
                <a:latin typeface="Calibri"/>
                <a:ea typeface="Calibri" panose="020F0502020204030204" pitchFamily="34" charset="0"/>
                <a:cs typeface="Arial"/>
              </a:rPr>
              <a:t>Prioritized High-level Outcomes</a:t>
            </a:r>
          </a:p>
          <a:p>
            <a:pPr marL="257175" indent="-257175">
              <a:lnSpc>
                <a:spcPct val="107000"/>
              </a:lnSpc>
              <a:buFont typeface="Symbol" panose="05050102010706020507" pitchFamily="18" charset="2"/>
              <a:buChar char=""/>
            </a:pPr>
            <a:r>
              <a:rPr lang="en-US" sz="1200">
                <a:latin typeface="Calibri"/>
                <a:ea typeface="Calibri" panose="020F0502020204030204" pitchFamily="34" charset="0"/>
                <a:cs typeface="Arial"/>
              </a:rPr>
              <a:t>Change Objectives</a:t>
            </a:r>
          </a:p>
          <a:p>
            <a:pPr marL="257175" indent="-257175">
              <a:lnSpc>
                <a:spcPct val="107000"/>
              </a:lnSpc>
              <a:buFont typeface="Symbol" panose="05050102010706020507" pitchFamily="18" charset="2"/>
              <a:buChar char=""/>
            </a:pPr>
            <a:r>
              <a:rPr lang="en-US" sz="1200">
                <a:latin typeface="Calibri"/>
                <a:ea typeface="Calibri" panose="020F0502020204030204" pitchFamily="34" charset="0"/>
                <a:cs typeface="Arial"/>
              </a:rPr>
              <a:t>Roadmap Part A Template populated</a:t>
            </a:r>
          </a:p>
          <a:p>
            <a:endParaRPr lang="en-US" sz="1200"/>
          </a:p>
        </p:txBody>
      </p:sp>
      <p:sp>
        <p:nvSpPr>
          <p:cNvPr id="5" name="TextBox 4">
            <a:extLst>
              <a:ext uri="{FF2B5EF4-FFF2-40B4-BE49-F238E27FC236}">
                <a16:creationId xmlns:a16="http://schemas.microsoft.com/office/drawing/2014/main" id="{C65E1F8D-C817-247C-F125-B3FD1B4B9595}"/>
              </a:ext>
            </a:extLst>
          </p:cNvPr>
          <p:cNvSpPr txBox="1"/>
          <p:nvPr/>
        </p:nvSpPr>
        <p:spPr>
          <a:xfrm>
            <a:off x="6138310" y="1748623"/>
            <a:ext cx="4247571" cy="392415"/>
          </a:xfrm>
          <a:prstGeom prst="rect">
            <a:avLst/>
          </a:prstGeom>
          <a:noFill/>
        </p:spPr>
        <p:txBody>
          <a:bodyPr wrap="square" lIns="68580" tIns="34290" rIns="68580" bIns="34290" rtlCol="0" anchor="t">
            <a:spAutoFit/>
          </a:bodyPr>
          <a:lstStyle/>
          <a:p>
            <a:r>
              <a:rPr lang="en-US" sz="2100" b="1">
                <a:solidFill>
                  <a:schemeClr val="accent3"/>
                </a:solidFill>
              </a:rPr>
              <a:t>Roadmap Phases</a:t>
            </a:r>
            <a:endParaRPr lang="en-US" sz="2100">
              <a:solidFill>
                <a:schemeClr val="accent3"/>
              </a:solidFill>
              <a:cs typeface="Calibri"/>
            </a:endParaRPr>
          </a:p>
        </p:txBody>
      </p:sp>
      <p:sp>
        <p:nvSpPr>
          <p:cNvPr id="8" name="TextBox 7">
            <a:extLst>
              <a:ext uri="{FF2B5EF4-FFF2-40B4-BE49-F238E27FC236}">
                <a16:creationId xmlns:a16="http://schemas.microsoft.com/office/drawing/2014/main" id="{BD246363-9319-3CE9-F820-8FB338334FD5}"/>
              </a:ext>
            </a:extLst>
          </p:cNvPr>
          <p:cNvSpPr txBox="1"/>
          <p:nvPr/>
        </p:nvSpPr>
        <p:spPr>
          <a:xfrm>
            <a:off x="6175786" y="2142115"/>
            <a:ext cx="752990" cy="3947234"/>
          </a:xfrm>
          <a:prstGeom prst="rect">
            <a:avLst/>
          </a:prstGeom>
          <a:solidFill>
            <a:schemeClr val="accent5"/>
          </a:solidFill>
        </p:spPr>
        <p:txBody>
          <a:bodyPr wrap="square" lIns="68580" tIns="34290" rIns="68580" bIns="34290" rtlCol="0" anchor="t">
            <a:spAutoFit/>
          </a:bodyPr>
          <a:lstStyle/>
          <a:p>
            <a:r>
              <a:rPr lang="en-US" b="1">
                <a:solidFill>
                  <a:schemeClr val="bg1"/>
                </a:solidFill>
              </a:rPr>
              <a:t>Part A</a:t>
            </a:r>
            <a:endParaRPr lang="en-US">
              <a:solidFill>
                <a:schemeClr val="bg1"/>
              </a:solidFill>
            </a:endParaRPr>
          </a:p>
          <a:p>
            <a:endParaRPr lang="en-US" sz="1200" b="1">
              <a:cs typeface="Calibri"/>
            </a:endParaRPr>
          </a:p>
          <a:p>
            <a:endParaRPr lang="en-US" sz="1200" b="1">
              <a:cs typeface="Calibri"/>
            </a:endParaRPr>
          </a:p>
          <a:p>
            <a:endParaRPr lang="en-US" sz="1200" b="1">
              <a:cs typeface="Calibri"/>
            </a:endParaRPr>
          </a:p>
          <a:p>
            <a:endParaRPr lang="en-US" sz="1200" b="1">
              <a:cs typeface="Calibri"/>
            </a:endParaRPr>
          </a:p>
          <a:p>
            <a:endParaRPr lang="en-US" sz="1200" b="1">
              <a:cs typeface="Calibri"/>
            </a:endParaRPr>
          </a:p>
          <a:p>
            <a:endParaRPr lang="en-US" sz="1200" b="1">
              <a:cs typeface="Calibri"/>
            </a:endParaRPr>
          </a:p>
          <a:p>
            <a:endParaRPr lang="en-US" sz="1200" b="1">
              <a:cs typeface="Calibri"/>
            </a:endParaRPr>
          </a:p>
          <a:p>
            <a:endParaRPr lang="en-US" sz="1200" b="1">
              <a:cs typeface="Calibri"/>
            </a:endParaRPr>
          </a:p>
          <a:p>
            <a:endParaRPr lang="en-US" sz="1200" b="1">
              <a:cs typeface="Calibri"/>
            </a:endParaRPr>
          </a:p>
          <a:p>
            <a:endParaRPr lang="en-US" sz="1200" b="1">
              <a:cs typeface="Calibri"/>
            </a:endParaRPr>
          </a:p>
          <a:p>
            <a:endParaRPr lang="en-US" sz="1200" b="1">
              <a:cs typeface="Calibri"/>
            </a:endParaRPr>
          </a:p>
          <a:p>
            <a:endParaRPr lang="en-US" sz="1200" b="1">
              <a:cs typeface="Calibri"/>
            </a:endParaRPr>
          </a:p>
          <a:p>
            <a:endParaRPr lang="en-US" sz="1200" b="1">
              <a:cs typeface="Calibri"/>
            </a:endParaRPr>
          </a:p>
          <a:p>
            <a:endParaRPr lang="en-US" sz="1200" b="1">
              <a:cs typeface="Calibri"/>
            </a:endParaRPr>
          </a:p>
          <a:p>
            <a:endParaRPr lang="en-US" sz="1200" b="1">
              <a:cs typeface="Calibri"/>
            </a:endParaRPr>
          </a:p>
          <a:p>
            <a:endParaRPr lang="en-US" sz="1200" b="1">
              <a:cs typeface="Calibri"/>
            </a:endParaRPr>
          </a:p>
          <a:p>
            <a:endParaRPr lang="en-US" sz="1200">
              <a:cs typeface="Calibri" panose="020F0502020204030204"/>
            </a:endParaRPr>
          </a:p>
          <a:p>
            <a:endParaRPr lang="en-US" sz="1200">
              <a:cs typeface="Calibri" panose="020F0502020204030204"/>
            </a:endParaRPr>
          </a:p>
        </p:txBody>
      </p:sp>
      <p:sp>
        <p:nvSpPr>
          <p:cNvPr id="9" name="Rectangle 8">
            <a:extLst>
              <a:ext uri="{FF2B5EF4-FFF2-40B4-BE49-F238E27FC236}">
                <a16:creationId xmlns:a16="http://schemas.microsoft.com/office/drawing/2014/main" id="{289FF6D9-6C09-0F39-688B-C5F5F6763A52}"/>
              </a:ext>
            </a:extLst>
          </p:cNvPr>
          <p:cNvSpPr/>
          <p:nvPr/>
        </p:nvSpPr>
        <p:spPr>
          <a:xfrm>
            <a:off x="1767591" y="1887825"/>
            <a:ext cx="2435901" cy="3925549"/>
          </a:xfrm>
          <a:prstGeom prst="rect">
            <a:avLst/>
          </a:prstGeom>
          <a:noFill/>
          <a:ln w="571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726480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A6F03-7AF9-2C6A-3C7E-824997C17C9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C007C5F-910A-3DF9-F84C-11D6F41CF6A3}"/>
              </a:ext>
            </a:extLst>
          </p:cNvPr>
          <p:cNvSpPr>
            <a:spLocks noGrp="1"/>
          </p:cNvSpPr>
          <p:nvPr>
            <p:ph type="body" sz="quarter" idx="13"/>
          </p:nvPr>
        </p:nvSpPr>
        <p:spPr/>
        <p:txBody>
          <a:bodyPr>
            <a:normAutofit/>
          </a:bodyPr>
          <a:lstStyle/>
          <a:p>
            <a:r>
              <a:rPr lang="en-US">
                <a:latin typeface="Arial"/>
                <a:cs typeface="Arial"/>
              </a:rPr>
              <a:t>Overview of Roadmap Phases and Key Deliverables for </a:t>
            </a:r>
            <a:r>
              <a:rPr lang="en-US">
                <a:solidFill>
                  <a:schemeClr val="tx2">
                    <a:lumMod val="25000"/>
                    <a:lumOff val="75000"/>
                  </a:schemeClr>
                </a:solidFill>
                <a:latin typeface="Arial"/>
                <a:cs typeface="Arial"/>
              </a:rPr>
              <a:t>2025</a:t>
            </a:r>
            <a:endParaRPr lang="en-US">
              <a:solidFill>
                <a:schemeClr val="tx2">
                  <a:lumMod val="25000"/>
                  <a:lumOff val="75000"/>
                </a:schemeClr>
              </a:solidFill>
            </a:endParaRPr>
          </a:p>
        </p:txBody>
      </p:sp>
      <p:pic>
        <p:nvPicPr>
          <p:cNvPr id="6" name="Picture 5" descr="Timeline&#10;&#10;Description automatically generated">
            <a:extLst>
              <a:ext uri="{FF2B5EF4-FFF2-40B4-BE49-F238E27FC236}">
                <a16:creationId xmlns:a16="http://schemas.microsoft.com/office/drawing/2014/main" id="{45FF16C8-D1FC-8D5B-91A2-C71F9BB759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7800" y="1838886"/>
            <a:ext cx="4096099" cy="3916593"/>
          </a:xfrm>
          <a:prstGeom prst="rect">
            <a:avLst/>
          </a:prstGeom>
        </p:spPr>
      </p:pic>
      <p:sp>
        <p:nvSpPr>
          <p:cNvPr id="7" name="TextBox 6">
            <a:extLst>
              <a:ext uri="{FF2B5EF4-FFF2-40B4-BE49-F238E27FC236}">
                <a16:creationId xmlns:a16="http://schemas.microsoft.com/office/drawing/2014/main" id="{C729D2A7-238C-430C-4C02-6DA636E8D559}"/>
              </a:ext>
            </a:extLst>
          </p:cNvPr>
          <p:cNvSpPr txBox="1"/>
          <p:nvPr/>
        </p:nvSpPr>
        <p:spPr>
          <a:xfrm>
            <a:off x="7000244" y="2142115"/>
            <a:ext cx="3554276" cy="2677656"/>
          </a:xfrm>
          <a:prstGeom prst="rect">
            <a:avLst/>
          </a:prstGeom>
          <a:noFill/>
        </p:spPr>
        <p:txBody>
          <a:bodyPr wrap="square" lIns="68580" tIns="34290" rIns="68580" bIns="34290" rtlCol="0" anchor="t">
            <a:spAutoFit/>
          </a:bodyPr>
          <a:lstStyle/>
          <a:p>
            <a:r>
              <a:rPr lang="en-US" sz="1125" b="1">
                <a:ea typeface="+mn-lt"/>
                <a:cs typeface="+mn-lt"/>
              </a:rPr>
              <a:t>Phase 4: Roadmap Part B - Create a Transformation Plan (Jan-May, 2025)</a:t>
            </a:r>
            <a:endParaRPr lang="en-US" sz="1125" b="1">
              <a:cs typeface="Calibri"/>
            </a:endParaRPr>
          </a:p>
          <a:p>
            <a:pPr marL="214313" indent="-214313">
              <a:buFont typeface="Arial"/>
              <a:buChar char="•"/>
            </a:pPr>
            <a:r>
              <a:rPr lang="en-US" sz="1125">
                <a:ea typeface="+mn-lt"/>
                <a:cs typeface="+mn-lt"/>
              </a:rPr>
              <a:t>Strategies</a:t>
            </a:r>
          </a:p>
          <a:p>
            <a:pPr marL="214313" indent="-214313">
              <a:buFont typeface="Arial"/>
              <a:buChar char="•"/>
            </a:pPr>
            <a:r>
              <a:rPr lang="en-US" sz="1125">
                <a:ea typeface="+mn-lt"/>
                <a:cs typeface="+mn-lt"/>
              </a:rPr>
              <a:t>M&amp;E plan w/milestones, benchmarks, &amp; indicators</a:t>
            </a:r>
            <a:endParaRPr lang="en-US" sz="1350"/>
          </a:p>
          <a:p>
            <a:pPr marL="214313" indent="-214313">
              <a:buFont typeface="Arial"/>
              <a:buChar char="•"/>
            </a:pPr>
            <a:r>
              <a:rPr lang="en-US" sz="1125">
                <a:ea typeface="+mn-lt"/>
                <a:cs typeface="+mn-lt"/>
              </a:rPr>
              <a:t>Quality management plan</a:t>
            </a:r>
          </a:p>
          <a:p>
            <a:pPr marL="214313" indent="-214313">
              <a:buFont typeface="Arial"/>
              <a:buChar char="•"/>
            </a:pPr>
            <a:r>
              <a:rPr lang="en-US" sz="1125">
                <a:ea typeface="+mn-lt"/>
                <a:cs typeface="+mn-lt"/>
              </a:rPr>
              <a:t>Timeline and responsibilities</a:t>
            </a:r>
          </a:p>
          <a:p>
            <a:pPr marL="214313" indent="-214313">
              <a:buFont typeface="Arial"/>
              <a:buChar char="•"/>
            </a:pPr>
            <a:r>
              <a:rPr lang="en-US" sz="1125">
                <a:ea typeface="+mn-lt"/>
                <a:cs typeface="+mn-lt"/>
              </a:rPr>
              <a:t>Risk mitigation plan</a:t>
            </a:r>
          </a:p>
          <a:p>
            <a:endParaRPr lang="en-US" sz="1125">
              <a:ea typeface="+mn-lt"/>
              <a:cs typeface="+mn-lt"/>
            </a:endParaRPr>
          </a:p>
          <a:p>
            <a:r>
              <a:rPr lang="en-US" sz="1125" b="1">
                <a:ea typeface="+mn-lt"/>
                <a:cs typeface="+mn-lt"/>
              </a:rPr>
              <a:t>Phase 5: Implement and Monitor (Jun 2025 – onward)</a:t>
            </a:r>
            <a:endParaRPr lang="en-US" sz="1125" b="1">
              <a:cs typeface="Calibri"/>
            </a:endParaRPr>
          </a:p>
          <a:p>
            <a:pPr marL="214313" indent="-214313">
              <a:buFont typeface="Arial"/>
              <a:buChar char="•"/>
            </a:pPr>
            <a:r>
              <a:rPr lang="en-US" sz="1125">
                <a:cs typeface="Calibri"/>
              </a:rPr>
              <a:t>Implementation of Roadmap</a:t>
            </a:r>
          </a:p>
          <a:p>
            <a:pPr marL="214313" indent="-214313">
              <a:buFont typeface="Arial"/>
              <a:buChar char="•"/>
            </a:pPr>
            <a:r>
              <a:rPr lang="en-US" sz="1125">
                <a:cs typeface="Calibri"/>
              </a:rPr>
              <a:t>Program data</a:t>
            </a:r>
          </a:p>
          <a:p>
            <a:pPr marL="214313" indent="-214313">
              <a:buFont typeface="Arial"/>
              <a:buChar char="•"/>
            </a:pPr>
            <a:r>
              <a:rPr lang="en-US" sz="1125">
                <a:cs typeface="Calibri"/>
              </a:rPr>
              <a:t>QA/QI recommendations</a:t>
            </a:r>
          </a:p>
          <a:p>
            <a:pPr marL="214313" indent="-214313">
              <a:buFont typeface="Arial"/>
              <a:buChar char="•"/>
            </a:pPr>
            <a:r>
              <a:rPr lang="en-US" sz="1125">
                <a:cs typeface="Calibri"/>
              </a:rPr>
              <a:t>Updated Roadmap</a:t>
            </a:r>
          </a:p>
          <a:p>
            <a:endParaRPr lang="en-US" sz="1200">
              <a:cs typeface="Calibri" panose="020F0502020204030204"/>
            </a:endParaRPr>
          </a:p>
        </p:txBody>
      </p:sp>
      <p:sp>
        <p:nvSpPr>
          <p:cNvPr id="5" name="TextBox 4">
            <a:extLst>
              <a:ext uri="{FF2B5EF4-FFF2-40B4-BE49-F238E27FC236}">
                <a16:creationId xmlns:a16="http://schemas.microsoft.com/office/drawing/2014/main" id="{DDA31C1F-AF92-90BA-8A1C-8BF1B4A41F4C}"/>
              </a:ext>
            </a:extLst>
          </p:cNvPr>
          <p:cNvSpPr txBox="1"/>
          <p:nvPr/>
        </p:nvSpPr>
        <p:spPr>
          <a:xfrm>
            <a:off x="6138310" y="1748623"/>
            <a:ext cx="4247571" cy="392415"/>
          </a:xfrm>
          <a:prstGeom prst="rect">
            <a:avLst/>
          </a:prstGeom>
          <a:noFill/>
        </p:spPr>
        <p:txBody>
          <a:bodyPr wrap="square" lIns="68580" tIns="34290" rIns="68580" bIns="34290" rtlCol="0" anchor="t">
            <a:spAutoFit/>
          </a:bodyPr>
          <a:lstStyle/>
          <a:p>
            <a:r>
              <a:rPr lang="en-US" sz="2100" b="1">
                <a:solidFill>
                  <a:schemeClr val="accent3"/>
                </a:solidFill>
              </a:rPr>
              <a:t>Roadmap Phases</a:t>
            </a:r>
            <a:endParaRPr lang="en-US" sz="2100">
              <a:solidFill>
                <a:schemeClr val="accent3"/>
              </a:solidFill>
              <a:cs typeface="Calibri"/>
            </a:endParaRPr>
          </a:p>
        </p:txBody>
      </p:sp>
      <p:sp>
        <p:nvSpPr>
          <p:cNvPr id="8" name="TextBox 7">
            <a:extLst>
              <a:ext uri="{FF2B5EF4-FFF2-40B4-BE49-F238E27FC236}">
                <a16:creationId xmlns:a16="http://schemas.microsoft.com/office/drawing/2014/main" id="{19C3F904-FDD1-84A9-9F01-2B0036D083C4}"/>
              </a:ext>
            </a:extLst>
          </p:cNvPr>
          <p:cNvSpPr txBox="1"/>
          <p:nvPr/>
        </p:nvSpPr>
        <p:spPr>
          <a:xfrm>
            <a:off x="6175786" y="2142115"/>
            <a:ext cx="752990" cy="3947234"/>
          </a:xfrm>
          <a:prstGeom prst="rect">
            <a:avLst/>
          </a:prstGeom>
          <a:solidFill>
            <a:schemeClr val="accent2">
              <a:lumMod val="75000"/>
              <a:lumOff val="25000"/>
            </a:schemeClr>
          </a:solidFill>
        </p:spPr>
        <p:txBody>
          <a:bodyPr wrap="square" lIns="68580" tIns="34290" rIns="68580" bIns="34290" rtlCol="0" anchor="t">
            <a:spAutoFit/>
          </a:bodyPr>
          <a:lstStyle/>
          <a:p>
            <a:r>
              <a:rPr lang="en-US" b="1">
                <a:solidFill>
                  <a:schemeClr val="bg1"/>
                </a:solidFill>
              </a:rPr>
              <a:t>Part </a:t>
            </a:r>
            <a:r>
              <a:rPr lang="en-US">
                <a:solidFill>
                  <a:schemeClr val="bg1"/>
                </a:solidFill>
              </a:rPr>
              <a:t>B</a:t>
            </a:r>
          </a:p>
          <a:p>
            <a:endParaRPr lang="en-US" sz="1200" b="1">
              <a:cs typeface="Calibri"/>
            </a:endParaRPr>
          </a:p>
          <a:p>
            <a:endParaRPr lang="en-US" sz="1200" b="1">
              <a:cs typeface="Calibri"/>
            </a:endParaRPr>
          </a:p>
          <a:p>
            <a:endParaRPr lang="en-US" sz="1200" b="1">
              <a:cs typeface="Calibri"/>
            </a:endParaRPr>
          </a:p>
          <a:p>
            <a:endParaRPr lang="en-US" sz="1200" b="1">
              <a:cs typeface="Calibri"/>
            </a:endParaRPr>
          </a:p>
          <a:p>
            <a:endParaRPr lang="en-US" sz="1200" b="1">
              <a:cs typeface="Calibri"/>
            </a:endParaRPr>
          </a:p>
          <a:p>
            <a:endParaRPr lang="en-US" sz="1200" b="1">
              <a:cs typeface="Calibri"/>
            </a:endParaRPr>
          </a:p>
          <a:p>
            <a:endParaRPr lang="en-US" sz="1200" b="1">
              <a:cs typeface="Calibri"/>
            </a:endParaRPr>
          </a:p>
          <a:p>
            <a:endParaRPr lang="en-US" sz="1200" b="1">
              <a:cs typeface="Calibri"/>
            </a:endParaRPr>
          </a:p>
          <a:p>
            <a:endParaRPr lang="en-US" sz="1200" b="1">
              <a:cs typeface="Calibri"/>
            </a:endParaRPr>
          </a:p>
          <a:p>
            <a:endParaRPr lang="en-US" sz="1200" b="1">
              <a:cs typeface="Calibri"/>
            </a:endParaRPr>
          </a:p>
          <a:p>
            <a:endParaRPr lang="en-US" sz="1200" b="1">
              <a:cs typeface="Calibri"/>
            </a:endParaRPr>
          </a:p>
          <a:p>
            <a:endParaRPr lang="en-US" sz="1200" b="1">
              <a:cs typeface="Calibri"/>
            </a:endParaRPr>
          </a:p>
          <a:p>
            <a:endParaRPr lang="en-US" sz="1200" b="1">
              <a:cs typeface="Calibri"/>
            </a:endParaRPr>
          </a:p>
          <a:p>
            <a:endParaRPr lang="en-US" sz="1200" b="1">
              <a:cs typeface="Calibri"/>
            </a:endParaRPr>
          </a:p>
          <a:p>
            <a:endParaRPr lang="en-US" sz="1200" b="1">
              <a:cs typeface="Calibri"/>
            </a:endParaRPr>
          </a:p>
          <a:p>
            <a:endParaRPr lang="en-US" sz="1200" b="1">
              <a:cs typeface="Calibri"/>
            </a:endParaRPr>
          </a:p>
          <a:p>
            <a:endParaRPr lang="en-US" sz="1200">
              <a:cs typeface="Calibri" panose="020F0502020204030204"/>
            </a:endParaRPr>
          </a:p>
          <a:p>
            <a:endParaRPr lang="en-US" sz="1200">
              <a:cs typeface="Calibri" panose="020F0502020204030204"/>
            </a:endParaRPr>
          </a:p>
        </p:txBody>
      </p:sp>
      <p:sp>
        <p:nvSpPr>
          <p:cNvPr id="9" name="Rectangle 8">
            <a:extLst>
              <a:ext uri="{FF2B5EF4-FFF2-40B4-BE49-F238E27FC236}">
                <a16:creationId xmlns:a16="http://schemas.microsoft.com/office/drawing/2014/main" id="{DD1E255D-54DC-530A-18A0-01097C13576E}"/>
              </a:ext>
            </a:extLst>
          </p:cNvPr>
          <p:cNvSpPr/>
          <p:nvPr/>
        </p:nvSpPr>
        <p:spPr>
          <a:xfrm>
            <a:off x="4128542" y="1840980"/>
            <a:ext cx="1677025" cy="3916181"/>
          </a:xfrm>
          <a:prstGeom prst="rect">
            <a:avLst/>
          </a:prstGeom>
          <a:noFill/>
          <a:ln w="57150">
            <a:solidFill>
              <a:schemeClr val="accent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431887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27978E-2DA2-48D6-189F-1BB461AA2B47}"/>
              </a:ext>
            </a:extLst>
          </p:cNvPr>
          <p:cNvSpPr>
            <a:spLocks noGrp="1"/>
          </p:cNvSpPr>
          <p:nvPr>
            <p:ph type="body" sz="quarter" idx="13"/>
          </p:nvPr>
        </p:nvSpPr>
        <p:spPr/>
        <p:txBody>
          <a:bodyPr>
            <a:normAutofit fontScale="92500" lnSpcReduction="10000"/>
          </a:bodyPr>
          <a:lstStyle/>
          <a:p>
            <a:r>
              <a:rPr lang="en-US" dirty="0"/>
              <a:t>Country Roadmaps will guide PEPFAR Investment Decisions to realize Future Sustained State Vision</a:t>
            </a:r>
          </a:p>
        </p:txBody>
      </p:sp>
      <p:grpSp>
        <p:nvGrpSpPr>
          <p:cNvPr id="5" name="Group 4">
            <a:extLst>
              <a:ext uri="{FF2B5EF4-FFF2-40B4-BE49-F238E27FC236}">
                <a16:creationId xmlns:a16="http://schemas.microsoft.com/office/drawing/2014/main" id="{A7F3CE6C-F201-982B-AFF8-A3C01CDF3799}"/>
              </a:ext>
            </a:extLst>
          </p:cNvPr>
          <p:cNvGrpSpPr/>
          <p:nvPr/>
        </p:nvGrpSpPr>
        <p:grpSpPr>
          <a:xfrm>
            <a:off x="4706403" y="2125482"/>
            <a:ext cx="7357317" cy="4051830"/>
            <a:chOff x="6847895" y="2230751"/>
            <a:chExt cx="5133537" cy="4114079"/>
          </a:xfrm>
        </p:grpSpPr>
        <p:sp>
          <p:nvSpPr>
            <p:cNvPr id="6" name="Rectangle 5">
              <a:extLst>
                <a:ext uri="{FF2B5EF4-FFF2-40B4-BE49-F238E27FC236}">
                  <a16:creationId xmlns:a16="http://schemas.microsoft.com/office/drawing/2014/main" id="{CA278ED2-25E8-D762-D7C2-B5C00817F1D6}"/>
                </a:ext>
              </a:extLst>
            </p:cNvPr>
            <p:cNvSpPr/>
            <p:nvPr/>
          </p:nvSpPr>
          <p:spPr>
            <a:xfrm>
              <a:off x="6847895" y="2230751"/>
              <a:ext cx="5133537" cy="4114079"/>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D528CBF-1C94-529F-FFF3-29AE90FAC300}"/>
                </a:ext>
              </a:extLst>
            </p:cNvPr>
            <p:cNvSpPr/>
            <p:nvPr/>
          </p:nvSpPr>
          <p:spPr>
            <a:xfrm>
              <a:off x="6915025" y="4858043"/>
              <a:ext cx="5015067" cy="1343177"/>
            </a:xfrm>
            <a:prstGeom prst="rect">
              <a:avLst/>
            </a:prstGeom>
            <a:solidFill>
              <a:srgbClr val="B7E8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528B066-5A1B-B618-66E4-ED2A1A2275A7}"/>
                </a:ext>
              </a:extLst>
            </p:cNvPr>
            <p:cNvSpPr/>
            <p:nvPr/>
          </p:nvSpPr>
          <p:spPr>
            <a:xfrm>
              <a:off x="6904571" y="2236886"/>
              <a:ext cx="5054594" cy="253950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a:extLst>
              <a:ext uri="{FF2B5EF4-FFF2-40B4-BE49-F238E27FC236}">
                <a16:creationId xmlns:a16="http://schemas.microsoft.com/office/drawing/2014/main" id="{056B4375-6331-5A3A-6391-65E0161DA477}"/>
              </a:ext>
            </a:extLst>
          </p:cNvPr>
          <p:cNvSpPr txBox="1"/>
          <p:nvPr/>
        </p:nvSpPr>
        <p:spPr>
          <a:xfrm>
            <a:off x="6025725" y="2079669"/>
            <a:ext cx="5865367" cy="3477875"/>
          </a:xfrm>
          <a:prstGeom prst="rect">
            <a:avLst/>
          </a:prstGeom>
          <a:noFill/>
          <a:ln>
            <a:noFill/>
          </a:ln>
        </p:spPr>
        <p:txBody>
          <a:bodyPr wrap="square" lIns="91440" tIns="45720" rIns="91440" bIns="45720" rtlCol="0" anchor="t">
            <a:spAutoFit/>
          </a:bodyPr>
          <a:lstStyle/>
          <a:p>
            <a:r>
              <a:rPr lang="en-US" sz="2000" dirty="0">
                <a:solidFill>
                  <a:schemeClr val="bg1"/>
                </a:solidFill>
              </a:rPr>
              <a:t>Sustained VL Suppression</a:t>
            </a:r>
            <a:endParaRPr lang="en-US" sz="2000" dirty="0">
              <a:solidFill>
                <a:schemeClr val="bg1"/>
              </a:solidFill>
              <a:cs typeface="Calibri"/>
            </a:endParaRPr>
          </a:p>
          <a:p>
            <a:endParaRPr lang="en-US" sz="2000" dirty="0">
              <a:solidFill>
                <a:schemeClr val="bg1"/>
              </a:solidFill>
              <a:cs typeface="Calibri"/>
            </a:endParaRPr>
          </a:p>
          <a:p>
            <a:r>
              <a:rPr lang="en-US" sz="2000" dirty="0">
                <a:solidFill>
                  <a:schemeClr val="bg1"/>
                </a:solidFill>
              </a:rPr>
              <a:t>Prevent, detect, and respond rapidly to new HIV infections</a:t>
            </a:r>
            <a:endParaRPr lang="en-US" sz="2000" dirty="0">
              <a:solidFill>
                <a:schemeClr val="bg1"/>
              </a:solidFill>
              <a:cs typeface="Calibri"/>
            </a:endParaRPr>
          </a:p>
          <a:p>
            <a:endParaRPr lang="en-US" sz="2000" dirty="0">
              <a:cs typeface="Calibri"/>
            </a:endParaRPr>
          </a:p>
          <a:p>
            <a:r>
              <a:rPr lang="en-US" sz="2000" dirty="0">
                <a:solidFill>
                  <a:schemeClr val="bg1"/>
                </a:solidFill>
              </a:rPr>
              <a:t>Reduce and ultimately eliminate </a:t>
            </a:r>
            <a:r>
              <a:rPr lang="en-US" sz="2000" u="sng" dirty="0">
                <a:solidFill>
                  <a:schemeClr val="bg1"/>
                </a:solidFill>
              </a:rPr>
              <a:t>inequities</a:t>
            </a:r>
            <a:r>
              <a:rPr lang="en-US" sz="2000" dirty="0">
                <a:solidFill>
                  <a:schemeClr val="bg1"/>
                </a:solidFill>
              </a:rPr>
              <a:t> that drive the HIV epidemic (e.g., AGYW, Children, Key Pops)</a:t>
            </a:r>
            <a:endParaRPr lang="en-US" sz="2000" dirty="0">
              <a:solidFill>
                <a:schemeClr val="bg1"/>
              </a:solidFill>
              <a:cs typeface="Arial"/>
            </a:endParaRPr>
          </a:p>
          <a:p>
            <a:endParaRPr lang="en-US" sz="2000" dirty="0">
              <a:cs typeface="Arial"/>
            </a:endParaRPr>
          </a:p>
          <a:p>
            <a:r>
              <a:rPr lang="en-US" sz="2000" dirty="0"/>
              <a:t>Country-specific future imperatives (e.g., leveraging public health platforms being used for HIV to address future disease threats)</a:t>
            </a:r>
            <a:endParaRPr lang="en-US" sz="2000" dirty="0">
              <a:cs typeface="Calibri"/>
            </a:endParaRPr>
          </a:p>
        </p:txBody>
      </p:sp>
      <p:pic>
        <p:nvPicPr>
          <p:cNvPr id="11" name="Picture 10" descr="Icon&#10;&#10;Description automatically generated">
            <a:extLst>
              <a:ext uri="{FF2B5EF4-FFF2-40B4-BE49-F238E27FC236}">
                <a16:creationId xmlns:a16="http://schemas.microsoft.com/office/drawing/2014/main" id="{0ACD4986-A5BB-A880-BFB1-7057D7164DC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85" t="9176" r="-558" b="6547"/>
          <a:stretch/>
        </p:blipFill>
        <p:spPr>
          <a:xfrm>
            <a:off x="5173753" y="2195192"/>
            <a:ext cx="474865" cy="407873"/>
          </a:xfrm>
          <a:prstGeom prst="rect">
            <a:avLst/>
          </a:prstGeom>
          <a:ln>
            <a:noFill/>
          </a:ln>
        </p:spPr>
      </p:pic>
      <p:pic>
        <p:nvPicPr>
          <p:cNvPr id="12" name="Content Placeholder 5" descr="Icon&#10;&#10;Description automatically generated">
            <a:extLst>
              <a:ext uri="{FF2B5EF4-FFF2-40B4-BE49-F238E27FC236}">
                <a16:creationId xmlns:a16="http://schemas.microsoft.com/office/drawing/2014/main" id="{015CBA98-807A-B3B4-E4C3-7F3D546485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8347" y="4998391"/>
            <a:ext cx="591058" cy="492245"/>
          </a:xfrm>
          <a:prstGeom prst="rect">
            <a:avLst/>
          </a:prstGeom>
          <a:ln>
            <a:noFill/>
          </a:ln>
        </p:spPr>
      </p:pic>
      <p:pic>
        <p:nvPicPr>
          <p:cNvPr id="13" name="Picture 12" descr="Icon&#10;&#10;Description automatically generated">
            <a:extLst>
              <a:ext uri="{FF2B5EF4-FFF2-40B4-BE49-F238E27FC236}">
                <a16:creationId xmlns:a16="http://schemas.microsoft.com/office/drawing/2014/main" id="{10BECD03-66F8-B02C-5609-447BF5963B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3753" y="2835635"/>
            <a:ext cx="440094" cy="407873"/>
          </a:xfrm>
          <a:prstGeom prst="rect">
            <a:avLst/>
          </a:prstGeom>
          <a:ln>
            <a:noFill/>
          </a:ln>
        </p:spPr>
      </p:pic>
      <p:pic>
        <p:nvPicPr>
          <p:cNvPr id="14" name="Picture 13" descr="Icon&#10;&#10;Description automatically generated">
            <a:extLst>
              <a:ext uri="{FF2B5EF4-FFF2-40B4-BE49-F238E27FC236}">
                <a16:creationId xmlns:a16="http://schemas.microsoft.com/office/drawing/2014/main" id="{6BA701F2-86F2-46DB-2687-02621CCC31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0745" y="3776310"/>
            <a:ext cx="466849" cy="403626"/>
          </a:xfrm>
          <a:prstGeom prst="rect">
            <a:avLst/>
          </a:prstGeom>
          <a:ln>
            <a:noFill/>
          </a:ln>
        </p:spPr>
      </p:pic>
      <p:sp>
        <p:nvSpPr>
          <p:cNvPr id="15" name="TextBox 14">
            <a:extLst>
              <a:ext uri="{FF2B5EF4-FFF2-40B4-BE49-F238E27FC236}">
                <a16:creationId xmlns:a16="http://schemas.microsoft.com/office/drawing/2014/main" id="{55E1D509-1D97-26B7-43CA-5939B15E1EB8}"/>
              </a:ext>
            </a:extLst>
          </p:cNvPr>
          <p:cNvSpPr txBox="1"/>
          <p:nvPr/>
        </p:nvSpPr>
        <p:spPr>
          <a:xfrm>
            <a:off x="4782360" y="1532066"/>
            <a:ext cx="7182190" cy="523220"/>
          </a:xfrm>
          <a:prstGeom prst="rect">
            <a:avLst/>
          </a:prstGeom>
          <a:solidFill>
            <a:schemeClr val="accent2"/>
          </a:solidFill>
          <a:ln>
            <a:solidFill>
              <a:srgbClr val="8FAADC"/>
            </a:solidFill>
          </a:ln>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solidFill>
                  <a:schemeClr val="bg1"/>
                </a:solidFill>
              </a:rPr>
              <a:t>Future Sustained State</a:t>
            </a:r>
            <a:endParaRPr lang="en-US" sz="2800" dirty="0">
              <a:solidFill>
                <a:schemeClr val="bg1"/>
              </a:solidFill>
            </a:endParaRPr>
          </a:p>
        </p:txBody>
      </p:sp>
      <p:sp>
        <p:nvSpPr>
          <p:cNvPr id="2" name="TextBox 1">
            <a:extLst>
              <a:ext uri="{FF2B5EF4-FFF2-40B4-BE49-F238E27FC236}">
                <a16:creationId xmlns:a16="http://schemas.microsoft.com/office/drawing/2014/main" id="{6A064290-1FFF-3F1C-3E23-5742D4277CBD}"/>
              </a:ext>
            </a:extLst>
          </p:cNvPr>
          <p:cNvSpPr txBox="1"/>
          <p:nvPr/>
        </p:nvSpPr>
        <p:spPr>
          <a:xfrm>
            <a:off x="598478" y="3949584"/>
            <a:ext cx="3571740" cy="830997"/>
          </a:xfrm>
          <a:prstGeom prst="rect">
            <a:avLst/>
          </a:prstGeom>
          <a:solidFill>
            <a:schemeClr val="accent1">
              <a:lumMod val="40000"/>
              <a:lumOff val="60000"/>
            </a:schemeClr>
          </a:solidFill>
        </p:spPr>
        <p:txBody>
          <a:bodyPr wrap="square" rtlCol="0" anchor="ctr">
            <a:spAutoFit/>
          </a:bodyPr>
          <a:lstStyle/>
          <a:p>
            <a:pPr algn="ctr"/>
            <a:r>
              <a:rPr lang="en-US" sz="2400" b="1" dirty="0"/>
              <a:t>COP25/COP27/COP29</a:t>
            </a:r>
          </a:p>
          <a:p>
            <a:pPr algn="ctr"/>
            <a:r>
              <a:rPr lang="en-US" sz="2400" b="1" dirty="0"/>
              <a:t>Investment Decisions </a:t>
            </a:r>
          </a:p>
        </p:txBody>
      </p:sp>
      <p:pic>
        <p:nvPicPr>
          <p:cNvPr id="17" name="Picture 16">
            <a:extLst>
              <a:ext uri="{FF2B5EF4-FFF2-40B4-BE49-F238E27FC236}">
                <a16:creationId xmlns:a16="http://schemas.microsoft.com/office/drawing/2014/main" id="{72CC8C75-ACD9-73A2-733D-EDF98DC592B2}"/>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28280" y="1319529"/>
            <a:ext cx="1500644" cy="2159201"/>
          </a:xfrm>
          <a:prstGeom prst="rect">
            <a:avLst/>
          </a:prstGeom>
        </p:spPr>
      </p:pic>
      <p:sp>
        <p:nvSpPr>
          <p:cNvPr id="18" name="Bent-Up Arrow 17">
            <a:extLst>
              <a:ext uri="{FF2B5EF4-FFF2-40B4-BE49-F238E27FC236}">
                <a16:creationId xmlns:a16="http://schemas.microsoft.com/office/drawing/2014/main" id="{23B4190A-3378-FBFB-81D1-76D14F5E9A39}"/>
              </a:ext>
            </a:extLst>
          </p:cNvPr>
          <p:cNvSpPr/>
          <p:nvPr/>
        </p:nvSpPr>
        <p:spPr>
          <a:xfrm flipV="1">
            <a:off x="1628924" y="2055285"/>
            <a:ext cx="1296570" cy="1894298"/>
          </a:xfrm>
          <a:prstGeom prst="bentUpArrow">
            <a:avLst>
              <a:gd name="adj1" fmla="val 25000"/>
              <a:gd name="adj2" fmla="val 25000"/>
              <a:gd name="adj3" fmla="val 2286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471239DB-571B-D3FB-1AFE-AA157542E54D}"/>
              </a:ext>
            </a:extLst>
          </p:cNvPr>
          <p:cNvSpPr txBox="1"/>
          <p:nvPr/>
        </p:nvSpPr>
        <p:spPr>
          <a:xfrm>
            <a:off x="300908" y="1925781"/>
            <a:ext cx="1042983" cy="307777"/>
          </a:xfrm>
          <a:prstGeom prst="rect">
            <a:avLst/>
          </a:prstGeom>
          <a:solidFill>
            <a:schemeClr val="accent1">
              <a:lumMod val="75000"/>
            </a:schemeClr>
          </a:solidFill>
        </p:spPr>
        <p:txBody>
          <a:bodyPr wrap="square" rtlCol="0">
            <a:spAutoFit/>
          </a:bodyPr>
          <a:lstStyle/>
          <a:p>
            <a:pPr algn="ctr"/>
            <a:r>
              <a:rPr lang="en-US" sz="1400" dirty="0">
                <a:solidFill>
                  <a:schemeClr val="bg1"/>
                </a:solidFill>
              </a:rPr>
              <a:t>Country</a:t>
            </a:r>
          </a:p>
        </p:txBody>
      </p:sp>
      <p:sp>
        <p:nvSpPr>
          <p:cNvPr id="20" name="Bent-Up Arrow 19">
            <a:extLst>
              <a:ext uri="{FF2B5EF4-FFF2-40B4-BE49-F238E27FC236}">
                <a16:creationId xmlns:a16="http://schemas.microsoft.com/office/drawing/2014/main" id="{8EF9714C-002B-1B6F-ED54-01C3CCB98228}"/>
              </a:ext>
            </a:extLst>
          </p:cNvPr>
          <p:cNvSpPr/>
          <p:nvPr/>
        </p:nvSpPr>
        <p:spPr>
          <a:xfrm rot="5400000">
            <a:off x="2901715" y="4330357"/>
            <a:ext cx="1204656" cy="2206379"/>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2978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0B0181-E608-7CF8-E386-8C37E6C0F0BA}"/>
              </a:ext>
            </a:extLst>
          </p:cNvPr>
          <p:cNvSpPr>
            <a:spLocks noGrp="1"/>
          </p:cNvSpPr>
          <p:nvPr>
            <p:ph type="body" sz="quarter" idx="13"/>
          </p:nvPr>
        </p:nvSpPr>
        <p:spPr/>
        <p:txBody>
          <a:bodyPr/>
          <a:lstStyle/>
          <a:p>
            <a:r>
              <a:rPr lang="en-US"/>
              <a:t>Sequencing Sustainability Efforts</a:t>
            </a:r>
          </a:p>
        </p:txBody>
      </p:sp>
      <p:sp>
        <p:nvSpPr>
          <p:cNvPr id="4" name="Text Placeholder 3">
            <a:extLst>
              <a:ext uri="{FF2B5EF4-FFF2-40B4-BE49-F238E27FC236}">
                <a16:creationId xmlns:a16="http://schemas.microsoft.com/office/drawing/2014/main" id="{B2DC95AD-536D-84E5-E29A-761C1F5CF50D}"/>
              </a:ext>
            </a:extLst>
          </p:cNvPr>
          <p:cNvSpPr>
            <a:spLocks noGrp="1"/>
          </p:cNvSpPr>
          <p:nvPr>
            <p:ph type="body" sz="quarter" idx="16"/>
          </p:nvPr>
        </p:nvSpPr>
        <p:spPr>
          <a:xfrm>
            <a:off x="1739048" y="1395443"/>
            <a:ext cx="8776553" cy="1308402"/>
          </a:xfrm>
        </p:spPr>
        <p:txBody>
          <a:bodyPr lIns="91440" tIns="45720" rIns="91440" bIns="45720" anchor="t">
            <a:normAutofit fontScale="92500" lnSpcReduction="10000"/>
          </a:bodyPr>
          <a:lstStyle/>
          <a:p>
            <a:pPr marL="0" indent="0" algn="ctr">
              <a:buNone/>
            </a:pPr>
            <a:r>
              <a:rPr lang="en-US" sz="2000" b="1"/>
              <a:t>Every Country will (and should) have a unique approach and sequencing to sustainability.</a:t>
            </a:r>
          </a:p>
          <a:p>
            <a:pPr marL="0" indent="0" algn="ctr">
              <a:buNone/>
            </a:pPr>
            <a:r>
              <a:rPr lang="en-US" sz="2000"/>
              <a:t>However, we recommend that countries consider sequencing efforts to maximize early impact and address critical underlying policies: </a:t>
            </a:r>
          </a:p>
        </p:txBody>
      </p:sp>
      <p:graphicFrame>
        <p:nvGraphicFramePr>
          <p:cNvPr id="5" name="Diagram 4">
            <a:extLst>
              <a:ext uri="{FF2B5EF4-FFF2-40B4-BE49-F238E27FC236}">
                <a16:creationId xmlns:a16="http://schemas.microsoft.com/office/drawing/2014/main" id="{5B6B5B4C-ABF7-A4B8-E4E6-A3F5866580F9}"/>
              </a:ext>
            </a:extLst>
          </p:cNvPr>
          <p:cNvGraphicFramePr/>
          <p:nvPr/>
        </p:nvGraphicFramePr>
        <p:xfrm>
          <a:off x="3048000" y="1397000"/>
          <a:ext cx="722811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a:extLst>
              <a:ext uri="{FF2B5EF4-FFF2-40B4-BE49-F238E27FC236}">
                <a16:creationId xmlns:a16="http://schemas.microsoft.com/office/drawing/2014/main" id="{27CB67CB-348D-5B7A-5859-E482D25C8CF4}"/>
              </a:ext>
            </a:extLst>
          </p:cNvPr>
          <p:cNvGraphicFramePr/>
          <p:nvPr/>
        </p:nvGraphicFramePr>
        <p:xfrm>
          <a:off x="3048000" y="3800887"/>
          <a:ext cx="4816510" cy="6202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8" name="Group 7">
            <a:extLst>
              <a:ext uri="{FF2B5EF4-FFF2-40B4-BE49-F238E27FC236}">
                <a16:creationId xmlns:a16="http://schemas.microsoft.com/office/drawing/2014/main" id="{F80609F3-CC03-C16E-97CD-8C20A295940D}"/>
              </a:ext>
            </a:extLst>
          </p:cNvPr>
          <p:cNvGrpSpPr/>
          <p:nvPr/>
        </p:nvGrpSpPr>
        <p:grpSpPr>
          <a:xfrm>
            <a:off x="3048001" y="4404164"/>
            <a:ext cx="5640475" cy="751108"/>
            <a:chOff x="2960" y="0"/>
            <a:chExt cx="6056584" cy="1074895"/>
          </a:xfrm>
        </p:grpSpPr>
        <p:sp>
          <p:nvSpPr>
            <p:cNvPr id="9" name="Pentagon 8">
              <a:extLst>
                <a:ext uri="{FF2B5EF4-FFF2-40B4-BE49-F238E27FC236}">
                  <a16:creationId xmlns:a16="http://schemas.microsoft.com/office/drawing/2014/main" id="{E3BA46F3-0704-B01D-92CD-2A6C37A15AB5}"/>
                </a:ext>
              </a:extLst>
            </p:cNvPr>
            <p:cNvSpPr/>
            <p:nvPr/>
          </p:nvSpPr>
          <p:spPr>
            <a:xfrm>
              <a:off x="2960" y="0"/>
              <a:ext cx="6056584" cy="1074895"/>
            </a:xfrm>
            <a:prstGeom prst="homePlate">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txBody>
            <a:bodyPr/>
            <a:lstStyle/>
            <a:p>
              <a:endParaRPr lang="en-US"/>
            </a:p>
          </p:txBody>
        </p:sp>
        <p:sp>
          <p:nvSpPr>
            <p:cNvPr id="10" name="Pentagon 4">
              <a:extLst>
                <a:ext uri="{FF2B5EF4-FFF2-40B4-BE49-F238E27FC236}">
                  <a16:creationId xmlns:a16="http://schemas.microsoft.com/office/drawing/2014/main" id="{290CB162-88D7-0E48-DA81-906BA5BB2102}"/>
                </a:ext>
              </a:extLst>
            </p:cNvPr>
            <p:cNvSpPr txBox="1"/>
            <p:nvPr/>
          </p:nvSpPr>
          <p:spPr>
            <a:xfrm>
              <a:off x="2960" y="0"/>
              <a:ext cx="5787860" cy="10748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64008" rIns="32004" bIns="64008" numCol="1" spcCol="1270" anchor="ctr" anchorCtr="0">
              <a:noAutofit/>
            </a:bodyPr>
            <a:lstStyle/>
            <a:p>
              <a:pPr defTabSz="1066800">
                <a:lnSpc>
                  <a:spcPct val="90000"/>
                </a:lnSpc>
                <a:spcBef>
                  <a:spcPct val="0"/>
                </a:spcBef>
                <a:spcAft>
                  <a:spcPct val="35000"/>
                </a:spcAft>
              </a:pPr>
              <a:r>
                <a:rPr lang="en-US" sz="1400" dirty="0"/>
                <a:t>Policies enabling sustainability (esp. social contracting, NHIF, procurement, HRH, stigma &amp; discrimination)</a:t>
              </a:r>
            </a:p>
          </p:txBody>
        </p:sp>
      </p:grpSp>
    </p:spTree>
    <p:extLst>
      <p:ext uri="{BB962C8B-B14F-4D97-AF65-F5344CB8AC3E}">
        <p14:creationId xmlns:p14="http://schemas.microsoft.com/office/powerpoint/2010/main" val="64683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PEPFAR Theme">
  <a:themeElements>
    <a:clrScheme name="GHSD">
      <a:dk1>
        <a:srgbClr val="16181A"/>
      </a:dk1>
      <a:lt1>
        <a:srgbClr val="FFFFFF"/>
      </a:lt1>
      <a:dk2>
        <a:srgbClr val="0A2134"/>
      </a:dk2>
      <a:lt2>
        <a:srgbClr val="16181A"/>
      </a:lt2>
      <a:accent1>
        <a:srgbClr val="1B2755"/>
      </a:accent1>
      <a:accent2>
        <a:srgbClr val="0A314D"/>
      </a:accent2>
      <a:accent3>
        <a:srgbClr val="951C1F"/>
      </a:accent3>
      <a:accent4>
        <a:srgbClr val="D4622A"/>
      </a:accent4>
      <a:accent5>
        <a:srgbClr val="007C84"/>
      </a:accent5>
      <a:accent6>
        <a:srgbClr val="C1A783"/>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PFAR Theme" id="{D554F53B-AEC7-4F82-A0D6-B045BF4FA345}" vid="{26E8B40A-6C7F-4326-89A2-440D0D9D62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f9ed9578-d32b-44f4-833c-23a98eae8c7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F4B01F029692041A7486645BF369C0F" ma:contentTypeVersion="14" ma:contentTypeDescription="Create a new document." ma:contentTypeScope="" ma:versionID="9ea5b8d9db5bf72cee46a3620cbad9c3">
  <xsd:schema xmlns:xsd="http://www.w3.org/2001/XMLSchema" xmlns:xs="http://www.w3.org/2001/XMLSchema" xmlns:p="http://schemas.microsoft.com/office/2006/metadata/properties" xmlns:ns3="f9ed9578-d32b-44f4-833c-23a98eae8c72" xmlns:ns4="63cd4b08-1e1e-4154-b8f6-beaff3d9baa2" targetNamespace="http://schemas.microsoft.com/office/2006/metadata/properties" ma:root="true" ma:fieldsID="b84742b77cf46d476278378f4fc4b890" ns3:_="" ns4:_="">
    <xsd:import namespace="f9ed9578-d32b-44f4-833c-23a98eae8c72"/>
    <xsd:import namespace="63cd4b08-1e1e-4154-b8f6-beaff3d9baa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ed9578-d32b-44f4-833c-23a98eae8c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ystemTags" ma:index="20" nillable="true" ma:displayName="MediaServiceSystemTags" ma:hidden="true" ma:internalName="MediaServiceSystemTags" ma:readOnly="true">
      <xsd:simpleType>
        <xsd:restriction base="dms:Note"/>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3cd4b08-1e1e-4154-b8f6-beaff3d9baa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FB9B1B-2404-4407-A041-A93F9D0421DF}">
  <ds:schemaRefs>
    <ds:schemaRef ds:uri="http://purl.org/dc/terms/"/>
    <ds:schemaRef ds:uri="http://schemas.openxmlformats.org/package/2006/metadata/core-properties"/>
    <ds:schemaRef ds:uri="http://schemas.microsoft.com/office/2006/documentManagement/types"/>
    <ds:schemaRef ds:uri="63cd4b08-1e1e-4154-b8f6-beaff3d9baa2"/>
    <ds:schemaRef ds:uri="http://purl.org/dc/elements/1.1/"/>
    <ds:schemaRef ds:uri="http://schemas.microsoft.com/office/2006/metadata/properties"/>
    <ds:schemaRef ds:uri="http://schemas.microsoft.com/office/infopath/2007/PartnerControls"/>
    <ds:schemaRef ds:uri="f9ed9578-d32b-44f4-833c-23a98eae8c72"/>
    <ds:schemaRef ds:uri="http://www.w3.org/XML/1998/namespace"/>
    <ds:schemaRef ds:uri="http://purl.org/dc/dcmitype/"/>
  </ds:schemaRefs>
</ds:datastoreItem>
</file>

<file path=customXml/itemProps2.xml><?xml version="1.0" encoding="utf-8"?>
<ds:datastoreItem xmlns:ds="http://schemas.openxmlformats.org/officeDocument/2006/customXml" ds:itemID="{E819370C-3DCE-4FB4-9C38-36E13FBC8C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ed9578-d32b-44f4-833c-23a98eae8c72"/>
    <ds:schemaRef ds:uri="63cd4b08-1e1e-4154-b8f6-beaff3d9ba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2A8EC07-674D-43E4-8A27-6027D9D3C2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PEPFAR Theme</Template>
  <TotalTime>6</TotalTime>
  <Words>759</Words>
  <Application>Microsoft Office PowerPoint</Application>
  <PresentationFormat>Widescreen</PresentationFormat>
  <Paragraphs>156</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Symbol</vt:lpstr>
      <vt:lpstr>Wingdings</vt:lpstr>
      <vt:lpstr>Wingdings 2</vt:lpstr>
      <vt:lpstr>PEPFAR Theme</vt:lpstr>
      <vt:lpstr>HIV, Sustainability and GHS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Karyn DeLuca</dc:creator>
  <cp:lastModifiedBy>Preview 10 Rack 2</cp:lastModifiedBy>
  <cp:revision>5</cp:revision>
  <dcterms:created xsi:type="dcterms:W3CDTF">2016-06-15T16:19:40Z</dcterms:created>
  <dcterms:modified xsi:type="dcterms:W3CDTF">2024-07-22T06:10:28Z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665d9ee-429a-4d5f-97cc-cfb56e044a6e_Enabled">
    <vt:lpwstr>true</vt:lpwstr>
  </property>
  <property fmtid="{D5CDD505-2E9C-101B-9397-08002B2CF9AE}" pid="3" name="MSIP_Label_1665d9ee-429a-4d5f-97cc-cfb56e044a6e_SetDate">
    <vt:lpwstr>2023-09-01T15:54:12Z</vt:lpwstr>
  </property>
  <property fmtid="{D5CDD505-2E9C-101B-9397-08002B2CF9AE}" pid="4" name="MSIP_Label_1665d9ee-429a-4d5f-97cc-cfb56e044a6e_Method">
    <vt:lpwstr>Privileged</vt:lpwstr>
  </property>
  <property fmtid="{D5CDD505-2E9C-101B-9397-08002B2CF9AE}" pid="5" name="MSIP_Label_1665d9ee-429a-4d5f-97cc-cfb56e044a6e_Name">
    <vt:lpwstr>1665d9ee-429a-4d5f-97cc-cfb56e044a6e</vt:lpwstr>
  </property>
  <property fmtid="{D5CDD505-2E9C-101B-9397-08002B2CF9AE}" pid="6" name="MSIP_Label_1665d9ee-429a-4d5f-97cc-cfb56e044a6e_SiteId">
    <vt:lpwstr>66cf5074-5afe-48d1-a691-a12b2121f44b</vt:lpwstr>
  </property>
  <property fmtid="{D5CDD505-2E9C-101B-9397-08002B2CF9AE}" pid="7" name="MSIP_Label_1665d9ee-429a-4d5f-97cc-cfb56e044a6e_ActionId">
    <vt:lpwstr>48a19927-0645-415c-8b79-adb984eae433</vt:lpwstr>
  </property>
  <property fmtid="{D5CDD505-2E9C-101B-9397-08002B2CF9AE}" pid="8" name="MSIP_Label_1665d9ee-429a-4d5f-97cc-cfb56e044a6e_ContentBits">
    <vt:lpwstr>0</vt:lpwstr>
  </property>
  <property fmtid="{D5CDD505-2E9C-101B-9397-08002B2CF9AE}" pid="9" name="ContentTypeId">
    <vt:lpwstr>0x010100AF4B01F029692041A7486645BF369C0F</vt:lpwstr>
  </property>
  <property fmtid="{D5CDD505-2E9C-101B-9397-08002B2CF9AE}" pid="10" name="MSIP_Label_7b94a7b8-f06c-4dfe-bdcc-9b548fd58c31_ActionId">
    <vt:lpwstr>bfc89895-2953-468f-b10f-f3af2ada38b2</vt:lpwstr>
  </property>
  <property fmtid="{D5CDD505-2E9C-101B-9397-08002B2CF9AE}" pid="11" name="MSIP_Label_7b94a7b8-f06c-4dfe-bdcc-9b548fd58c31_Name">
    <vt:lpwstr>7b94a7b8-f06c-4dfe-bdcc-9b548fd58c31</vt:lpwstr>
  </property>
  <property fmtid="{D5CDD505-2E9C-101B-9397-08002B2CF9AE}" pid="12" name="MSIP_Label_7b94a7b8-f06c-4dfe-bdcc-9b548fd58c31_ContentBits">
    <vt:lpwstr>0</vt:lpwstr>
  </property>
  <property fmtid="{D5CDD505-2E9C-101B-9397-08002B2CF9AE}" pid="13" name="MSIP_Label_7b94a7b8-f06c-4dfe-bdcc-9b548fd58c31_SiteId">
    <vt:lpwstr>fba7ea23-ceb4-4981-a5f2-b72c62ac5bb0</vt:lpwstr>
  </property>
  <property fmtid="{D5CDD505-2E9C-101B-9397-08002B2CF9AE}" pid="14" name="MSIP_Label_7b94a7b8-f06c-4dfe-bdcc-9b548fd58c31_Method">
    <vt:lpwstr>Privileged</vt:lpwstr>
  </property>
  <property fmtid="{D5CDD505-2E9C-101B-9397-08002B2CF9AE}" pid="15" name="MSIP_Label_7b94a7b8-f06c-4dfe-bdcc-9b548fd58c31_Enabled">
    <vt:lpwstr>true</vt:lpwstr>
  </property>
  <property fmtid="{D5CDD505-2E9C-101B-9397-08002B2CF9AE}" pid="16" name="MSIP_Label_7b94a7b8-f06c-4dfe-bdcc-9b548fd58c31_SetDate">
    <vt:lpwstr>2024-07-08T14:56:20Z</vt:lpwstr>
  </property>
</Properties>
</file>