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56" r:id="rId2"/>
    <p:sldId id="258" r:id="rId3"/>
    <p:sldId id="257" r:id="rId4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7136" autoAdjust="0"/>
  </p:normalViewPr>
  <p:slideViewPr>
    <p:cSldViewPr snapToGrid="0">
      <p:cViewPr>
        <p:scale>
          <a:sx n="75" d="100"/>
          <a:sy n="75" d="100"/>
        </p:scale>
        <p:origin x="1896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61136B-71F6-4E37-868D-5663DF5BB0A8}" type="datetimeFigureOut">
              <a:rPr lang="LID4096" smtClean="0"/>
              <a:t>07/18/2024</a:t>
            </a:fld>
            <a:endParaRPr lang="LID4096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ID4096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BF19C8-5867-4C12-B5D2-7D5DEA41109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2588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Duration: 07:39,240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BF19C8-5867-4C12-B5D2-7D5DEA41109A}" type="slidenum">
              <a:rPr lang="LID4096" smtClean="0"/>
              <a:t>2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33471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15B24-9A2B-4B0D-BD53-D14DBE8D07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D627B1-3BC5-46C7-8BA5-46B3729343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C3E7F7-0F9E-47BE-8E81-97E9640AD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F41B9-0D41-4F2B-9F25-B705233174A7}" type="datetimeFigureOut">
              <a:rPr lang="LID4096" smtClean="0"/>
              <a:t>07/18/2024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20416-8627-44E2-87EC-9029792DC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83DDC3-BCBC-4C4E-B694-062872428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2216-A7C9-4D33-94EC-A4268A78C4A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00438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2623A-60FC-47AB-A86E-085F05BA3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7DECD7-A0C2-4364-B05C-D5B49BFC30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791C6E-86A1-4F9C-AA53-B9DAFC431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F41B9-0D41-4F2B-9F25-B705233174A7}" type="datetimeFigureOut">
              <a:rPr lang="LID4096" smtClean="0"/>
              <a:t>07/18/2024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828F1-4735-485A-9E23-E8406D27E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D5E95F-751A-41A2-81AA-FAB5F60DC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2216-A7C9-4D33-94EC-A4268A78C4A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13304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162EEE-61A5-416B-8348-A063D19284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DD5FB6-981E-44A4-88C1-46FB2AC0CB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903821-2DD7-4820-96D6-7A08F3C86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F41B9-0D41-4F2B-9F25-B705233174A7}" type="datetimeFigureOut">
              <a:rPr lang="LID4096" smtClean="0"/>
              <a:t>07/18/2024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FBF40E-E1DF-432E-96AE-FA3CDD47E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151103-C587-4C05-AB63-5F3CFEFBB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2216-A7C9-4D33-94EC-A4268A78C4A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80790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25534-F601-47B2-9C0F-AF3AF58C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EC740-2167-4D2B-9591-6182BE9592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0CFB37-E849-479E-9C99-F4E4BD0B9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F41B9-0D41-4F2B-9F25-B705233174A7}" type="datetimeFigureOut">
              <a:rPr lang="LID4096" smtClean="0"/>
              <a:t>07/18/2024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A2FB3-AE4B-44D6-B8E1-286C090C0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B2279F-68B0-4CD6-BA31-150893EDE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2216-A7C9-4D33-94EC-A4268A78C4A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10956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5D31A-F553-4DF8-8360-5A45692C1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7C6F6A-4C8F-4B43-87FA-62DA1B9FA4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E911E0-1B1A-43AA-9DD1-CB6F0BB03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F41B9-0D41-4F2B-9F25-B705233174A7}" type="datetimeFigureOut">
              <a:rPr lang="LID4096" smtClean="0"/>
              <a:t>07/18/2024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277D-DFA1-4963-9551-49A329AB8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E194D-A76C-4EBB-9AF8-9172797B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2216-A7C9-4D33-94EC-A4268A78C4A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63971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2E630-C60C-4F82-A3DD-189BF623A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DC6244-58DF-4D10-BA1D-4B0AC9631F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F9E5CF-7B07-4A51-B01F-FF4B1CBBBA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D23971-65C4-48D8-A68E-E96AC3609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F41B9-0D41-4F2B-9F25-B705233174A7}" type="datetimeFigureOut">
              <a:rPr lang="LID4096" smtClean="0"/>
              <a:t>07/18/2024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6BAA82-57BE-4752-BB41-18E3B7538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6937EA-68D2-496B-8FFD-72EE9B750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2216-A7C9-4D33-94EC-A4268A78C4A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045275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8DCC2-150A-4C21-A7D4-D768B2AAF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610CFD-888F-4169-9874-E7AFFFC71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62BE1B-4F73-4874-AE02-D2A5070ED2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B5A22F-EA02-46CB-9FB1-41C5065DB1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59AA41-7C15-45ED-918B-1089D0A088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206156-6840-4066-AF73-935F91C73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F41B9-0D41-4F2B-9F25-B705233174A7}" type="datetimeFigureOut">
              <a:rPr lang="LID4096" smtClean="0"/>
              <a:t>07/18/2024</a:t>
            </a:fld>
            <a:endParaRPr lang="LID4096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864860-13EA-4DC5-A572-2D7DB6FBA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770DBE-D22F-422C-AC8B-F064CC538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2216-A7C9-4D33-94EC-A4268A78C4A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02797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4C9B6-98C7-4408-9D18-1158418BE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E0A1BE-78B0-437E-944C-993E67747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F41B9-0D41-4F2B-9F25-B705233174A7}" type="datetimeFigureOut">
              <a:rPr lang="LID4096" smtClean="0"/>
              <a:t>07/18/2024</a:t>
            </a:fld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42FA10-9C26-4023-86FF-618E2261E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D00716-1DCD-4AA6-92B6-077EF9065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2216-A7C9-4D33-94EC-A4268A78C4A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03744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ED2287-0929-42EE-8C8E-5A17EE360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F41B9-0D41-4F2B-9F25-B705233174A7}" type="datetimeFigureOut">
              <a:rPr lang="LID4096" smtClean="0"/>
              <a:t>07/18/2024</a:t>
            </a:fld>
            <a:endParaRPr lang="LID4096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E15201-8600-42F4-A2EB-A017B0967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B5DBCB-39A8-492B-8EEF-BDB946E27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2216-A7C9-4D33-94EC-A4268A78C4A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33903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9A5D0-1F3C-47B1-92DF-002634F40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A44C97-5E5B-4335-BD28-D4A9F5703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1B69C0-30C2-494D-8B68-B2C9211215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985588-6499-401B-A0F8-1D539ADA4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F41B9-0D41-4F2B-9F25-B705233174A7}" type="datetimeFigureOut">
              <a:rPr lang="LID4096" smtClean="0"/>
              <a:t>07/18/2024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F41C8C-F77E-4F4B-AD59-A82F2A6A1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1A0A9A-83D1-40DE-A02E-4890BFEE0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2216-A7C9-4D33-94EC-A4268A78C4A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58714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F6646-6CDE-4FBA-A75D-75316891C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1C015B-A05B-4F09-ADD5-819676C7DA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07B4D7-133B-4113-93C0-881DF1DBAB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3F27E3-A69D-4635-95BF-1DABD1951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F41B9-0D41-4F2B-9F25-B705233174A7}" type="datetimeFigureOut">
              <a:rPr lang="LID4096" smtClean="0"/>
              <a:t>07/18/2024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79F5B2-D7B7-4E58-9CAE-12D7D0735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2D5DC1-E7EC-4071-A777-591E95759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2216-A7C9-4D33-94EC-A4268A78C4A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73618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B941D6-34F3-4D01-B92F-D683A9F2F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635C0D-2032-4E99-BD17-6D8C4F6178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52C4D7-EC78-4A9E-AACB-A2C2F48C54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2F41B9-0D41-4F2B-9F25-B705233174A7}" type="datetimeFigureOut">
              <a:rPr lang="LID4096" smtClean="0"/>
              <a:t>07/18/2024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216908-6BF8-4791-8232-6DF5FABBD0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FB39B-663B-4F38-9B13-9D6711D68A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962216-A7C9-4D33-94EC-A4268A78C4AB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9984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953754-8EC7-40CE-91A2-D4189DAC20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689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r Yaroslav">
            <a:hlinkClick r:id="" action="ppaction://media"/>
            <a:extLst>
              <a:ext uri="{FF2B5EF4-FFF2-40B4-BE49-F238E27FC236}">
                <a16:creationId xmlns:a16="http://schemas.microsoft.com/office/drawing/2014/main" id="{C41EF0D4-ADC2-4D5A-B876-4B7D5A001A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2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240"/>
    </mc:Choice>
    <mc:Fallback xmlns="">
      <p:transition spd="slow" advTm="459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953754-8EC7-40CE-91A2-D4189DAC20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0885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</Words>
  <Application>Microsoft Office PowerPoint</Application>
  <PresentationFormat>Widescreen</PresentationFormat>
  <Paragraphs>2</Paragraphs>
  <Slides>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Preview admin Rack 2</dc:creator>
  <cp:lastModifiedBy>Preview 8 Rack 2</cp:lastModifiedBy>
  <cp:revision>3</cp:revision>
  <dcterms:created xsi:type="dcterms:W3CDTF">2024-07-18T12:13:10Z</dcterms:created>
  <dcterms:modified xsi:type="dcterms:W3CDTF">2024-07-18T14:43:44Z</dcterms:modified>
</cp:coreProperties>
</file>