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7"/>
  </p:notesMasterIdLst>
  <p:sldIdLst>
    <p:sldId id="475" r:id="rId5"/>
    <p:sldId id="257" r:id="rId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55"/>
    <p:restoredTop sz="85535" autoAdjust="0"/>
  </p:normalViewPr>
  <p:slideViewPr>
    <p:cSldViewPr snapToGrid="0" snapToObjects="1">
      <p:cViewPr varScale="1">
        <p:scale>
          <a:sx n="135" d="100"/>
          <a:sy n="135" d="100"/>
        </p:scale>
        <p:origin x="816" y="120"/>
      </p:cViewPr>
      <p:guideLst>
        <p:guide orient="horz" pos="1620"/>
        <p:guide pos="2880"/>
      </p:guideLst>
    </p:cSldViewPr>
  </p:slideViewPr>
  <p:notesTextViewPr>
    <p:cViewPr>
      <p:scale>
        <a:sx n="3" d="2"/>
        <a:sy n="3" d="2"/>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90C461-B06C-45C7-9B0F-E7C67EA5C19A}" type="datetimeFigureOut">
              <a:rPr lang="en-US" smtClean="0"/>
              <a:t>7/23/2024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E956BF-9714-4D98-8A8C-EBB063E6F17B}" type="slidenum">
              <a:rPr lang="en-US" smtClean="0"/>
              <a:t>‹#›</a:t>
            </a:fld>
            <a:endParaRPr lang="en-US"/>
          </a:p>
        </p:txBody>
      </p:sp>
    </p:spTree>
    <p:extLst>
      <p:ext uri="{BB962C8B-B14F-4D97-AF65-F5344CB8AC3E}">
        <p14:creationId xmlns:p14="http://schemas.microsoft.com/office/powerpoint/2010/main" val="607844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000000"/>
                </a:solidFill>
                <a:effectLst/>
                <a:highlight>
                  <a:srgbClr val="FFFFFF"/>
                </a:highlight>
                <a:latin typeface="Calibri" panose="020F0502020204030204" pitchFamily="34" charset="0"/>
              </a:rPr>
              <a:t>Thank you very much for joining us today and welcome to this symposia session </a:t>
            </a:r>
            <a:r>
              <a:rPr lang="en-US" sz="1800" b="0" i="1" dirty="0">
                <a:solidFill>
                  <a:srgbClr val="000000"/>
                </a:solidFill>
                <a:effectLst/>
                <a:highlight>
                  <a:srgbClr val="FFFFFF"/>
                </a:highlight>
                <a:latin typeface="Calibri" panose="020F0502020204030204" pitchFamily="34" charset="0"/>
              </a:rPr>
              <a:t>Under threat: Findings and recommendations from the IAS–Lancet Commission on Health and Human Rights. </a:t>
            </a:r>
            <a:r>
              <a:rPr lang="en-US" sz="1800" b="0" i="0" dirty="0">
                <a:solidFill>
                  <a:srgbClr val="000000"/>
                </a:solidFill>
                <a:effectLst/>
                <a:highlight>
                  <a:srgbClr val="FFFFFF"/>
                </a:highlight>
                <a:latin typeface="Calibri" panose="020F0502020204030204" pitchFamily="34" charset="0"/>
              </a:rPr>
              <a:t> </a:t>
            </a:r>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When it was launched in 2021, this Commission was charged with using innovative thinking to explore the state of health and human rights and the reasons for global backtracking. As we all have witnessed, the COVID-19 pandemic has highlighted significant inequities in vaccine access. Although we have seen a considerable achievement in the development of safe and effective vaccines, the distribution was shown to be profoundly unequal, leaving many vulnerable populations and geographic areas without protection. These inequalities emphasize the urgency to champion human rights and ensure that healthcare services and progress are inclusive and accessible to everyone. </a:t>
            </a:r>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This </a:t>
            </a:r>
            <a:r>
              <a:rPr lang="en-US" sz="1800" b="0" i="1" dirty="0">
                <a:solidFill>
                  <a:srgbClr val="000000"/>
                </a:solidFill>
                <a:effectLst/>
                <a:highlight>
                  <a:srgbClr val="FFFFFF"/>
                </a:highlight>
                <a:latin typeface="Calibri" panose="020F0502020204030204" pitchFamily="34" charset="0"/>
              </a:rPr>
              <a:t>IAS-Lancet Commission</a:t>
            </a:r>
            <a:r>
              <a:rPr lang="en-US" sz="1800" b="0" i="0" dirty="0">
                <a:solidFill>
                  <a:srgbClr val="000000"/>
                </a:solidFill>
                <a:effectLst/>
                <a:highlight>
                  <a:srgbClr val="FFFFFF"/>
                </a:highlight>
                <a:latin typeface="Calibri" panose="020F0502020204030204" pitchFamily="34" charset="0"/>
              </a:rPr>
              <a:t> emphasizes the importance of integrating human rights at the </a:t>
            </a:r>
            <a:r>
              <a:rPr lang="en-US" sz="1800" b="0" i="0" dirty="0" err="1">
                <a:solidFill>
                  <a:srgbClr val="000000"/>
                </a:solidFill>
                <a:effectLst/>
                <a:highlight>
                  <a:srgbClr val="FFFFFF"/>
                </a:highlight>
                <a:latin typeface="Calibri" panose="020F0502020204030204" pitchFamily="34" charset="0"/>
              </a:rPr>
              <a:t>centre</a:t>
            </a:r>
            <a:r>
              <a:rPr lang="en-US" sz="1800" b="0" i="0" dirty="0">
                <a:solidFill>
                  <a:srgbClr val="000000"/>
                </a:solidFill>
                <a:effectLst/>
                <a:highlight>
                  <a:srgbClr val="FFFFFF"/>
                </a:highlight>
                <a:latin typeface="Calibri" panose="020F0502020204030204" pitchFamily="34" charset="0"/>
              </a:rPr>
              <a:t> of global health initiatives. Our success as an international global health community requires that everyone has the right to dignity, healthcare and to benefit from scientific progress. We need to remember that only inclusive societies with acceptance, mutual respect and solidarity as their guiding principles can withstand the complex challenges of our time. By embracing global solidarity, urging for peace in all regions and for equitable distribution of healthcare, we can build a healthier, more just world. </a:t>
            </a:r>
            <a:endParaRPr lang="en-US" b="0" i="0" dirty="0">
              <a:solidFill>
                <a:srgbClr val="000000"/>
              </a:solidFill>
              <a:effectLst/>
              <a:highlight>
                <a:srgbClr val="FFFFFF"/>
              </a:highlight>
              <a:latin typeface="Segoe UI" panose="020B0502040204020203" pitchFamily="34" charset="0"/>
            </a:endParaRPr>
          </a:p>
          <a:p>
            <a:endParaRPr lang="en-CH" dirty="0"/>
          </a:p>
        </p:txBody>
      </p:sp>
      <p:sp>
        <p:nvSpPr>
          <p:cNvPr id="4" name="Slide Number Placeholder 3"/>
          <p:cNvSpPr>
            <a:spLocks noGrp="1"/>
          </p:cNvSpPr>
          <p:nvPr>
            <p:ph type="sldNum" sz="quarter" idx="5"/>
          </p:nvPr>
        </p:nvSpPr>
        <p:spPr/>
        <p:txBody>
          <a:bodyPr/>
          <a:lstStyle/>
          <a:p>
            <a:fld id="{87E956BF-9714-4D98-8A8C-EBB063E6F17B}" type="slidenum">
              <a:rPr lang="en-US" smtClean="0"/>
              <a:t>1</a:t>
            </a:fld>
            <a:endParaRPr lang="en-US"/>
          </a:p>
        </p:txBody>
      </p:sp>
    </p:spTree>
    <p:extLst>
      <p:ext uri="{BB962C8B-B14F-4D97-AF65-F5344CB8AC3E}">
        <p14:creationId xmlns:p14="http://schemas.microsoft.com/office/powerpoint/2010/main" val="499778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800" b="0" i="0" dirty="0">
                <a:solidFill>
                  <a:srgbClr val="000000"/>
                </a:solidFill>
                <a:effectLst/>
                <a:highlight>
                  <a:srgbClr val="FFFFFF"/>
                </a:highlight>
                <a:latin typeface="Calibri" panose="020F0502020204030204" pitchFamily="34" charset="0"/>
              </a:rPr>
              <a:t>I am now giving the floor to our next speaker and moderator for this session Chris Beyrer, Director at the Duke Global Health Institute, Gary Hock Distinguished Professor in Global Health, Professor of Medicine at Duke University and Associate Director for Global HIV at the Duke Center for AIDS Research. Chris is also a past president of the International AIDS Society and he Co-Chaired the IAS–Lancet Commission on Health and Human Rights process along with our immediate IAS past president Adeeba Kamarulzaman. We are very thankful to the important contribution that they and all of the commissioners have made through the work of the commission over a number of years.  </a:t>
            </a:r>
            <a:endParaRPr lang="en-US"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Thank you       </a:t>
            </a:r>
            <a:endParaRPr lang="en-US" b="0" i="0" dirty="0">
              <a:solidFill>
                <a:srgbClr val="000000"/>
              </a:solidFill>
              <a:effectLst/>
              <a:highlight>
                <a:srgbClr val="FFFFFF"/>
              </a:highlight>
              <a:latin typeface="Segoe UI" panose="020B0502040204020203" pitchFamily="34" charset="0"/>
            </a:endParaRPr>
          </a:p>
          <a:p>
            <a:endParaRPr lang="en-CH" dirty="0"/>
          </a:p>
        </p:txBody>
      </p:sp>
      <p:sp>
        <p:nvSpPr>
          <p:cNvPr id="4" name="Slide Number Placeholder 3"/>
          <p:cNvSpPr>
            <a:spLocks noGrp="1"/>
          </p:cNvSpPr>
          <p:nvPr>
            <p:ph type="sldNum" sz="quarter" idx="5"/>
          </p:nvPr>
        </p:nvSpPr>
        <p:spPr/>
        <p:txBody>
          <a:bodyPr/>
          <a:lstStyle/>
          <a:p>
            <a:fld id="{87E956BF-9714-4D98-8A8C-EBB063E6F17B}" type="slidenum">
              <a:rPr lang="en-US" smtClean="0"/>
              <a:t>2</a:t>
            </a:fld>
            <a:endParaRPr lang="en-US"/>
          </a:p>
        </p:txBody>
      </p:sp>
    </p:spTree>
    <p:extLst>
      <p:ext uri="{BB962C8B-B14F-4D97-AF65-F5344CB8AC3E}">
        <p14:creationId xmlns:p14="http://schemas.microsoft.com/office/powerpoint/2010/main" val="36780340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60E06508-29B0-CD26-5E55-B30DFEB51329}"/>
              </a:ext>
            </a:extLst>
          </p:cNvPr>
          <p:cNvSpPr/>
          <p:nvPr userDrawn="1"/>
        </p:nvSpPr>
        <p:spPr>
          <a:xfrm>
            <a:off x="0" y="0"/>
            <a:ext cx="9144000" cy="12489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noProof="0"/>
          </a:p>
        </p:txBody>
      </p:sp>
      <p:sp>
        <p:nvSpPr>
          <p:cNvPr id="17" name="Title 1">
            <a:extLst>
              <a:ext uri="{FF2B5EF4-FFF2-40B4-BE49-F238E27FC236}">
                <a16:creationId xmlns:a16="http://schemas.microsoft.com/office/drawing/2014/main" id="{1EAEC98C-6D09-7F42-88C1-4A9DE544669A}"/>
              </a:ext>
            </a:extLst>
          </p:cNvPr>
          <p:cNvSpPr>
            <a:spLocks noGrp="1"/>
          </p:cNvSpPr>
          <p:nvPr>
            <p:ph type="title"/>
          </p:nvPr>
        </p:nvSpPr>
        <p:spPr>
          <a:xfrm>
            <a:off x="3087294" y="1359042"/>
            <a:ext cx="5518006" cy="3222298"/>
          </a:xfrm>
          <a:prstGeom prst="rect">
            <a:avLst/>
          </a:prstGeom>
        </p:spPr>
        <p:txBody>
          <a:bodyPr lIns="0" tIns="0" rIns="0" bIns="0" anchor="ctr" anchorCtr="0">
            <a:normAutofit/>
          </a:bodyPr>
          <a:lstStyle>
            <a:lvl1pPr>
              <a:defRPr sz="4500"/>
            </a:lvl1pPr>
          </a:lstStyle>
          <a:p>
            <a:r>
              <a:rPr lang="en-GB" noProof="0"/>
              <a:t>Click to edit Master title style</a:t>
            </a:r>
          </a:p>
        </p:txBody>
      </p:sp>
      <p:sp>
        <p:nvSpPr>
          <p:cNvPr id="12" name="TextBox 11">
            <a:extLst>
              <a:ext uri="{FF2B5EF4-FFF2-40B4-BE49-F238E27FC236}">
                <a16:creationId xmlns:a16="http://schemas.microsoft.com/office/drawing/2014/main" id="{8B69231F-CE46-B143-A02F-F3089167ACB3}"/>
              </a:ext>
            </a:extLst>
          </p:cNvPr>
          <p:cNvSpPr txBox="1"/>
          <p:nvPr userDrawn="1"/>
        </p:nvSpPr>
        <p:spPr>
          <a:xfrm>
            <a:off x="4734019" y="4812507"/>
            <a:ext cx="1322783" cy="161925"/>
          </a:xfrm>
          <a:prstGeom prst="rect">
            <a:avLst/>
          </a:prstGeom>
          <a:noFill/>
        </p:spPr>
        <p:txBody>
          <a:bodyPr wrap="square" lIns="0" tIns="0" rIns="0" bIns="0" rtlCol="0" anchor="ctr">
            <a:noAutofit/>
          </a:bodyPr>
          <a:lstStyle/>
          <a:p>
            <a:endParaRPr lang="en-GB" sz="750" kern="1200" noProof="0">
              <a:solidFill>
                <a:schemeClr val="tx1"/>
              </a:solidFill>
              <a:effectLst/>
              <a:latin typeface="+mn-lt"/>
              <a:ea typeface="+mn-ea"/>
              <a:cs typeface="+mn-cs"/>
            </a:endParaRPr>
          </a:p>
        </p:txBody>
      </p:sp>
      <p:sp>
        <p:nvSpPr>
          <p:cNvPr id="4" name="Text Placeholder 2">
            <a:extLst>
              <a:ext uri="{FF2B5EF4-FFF2-40B4-BE49-F238E27FC236}">
                <a16:creationId xmlns:a16="http://schemas.microsoft.com/office/drawing/2014/main" id="{27F30928-B8B0-4CD7-EA8A-AA46742A9F83}"/>
              </a:ext>
            </a:extLst>
          </p:cNvPr>
          <p:cNvSpPr>
            <a:spLocks noGrp="1"/>
          </p:cNvSpPr>
          <p:nvPr>
            <p:ph type="body" sz="quarter" idx="10" hasCustomPrompt="1"/>
          </p:nvPr>
        </p:nvSpPr>
        <p:spPr>
          <a:xfrm>
            <a:off x="3087291" y="871768"/>
            <a:ext cx="5518008" cy="325349"/>
          </a:xfrm>
          <a:prstGeom prst="rect">
            <a:avLst/>
          </a:prstGeom>
        </p:spPr>
        <p:txBody>
          <a:bodyPr lIns="0" tIns="0" rIns="0" bIns="0" anchor="t">
            <a:normAutofit/>
          </a:bodyPr>
          <a:lstStyle>
            <a:lvl1pPr marL="0" indent="0">
              <a:buNone/>
              <a:defRPr sz="2100" b="1" i="0">
                <a:solidFill>
                  <a:schemeClr val="accent1"/>
                </a:solidFill>
                <a:latin typeface="+mj-lt"/>
                <a:ea typeface="IAS Ribbon Sans Bold" pitchFamily="2" charset="0"/>
              </a:defRPr>
            </a:lvl1pPr>
          </a:lstStyle>
          <a:p>
            <a:pPr lvl="0"/>
            <a:r>
              <a:rPr lang="en-GB" noProof="0" dirty="0"/>
              <a:t>Session name</a:t>
            </a:r>
          </a:p>
        </p:txBody>
      </p:sp>
      <p:sp>
        <p:nvSpPr>
          <p:cNvPr id="5" name="Text Placeholder 4">
            <a:extLst>
              <a:ext uri="{FF2B5EF4-FFF2-40B4-BE49-F238E27FC236}">
                <a16:creationId xmlns:a16="http://schemas.microsoft.com/office/drawing/2014/main" id="{3C0750B0-F078-4486-2017-F8B331530B6F}"/>
              </a:ext>
            </a:extLst>
          </p:cNvPr>
          <p:cNvSpPr>
            <a:spLocks noGrp="1"/>
          </p:cNvSpPr>
          <p:nvPr>
            <p:ph type="body" sz="quarter" idx="11" hasCustomPrompt="1"/>
          </p:nvPr>
        </p:nvSpPr>
        <p:spPr>
          <a:xfrm>
            <a:off x="3087291" y="522033"/>
            <a:ext cx="5518008" cy="288899"/>
          </a:xfrm>
          <a:prstGeom prst="rect">
            <a:avLst/>
          </a:prstGeom>
        </p:spPr>
        <p:txBody>
          <a:bodyPr lIns="0" tIns="0" rIns="0" bIns="0" anchor="b">
            <a:normAutofit/>
          </a:bodyPr>
          <a:lstStyle>
            <a:lvl1pPr marL="0" indent="0">
              <a:buNone/>
              <a:defRPr sz="1200"/>
            </a:lvl1pPr>
          </a:lstStyle>
          <a:p>
            <a:pPr lvl="0"/>
            <a:r>
              <a:rPr lang="en-GB" noProof="0"/>
              <a:t>Presenter name &amp; affiliation</a:t>
            </a:r>
          </a:p>
        </p:txBody>
      </p:sp>
      <p:sp>
        <p:nvSpPr>
          <p:cNvPr id="16" name="TextBox 15">
            <a:extLst>
              <a:ext uri="{FF2B5EF4-FFF2-40B4-BE49-F238E27FC236}">
                <a16:creationId xmlns:a16="http://schemas.microsoft.com/office/drawing/2014/main" id="{92A26220-484C-E021-DC95-3F0DB777000E}"/>
              </a:ext>
            </a:extLst>
          </p:cNvPr>
          <p:cNvSpPr txBox="1"/>
          <p:nvPr userDrawn="1"/>
        </p:nvSpPr>
        <p:spPr>
          <a:xfrm>
            <a:off x="3087292" y="4812506"/>
            <a:ext cx="2755106"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22 – 26 July · Munich, Germany and virtual</a:t>
            </a:r>
          </a:p>
        </p:txBody>
      </p:sp>
      <p:sp>
        <p:nvSpPr>
          <p:cNvPr id="18" name="TextBox 17">
            <a:extLst>
              <a:ext uri="{FF2B5EF4-FFF2-40B4-BE49-F238E27FC236}">
                <a16:creationId xmlns:a16="http://schemas.microsoft.com/office/drawing/2014/main" id="{58538053-F5FF-0EEB-86C2-6343D0DDDCD0}"/>
              </a:ext>
            </a:extLst>
          </p:cNvPr>
          <p:cNvSpPr txBox="1"/>
          <p:nvPr userDrawn="1"/>
        </p:nvSpPr>
        <p:spPr>
          <a:xfrm>
            <a:off x="5842399" y="4812506"/>
            <a:ext cx="1322783"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aids2024.org</a:t>
            </a:r>
          </a:p>
        </p:txBody>
      </p:sp>
      <p:pic>
        <p:nvPicPr>
          <p:cNvPr id="3" name="Picture 2">
            <a:extLst>
              <a:ext uri="{FF2B5EF4-FFF2-40B4-BE49-F238E27FC236}">
                <a16:creationId xmlns:a16="http://schemas.microsoft.com/office/drawing/2014/main" id="{433650E2-923F-C3D8-A779-3D63B9AD3BB0}"/>
              </a:ext>
            </a:extLst>
          </p:cNvPr>
          <p:cNvPicPr>
            <a:picLocks noChangeAspect="1"/>
          </p:cNvPicPr>
          <p:nvPr userDrawn="1"/>
        </p:nvPicPr>
        <p:blipFill>
          <a:blip r:embed="rId2"/>
          <a:srcRect/>
          <a:stretch/>
        </p:blipFill>
        <p:spPr>
          <a:xfrm>
            <a:off x="185755" y="3045539"/>
            <a:ext cx="2664764" cy="1715822"/>
          </a:xfrm>
          <a:prstGeom prst="rect">
            <a:avLst/>
          </a:prstGeom>
        </p:spPr>
      </p:pic>
      <p:pic>
        <p:nvPicPr>
          <p:cNvPr id="20" name="Picture 19">
            <a:extLst>
              <a:ext uri="{FF2B5EF4-FFF2-40B4-BE49-F238E27FC236}">
                <a16:creationId xmlns:a16="http://schemas.microsoft.com/office/drawing/2014/main" id="{DB1003BC-2DBC-50F0-53BB-5291084D702E}"/>
              </a:ext>
            </a:extLst>
          </p:cNvPr>
          <p:cNvPicPr>
            <a:picLocks noChangeAspect="1"/>
          </p:cNvPicPr>
          <p:nvPr userDrawn="1"/>
        </p:nvPicPr>
        <p:blipFill>
          <a:blip r:embed="rId3"/>
          <a:stretch>
            <a:fillRect/>
          </a:stretch>
        </p:blipFill>
        <p:spPr>
          <a:xfrm rot="10800000">
            <a:off x="0" y="0"/>
            <a:ext cx="2700000" cy="2700000"/>
          </a:xfrm>
          <a:prstGeom prst="rect">
            <a:avLst/>
          </a:prstGeom>
        </p:spPr>
      </p:pic>
    </p:spTree>
    <p:extLst>
      <p:ext uri="{BB962C8B-B14F-4D97-AF65-F5344CB8AC3E}">
        <p14:creationId xmlns:p14="http://schemas.microsoft.com/office/powerpoint/2010/main" val="3384242629"/>
      </p:ext>
    </p:extLst>
  </p:cSld>
  <p:clrMapOvr>
    <a:masterClrMapping/>
  </p:clrMapOvr>
  <p:extLst>
    <p:ext uri="{DCECCB84-F9BA-43D5-87BE-67443E8EF086}">
      <p15:sldGuideLst xmlns:p15="http://schemas.microsoft.com/office/powerpoint/2012/main">
        <p15:guide id="1" pos="3840">
          <p15:clr>
            <a:srgbClr val="FBAE40"/>
          </p15:clr>
        </p15:guide>
        <p15:guide id="2" pos="243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with Caption 2">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22D4093A-7AF9-304D-AE6D-F745B4F0164D}"/>
              </a:ext>
            </a:extLst>
          </p:cNvPr>
          <p:cNvSpPr>
            <a:spLocks noGrp="1"/>
          </p:cNvSpPr>
          <p:nvPr>
            <p:ph type="body" sz="quarter" idx="13" hasCustomPrompt="1"/>
          </p:nvPr>
        </p:nvSpPr>
        <p:spPr>
          <a:xfrm>
            <a:off x="332186" y="2442575"/>
            <a:ext cx="4077891" cy="2208006"/>
          </a:xfrm>
          <a:prstGeom prst="rect">
            <a:avLst/>
          </a:prstGeom>
        </p:spPr>
        <p:txBody>
          <a:bodyPr lIns="0" tIns="0" rIns="0" bIns="0" anchor="t"/>
          <a:lstStyle>
            <a:lvl1pPr marL="0" indent="0">
              <a:buNone/>
              <a:defRPr sz="1500"/>
            </a:lvl1pPr>
          </a:lstStyle>
          <a:p>
            <a:pPr lvl="0"/>
            <a:r>
              <a:rPr lang="en-GB" noProof="0"/>
              <a:t>Nulla quis lorem ut libero malesuada feugiat. Curabitur non nulla sit amet nisl tempus convallis quis ac lectus.</a:t>
            </a:r>
          </a:p>
        </p:txBody>
      </p:sp>
      <p:sp>
        <p:nvSpPr>
          <p:cNvPr id="11" name="Title 10">
            <a:extLst>
              <a:ext uri="{FF2B5EF4-FFF2-40B4-BE49-F238E27FC236}">
                <a16:creationId xmlns:a16="http://schemas.microsoft.com/office/drawing/2014/main" id="{22C07795-8A1B-4F48-ADAF-7475467E7A60}"/>
              </a:ext>
            </a:extLst>
          </p:cNvPr>
          <p:cNvSpPr>
            <a:spLocks noGrp="1"/>
          </p:cNvSpPr>
          <p:nvPr>
            <p:ph type="title"/>
          </p:nvPr>
        </p:nvSpPr>
        <p:spPr>
          <a:xfrm>
            <a:off x="332185" y="1248971"/>
            <a:ext cx="4077890" cy="1071481"/>
          </a:xfrm>
          <a:prstGeom prst="rect">
            <a:avLst/>
          </a:prstGeom>
        </p:spPr>
        <p:txBody>
          <a:bodyPr lIns="0" tIns="0" rIns="0" bIns="0" anchor="b"/>
          <a:lstStyle/>
          <a:p>
            <a:r>
              <a:rPr lang="en-GB" noProof="0"/>
              <a:t>Click to edit Master title style</a:t>
            </a:r>
          </a:p>
        </p:txBody>
      </p:sp>
      <p:sp>
        <p:nvSpPr>
          <p:cNvPr id="9" name="TextBox 8">
            <a:extLst>
              <a:ext uri="{FF2B5EF4-FFF2-40B4-BE49-F238E27FC236}">
                <a16:creationId xmlns:a16="http://schemas.microsoft.com/office/drawing/2014/main" id="{655BEA16-9E9F-0D4A-9C31-85DAC460949F}"/>
              </a:ext>
            </a:extLst>
          </p:cNvPr>
          <p:cNvSpPr txBox="1"/>
          <p:nvPr userDrawn="1"/>
        </p:nvSpPr>
        <p:spPr>
          <a:xfrm>
            <a:off x="332185" y="4812506"/>
            <a:ext cx="2755106"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22 – 26 July · Munich, Germany and virtual</a:t>
            </a:r>
          </a:p>
        </p:txBody>
      </p:sp>
      <p:sp>
        <p:nvSpPr>
          <p:cNvPr id="15" name="TextBox 14">
            <a:extLst>
              <a:ext uri="{FF2B5EF4-FFF2-40B4-BE49-F238E27FC236}">
                <a16:creationId xmlns:a16="http://schemas.microsoft.com/office/drawing/2014/main" id="{2A3A0912-00E9-3E4E-9381-0A5C958C62D2}"/>
              </a:ext>
            </a:extLst>
          </p:cNvPr>
          <p:cNvSpPr txBox="1"/>
          <p:nvPr userDrawn="1"/>
        </p:nvSpPr>
        <p:spPr>
          <a:xfrm>
            <a:off x="3087292" y="4812506"/>
            <a:ext cx="1322783"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aids2024.org</a:t>
            </a:r>
          </a:p>
        </p:txBody>
      </p:sp>
      <p:sp>
        <p:nvSpPr>
          <p:cNvPr id="16" name="TextBox 15">
            <a:extLst>
              <a:ext uri="{FF2B5EF4-FFF2-40B4-BE49-F238E27FC236}">
                <a16:creationId xmlns:a16="http://schemas.microsoft.com/office/drawing/2014/main" id="{6DD43CCD-AAFC-B847-BF0F-B7E2A805F6E1}"/>
              </a:ext>
            </a:extLst>
          </p:cNvPr>
          <p:cNvSpPr txBox="1"/>
          <p:nvPr userDrawn="1"/>
        </p:nvSpPr>
        <p:spPr>
          <a:xfrm>
            <a:off x="4734019" y="4812507"/>
            <a:ext cx="1322783" cy="161925"/>
          </a:xfrm>
          <a:prstGeom prst="rect">
            <a:avLst/>
          </a:prstGeom>
          <a:noFill/>
        </p:spPr>
        <p:txBody>
          <a:bodyPr wrap="square" lIns="0" tIns="0" rIns="0" bIns="0" rtlCol="0" anchor="ctr">
            <a:noAutofit/>
          </a:bodyPr>
          <a:lstStyle/>
          <a:p>
            <a:endParaRPr lang="en-GB" sz="750" kern="1200" noProof="0">
              <a:solidFill>
                <a:schemeClr val="tx1"/>
              </a:solidFill>
              <a:effectLst/>
              <a:latin typeface="+mn-lt"/>
              <a:ea typeface="+mn-ea"/>
              <a:cs typeface="+mn-cs"/>
            </a:endParaRPr>
          </a:p>
        </p:txBody>
      </p:sp>
      <p:pic>
        <p:nvPicPr>
          <p:cNvPr id="2" name="Picture 1">
            <a:extLst>
              <a:ext uri="{FF2B5EF4-FFF2-40B4-BE49-F238E27FC236}">
                <a16:creationId xmlns:a16="http://schemas.microsoft.com/office/drawing/2014/main" id="{05FD00EE-BA8D-4911-16EE-CA53007DC878}"/>
              </a:ext>
            </a:extLst>
          </p:cNvPr>
          <p:cNvPicPr>
            <a:picLocks noChangeAspect="1"/>
          </p:cNvPicPr>
          <p:nvPr userDrawn="1"/>
        </p:nvPicPr>
        <p:blipFill>
          <a:blip r:embed="rId2"/>
          <a:srcRect/>
          <a:stretch/>
        </p:blipFill>
        <p:spPr>
          <a:xfrm rot="10800000">
            <a:off x="5715000" y="0"/>
            <a:ext cx="3429000" cy="5143500"/>
          </a:xfrm>
          <a:prstGeom prst="rect">
            <a:avLst/>
          </a:prstGeom>
        </p:spPr>
      </p:pic>
      <p:sp>
        <p:nvSpPr>
          <p:cNvPr id="10" name="Picture Placeholder 9">
            <a:extLst>
              <a:ext uri="{FF2B5EF4-FFF2-40B4-BE49-F238E27FC236}">
                <a16:creationId xmlns:a16="http://schemas.microsoft.com/office/drawing/2014/main" id="{A12FA691-34E1-B147-9F45-2CFB053A59B9}"/>
              </a:ext>
            </a:extLst>
          </p:cNvPr>
          <p:cNvSpPr>
            <a:spLocks noGrp="1"/>
          </p:cNvSpPr>
          <p:nvPr>
            <p:ph type="pic" sz="quarter" idx="14"/>
          </p:nvPr>
        </p:nvSpPr>
        <p:spPr>
          <a:xfrm>
            <a:off x="4733100" y="853200"/>
            <a:ext cx="3550500" cy="3434400"/>
          </a:xfrm>
          <a:prstGeom prst="rect">
            <a:avLst/>
          </a:prstGeom>
          <a:solidFill>
            <a:schemeClr val="accent2"/>
          </a:solidFill>
        </p:spPr>
        <p:txBody>
          <a:bodyPr lIns="0" tIns="0" rIns="0" bIns="0" anchor="ctr"/>
          <a:lstStyle>
            <a:lvl1pPr marL="0" indent="0" algn="ctr">
              <a:buNone/>
              <a:defRPr/>
            </a:lvl1pPr>
          </a:lstStyle>
          <a:p>
            <a:r>
              <a:rPr lang="en-GB" noProof="0"/>
              <a:t>Click icon to add picture</a:t>
            </a:r>
          </a:p>
        </p:txBody>
      </p:sp>
    </p:spTree>
    <p:extLst>
      <p:ext uri="{BB962C8B-B14F-4D97-AF65-F5344CB8AC3E}">
        <p14:creationId xmlns:p14="http://schemas.microsoft.com/office/powerpoint/2010/main" val="3239120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Image and Content - Pattern 1">
    <p:spTree>
      <p:nvGrpSpPr>
        <p:cNvPr id="1" name=""/>
        <p:cNvGrpSpPr/>
        <p:nvPr/>
      </p:nvGrpSpPr>
      <p:grpSpPr>
        <a:xfrm>
          <a:off x="0" y="0"/>
          <a:ext cx="0" cy="0"/>
          <a:chOff x="0" y="0"/>
          <a:chExt cx="0" cy="0"/>
        </a:xfrm>
      </p:grpSpPr>
      <p:sp>
        <p:nvSpPr>
          <p:cNvPr id="17" name="Content Placeholder 16">
            <a:extLst>
              <a:ext uri="{FF2B5EF4-FFF2-40B4-BE49-F238E27FC236}">
                <a16:creationId xmlns:a16="http://schemas.microsoft.com/office/drawing/2014/main" id="{9B53F7F2-792C-5946-B26B-153D893CB55B}"/>
              </a:ext>
            </a:extLst>
          </p:cNvPr>
          <p:cNvSpPr>
            <a:spLocks noGrp="1"/>
          </p:cNvSpPr>
          <p:nvPr>
            <p:ph sz="quarter" idx="14"/>
          </p:nvPr>
        </p:nvSpPr>
        <p:spPr>
          <a:xfrm>
            <a:off x="4733927" y="1572819"/>
            <a:ext cx="4077891" cy="3077765"/>
          </a:xfrm>
          <a:prstGeom prst="rect">
            <a:avLst/>
          </a:prstGeom>
        </p:spPr>
        <p:txBody>
          <a:bodyPr lIns="0" tIns="0" rIns="0" bIns="0">
            <a:normAutofit/>
          </a:bodyPr>
          <a:lstStyle>
            <a:lvl1pPr marL="0" indent="0">
              <a:buNone/>
              <a:defRPr sz="1500"/>
            </a:lvl1pPr>
          </a:lstStyle>
          <a:p>
            <a:pPr lvl="0"/>
            <a:r>
              <a:rPr lang="en-GB" noProof="0"/>
              <a:t>Click to edit Master text styles</a:t>
            </a:r>
          </a:p>
        </p:txBody>
      </p:sp>
      <p:sp>
        <p:nvSpPr>
          <p:cNvPr id="13" name="Title 1">
            <a:extLst>
              <a:ext uri="{FF2B5EF4-FFF2-40B4-BE49-F238E27FC236}">
                <a16:creationId xmlns:a16="http://schemas.microsoft.com/office/drawing/2014/main" id="{3A9FAEF4-2CDC-9742-AEF3-A25C5A448891}"/>
              </a:ext>
            </a:extLst>
          </p:cNvPr>
          <p:cNvSpPr>
            <a:spLocks noGrp="1"/>
          </p:cNvSpPr>
          <p:nvPr>
            <p:ph type="title"/>
          </p:nvPr>
        </p:nvSpPr>
        <p:spPr>
          <a:xfrm>
            <a:off x="3087293" y="330994"/>
            <a:ext cx="5724525" cy="917973"/>
          </a:xfrm>
          <a:prstGeom prst="rect">
            <a:avLst/>
          </a:prstGeom>
        </p:spPr>
        <p:txBody>
          <a:bodyPr lIns="0" tIns="0" rIns="0" bIns="0" anchor="t"/>
          <a:lstStyle/>
          <a:p>
            <a:r>
              <a:rPr lang="en-GB" noProof="0"/>
              <a:t>Click to edit Master title style</a:t>
            </a:r>
          </a:p>
        </p:txBody>
      </p:sp>
      <p:sp>
        <p:nvSpPr>
          <p:cNvPr id="11" name="TextBox 10">
            <a:extLst>
              <a:ext uri="{FF2B5EF4-FFF2-40B4-BE49-F238E27FC236}">
                <a16:creationId xmlns:a16="http://schemas.microsoft.com/office/drawing/2014/main" id="{AF9BC3C2-303A-12CB-9291-D0D960E99FC9}"/>
              </a:ext>
            </a:extLst>
          </p:cNvPr>
          <p:cNvSpPr txBox="1"/>
          <p:nvPr userDrawn="1"/>
        </p:nvSpPr>
        <p:spPr>
          <a:xfrm>
            <a:off x="3087292" y="4812506"/>
            <a:ext cx="2755106"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22 – 26 July · Munich, Germany and virtual</a:t>
            </a:r>
          </a:p>
        </p:txBody>
      </p:sp>
      <p:sp>
        <p:nvSpPr>
          <p:cNvPr id="12" name="TextBox 11">
            <a:extLst>
              <a:ext uri="{FF2B5EF4-FFF2-40B4-BE49-F238E27FC236}">
                <a16:creationId xmlns:a16="http://schemas.microsoft.com/office/drawing/2014/main" id="{E7A9DA97-3B37-BB0F-1BE6-74FB3CC95EA0}"/>
              </a:ext>
            </a:extLst>
          </p:cNvPr>
          <p:cNvSpPr txBox="1"/>
          <p:nvPr userDrawn="1"/>
        </p:nvSpPr>
        <p:spPr>
          <a:xfrm>
            <a:off x="5842399" y="4812506"/>
            <a:ext cx="1322783"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aids2024.org</a:t>
            </a:r>
          </a:p>
        </p:txBody>
      </p:sp>
      <p:pic>
        <p:nvPicPr>
          <p:cNvPr id="2" name="Picture 1">
            <a:extLst>
              <a:ext uri="{FF2B5EF4-FFF2-40B4-BE49-F238E27FC236}">
                <a16:creationId xmlns:a16="http://schemas.microsoft.com/office/drawing/2014/main" id="{48BEA962-3AAC-3B82-0C01-F2793670FFB4}"/>
              </a:ext>
            </a:extLst>
          </p:cNvPr>
          <p:cNvPicPr>
            <a:picLocks noChangeAspect="1"/>
          </p:cNvPicPr>
          <p:nvPr userDrawn="1"/>
        </p:nvPicPr>
        <p:blipFill>
          <a:blip r:embed="rId2"/>
          <a:stretch>
            <a:fillRect/>
          </a:stretch>
        </p:blipFill>
        <p:spPr>
          <a:xfrm>
            <a:off x="0" y="1572818"/>
            <a:ext cx="2678012" cy="3570682"/>
          </a:xfrm>
          <a:prstGeom prst="rect">
            <a:avLst/>
          </a:prstGeom>
        </p:spPr>
      </p:pic>
      <p:sp>
        <p:nvSpPr>
          <p:cNvPr id="7" name="Picture Placeholder 2">
            <a:extLst>
              <a:ext uri="{FF2B5EF4-FFF2-40B4-BE49-F238E27FC236}">
                <a16:creationId xmlns:a16="http://schemas.microsoft.com/office/drawing/2014/main" id="{14DCF326-D6B4-5E4A-8E2C-D9FE40FD28A1}"/>
              </a:ext>
            </a:extLst>
          </p:cNvPr>
          <p:cNvSpPr>
            <a:spLocks noGrp="1"/>
          </p:cNvSpPr>
          <p:nvPr>
            <p:ph type="pic" sz="quarter" idx="15"/>
          </p:nvPr>
        </p:nvSpPr>
        <p:spPr>
          <a:xfrm>
            <a:off x="891000" y="1574100"/>
            <a:ext cx="3518100" cy="2678400"/>
          </a:xfrm>
          <a:prstGeom prst="rect">
            <a:avLst/>
          </a:prstGeom>
          <a:solidFill>
            <a:schemeClr val="tx2"/>
          </a:solidFill>
        </p:spPr>
        <p:txBody>
          <a:bodyPr lIns="0" tIns="0" rIns="0" bIns="0" anchor="ctr"/>
          <a:lstStyle>
            <a:lvl1pPr marL="0" indent="0" algn="ctr">
              <a:buNone/>
              <a:defRPr/>
            </a:lvl1pPr>
          </a:lstStyle>
          <a:p>
            <a:r>
              <a:rPr lang="en-GB" noProof="0"/>
              <a:t>Click icon to add picture</a:t>
            </a:r>
          </a:p>
        </p:txBody>
      </p:sp>
    </p:spTree>
    <p:extLst>
      <p:ext uri="{BB962C8B-B14F-4D97-AF65-F5344CB8AC3E}">
        <p14:creationId xmlns:p14="http://schemas.microsoft.com/office/powerpoint/2010/main" val="3078692245"/>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 and Content - Pattern 2">
    <p:spTree>
      <p:nvGrpSpPr>
        <p:cNvPr id="1" name=""/>
        <p:cNvGrpSpPr/>
        <p:nvPr/>
      </p:nvGrpSpPr>
      <p:grpSpPr>
        <a:xfrm>
          <a:off x="0" y="0"/>
          <a:ext cx="0" cy="0"/>
          <a:chOff x="0" y="0"/>
          <a:chExt cx="0" cy="0"/>
        </a:xfrm>
      </p:grpSpPr>
      <p:sp>
        <p:nvSpPr>
          <p:cNvPr id="17" name="Content Placeholder 16">
            <a:extLst>
              <a:ext uri="{FF2B5EF4-FFF2-40B4-BE49-F238E27FC236}">
                <a16:creationId xmlns:a16="http://schemas.microsoft.com/office/drawing/2014/main" id="{9B53F7F2-792C-5946-B26B-153D893CB55B}"/>
              </a:ext>
            </a:extLst>
          </p:cNvPr>
          <p:cNvSpPr>
            <a:spLocks noGrp="1"/>
          </p:cNvSpPr>
          <p:nvPr>
            <p:ph sz="quarter" idx="14"/>
          </p:nvPr>
        </p:nvSpPr>
        <p:spPr>
          <a:xfrm>
            <a:off x="4733927" y="1572819"/>
            <a:ext cx="4077891" cy="3077765"/>
          </a:xfrm>
          <a:prstGeom prst="rect">
            <a:avLst/>
          </a:prstGeom>
        </p:spPr>
        <p:txBody>
          <a:bodyPr lIns="0" tIns="0" rIns="0" bIns="0">
            <a:normAutofit/>
          </a:bodyPr>
          <a:lstStyle>
            <a:lvl1pPr marL="0" indent="0">
              <a:buNone/>
              <a:defRPr sz="1500"/>
            </a:lvl1pPr>
          </a:lstStyle>
          <a:p>
            <a:pPr lvl="0"/>
            <a:r>
              <a:rPr lang="en-GB" noProof="0"/>
              <a:t>Click to edit Master text styles</a:t>
            </a:r>
          </a:p>
        </p:txBody>
      </p:sp>
      <p:sp>
        <p:nvSpPr>
          <p:cNvPr id="13" name="Title 1">
            <a:extLst>
              <a:ext uri="{FF2B5EF4-FFF2-40B4-BE49-F238E27FC236}">
                <a16:creationId xmlns:a16="http://schemas.microsoft.com/office/drawing/2014/main" id="{3A9FAEF4-2CDC-9742-AEF3-A25C5A448891}"/>
              </a:ext>
            </a:extLst>
          </p:cNvPr>
          <p:cNvSpPr>
            <a:spLocks noGrp="1"/>
          </p:cNvSpPr>
          <p:nvPr>
            <p:ph type="title"/>
          </p:nvPr>
        </p:nvSpPr>
        <p:spPr>
          <a:xfrm>
            <a:off x="3087293" y="330994"/>
            <a:ext cx="5724525" cy="917973"/>
          </a:xfrm>
          <a:prstGeom prst="rect">
            <a:avLst/>
          </a:prstGeom>
        </p:spPr>
        <p:txBody>
          <a:bodyPr lIns="0" tIns="0" rIns="0" bIns="0" anchor="t"/>
          <a:lstStyle/>
          <a:p>
            <a:r>
              <a:rPr lang="en-GB" noProof="0"/>
              <a:t>Click to edit Master title style</a:t>
            </a:r>
          </a:p>
        </p:txBody>
      </p:sp>
      <p:sp>
        <p:nvSpPr>
          <p:cNvPr id="11" name="TextBox 10">
            <a:extLst>
              <a:ext uri="{FF2B5EF4-FFF2-40B4-BE49-F238E27FC236}">
                <a16:creationId xmlns:a16="http://schemas.microsoft.com/office/drawing/2014/main" id="{AF9BC3C2-303A-12CB-9291-D0D960E99FC9}"/>
              </a:ext>
            </a:extLst>
          </p:cNvPr>
          <p:cNvSpPr txBox="1"/>
          <p:nvPr userDrawn="1"/>
        </p:nvSpPr>
        <p:spPr>
          <a:xfrm>
            <a:off x="3087292" y="4812506"/>
            <a:ext cx="2755106"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22 – 26 July · Munich, Germany and virtual</a:t>
            </a:r>
          </a:p>
        </p:txBody>
      </p:sp>
      <p:sp>
        <p:nvSpPr>
          <p:cNvPr id="12" name="TextBox 11">
            <a:extLst>
              <a:ext uri="{FF2B5EF4-FFF2-40B4-BE49-F238E27FC236}">
                <a16:creationId xmlns:a16="http://schemas.microsoft.com/office/drawing/2014/main" id="{E7A9DA97-3B37-BB0F-1BE6-74FB3CC95EA0}"/>
              </a:ext>
            </a:extLst>
          </p:cNvPr>
          <p:cNvSpPr txBox="1"/>
          <p:nvPr userDrawn="1"/>
        </p:nvSpPr>
        <p:spPr>
          <a:xfrm>
            <a:off x="5842399" y="4812506"/>
            <a:ext cx="1322783"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aids2024.org</a:t>
            </a:r>
          </a:p>
        </p:txBody>
      </p:sp>
      <p:pic>
        <p:nvPicPr>
          <p:cNvPr id="2" name="Picture 1">
            <a:extLst>
              <a:ext uri="{FF2B5EF4-FFF2-40B4-BE49-F238E27FC236}">
                <a16:creationId xmlns:a16="http://schemas.microsoft.com/office/drawing/2014/main" id="{B587F51E-9D60-F793-C968-27BFB6828641}"/>
              </a:ext>
            </a:extLst>
          </p:cNvPr>
          <p:cNvPicPr>
            <a:picLocks noChangeAspect="1"/>
          </p:cNvPicPr>
          <p:nvPr userDrawn="1"/>
        </p:nvPicPr>
        <p:blipFill>
          <a:blip r:embed="rId2"/>
          <a:stretch>
            <a:fillRect/>
          </a:stretch>
        </p:blipFill>
        <p:spPr>
          <a:xfrm rot="10800000">
            <a:off x="0" y="1572818"/>
            <a:ext cx="2678012" cy="3570682"/>
          </a:xfrm>
          <a:prstGeom prst="rect">
            <a:avLst/>
          </a:prstGeom>
        </p:spPr>
      </p:pic>
      <p:sp>
        <p:nvSpPr>
          <p:cNvPr id="7" name="Picture Placeholder 2">
            <a:extLst>
              <a:ext uri="{FF2B5EF4-FFF2-40B4-BE49-F238E27FC236}">
                <a16:creationId xmlns:a16="http://schemas.microsoft.com/office/drawing/2014/main" id="{14DCF326-D6B4-5E4A-8E2C-D9FE40FD28A1}"/>
              </a:ext>
            </a:extLst>
          </p:cNvPr>
          <p:cNvSpPr>
            <a:spLocks noGrp="1"/>
          </p:cNvSpPr>
          <p:nvPr>
            <p:ph type="pic" sz="quarter" idx="15"/>
          </p:nvPr>
        </p:nvSpPr>
        <p:spPr>
          <a:xfrm>
            <a:off x="891539" y="1574100"/>
            <a:ext cx="3518100" cy="2678400"/>
          </a:xfrm>
          <a:prstGeom prst="rect">
            <a:avLst/>
          </a:prstGeom>
          <a:solidFill>
            <a:schemeClr val="accent2"/>
          </a:solidFill>
        </p:spPr>
        <p:txBody>
          <a:bodyPr lIns="0" tIns="0" rIns="0" bIns="0" anchor="ctr"/>
          <a:lstStyle>
            <a:lvl1pPr marL="0" indent="0" algn="ctr">
              <a:buNone/>
              <a:defRPr/>
            </a:lvl1pPr>
          </a:lstStyle>
          <a:p>
            <a:r>
              <a:rPr lang="en-GB" noProof="0"/>
              <a:t>Click icon to add picture</a:t>
            </a:r>
          </a:p>
        </p:txBody>
      </p:sp>
    </p:spTree>
    <p:extLst>
      <p:ext uri="{BB962C8B-B14F-4D97-AF65-F5344CB8AC3E}">
        <p14:creationId xmlns:p14="http://schemas.microsoft.com/office/powerpoint/2010/main" val="3003696823"/>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and Content">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C6D1B286-EE94-DE44-8BBB-C1AC46863680}"/>
              </a:ext>
            </a:extLst>
          </p:cNvPr>
          <p:cNvSpPr>
            <a:spLocks noGrp="1"/>
          </p:cNvSpPr>
          <p:nvPr>
            <p:ph sz="quarter" idx="13"/>
          </p:nvPr>
        </p:nvSpPr>
        <p:spPr>
          <a:xfrm>
            <a:off x="332185" y="1572817"/>
            <a:ext cx="4077890" cy="3077765"/>
          </a:xfrm>
          <a:prstGeom prst="rect">
            <a:avLst/>
          </a:prstGeom>
        </p:spPr>
        <p:txBody>
          <a:bodyPr lIns="0" tIns="0" rIns="0" bIns="0">
            <a:normAutofit/>
          </a:bodyPr>
          <a:lstStyle>
            <a:lvl1pPr marL="0" indent="0">
              <a:buNone/>
              <a:defRPr sz="1500"/>
            </a:lvl1pPr>
          </a:lstStyle>
          <a:p>
            <a:pPr lvl="0"/>
            <a:r>
              <a:rPr lang="en-GB" noProof="0"/>
              <a:t>Click to edit Master text styles</a:t>
            </a:r>
          </a:p>
        </p:txBody>
      </p:sp>
      <p:sp>
        <p:nvSpPr>
          <p:cNvPr id="20" name="Title 1">
            <a:extLst>
              <a:ext uri="{FF2B5EF4-FFF2-40B4-BE49-F238E27FC236}">
                <a16:creationId xmlns:a16="http://schemas.microsoft.com/office/drawing/2014/main" id="{93976421-9C43-4A44-829D-511FFE0243F2}"/>
              </a:ext>
            </a:extLst>
          </p:cNvPr>
          <p:cNvSpPr>
            <a:spLocks noGrp="1"/>
          </p:cNvSpPr>
          <p:nvPr>
            <p:ph type="title"/>
          </p:nvPr>
        </p:nvSpPr>
        <p:spPr>
          <a:xfrm>
            <a:off x="3087293" y="330994"/>
            <a:ext cx="5724525" cy="917973"/>
          </a:xfrm>
          <a:prstGeom prst="rect">
            <a:avLst/>
          </a:prstGeom>
        </p:spPr>
        <p:txBody>
          <a:bodyPr lIns="0" tIns="0" rIns="0" bIns="0" anchor="t"/>
          <a:lstStyle/>
          <a:p>
            <a:r>
              <a:rPr lang="en-GB" noProof="0"/>
              <a:t>Click to edit Master title style</a:t>
            </a:r>
          </a:p>
        </p:txBody>
      </p:sp>
      <p:sp>
        <p:nvSpPr>
          <p:cNvPr id="3" name="Picture Placeholder 2">
            <a:extLst>
              <a:ext uri="{FF2B5EF4-FFF2-40B4-BE49-F238E27FC236}">
                <a16:creationId xmlns:a16="http://schemas.microsoft.com/office/drawing/2014/main" id="{7BCB34A3-C584-1046-8C17-AB1BCE2694C8}"/>
              </a:ext>
            </a:extLst>
          </p:cNvPr>
          <p:cNvSpPr>
            <a:spLocks noGrp="1"/>
          </p:cNvSpPr>
          <p:nvPr>
            <p:ph type="pic" sz="quarter" idx="14"/>
          </p:nvPr>
        </p:nvSpPr>
        <p:spPr>
          <a:xfrm>
            <a:off x="4733927" y="1572819"/>
            <a:ext cx="4077891" cy="3077765"/>
          </a:xfrm>
          <a:prstGeom prst="rect">
            <a:avLst/>
          </a:prstGeom>
          <a:solidFill>
            <a:schemeClr val="accent2"/>
          </a:solidFill>
        </p:spPr>
        <p:txBody>
          <a:bodyPr lIns="0" tIns="0" rIns="0" bIns="0" anchor="ctr"/>
          <a:lstStyle>
            <a:lvl1pPr marL="0" indent="0" algn="ctr">
              <a:buNone/>
              <a:defRPr/>
            </a:lvl1pPr>
          </a:lstStyle>
          <a:p>
            <a:r>
              <a:rPr lang="en-GB" noProof="0"/>
              <a:t>Click icon to add picture</a:t>
            </a:r>
          </a:p>
        </p:txBody>
      </p:sp>
      <p:sp>
        <p:nvSpPr>
          <p:cNvPr id="7" name="TextBox 6">
            <a:extLst>
              <a:ext uri="{FF2B5EF4-FFF2-40B4-BE49-F238E27FC236}">
                <a16:creationId xmlns:a16="http://schemas.microsoft.com/office/drawing/2014/main" id="{A60FD6BC-85DA-4F47-A647-F2C427823D98}"/>
              </a:ext>
            </a:extLst>
          </p:cNvPr>
          <p:cNvSpPr txBox="1"/>
          <p:nvPr userDrawn="1"/>
        </p:nvSpPr>
        <p:spPr>
          <a:xfrm>
            <a:off x="332185" y="4812506"/>
            <a:ext cx="2755106"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22 – 26 July · Munich, Germany and virtual</a:t>
            </a:r>
          </a:p>
        </p:txBody>
      </p:sp>
      <p:sp>
        <p:nvSpPr>
          <p:cNvPr id="10" name="TextBox 9">
            <a:extLst>
              <a:ext uri="{FF2B5EF4-FFF2-40B4-BE49-F238E27FC236}">
                <a16:creationId xmlns:a16="http://schemas.microsoft.com/office/drawing/2014/main" id="{74D34DC7-EE56-704B-BED2-428093484F64}"/>
              </a:ext>
            </a:extLst>
          </p:cNvPr>
          <p:cNvSpPr txBox="1"/>
          <p:nvPr userDrawn="1"/>
        </p:nvSpPr>
        <p:spPr>
          <a:xfrm>
            <a:off x="3087292" y="4812506"/>
            <a:ext cx="1322783"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aids2024.org</a:t>
            </a:r>
          </a:p>
        </p:txBody>
      </p:sp>
      <p:sp>
        <p:nvSpPr>
          <p:cNvPr id="11" name="TextBox 10">
            <a:extLst>
              <a:ext uri="{FF2B5EF4-FFF2-40B4-BE49-F238E27FC236}">
                <a16:creationId xmlns:a16="http://schemas.microsoft.com/office/drawing/2014/main" id="{C51A06C6-814D-4A47-8F9A-552C373FA66E}"/>
              </a:ext>
            </a:extLst>
          </p:cNvPr>
          <p:cNvSpPr txBox="1"/>
          <p:nvPr userDrawn="1"/>
        </p:nvSpPr>
        <p:spPr>
          <a:xfrm>
            <a:off x="4734019" y="4812507"/>
            <a:ext cx="1322783" cy="161925"/>
          </a:xfrm>
          <a:prstGeom prst="rect">
            <a:avLst/>
          </a:prstGeom>
          <a:noFill/>
        </p:spPr>
        <p:txBody>
          <a:bodyPr wrap="square" lIns="0" tIns="0" rIns="0" bIns="0" rtlCol="0" anchor="ctr">
            <a:noAutofit/>
          </a:bodyPr>
          <a:lstStyle/>
          <a:p>
            <a:endParaRPr lang="en-GB" sz="750" kern="1200" noProof="0">
              <a:solidFill>
                <a:schemeClr val="tx1"/>
              </a:solidFill>
              <a:effectLst/>
              <a:latin typeface="+mn-lt"/>
              <a:ea typeface="+mn-ea"/>
              <a:cs typeface="+mn-cs"/>
            </a:endParaRPr>
          </a:p>
        </p:txBody>
      </p:sp>
    </p:spTree>
    <p:extLst>
      <p:ext uri="{BB962C8B-B14F-4D97-AF65-F5344CB8AC3E}">
        <p14:creationId xmlns:p14="http://schemas.microsoft.com/office/powerpoint/2010/main" val="837926293"/>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Full slide quote">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1EAEC98C-6D09-7F42-88C1-4A9DE544669A}"/>
              </a:ext>
            </a:extLst>
          </p:cNvPr>
          <p:cNvSpPr>
            <a:spLocks noGrp="1"/>
          </p:cNvSpPr>
          <p:nvPr>
            <p:ph type="title" hasCustomPrompt="1"/>
          </p:nvPr>
        </p:nvSpPr>
        <p:spPr>
          <a:xfrm>
            <a:off x="3087293" y="330994"/>
            <a:ext cx="5724525" cy="3456980"/>
          </a:xfrm>
          <a:prstGeom prst="rect">
            <a:avLst/>
          </a:prstGeom>
        </p:spPr>
        <p:txBody>
          <a:bodyPr lIns="0" tIns="0" rIns="0" bIns="0" anchor="b">
            <a:normAutofit/>
          </a:bodyPr>
          <a:lstStyle>
            <a:lvl1pPr>
              <a:defRPr sz="3600" b="0" i="0">
                <a:latin typeface="+mn-lt"/>
                <a:ea typeface="IAS Ribbon Sans Regular" pitchFamily="2" charset="0"/>
              </a:defRPr>
            </a:lvl1pPr>
          </a:lstStyle>
          <a:p>
            <a:r>
              <a:rPr lang="en-GB" noProof="0" dirty="0"/>
              <a:t>“Click to edit Master title style”</a:t>
            </a:r>
          </a:p>
        </p:txBody>
      </p:sp>
      <p:sp>
        <p:nvSpPr>
          <p:cNvPr id="12" name="TextBox 11">
            <a:extLst>
              <a:ext uri="{FF2B5EF4-FFF2-40B4-BE49-F238E27FC236}">
                <a16:creationId xmlns:a16="http://schemas.microsoft.com/office/drawing/2014/main" id="{8B69231F-CE46-B143-A02F-F3089167ACB3}"/>
              </a:ext>
            </a:extLst>
          </p:cNvPr>
          <p:cNvSpPr txBox="1"/>
          <p:nvPr userDrawn="1"/>
        </p:nvSpPr>
        <p:spPr>
          <a:xfrm>
            <a:off x="4734019" y="4812507"/>
            <a:ext cx="1322783" cy="161925"/>
          </a:xfrm>
          <a:prstGeom prst="rect">
            <a:avLst/>
          </a:prstGeom>
          <a:noFill/>
        </p:spPr>
        <p:txBody>
          <a:bodyPr wrap="square" lIns="0" tIns="0" rIns="0" bIns="0" rtlCol="0" anchor="ctr">
            <a:noAutofit/>
          </a:bodyPr>
          <a:lstStyle/>
          <a:p>
            <a:endParaRPr lang="en-GB" sz="750" kern="1200" noProof="0">
              <a:solidFill>
                <a:schemeClr val="tx1"/>
              </a:solidFill>
              <a:effectLst/>
              <a:latin typeface="+mn-lt"/>
              <a:ea typeface="+mn-ea"/>
              <a:cs typeface="+mn-cs"/>
            </a:endParaRPr>
          </a:p>
        </p:txBody>
      </p:sp>
      <p:sp>
        <p:nvSpPr>
          <p:cNvPr id="4" name="Text Placeholder 3">
            <a:extLst>
              <a:ext uri="{FF2B5EF4-FFF2-40B4-BE49-F238E27FC236}">
                <a16:creationId xmlns:a16="http://schemas.microsoft.com/office/drawing/2014/main" id="{C5683131-2416-4447-B094-A11566C29689}"/>
              </a:ext>
            </a:extLst>
          </p:cNvPr>
          <p:cNvSpPr>
            <a:spLocks noGrp="1"/>
          </p:cNvSpPr>
          <p:nvPr>
            <p:ph type="body" sz="quarter" idx="10" hasCustomPrompt="1"/>
          </p:nvPr>
        </p:nvSpPr>
        <p:spPr>
          <a:xfrm>
            <a:off x="3087291" y="4023717"/>
            <a:ext cx="5724525" cy="626864"/>
          </a:xfrm>
          <a:prstGeom prst="rect">
            <a:avLst/>
          </a:prstGeom>
        </p:spPr>
        <p:txBody>
          <a:bodyPr lIns="0" tIns="0" rIns="0" bIns="0">
            <a:normAutofit/>
          </a:bodyPr>
          <a:lstStyle>
            <a:lvl1pPr marL="0" indent="0">
              <a:buNone/>
              <a:defRPr sz="1500" b="1" i="0">
                <a:solidFill>
                  <a:schemeClr val="accent1"/>
                </a:solidFill>
                <a:latin typeface="+mj-lt"/>
                <a:ea typeface="IAS Ribbon Sans Regular" pitchFamily="2" charset="0"/>
              </a:defRPr>
            </a:lvl1pPr>
          </a:lstStyle>
          <a:p>
            <a:pPr lvl="0"/>
            <a:r>
              <a:rPr lang="en-GB" noProof="0" dirty="0"/>
              <a:t>Quote citation</a:t>
            </a:r>
          </a:p>
        </p:txBody>
      </p:sp>
      <p:sp>
        <p:nvSpPr>
          <p:cNvPr id="3" name="TextBox 2">
            <a:extLst>
              <a:ext uri="{FF2B5EF4-FFF2-40B4-BE49-F238E27FC236}">
                <a16:creationId xmlns:a16="http://schemas.microsoft.com/office/drawing/2014/main" id="{BE9CD793-F130-9CB2-2451-FA943BB6AE2F}"/>
              </a:ext>
            </a:extLst>
          </p:cNvPr>
          <p:cNvSpPr txBox="1"/>
          <p:nvPr userDrawn="1"/>
        </p:nvSpPr>
        <p:spPr>
          <a:xfrm>
            <a:off x="3087292" y="4812506"/>
            <a:ext cx="2755106"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22 – 26 July · Munich, Germany and virtual</a:t>
            </a:r>
          </a:p>
        </p:txBody>
      </p:sp>
      <p:sp>
        <p:nvSpPr>
          <p:cNvPr id="6" name="TextBox 5">
            <a:extLst>
              <a:ext uri="{FF2B5EF4-FFF2-40B4-BE49-F238E27FC236}">
                <a16:creationId xmlns:a16="http://schemas.microsoft.com/office/drawing/2014/main" id="{AE239B4C-6F81-2889-0EB9-39A0F6583ECD}"/>
              </a:ext>
            </a:extLst>
          </p:cNvPr>
          <p:cNvSpPr txBox="1"/>
          <p:nvPr userDrawn="1"/>
        </p:nvSpPr>
        <p:spPr>
          <a:xfrm>
            <a:off x="5842399" y="4812506"/>
            <a:ext cx="1322783"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aids2024.org</a:t>
            </a:r>
          </a:p>
        </p:txBody>
      </p:sp>
      <p:pic>
        <p:nvPicPr>
          <p:cNvPr id="2" name="Picture 1">
            <a:extLst>
              <a:ext uri="{FF2B5EF4-FFF2-40B4-BE49-F238E27FC236}">
                <a16:creationId xmlns:a16="http://schemas.microsoft.com/office/drawing/2014/main" id="{B59B3F29-75B8-BD6C-204A-CAA4C9B129CE}"/>
              </a:ext>
            </a:extLst>
          </p:cNvPr>
          <p:cNvPicPr>
            <a:picLocks noChangeAspect="1"/>
          </p:cNvPicPr>
          <p:nvPr userDrawn="1"/>
        </p:nvPicPr>
        <p:blipFill>
          <a:blip r:embed="rId2"/>
          <a:srcRect/>
          <a:stretch/>
        </p:blipFill>
        <p:spPr>
          <a:xfrm>
            <a:off x="0" y="1543500"/>
            <a:ext cx="2700000" cy="3600000"/>
          </a:xfrm>
          <a:prstGeom prst="rect">
            <a:avLst/>
          </a:prstGeom>
        </p:spPr>
      </p:pic>
    </p:spTree>
    <p:extLst>
      <p:ext uri="{BB962C8B-B14F-4D97-AF65-F5344CB8AC3E}">
        <p14:creationId xmlns:p14="http://schemas.microsoft.com/office/powerpoint/2010/main" val="30048525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omparison">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C6D1B286-EE94-DE44-8BBB-C1AC46863680}"/>
              </a:ext>
            </a:extLst>
          </p:cNvPr>
          <p:cNvSpPr>
            <a:spLocks noGrp="1"/>
          </p:cNvSpPr>
          <p:nvPr>
            <p:ph sz="quarter" idx="13"/>
          </p:nvPr>
        </p:nvSpPr>
        <p:spPr>
          <a:xfrm>
            <a:off x="332185" y="2247901"/>
            <a:ext cx="4077890" cy="2402681"/>
          </a:xfrm>
          <a:prstGeom prst="rect">
            <a:avLst/>
          </a:prstGeom>
        </p:spPr>
        <p:txBody>
          <a:bodyPr lIns="0" tIns="0" rIns="0" bIns="0">
            <a:normAutofit/>
          </a:bodyPr>
          <a:lstStyle>
            <a:lvl1pPr marL="0" indent="0">
              <a:buNone/>
              <a:defRPr sz="1500"/>
            </a:lvl1pPr>
          </a:lstStyle>
          <a:p>
            <a:pPr lvl="0"/>
            <a:r>
              <a:rPr lang="en-US" noProof="0"/>
              <a:t>Click to edit Master text styles</a:t>
            </a:r>
          </a:p>
        </p:txBody>
      </p:sp>
      <p:sp>
        <p:nvSpPr>
          <p:cNvPr id="17" name="Content Placeholder 16">
            <a:extLst>
              <a:ext uri="{FF2B5EF4-FFF2-40B4-BE49-F238E27FC236}">
                <a16:creationId xmlns:a16="http://schemas.microsoft.com/office/drawing/2014/main" id="{9B53F7F2-792C-5946-B26B-153D893CB55B}"/>
              </a:ext>
            </a:extLst>
          </p:cNvPr>
          <p:cNvSpPr>
            <a:spLocks noGrp="1"/>
          </p:cNvSpPr>
          <p:nvPr>
            <p:ph sz="quarter" idx="14"/>
          </p:nvPr>
        </p:nvSpPr>
        <p:spPr>
          <a:xfrm>
            <a:off x="4733927" y="2254690"/>
            <a:ext cx="4077891" cy="2395895"/>
          </a:xfrm>
          <a:prstGeom prst="rect">
            <a:avLst/>
          </a:prstGeom>
        </p:spPr>
        <p:txBody>
          <a:bodyPr lIns="0" tIns="0" rIns="0" bIns="0">
            <a:normAutofit/>
          </a:bodyPr>
          <a:lstStyle>
            <a:lvl1pPr marL="0" indent="0">
              <a:buNone/>
              <a:defRPr sz="1500"/>
            </a:lvl1pPr>
          </a:lstStyle>
          <a:p>
            <a:pPr lvl="0"/>
            <a:r>
              <a:rPr lang="en-US" noProof="0"/>
              <a:t>Click to edit Master text styles</a:t>
            </a:r>
          </a:p>
        </p:txBody>
      </p:sp>
      <p:sp>
        <p:nvSpPr>
          <p:cNvPr id="7" name="Text Placeholder 6">
            <a:extLst>
              <a:ext uri="{FF2B5EF4-FFF2-40B4-BE49-F238E27FC236}">
                <a16:creationId xmlns:a16="http://schemas.microsoft.com/office/drawing/2014/main" id="{6D77C5BB-ECCB-7A41-A232-01EA8F05C1EE}"/>
              </a:ext>
            </a:extLst>
          </p:cNvPr>
          <p:cNvSpPr>
            <a:spLocks noGrp="1"/>
          </p:cNvSpPr>
          <p:nvPr>
            <p:ph type="body" sz="quarter" idx="15" hasCustomPrompt="1"/>
          </p:nvPr>
        </p:nvSpPr>
        <p:spPr>
          <a:xfrm>
            <a:off x="332185" y="1572816"/>
            <a:ext cx="4077890" cy="485775"/>
          </a:xfrm>
          <a:prstGeom prst="rect">
            <a:avLst/>
          </a:prstGeom>
        </p:spPr>
        <p:txBody>
          <a:bodyPr lIns="0" tIns="0" rIns="0" bIns="0" anchor="b">
            <a:normAutofit/>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1350" b="1" i="0">
                <a:solidFill>
                  <a:schemeClr val="accent1"/>
                </a:solidFill>
                <a:latin typeface="+mj-lt"/>
                <a:ea typeface="IAS Ribbon Sans Bold" pitchFamily="2" charset="0"/>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GB" noProof="0" dirty="0"/>
              <a:t>Caption</a:t>
            </a:r>
          </a:p>
        </p:txBody>
      </p:sp>
      <p:sp>
        <p:nvSpPr>
          <p:cNvPr id="9" name="Text Placeholder 8">
            <a:extLst>
              <a:ext uri="{FF2B5EF4-FFF2-40B4-BE49-F238E27FC236}">
                <a16:creationId xmlns:a16="http://schemas.microsoft.com/office/drawing/2014/main" id="{CBAD9058-33A3-1840-83AB-734EB9C24FBC}"/>
              </a:ext>
            </a:extLst>
          </p:cNvPr>
          <p:cNvSpPr>
            <a:spLocks noGrp="1"/>
          </p:cNvSpPr>
          <p:nvPr>
            <p:ph type="body" sz="quarter" idx="16" hasCustomPrompt="1"/>
          </p:nvPr>
        </p:nvSpPr>
        <p:spPr>
          <a:xfrm>
            <a:off x="4733927" y="1572816"/>
            <a:ext cx="4077891" cy="485775"/>
          </a:xfrm>
          <a:prstGeom prst="rect">
            <a:avLst/>
          </a:prstGeom>
        </p:spPr>
        <p:txBody>
          <a:bodyPr lIns="0" tIns="0" rIns="0" bIns="0" anchor="b">
            <a:normAutofit/>
          </a:bodyPr>
          <a:lstStyle>
            <a:lvl1pPr marL="0" indent="0">
              <a:buNone/>
              <a:defRPr sz="1350" b="1" i="0">
                <a:solidFill>
                  <a:schemeClr val="accent1"/>
                </a:solidFill>
                <a:latin typeface="+mj-lt"/>
                <a:ea typeface="IAS Ribbon Sans Bold" pitchFamily="2" charset="0"/>
              </a:defRPr>
            </a:lvl1pPr>
          </a:lstStyle>
          <a:p>
            <a:pPr lvl="0"/>
            <a:r>
              <a:rPr lang="en-GB" noProof="0" dirty="0"/>
              <a:t>Caption</a:t>
            </a:r>
          </a:p>
        </p:txBody>
      </p:sp>
      <p:sp>
        <p:nvSpPr>
          <p:cNvPr id="11" name="TextBox 10">
            <a:extLst>
              <a:ext uri="{FF2B5EF4-FFF2-40B4-BE49-F238E27FC236}">
                <a16:creationId xmlns:a16="http://schemas.microsoft.com/office/drawing/2014/main" id="{4663AB3E-8BB7-2D4E-9A4B-1FA373B92B4A}"/>
              </a:ext>
            </a:extLst>
          </p:cNvPr>
          <p:cNvSpPr txBox="1"/>
          <p:nvPr userDrawn="1"/>
        </p:nvSpPr>
        <p:spPr>
          <a:xfrm>
            <a:off x="332185" y="4812506"/>
            <a:ext cx="2755106"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22 – 26 July · Munich, Germany and virtual</a:t>
            </a:r>
          </a:p>
        </p:txBody>
      </p:sp>
      <p:sp>
        <p:nvSpPr>
          <p:cNvPr id="18" name="Title 1">
            <a:extLst>
              <a:ext uri="{FF2B5EF4-FFF2-40B4-BE49-F238E27FC236}">
                <a16:creationId xmlns:a16="http://schemas.microsoft.com/office/drawing/2014/main" id="{4C75301D-79B8-304D-A9AB-978AFF9076BB}"/>
              </a:ext>
            </a:extLst>
          </p:cNvPr>
          <p:cNvSpPr>
            <a:spLocks noGrp="1"/>
          </p:cNvSpPr>
          <p:nvPr>
            <p:ph type="title"/>
          </p:nvPr>
        </p:nvSpPr>
        <p:spPr>
          <a:xfrm>
            <a:off x="3087293" y="330994"/>
            <a:ext cx="5724525" cy="917973"/>
          </a:xfrm>
          <a:prstGeom prst="rect">
            <a:avLst/>
          </a:prstGeom>
        </p:spPr>
        <p:txBody>
          <a:bodyPr lIns="0" tIns="0" rIns="0" bIns="0" anchor="t"/>
          <a:lstStyle/>
          <a:p>
            <a:r>
              <a:rPr lang="en-US" noProof="0"/>
              <a:t>Click to edit Master title style</a:t>
            </a:r>
            <a:endParaRPr lang="en-GB" noProof="0"/>
          </a:p>
        </p:txBody>
      </p:sp>
      <p:sp>
        <p:nvSpPr>
          <p:cNvPr id="13" name="TextBox 12">
            <a:extLst>
              <a:ext uri="{FF2B5EF4-FFF2-40B4-BE49-F238E27FC236}">
                <a16:creationId xmlns:a16="http://schemas.microsoft.com/office/drawing/2014/main" id="{CEEB2E94-95BD-AF4A-8CB8-DEF6AF2D71CC}"/>
              </a:ext>
            </a:extLst>
          </p:cNvPr>
          <p:cNvSpPr txBox="1"/>
          <p:nvPr userDrawn="1"/>
        </p:nvSpPr>
        <p:spPr>
          <a:xfrm>
            <a:off x="3087292" y="4812506"/>
            <a:ext cx="1322783"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aids2024.org</a:t>
            </a:r>
          </a:p>
        </p:txBody>
      </p:sp>
      <p:sp>
        <p:nvSpPr>
          <p:cNvPr id="16" name="TextBox 15">
            <a:extLst>
              <a:ext uri="{FF2B5EF4-FFF2-40B4-BE49-F238E27FC236}">
                <a16:creationId xmlns:a16="http://schemas.microsoft.com/office/drawing/2014/main" id="{63903E21-8E3C-EA42-845E-ACA015593389}"/>
              </a:ext>
            </a:extLst>
          </p:cNvPr>
          <p:cNvSpPr txBox="1"/>
          <p:nvPr userDrawn="1"/>
        </p:nvSpPr>
        <p:spPr>
          <a:xfrm>
            <a:off x="4734019" y="4812507"/>
            <a:ext cx="1322783" cy="161925"/>
          </a:xfrm>
          <a:prstGeom prst="rect">
            <a:avLst/>
          </a:prstGeom>
          <a:noFill/>
        </p:spPr>
        <p:txBody>
          <a:bodyPr wrap="square" lIns="0" tIns="0" rIns="0" bIns="0" rtlCol="0" anchor="ctr">
            <a:noAutofit/>
          </a:bodyPr>
          <a:lstStyle/>
          <a:p>
            <a:endParaRPr lang="en-GB" sz="750" kern="1200" noProof="0">
              <a:solidFill>
                <a:schemeClr val="tx1"/>
              </a:solidFill>
              <a:effectLst/>
              <a:latin typeface="+mn-lt"/>
              <a:ea typeface="+mn-ea"/>
              <a:cs typeface="+mn-cs"/>
            </a:endParaRPr>
          </a:p>
        </p:txBody>
      </p:sp>
    </p:spTree>
    <p:extLst>
      <p:ext uri="{BB962C8B-B14F-4D97-AF65-F5344CB8AC3E}">
        <p14:creationId xmlns:p14="http://schemas.microsoft.com/office/powerpoint/2010/main" val="2600789195"/>
      </p:ext>
    </p:extLst>
  </p:cSld>
  <p:clrMapOvr>
    <a:masterClrMapping/>
  </p:clrMapOvr>
  <p:extLst>
    <p:ext uri="{DCECCB84-F9BA-43D5-87BE-67443E8EF086}">
      <p15:sldGuideLst xmlns:p15="http://schemas.microsoft.com/office/powerpoint/2012/main">
        <p15:guide id="1" orient="horz" pos="1888">
          <p15:clr>
            <a:srgbClr val="FBAE40"/>
          </p15:clr>
        </p15:guide>
        <p15:guide id="2" orient="horz" pos="1729">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1EAEC98C-6D09-7F42-88C1-4A9DE544669A}"/>
              </a:ext>
            </a:extLst>
          </p:cNvPr>
          <p:cNvSpPr>
            <a:spLocks noGrp="1"/>
          </p:cNvSpPr>
          <p:nvPr>
            <p:ph type="title"/>
          </p:nvPr>
        </p:nvSpPr>
        <p:spPr>
          <a:xfrm>
            <a:off x="3087293" y="330994"/>
            <a:ext cx="5724525" cy="4319588"/>
          </a:xfrm>
          <a:prstGeom prst="rect">
            <a:avLst/>
          </a:prstGeom>
        </p:spPr>
        <p:txBody>
          <a:bodyPr lIns="0" tIns="0" rIns="0" bIns="0" anchor="ctr">
            <a:normAutofit/>
          </a:bodyPr>
          <a:lstStyle>
            <a:lvl1pPr>
              <a:defRPr sz="4500"/>
            </a:lvl1pPr>
          </a:lstStyle>
          <a:p>
            <a:r>
              <a:rPr lang="en-GB" noProof="0"/>
              <a:t>Click to edit Master title style</a:t>
            </a:r>
          </a:p>
        </p:txBody>
      </p:sp>
      <p:sp>
        <p:nvSpPr>
          <p:cNvPr id="12" name="TextBox 11">
            <a:extLst>
              <a:ext uri="{FF2B5EF4-FFF2-40B4-BE49-F238E27FC236}">
                <a16:creationId xmlns:a16="http://schemas.microsoft.com/office/drawing/2014/main" id="{8B69231F-CE46-B143-A02F-F3089167ACB3}"/>
              </a:ext>
            </a:extLst>
          </p:cNvPr>
          <p:cNvSpPr txBox="1"/>
          <p:nvPr userDrawn="1"/>
        </p:nvSpPr>
        <p:spPr>
          <a:xfrm>
            <a:off x="4734019" y="4812507"/>
            <a:ext cx="1322783" cy="161925"/>
          </a:xfrm>
          <a:prstGeom prst="rect">
            <a:avLst/>
          </a:prstGeom>
          <a:noFill/>
        </p:spPr>
        <p:txBody>
          <a:bodyPr wrap="square" lIns="0" tIns="0" rIns="0" bIns="0" rtlCol="0" anchor="ctr">
            <a:noAutofit/>
          </a:bodyPr>
          <a:lstStyle/>
          <a:p>
            <a:endParaRPr lang="en-GB" sz="750" kern="1200" noProof="0">
              <a:solidFill>
                <a:schemeClr val="tx1"/>
              </a:solidFill>
              <a:effectLst/>
              <a:latin typeface="+mn-lt"/>
              <a:ea typeface="+mn-ea"/>
              <a:cs typeface="+mn-cs"/>
            </a:endParaRPr>
          </a:p>
        </p:txBody>
      </p:sp>
      <p:sp>
        <p:nvSpPr>
          <p:cNvPr id="4" name="TextBox 3">
            <a:extLst>
              <a:ext uri="{FF2B5EF4-FFF2-40B4-BE49-F238E27FC236}">
                <a16:creationId xmlns:a16="http://schemas.microsoft.com/office/drawing/2014/main" id="{F3BF5EE9-054B-49CF-C714-3B4EF9E4C64F}"/>
              </a:ext>
            </a:extLst>
          </p:cNvPr>
          <p:cNvSpPr txBox="1"/>
          <p:nvPr userDrawn="1"/>
        </p:nvSpPr>
        <p:spPr>
          <a:xfrm>
            <a:off x="3087292" y="4812506"/>
            <a:ext cx="2755106"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22 – 26 July · Munich, Germany and virtual</a:t>
            </a:r>
          </a:p>
        </p:txBody>
      </p:sp>
      <p:sp>
        <p:nvSpPr>
          <p:cNvPr id="5" name="TextBox 4">
            <a:extLst>
              <a:ext uri="{FF2B5EF4-FFF2-40B4-BE49-F238E27FC236}">
                <a16:creationId xmlns:a16="http://schemas.microsoft.com/office/drawing/2014/main" id="{7370DA7D-2DD8-A57A-3FF5-CAA8CD78ED41}"/>
              </a:ext>
            </a:extLst>
          </p:cNvPr>
          <p:cNvSpPr txBox="1"/>
          <p:nvPr userDrawn="1"/>
        </p:nvSpPr>
        <p:spPr>
          <a:xfrm>
            <a:off x="5842399" y="4812506"/>
            <a:ext cx="1322783"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aids2024.org</a:t>
            </a:r>
          </a:p>
        </p:txBody>
      </p:sp>
      <p:pic>
        <p:nvPicPr>
          <p:cNvPr id="3" name="Picture 2">
            <a:extLst>
              <a:ext uri="{FF2B5EF4-FFF2-40B4-BE49-F238E27FC236}">
                <a16:creationId xmlns:a16="http://schemas.microsoft.com/office/drawing/2014/main" id="{72C70770-A7D4-D1BA-618C-E7C4E5567B1E}"/>
              </a:ext>
            </a:extLst>
          </p:cNvPr>
          <p:cNvPicPr>
            <a:picLocks noChangeAspect="1"/>
          </p:cNvPicPr>
          <p:nvPr userDrawn="1"/>
        </p:nvPicPr>
        <p:blipFill>
          <a:blip r:embed="rId2"/>
          <a:stretch>
            <a:fillRect/>
          </a:stretch>
        </p:blipFill>
        <p:spPr>
          <a:xfrm>
            <a:off x="0" y="1543500"/>
            <a:ext cx="2700000" cy="3600000"/>
          </a:xfrm>
          <a:prstGeom prst="rect">
            <a:avLst/>
          </a:prstGeom>
        </p:spPr>
      </p:pic>
    </p:spTree>
    <p:extLst>
      <p:ext uri="{BB962C8B-B14F-4D97-AF65-F5344CB8AC3E}">
        <p14:creationId xmlns:p14="http://schemas.microsoft.com/office/powerpoint/2010/main" val="4152013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A84E54A-D965-FC50-802E-562CE671CB7A}"/>
              </a:ext>
            </a:extLst>
          </p:cNvPr>
          <p:cNvSpPr/>
          <p:nvPr userDrawn="1"/>
        </p:nvSpPr>
        <p:spPr>
          <a:xfrm>
            <a:off x="0" y="0"/>
            <a:ext cx="9144000" cy="12489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noProof="0"/>
          </a:p>
        </p:txBody>
      </p:sp>
      <p:sp>
        <p:nvSpPr>
          <p:cNvPr id="15" name="TextBox 14">
            <a:extLst>
              <a:ext uri="{FF2B5EF4-FFF2-40B4-BE49-F238E27FC236}">
                <a16:creationId xmlns:a16="http://schemas.microsoft.com/office/drawing/2014/main" id="{091C2EAF-4008-1240-8C52-9E641194B157}"/>
              </a:ext>
            </a:extLst>
          </p:cNvPr>
          <p:cNvSpPr txBox="1"/>
          <p:nvPr userDrawn="1"/>
        </p:nvSpPr>
        <p:spPr>
          <a:xfrm>
            <a:off x="332185" y="4812506"/>
            <a:ext cx="2755106"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22 – 26 July · Munich, Germany and virtual</a:t>
            </a:r>
          </a:p>
        </p:txBody>
      </p:sp>
      <p:sp>
        <p:nvSpPr>
          <p:cNvPr id="17" name="Title 1">
            <a:extLst>
              <a:ext uri="{FF2B5EF4-FFF2-40B4-BE49-F238E27FC236}">
                <a16:creationId xmlns:a16="http://schemas.microsoft.com/office/drawing/2014/main" id="{0B918DAA-45D8-EF4A-B0DE-9DB83618DF2E}"/>
              </a:ext>
            </a:extLst>
          </p:cNvPr>
          <p:cNvSpPr>
            <a:spLocks noGrp="1"/>
          </p:cNvSpPr>
          <p:nvPr>
            <p:ph type="title"/>
          </p:nvPr>
        </p:nvSpPr>
        <p:spPr>
          <a:xfrm>
            <a:off x="332185" y="330994"/>
            <a:ext cx="6668936" cy="917973"/>
          </a:xfrm>
          <a:prstGeom prst="rect">
            <a:avLst/>
          </a:prstGeom>
        </p:spPr>
        <p:txBody>
          <a:bodyPr lIns="0" tIns="0" rIns="0" bIns="0" anchor="t"/>
          <a:lstStyle/>
          <a:p>
            <a:r>
              <a:rPr lang="en-GB" noProof="0"/>
              <a:t>Click to edit Master title style</a:t>
            </a:r>
          </a:p>
        </p:txBody>
      </p:sp>
      <p:sp>
        <p:nvSpPr>
          <p:cNvPr id="7" name="TextBox 6">
            <a:extLst>
              <a:ext uri="{FF2B5EF4-FFF2-40B4-BE49-F238E27FC236}">
                <a16:creationId xmlns:a16="http://schemas.microsoft.com/office/drawing/2014/main" id="{909497C5-5C94-8C43-959D-C5FE7F60E92D}"/>
              </a:ext>
            </a:extLst>
          </p:cNvPr>
          <p:cNvSpPr txBox="1"/>
          <p:nvPr userDrawn="1"/>
        </p:nvSpPr>
        <p:spPr>
          <a:xfrm>
            <a:off x="3087292" y="4812506"/>
            <a:ext cx="1322783"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aids2024.org</a:t>
            </a:r>
          </a:p>
        </p:txBody>
      </p:sp>
      <p:sp>
        <p:nvSpPr>
          <p:cNvPr id="9" name="TextBox 8">
            <a:extLst>
              <a:ext uri="{FF2B5EF4-FFF2-40B4-BE49-F238E27FC236}">
                <a16:creationId xmlns:a16="http://schemas.microsoft.com/office/drawing/2014/main" id="{05DE0E92-4155-274E-B8D3-6224F5791510}"/>
              </a:ext>
            </a:extLst>
          </p:cNvPr>
          <p:cNvSpPr txBox="1"/>
          <p:nvPr userDrawn="1"/>
        </p:nvSpPr>
        <p:spPr>
          <a:xfrm>
            <a:off x="4734019" y="4812507"/>
            <a:ext cx="1322783" cy="161925"/>
          </a:xfrm>
          <a:prstGeom prst="rect">
            <a:avLst/>
          </a:prstGeom>
          <a:noFill/>
        </p:spPr>
        <p:txBody>
          <a:bodyPr wrap="square" lIns="0" tIns="0" rIns="0" bIns="0" rtlCol="0" anchor="ctr">
            <a:noAutofit/>
          </a:bodyPr>
          <a:lstStyle/>
          <a:p>
            <a:endParaRPr lang="en-GB" sz="750" kern="1200" noProof="0">
              <a:solidFill>
                <a:schemeClr val="tx1"/>
              </a:solidFill>
              <a:effectLst/>
              <a:latin typeface="+mn-lt"/>
              <a:ea typeface="+mn-ea"/>
              <a:cs typeface="+mn-cs"/>
            </a:endParaRPr>
          </a:p>
        </p:txBody>
      </p:sp>
      <p:pic>
        <p:nvPicPr>
          <p:cNvPr id="3" name="Picture 2">
            <a:extLst>
              <a:ext uri="{FF2B5EF4-FFF2-40B4-BE49-F238E27FC236}">
                <a16:creationId xmlns:a16="http://schemas.microsoft.com/office/drawing/2014/main" id="{D592C575-DA7D-953C-CA15-BC6E24545815}"/>
              </a:ext>
            </a:extLst>
          </p:cNvPr>
          <p:cNvPicPr>
            <a:picLocks noChangeAspect="1"/>
          </p:cNvPicPr>
          <p:nvPr userDrawn="1"/>
        </p:nvPicPr>
        <p:blipFill>
          <a:blip r:embed="rId2"/>
          <a:srcRect/>
          <a:stretch/>
        </p:blipFill>
        <p:spPr>
          <a:xfrm>
            <a:off x="7414981" y="155299"/>
            <a:ext cx="1536248" cy="989178"/>
          </a:xfrm>
          <a:prstGeom prst="rect">
            <a:avLst/>
          </a:prstGeom>
        </p:spPr>
      </p:pic>
    </p:spTree>
    <p:extLst>
      <p:ext uri="{BB962C8B-B14F-4D97-AF65-F5344CB8AC3E}">
        <p14:creationId xmlns:p14="http://schemas.microsoft.com/office/powerpoint/2010/main" val="1598987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C6D1B286-EE94-DE44-8BBB-C1AC46863680}"/>
              </a:ext>
            </a:extLst>
          </p:cNvPr>
          <p:cNvSpPr>
            <a:spLocks noGrp="1"/>
          </p:cNvSpPr>
          <p:nvPr>
            <p:ph sz="quarter" idx="13"/>
          </p:nvPr>
        </p:nvSpPr>
        <p:spPr>
          <a:xfrm>
            <a:off x="332185" y="1572817"/>
            <a:ext cx="4077890" cy="3077765"/>
          </a:xfrm>
          <a:prstGeom prst="rect">
            <a:avLst/>
          </a:prstGeom>
        </p:spPr>
        <p:txBody>
          <a:bodyPr lIns="0" tIns="0" rIns="0" bIns="0">
            <a:normAutofit/>
          </a:bodyPr>
          <a:lstStyle>
            <a:lvl1pPr marL="0" indent="0">
              <a:buNone/>
              <a:defRPr sz="1500"/>
            </a:lvl1pPr>
          </a:lstStyle>
          <a:p>
            <a:pPr lvl="0"/>
            <a:r>
              <a:rPr lang="en-GB" noProof="0"/>
              <a:t>Click to edit Master text styles</a:t>
            </a:r>
          </a:p>
        </p:txBody>
      </p:sp>
      <p:sp>
        <p:nvSpPr>
          <p:cNvPr id="17" name="Content Placeholder 16">
            <a:extLst>
              <a:ext uri="{FF2B5EF4-FFF2-40B4-BE49-F238E27FC236}">
                <a16:creationId xmlns:a16="http://schemas.microsoft.com/office/drawing/2014/main" id="{9B53F7F2-792C-5946-B26B-153D893CB55B}"/>
              </a:ext>
            </a:extLst>
          </p:cNvPr>
          <p:cNvSpPr>
            <a:spLocks noGrp="1"/>
          </p:cNvSpPr>
          <p:nvPr>
            <p:ph sz="quarter" idx="14"/>
          </p:nvPr>
        </p:nvSpPr>
        <p:spPr>
          <a:xfrm>
            <a:off x="4733927" y="1572819"/>
            <a:ext cx="4077891" cy="3077765"/>
          </a:xfrm>
          <a:prstGeom prst="rect">
            <a:avLst/>
          </a:prstGeom>
        </p:spPr>
        <p:txBody>
          <a:bodyPr lIns="0" tIns="0" rIns="0" bIns="0"/>
          <a:lstStyle>
            <a:lvl1pPr marL="0" indent="0">
              <a:buNone/>
              <a:defRPr sz="1500"/>
            </a:lvl1pPr>
          </a:lstStyle>
          <a:p>
            <a:pPr lvl="0"/>
            <a:r>
              <a:rPr lang="en-GB" noProof="0"/>
              <a:t>Click to edit Master text styles</a:t>
            </a:r>
          </a:p>
        </p:txBody>
      </p:sp>
      <p:sp>
        <p:nvSpPr>
          <p:cNvPr id="8" name="TextBox 7">
            <a:extLst>
              <a:ext uri="{FF2B5EF4-FFF2-40B4-BE49-F238E27FC236}">
                <a16:creationId xmlns:a16="http://schemas.microsoft.com/office/drawing/2014/main" id="{A3180687-9ED9-514C-9D5C-4D3E75055068}"/>
              </a:ext>
            </a:extLst>
          </p:cNvPr>
          <p:cNvSpPr txBox="1"/>
          <p:nvPr userDrawn="1"/>
        </p:nvSpPr>
        <p:spPr>
          <a:xfrm>
            <a:off x="332185" y="4812506"/>
            <a:ext cx="2755106"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22 – 26 July · Munich, Germany and virtual</a:t>
            </a:r>
          </a:p>
        </p:txBody>
      </p:sp>
      <p:sp>
        <p:nvSpPr>
          <p:cNvPr id="10" name="Title 1">
            <a:extLst>
              <a:ext uri="{FF2B5EF4-FFF2-40B4-BE49-F238E27FC236}">
                <a16:creationId xmlns:a16="http://schemas.microsoft.com/office/drawing/2014/main" id="{E5A67C6D-451D-6C40-B015-49D1207326AE}"/>
              </a:ext>
            </a:extLst>
          </p:cNvPr>
          <p:cNvSpPr>
            <a:spLocks noGrp="1"/>
          </p:cNvSpPr>
          <p:nvPr>
            <p:ph type="title"/>
          </p:nvPr>
        </p:nvSpPr>
        <p:spPr>
          <a:xfrm>
            <a:off x="3087293" y="330994"/>
            <a:ext cx="5724525" cy="917973"/>
          </a:xfrm>
          <a:prstGeom prst="rect">
            <a:avLst/>
          </a:prstGeom>
        </p:spPr>
        <p:txBody>
          <a:bodyPr lIns="0" tIns="0" rIns="0" bIns="0" anchor="t"/>
          <a:lstStyle/>
          <a:p>
            <a:r>
              <a:rPr lang="en-GB" noProof="0"/>
              <a:t>Click to edit Master title style</a:t>
            </a:r>
          </a:p>
        </p:txBody>
      </p:sp>
      <p:sp>
        <p:nvSpPr>
          <p:cNvPr id="11" name="TextBox 10">
            <a:extLst>
              <a:ext uri="{FF2B5EF4-FFF2-40B4-BE49-F238E27FC236}">
                <a16:creationId xmlns:a16="http://schemas.microsoft.com/office/drawing/2014/main" id="{917245EE-BB3A-034C-BE06-055376C80D0C}"/>
              </a:ext>
            </a:extLst>
          </p:cNvPr>
          <p:cNvSpPr txBox="1"/>
          <p:nvPr userDrawn="1"/>
        </p:nvSpPr>
        <p:spPr>
          <a:xfrm>
            <a:off x="3087292" y="4812506"/>
            <a:ext cx="1322783"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aids2024.org</a:t>
            </a:r>
          </a:p>
        </p:txBody>
      </p:sp>
      <p:sp>
        <p:nvSpPr>
          <p:cNvPr id="12" name="TextBox 11">
            <a:extLst>
              <a:ext uri="{FF2B5EF4-FFF2-40B4-BE49-F238E27FC236}">
                <a16:creationId xmlns:a16="http://schemas.microsoft.com/office/drawing/2014/main" id="{48551B1C-217B-4F4B-81FF-529B758036DF}"/>
              </a:ext>
            </a:extLst>
          </p:cNvPr>
          <p:cNvSpPr txBox="1"/>
          <p:nvPr userDrawn="1"/>
        </p:nvSpPr>
        <p:spPr>
          <a:xfrm>
            <a:off x="4734019" y="4812507"/>
            <a:ext cx="1322783" cy="161925"/>
          </a:xfrm>
          <a:prstGeom prst="rect">
            <a:avLst/>
          </a:prstGeom>
          <a:noFill/>
        </p:spPr>
        <p:txBody>
          <a:bodyPr wrap="square" lIns="0" tIns="0" rIns="0" bIns="0" rtlCol="0" anchor="ctr">
            <a:noAutofit/>
          </a:bodyPr>
          <a:lstStyle/>
          <a:p>
            <a:endParaRPr lang="en-GB" sz="750" kern="1200" noProof="0">
              <a:solidFill>
                <a:schemeClr val="tx1"/>
              </a:solidFill>
              <a:effectLst/>
              <a:latin typeface="+mn-lt"/>
              <a:ea typeface="+mn-ea"/>
              <a:cs typeface="+mn-cs"/>
            </a:endParaRPr>
          </a:p>
        </p:txBody>
      </p:sp>
    </p:spTree>
    <p:extLst>
      <p:ext uri="{BB962C8B-B14F-4D97-AF65-F5344CB8AC3E}">
        <p14:creationId xmlns:p14="http://schemas.microsoft.com/office/powerpoint/2010/main" val="32790743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ith Tex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22D4093A-7AF9-304D-AE6D-F745B4F0164D}"/>
              </a:ext>
            </a:extLst>
          </p:cNvPr>
          <p:cNvSpPr>
            <a:spLocks noGrp="1"/>
          </p:cNvSpPr>
          <p:nvPr>
            <p:ph type="body" sz="quarter" idx="13" hasCustomPrompt="1"/>
          </p:nvPr>
        </p:nvSpPr>
        <p:spPr>
          <a:xfrm>
            <a:off x="332186" y="2442575"/>
            <a:ext cx="4077891" cy="2208006"/>
          </a:xfrm>
          <a:prstGeom prst="rect">
            <a:avLst/>
          </a:prstGeom>
        </p:spPr>
        <p:txBody>
          <a:bodyPr lIns="0" tIns="0" rIns="0" bIns="0" anchor="t">
            <a:normAutofit/>
          </a:bodyPr>
          <a:lstStyle>
            <a:lvl1pPr marL="0" indent="0">
              <a:buNone/>
              <a:defRPr sz="1500"/>
            </a:lvl1pPr>
          </a:lstStyle>
          <a:p>
            <a:pPr lvl="0"/>
            <a:r>
              <a:rPr lang="en-GB" noProof="0" dirty="0" err="1"/>
              <a:t>Nulla</a:t>
            </a:r>
            <a:r>
              <a:rPr lang="en-GB" noProof="0" dirty="0"/>
              <a:t> </a:t>
            </a:r>
            <a:r>
              <a:rPr lang="en-GB" noProof="0" dirty="0" err="1"/>
              <a:t>quis</a:t>
            </a:r>
            <a:r>
              <a:rPr lang="en-GB" noProof="0" dirty="0"/>
              <a:t> lorem </a:t>
            </a:r>
            <a:r>
              <a:rPr lang="en-GB" noProof="0" dirty="0" err="1"/>
              <a:t>ut</a:t>
            </a:r>
            <a:r>
              <a:rPr lang="en-GB" noProof="0" dirty="0"/>
              <a:t> libero </a:t>
            </a:r>
            <a:r>
              <a:rPr lang="en-GB" noProof="0" dirty="0" err="1"/>
              <a:t>malesuada</a:t>
            </a:r>
            <a:r>
              <a:rPr lang="en-GB" noProof="0" dirty="0"/>
              <a:t> </a:t>
            </a:r>
            <a:r>
              <a:rPr lang="en-GB" noProof="0" dirty="0" err="1"/>
              <a:t>feugiat</a:t>
            </a:r>
            <a:r>
              <a:rPr lang="en-GB" noProof="0" dirty="0"/>
              <a:t>. </a:t>
            </a:r>
            <a:r>
              <a:rPr lang="en-GB" noProof="0" dirty="0" err="1"/>
              <a:t>Curabitur</a:t>
            </a:r>
            <a:r>
              <a:rPr lang="en-GB" noProof="0" dirty="0"/>
              <a:t> non </a:t>
            </a:r>
            <a:r>
              <a:rPr lang="en-GB" noProof="0" dirty="0" err="1"/>
              <a:t>nulla</a:t>
            </a:r>
            <a:r>
              <a:rPr lang="en-GB" noProof="0" dirty="0"/>
              <a:t> sit </a:t>
            </a:r>
            <a:r>
              <a:rPr lang="en-GB" noProof="0" dirty="0" err="1"/>
              <a:t>amet</a:t>
            </a:r>
            <a:r>
              <a:rPr lang="en-GB" noProof="0" dirty="0"/>
              <a:t> </a:t>
            </a:r>
            <a:r>
              <a:rPr lang="en-GB" noProof="0" dirty="0" err="1"/>
              <a:t>nisl</a:t>
            </a:r>
            <a:r>
              <a:rPr lang="en-GB" noProof="0" dirty="0"/>
              <a:t> tempus convallis </a:t>
            </a:r>
            <a:r>
              <a:rPr lang="en-GB" noProof="0" dirty="0" err="1"/>
              <a:t>quis</a:t>
            </a:r>
            <a:r>
              <a:rPr lang="en-GB" noProof="0" dirty="0"/>
              <a:t> ac </a:t>
            </a:r>
            <a:r>
              <a:rPr lang="en-GB" noProof="0" dirty="0" err="1"/>
              <a:t>lectus</a:t>
            </a:r>
            <a:r>
              <a:rPr lang="en-GB" noProof="0" dirty="0"/>
              <a:t>.</a:t>
            </a:r>
          </a:p>
        </p:txBody>
      </p:sp>
      <p:sp>
        <p:nvSpPr>
          <p:cNvPr id="12" name="Content Placeholder 11">
            <a:extLst>
              <a:ext uri="{FF2B5EF4-FFF2-40B4-BE49-F238E27FC236}">
                <a16:creationId xmlns:a16="http://schemas.microsoft.com/office/drawing/2014/main" id="{FEE9A4EF-A011-1744-9932-D74E1968F6E7}"/>
              </a:ext>
            </a:extLst>
          </p:cNvPr>
          <p:cNvSpPr>
            <a:spLocks noGrp="1"/>
          </p:cNvSpPr>
          <p:nvPr>
            <p:ph sz="quarter" idx="14"/>
          </p:nvPr>
        </p:nvSpPr>
        <p:spPr>
          <a:xfrm>
            <a:off x="4733927" y="330994"/>
            <a:ext cx="4077891" cy="4319588"/>
          </a:xfrm>
          <a:prstGeom prst="rect">
            <a:avLst/>
          </a:prstGeom>
        </p:spPr>
        <p:txBody>
          <a:bodyPr lIns="0" tIns="0" rIns="0" bIns="0">
            <a:normAutofit/>
          </a:bodyPr>
          <a:lstStyle>
            <a:lvl1pPr marL="0" indent="0">
              <a:buNone/>
              <a:defRPr sz="1500"/>
            </a:lvl1pPr>
          </a:lstStyle>
          <a:p>
            <a:pPr lvl="0"/>
            <a:r>
              <a:rPr lang="en-GB" noProof="0"/>
              <a:t>Click to edit Master text styles</a:t>
            </a:r>
          </a:p>
        </p:txBody>
      </p:sp>
      <p:sp>
        <p:nvSpPr>
          <p:cNvPr id="16" name="Title 10">
            <a:extLst>
              <a:ext uri="{FF2B5EF4-FFF2-40B4-BE49-F238E27FC236}">
                <a16:creationId xmlns:a16="http://schemas.microsoft.com/office/drawing/2014/main" id="{091C71F5-B0A7-8745-8F8B-E636D57FA2A7}"/>
              </a:ext>
            </a:extLst>
          </p:cNvPr>
          <p:cNvSpPr>
            <a:spLocks noGrp="1"/>
          </p:cNvSpPr>
          <p:nvPr>
            <p:ph type="title"/>
          </p:nvPr>
        </p:nvSpPr>
        <p:spPr>
          <a:xfrm>
            <a:off x="332185" y="1248971"/>
            <a:ext cx="4077890" cy="1071481"/>
          </a:xfrm>
          <a:prstGeom prst="rect">
            <a:avLst/>
          </a:prstGeom>
        </p:spPr>
        <p:txBody>
          <a:bodyPr lIns="0" tIns="0" rIns="0" bIns="0" anchor="b"/>
          <a:lstStyle/>
          <a:p>
            <a:r>
              <a:rPr lang="en-GB" noProof="0"/>
              <a:t>Click to edit Master title style</a:t>
            </a:r>
          </a:p>
        </p:txBody>
      </p:sp>
      <p:sp>
        <p:nvSpPr>
          <p:cNvPr id="9" name="TextBox 8">
            <a:extLst>
              <a:ext uri="{FF2B5EF4-FFF2-40B4-BE49-F238E27FC236}">
                <a16:creationId xmlns:a16="http://schemas.microsoft.com/office/drawing/2014/main" id="{57465E4D-8ADE-2143-908C-7C2920965ACF}"/>
              </a:ext>
            </a:extLst>
          </p:cNvPr>
          <p:cNvSpPr txBox="1"/>
          <p:nvPr userDrawn="1"/>
        </p:nvSpPr>
        <p:spPr>
          <a:xfrm>
            <a:off x="332185" y="4812506"/>
            <a:ext cx="2755106"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22 – 26 July · Munich, Germany and virtual</a:t>
            </a:r>
          </a:p>
        </p:txBody>
      </p:sp>
      <p:sp>
        <p:nvSpPr>
          <p:cNvPr id="11" name="TextBox 10">
            <a:extLst>
              <a:ext uri="{FF2B5EF4-FFF2-40B4-BE49-F238E27FC236}">
                <a16:creationId xmlns:a16="http://schemas.microsoft.com/office/drawing/2014/main" id="{5D76478F-F1E2-AD47-BAC6-395C98E2FF59}"/>
              </a:ext>
            </a:extLst>
          </p:cNvPr>
          <p:cNvSpPr txBox="1"/>
          <p:nvPr userDrawn="1"/>
        </p:nvSpPr>
        <p:spPr>
          <a:xfrm>
            <a:off x="3087292" y="4812506"/>
            <a:ext cx="1322783"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aids2024.org</a:t>
            </a:r>
          </a:p>
        </p:txBody>
      </p:sp>
      <p:sp>
        <p:nvSpPr>
          <p:cNvPr id="13" name="TextBox 12">
            <a:extLst>
              <a:ext uri="{FF2B5EF4-FFF2-40B4-BE49-F238E27FC236}">
                <a16:creationId xmlns:a16="http://schemas.microsoft.com/office/drawing/2014/main" id="{67AD4010-0096-6B46-B74C-E77670FCDEA8}"/>
              </a:ext>
            </a:extLst>
          </p:cNvPr>
          <p:cNvSpPr txBox="1"/>
          <p:nvPr userDrawn="1"/>
        </p:nvSpPr>
        <p:spPr>
          <a:xfrm>
            <a:off x="4734019" y="4812507"/>
            <a:ext cx="1322783" cy="161925"/>
          </a:xfrm>
          <a:prstGeom prst="rect">
            <a:avLst/>
          </a:prstGeom>
          <a:noFill/>
        </p:spPr>
        <p:txBody>
          <a:bodyPr wrap="square" lIns="0" tIns="0" rIns="0" bIns="0" rtlCol="0" anchor="ctr">
            <a:noAutofit/>
          </a:bodyPr>
          <a:lstStyle/>
          <a:p>
            <a:endParaRPr lang="en-GB" sz="750" kern="1200" noProof="0">
              <a:solidFill>
                <a:schemeClr val="tx1"/>
              </a:solidFill>
              <a:effectLst/>
              <a:latin typeface="+mn-lt"/>
              <a:ea typeface="+mn-ea"/>
              <a:cs typeface="+mn-cs"/>
            </a:endParaRPr>
          </a:p>
        </p:txBody>
      </p:sp>
    </p:spTree>
    <p:extLst>
      <p:ext uri="{BB962C8B-B14F-4D97-AF65-F5344CB8AC3E}">
        <p14:creationId xmlns:p14="http://schemas.microsoft.com/office/powerpoint/2010/main" val="197721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Text 2">
    <p:spTree>
      <p:nvGrpSpPr>
        <p:cNvPr id="1" name=""/>
        <p:cNvGrpSpPr/>
        <p:nvPr/>
      </p:nvGrpSpPr>
      <p:grpSpPr>
        <a:xfrm>
          <a:off x="0" y="0"/>
          <a:ext cx="0" cy="0"/>
          <a:chOff x="0" y="0"/>
          <a:chExt cx="0" cy="0"/>
        </a:xfrm>
      </p:grpSpPr>
      <p:sp>
        <p:nvSpPr>
          <p:cNvPr id="17" name="Content Placeholder 16">
            <a:extLst>
              <a:ext uri="{FF2B5EF4-FFF2-40B4-BE49-F238E27FC236}">
                <a16:creationId xmlns:a16="http://schemas.microsoft.com/office/drawing/2014/main" id="{9B53F7F2-792C-5946-B26B-153D893CB55B}"/>
              </a:ext>
            </a:extLst>
          </p:cNvPr>
          <p:cNvSpPr>
            <a:spLocks noGrp="1"/>
          </p:cNvSpPr>
          <p:nvPr>
            <p:ph sz="quarter" idx="14"/>
          </p:nvPr>
        </p:nvSpPr>
        <p:spPr>
          <a:xfrm>
            <a:off x="3087292" y="1572817"/>
            <a:ext cx="5724527" cy="3077769"/>
          </a:xfrm>
          <a:prstGeom prst="rect">
            <a:avLst/>
          </a:prstGeom>
        </p:spPr>
        <p:txBody>
          <a:bodyPr lIns="0" tIns="0" rIns="0" bIns="0">
            <a:normAutofit/>
          </a:bodyPr>
          <a:lstStyle>
            <a:lvl1pPr marL="0" indent="0">
              <a:buNone/>
              <a:defRPr sz="1500"/>
            </a:lvl1pPr>
          </a:lstStyle>
          <a:p>
            <a:pPr lvl="0"/>
            <a:r>
              <a:rPr lang="en-GB" noProof="0"/>
              <a:t>Click to edit Master text styles</a:t>
            </a:r>
          </a:p>
        </p:txBody>
      </p:sp>
      <p:sp>
        <p:nvSpPr>
          <p:cNvPr id="11" name="TextBox 10">
            <a:extLst>
              <a:ext uri="{FF2B5EF4-FFF2-40B4-BE49-F238E27FC236}">
                <a16:creationId xmlns:a16="http://schemas.microsoft.com/office/drawing/2014/main" id="{4663AB3E-8BB7-2D4E-9A4B-1FA373B92B4A}"/>
              </a:ext>
            </a:extLst>
          </p:cNvPr>
          <p:cNvSpPr txBox="1"/>
          <p:nvPr userDrawn="1"/>
        </p:nvSpPr>
        <p:spPr>
          <a:xfrm>
            <a:off x="332185" y="4812506"/>
            <a:ext cx="2755106"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22 – 26 July · Munich, Germany and virtual</a:t>
            </a:r>
          </a:p>
        </p:txBody>
      </p:sp>
      <p:sp>
        <p:nvSpPr>
          <p:cNvPr id="18" name="Title 1">
            <a:extLst>
              <a:ext uri="{FF2B5EF4-FFF2-40B4-BE49-F238E27FC236}">
                <a16:creationId xmlns:a16="http://schemas.microsoft.com/office/drawing/2014/main" id="{4C75301D-79B8-304D-A9AB-978AFF9076BB}"/>
              </a:ext>
            </a:extLst>
          </p:cNvPr>
          <p:cNvSpPr>
            <a:spLocks noGrp="1"/>
          </p:cNvSpPr>
          <p:nvPr>
            <p:ph type="title"/>
          </p:nvPr>
        </p:nvSpPr>
        <p:spPr>
          <a:xfrm>
            <a:off x="3087293" y="330994"/>
            <a:ext cx="5724525" cy="917973"/>
          </a:xfrm>
          <a:prstGeom prst="rect">
            <a:avLst/>
          </a:prstGeom>
        </p:spPr>
        <p:txBody>
          <a:bodyPr lIns="0" tIns="0" rIns="0" bIns="0" anchor="t"/>
          <a:lstStyle/>
          <a:p>
            <a:r>
              <a:rPr lang="en-GB" noProof="0"/>
              <a:t>Click to edit Master title style</a:t>
            </a:r>
          </a:p>
        </p:txBody>
      </p:sp>
      <p:sp>
        <p:nvSpPr>
          <p:cNvPr id="13" name="TextBox 12">
            <a:extLst>
              <a:ext uri="{FF2B5EF4-FFF2-40B4-BE49-F238E27FC236}">
                <a16:creationId xmlns:a16="http://schemas.microsoft.com/office/drawing/2014/main" id="{CEEB2E94-95BD-AF4A-8CB8-DEF6AF2D71CC}"/>
              </a:ext>
            </a:extLst>
          </p:cNvPr>
          <p:cNvSpPr txBox="1"/>
          <p:nvPr userDrawn="1"/>
        </p:nvSpPr>
        <p:spPr>
          <a:xfrm>
            <a:off x="3087292" y="4812506"/>
            <a:ext cx="1322783"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aids2024.org</a:t>
            </a:r>
          </a:p>
        </p:txBody>
      </p:sp>
      <p:sp>
        <p:nvSpPr>
          <p:cNvPr id="16" name="TextBox 15">
            <a:extLst>
              <a:ext uri="{FF2B5EF4-FFF2-40B4-BE49-F238E27FC236}">
                <a16:creationId xmlns:a16="http://schemas.microsoft.com/office/drawing/2014/main" id="{63903E21-8E3C-EA42-845E-ACA015593389}"/>
              </a:ext>
            </a:extLst>
          </p:cNvPr>
          <p:cNvSpPr txBox="1"/>
          <p:nvPr userDrawn="1"/>
        </p:nvSpPr>
        <p:spPr>
          <a:xfrm>
            <a:off x="4734019" y="4812507"/>
            <a:ext cx="1322783" cy="161925"/>
          </a:xfrm>
          <a:prstGeom prst="rect">
            <a:avLst/>
          </a:prstGeom>
          <a:noFill/>
        </p:spPr>
        <p:txBody>
          <a:bodyPr wrap="square" lIns="0" tIns="0" rIns="0" bIns="0" rtlCol="0" anchor="ctr">
            <a:noAutofit/>
          </a:bodyPr>
          <a:lstStyle/>
          <a:p>
            <a:endParaRPr lang="en-GB" sz="750" kern="1200" noProof="0">
              <a:solidFill>
                <a:schemeClr val="tx1"/>
              </a:solidFill>
              <a:effectLst/>
              <a:latin typeface="+mn-lt"/>
              <a:ea typeface="+mn-ea"/>
              <a:cs typeface="+mn-cs"/>
            </a:endParaRPr>
          </a:p>
        </p:txBody>
      </p:sp>
      <p:sp>
        <p:nvSpPr>
          <p:cNvPr id="4" name="Text Placeholder 3">
            <a:extLst>
              <a:ext uri="{FF2B5EF4-FFF2-40B4-BE49-F238E27FC236}">
                <a16:creationId xmlns:a16="http://schemas.microsoft.com/office/drawing/2014/main" id="{6F60080C-8E2C-13C8-F305-B9340CF0ACDB}"/>
              </a:ext>
            </a:extLst>
          </p:cNvPr>
          <p:cNvSpPr>
            <a:spLocks noGrp="1"/>
          </p:cNvSpPr>
          <p:nvPr>
            <p:ph type="body" sz="quarter" idx="17" hasCustomPrompt="1"/>
          </p:nvPr>
        </p:nvSpPr>
        <p:spPr>
          <a:xfrm>
            <a:off x="332185" y="1572817"/>
            <a:ext cx="2526599" cy="3077765"/>
          </a:xfrm>
        </p:spPr>
        <p:txBody>
          <a:bodyPr/>
          <a:lstStyle>
            <a:lvl1pPr marL="0" indent="0">
              <a:buNone/>
              <a:defRPr/>
            </a:lvl1pPr>
          </a:lstStyle>
          <a:p>
            <a:pPr lvl="0"/>
            <a:r>
              <a:rPr lang="en-GB" noProof="0" dirty="0" err="1"/>
              <a:t>Nulla</a:t>
            </a:r>
            <a:r>
              <a:rPr lang="en-GB" noProof="0" dirty="0"/>
              <a:t> </a:t>
            </a:r>
            <a:r>
              <a:rPr lang="en-GB" noProof="0" dirty="0" err="1"/>
              <a:t>quis</a:t>
            </a:r>
            <a:r>
              <a:rPr lang="en-GB" noProof="0" dirty="0"/>
              <a:t> lorem </a:t>
            </a:r>
            <a:r>
              <a:rPr lang="en-GB" noProof="0" dirty="0" err="1"/>
              <a:t>ut</a:t>
            </a:r>
            <a:r>
              <a:rPr lang="en-GB" noProof="0" dirty="0"/>
              <a:t> libero </a:t>
            </a:r>
            <a:r>
              <a:rPr lang="en-GB" noProof="0" dirty="0" err="1"/>
              <a:t>malesuada</a:t>
            </a:r>
            <a:r>
              <a:rPr lang="en-GB" noProof="0" dirty="0"/>
              <a:t> </a:t>
            </a:r>
            <a:r>
              <a:rPr lang="en-GB" noProof="0" dirty="0" err="1"/>
              <a:t>feugiat</a:t>
            </a:r>
            <a:r>
              <a:rPr lang="en-GB" noProof="0" dirty="0"/>
              <a:t>. </a:t>
            </a:r>
            <a:r>
              <a:rPr lang="en-GB" noProof="0" dirty="0" err="1"/>
              <a:t>Curabitur</a:t>
            </a:r>
            <a:r>
              <a:rPr lang="en-GB" noProof="0" dirty="0"/>
              <a:t> non </a:t>
            </a:r>
            <a:r>
              <a:rPr lang="en-GB" noProof="0" dirty="0" err="1"/>
              <a:t>nulla</a:t>
            </a:r>
            <a:r>
              <a:rPr lang="en-GB" noProof="0" dirty="0"/>
              <a:t> sit </a:t>
            </a:r>
            <a:r>
              <a:rPr lang="en-GB" noProof="0" dirty="0" err="1"/>
              <a:t>amet</a:t>
            </a:r>
            <a:r>
              <a:rPr lang="en-GB" noProof="0" dirty="0"/>
              <a:t> </a:t>
            </a:r>
            <a:r>
              <a:rPr lang="en-GB" noProof="0" dirty="0" err="1"/>
              <a:t>nisl</a:t>
            </a:r>
            <a:r>
              <a:rPr lang="en-GB" noProof="0" dirty="0"/>
              <a:t> tempus convallis </a:t>
            </a:r>
            <a:r>
              <a:rPr lang="en-GB" noProof="0" dirty="0" err="1"/>
              <a:t>quis</a:t>
            </a:r>
            <a:r>
              <a:rPr lang="en-GB" noProof="0" dirty="0"/>
              <a:t> ac </a:t>
            </a:r>
            <a:r>
              <a:rPr lang="en-GB" noProof="0" dirty="0" err="1"/>
              <a:t>lectus</a:t>
            </a:r>
            <a:r>
              <a:rPr lang="en-GB" noProof="0" dirty="0"/>
              <a:t>.</a:t>
            </a:r>
          </a:p>
        </p:txBody>
      </p:sp>
    </p:spTree>
    <p:extLst>
      <p:ext uri="{BB962C8B-B14F-4D97-AF65-F5344CB8AC3E}">
        <p14:creationId xmlns:p14="http://schemas.microsoft.com/office/powerpoint/2010/main" val="991999955"/>
      </p:ext>
    </p:extLst>
  </p:cSld>
  <p:clrMapOvr>
    <a:masterClrMapping/>
  </p:clrMapOvr>
  <p:extLst>
    <p:ext uri="{DCECCB84-F9BA-43D5-87BE-67443E8EF086}">
      <p15:sldGuideLst xmlns:p15="http://schemas.microsoft.com/office/powerpoint/2012/main">
        <p15:guide id="1" orient="horz" pos="1888">
          <p15:clr>
            <a:srgbClr val="FBAE40"/>
          </p15:clr>
        </p15:guide>
        <p15:guide id="2" orient="horz" pos="1729">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Text 3">
    <p:spTree>
      <p:nvGrpSpPr>
        <p:cNvPr id="1" name=""/>
        <p:cNvGrpSpPr/>
        <p:nvPr/>
      </p:nvGrpSpPr>
      <p:grpSpPr>
        <a:xfrm>
          <a:off x="0" y="0"/>
          <a:ext cx="0" cy="0"/>
          <a:chOff x="0" y="0"/>
          <a:chExt cx="0" cy="0"/>
        </a:xfrm>
      </p:grpSpPr>
      <p:sp>
        <p:nvSpPr>
          <p:cNvPr id="17" name="Content Placeholder 16">
            <a:extLst>
              <a:ext uri="{FF2B5EF4-FFF2-40B4-BE49-F238E27FC236}">
                <a16:creationId xmlns:a16="http://schemas.microsoft.com/office/drawing/2014/main" id="{9B53F7F2-792C-5946-B26B-153D893CB55B}"/>
              </a:ext>
            </a:extLst>
          </p:cNvPr>
          <p:cNvSpPr>
            <a:spLocks noGrp="1"/>
          </p:cNvSpPr>
          <p:nvPr>
            <p:ph sz="quarter" idx="14"/>
          </p:nvPr>
        </p:nvSpPr>
        <p:spPr>
          <a:xfrm>
            <a:off x="4733926" y="1572817"/>
            <a:ext cx="4077893" cy="3077769"/>
          </a:xfrm>
          <a:prstGeom prst="rect">
            <a:avLst/>
          </a:prstGeom>
        </p:spPr>
        <p:txBody>
          <a:bodyPr lIns="0" tIns="0" rIns="0" bIns="0">
            <a:normAutofit/>
          </a:bodyPr>
          <a:lstStyle>
            <a:lvl1pPr marL="0" indent="0">
              <a:buNone/>
              <a:defRPr sz="1500"/>
            </a:lvl1pPr>
          </a:lstStyle>
          <a:p>
            <a:pPr lvl="0"/>
            <a:r>
              <a:rPr lang="en-GB" noProof="0"/>
              <a:t>Click to edit Master text styles</a:t>
            </a:r>
          </a:p>
        </p:txBody>
      </p:sp>
      <p:sp>
        <p:nvSpPr>
          <p:cNvPr id="11" name="TextBox 10">
            <a:extLst>
              <a:ext uri="{FF2B5EF4-FFF2-40B4-BE49-F238E27FC236}">
                <a16:creationId xmlns:a16="http://schemas.microsoft.com/office/drawing/2014/main" id="{4663AB3E-8BB7-2D4E-9A4B-1FA373B92B4A}"/>
              </a:ext>
            </a:extLst>
          </p:cNvPr>
          <p:cNvSpPr txBox="1"/>
          <p:nvPr userDrawn="1"/>
        </p:nvSpPr>
        <p:spPr>
          <a:xfrm>
            <a:off x="332185" y="4812506"/>
            <a:ext cx="2755106"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22 – 26 July · Munich, Germany and virtual</a:t>
            </a:r>
          </a:p>
        </p:txBody>
      </p:sp>
      <p:sp>
        <p:nvSpPr>
          <p:cNvPr id="18" name="Title 1">
            <a:extLst>
              <a:ext uri="{FF2B5EF4-FFF2-40B4-BE49-F238E27FC236}">
                <a16:creationId xmlns:a16="http://schemas.microsoft.com/office/drawing/2014/main" id="{4C75301D-79B8-304D-A9AB-978AFF9076BB}"/>
              </a:ext>
            </a:extLst>
          </p:cNvPr>
          <p:cNvSpPr>
            <a:spLocks noGrp="1"/>
          </p:cNvSpPr>
          <p:nvPr>
            <p:ph type="title"/>
          </p:nvPr>
        </p:nvSpPr>
        <p:spPr>
          <a:xfrm>
            <a:off x="3087293" y="330994"/>
            <a:ext cx="5724525" cy="917973"/>
          </a:xfrm>
          <a:prstGeom prst="rect">
            <a:avLst/>
          </a:prstGeom>
        </p:spPr>
        <p:txBody>
          <a:bodyPr lIns="0" tIns="0" rIns="0" bIns="0" anchor="t"/>
          <a:lstStyle/>
          <a:p>
            <a:r>
              <a:rPr lang="en-GB" noProof="0"/>
              <a:t>Click to edit Master title style</a:t>
            </a:r>
          </a:p>
        </p:txBody>
      </p:sp>
      <p:sp>
        <p:nvSpPr>
          <p:cNvPr id="13" name="TextBox 12">
            <a:extLst>
              <a:ext uri="{FF2B5EF4-FFF2-40B4-BE49-F238E27FC236}">
                <a16:creationId xmlns:a16="http://schemas.microsoft.com/office/drawing/2014/main" id="{CEEB2E94-95BD-AF4A-8CB8-DEF6AF2D71CC}"/>
              </a:ext>
            </a:extLst>
          </p:cNvPr>
          <p:cNvSpPr txBox="1"/>
          <p:nvPr userDrawn="1"/>
        </p:nvSpPr>
        <p:spPr>
          <a:xfrm>
            <a:off x="3087292" y="4812506"/>
            <a:ext cx="1322783"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aids2024.org</a:t>
            </a:r>
          </a:p>
        </p:txBody>
      </p:sp>
      <p:sp>
        <p:nvSpPr>
          <p:cNvPr id="16" name="TextBox 15">
            <a:extLst>
              <a:ext uri="{FF2B5EF4-FFF2-40B4-BE49-F238E27FC236}">
                <a16:creationId xmlns:a16="http://schemas.microsoft.com/office/drawing/2014/main" id="{63903E21-8E3C-EA42-845E-ACA015593389}"/>
              </a:ext>
            </a:extLst>
          </p:cNvPr>
          <p:cNvSpPr txBox="1"/>
          <p:nvPr userDrawn="1"/>
        </p:nvSpPr>
        <p:spPr>
          <a:xfrm>
            <a:off x="4734019" y="4812507"/>
            <a:ext cx="1322783" cy="161925"/>
          </a:xfrm>
          <a:prstGeom prst="rect">
            <a:avLst/>
          </a:prstGeom>
          <a:noFill/>
        </p:spPr>
        <p:txBody>
          <a:bodyPr wrap="square" lIns="0" tIns="0" rIns="0" bIns="0" rtlCol="0" anchor="ctr">
            <a:noAutofit/>
          </a:bodyPr>
          <a:lstStyle/>
          <a:p>
            <a:endParaRPr lang="en-GB" sz="750" kern="1200" noProof="0">
              <a:solidFill>
                <a:schemeClr val="tx1"/>
              </a:solidFill>
              <a:effectLst/>
              <a:latin typeface="+mn-lt"/>
              <a:ea typeface="+mn-ea"/>
              <a:cs typeface="+mn-cs"/>
            </a:endParaRPr>
          </a:p>
        </p:txBody>
      </p:sp>
      <p:sp>
        <p:nvSpPr>
          <p:cNvPr id="4" name="Text Placeholder 3">
            <a:extLst>
              <a:ext uri="{FF2B5EF4-FFF2-40B4-BE49-F238E27FC236}">
                <a16:creationId xmlns:a16="http://schemas.microsoft.com/office/drawing/2014/main" id="{6F60080C-8E2C-13C8-F305-B9340CF0ACDB}"/>
              </a:ext>
            </a:extLst>
          </p:cNvPr>
          <p:cNvSpPr>
            <a:spLocks noGrp="1"/>
          </p:cNvSpPr>
          <p:nvPr>
            <p:ph type="body" sz="quarter" idx="17" hasCustomPrompt="1"/>
          </p:nvPr>
        </p:nvSpPr>
        <p:spPr>
          <a:xfrm>
            <a:off x="332185" y="1572817"/>
            <a:ext cx="4077890" cy="3077765"/>
          </a:xfrm>
        </p:spPr>
        <p:txBody>
          <a:bodyPr/>
          <a:lstStyle>
            <a:lvl1pPr marL="0" indent="0">
              <a:buNone/>
              <a:defRPr/>
            </a:lvl1pPr>
          </a:lstStyle>
          <a:p>
            <a:r>
              <a:rPr lang="en-GB" noProof="0" dirty="0" err="1"/>
              <a:t>Nulla</a:t>
            </a:r>
            <a:r>
              <a:rPr lang="en-GB" noProof="0" dirty="0"/>
              <a:t> </a:t>
            </a:r>
            <a:r>
              <a:rPr lang="en-GB" noProof="0" dirty="0" err="1"/>
              <a:t>quis</a:t>
            </a:r>
            <a:r>
              <a:rPr lang="en-GB" noProof="0" dirty="0"/>
              <a:t> lorem </a:t>
            </a:r>
            <a:r>
              <a:rPr lang="en-GB" noProof="0" dirty="0" err="1"/>
              <a:t>ut</a:t>
            </a:r>
            <a:r>
              <a:rPr lang="en-GB" noProof="0" dirty="0"/>
              <a:t> libero </a:t>
            </a:r>
            <a:r>
              <a:rPr lang="en-GB" noProof="0" dirty="0" err="1"/>
              <a:t>malesuada</a:t>
            </a:r>
            <a:r>
              <a:rPr lang="en-GB" noProof="0" dirty="0"/>
              <a:t> </a:t>
            </a:r>
            <a:r>
              <a:rPr lang="en-GB" noProof="0" dirty="0" err="1"/>
              <a:t>feugiat</a:t>
            </a:r>
            <a:r>
              <a:rPr lang="en-GB" noProof="0" dirty="0"/>
              <a:t>. </a:t>
            </a:r>
            <a:r>
              <a:rPr lang="en-GB" noProof="0" dirty="0" err="1"/>
              <a:t>Curabitur</a:t>
            </a:r>
            <a:r>
              <a:rPr lang="en-GB" noProof="0" dirty="0"/>
              <a:t> non </a:t>
            </a:r>
            <a:r>
              <a:rPr lang="en-GB" noProof="0" dirty="0" err="1"/>
              <a:t>nulla</a:t>
            </a:r>
            <a:r>
              <a:rPr lang="en-GB" noProof="0" dirty="0"/>
              <a:t> sit </a:t>
            </a:r>
            <a:r>
              <a:rPr lang="en-GB" noProof="0" dirty="0" err="1"/>
              <a:t>amet</a:t>
            </a:r>
            <a:r>
              <a:rPr lang="en-GB" noProof="0" dirty="0"/>
              <a:t> </a:t>
            </a:r>
            <a:r>
              <a:rPr lang="en-GB" noProof="0" dirty="0" err="1"/>
              <a:t>nisl</a:t>
            </a:r>
            <a:r>
              <a:rPr lang="en-GB" noProof="0" dirty="0"/>
              <a:t> tempus convallis </a:t>
            </a:r>
            <a:r>
              <a:rPr lang="en-GB" noProof="0" dirty="0" err="1"/>
              <a:t>quis</a:t>
            </a:r>
            <a:r>
              <a:rPr lang="en-GB" noProof="0" dirty="0"/>
              <a:t> ac </a:t>
            </a:r>
            <a:r>
              <a:rPr lang="en-GB" noProof="0" dirty="0" err="1"/>
              <a:t>lectus</a:t>
            </a:r>
            <a:r>
              <a:rPr lang="en-GB" noProof="0" dirty="0"/>
              <a:t>.</a:t>
            </a:r>
          </a:p>
          <a:p>
            <a:r>
              <a:rPr lang="en-GB" noProof="0" dirty="0"/>
              <a:t>Proin </a:t>
            </a:r>
            <a:r>
              <a:rPr lang="en-GB" noProof="0" dirty="0" err="1"/>
              <a:t>eget</a:t>
            </a:r>
            <a:r>
              <a:rPr lang="en-GB" noProof="0" dirty="0"/>
              <a:t> </a:t>
            </a:r>
            <a:r>
              <a:rPr lang="en-GB" noProof="0" dirty="0" err="1"/>
              <a:t>tortor</a:t>
            </a:r>
            <a:r>
              <a:rPr lang="en-GB" noProof="0" dirty="0"/>
              <a:t> </a:t>
            </a:r>
            <a:r>
              <a:rPr lang="en-GB" noProof="0" dirty="0" err="1"/>
              <a:t>risus</a:t>
            </a:r>
            <a:r>
              <a:rPr lang="en-GB" noProof="0" dirty="0"/>
              <a:t>. Lorem ipsum </a:t>
            </a:r>
            <a:r>
              <a:rPr lang="en-GB" noProof="0" dirty="0" err="1"/>
              <a:t>dolor</a:t>
            </a:r>
            <a:r>
              <a:rPr lang="en-GB" noProof="0" dirty="0"/>
              <a:t> sit </a:t>
            </a:r>
            <a:r>
              <a:rPr lang="en-GB" noProof="0" dirty="0" err="1"/>
              <a:t>amet</a:t>
            </a:r>
            <a:r>
              <a:rPr lang="en-GB" noProof="0" dirty="0"/>
              <a:t>, </a:t>
            </a:r>
            <a:r>
              <a:rPr lang="en-GB" noProof="0" dirty="0" err="1"/>
              <a:t>consectetur</a:t>
            </a:r>
            <a:r>
              <a:rPr lang="en-GB" noProof="0" dirty="0"/>
              <a:t> </a:t>
            </a:r>
            <a:r>
              <a:rPr lang="en-GB" noProof="0" dirty="0" err="1"/>
              <a:t>adipiscing</a:t>
            </a:r>
            <a:r>
              <a:rPr lang="en-GB" noProof="0" dirty="0"/>
              <a:t> </a:t>
            </a:r>
            <a:r>
              <a:rPr lang="en-GB" noProof="0" dirty="0" err="1"/>
              <a:t>elit</a:t>
            </a:r>
            <a:r>
              <a:rPr lang="en-GB" noProof="0" dirty="0"/>
              <a:t>.</a:t>
            </a:r>
          </a:p>
        </p:txBody>
      </p:sp>
    </p:spTree>
    <p:extLst>
      <p:ext uri="{BB962C8B-B14F-4D97-AF65-F5344CB8AC3E}">
        <p14:creationId xmlns:p14="http://schemas.microsoft.com/office/powerpoint/2010/main" val="4033482271"/>
      </p:ext>
    </p:extLst>
  </p:cSld>
  <p:clrMapOvr>
    <a:masterClrMapping/>
  </p:clrMapOvr>
  <p:extLst>
    <p:ext uri="{DCECCB84-F9BA-43D5-87BE-67443E8EF086}">
      <p15:sldGuideLst xmlns:p15="http://schemas.microsoft.com/office/powerpoint/2012/main">
        <p15:guide id="1" orient="horz" pos="1888">
          <p15:clr>
            <a:srgbClr val="FBAE40"/>
          </p15:clr>
        </p15:guide>
        <p15:guide id="2" orient="horz" pos="1729">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Text 4">
    <p:spTree>
      <p:nvGrpSpPr>
        <p:cNvPr id="1" name=""/>
        <p:cNvGrpSpPr/>
        <p:nvPr/>
      </p:nvGrpSpPr>
      <p:grpSpPr>
        <a:xfrm>
          <a:off x="0" y="0"/>
          <a:ext cx="0" cy="0"/>
          <a:chOff x="0" y="0"/>
          <a:chExt cx="0" cy="0"/>
        </a:xfrm>
      </p:grpSpPr>
      <p:sp>
        <p:nvSpPr>
          <p:cNvPr id="17" name="Content Placeholder 16">
            <a:extLst>
              <a:ext uri="{FF2B5EF4-FFF2-40B4-BE49-F238E27FC236}">
                <a16:creationId xmlns:a16="http://schemas.microsoft.com/office/drawing/2014/main" id="{9B53F7F2-792C-5946-B26B-153D893CB55B}"/>
              </a:ext>
            </a:extLst>
          </p:cNvPr>
          <p:cNvSpPr>
            <a:spLocks noGrp="1"/>
          </p:cNvSpPr>
          <p:nvPr>
            <p:ph sz="quarter" idx="14"/>
          </p:nvPr>
        </p:nvSpPr>
        <p:spPr>
          <a:xfrm>
            <a:off x="6056710" y="1572817"/>
            <a:ext cx="2755109" cy="3077769"/>
          </a:xfrm>
          <a:prstGeom prst="rect">
            <a:avLst/>
          </a:prstGeom>
        </p:spPr>
        <p:txBody>
          <a:bodyPr lIns="0" tIns="0" rIns="0" bIns="0">
            <a:normAutofit/>
          </a:bodyPr>
          <a:lstStyle>
            <a:lvl1pPr marL="0" indent="0">
              <a:buNone/>
              <a:defRPr sz="1500"/>
            </a:lvl1pPr>
          </a:lstStyle>
          <a:p>
            <a:pPr lvl="0"/>
            <a:r>
              <a:rPr lang="en-GB" noProof="0"/>
              <a:t>Click to edit Master text styles</a:t>
            </a:r>
          </a:p>
        </p:txBody>
      </p:sp>
      <p:sp>
        <p:nvSpPr>
          <p:cNvPr id="11" name="TextBox 10">
            <a:extLst>
              <a:ext uri="{FF2B5EF4-FFF2-40B4-BE49-F238E27FC236}">
                <a16:creationId xmlns:a16="http://schemas.microsoft.com/office/drawing/2014/main" id="{4663AB3E-8BB7-2D4E-9A4B-1FA373B92B4A}"/>
              </a:ext>
            </a:extLst>
          </p:cNvPr>
          <p:cNvSpPr txBox="1"/>
          <p:nvPr userDrawn="1"/>
        </p:nvSpPr>
        <p:spPr>
          <a:xfrm>
            <a:off x="332185" y="4812506"/>
            <a:ext cx="2755106"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22 – 26 July · Munich, Germany and virtual</a:t>
            </a:r>
          </a:p>
        </p:txBody>
      </p:sp>
      <p:sp>
        <p:nvSpPr>
          <p:cNvPr id="18" name="Title 1">
            <a:extLst>
              <a:ext uri="{FF2B5EF4-FFF2-40B4-BE49-F238E27FC236}">
                <a16:creationId xmlns:a16="http://schemas.microsoft.com/office/drawing/2014/main" id="{4C75301D-79B8-304D-A9AB-978AFF9076BB}"/>
              </a:ext>
            </a:extLst>
          </p:cNvPr>
          <p:cNvSpPr>
            <a:spLocks noGrp="1"/>
          </p:cNvSpPr>
          <p:nvPr>
            <p:ph type="title"/>
          </p:nvPr>
        </p:nvSpPr>
        <p:spPr>
          <a:xfrm>
            <a:off x="3087293" y="330994"/>
            <a:ext cx="5724525" cy="917973"/>
          </a:xfrm>
          <a:prstGeom prst="rect">
            <a:avLst/>
          </a:prstGeom>
        </p:spPr>
        <p:txBody>
          <a:bodyPr lIns="0" tIns="0" rIns="0" bIns="0" anchor="t"/>
          <a:lstStyle/>
          <a:p>
            <a:r>
              <a:rPr lang="en-GB" noProof="0"/>
              <a:t>Click to edit Master title style</a:t>
            </a:r>
          </a:p>
        </p:txBody>
      </p:sp>
      <p:sp>
        <p:nvSpPr>
          <p:cNvPr id="13" name="TextBox 12">
            <a:extLst>
              <a:ext uri="{FF2B5EF4-FFF2-40B4-BE49-F238E27FC236}">
                <a16:creationId xmlns:a16="http://schemas.microsoft.com/office/drawing/2014/main" id="{CEEB2E94-95BD-AF4A-8CB8-DEF6AF2D71CC}"/>
              </a:ext>
            </a:extLst>
          </p:cNvPr>
          <p:cNvSpPr txBox="1"/>
          <p:nvPr userDrawn="1"/>
        </p:nvSpPr>
        <p:spPr>
          <a:xfrm>
            <a:off x="3087292" y="4812506"/>
            <a:ext cx="1322783"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aids2024.org</a:t>
            </a:r>
          </a:p>
        </p:txBody>
      </p:sp>
      <p:sp>
        <p:nvSpPr>
          <p:cNvPr id="16" name="TextBox 15">
            <a:extLst>
              <a:ext uri="{FF2B5EF4-FFF2-40B4-BE49-F238E27FC236}">
                <a16:creationId xmlns:a16="http://schemas.microsoft.com/office/drawing/2014/main" id="{63903E21-8E3C-EA42-845E-ACA015593389}"/>
              </a:ext>
            </a:extLst>
          </p:cNvPr>
          <p:cNvSpPr txBox="1"/>
          <p:nvPr userDrawn="1"/>
        </p:nvSpPr>
        <p:spPr>
          <a:xfrm>
            <a:off x="4734019" y="4812507"/>
            <a:ext cx="1322783" cy="161925"/>
          </a:xfrm>
          <a:prstGeom prst="rect">
            <a:avLst/>
          </a:prstGeom>
          <a:noFill/>
        </p:spPr>
        <p:txBody>
          <a:bodyPr wrap="square" lIns="0" tIns="0" rIns="0" bIns="0" rtlCol="0" anchor="ctr">
            <a:noAutofit/>
          </a:bodyPr>
          <a:lstStyle/>
          <a:p>
            <a:endParaRPr lang="en-GB" sz="750" kern="1200" noProof="0">
              <a:solidFill>
                <a:schemeClr val="tx1"/>
              </a:solidFill>
              <a:effectLst/>
              <a:latin typeface="+mn-lt"/>
              <a:ea typeface="+mn-ea"/>
              <a:cs typeface="+mn-cs"/>
            </a:endParaRPr>
          </a:p>
        </p:txBody>
      </p:sp>
      <p:sp>
        <p:nvSpPr>
          <p:cNvPr id="4" name="Text Placeholder 3">
            <a:extLst>
              <a:ext uri="{FF2B5EF4-FFF2-40B4-BE49-F238E27FC236}">
                <a16:creationId xmlns:a16="http://schemas.microsoft.com/office/drawing/2014/main" id="{6F60080C-8E2C-13C8-F305-B9340CF0ACDB}"/>
              </a:ext>
            </a:extLst>
          </p:cNvPr>
          <p:cNvSpPr>
            <a:spLocks noGrp="1"/>
          </p:cNvSpPr>
          <p:nvPr>
            <p:ph type="body" sz="quarter" idx="17" hasCustomPrompt="1"/>
          </p:nvPr>
        </p:nvSpPr>
        <p:spPr>
          <a:xfrm>
            <a:off x="332185" y="1572817"/>
            <a:ext cx="5400675" cy="3077765"/>
          </a:xfrm>
        </p:spPr>
        <p:txBody>
          <a:bodyPr/>
          <a:lstStyle>
            <a:lvl1pPr marL="342900" indent="-342900">
              <a:buFont typeface="Arial" panose="020B0604020202020204" pitchFamily="34" charset="0"/>
              <a:buChar char="•"/>
              <a:defRPr/>
            </a:lvl1pPr>
          </a:lstStyle>
          <a:p>
            <a:r>
              <a:rPr lang="en-GB" noProof="0" dirty="0" err="1"/>
              <a:t>Nulla</a:t>
            </a:r>
            <a:r>
              <a:rPr lang="en-GB" noProof="0" dirty="0"/>
              <a:t> </a:t>
            </a:r>
            <a:r>
              <a:rPr lang="en-GB" noProof="0" dirty="0" err="1"/>
              <a:t>quis</a:t>
            </a:r>
            <a:r>
              <a:rPr lang="en-GB" noProof="0" dirty="0"/>
              <a:t> lorem </a:t>
            </a:r>
            <a:r>
              <a:rPr lang="en-GB" noProof="0" dirty="0" err="1"/>
              <a:t>ut</a:t>
            </a:r>
            <a:r>
              <a:rPr lang="en-GB" noProof="0" dirty="0"/>
              <a:t> libero </a:t>
            </a:r>
            <a:r>
              <a:rPr lang="en-GB" noProof="0" dirty="0" err="1"/>
              <a:t>malesuada</a:t>
            </a:r>
            <a:r>
              <a:rPr lang="en-GB" noProof="0" dirty="0"/>
              <a:t> </a:t>
            </a:r>
            <a:r>
              <a:rPr lang="en-GB" noProof="0" dirty="0" err="1"/>
              <a:t>feugiat</a:t>
            </a:r>
            <a:r>
              <a:rPr lang="en-GB" noProof="0" dirty="0"/>
              <a:t>. </a:t>
            </a:r>
            <a:r>
              <a:rPr lang="en-GB" noProof="0" dirty="0" err="1"/>
              <a:t>Curabitur</a:t>
            </a:r>
            <a:r>
              <a:rPr lang="en-GB" noProof="0" dirty="0"/>
              <a:t> non </a:t>
            </a:r>
            <a:r>
              <a:rPr lang="en-GB" noProof="0" dirty="0" err="1"/>
              <a:t>nulla</a:t>
            </a:r>
            <a:r>
              <a:rPr lang="en-GB" noProof="0" dirty="0"/>
              <a:t> sit </a:t>
            </a:r>
            <a:r>
              <a:rPr lang="en-GB" noProof="0" dirty="0" err="1"/>
              <a:t>amet</a:t>
            </a:r>
            <a:r>
              <a:rPr lang="en-GB" noProof="0" dirty="0"/>
              <a:t> </a:t>
            </a:r>
            <a:r>
              <a:rPr lang="en-GB" noProof="0" dirty="0" err="1"/>
              <a:t>nisl</a:t>
            </a:r>
            <a:r>
              <a:rPr lang="en-GB" noProof="0" dirty="0"/>
              <a:t> tempus convallis </a:t>
            </a:r>
            <a:r>
              <a:rPr lang="en-GB" noProof="0" dirty="0" err="1"/>
              <a:t>quis</a:t>
            </a:r>
            <a:r>
              <a:rPr lang="en-GB" noProof="0" dirty="0"/>
              <a:t> ac </a:t>
            </a:r>
            <a:r>
              <a:rPr lang="en-GB" noProof="0" dirty="0" err="1"/>
              <a:t>lectus</a:t>
            </a:r>
            <a:r>
              <a:rPr lang="en-GB" noProof="0" dirty="0"/>
              <a:t>.</a:t>
            </a:r>
          </a:p>
          <a:p>
            <a:r>
              <a:rPr lang="en-GB" noProof="0" dirty="0"/>
              <a:t>Proin </a:t>
            </a:r>
            <a:r>
              <a:rPr lang="en-GB" noProof="0" dirty="0" err="1"/>
              <a:t>eget</a:t>
            </a:r>
            <a:r>
              <a:rPr lang="en-GB" noProof="0" dirty="0"/>
              <a:t> </a:t>
            </a:r>
            <a:r>
              <a:rPr lang="en-GB" noProof="0" dirty="0" err="1"/>
              <a:t>tortor</a:t>
            </a:r>
            <a:r>
              <a:rPr lang="en-GB" noProof="0" dirty="0"/>
              <a:t> </a:t>
            </a:r>
            <a:r>
              <a:rPr lang="en-GB" noProof="0" dirty="0" err="1"/>
              <a:t>risus</a:t>
            </a:r>
            <a:r>
              <a:rPr lang="en-GB" noProof="0" dirty="0"/>
              <a:t>. Lorem ipsum </a:t>
            </a:r>
            <a:r>
              <a:rPr lang="en-GB" noProof="0" dirty="0" err="1"/>
              <a:t>dolor</a:t>
            </a:r>
            <a:r>
              <a:rPr lang="en-GB" noProof="0" dirty="0"/>
              <a:t> sit </a:t>
            </a:r>
            <a:r>
              <a:rPr lang="en-GB" noProof="0" dirty="0" err="1"/>
              <a:t>amet</a:t>
            </a:r>
            <a:r>
              <a:rPr lang="en-GB" noProof="0" dirty="0"/>
              <a:t>, </a:t>
            </a:r>
            <a:r>
              <a:rPr lang="en-GB" noProof="0" dirty="0" err="1"/>
              <a:t>consectetur</a:t>
            </a:r>
            <a:r>
              <a:rPr lang="en-GB" noProof="0" dirty="0"/>
              <a:t> </a:t>
            </a:r>
            <a:r>
              <a:rPr lang="en-GB" noProof="0" dirty="0" err="1"/>
              <a:t>adipiscing</a:t>
            </a:r>
            <a:r>
              <a:rPr lang="en-GB" noProof="0" dirty="0"/>
              <a:t> </a:t>
            </a:r>
            <a:r>
              <a:rPr lang="en-GB" noProof="0" dirty="0" err="1"/>
              <a:t>elit</a:t>
            </a:r>
            <a:r>
              <a:rPr lang="en-GB" noProof="0" dirty="0"/>
              <a:t>.</a:t>
            </a:r>
          </a:p>
          <a:p>
            <a:pPr marL="457200" indent="-457200">
              <a:buFont typeface="Arial" panose="020B0604020202020204" pitchFamily="34" charset="0"/>
              <a:buChar char="•"/>
            </a:pPr>
            <a:r>
              <a:rPr lang="en-GB" noProof="0" dirty="0"/>
              <a:t>Donec </a:t>
            </a:r>
            <a:r>
              <a:rPr lang="en-GB" noProof="0" dirty="0" err="1"/>
              <a:t>rutrum</a:t>
            </a:r>
            <a:r>
              <a:rPr lang="en-GB" noProof="0" dirty="0"/>
              <a:t> </a:t>
            </a:r>
            <a:r>
              <a:rPr lang="en-GB" noProof="0" dirty="0" err="1"/>
              <a:t>congue</a:t>
            </a:r>
            <a:r>
              <a:rPr lang="en-GB" noProof="0" dirty="0"/>
              <a:t> </a:t>
            </a:r>
            <a:r>
              <a:rPr lang="en-GB" noProof="0" dirty="0" err="1"/>
              <a:t>leo</a:t>
            </a:r>
            <a:r>
              <a:rPr lang="en-GB" noProof="0" dirty="0"/>
              <a:t> </a:t>
            </a:r>
            <a:r>
              <a:rPr lang="en-GB" noProof="0" dirty="0" err="1"/>
              <a:t>eget</a:t>
            </a:r>
            <a:r>
              <a:rPr lang="en-GB" noProof="0" dirty="0"/>
              <a:t> </a:t>
            </a:r>
            <a:r>
              <a:rPr lang="en-GB" noProof="0" dirty="0" err="1"/>
              <a:t>malesuada</a:t>
            </a:r>
            <a:r>
              <a:rPr lang="en-GB" noProof="0" dirty="0"/>
              <a:t>.</a:t>
            </a:r>
          </a:p>
          <a:p>
            <a:pPr marL="457200" indent="-457200">
              <a:buFont typeface="Arial" panose="020B0604020202020204" pitchFamily="34" charset="0"/>
              <a:buChar char="•"/>
            </a:pPr>
            <a:r>
              <a:rPr lang="en-GB" noProof="0" dirty="0" err="1"/>
              <a:t>Curabitur</a:t>
            </a:r>
            <a:r>
              <a:rPr lang="en-GB" noProof="0" dirty="0"/>
              <a:t> </a:t>
            </a:r>
            <a:r>
              <a:rPr lang="en-GB" noProof="0" dirty="0" err="1"/>
              <a:t>aliquet</a:t>
            </a:r>
            <a:r>
              <a:rPr lang="en-GB" noProof="0" dirty="0"/>
              <a:t> </a:t>
            </a:r>
            <a:r>
              <a:rPr lang="en-GB" noProof="0" dirty="0" err="1"/>
              <a:t>quam</a:t>
            </a:r>
            <a:r>
              <a:rPr lang="en-GB" noProof="0" dirty="0"/>
              <a:t> id dui </a:t>
            </a:r>
            <a:r>
              <a:rPr lang="en-GB" noProof="0" dirty="0" err="1"/>
              <a:t>posuere</a:t>
            </a:r>
            <a:r>
              <a:rPr lang="en-GB" noProof="0" dirty="0"/>
              <a:t> </a:t>
            </a:r>
            <a:r>
              <a:rPr lang="en-GB" noProof="0" dirty="0" err="1"/>
              <a:t>blandit</a:t>
            </a:r>
            <a:r>
              <a:rPr lang="en-GB" noProof="0" dirty="0"/>
              <a:t>.</a:t>
            </a:r>
          </a:p>
          <a:p>
            <a:pPr marL="457200" indent="-457200">
              <a:buFont typeface="Arial" panose="020B0604020202020204" pitchFamily="34" charset="0"/>
              <a:buChar char="•"/>
            </a:pPr>
            <a:r>
              <a:rPr lang="en-GB" noProof="0" dirty="0"/>
              <a:t>Proin </a:t>
            </a:r>
            <a:r>
              <a:rPr lang="en-GB" noProof="0" dirty="0" err="1"/>
              <a:t>eget</a:t>
            </a:r>
            <a:r>
              <a:rPr lang="en-GB" noProof="0" dirty="0"/>
              <a:t> </a:t>
            </a:r>
            <a:r>
              <a:rPr lang="en-GB" noProof="0" dirty="0" err="1"/>
              <a:t>tortor</a:t>
            </a:r>
            <a:r>
              <a:rPr lang="en-GB" noProof="0" dirty="0"/>
              <a:t> </a:t>
            </a:r>
            <a:r>
              <a:rPr lang="en-GB" noProof="0" dirty="0" err="1"/>
              <a:t>risus</a:t>
            </a:r>
            <a:r>
              <a:rPr lang="en-GB" noProof="0" dirty="0"/>
              <a:t>.</a:t>
            </a:r>
          </a:p>
        </p:txBody>
      </p:sp>
    </p:spTree>
    <p:extLst>
      <p:ext uri="{BB962C8B-B14F-4D97-AF65-F5344CB8AC3E}">
        <p14:creationId xmlns:p14="http://schemas.microsoft.com/office/powerpoint/2010/main" val="314351943"/>
      </p:ext>
    </p:extLst>
  </p:cSld>
  <p:clrMapOvr>
    <a:masterClrMapping/>
  </p:clrMapOvr>
  <p:extLst>
    <p:ext uri="{DCECCB84-F9BA-43D5-87BE-67443E8EF086}">
      <p15:sldGuideLst xmlns:p15="http://schemas.microsoft.com/office/powerpoint/2012/main">
        <p15:guide id="1" orient="horz" pos="1888">
          <p15:clr>
            <a:srgbClr val="FBAE40"/>
          </p15:clr>
        </p15:guide>
        <p15:guide id="2" orient="horz" pos="1729">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Image with Caption">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22D4093A-7AF9-304D-AE6D-F745B4F0164D}"/>
              </a:ext>
            </a:extLst>
          </p:cNvPr>
          <p:cNvSpPr>
            <a:spLocks noGrp="1"/>
          </p:cNvSpPr>
          <p:nvPr>
            <p:ph type="body" sz="quarter" idx="13" hasCustomPrompt="1"/>
          </p:nvPr>
        </p:nvSpPr>
        <p:spPr>
          <a:xfrm>
            <a:off x="332186" y="2442575"/>
            <a:ext cx="4077891" cy="2208006"/>
          </a:xfrm>
          <a:prstGeom prst="rect">
            <a:avLst/>
          </a:prstGeom>
        </p:spPr>
        <p:txBody>
          <a:bodyPr lIns="0" tIns="0" rIns="0" bIns="0" anchor="t"/>
          <a:lstStyle>
            <a:lvl1pPr marL="0" indent="0">
              <a:buNone/>
              <a:defRPr sz="1500"/>
            </a:lvl1pPr>
          </a:lstStyle>
          <a:p>
            <a:pPr lvl="0"/>
            <a:r>
              <a:rPr lang="en-GB" noProof="0"/>
              <a:t>Nulla quis lorem ut libero malesuada feugiat. Curabitur non nulla sit amet nisl tempus convallis quis ac lectus.</a:t>
            </a:r>
          </a:p>
        </p:txBody>
      </p:sp>
      <p:sp>
        <p:nvSpPr>
          <p:cNvPr id="11" name="Title 10">
            <a:extLst>
              <a:ext uri="{FF2B5EF4-FFF2-40B4-BE49-F238E27FC236}">
                <a16:creationId xmlns:a16="http://schemas.microsoft.com/office/drawing/2014/main" id="{22C07795-8A1B-4F48-ADAF-7475467E7A60}"/>
              </a:ext>
            </a:extLst>
          </p:cNvPr>
          <p:cNvSpPr>
            <a:spLocks noGrp="1"/>
          </p:cNvSpPr>
          <p:nvPr>
            <p:ph type="title"/>
          </p:nvPr>
        </p:nvSpPr>
        <p:spPr>
          <a:xfrm>
            <a:off x="332185" y="1248971"/>
            <a:ext cx="4077890" cy="1071481"/>
          </a:xfrm>
          <a:prstGeom prst="rect">
            <a:avLst/>
          </a:prstGeom>
        </p:spPr>
        <p:txBody>
          <a:bodyPr lIns="0" tIns="0" rIns="0" bIns="0" anchor="b"/>
          <a:lstStyle/>
          <a:p>
            <a:r>
              <a:rPr lang="en-GB" noProof="0"/>
              <a:t>Click to edit Master title style</a:t>
            </a:r>
          </a:p>
        </p:txBody>
      </p:sp>
      <p:sp>
        <p:nvSpPr>
          <p:cNvPr id="9" name="TextBox 8">
            <a:extLst>
              <a:ext uri="{FF2B5EF4-FFF2-40B4-BE49-F238E27FC236}">
                <a16:creationId xmlns:a16="http://schemas.microsoft.com/office/drawing/2014/main" id="{655BEA16-9E9F-0D4A-9C31-85DAC460949F}"/>
              </a:ext>
            </a:extLst>
          </p:cNvPr>
          <p:cNvSpPr txBox="1"/>
          <p:nvPr userDrawn="1"/>
        </p:nvSpPr>
        <p:spPr>
          <a:xfrm>
            <a:off x="332185" y="4812506"/>
            <a:ext cx="2755106"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22 – 26 July · Munich, Germany and virtual</a:t>
            </a:r>
          </a:p>
        </p:txBody>
      </p:sp>
      <p:sp>
        <p:nvSpPr>
          <p:cNvPr id="15" name="TextBox 14">
            <a:extLst>
              <a:ext uri="{FF2B5EF4-FFF2-40B4-BE49-F238E27FC236}">
                <a16:creationId xmlns:a16="http://schemas.microsoft.com/office/drawing/2014/main" id="{2A3A0912-00E9-3E4E-9381-0A5C958C62D2}"/>
              </a:ext>
            </a:extLst>
          </p:cNvPr>
          <p:cNvSpPr txBox="1"/>
          <p:nvPr userDrawn="1"/>
        </p:nvSpPr>
        <p:spPr>
          <a:xfrm>
            <a:off x="3087292" y="4812506"/>
            <a:ext cx="1322783" cy="161925"/>
          </a:xfrm>
          <a:prstGeom prst="rect">
            <a:avLst/>
          </a:prstGeom>
          <a:noFill/>
        </p:spPr>
        <p:txBody>
          <a:bodyPr wrap="square" lIns="0" tIns="0" rIns="0" bIns="0" rtlCol="0" anchor="ctr">
            <a:noAutofit/>
          </a:bodyPr>
          <a:lstStyle/>
          <a:p>
            <a:r>
              <a:rPr lang="en-GB" sz="750" b="0" i="0" kern="1200" noProof="0" dirty="0">
                <a:solidFill>
                  <a:schemeClr val="tx1"/>
                </a:solidFill>
                <a:effectLst/>
                <a:latin typeface="+mn-lt"/>
                <a:ea typeface="IAS Ribbon Sans Regular" pitchFamily="2" charset="0"/>
                <a:cs typeface="+mn-cs"/>
              </a:rPr>
              <a:t>aids2024.org</a:t>
            </a:r>
          </a:p>
        </p:txBody>
      </p:sp>
      <p:sp>
        <p:nvSpPr>
          <p:cNvPr id="16" name="TextBox 15">
            <a:extLst>
              <a:ext uri="{FF2B5EF4-FFF2-40B4-BE49-F238E27FC236}">
                <a16:creationId xmlns:a16="http://schemas.microsoft.com/office/drawing/2014/main" id="{6DD43CCD-AAFC-B847-BF0F-B7E2A805F6E1}"/>
              </a:ext>
            </a:extLst>
          </p:cNvPr>
          <p:cNvSpPr txBox="1"/>
          <p:nvPr userDrawn="1"/>
        </p:nvSpPr>
        <p:spPr>
          <a:xfrm>
            <a:off x="4734019" y="4812507"/>
            <a:ext cx="1322783" cy="161925"/>
          </a:xfrm>
          <a:prstGeom prst="rect">
            <a:avLst/>
          </a:prstGeom>
          <a:noFill/>
        </p:spPr>
        <p:txBody>
          <a:bodyPr wrap="square" lIns="0" tIns="0" rIns="0" bIns="0" rtlCol="0" anchor="ctr">
            <a:noAutofit/>
          </a:bodyPr>
          <a:lstStyle/>
          <a:p>
            <a:endParaRPr lang="en-GB" sz="750" kern="1200" noProof="0">
              <a:solidFill>
                <a:schemeClr val="tx1"/>
              </a:solidFill>
              <a:effectLst/>
              <a:latin typeface="+mn-lt"/>
              <a:ea typeface="+mn-ea"/>
              <a:cs typeface="+mn-cs"/>
            </a:endParaRPr>
          </a:p>
        </p:txBody>
      </p:sp>
      <p:pic>
        <p:nvPicPr>
          <p:cNvPr id="4" name="Picture 3">
            <a:extLst>
              <a:ext uri="{FF2B5EF4-FFF2-40B4-BE49-F238E27FC236}">
                <a16:creationId xmlns:a16="http://schemas.microsoft.com/office/drawing/2014/main" id="{747D33BA-66D6-E190-0410-77B932AF2433}"/>
              </a:ext>
            </a:extLst>
          </p:cNvPr>
          <p:cNvPicPr>
            <a:picLocks noChangeAspect="1"/>
          </p:cNvPicPr>
          <p:nvPr userDrawn="1"/>
        </p:nvPicPr>
        <p:blipFill>
          <a:blip r:embed="rId2"/>
          <a:srcRect/>
          <a:stretch/>
        </p:blipFill>
        <p:spPr>
          <a:xfrm>
            <a:off x="5715000" y="0"/>
            <a:ext cx="3429000" cy="5143500"/>
          </a:xfrm>
          <a:prstGeom prst="rect">
            <a:avLst/>
          </a:prstGeom>
        </p:spPr>
      </p:pic>
      <p:sp>
        <p:nvSpPr>
          <p:cNvPr id="10" name="Picture Placeholder 9">
            <a:extLst>
              <a:ext uri="{FF2B5EF4-FFF2-40B4-BE49-F238E27FC236}">
                <a16:creationId xmlns:a16="http://schemas.microsoft.com/office/drawing/2014/main" id="{A12FA691-34E1-B147-9F45-2CFB053A59B9}"/>
              </a:ext>
            </a:extLst>
          </p:cNvPr>
          <p:cNvSpPr>
            <a:spLocks noGrp="1"/>
          </p:cNvSpPr>
          <p:nvPr>
            <p:ph type="pic" sz="quarter" idx="14"/>
          </p:nvPr>
        </p:nvSpPr>
        <p:spPr>
          <a:xfrm>
            <a:off x="4733100" y="853200"/>
            <a:ext cx="3550500" cy="3434400"/>
          </a:xfrm>
          <a:prstGeom prst="rect">
            <a:avLst/>
          </a:prstGeom>
          <a:solidFill>
            <a:schemeClr val="tx2"/>
          </a:solidFill>
        </p:spPr>
        <p:txBody>
          <a:bodyPr lIns="0" tIns="0" rIns="0" bIns="0" anchor="ctr"/>
          <a:lstStyle>
            <a:lvl1pPr marL="0" indent="0" algn="ctr">
              <a:buNone/>
              <a:defRPr/>
            </a:lvl1pPr>
          </a:lstStyle>
          <a:p>
            <a:r>
              <a:rPr lang="en-GB" noProof="0"/>
              <a:t>Click icon to add picture</a:t>
            </a:r>
          </a:p>
        </p:txBody>
      </p:sp>
    </p:spTree>
    <p:extLst>
      <p:ext uri="{BB962C8B-B14F-4D97-AF65-F5344CB8AC3E}">
        <p14:creationId xmlns:p14="http://schemas.microsoft.com/office/powerpoint/2010/main" val="3184635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87292" y="330995"/>
            <a:ext cx="5724519" cy="917973"/>
          </a:xfrm>
          <a:prstGeom prst="rect">
            <a:avLst/>
          </a:prstGeom>
        </p:spPr>
        <p:txBody>
          <a:bodyPr vert="horz" lIns="0" tIns="0" rIns="0" bIns="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332181" y="1572818"/>
            <a:ext cx="8479631" cy="3059904"/>
          </a:xfrm>
          <a:prstGeom prst="rect">
            <a:avLst/>
          </a:prstGeom>
        </p:spPr>
        <p:txBody>
          <a:bodyPr vert="horz" lIns="0" tIns="0" rIns="0" bIns="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pic>
        <p:nvPicPr>
          <p:cNvPr id="4" name="Picture 3">
            <a:extLst>
              <a:ext uri="{FF2B5EF4-FFF2-40B4-BE49-F238E27FC236}">
                <a16:creationId xmlns:a16="http://schemas.microsoft.com/office/drawing/2014/main" id="{DB2911C2-CB14-73B1-B98D-60E41E95A97B}"/>
              </a:ext>
            </a:extLst>
          </p:cNvPr>
          <p:cNvPicPr>
            <a:picLocks noChangeAspect="1"/>
          </p:cNvPicPr>
          <p:nvPr userDrawn="1"/>
        </p:nvPicPr>
        <p:blipFill>
          <a:blip r:embed="rId17"/>
          <a:srcRect/>
          <a:stretch/>
        </p:blipFill>
        <p:spPr>
          <a:xfrm>
            <a:off x="188424" y="155299"/>
            <a:ext cx="1536248" cy="989178"/>
          </a:xfrm>
          <a:prstGeom prst="rect">
            <a:avLst/>
          </a:prstGeom>
        </p:spPr>
      </p:pic>
    </p:spTree>
    <p:extLst>
      <p:ext uri="{BB962C8B-B14F-4D97-AF65-F5344CB8AC3E}">
        <p14:creationId xmlns:p14="http://schemas.microsoft.com/office/powerpoint/2010/main" val="35070477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5"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Lst>
  <p:txStyles>
    <p:titleStyle>
      <a:lvl1pPr algn="l" defTabSz="685800" rtl="0" eaLnBrk="1" latinLnBrk="0" hangingPunct="1">
        <a:lnSpc>
          <a:spcPct val="90000"/>
        </a:lnSpc>
        <a:spcBef>
          <a:spcPct val="0"/>
        </a:spcBef>
        <a:buNone/>
        <a:defRPr sz="3300" b="1" kern="1200">
          <a:solidFill>
            <a:schemeClr val="tx2"/>
          </a:solidFill>
          <a:latin typeface="+mj-lt"/>
          <a:ea typeface="+mj-ea"/>
          <a:cs typeface="+mj-cs"/>
        </a:defRPr>
      </a:lvl1pPr>
    </p:titleStyle>
    <p:bodyStyle>
      <a:lvl1pPr marL="171450" indent="-171450" algn="l" defTabSz="685800" rtl="0" eaLnBrk="1" latinLnBrk="0" hangingPunct="1">
        <a:lnSpc>
          <a:spcPct val="100000"/>
        </a:lnSpc>
        <a:spcBef>
          <a:spcPts val="750"/>
        </a:spcBef>
        <a:buFont typeface="Arial" panose="020B0604020202020204" pitchFamily="34" charset="0"/>
        <a:buChar char="•"/>
        <a:defRPr sz="1350" kern="1200">
          <a:solidFill>
            <a:schemeClr val="tx1"/>
          </a:solidFill>
          <a:latin typeface="+mn-lt"/>
          <a:ea typeface="+mn-ea"/>
          <a:cs typeface="+mn-cs"/>
        </a:defRPr>
      </a:lvl1pPr>
      <a:lvl2pPr marL="514350" indent="-171450" algn="l" defTabSz="685800" rtl="0" eaLnBrk="1" latinLnBrk="0" hangingPunct="1">
        <a:lnSpc>
          <a:spcPct val="100000"/>
        </a:lnSpc>
        <a:spcBef>
          <a:spcPts val="375"/>
        </a:spcBef>
        <a:buFont typeface="Arial" panose="020B0604020202020204" pitchFamily="34" charset="0"/>
        <a:buChar char="•"/>
        <a:defRPr sz="1350" kern="1200">
          <a:solidFill>
            <a:schemeClr val="tx1"/>
          </a:solidFill>
          <a:latin typeface="+mn-lt"/>
          <a:ea typeface="+mn-ea"/>
          <a:cs typeface="+mn-cs"/>
        </a:defRPr>
      </a:lvl2pPr>
      <a:lvl3pPr marL="857250" indent="-171450" algn="l" defTabSz="685800" rtl="0" eaLnBrk="1" latinLnBrk="0" hangingPunct="1">
        <a:lnSpc>
          <a:spcPct val="100000"/>
        </a:lnSpc>
        <a:spcBef>
          <a:spcPts val="375"/>
        </a:spcBef>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0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10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79">
          <p15:clr>
            <a:srgbClr val="F26B43"/>
          </p15:clr>
        </p15:guide>
        <p15:guide id="2" pos="2593">
          <p15:clr>
            <a:srgbClr val="F26B43"/>
          </p15:clr>
        </p15:guide>
        <p15:guide id="3" pos="2865">
          <p15:clr>
            <a:srgbClr val="F26B43"/>
          </p15:clr>
        </p15:guide>
        <p15:guide id="4" pos="3704">
          <p15:clr>
            <a:srgbClr val="F26B43"/>
          </p15:clr>
        </p15:guide>
        <p15:guide id="5" pos="3976">
          <p15:clr>
            <a:srgbClr val="F26B43"/>
          </p15:clr>
        </p15:guide>
        <p15:guide id="6" pos="4815">
          <p15:clr>
            <a:srgbClr val="F26B43"/>
          </p15:clr>
        </p15:guide>
        <p15:guide id="7" pos="5087">
          <p15:clr>
            <a:srgbClr val="F26B43"/>
          </p15:clr>
        </p15:guide>
        <p15:guide id="8" pos="7401">
          <p15:clr>
            <a:srgbClr val="F26B43"/>
          </p15:clr>
        </p15:guide>
        <p15:guide id="9" orient="horz" pos="278">
          <p15:clr>
            <a:srgbClr val="F26B43"/>
          </p15:clr>
        </p15:guide>
        <p15:guide id="10" orient="horz" pos="1049">
          <p15:clr>
            <a:srgbClr val="F26B43"/>
          </p15:clr>
        </p15:guide>
        <p15:guide id="11" orient="horz" pos="1321">
          <p15:clr>
            <a:srgbClr val="F26B43"/>
          </p15:clr>
        </p15:guide>
        <p15:guide id="12" orient="horz" pos="3906">
          <p15:clr>
            <a:srgbClr val="F26B43"/>
          </p15:clr>
        </p15:guide>
        <p15:guide id="13" orient="horz" pos="4178">
          <p15:clr>
            <a:srgbClr val="F26B43"/>
          </p15:clr>
        </p15:guide>
        <p15:guide id="14" orient="horz" pos="404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4D35D-9FB0-95A3-17CD-1754C0D7C0AA}"/>
              </a:ext>
            </a:extLst>
          </p:cNvPr>
          <p:cNvSpPr>
            <a:spLocks noGrp="1"/>
          </p:cNvSpPr>
          <p:nvPr>
            <p:ph type="title"/>
          </p:nvPr>
        </p:nvSpPr>
        <p:spPr/>
        <p:txBody>
          <a:bodyPr anchor="ctr" anchorCtr="0">
            <a:noAutofit/>
          </a:bodyPr>
          <a:lstStyle/>
          <a:p>
            <a:r>
              <a:rPr lang="en-US" sz="3300" dirty="0"/>
              <a:t>Under threat: Findings and recommendations from the IAS–Lancet Commission on Health and Human Rights </a:t>
            </a:r>
          </a:p>
        </p:txBody>
      </p:sp>
      <p:sp>
        <p:nvSpPr>
          <p:cNvPr id="3" name="Text Placeholder 2">
            <a:extLst>
              <a:ext uri="{FF2B5EF4-FFF2-40B4-BE49-F238E27FC236}">
                <a16:creationId xmlns:a16="http://schemas.microsoft.com/office/drawing/2014/main" id="{6EA84B2F-E52F-9015-D192-CF183D256194}"/>
              </a:ext>
            </a:extLst>
          </p:cNvPr>
          <p:cNvSpPr>
            <a:spLocks noGrp="1"/>
          </p:cNvSpPr>
          <p:nvPr>
            <p:ph type="body" sz="quarter" idx="10"/>
          </p:nvPr>
        </p:nvSpPr>
        <p:spPr/>
        <p:txBody>
          <a:bodyPr>
            <a:normAutofit/>
          </a:bodyPr>
          <a:lstStyle/>
          <a:p>
            <a:r>
              <a:rPr lang="en-US" dirty="0"/>
              <a:t>Lancet Health and Human Rights</a:t>
            </a:r>
            <a:endParaRPr lang="en-GB" dirty="0"/>
          </a:p>
        </p:txBody>
      </p:sp>
      <p:sp>
        <p:nvSpPr>
          <p:cNvPr id="4" name="Text Placeholder 3">
            <a:extLst>
              <a:ext uri="{FF2B5EF4-FFF2-40B4-BE49-F238E27FC236}">
                <a16:creationId xmlns:a16="http://schemas.microsoft.com/office/drawing/2014/main" id="{44289A9C-59C8-D96C-FF8D-6EF6BF55A525}"/>
              </a:ext>
            </a:extLst>
          </p:cNvPr>
          <p:cNvSpPr>
            <a:spLocks noGrp="1"/>
          </p:cNvSpPr>
          <p:nvPr>
            <p:ph type="body" sz="quarter" idx="11"/>
          </p:nvPr>
        </p:nvSpPr>
        <p:spPr/>
        <p:txBody>
          <a:bodyPr>
            <a:normAutofit/>
          </a:bodyPr>
          <a:lstStyle/>
          <a:p>
            <a:r>
              <a:rPr lang="en-US" dirty="0"/>
              <a:t>Marlène Bras, International AIDS Society</a:t>
            </a:r>
            <a:endParaRPr lang="en-GB" dirty="0"/>
          </a:p>
        </p:txBody>
      </p:sp>
    </p:spTree>
    <p:extLst>
      <p:ext uri="{BB962C8B-B14F-4D97-AF65-F5344CB8AC3E}">
        <p14:creationId xmlns:p14="http://schemas.microsoft.com/office/powerpoint/2010/main" val="931388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BEBCFC-4907-6648-87B8-5CEE435505BA}"/>
              </a:ext>
            </a:extLst>
          </p:cNvPr>
          <p:cNvSpPr>
            <a:spLocks noGrp="1"/>
          </p:cNvSpPr>
          <p:nvPr>
            <p:ph sz="quarter" idx="14"/>
          </p:nvPr>
        </p:nvSpPr>
        <p:spPr>
          <a:xfrm>
            <a:off x="4733927" y="1572819"/>
            <a:ext cx="4077891" cy="3077765"/>
          </a:xfrm>
        </p:spPr>
        <p:txBody>
          <a:bodyPr>
            <a:normAutofit lnSpcReduction="10000"/>
          </a:bodyPr>
          <a:lstStyle/>
          <a:p>
            <a:r>
              <a:rPr lang="en-US" noProof="0" dirty="0"/>
              <a:t>Chris </a:t>
            </a:r>
            <a:r>
              <a:rPr lang="en-US" noProof="0" dirty="0" err="1"/>
              <a:t>Beyrer</a:t>
            </a:r>
            <a:r>
              <a:rPr lang="en-US" noProof="0" dirty="0"/>
              <a:t> is the Director at the Duke Global Health Institute, Gary Hock Distinguished Professor in Global Health, Professor of Medicine at Duke University and Associate Director for Global HIV at the Duke Center for AIDS Research (CFAR). </a:t>
            </a:r>
          </a:p>
          <a:p>
            <a:endParaRPr lang="en-US" noProof="0" dirty="0"/>
          </a:p>
          <a:p>
            <a:r>
              <a:rPr lang="en-US" noProof="0" dirty="0"/>
              <a:t>Chris is also past president of the International AIDS Society and Co-Chair of IAS–Lancet Commission on Health and Human Rights with Adeeba Kamarulzaman, MD.</a:t>
            </a:r>
            <a:endParaRPr lang="en-GB" noProof="0" dirty="0"/>
          </a:p>
        </p:txBody>
      </p:sp>
      <p:sp>
        <p:nvSpPr>
          <p:cNvPr id="2" name="Title 1">
            <a:extLst>
              <a:ext uri="{FF2B5EF4-FFF2-40B4-BE49-F238E27FC236}">
                <a16:creationId xmlns:a16="http://schemas.microsoft.com/office/drawing/2014/main" id="{C8B28285-DD14-CF47-9ADD-FC1A9D5FF0D7}"/>
              </a:ext>
            </a:extLst>
          </p:cNvPr>
          <p:cNvSpPr>
            <a:spLocks noGrp="1"/>
          </p:cNvSpPr>
          <p:nvPr>
            <p:ph type="title"/>
          </p:nvPr>
        </p:nvSpPr>
        <p:spPr>
          <a:xfrm>
            <a:off x="1738424" y="330994"/>
            <a:ext cx="7073395" cy="917973"/>
          </a:xfrm>
        </p:spPr>
        <p:txBody>
          <a:bodyPr anchor="t">
            <a:normAutofit/>
          </a:bodyPr>
          <a:lstStyle/>
          <a:p>
            <a:r>
              <a:rPr lang="en-GB" dirty="0"/>
              <a:t>Introducing the session chair </a:t>
            </a:r>
            <a:endParaRPr lang="en-GB" noProof="0" dirty="0"/>
          </a:p>
        </p:txBody>
      </p:sp>
      <p:pic>
        <p:nvPicPr>
          <p:cNvPr id="5" name="Picture 4" descr="A person in a suit&#10;&#10;Description automatically generated">
            <a:extLst>
              <a:ext uri="{FF2B5EF4-FFF2-40B4-BE49-F238E27FC236}">
                <a16:creationId xmlns:a16="http://schemas.microsoft.com/office/drawing/2014/main" id="{417EA54F-C9BD-C202-5D7D-0EA86DDDD5FA}"/>
              </a:ext>
            </a:extLst>
          </p:cNvPr>
          <p:cNvPicPr>
            <a:picLocks noChangeAspect="1"/>
          </p:cNvPicPr>
          <p:nvPr/>
        </p:nvPicPr>
        <p:blipFill>
          <a:blip r:embed="rId3"/>
          <a:srcRect t="10309" b="13559"/>
          <a:stretch/>
        </p:blipFill>
        <p:spPr>
          <a:xfrm>
            <a:off x="891000" y="1574100"/>
            <a:ext cx="3518100" cy="2678400"/>
          </a:xfrm>
          <a:prstGeom prst="rect">
            <a:avLst/>
          </a:prstGeom>
          <a:noFill/>
        </p:spPr>
      </p:pic>
    </p:spTree>
    <p:extLst>
      <p:ext uri="{BB962C8B-B14F-4D97-AF65-F5344CB8AC3E}">
        <p14:creationId xmlns:p14="http://schemas.microsoft.com/office/powerpoint/2010/main" val="2694814211"/>
      </p:ext>
    </p:extLst>
  </p:cSld>
  <p:clrMapOvr>
    <a:masterClrMapping/>
  </p:clrMapOvr>
</p:sld>
</file>

<file path=ppt/theme/theme1.xml><?xml version="1.0" encoding="utf-8"?>
<a:theme xmlns:a="http://schemas.openxmlformats.org/drawingml/2006/main" name="IAS2023">
  <a:themeElements>
    <a:clrScheme name="AIDS 2024">
      <a:dk1>
        <a:srgbClr val="000000"/>
      </a:dk1>
      <a:lt1>
        <a:srgbClr val="FFFFFF"/>
      </a:lt1>
      <a:dk2>
        <a:srgbClr val="E0001B"/>
      </a:dk2>
      <a:lt2>
        <a:srgbClr val="FFFFFF"/>
      </a:lt2>
      <a:accent1>
        <a:srgbClr val="2C90CF"/>
      </a:accent1>
      <a:accent2>
        <a:srgbClr val="F9B300"/>
      </a:accent2>
      <a:accent3>
        <a:srgbClr val="E0001B"/>
      </a:accent3>
      <a:accent4>
        <a:srgbClr val="8A3FFC"/>
      </a:accent4>
      <a:accent5>
        <a:srgbClr val="08BDBA"/>
      </a:accent5>
      <a:accent6>
        <a:srgbClr val="FF8D00"/>
      </a:accent6>
      <a:hlink>
        <a:srgbClr val="E0001B"/>
      </a:hlink>
      <a:folHlink>
        <a:srgbClr val="E0001B"/>
      </a:folHlink>
    </a:clrScheme>
    <a:fontScheme name="IAS Verdana">
      <a:majorFont>
        <a:latin typeface="Verdana Bold"/>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Verdana"/>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wrap="square" lIns="288000" tIns="288000" rIns="288000" bIns="288000" rtlCol="0" anchor="t"/>
      <a:lstStyle>
        <a:defPPr algn="l">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4" id="{C0E6AB67-CD9B-A246-B6CE-F81BDAD84354}" vid="{5D216F09-CBF6-154B-A948-A440F68D81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EA1DB0929D38B49BE3F7DB6EA59087A" ma:contentTypeVersion="18" ma:contentTypeDescription="Create a new document." ma:contentTypeScope="" ma:versionID="45b86267ac289d754837540843c115a2">
  <xsd:schema xmlns:xsd="http://www.w3.org/2001/XMLSchema" xmlns:xs="http://www.w3.org/2001/XMLSchema" xmlns:p="http://schemas.microsoft.com/office/2006/metadata/properties" xmlns:ns2="3d3018a3-4faf-4e6b-8b26-f4217bce7ffb" xmlns:ns3="250929fa-9806-4449-af20-7947085fa170" targetNamespace="http://schemas.microsoft.com/office/2006/metadata/properties" ma:root="true" ma:fieldsID="a56d428c8e8b5e3cc1cee1fd8cf09108" ns2:_="" ns3:_="">
    <xsd:import namespace="3d3018a3-4faf-4e6b-8b26-f4217bce7ffb"/>
    <xsd:import namespace="250929fa-9806-4449-af20-7947085fa17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3018a3-4faf-4e6b-8b26-f4217bce7ff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d8752f36-f899-4024-97aa-312620fde4bc"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50929fa-9806-4449-af20-7947085fa17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8963c6f-ee03-4b2a-8221-928f9d265193}" ma:internalName="TaxCatchAll" ma:showField="CatchAllData" ma:web="250929fa-9806-4449-af20-7947085fa17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50929fa-9806-4449-af20-7947085fa170" xsi:nil="true"/>
    <lcf76f155ced4ddcb4097134ff3c332f xmlns="3d3018a3-4faf-4e6b-8b26-f4217bce7ff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4488C27-61EC-434B-A211-1D84273DEC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3018a3-4faf-4e6b-8b26-f4217bce7ffb"/>
    <ds:schemaRef ds:uri="250929fa-9806-4449-af20-7947085fa17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F32EF18-F35C-4A79-8892-7FCAF34A03D8}">
  <ds:schemaRefs>
    <ds:schemaRef ds:uri="http://schemas.microsoft.com/sharepoint/v3/contenttype/forms"/>
  </ds:schemaRefs>
</ds:datastoreItem>
</file>

<file path=customXml/itemProps3.xml><?xml version="1.0" encoding="utf-8"?>
<ds:datastoreItem xmlns:ds="http://schemas.openxmlformats.org/officeDocument/2006/customXml" ds:itemID="{BDCA4224-ADC4-4E70-9338-9D338ABD5FD9}">
  <ds:schemaRefs>
    <ds:schemaRef ds:uri="http://schemas.microsoft.com/sharepoint/v3"/>
    <ds:schemaRef ds:uri="http://purl.org/dc/dcmitype/"/>
    <ds:schemaRef ds:uri="http://www.w3.org/XML/1998/namespace"/>
    <ds:schemaRef ds:uri="http://schemas.microsoft.com/office/2006/documentManagement/types"/>
    <ds:schemaRef ds:uri="http://schemas.microsoft.com/office/2006/metadata/properties"/>
    <ds:schemaRef ds:uri="http://purl.org/dc/terms/"/>
    <ds:schemaRef ds:uri="810f3a29-9292-4402-892b-e6470cd45de6"/>
    <ds:schemaRef ds:uri="http://schemas.microsoft.com/office/infopath/2007/PartnerControls"/>
    <ds:schemaRef ds:uri="http://schemas.openxmlformats.org/package/2006/metadata/core-properties"/>
    <ds:schemaRef ds:uri="4a096c92-6bd7-4e81-8360-1ef7f5bc3b81"/>
    <ds:schemaRef ds:uri="http://purl.org/dc/elements/1.1/"/>
    <ds:schemaRef ds:uri="250929fa-9806-4449-af20-7947085fa170"/>
    <ds:schemaRef ds:uri="3d3018a3-4faf-4e6b-8b26-f4217bce7ffb"/>
  </ds:schemaRefs>
</ds:datastoreItem>
</file>

<file path=docProps/app.xml><?xml version="1.0" encoding="utf-8"?>
<Properties xmlns="http://schemas.openxmlformats.org/officeDocument/2006/extended-properties" xmlns:vt="http://schemas.openxmlformats.org/officeDocument/2006/docPropsVTypes">
  <TotalTime>1869</TotalTime>
  <Words>473</Words>
  <Application>Microsoft Office PowerPoint</Application>
  <PresentationFormat>On-screen Show (16:9)</PresentationFormat>
  <Paragraphs>14</Paragraphs>
  <Slides>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Calibri</vt:lpstr>
      <vt:lpstr>IAS Ribbon Sans Bold</vt:lpstr>
      <vt:lpstr>IAS Ribbon Sans Regular</vt:lpstr>
      <vt:lpstr>Segoe UI</vt:lpstr>
      <vt:lpstr>Verdana</vt:lpstr>
      <vt:lpstr>Verdana Bold</vt:lpstr>
      <vt:lpstr>IAS2023</vt:lpstr>
      <vt:lpstr>Under threat: Findings and recommendations from the IAS–Lancet Commission on Health and Human Rights </vt:lpstr>
      <vt:lpstr>Introducing the session chair </vt:lpstr>
    </vt:vector>
  </TitlesOfParts>
  <Company>Reed Elsevier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Global Support</dc:creator>
  <cp:lastModifiedBy>Preview 6 Rack 2</cp:lastModifiedBy>
  <cp:revision>215</cp:revision>
  <dcterms:created xsi:type="dcterms:W3CDTF">2016-11-30T13:13:58Z</dcterms:created>
  <dcterms:modified xsi:type="dcterms:W3CDTF">2024-07-23T06:59:46Z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0x0101008EA1DB0929D38B49BE3F7DB6EA59087A</vt:lpwstr>
  </property>
  <property fmtid="{D5CDD505-2E9C-101B-9397-08002B2CF9AE}" pid="3" name="MSIP_Label_549ac42a-3eb4-4074-b885-aea26bd6241e_Enabled">
    <vt:lpwstr>true</vt:lpwstr>
  </property>
  <property fmtid="{D5CDD505-2E9C-101B-9397-08002B2CF9AE}" pid="4" name="MSIP_Label_549ac42a-3eb4-4074-b885-aea26bd6241e_SetDate">
    <vt:lpwstr>2021-04-28T13:36:27Z</vt:lpwstr>
  </property>
  <property fmtid="{D5CDD505-2E9C-101B-9397-08002B2CF9AE}" pid="5" name="MSIP_Label_549ac42a-3eb4-4074-b885-aea26bd6241e_Method">
    <vt:lpwstr>Standard</vt:lpwstr>
  </property>
  <property fmtid="{D5CDD505-2E9C-101B-9397-08002B2CF9AE}" pid="6" name="MSIP_Label_549ac42a-3eb4-4074-b885-aea26bd6241e_Name">
    <vt:lpwstr>General Business</vt:lpwstr>
  </property>
  <property fmtid="{D5CDD505-2E9C-101B-9397-08002B2CF9AE}" pid="7" name="MSIP_Label_549ac42a-3eb4-4074-b885-aea26bd6241e_SiteId">
    <vt:lpwstr>9274ee3f-9425-4109-a27f-9fb15c10675d</vt:lpwstr>
  </property>
  <property fmtid="{D5CDD505-2E9C-101B-9397-08002B2CF9AE}" pid="8" name="MSIP_Label_549ac42a-3eb4-4074-b885-aea26bd6241e_ActionId">
    <vt:lpwstr>0ad7b935-6d69-4b4a-8df7-b1e0bf50faab</vt:lpwstr>
  </property>
  <property fmtid="{D5CDD505-2E9C-101B-9397-08002B2CF9AE}" pid="9" name="MSIP_Label_549ac42a-3eb4-4074-b885-aea26bd6241e_ContentBits">
    <vt:lpwstr>0</vt:lpwstr>
  </property>
  <property fmtid="{D5CDD505-2E9C-101B-9397-08002B2CF9AE}" pid="10" name="MediaServiceImageTags">
    <vt:lpwstr/>
  </property>
</Properties>
</file>