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477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55"/>
    <p:restoredTop sz="85535" autoAdjust="0"/>
  </p:normalViewPr>
  <p:slideViewPr>
    <p:cSldViewPr snapToGrid="0" snapToObjects="1">
      <p:cViewPr varScale="1">
        <p:scale>
          <a:sx n="135" d="100"/>
          <a:sy n="135" d="100"/>
        </p:scale>
        <p:origin x="816" y="120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90C461-B06C-45C7-9B0F-E7C67EA5C19A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956BF-9714-4D98-8A8C-EBB063E6F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44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AS Ribbon Sans Regular" pitchFamily="50" charset="0"/>
              </a:rPr>
              <a:t>I am now pleased to introduce Iva Shkoda, </a:t>
            </a:r>
            <a:r>
              <a:rPr lang="en-GB" sz="18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AS Ribbon Sans Regular" pitchFamily="50" charset="0"/>
              </a:rPr>
              <a:t>belarusian</a:t>
            </a:r>
            <a:r>
              <a:rPr lang="en-GB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AS Ribbon Sans Regular" pitchFamily="50" charset="0"/>
              </a:rPr>
              <a:t> HIV- and fem-activist, currently living in Warsaw. Since 2018, a founder of the Young People + initiative (supporting and strengthening the voice of Belarusian youth living with HIV). Was forced to flee Belarus after serving 15 days in prison on a political charge</a:t>
            </a:r>
            <a:r>
              <a:rPr lang="en-GB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AS Ribbon Sans Light" pitchFamily="50" charset="0"/>
              </a:rPr>
              <a:t>. </a:t>
            </a:r>
            <a:r>
              <a:rPr lang="en-GB" sz="18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AS Ribbon Sans Light" pitchFamily="50" charset="0"/>
              </a:rPr>
              <a:t>She is currently an IAS Youth Hub seed grantee</a:t>
            </a:r>
            <a:r>
              <a:rPr lang="en-GB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AS Ribbon Sans Light" pitchFamily="50" charset="0"/>
              </a:rPr>
              <a:t>.</a:t>
            </a:r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E956BF-9714-4D98-8A8C-EBB063E6F17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209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0E06508-29B0-CD26-5E55-B30DFEB51329}"/>
              </a:ext>
            </a:extLst>
          </p:cNvPr>
          <p:cNvSpPr/>
          <p:nvPr userDrawn="1"/>
        </p:nvSpPr>
        <p:spPr>
          <a:xfrm>
            <a:off x="0" y="0"/>
            <a:ext cx="9144000" cy="12489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noProof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1EAEC98C-6D09-7F42-88C1-4A9DE5446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7294" y="1359042"/>
            <a:ext cx="5518006" cy="3222298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>
              <a:defRPr sz="4500"/>
            </a:lvl1pPr>
          </a:lstStyle>
          <a:p>
            <a:r>
              <a:rPr lang="en-GB" noProof="0"/>
              <a:t>Click to edit Master title style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69231F-CE46-B143-A02F-F3089167ACB3}"/>
              </a:ext>
            </a:extLst>
          </p:cNvPr>
          <p:cNvSpPr txBox="1"/>
          <p:nvPr userDrawn="1"/>
        </p:nvSpPr>
        <p:spPr>
          <a:xfrm>
            <a:off x="4734019" y="4812507"/>
            <a:ext cx="1322783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75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27F30928-B8B0-4CD7-EA8A-AA46742A9F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87291" y="871768"/>
            <a:ext cx="5518008" cy="325349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2100" b="1" i="0">
                <a:solidFill>
                  <a:schemeClr val="accent1"/>
                </a:solidFill>
                <a:latin typeface="+mj-lt"/>
                <a:ea typeface="IAS Ribbon Sans Bold" pitchFamily="2" charset="0"/>
              </a:defRPr>
            </a:lvl1pPr>
          </a:lstStyle>
          <a:p>
            <a:pPr lvl="0"/>
            <a:r>
              <a:rPr lang="en-GB" noProof="0" dirty="0"/>
              <a:t>Session name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0750B0-F078-4486-2017-F8B331530B6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87291" y="522033"/>
            <a:ext cx="5518008" cy="288899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GB" noProof="0"/>
              <a:t>Presenter name &amp; affiliation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A26220-484C-E021-DC95-3F0DB777000E}"/>
              </a:ext>
            </a:extLst>
          </p:cNvPr>
          <p:cNvSpPr txBox="1"/>
          <p:nvPr userDrawn="1"/>
        </p:nvSpPr>
        <p:spPr>
          <a:xfrm>
            <a:off x="3087292" y="4812506"/>
            <a:ext cx="2755106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75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8538053-F5FF-0EEB-86C2-6343D0DDDCD0}"/>
              </a:ext>
            </a:extLst>
          </p:cNvPr>
          <p:cNvSpPr txBox="1"/>
          <p:nvPr userDrawn="1"/>
        </p:nvSpPr>
        <p:spPr>
          <a:xfrm>
            <a:off x="5842399" y="4812506"/>
            <a:ext cx="1322783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75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3650E2-923F-C3D8-A779-3D63B9AD3B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85755" y="3045539"/>
            <a:ext cx="2664764" cy="171582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B1003BC-2DBC-50F0-53BB-5291084D702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>
            <a:off x="0" y="0"/>
            <a:ext cx="2700000" cy="27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2426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24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Ca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2D4093A-7AF9-304D-AE6D-F745B4F0164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2186" y="2442575"/>
            <a:ext cx="4077891" cy="2208006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buNone/>
              <a:defRPr sz="1500"/>
            </a:lvl1pPr>
          </a:lstStyle>
          <a:p>
            <a:pPr lvl="0"/>
            <a:r>
              <a:rPr lang="en-GB" noProof="0"/>
              <a:t>Nulla quis lorem ut libero malesuada feugiat. Curabitur non nulla sit amet nisl tempus convallis quis ac lectus.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22C07795-8A1B-4F48-ADAF-7475467E7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185" y="1248971"/>
            <a:ext cx="4077890" cy="1071481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5BEA16-9E9F-0D4A-9C31-85DAC460949F}"/>
              </a:ext>
            </a:extLst>
          </p:cNvPr>
          <p:cNvSpPr txBox="1"/>
          <p:nvPr userDrawn="1"/>
        </p:nvSpPr>
        <p:spPr>
          <a:xfrm>
            <a:off x="332185" y="4812506"/>
            <a:ext cx="2755106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75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3A0912-00E9-3E4E-9381-0A5C958C62D2}"/>
              </a:ext>
            </a:extLst>
          </p:cNvPr>
          <p:cNvSpPr txBox="1"/>
          <p:nvPr userDrawn="1"/>
        </p:nvSpPr>
        <p:spPr>
          <a:xfrm>
            <a:off x="3087292" y="4812506"/>
            <a:ext cx="1322783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75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D43CCD-AAFC-B847-BF0F-B7E2A805F6E1}"/>
              </a:ext>
            </a:extLst>
          </p:cNvPr>
          <p:cNvSpPr txBox="1"/>
          <p:nvPr userDrawn="1"/>
        </p:nvSpPr>
        <p:spPr>
          <a:xfrm>
            <a:off x="4734019" y="4812507"/>
            <a:ext cx="1322783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75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5FD00EE-BA8D-4911-16EE-CA53007DC8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 rot="10800000">
            <a:off x="5715000" y="0"/>
            <a:ext cx="3429000" cy="5143500"/>
          </a:xfrm>
          <a:prstGeom prst="rect">
            <a:avLst/>
          </a:prstGeom>
        </p:spPr>
      </p:pic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12FA691-34E1-B147-9F45-2CFB053A59B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733100" y="853200"/>
            <a:ext cx="3550500" cy="3434400"/>
          </a:xfrm>
          <a:prstGeom prst="rect">
            <a:avLst/>
          </a:prstGeom>
          <a:solidFill>
            <a:schemeClr val="accent2"/>
          </a:solidFill>
        </p:spPr>
        <p:txBody>
          <a:bodyPr lIns="0" tIns="0" rIns="0" bIns="0"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239120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 - Patter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733927" y="1572819"/>
            <a:ext cx="4077891" cy="307776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A9FAEF4-2CDC-9742-AEF3-A25C5A44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7293" y="330994"/>
            <a:ext cx="5724525" cy="917973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9BC3C2-303A-12CB-9291-D0D960E99FC9}"/>
              </a:ext>
            </a:extLst>
          </p:cNvPr>
          <p:cNvSpPr txBox="1"/>
          <p:nvPr userDrawn="1"/>
        </p:nvSpPr>
        <p:spPr>
          <a:xfrm>
            <a:off x="3087292" y="4812506"/>
            <a:ext cx="2755106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75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A9DA97-3B37-BB0F-1BE6-74FB3CC95EA0}"/>
              </a:ext>
            </a:extLst>
          </p:cNvPr>
          <p:cNvSpPr txBox="1"/>
          <p:nvPr userDrawn="1"/>
        </p:nvSpPr>
        <p:spPr>
          <a:xfrm>
            <a:off x="5842399" y="4812506"/>
            <a:ext cx="1322783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75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8BEA962-3AAC-3B82-0C01-F2793670FF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572818"/>
            <a:ext cx="2678012" cy="3570682"/>
          </a:xfrm>
          <a:prstGeom prst="rect">
            <a:avLst/>
          </a:prstGeom>
        </p:spPr>
      </p:pic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14DCF326-D6B4-5E4A-8E2C-D9FE40FD28A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91000" y="1574100"/>
            <a:ext cx="3518100" cy="2678400"/>
          </a:xfrm>
          <a:prstGeom prst="rect">
            <a:avLst/>
          </a:prstGeom>
          <a:solidFill>
            <a:schemeClr val="tx2"/>
          </a:solidFill>
        </p:spPr>
        <p:txBody>
          <a:bodyPr lIns="0" tIns="0" rIns="0" bIns="0"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0786922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 - Patter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733927" y="1572819"/>
            <a:ext cx="4077891" cy="307776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A9FAEF4-2CDC-9742-AEF3-A25C5A44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7293" y="330994"/>
            <a:ext cx="5724525" cy="917973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9BC3C2-303A-12CB-9291-D0D960E99FC9}"/>
              </a:ext>
            </a:extLst>
          </p:cNvPr>
          <p:cNvSpPr txBox="1"/>
          <p:nvPr userDrawn="1"/>
        </p:nvSpPr>
        <p:spPr>
          <a:xfrm>
            <a:off x="3087292" y="4812506"/>
            <a:ext cx="2755106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75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A9DA97-3B37-BB0F-1BE6-74FB3CC95EA0}"/>
              </a:ext>
            </a:extLst>
          </p:cNvPr>
          <p:cNvSpPr txBox="1"/>
          <p:nvPr userDrawn="1"/>
        </p:nvSpPr>
        <p:spPr>
          <a:xfrm>
            <a:off x="5842399" y="4812506"/>
            <a:ext cx="1322783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75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587F51E-9D60-F793-C968-27BFB68286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0" y="1572818"/>
            <a:ext cx="2678012" cy="3570682"/>
          </a:xfrm>
          <a:prstGeom prst="rect">
            <a:avLst/>
          </a:prstGeom>
        </p:spPr>
      </p:pic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14DCF326-D6B4-5E4A-8E2C-D9FE40FD28A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91539" y="1574100"/>
            <a:ext cx="3518100" cy="2678400"/>
          </a:xfrm>
          <a:prstGeom prst="rect">
            <a:avLst/>
          </a:prstGeom>
          <a:solidFill>
            <a:schemeClr val="accent2"/>
          </a:solidFill>
        </p:spPr>
        <p:txBody>
          <a:bodyPr lIns="0" tIns="0" rIns="0" bIns="0"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0036968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D1B286-EE94-DE44-8BBB-C1AC468636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32185" y="1572817"/>
            <a:ext cx="4077890" cy="307776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93976421-9C43-4A44-829D-511FFE024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7293" y="330994"/>
            <a:ext cx="5724525" cy="917973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CB34A3-C584-1046-8C17-AB1BCE2694C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733927" y="1572819"/>
            <a:ext cx="4077891" cy="3077765"/>
          </a:xfrm>
          <a:prstGeom prst="rect">
            <a:avLst/>
          </a:prstGeom>
          <a:solidFill>
            <a:schemeClr val="accent2"/>
          </a:solidFill>
        </p:spPr>
        <p:txBody>
          <a:bodyPr lIns="0" tIns="0" rIns="0" bIns="0"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0FD6BC-85DA-4F47-A647-F2C427823D98}"/>
              </a:ext>
            </a:extLst>
          </p:cNvPr>
          <p:cNvSpPr txBox="1"/>
          <p:nvPr userDrawn="1"/>
        </p:nvSpPr>
        <p:spPr>
          <a:xfrm>
            <a:off x="332185" y="4812506"/>
            <a:ext cx="2755106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75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D34DC7-EE56-704B-BED2-428093484F64}"/>
              </a:ext>
            </a:extLst>
          </p:cNvPr>
          <p:cNvSpPr txBox="1"/>
          <p:nvPr userDrawn="1"/>
        </p:nvSpPr>
        <p:spPr>
          <a:xfrm>
            <a:off x="3087292" y="4812506"/>
            <a:ext cx="1322783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75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1A06C6-814D-4A47-8F9A-552C373FA66E}"/>
              </a:ext>
            </a:extLst>
          </p:cNvPr>
          <p:cNvSpPr txBox="1"/>
          <p:nvPr userDrawn="1"/>
        </p:nvSpPr>
        <p:spPr>
          <a:xfrm>
            <a:off x="4734019" y="4812507"/>
            <a:ext cx="1322783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75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79262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slide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1EAEC98C-6D09-7F42-88C1-4A9DE54466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87293" y="330994"/>
            <a:ext cx="5724525" cy="3456980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>
              <a:defRPr sz="3600" b="0" i="0">
                <a:latin typeface="+mn-lt"/>
                <a:ea typeface="IAS Ribbon Sans Regular" pitchFamily="2" charset="0"/>
              </a:defRPr>
            </a:lvl1pPr>
          </a:lstStyle>
          <a:p>
            <a:r>
              <a:rPr lang="en-GB" noProof="0" dirty="0"/>
              <a:t>“Click to edit Master title style”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69231F-CE46-B143-A02F-F3089167ACB3}"/>
              </a:ext>
            </a:extLst>
          </p:cNvPr>
          <p:cNvSpPr txBox="1"/>
          <p:nvPr userDrawn="1"/>
        </p:nvSpPr>
        <p:spPr>
          <a:xfrm>
            <a:off x="4734019" y="4812507"/>
            <a:ext cx="1322783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75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683131-2416-4447-B094-A11566C2968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87291" y="4023717"/>
            <a:ext cx="5724525" cy="62686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1500" b="1" i="0">
                <a:solidFill>
                  <a:schemeClr val="accent1"/>
                </a:solidFill>
                <a:latin typeface="+mj-lt"/>
                <a:ea typeface="IAS Ribbon Sans Regular" pitchFamily="2" charset="0"/>
              </a:defRPr>
            </a:lvl1pPr>
          </a:lstStyle>
          <a:p>
            <a:pPr lvl="0"/>
            <a:r>
              <a:rPr lang="en-GB" noProof="0" dirty="0"/>
              <a:t>Quote citation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9CD793-F130-9CB2-2451-FA943BB6AE2F}"/>
              </a:ext>
            </a:extLst>
          </p:cNvPr>
          <p:cNvSpPr txBox="1"/>
          <p:nvPr userDrawn="1"/>
        </p:nvSpPr>
        <p:spPr>
          <a:xfrm>
            <a:off x="3087292" y="4812506"/>
            <a:ext cx="2755106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75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239B4C-6F81-2889-0EB9-39A0F6583ECD}"/>
              </a:ext>
            </a:extLst>
          </p:cNvPr>
          <p:cNvSpPr txBox="1"/>
          <p:nvPr userDrawn="1"/>
        </p:nvSpPr>
        <p:spPr>
          <a:xfrm>
            <a:off x="5842399" y="4812506"/>
            <a:ext cx="1322783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75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59B3F29-75B8-BD6C-204A-CAA4C9B129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543500"/>
            <a:ext cx="2700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8525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D1B286-EE94-DE44-8BBB-C1AC468636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32185" y="2247901"/>
            <a:ext cx="4077890" cy="240268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733927" y="2254690"/>
            <a:ext cx="4077891" cy="239589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D77C5BB-ECCB-7A41-A232-01EA8F05C1E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2185" y="1572816"/>
            <a:ext cx="4077890" cy="485775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50" b="1" i="0">
                <a:solidFill>
                  <a:schemeClr val="accent1"/>
                </a:solidFill>
                <a:latin typeface="+mj-lt"/>
                <a:ea typeface="IAS Ribbon Sans Bold" pitchFamily="2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noProof="0" dirty="0"/>
              <a:t>Caption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BAD9058-33A3-1840-83AB-734EB9C24FB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33927" y="1572816"/>
            <a:ext cx="4077891" cy="485775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>
              <a:buNone/>
              <a:defRPr sz="1350" b="1" i="0">
                <a:solidFill>
                  <a:schemeClr val="accent1"/>
                </a:solidFill>
                <a:latin typeface="+mj-lt"/>
                <a:ea typeface="IAS Ribbon Sans Bold" pitchFamily="2" charset="0"/>
              </a:defRPr>
            </a:lvl1pPr>
          </a:lstStyle>
          <a:p>
            <a:pPr lvl="0"/>
            <a:r>
              <a:rPr lang="en-GB" noProof="0" dirty="0"/>
              <a:t>Caption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63AB3E-8BB7-2D4E-9A4B-1FA373B92B4A}"/>
              </a:ext>
            </a:extLst>
          </p:cNvPr>
          <p:cNvSpPr txBox="1"/>
          <p:nvPr userDrawn="1"/>
        </p:nvSpPr>
        <p:spPr>
          <a:xfrm>
            <a:off x="332185" y="4812506"/>
            <a:ext cx="2755106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75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4C75301D-79B8-304D-A9AB-978AFF907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7293" y="330994"/>
            <a:ext cx="5724525" cy="917973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EB2E94-95BD-AF4A-8CB8-DEF6AF2D71CC}"/>
              </a:ext>
            </a:extLst>
          </p:cNvPr>
          <p:cNvSpPr txBox="1"/>
          <p:nvPr userDrawn="1"/>
        </p:nvSpPr>
        <p:spPr>
          <a:xfrm>
            <a:off x="3087292" y="4812506"/>
            <a:ext cx="1322783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75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903E21-8E3C-EA42-845E-ACA015593389}"/>
              </a:ext>
            </a:extLst>
          </p:cNvPr>
          <p:cNvSpPr txBox="1"/>
          <p:nvPr userDrawn="1"/>
        </p:nvSpPr>
        <p:spPr>
          <a:xfrm>
            <a:off x="4734019" y="4812507"/>
            <a:ext cx="1322783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75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07891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88">
          <p15:clr>
            <a:srgbClr val="FBAE40"/>
          </p15:clr>
        </p15:guide>
        <p15:guide id="2" orient="horz" pos="172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1EAEC98C-6D09-7F42-88C1-4A9DE5446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7293" y="330994"/>
            <a:ext cx="5724525" cy="4319588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>
              <a:defRPr sz="4500"/>
            </a:lvl1pPr>
          </a:lstStyle>
          <a:p>
            <a:r>
              <a:rPr lang="en-GB" noProof="0"/>
              <a:t>Click to edit Master title style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69231F-CE46-B143-A02F-F3089167ACB3}"/>
              </a:ext>
            </a:extLst>
          </p:cNvPr>
          <p:cNvSpPr txBox="1"/>
          <p:nvPr userDrawn="1"/>
        </p:nvSpPr>
        <p:spPr>
          <a:xfrm>
            <a:off x="4734019" y="4812507"/>
            <a:ext cx="1322783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75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BF5EE9-054B-49CF-C714-3B4EF9E4C64F}"/>
              </a:ext>
            </a:extLst>
          </p:cNvPr>
          <p:cNvSpPr txBox="1"/>
          <p:nvPr userDrawn="1"/>
        </p:nvSpPr>
        <p:spPr>
          <a:xfrm>
            <a:off x="3087292" y="4812506"/>
            <a:ext cx="2755106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75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70DA7D-2DD8-A57A-3FF5-CAA8CD78ED41}"/>
              </a:ext>
            </a:extLst>
          </p:cNvPr>
          <p:cNvSpPr txBox="1"/>
          <p:nvPr userDrawn="1"/>
        </p:nvSpPr>
        <p:spPr>
          <a:xfrm>
            <a:off x="5842399" y="4812506"/>
            <a:ext cx="1322783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75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C70770-A7D4-D1BA-618C-E7C4E5567B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543500"/>
            <a:ext cx="2700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013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A84E54A-D965-FC50-802E-562CE671CB7A}"/>
              </a:ext>
            </a:extLst>
          </p:cNvPr>
          <p:cNvSpPr/>
          <p:nvPr userDrawn="1"/>
        </p:nvSpPr>
        <p:spPr>
          <a:xfrm>
            <a:off x="0" y="0"/>
            <a:ext cx="9144000" cy="12489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noProof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1C2EAF-4008-1240-8C52-9E641194B157}"/>
              </a:ext>
            </a:extLst>
          </p:cNvPr>
          <p:cNvSpPr txBox="1"/>
          <p:nvPr userDrawn="1"/>
        </p:nvSpPr>
        <p:spPr>
          <a:xfrm>
            <a:off x="332185" y="4812506"/>
            <a:ext cx="2755106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75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B918DAA-45D8-EF4A-B0DE-9DB83618D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185" y="330994"/>
            <a:ext cx="6668936" cy="917973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9497C5-5C94-8C43-959D-C5FE7F60E92D}"/>
              </a:ext>
            </a:extLst>
          </p:cNvPr>
          <p:cNvSpPr txBox="1"/>
          <p:nvPr userDrawn="1"/>
        </p:nvSpPr>
        <p:spPr>
          <a:xfrm>
            <a:off x="3087292" y="4812506"/>
            <a:ext cx="1322783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75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DE0E92-4155-274E-B8D3-6224F5791510}"/>
              </a:ext>
            </a:extLst>
          </p:cNvPr>
          <p:cNvSpPr txBox="1"/>
          <p:nvPr userDrawn="1"/>
        </p:nvSpPr>
        <p:spPr>
          <a:xfrm>
            <a:off x="4734019" y="4812507"/>
            <a:ext cx="1322783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75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592C575-DA7D-953C-CA15-BC6E2454581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414981" y="155299"/>
            <a:ext cx="1536248" cy="98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987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D1B286-EE94-DE44-8BBB-C1AC468636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32185" y="1572817"/>
            <a:ext cx="4077890" cy="307776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733927" y="1572819"/>
            <a:ext cx="4077891" cy="307776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500"/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180687-9ED9-514C-9D5C-4D3E75055068}"/>
              </a:ext>
            </a:extLst>
          </p:cNvPr>
          <p:cNvSpPr txBox="1"/>
          <p:nvPr userDrawn="1"/>
        </p:nvSpPr>
        <p:spPr>
          <a:xfrm>
            <a:off x="332185" y="4812506"/>
            <a:ext cx="2755106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75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5A67C6D-451D-6C40-B015-49D120732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7293" y="330994"/>
            <a:ext cx="5724525" cy="917973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17245EE-BB3A-034C-BE06-055376C80D0C}"/>
              </a:ext>
            </a:extLst>
          </p:cNvPr>
          <p:cNvSpPr txBox="1"/>
          <p:nvPr userDrawn="1"/>
        </p:nvSpPr>
        <p:spPr>
          <a:xfrm>
            <a:off x="3087292" y="4812506"/>
            <a:ext cx="1322783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75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551B1C-217B-4F4B-81FF-529B758036DF}"/>
              </a:ext>
            </a:extLst>
          </p:cNvPr>
          <p:cNvSpPr txBox="1"/>
          <p:nvPr userDrawn="1"/>
        </p:nvSpPr>
        <p:spPr>
          <a:xfrm>
            <a:off x="4734019" y="4812507"/>
            <a:ext cx="1322783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75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9074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2D4093A-7AF9-304D-AE6D-F745B4F0164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2186" y="2442575"/>
            <a:ext cx="4077891" cy="2208006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en-GB" noProof="0" dirty="0" err="1"/>
              <a:t>Nulla</a:t>
            </a:r>
            <a:r>
              <a:rPr lang="en-GB" noProof="0" dirty="0"/>
              <a:t> </a:t>
            </a:r>
            <a:r>
              <a:rPr lang="en-GB" noProof="0" dirty="0" err="1"/>
              <a:t>quis</a:t>
            </a:r>
            <a:r>
              <a:rPr lang="en-GB" noProof="0" dirty="0"/>
              <a:t> lorem </a:t>
            </a:r>
            <a:r>
              <a:rPr lang="en-GB" noProof="0" dirty="0" err="1"/>
              <a:t>ut</a:t>
            </a:r>
            <a:r>
              <a:rPr lang="en-GB" noProof="0" dirty="0"/>
              <a:t> libero </a:t>
            </a:r>
            <a:r>
              <a:rPr lang="en-GB" noProof="0" dirty="0" err="1"/>
              <a:t>malesuada</a:t>
            </a:r>
            <a:r>
              <a:rPr lang="en-GB" noProof="0" dirty="0"/>
              <a:t> </a:t>
            </a:r>
            <a:r>
              <a:rPr lang="en-GB" noProof="0" dirty="0" err="1"/>
              <a:t>feugiat</a:t>
            </a:r>
            <a:r>
              <a:rPr lang="en-GB" noProof="0" dirty="0"/>
              <a:t>. </a:t>
            </a:r>
            <a:r>
              <a:rPr lang="en-GB" noProof="0" dirty="0" err="1"/>
              <a:t>Curabitur</a:t>
            </a:r>
            <a:r>
              <a:rPr lang="en-GB" noProof="0" dirty="0"/>
              <a:t> non </a:t>
            </a:r>
            <a:r>
              <a:rPr lang="en-GB" noProof="0" dirty="0" err="1"/>
              <a:t>nulla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 </a:t>
            </a:r>
            <a:r>
              <a:rPr lang="en-GB" noProof="0" dirty="0" err="1"/>
              <a:t>nisl</a:t>
            </a:r>
            <a:r>
              <a:rPr lang="en-GB" noProof="0" dirty="0"/>
              <a:t> tempus convallis </a:t>
            </a:r>
            <a:r>
              <a:rPr lang="en-GB" noProof="0" dirty="0" err="1"/>
              <a:t>quis</a:t>
            </a:r>
            <a:r>
              <a:rPr lang="en-GB" noProof="0" dirty="0"/>
              <a:t> ac </a:t>
            </a:r>
            <a:r>
              <a:rPr lang="en-GB" noProof="0" dirty="0" err="1"/>
              <a:t>lectus</a:t>
            </a:r>
            <a:r>
              <a:rPr lang="en-GB" noProof="0" dirty="0"/>
              <a:t>.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FEE9A4EF-A011-1744-9932-D74E1968F6E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733927" y="330994"/>
            <a:ext cx="4077891" cy="43195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6" name="Title 10">
            <a:extLst>
              <a:ext uri="{FF2B5EF4-FFF2-40B4-BE49-F238E27FC236}">
                <a16:creationId xmlns:a16="http://schemas.microsoft.com/office/drawing/2014/main" id="{091C71F5-B0A7-8745-8F8B-E636D57FA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185" y="1248971"/>
            <a:ext cx="4077890" cy="1071481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465E4D-8ADE-2143-908C-7C2920965ACF}"/>
              </a:ext>
            </a:extLst>
          </p:cNvPr>
          <p:cNvSpPr txBox="1"/>
          <p:nvPr userDrawn="1"/>
        </p:nvSpPr>
        <p:spPr>
          <a:xfrm>
            <a:off x="332185" y="4812506"/>
            <a:ext cx="2755106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75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76478F-F1E2-AD47-BAC6-395C98E2FF59}"/>
              </a:ext>
            </a:extLst>
          </p:cNvPr>
          <p:cNvSpPr txBox="1"/>
          <p:nvPr userDrawn="1"/>
        </p:nvSpPr>
        <p:spPr>
          <a:xfrm>
            <a:off x="3087292" y="4812506"/>
            <a:ext cx="1322783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75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AD4010-0096-6B46-B74C-E77670FCDEA8}"/>
              </a:ext>
            </a:extLst>
          </p:cNvPr>
          <p:cNvSpPr txBox="1"/>
          <p:nvPr userDrawn="1"/>
        </p:nvSpPr>
        <p:spPr>
          <a:xfrm>
            <a:off x="4734019" y="4812507"/>
            <a:ext cx="1322783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75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721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087292" y="1572817"/>
            <a:ext cx="5724527" cy="307776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63AB3E-8BB7-2D4E-9A4B-1FA373B92B4A}"/>
              </a:ext>
            </a:extLst>
          </p:cNvPr>
          <p:cNvSpPr txBox="1"/>
          <p:nvPr userDrawn="1"/>
        </p:nvSpPr>
        <p:spPr>
          <a:xfrm>
            <a:off x="332185" y="4812506"/>
            <a:ext cx="2755106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75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4C75301D-79B8-304D-A9AB-978AFF907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7293" y="330994"/>
            <a:ext cx="5724525" cy="917973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EB2E94-95BD-AF4A-8CB8-DEF6AF2D71CC}"/>
              </a:ext>
            </a:extLst>
          </p:cNvPr>
          <p:cNvSpPr txBox="1"/>
          <p:nvPr userDrawn="1"/>
        </p:nvSpPr>
        <p:spPr>
          <a:xfrm>
            <a:off x="3087292" y="4812506"/>
            <a:ext cx="1322783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75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903E21-8E3C-EA42-845E-ACA015593389}"/>
              </a:ext>
            </a:extLst>
          </p:cNvPr>
          <p:cNvSpPr txBox="1"/>
          <p:nvPr userDrawn="1"/>
        </p:nvSpPr>
        <p:spPr>
          <a:xfrm>
            <a:off x="4734019" y="4812507"/>
            <a:ext cx="1322783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75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60080C-8E2C-13C8-F305-B9340CF0ACD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32185" y="1572817"/>
            <a:ext cx="2526599" cy="307776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 err="1"/>
              <a:t>Nulla</a:t>
            </a:r>
            <a:r>
              <a:rPr lang="en-GB" noProof="0" dirty="0"/>
              <a:t> </a:t>
            </a:r>
            <a:r>
              <a:rPr lang="en-GB" noProof="0" dirty="0" err="1"/>
              <a:t>quis</a:t>
            </a:r>
            <a:r>
              <a:rPr lang="en-GB" noProof="0" dirty="0"/>
              <a:t> lorem </a:t>
            </a:r>
            <a:r>
              <a:rPr lang="en-GB" noProof="0" dirty="0" err="1"/>
              <a:t>ut</a:t>
            </a:r>
            <a:r>
              <a:rPr lang="en-GB" noProof="0" dirty="0"/>
              <a:t> libero </a:t>
            </a:r>
            <a:r>
              <a:rPr lang="en-GB" noProof="0" dirty="0" err="1"/>
              <a:t>malesuada</a:t>
            </a:r>
            <a:r>
              <a:rPr lang="en-GB" noProof="0" dirty="0"/>
              <a:t> </a:t>
            </a:r>
            <a:r>
              <a:rPr lang="en-GB" noProof="0" dirty="0" err="1"/>
              <a:t>feugiat</a:t>
            </a:r>
            <a:r>
              <a:rPr lang="en-GB" noProof="0" dirty="0"/>
              <a:t>. </a:t>
            </a:r>
            <a:r>
              <a:rPr lang="en-GB" noProof="0" dirty="0" err="1"/>
              <a:t>Curabitur</a:t>
            </a:r>
            <a:r>
              <a:rPr lang="en-GB" noProof="0" dirty="0"/>
              <a:t> non </a:t>
            </a:r>
            <a:r>
              <a:rPr lang="en-GB" noProof="0" dirty="0" err="1"/>
              <a:t>nulla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 </a:t>
            </a:r>
            <a:r>
              <a:rPr lang="en-GB" noProof="0" dirty="0" err="1"/>
              <a:t>nisl</a:t>
            </a:r>
            <a:r>
              <a:rPr lang="en-GB" noProof="0" dirty="0"/>
              <a:t> tempus convallis </a:t>
            </a:r>
            <a:r>
              <a:rPr lang="en-GB" noProof="0" dirty="0" err="1"/>
              <a:t>quis</a:t>
            </a:r>
            <a:r>
              <a:rPr lang="en-GB" noProof="0" dirty="0"/>
              <a:t> ac </a:t>
            </a:r>
            <a:r>
              <a:rPr lang="en-GB" noProof="0" dirty="0" err="1"/>
              <a:t>lectus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19999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88">
          <p15:clr>
            <a:srgbClr val="FBAE40"/>
          </p15:clr>
        </p15:guide>
        <p15:guide id="2" orient="horz" pos="1729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Tex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733926" y="1572817"/>
            <a:ext cx="4077893" cy="307776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63AB3E-8BB7-2D4E-9A4B-1FA373B92B4A}"/>
              </a:ext>
            </a:extLst>
          </p:cNvPr>
          <p:cNvSpPr txBox="1"/>
          <p:nvPr userDrawn="1"/>
        </p:nvSpPr>
        <p:spPr>
          <a:xfrm>
            <a:off x="332185" y="4812506"/>
            <a:ext cx="2755106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75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4C75301D-79B8-304D-A9AB-978AFF907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7293" y="330994"/>
            <a:ext cx="5724525" cy="917973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EB2E94-95BD-AF4A-8CB8-DEF6AF2D71CC}"/>
              </a:ext>
            </a:extLst>
          </p:cNvPr>
          <p:cNvSpPr txBox="1"/>
          <p:nvPr userDrawn="1"/>
        </p:nvSpPr>
        <p:spPr>
          <a:xfrm>
            <a:off x="3087292" y="4812506"/>
            <a:ext cx="1322783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75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903E21-8E3C-EA42-845E-ACA015593389}"/>
              </a:ext>
            </a:extLst>
          </p:cNvPr>
          <p:cNvSpPr txBox="1"/>
          <p:nvPr userDrawn="1"/>
        </p:nvSpPr>
        <p:spPr>
          <a:xfrm>
            <a:off x="4734019" y="4812507"/>
            <a:ext cx="1322783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75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60080C-8E2C-13C8-F305-B9340CF0ACD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32185" y="1572817"/>
            <a:ext cx="4077890" cy="307776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noProof="0" dirty="0" err="1"/>
              <a:t>Nulla</a:t>
            </a:r>
            <a:r>
              <a:rPr lang="en-GB" noProof="0" dirty="0"/>
              <a:t> </a:t>
            </a:r>
            <a:r>
              <a:rPr lang="en-GB" noProof="0" dirty="0" err="1"/>
              <a:t>quis</a:t>
            </a:r>
            <a:r>
              <a:rPr lang="en-GB" noProof="0" dirty="0"/>
              <a:t> lorem </a:t>
            </a:r>
            <a:r>
              <a:rPr lang="en-GB" noProof="0" dirty="0" err="1"/>
              <a:t>ut</a:t>
            </a:r>
            <a:r>
              <a:rPr lang="en-GB" noProof="0" dirty="0"/>
              <a:t> libero </a:t>
            </a:r>
            <a:r>
              <a:rPr lang="en-GB" noProof="0" dirty="0" err="1"/>
              <a:t>malesuada</a:t>
            </a:r>
            <a:r>
              <a:rPr lang="en-GB" noProof="0" dirty="0"/>
              <a:t> </a:t>
            </a:r>
            <a:r>
              <a:rPr lang="en-GB" noProof="0" dirty="0" err="1"/>
              <a:t>feugiat</a:t>
            </a:r>
            <a:r>
              <a:rPr lang="en-GB" noProof="0" dirty="0"/>
              <a:t>. </a:t>
            </a:r>
            <a:r>
              <a:rPr lang="en-GB" noProof="0" dirty="0" err="1"/>
              <a:t>Curabitur</a:t>
            </a:r>
            <a:r>
              <a:rPr lang="en-GB" noProof="0" dirty="0"/>
              <a:t> non </a:t>
            </a:r>
            <a:r>
              <a:rPr lang="en-GB" noProof="0" dirty="0" err="1"/>
              <a:t>nulla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 </a:t>
            </a:r>
            <a:r>
              <a:rPr lang="en-GB" noProof="0" dirty="0" err="1"/>
              <a:t>nisl</a:t>
            </a:r>
            <a:r>
              <a:rPr lang="en-GB" noProof="0" dirty="0"/>
              <a:t> tempus convallis </a:t>
            </a:r>
            <a:r>
              <a:rPr lang="en-GB" noProof="0" dirty="0" err="1"/>
              <a:t>quis</a:t>
            </a:r>
            <a:r>
              <a:rPr lang="en-GB" noProof="0" dirty="0"/>
              <a:t> ac </a:t>
            </a:r>
            <a:r>
              <a:rPr lang="en-GB" noProof="0" dirty="0" err="1"/>
              <a:t>lectus</a:t>
            </a:r>
            <a:r>
              <a:rPr lang="en-GB" noProof="0" dirty="0"/>
              <a:t>.</a:t>
            </a:r>
          </a:p>
          <a:p>
            <a:r>
              <a:rPr lang="en-GB" noProof="0" dirty="0"/>
              <a:t>Proin </a:t>
            </a:r>
            <a:r>
              <a:rPr lang="en-GB" noProof="0" dirty="0" err="1"/>
              <a:t>eget</a:t>
            </a:r>
            <a:r>
              <a:rPr lang="en-GB" noProof="0" dirty="0"/>
              <a:t> </a:t>
            </a:r>
            <a:r>
              <a:rPr lang="en-GB" noProof="0" dirty="0" err="1"/>
              <a:t>tortor</a:t>
            </a:r>
            <a:r>
              <a:rPr lang="en-GB" noProof="0" dirty="0"/>
              <a:t> </a:t>
            </a:r>
            <a:r>
              <a:rPr lang="en-GB" noProof="0" dirty="0" err="1"/>
              <a:t>risus</a:t>
            </a:r>
            <a:r>
              <a:rPr lang="en-GB" noProof="0" dirty="0"/>
              <a:t>. Lorem ipsum </a:t>
            </a:r>
            <a:r>
              <a:rPr lang="en-GB" noProof="0" dirty="0" err="1"/>
              <a:t>dolor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, </a:t>
            </a:r>
            <a:r>
              <a:rPr lang="en-GB" noProof="0" dirty="0" err="1"/>
              <a:t>consectetur</a:t>
            </a:r>
            <a:r>
              <a:rPr lang="en-GB" noProof="0" dirty="0"/>
              <a:t> </a:t>
            </a:r>
            <a:r>
              <a:rPr lang="en-GB" noProof="0" dirty="0" err="1"/>
              <a:t>adipiscing</a:t>
            </a:r>
            <a:r>
              <a:rPr lang="en-GB" noProof="0" dirty="0"/>
              <a:t> </a:t>
            </a:r>
            <a:r>
              <a:rPr lang="en-GB" noProof="0" dirty="0" err="1"/>
              <a:t>elit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34822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88">
          <p15:clr>
            <a:srgbClr val="FBAE40"/>
          </p15:clr>
        </p15:guide>
        <p15:guide id="2" orient="horz" pos="1729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Tex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056710" y="1572817"/>
            <a:ext cx="2755109" cy="307776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63AB3E-8BB7-2D4E-9A4B-1FA373B92B4A}"/>
              </a:ext>
            </a:extLst>
          </p:cNvPr>
          <p:cNvSpPr txBox="1"/>
          <p:nvPr userDrawn="1"/>
        </p:nvSpPr>
        <p:spPr>
          <a:xfrm>
            <a:off x="332185" y="4812506"/>
            <a:ext cx="2755106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75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4C75301D-79B8-304D-A9AB-978AFF907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7293" y="330994"/>
            <a:ext cx="5724525" cy="917973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EB2E94-95BD-AF4A-8CB8-DEF6AF2D71CC}"/>
              </a:ext>
            </a:extLst>
          </p:cNvPr>
          <p:cNvSpPr txBox="1"/>
          <p:nvPr userDrawn="1"/>
        </p:nvSpPr>
        <p:spPr>
          <a:xfrm>
            <a:off x="3087292" y="4812506"/>
            <a:ext cx="1322783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75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903E21-8E3C-EA42-845E-ACA015593389}"/>
              </a:ext>
            </a:extLst>
          </p:cNvPr>
          <p:cNvSpPr txBox="1"/>
          <p:nvPr userDrawn="1"/>
        </p:nvSpPr>
        <p:spPr>
          <a:xfrm>
            <a:off x="4734019" y="4812507"/>
            <a:ext cx="1322783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75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60080C-8E2C-13C8-F305-B9340CF0ACD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32185" y="1572817"/>
            <a:ext cx="5400675" cy="3077765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r>
              <a:rPr lang="en-GB" noProof="0" dirty="0" err="1"/>
              <a:t>Nulla</a:t>
            </a:r>
            <a:r>
              <a:rPr lang="en-GB" noProof="0" dirty="0"/>
              <a:t> </a:t>
            </a:r>
            <a:r>
              <a:rPr lang="en-GB" noProof="0" dirty="0" err="1"/>
              <a:t>quis</a:t>
            </a:r>
            <a:r>
              <a:rPr lang="en-GB" noProof="0" dirty="0"/>
              <a:t> lorem </a:t>
            </a:r>
            <a:r>
              <a:rPr lang="en-GB" noProof="0" dirty="0" err="1"/>
              <a:t>ut</a:t>
            </a:r>
            <a:r>
              <a:rPr lang="en-GB" noProof="0" dirty="0"/>
              <a:t> libero </a:t>
            </a:r>
            <a:r>
              <a:rPr lang="en-GB" noProof="0" dirty="0" err="1"/>
              <a:t>malesuada</a:t>
            </a:r>
            <a:r>
              <a:rPr lang="en-GB" noProof="0" dirty="0"/>
              <a:t> </a:t>
            </a:r>
            <a:r>
              <a:rPr lang="en-GB" noProof="0" dirty="0" err="1"/>
              <a:t>feugiat</a:t>
            </a:r>
            <a:r>
              <a:rPr lang="en-GB" noProof="0" dirty="0"/>
              <a:t>. </a:t>
            </a:r>
            <a:r>
              <a:rPr lang="en-GB" noProof="0" dirty="0" err="1"/>
              <a:t>Curabitur</a:t>
            </a:r>
            <a:r>
              <a:rPr lang="en-GB" noProof="0" dirty="0"/>
              <a:t> non </a:t>
            </a:r>
            <a:r>
              <a:rPr lang="en-GB" noProof="0" dirty="0" err="1"/>
              <a:t>nulla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 </a:t>
            </a:r>
            <a:r>
              <a:rPr lang="en-GB" noProof="0" dirty="0" err="1"/>
              <a:t>nisl</a:t>
            </a:r>
            <a:r>
              <a:rPr lang="en-GB" noProof="0" dirty="0"/>
              <a:t> tempus convallis </a:t>
            </a:r>
            <a:r>
              <a:rPr lang="en-GB" noProof="0" dirty="0" err="1"/>
              <a:t>quis</a:t>
            </a:r>
            <a:r>
              <a:rPr lang="en-GB" noProof="0" dirty="0"/>
              <a:t> ac </a:t>
            </a:r>
            <a:r>
              <a:rPr lang="en-GB" noProof="0" dirty="0" err="1"/>
              <a:t>lectus</a:t>
            </a:r>
            <a:r>
              <a:rPr lang="en-GB" noProof="0" dirty="0"/>
              <a:t>.</a:t>
            </a:r>
          </a:p>
          <a:p>
            <a:r>
              <a:rPr lang="en-GB" noProof="0" dirty="0"/>
              <a:t>Proin </a:t>
            </a:r>
            <a:r>
              <a:rPr lang="en-GB" noProof="0" dirty="0" err="1"/>
              <a:t>eget</a:t>
            </a:r>
            <a:r>
              <a:rPr lang="en-GB" noProof="0" dirty="0"/>
              <a:t> </a:t>
            </a:r>
            <a:r>
              <a:rPr lang="en-GB" noProof="0" dirty="0" err="1"/>
              <a:t>tortor</a:t>
            </a:r>
            <a:r>
              <a:rPr lang="en-GB" noProof="0" dirty="0"/>
              <a:t> </a:t>
            </a:r>
            <a:r>
              <a:rPr lang="en-GB" noProof="0" dirty="0" err="1"/>
              <a:t>risus</a:t>
            </a:r>
            <a:r>
              <a:rPr lang="en-GB" noProof="0" dirty="0"/>
              <a:t>. Lorem ipsum </a:t>
            </a:r>
            <a:r>
              <a:rPr lang="en-GB" noProof="0" dirty="0" err="1"/>
              <a:t>dolor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, </a:t>
            </a:r>
            <a:r>
              <a:rPr lang="en-GB" noProof="0" dirty="0" err="1"/>
              <a:t>consectetur</a:t>
            </a:r>
            <a:r>
              <a:rPr lang="en-GB" noProof="0" dirty="0"/>
              <a:t> </a:t>
            </a:r>
            <a:r>
              <a:rPr lang="en-GB" noProof="0" dirty="0" err="1"/>
              <a:t>adipiscing</a:t>
            </a:r>
            <a:r>
              <a:rPr lang="en-GB" noProof="0" dirty="0"/>
              <a:t> </a:t>
            </a:r>
            <a:r>
              <a:rPr lang="en-GB" noProof="0" dirty="0" err="1"/>
              <a:t>elit</a:t>
            </a:r>
            <a:r>
              <a:rPr lang="en-GB" noProof="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noProof="0" dirty="0"/>
              <a:t>Donec </a:t>
            </a:r>
            <a:r>
              <a:rPr lang="en-GB" noProof="0" dirty="0" err="1"/>
              <a:t>rutrum</a:t>
            </a:r>
            <a:r>
              <a:rPr lang="en-GB" noProof="0" dirty="0"/>
              <a:t> </a:t>
            </a:r>
            <a:r>
              <a:rPr lang="en-GB" noProof="0" dirty="0" err="1"/>
              <a:t>congue</a:t>
            </a:r>
            <a:r>
              <a:rPr lang="en-GB" noProof="0" dirty="0"/>
              <a:t> </a:t>
            </a:r>
            <a:r>
              <a:rPr lang="en-GB" noProof="0" dirty="0" err="1"/>
              <a:t>leo</a:t>
            </a:r>
            <a:r>
              <a:rPr lang="en-GB" noProof="0" dirty="0"/>
              <a:t> </a:t>
            </a:r>
            <a:r>
              <a:rPr lang="en-GB" noProof="0" dirty="0" err="1"/>
              <a:t>eget</a:t>
            </a:r>
            <a:r>
              <a:rPr lang="en-GB" noProof="0" dirty="0"/>
              <a:t> </a:t>
            </a:r>
            <a:r>
              <a:rPr lang="en-GB" noProof="0" dirty="0" err="1"/>
              <a:t>malesuada</a:t>
            </a:r>
            <a:r>
              <a:rPr lang="en-GB" noProof="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noProof="0" dirty="0" err="1"/>
              <a:t>Curabitur</a:t>
            </a:r>
            <a:r>
              <a:rPr lang="en-GB" noProof="0" dirty="0"/>
              <a:t> </a:t>
            </a:r>
            <a:r>
              <a:rPr lang="en-GB" noProof="0" dirty="0" err="1"/>
              <a:t>aliquet</a:t>
            </a:r>
            <a:r>
              <a:rPr lang="en-GB" noProof="0" dirty="0"/>
              <a:t> </a:t>
            </a:r>
            <a:r>
              <a:rPr lang="en-GB" noProof="0" dirty="0" err="1"/>
              <a:t>quam</a:t>
            </a:r>
            <a:r>
              <a:rPr lang="en-GB" noProof="0" dirty="0"/>
              <a:t> id dui </a:t>
            </a:r>
            <a:r>
              <a:rPr lang="en-GB" noProof="0" dirty="0" err="1"/>
              <a:t>posuere</a:t>
            </a:r>
            <a:r>
              <a:rPr lang="en-GB" noProof="0" dirty="0"/>
              <a:t> </a:t>
            </a:r>
            <a:r>
              <a:rPr lang="en-GB" noProof="0" dirty="0" err="1"/>
              <a:t>blandit</a:t>
            </a:r>
            <a:r>
              <a:rPr lang="en-GB" noProof="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noProof="0" dirty="0"/>
              <a:t>Proin </a:t>
            </a:r>
            <a:r>
              <a:rPr lang="en-GB" noProof="0" dirty="0" err="1"/>
              <a:t>eget</a:t>
            </a:r>
            <a:r>
              <a:rPr lang="en-GB" noProof="0" dirty="0"/>
              <a:t> </a:t>
            </a:r>
            <a:r>
              <a:rPr lang="en-GB" noProof="0" dirty="0" err="1"/>
              <a:t>tortor</a:t>
            </a:r>
            <a:r>
              <a:rPr lang="en-GB" noProof="0" dirty="0"/>
              <a:t> </a:t>
            </a:r>
            <a:r>
              <a:rPr lang="en-GB" noProof="0" dirty="0" err="1"/>
              <a:t>risus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4351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88">
          <p15:clr>
            <a:srgbClr val="FBAE40"/>
          </p15:clr>
        </p15:guide>
        <p15:guide id="2" orient="horz" pos="1729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2D4093A-7AF9-304D-AE6D-F745B4F0164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2186" y="2442575"/>
            <a:ext cx="4077891" cy="2208006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buNone/>
              <a:defRPr sz="1500"/>
            </a:lvl1pPr>
          </a:lstStyle>
          <a:p>
            <a:pPr lvl="0"/>
            <a:r>
              <a:rPr lang="en-GB" noProof="0"/>
              <a:t>Nulla quis lorem ut libero malesuada feugiat. Curabitur non nulla sit amet nisl tempus convallis quis ac lectus.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22C07795-8A1B-4F48-ADAF-7475467E7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185" y="1248971"/>
            <a:ext cx="4077890" cy="1071481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5BEA16-9E9F-0D4A-9C31-85DAC460949F}"/>
              </a:ext>
            </a:extLst>
          </p:cNvPr>
          <p:cNvSpPr txBox="1"/>
          <p:nvPr userDrawn="1"/>
        </p:nvSpPr>
        <p:spPr>
          <a:xfrm>
            <a:off x="332185" y="4812506"/>
            <a:ext cx="2755106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75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3A0912-00E9-3E4E-9381-0A5C958C62D2}"/>
              </a:ext>
            </a:extLst>
          </p:cNvPr>
          <p:cNvSpPr txBox="1"/>
          <p:nvPr userDrawn="1"/>
        </p:nvSpPr>
        <p:spPr>
          <a:xfrm>
            <a:off x="3087292" y="4812506"/>
            <a:ext cx="1322783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75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D43CCD-AAFC-B847-BF0F-B7E2A805F6E1}"/>
              </a:ext>
            </a:extLst>
          </p:cNvPr>
          <p:cNvSpPr txBox="1"/>
          <p:nvPr userDrawn="1"/>
        </p:nvSpPr>
        <p:spPr>
          <a:xfrm>
            <a:off x="4734019" y="4812507"/>
            <a:ext cx="1322783" cy="1619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75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7D33BA-66D6-E190-0410-77B932AF243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715000" y="0"/>
            <a:ext cx="3429000" cy="5143500"/>
          </a:xfrm>
          <a:prstGeom prst="rect">
            <a:avLst/>
          </a:prstGeom>
        </p:spPr>
      </p:pic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12FA691-34E1-B147-9F45-2CFB053A59B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733100" y="853200"/>
            <a:ext cx="3550500" cy="3434400"/>
          </a:xfrm>
          <a:prstGeom prst="rect">
            <a:avLst/>
          </a:prstGeom>
          <a:solidFill>
            <a:schemeClr val="tx2"/>
          </a:solidFill>
        </p:spPr>
        <p:txBody>
          <a:bodyPr lIns="0" tIns="0" rIns="0" bIns="0"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184635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87292" y="330995"/>
            <a:ext cx="5724519" cy="91797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2181" y="1572818"/>
            <a:ext cx="8479631" cy="305990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2911C2-CB14-73B1-B98D-60E41E95A97B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rcRect/>
          <a:stretch/>
        </p:blipFill>
        <p:spPr>
          <a:xfrm>
            <a:off x="188424" y="155299"/>
            <a:ext cx="1536248" cy="98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04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5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79">
          <p15:clr>
            <a:srgbClr val="F26B43"/>
          </p15:clr>
        </p15:guide>
        <p15:guide id="2" pos="2593">
          <p15:clr>
            <a:srgbClr val="F26B43"/>
          </p15:clr>
        </p15:guide>
        <p15:guide id="3" pos="2865">
          <p15:clr>
            <a:srgbClr val="F26B43"/>
          </p15:clr>
        </p15:guide>
        <p15:guide id="4" pos="3704">
          <p15:clr>
            <a:srgbClr val="F26B43"/>
          </p15:clr>
        </p15:guide>
        <p15:guide id="5" pos="3976">
          <p15:clr>
            <a:srgbClr val="F26B43"/>
          </p15:clr>
        </p15:guide>
        <p15:guide id="6" pos="4815">
          <p15:clr>
            <a:srgbClr val="F26B43"/>
          </p15:clr>
        </p15:guide>
        <p15:guide id="7" pos="5087">
          <p15:clr>
            <a:srgbClr val="F26B43"/>
          </p15:clr>
        </p15:guide>
        <p15:guide id="8" pos="7401">
          <p15:clr>
            <a:srgbClr val="F26B43"/>
          </p15:clr>
        </p15:guide>
        <p15:guide id="9" orient="horz" pos="278">
          <p15:clr>
            <a:srgbClr val="F26B43"/>
          </p15:clr>
        </p15:guide>
        <p15:guide id="10" orient="horz" pos="1049">
          <p15:clr>
            <a:srgbClr val="F26B43"/>
          </p15:clr>
        </p15:guide>
        <p15:guide id="11" orient="horz" pos="1321">
          <p15:clr>
            <a:srgbClr val="F26B43"/>
          </p15:clr>
        </p15:guide>
        <p15:guide id="12" orient="horz" pos="3906">
          <p15:clr>
            <a:srgbClr val="F26B43"/>
          </p15:clr>
        </p15:guide>
        <p15:guide id="13" orient="horz" pos="4178">
          <p15:clr>
            <a:srgbClr val="F26B43"/>
          </p15:clr>
        </p15:guide>
        <p15:guide id="14" orient="horz" pos="404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EBCFC-4907-6648-87B8-5CEE435505B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496499" y="1549372"/>
            <a:ext cx="4077891" cy="3077765"/>
          </a:xfrm>
        </p:spPr>
        <p:txBody>
          <a:bodyPr>
            <a:normAutofit/>
          </a:bodyPr>
          <a:lstStyle/>
          <a:p>
            <a:r>
              <a:rPr lang="en-US" noProof="0" dirty="0"/>
              <a:t>Iva </a:t>
            </a:r>
            <a:r>
              <a:rPr lang="en-US" noProof="0" dirty="0" err="1"/>
              <a:t>Shkoda</a:t>
            </a:r>
            <a:r>
              <a:rPr lang="en-US"/>
              <a:t> is a </a:t>
            </a:r>
            <a:r>
              <a:rPr lang="en-US" noProof="0"/>
              <a:t>belarusian</a:t>
            </a:r>
            <a:r>
              <a:rPr lang="en-US" noProof="0" dirty="0"/>
              <a:t> HIV- and fem-activist, currently living in Warsaw. Since 2018, a founder of the Young People + initiative (supporting and strengthening the voice of Belarusian youth living with HIV). Was forced to flee Belarus after serving 15 days in prison on a political charge. She is currently an IAS Youth Hub seed grantee.</a:t>
            </a:r>
            <a:endParaRPr lang="en-GB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B28285-DD14-CF47-9ADD-FC1A9D5FF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8424" y="330994"/>
            <a:ext cx="7073395" cy="917973"/>
          </a:xfrm>
        </p:spPr>
        <p:txBody>
          <a:bodyPr anchor="t">
            <a:normAutofit/>
          </a:bodyPr>
          <a:lstStyle/>
          <a:p>
            <a:r>
              <a:rPr lang="en-GB" dirty="0"/>
              <a:t>Introducing Iva Shkoda</a:t>
            </a:r>
            <a:endParaRPr lang="en-GB" noProof="0" dirty="0"/>
          </a:p>
        </p:txBody>
      </p:sp>
      <p:pic>
        <p:nvPicPr>
          <p:cNvPr id="5" name="Picture 4" descr="A person with pink hair standing on a brick road&#10;&#10;Description automatically generated">
            <a:extLst>
              <a:ext uri="{FF2B5EF4-FFF2-40B4-BE49-F238E27FC236}">
                <a16:creationId xmlns:a16="http://schemas.microsoft.com/office/drawing/2014/main" id="{A0820CE1-BFC4-ABAC-3392-921D85FF64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238" y="1549372"/>
            <a:ext cx="3155424" cy="312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743894"/>
      </p:ext>
    </p:extLst>
  </p:cSld>
  <p:clrMapOvr>
    <a:masterClrMapping/>
  </p:clrMapOvr>
</p:sld>
</file>

<file path=ppt/theme/theme1.xml><?xml version="1.0" encoding="utf-8"?>
<a:theme xmlns:a="http://schemas.openxmlformats.org/drawingml/2006/main" name="IAS2023">
  <a:themeElements>
    <a:clrScheme name="AIDS 2024">
      <a:dk1>
        <a:srgbClr val="000000"/>
      </a:dk1>
      <a:lt1>
        <a:srgbClr val="FFFFFF"/>
      </a:lt1>
      <a:dk2>
        <a:srgbClr val="E0001B"/>
      </a:dk2>
      <a:lt2>
        <a:srgbClr val="FFFFFF"/>
      </a:lt2>
      <a:accent1>
        <a:srgbClr val="2C90CF"/>
      </a:accent1>
      <a:accent2>
        <a:srgbClr val="F9B300"/>
      </a:accent2>
      <a:accent3>
        <a:srgbClr val="E0001B"/>
      </a:accent3>
      <a:accent4>
        <a:srgbClr val="8A3FFC"/>
      </a:accent4>
      <a:accent5>
        <a:srgbClr val="08BDBA"/>
      </a:accent5>
      <a:accent6>
        <a:srgbClr val="FF8D00"/>
      </a:accent6>
      <a:hlink>
        <a:srgbClr val="E0001B"/>
      </a:hlink>
      <a:folHlink>
        <a:srgbClr val="E0001B"/>
      </a:folHlink>
    </a:clrScheme>
    <a:fontScheme name="IAS Verdana">
      <a:majorFont>
        <a:latin typeface="Verdana Bold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wrap="square" lIns="288000" tIns="288000" rIns="288000" bIns="288000" rtlCol="0" anchor="t"/>
      <a:lstStyle>
        <a:defPPr algn="l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4" id="{C0E6AB67-CD9B-A246-B6CE-F81BDAD84354}" vid="{5D216F09-CBF6-154B-A948-A440F68D81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A1DB0929D38B49BE3F7DB6EA59087A" ma:contentTypeVersion="18" ma:contentTypeDescription="Create a new document." ma:contentTypeScope="" ma:versionID="45b86267ac289d754837540843c115a2">
  <xsd:schema xmlns:xsd="http://www.w3.org/2001/XMLSchema" xmlns:xs="http://www.w3.org/2001/XMLSchema" xmlns:p="http://schemas.microsoft.com/office/2006/metadata/properties" xmlns:ns2="3d3018a3-4faf-4e6b-8b26-f4217bce7ffb" xmlns:ns3="250929fa-9806-4449-af20-7947085fa170" targetNamespace="http://schemas.microsoft.com/office/2006/metadata/properties" ma:root="true" ma:fieldsID="a56d428c8e8b5e3cc1cee1fd8cf09108" ns2:_="" ns3:_="">
    <xsd:import namespace="3d3018a3-4faf-4e6b-8b26-f4217bce7ffb"/>
    <xsd:import namespace="250929fa-9806-4449-af20-7947085fa1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3018a3-4faf-4e6b-8b26-f4217bce7f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d8752f36-f899-4024-97aa-312620fde4b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0929fa-9806-4449-af20-7947085fa17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8963c6f-ee03-4b2a-8221-928f9d265193}" ma:internalName="TaxCatchAll" ma:showField="CatchAllData" ma:web="250929fa-9806-4449-af20-7947085fa1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50929fa-9806-4449-af20-7947085fa170" xsi:nil="true"/>
    <lcf76f155ced4ddcb4097134ff3c332f xmlns="3d3018a3-4faf-4e6b-8b26-f4217bce7ffb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488C27-61EC-434B-A211-1D84273DEC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3018a3-4faf-4e6b-8b26-f4217bce7ffb"/>
    <ds:schemaRef ds:uri="250929fa-9806-4449-af20-7947085fa1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CA4224-ADC4-4E70-9338-9D338ABD5FD9}">
  <ds:schemaRefs>
    <ds:schemaRef ds:uri="http://schemas.microsoft.com/sharepoint/v3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810f3a29-9292-4402-892b-e6470cd45de6"/>
    <ds:schemaRef ds:uri="http://schemas.microsoft.com/office/infopath/2007/PartnerControls"/>
    <ds:schemaRef ds:uri="http://schemas.openxmlformats.org/package/2006/metadata/core-properties"/>
    <ds:schemaRef ds:uri="4a096c92-6bd7-4e81-8360-1ef7f5bc3b81"/>
    <ds:schemaRef ds:uri="http://purl.org/dc/elements/1.1/"/>
    <ds:schemaRef ds:uri="250929fa-9806-4449-af20-7947085fa170"/>
    <ds:schemaRef ds:uri="3d3018a3-4faf-4e6b-8b26-f4217bce7ffb"/>
  </ds:schemaRefs>
</ds:datastoreItem>
</file>

<file path=customXml/itemProps3.xml><?xml version="1.0" encoding="utf-8"?>
<ds:datastoreItem xmlns:ds="http://schemas.openxmlformats.org/officeDocument/2006/customXml" ds:itemID="{9F32EF18-F35C-4A79-8892-7FCAF34A03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1865</TotalTime>
  <Words>137</Words>
  <Application>Microsoft Office PowerPoint</Application>
  <PresentationFormat>On-screen Show (16:9)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IAS Ribbon Sans Bold</vt:lpstr>
      <vt:lpstr>IAS Ribbon Sans Light</vt:lpstr>
      <vt:lpstr>IAS Ribbon Sans Regular</vt:lpstr>
      <vt:lpstr>Verdana</vt:lpstr>
      <vt:lpstr>Verdana Bold</vt:lpstr>
      <vt:lpstr>IAS2023</vt:lpstr>
      <vt:lpstr>Introducing Iva Shkoda</vt:lpstr>
    </vt:vector>
  </TitlesOfParts>
  <Company>Reed Elsevier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Global Support</dc:creator>
  <cp:lastModifiedBy>Preview 7 Rack 2</cp:lastModifiedBy>
  <cp:revision>215</cp:revision>
  <dcterms:created xsi:type="dcterms:W3CDTF">2016-11-30T13:13:58Z</dcterms:created>
  <dcterms:modified xsi:type="dcterms:W3CDTF">2024-07-23T06:50:41Z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0x0101008EA1DB0929D38B49BE3F7DB6EA59087A</vt:lpwstr>
  </property>
  <property fmtid="{D5CDD505-2E9C-101B-9397-08002B2CF9AE}" pid="3" name="MSIP_Label_549ac42a-3eb4-4074-b885-aea26bd6241e_Enabled">
    <vt:lpwstr>true</vt:lpwstr>
  </property>
  <property fmtid="{D5CDD505-2E9C-101B-9397-08002B2CF9AE}" pid="4" name="MSIP_Label_549ac42a-3eb4-4074-b885-aea26bd6241e_SetDate">
    <vt:lpwstr>2021-04-28T13:36:27Z</vt:lpwstr>
  </property>
  <property fmtid="{D5CDD505-2E9C-101B-9397-08002B2CF9AE}" pid="5" name="MSIP_Label_549ac42a-3eb4-4074-b885-aea26bd6241e_Method">
    <vt:lpwstr>Standard</vt:lpwstr>
  </property>
  <property fmtid="{D5CDD505-2E9C-101B-9397-08002B2CF9AE}" pid="6" name="MSIP_Label_549ac42a-3eb4-4074-b885-aea26bd6241e_Name">
    <vt:lpwstr>General Business</vt:lpwstr>
  </property>
  <property fmtid="{D5CDD505-2E9C-101B-9397-08002B2CF9AE}" pid="7" name="MSIP_Label_549ac42a-3eb4-4074-b885-aea26bd6241e_SiteId">
    <vt:lpwstr>9274ee3f-9425-4109-a27f-9fb15c10675d</vt:lpwstr>
  </property>
  <property fmtid="{D5CDD505-2E9C-101B-9397-08002B2CF9AE}" pid="8" name="MSIP_Label_549ac42a-3eb4-4074-b885-aea26bd6241e_ActionId">
    <vt:lpwstr>0ad7b935-6d69-4b4a-8df7-b1e0bf50faab</vt:lpwstr>
  </property>
  <property fmtid="{D5CDD505-2E9C-101B-9397-08002B2CF9AE}" pid="9" name="MSIP_Label_549ac42a-3eb4-4074-b885-aea26bd6241e_ContentBits">
    <vt:lpwstr>0</vt:lpwstr>
  </property>
  <property fmtid="{D5CDD505-2E9C-101B-9397-08002B2CF9AE}" pid="10" name="MediaServiceImageTags">
    <vt:lpwstr/>
  </property>
</Properties>
</file>