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136" autoAdjust="0"/>
  </p:normalViewPr>
  <p:slideViewPr>
    <p:cSldViewPr snapToGrid="0">
      <p:cViewPr varScale="1">
        <p:scale>
          <a:sx n="104" d="100"/>
          <a:sy n="104" d="100"/>
        </p:scale>
        <p:origin x="8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1136B-71F6-4E37-868D-5663DF5BB0A8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F19C8-5867-4C12-B5D2-7D5DEA41109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258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15B24-9A2B-4B0D-BD53-D14DBE8D0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D627B1-3BC5-46C7-8BA5-46B3729343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3E7F7-0F9E-47BE-8E81-97E9640AD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20416-8627-44E2-87EC-9029792DC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3DDC3-BCBC-4C4E-B694-06287242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0043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2623A-60FC-47AB-A86E-085F05BA3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DECD7-A0C2-4364-B05C-D5B49BFC3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91C6E-86A1-4F9C-AA53-B9DAFC43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828F1-4735-485A-9E23-E8406D27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5E95F-751A-41A2-81AA-FAB5F60DC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330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162EEE-61A5-416B-8348-A063D1928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DD5FB6-981E-44A4-88C1-46FB2AC0C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03821-2DD7-4820-96D6-7A08F3C86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BF40E-E1DF-432E-96AE-FA3CDD47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51103-C587-4C05-AB63-5F3CFEFBB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8079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25534-F601-47B2-9C0F-AF3AF58C8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EC740-2167-4D2B-9591-6182BE959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CFB37-E849-479E-9C99-F4E4BD0B9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A2FB3-AE4B-44D6-B8E1-286C090C0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2279F-68B0-4CD6-BA31-150893ED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1095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5D31A-F553-4DF8-8360-5A45692C1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C6F6A-4C8F-4B43-87FA-62DA1B9FA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911E0-1B1A-43AA-9DD1-CB6F0BB03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277D-DFA1-4963-9551-49A329AB8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E194D-A76C-4EBB-9AF8-9172797BC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6397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2E630-C60C-4F82-A3DD-189BF623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C6244-58DF-4D10-BA1D-4B0AC9631F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9E5CF-7B07-4A51-B01F-FF4B1CBBB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23971-65C4-48D8-A68E-E96AC360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BAA82-57BE-4752-BB41-18E3B753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937EA-68D2-496B-8FFD-72EE9B75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4527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8DCC2-150A-4C21-A7D4-D768B2AAF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10CFD-888F-4169-9874-E7AFFFC71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2BE1B-4F73-4874-AE02-D2A5070ED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5A22F-EA02-46CB-9FB1-41C5065DB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59AA41-7C15-45ED-918B-1089D0A088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206156-6840-4066-AF73-935F91C73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64860-13EA-4DC5-A572-2D7DB6FBA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770DBE-D22F-422C-AC8B-F064CC538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0279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4C9B6-98C7-4408-9D18-1158418BE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E0A1BE-78B0-437E-944C-993E67747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42FA10-9C26-4023-86FF-618E2261E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00716-1DCD-4AA6-92B6-077EF906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0374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ED2287-0929-42EE-8C8E-5A17EE360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15201-8600-42F4-A2EB-A017B096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5DBCB-39A8-492B-8EEF-BDB946E2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3390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9A5D0-1F3C-47B1-92DF-002634F40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44C97-5E5B-4335-BD28-D4A9F5703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1B69C0-30C2-494D-8B68-B2C921121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985588-6499-401B-A0F8-1D539ADA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41C8C-F77E-4F4B-AD59-A82F2A6A1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A0A9A-83D1-40DE-A02E-4890BFEE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5871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F6646-6CDE-4FBA-A75D-75316891C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1C015B-A05B-4F09-ADD5-819676C7DA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07B4D7-133B-4113-93C0-881DF1DBA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F27E3-A69D-4635-95BF-1DABD1951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9F5B2-D7B7-4E58-9CAE-12D7D0735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D5DC1-E7EC-4071-A777-591E95759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7361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B941D6-34F3-4D01-B92F-D683A9F2F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35C0D-2032-4E99-BD17-6D8C4F617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2C4D7-EC78-4A9E-AACB-A2C2F48C54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F41B9-0D41-4F2B-9F25-B705233174A7}" type="datetimeFigureOut">
              <a:rPr lang="LID4096" smtClean="0"/>
              <a:t>07/23/2024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16908-6BF8-4791-8232-6DF5FABBD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B39B-663B-4F38-9B13-9D6711D68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2216-A7C9-4D33-94EC-A4268A78C4A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9984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953754-8EC7-40CE-91A2-D4189DAC20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89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368C02-4C34-4096-8A09-21F6DD14A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253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Preview admin Rack 2</dc:creator>
  <cp:lastModifiedBy>Preview 8 Rack 2</cp:lastModifiedBy>
  <cp:revision>5</cp:revision>
  <dcterms:created xsi:type="dcterms:W3CDTF">2024-07-18T12:13:10Z</dcterms:created>
  <dcterms:modified xsi:type="dcterms:W3CDTF">2024-07-23T13:15:10Z</dcterms:modified>
</cp:coreProperties>
</file>