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7471662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21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681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202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5644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9921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46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5EC22-E8F9-8980-FF89-742B085A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22B425-D9C7-F068-DEF6-68206339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407EC2-8350-A47F-0480-C82A8BCD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8421-57ED-49CE-AC07-011A173FBBE2}" type="datetimeFigureOut">
              <a:rPr lang="pl-PL" smtClean="0"/>
              <a:t>20.07.2024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58C7A4-22DA-410D-52FF-8858A704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CC520A-B487-233F-0ECF-4B80DADC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A02-39F3-4E9C-8FE5-BFE959AAC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48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967323272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18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5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063E9-11D6-49FB-A57F-04351437A865}" type="datetimeFigureOut">
              <a:rPr kumimoji="0" lang="x-non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7/20/2024</a:t>
            </a:fld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99180-574E-4632-8FE8-C878B40823B7}" type="slidenum">
              <a:rPr kumimoji="0" lang="x-non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0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6112"/>
            <a:ext cx="7072416" cy="5884558"/>
          </a:xfrm>
          <a:custGeom>
            <a:avLst/>
            <a:gdLst>
              <a:gd name="connsiteX0" fmla="*/ 0 w 8984343"/>
              <a:gd name="connsiteY0" fmla="*/ 0 h 6872514"/>
              <a:gd name="connsiteX1" fmla="*/ 8984343 w 8984343"/>
              <a:gd name="connsiteY1" fmla="*/ 0 h 6872514"/>
              <a:gd name="connsiteX2" fmla="*/ 8984343 w 8984343"/>
              <a:gd name="connsiteY2" fmla="*/ 6872514 h 6872514"/>
              <a:gd name="connsiteX3" fmla="*/ 0 w 8984343"/>
              <a:gd name="connsiteY3" fmla="*/ 6872514 h 6872514"/>
              <a:gd name="connsiteX4" fmla="*/ 0 w 8984343"/>
              <a:gd name="connsiteY4" fmla="*/ 0 h 6872514"/>
              <a:gd name="connsiteX0" fmla="*/ 0 w 8984343"/>
              <a:gd name="connsiteY0" fmla="*/ 0 h 6872514"/>
              <a:gd name="connsiteX1" fmla="*/ 5098143 w 8984343"/>
              <a:gd name="connsiteY1" fmla="*/ 20782 h 6872514"/>
              <a:gd name="connsiteX2" fmla="*/ 8984343 w 8984343"/>
              <a:gd name="connsiteY2" fmla="*/ 6872514 h 6872514"/>
              <a:gd name="connsiteX3" fmla="*/ 0 w 8984343"/>
              <a:gd name="connsiteY3" fmla="*/ 6872514 h 6872514"/>
              <a:gd name="connsiteX4" fmla="*/ 0 w 8984343"/>
              <a:gd name="connsiteY4" fmla="*/ 0 h 6872514"/>
              <a:gd name="connsiteX0" fmla="*/ 0 w 7072416"/>
              <a:gd name="connsiteY0" fmla="*/ 0 h 6872514"/>
              <a:gd name="connsiteX1" fmla="*/ 5098143 w 7072416"/>
              <a:gd name="connsiteY1" fmla="*/ 20782 h 6872514"/>
              <a:gd name="connsiteX2" fmla="*/ 7072416 w 7072416"/>
              <a:gd name="connsiteY2" fmla="*/ 6872514 h 6872514"/>
              <a:gd name="connsiteX3" fmla="*/ 0 w 7072416"/>
              <a:gd name="connsiteY3" fmla="*/ 6872514 h 6872514"/>
              <a:gd name="connsiteX4" fmla="*/ 0 w 7072416"/>
              <a:gd name="connsiteY4" fmla="*/ 0 h 6872514"/>
              <a:gd name="connsiteX0" fmla="*/ 0 w 7072416"/>
              <a:gd name="connsiteY0" fmla="*/ 6112 h 6878626"/>
              <a:gd name="connsiteX1" fmla="*/ 3686202 w 7072416"/>
              <a:gd name="connsiteY1" fmla="*/ 0 h 6878626"/>
              <a:gd name="connsiteX2" fmla="*/ 7072416 w 7072416"/>
              <a:gd name="connsiteY2" fmla="*/ 6878626 h 6878626"/>
              <a:gd name="connsiteX3" fmla="*/ 0 w 7072416"/>
              <a:gd name="connsiteY3" fmla="*/ 6878626 h 6878626"/>
              <a:gd name="connsiteX4" fmla="*/ 0 w 7072416"/>
              <a:gd name="connsiteY4" fmla="*/ 6112 h 68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416" h="6878626">
                <a:moveTo>
                  <a:pt x="0" y="6112"/>
                </a:moveTo>
                <a:lnTo>
                  <a:pt x="3686202" y="0"/>
                </a:lnTo>
                <a:lnTo>
                  <a:pt x="7072416" y="6878626"/>
                </a:lnTo>
                <a:lnTo>
                  <a:pt x="0" y="6878626"/>
                </a:lnTo>
                <a:lnTo>
                  <a:pt x="0" y="611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>
            <a:lvl1pPr marL="0" indent="0">
              <a:buNone/>
              <a:defRPr sz="1823"/>
            </a:lvl1pPr>
          </a:lstStyle>
          <a:p>
            <a:endParaRPr lang="en-US"/>
          </a:p>
        </p:txBody>
      </p:sp>
      <p:pic>
        <p:nvPicPr>
          <p:cNvPr id="1026" name="Picture 2" descr="C:\Users\Station-02\Desktop\20 ani TDV_logo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4568" y="2584652"/>
            <a:ext cx="624000" cy="12196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5878347"/>
            <a:ext cx="12192000" cy="9796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C:\Users\ST-02-Andrei\Desktop\logo-ue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834" y="5982027"/>
            <a:ext cx="3901151" cy="85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9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5878347"/>
            <a:ext cx="12192000" cy="9796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2" descr="C:\Users\ST-02-Andrei\Desktop\logo-u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834" y="5982027"/>
            <a:ext cx="3901151" cy="85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4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1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823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5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884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849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3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46C08A-98C2-D664-CAF7-9309CEFD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7846035" cy="1223964"/>
          </a:xfrm>
        </p:spPr>
        <p:txBody>
          <a:bodyPr/>
          <a:lstStyle/>
          <a:p>
            <a:r>
              <a:rPr lang="en-US" dirty="0"/>
              <a:t>Q and A with speakers (part one)</a:t>
            </a:r>
            <a:endParaRPr lang="en-CH" dirty="0"/>
          </a:p>
        </p:txBody>
      </p:sp>
      <p:pic>
        <p:nvPicPr>
          <p:cNvPr id="3074" name="Picture 2" descr="Alexei Lakhov">
            <a:extLst>
              <a:ext uri="{FF2B5EF4-FFF2-40B4-BE49-F238E27FC236}">
                <a16:creationId xmlns:a16="http://schemas.microsoft.com/office/drawing/2014/main" id="{29BC0BEA-6F12-EF75-217B-7F61C0D9F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5" t="9976" r="23365" b="36377"/>
          <a:stretch/>
        </p:blipFill>
        <p:spPr bwMode="auto">
          <a:xfrm>
            <a:off x="1161826" y="1708057"/>
            <a:ext cx="1925619" cy="20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DAE91E-B0D5-8CFB-06BA-7E75234D42E8}"/>
              </a:ext>
            </a:extLst>
          </p:cNvPr>
          <p:cNvSpPr txBox="1"/>
          <p:nvPr/>
        </p:nvSpPr>
        <p:spPr>
          <a:xfrm>
            <a:off x="1046183" y="3928366"/>
            <a:ext cx="208429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Alexei Lakhov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European Network of People Who Use Drugs,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Germany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4A054-BABC-81D8-EF18-CD45EF82E845}"/>
              </a:ext>
            </a:extLst>
          </p:cNvPr>
          <p:cNvSpPr txBox="1"/>
          <p:nvPr/>
        </p:nvSpPr>
        <p:spPr>
          <a:xfrm>
            <a:off x="3593055" y="3928366"/>
            <a:ext cx="250653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Natalia Sidorenko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ANO Center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Promoting Partnerships in the Healthcare Sphere “Zdorovye.ru”, Kazakhstan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 descr="A person with long hair wearing a brown shirt&#10;&#10;Description automatically generated">
            <a:extLst>
              <a:ext uri="{FF2B5EF4-FFF2-40B4-BE49-F238E27FC236}">
                <a16:creationId xmlns:a16="http://schemas.microsoft.com/office/drawing/2014/main" id="{40166CBD-4E97-FCB9-C9B7-A8E657788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1" t="4729" r="9954" b="33299"/>
          <a:stretch/>
        </p:blipFill>
        <p:spPr>
          <a:xfrm>
            <a:off x="6228683" y="1742068"/>
            <a:ext cx="2060265" cy="2031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AD45A4-6359-7160-46A3-E57BDDB2FD0F}"/>
              </a:ext>
            </a:extLst>
          </p:cNvPr>
          <p:cNvSpPr txBox="1"/>
          <p:nvPr/>
        </p:nvSpPr>
        <p:spPr>
          <a:xfrm>
            <a:off x="6174890" y="3928366"/>
            <a:ext cx="237744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Anna Koshikova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Eurasian Movement for the Right to Health in Prisons,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Ukraine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3F71-8146-7C9C-AAB1-A437CEE9FDB9}"/>
              </a:ext>
            </a:extLst>
          </p:cNvPr>
          <p:cNvSpPr txBox="1"/>
          <p:nvPr/>
        </p:nvSpPr>
        <p:spPr>
          <a:xfrm>
            <a:off x="8842786" y="3928366"/>
            <a:ext cx="2377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Milosz Parczewski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Pomeranian Medical University,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Poland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080" name="Picture 8" descr="Milosz Parczewski">
            <a:extLst>
              <a:ext uri="{FF2B5EF4-FFF2-40B4-BE49-F238E27FC236}">
                <a16:creationId xmlns:a16="http://schemas.microsoft.com/office/drawing/2014/main" id="{1FB8BCE1-2639-FFCE-DC19-4E7C22EE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10" y="1727597"/>
            <a:ext cx="2060265" cy="20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Medium shot of a person&#10;&#10;Description automatically generated">
            <a:extLst>
              <a:ext uri="{FF2B5EF4-FFF2-40B4-BE49-F238E27FC236}">
                <a16:creationId xmlns:a16="http://schemas.microsoft.com/office/drawing/2014/main" id="{160A1430-E5BA-F71C-FE48-2368E54AB3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0784" y="1708057"/>
            <a:ext cx="2067074" cy="20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1104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3d3018a3-4faf-4e6b-8b26-f4217bce7ff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DB0929D38B49BE3F7DB6EA59087A" ma:contentTypeVersion="18" ma:contentTypeDescription="Create a new document." ma:contentTypeScope="" ma:versionID="45b86267ac289d754837540843c115a2">
  <xsd:schema xmlns:xsd="http://www.w3.org/2001/XMLSchema" xmlns:xs="http://www.w3.org/2001/XMLSchema" xmlns:p="http://schemas.microsoft.com/office/2006/metadata/properties" xmlns:ns2="3d3018a3-4faf-4e6b-8b26-f4217bce7ffb" xmlns:ns3="250929fa-9806-4449-af20-7947085fa170" targetNamespace="http://schemas.microsoft.com/office/2006/metadata/properties" ma:root="true" ma:fieldsID="a56d428c8e8b5e3cc1cee1fd8cf09108" ns2:_="" ns3:_="">
    <xsd:import namespace="3d3018a3-4faf-4e6b-8b26-f4217bce7ffb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18a3-4faf-4e6b-8b26-f4217bce7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FAC190-9BA7-434B-A9EF-A093EF0429A7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3d3018a3-4faf-4e6b-8b26-f4217bce7ffb"/>
  </ds:schemaRefs>
</ds:datastoreItem>
</file>

<file path=customXml/itemProps2.xml><?xml version="1.0" encoding="utf-8"?>
<ds:datastoreItem xmlns:ds="http://schemas.openxmlformats.org/officeDocument/2006/customXml" ds:itemID="{FABEE06E-02FF-48B7-85AF-957D6B336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018a3-4faf-4e6b-8b26-f4217bce7ffb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924578-5BE3-4A0F-A1B6-2222879DB7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Courier New</vt:lpstr>
      <vt:lpstr>IAS Ribbon Sans Bold</vt:lpstr>
      <vt:lpstr>IAS Ribbon Sans Regular</vt:lpstr>
      <vt:lpstr>Verdana</vt:lpstr>
      <vt:lpstr>Verdana Bold</vt:lpstr>
      <vt:lpstr>IAS2023</vt:lpstr>
      <vt:lpstr>Q and A with speakers (part one)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and A with speakers (part one)</dc:title>
  <dc:creator>Emma Williams</dc:creator>
  <cp:lastModifiedBy>Preview 1 Rack 2</cp:lastModifiedBy>
  <cp:revision>1</cp:revision>
  <dcterms:created xsi:type="dcterms:W3CDTF">2024-07-15T13:54:52Z</dcterms:created>
  <dcterms:modified xsi:type="dcterms:W3CDTF">2024-07-20T10:31:01Z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0x0101008EA1DB0929D38B49BE3F7DB6EA59087A</vt:lpwstr>
  </property>
</Properties>
</file>