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80" r:id="rId4"/>
  </p:sldMasterIdLst>
  <p:notesMasterIdLst>
    <p:notesMasterId r:id="rId6"/>
  </p:notesMasterIdLst>
  <p:sldIdLst>
    <p:sldId id="214747163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F062A8-DC88-BE71-964C-3CFDAB0BF887}" name="Emma Williams" initials="EW" userId="S::emma.williams@iasociety.org::63db2afe-75be-4bc2-8293-016e533a203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FCADAD-0545-42A2-9503-75E29E72B4FB}" v="1" dt="2024-07-13T17:36:55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–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7"/>
    <p:restoredTop sz="81667" autoAdjust="0"/>
  </p:normalViewPr>
  <p:slideViewPr>
    <p:cSldViewPr snapToGrid="0" snapToObjects="1">
      <p:cViewPr varScale="1">
        <p:scale>
          <a:sx n="98" d="100"/>
          <a:sy n="98" d="100"/>
        </p:scale>
        <p:origin x="142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D20E5-D8F7-594B-9D91-F763D43B9AF7}" type="datetimeFigureOut">
              <a:rPr lang="en-GB" smtClean="0"/>
              <a:t>20/07/2024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8DCDC-D13C-2549-BE6A-717E9EED4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32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0E06508-29B0-CD26-5E55-B30DFEB51329}"/>
              </a:ext>
            </a:extLst>
          </p:cNvPr>
          <p:cNvSpPr/>
          <p:nvPr userDrawn="1"/>
        </p:nvSpPr>
        <p:spPr>
          <a:xfrm>
            <a:off x="0" y="0"/>
            <a:ext cx="12192000" cy="1665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1812056"/>
            <a:ext cx="7357341" cy="4296397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7F30928-B8B0-4CD7-EA8A-AA46742A9F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6388" y="1162358"/>
            <a:ext cx="7357344" cy="43379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800" b="1" i="0">
                <a:solidFill>
                  <a:schemeClr val="accent1"/>
                </a:solidFill>
                <a:latin typeface="+mj-lt"/>
                <a:ea typeface="IAS Ribbon Sans Bold" pitchFamily="2" charset="0"/>
              </a:defRPr>
            </a:lvl1pPr>
          </a:lstStyle>
          <a:p>
            <a:pPr lvl="0"/>
            <a:r>
              <a:rPr lang="en-GB" noProof="0" dirty="0"/>
              <a:t>Session 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0750B0-F078-4486-2017-F8B331530B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696043"/>
            <a:ext cx="7357344" cy="385199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GB" noProof="0"/>
              <a:t>Presenter name &amp; 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A26220-484C-E021-DC95-3F0DB777000E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538053-F5FF-0EEB-86C2-6343D0DDDCD0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3650E2-923F-C3D8-A779-3D63B9AD3B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7672" y="4060719"/>
            <a:ext cx="3553019" cy="228776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1003BC-2DBC-50F0-53BB-5291084D702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0" y="0"/>
            <a:ext cx="36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970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24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None/>
              <a:defRPr sz="2000"/>
            </a:lvl1pPr>
          </a:lstStyle>
          <a:p>
            <a:pPr lvl="0"/>
            <a:r>
              <a:rPr lang="en-GB" noProof="0"/>
              <a:t>Nulla quis lorem ut libero malesuada feugiat. Curabitur non nulla sit amet nisl tempus convallis quis ac lectus.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C07795-8A1B-4F48-ADAF-7475467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5BEA16-9E9F-0D4A-9C31-85DAC460949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3A0912-00E9-3E4E-9381-0A5C958C62D2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D43CCD-AAFC-B847-BF0F-B7E2A805F6E1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FD00EE-BA8D-4911-16EE-CA53007DC8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7620000" y="0"/>
            <a:ext cx="4572000" cy="6858000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12FA691-34E1-B147-9F45-2CFB053A59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0800" y="1137600"/>
            <a:ext cx="4734000" cy="4579200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4783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- Patter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2097091"/>
            <a:ext cx="5437188" cy="410368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A9FAEF4-2CDC-9742-AEF3-A25C5A44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9BC3C2-303A-12CB-9291-D0D960E99FC9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A9DA97-3B37-BB0F-1BE6-74FB3CC95EA0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87F51E-9D60-F793-C968-27BFB68286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0" y="2097090"/>
            <a:ext cx="3570682" cy="4760909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4DCF326-D6B4-5E4A-8E2C-D9FE40FD28A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88719" y="2098800"/>
            <a:ext cx="4690800" cy="3571200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007079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097089"/>
            <a:ext cx="5437187" cy="41036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3976421-9C43-4A44-829D-511FFE02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B34A3-C584-1046-8C17-AB1BCE2694C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1903" y="2097091"/>
            <a:ext cx="5437188" cy="4103687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FD6BC-85DA-4F47-A647-F2C427823D98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D34DC7-EE56-704B-BED2-428093484F64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1A06C6-814D-4A47-8F9A-552C373FA66E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2733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575945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F5EE9-054B-49CF-C714-3B4EF9E4C64F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70DA7D-2DD8-A57A-3FF5-CAA8CD78ED41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C70770-A7D4-D1BA-618C-E7C4E5567B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058000"/>
            <a:ext cx="3600000" cy="4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91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(no patt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759B3F-D110-D6ED-127F-0FAAA91002E8}"/>
              </a:ext>
            </a:extLst>
          </p:cNvPr>
          <p:cNvSpPr/>
          <p:nvPr userDrawn="1"/>
        </p:nvSpPr>
        <p:spPr>
          <a:xfrm>
            <a:off x="0" y="0"/>
            <a:ext cx="12192000" cy="1665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21A2CA5-C9BE-8646-A49A-C5E2D560704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42917" y="2097091"/>
            <a:ext cx="11306175" cy="410368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 typeface="Courier New" panose="02070309020205020404" pitchFamily="49" charset="0"/>
              <a:buNone/>
              <a:defRPr sz="2000"/>
            </a:lvl1pPr>
          </a:lstStyle>
          <a:p>
            <a:r>
              <a:rPr lang="en-GB" noProof="0"/>
              <a:t>Nulla quis lorem ut libero malesuada feugiat. Curabitur non nulla sit amet nisl tempus convallis quis ac lectus.</a:t>
            </a:r>
          </a:p>
          <a:p>
            <a:r>
              <a:rPr lang="en-GB" noProof="0"/>
              <a:t>Proin eget tortor risus. Lorem ipsum dolor sit amet, consectetur adipiscing elit.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/>
              <a:t>Donec rutrum congue leo eget malesuada.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/>
              <a:t>Curabitur aliquet quam id dui posuere blandit.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/>
              <a:t>Proin eget tortor risus.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441325"/>
            <a:ext cx="8891918" cy="1223964"/>
          </a:xfrm>
          <a:prstGeom prst="rect">
            <a:avLst/>
          </a:prstGeom>
          <a:noFill/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497C5-5C94-8C43-959D-C5FE7F60E92D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DE0E92-4155-274E-B8D3-6224F5791510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F21790-326B-DB22-0FD0-1775D2C0DA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86641" y="207065"/>
            <a:ext cx="2048330" cy="131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28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84E54A-D965-FC50-802E-562CE671CB7A}"/>
              </a:ext>
            </a:extLst>
          </p:cNvPr>
          <p:cNvSpPr/>
          <p:nvPr userDrawn="1"/>
        </p:nvSpPr>
        <p:spPr>
          <a:xfrm>
            <a:off x="0" y="0"/>
            <a:ext cx="12192000" cy="1665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441325"/>
            <a:ext cx="8891914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497C5-5C94-8C43-959D-C5FE7F60E92D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DE0E92-4155-274E-B8D3-6224F5791510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92C575-DA7D-953C-CA15-BC6E245458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86641" y="207065"/>
            <a:ext cx="2048330" cy="131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05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097089"/>
            <a:ext cx="5437187" cy="41036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2097091"/>
            <a:ext cx="5437188" cy="41036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180687-9ED9-514C-9D5C-4D3E75055068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5A67C6D-451D-6C40-B015-49D120732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7245EE-BB3A-034C-BE06-055376C80D0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551B1C-217B-4F4B-81FF-529B758036DF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5582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EE9A4EF-A011-1744-9932-D74E1968F6E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441325"/>
            <a:ext cx="5437188" cy="57594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itle 10">
            <a:extLst>
              <a:ext uri="{FF2B5EF4-FFF2-40B4-BE49-F238E27FC236}">
                <a16:creationId xmlns:a16="http://schemas.microsoft.com/office/drawing/2014/main" id="{091C71F5-B0A7-8745-8F8B-E636D57F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465E4D-8ADE-2143-908C-7C2920965AC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76478F-F1E2-AD47-BAC6-395C98E2FF59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AD4010-0096-6B46-B74C-E77670FCDEA8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68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16388" y="2097089"/>
            <a:ext cx="7632703" cy="41036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913" y="2097088"/>
            <a:ext cx="3368799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2391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0" y="2097089"/>
            <a:ext cx="5437191" cy="41036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913" y="2097088"/>
            <a:ext cx="5437187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458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75613" y="2097089"/>
            <a:ext cx="3673478" cy="41036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913" y="2097088"/>
            <a:ext cx="7200900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Donec </a:t>
            </a:r>
            <a:r>
              <a:rPr lang="en-GB" noProof="0" dirty="0" err="1"/>
              <a:t>rutrum</a:t>
            </a:r>
            <a:r>
              <a:rPr lang="en-GB" noProof="0" dirty="0"/>
              <a:t> </a:t>
            </a:r>
            <a:r>
              <a:rPr lang="en-GB" noProof="0" dirty="0" err="1"/>
              <a:t>congue</a:t>
            </a:r>
            <a:r>
              <a:rPr lang="en-GB" noProof="0" dirty="0"/>
              <a:t> </a:t>
            </a:r>
            <a:r>
              <a:rPr lang="en-GB" noProof="0" dirty="0" err="1"/>
              <a:t>leo</a:t>
            </a:r>
            <a:r>
              <a:rPr lang="en-GB" noProof="0" dirty="0"/>
              <a:t>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malesuada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 err="1"/>
              <a:t>Curabitur</a:t>
            </a:r>
            <a:r>
              <a:rPr lang="en-GB" noProof="0" dirty="0"/>
              <a:t> </a:t>
            </a:r>
            <a:r>
              <a:rPr lang="en-GB" noProof="0" dirty="0" err="1"/>
              <a:t>aliquet</a:t>
            </a:r>
            <a:r>
              <a:rPr lang="en-GB" noProof="0" dirty="0"/>
              <a:t> </a:t>
            </a:r>
            <a:r>
              <a:rPr lang="en-GB" noProof="0" dirty="0" err="1"/>
              <a:t>quam</a:t>
            </a:r>
            <a:r>
              <a:rPr lang="en-GB" noProof="0" dirty="0"/>
              <a:t> id dui </a:t>
            </a:r>
            <a:r>
              <a:rPr lang="en-GB" noProof="0" dirty="0" err="1"/>
              <a:t>posuere</a:t>
            </a:r>
            <a:r>
              <a:rPr lang="en-GB" noProof="0" dirty="0"/>
              <a:t> </a:t>
            </a:r>
            <a:r>
              <a:rPr lang="en-GB" noProof="0" dirty="0" err="1"/>
              <a:t>blandit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1938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6390" y="441326"/>
            <a:ext cx="7632692" cy="12239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907" y="2097090"/>
            <a:ext cx="11306175" cy="40798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2911C2-CB14-73B1-B98D-60E41E95A97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1232" y="207065"/>
            <a:ext cx="2048330" cy="131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8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73" r:id="rId2"/>
    <p:sldLayoutId id="2147483690" r:id="rId3"/>
    <p:sldLayoutId id="2147483694" r:id="rId4"/>
    <p:sldLayoutId id="2147483665" r:id="rId5"/>
    <p:sldLayoutId id="2147483667" r:id="rId6"/>
    <p:sldLayoutId id="2147483698" r:id="rId7"/>
    <p:sldLayoutId id="2147483699" r:id="rId8"/>
    <p:sldLayoutId id="2147483700" r:id="rId9"/>
    <p:sldLayoutId id="2147483696" r:id="rId10"/>
    <p:sldLayoutId id="2147483697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9">
          <p15:clr>
            <a:srgbClr val="F26B43"/>
          </p15:clr>
        </p15:guide>
        <p15:guide id="2" pos="2593">
          <p15:clr>
            <a:srgbClr val="F26B43"/>
          </p15:clr>
        </p15:guide>
        <p15:guide id="3" pos="2865">
          <p15:clr>
            <a:srgbClr val="F26B43"/>
          </p15:clr>
        </p15:guide>
        <p15:guide id="4" pos="3704">
          <p15:clr>
            <a:srgbClr val="F26B43"/>
          </p15:clr>
        </p15:guide>
        <p15:guide id="5" pos="3976">
          <p15:clr>
            <a:srgbClr val="F26B43"/>
          </p15:clr>
        </p15:guide>
        <p15:guide id="6" pos="4815">
          <p15:clr>
            <a:srgbClr val="F26B43"/>
          </p15:clr>
        </p15:guide>
        <p15:guide id="7" pos="5087">
          <p15:clr>
            <a:srgbClr val="F26B43"/>
          </p15:clr>
        </p15:guide>
        <p15:guide id="8" pos="7401">
          <p15:clr>
            <a:srgbClr val="F26B43"/>
          </p15:clr>
        </p15:guide>
        <p15:guide id="9" orient="horz" pos="278">
          <p15:clr>
            <a:srgbClr val="F26B43"/>
          </p15:clr>
        </p15:guide>
        <p15:guide id="10" orient="horz" pos="1049">
          <p15:clr>
            <a:srgbClr val="F26B43"/>
          </p15:clr>
        </p15:guide>
        <p15:guide id="11" orient="horz" pos="1321">
          <p15:clr>
            <a:srgbClr val="F26B43"/>
          </p15:clr>
        </p15:guide>
        <p15:guide id="12" orient="horz" pos="3906">
          <p15:clr>
            <a:srgbClr val="F26B43"/>
          </p15:clr>
        </p15:guide>
        <p15:guide id="13" orient="horz" pos="4178">
          <p15:clr>
            <a:srgbClr val="F26B43"/>
          </p15:clr>
        </p15:guide>
        <p15:guide id="14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46C08A-98C2-D664-CAF7-9309CEFD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Speakers (part two)</a:t>
            </a:r>
            <a:endParaRPr lang="en-CH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DAE91E-B0D5-8CFB-06BA-7E75234D42E8}"/>
              </a:ext>
            </a:extLst>
          </p:cNvPr>
          <p:cNvSpPr txBox="1"/>
          <p:nvPr/>
        </p:nvSpPr>
        <p:spPr>
          <a:xfrm>
            <a:off x="928742" y="4178616"/>
            <a:ext cx="2084294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Ala Iatco</a:t>
            </a:r>
          </a:p>
          <a:p>
            <a:r>
              <a:rPr lang="en-US" sz="1600" dirty="0"/>
              <a:t>Union for Equity and Health, Republic of Moldova</a:t>
            </a:r>
            <a:endParaRPr lang="en-CH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24A054-BABC-81D8-EF18-CD45EF82E845}"/>
              </a:ext>
            </a:extLst>
          </p:cNvPr>
          <p:cNvSpPr txBox="1"/>
          <p:nvPr/>
        </p:nvSpPr>
        <p:spPr>
          <a:xfrm>
            <a:off x="3700152" y="4178616"/>
            <a:ext cx="2377439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600" b="1" dirty="0"/>
              <a:t>David Otiashvili</a:t>
            </a:r>
          </a:p>
          <a:p>
            <a:r>
              <a:rPr lang="en-US" sz="1600" dirty="0"/>
              <a:t>Alternative Georgia, </a:t>
            </a:r>
          </a:p>
          <a:p>
            <a:r>
              <a:rPr lang="en-US" sz="1600" dirty="0"/>
              <a:t>Georgia</a:t>
            </a:r>
            <a:endParaRPr lang="en-CH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AD45A4-6359-7160-46A3-E57BDDB2FD0F}"/>
              </a:ext>
            </a:extLst>
          </p:cNvPr>
          <p:cNvSpPr txBox="1"/>
          <p:nvPr/>
        </p:nvSpPr>
        <p:spPr>
          <a:xfrm>
            <a:off x="6453343" y="4178616"/>
            <a:ext cx="23774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Myroslava Filippovych</a:t>
            </a:r>
          </a:p>
          <a:p>
            <a:r>
              <a:rPr lang="en-US" sz="1600" dirty="0"/>
              <a:t>Ukrainian Institute on Public Health Policy, </a:t>
            </a:r>
          </a:p>
          <a:p>
            <a:r>
              <a:rPr lang="en-US" sz="1600" dirty="0"/>
              <a:t>Ukraine</a:t>
            </a:r>
            <a:endParaRPr lang="en-CH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353F71-8146-7C9C-AAB1-A437CEE9FDB9}"/>
              </a:ext>
            </a:extLst>
          </p:cNvPr>
          <p:cNvSpPr txBox="1"/>
          <p:nvPr/>
        </p:nvSpPr>
        <p:spPr>
          <a:xfrm>
            <a:off x="9206536" y="4178616"/>
            <a:ext cx="23774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Anne Aslett</a:t>
            </a:r>
          </a:p>
          <a:p>
            <a:r>
              <a:rPr lang="en-US" sz="1600" dirty="0"/>
              <a:t>Elton John AIDS Foundation, </a:t>
            </a:r>
          </a:p>
          <a:p>
            <a:r>
              <a:rPr lang="en-US" sz="1600" dirty="0"/>
              <a:t>United Kingdom</a:t>
            </a:r>
            <a:endParaRPr lang="en-CH" sz="1600" dirty="0"/>
          </a:p>
        </p:txBody>
      </p:sp>
      <p:pic>
        <p:nvPicPr>
          <p:cNvPr id="4" name="Picture 3" descr="A person with long hair wearing a black turtleneck&#10;&#10;Description automatically generated">
            <a:extLst>
              <a:ext uri="{FF2B5EF4-FFF2-40B4-BE49-F238E27FC236}">
                <a16:creationId xmlns:a16="http://schemas.microsoft.com/office/drawing/2014/main" id="{2484385E-DD9C-E91E-E8D0-97FD8D25382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3151" y="1860977"/>
            <a:ext cx="2196835" cy="2325802"/>
          </a:xfrm>
          <a:prstGeom prst="rect">
            <a:avLst/>
          </a:prstGeom>
        </p:spPr>
      </p:pic>
      <p:pic>
        <p:nvPicPr>
          <p:cNvPr id="8" name="Picture 7" descr="A person in a suit&#10;&#10;Description automatically generated">
            <a:extLst>
              <a:ext uri="{FF2B5EF4-FFF2-40B4-BE49-F238E27FC236}">
                <a16:creationId xmlns:a16="http://schemas.microsoft.com/office/drawing/2014/main" id="{79C6564F-2757-08C8-84C3-07A3594851A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64598" y="1860978"/>
            <a:ext cx="2160975" cy="2325801"/>
          </a:xfrm>
          <a:prstGeom prst="rect">
            <a:avLst/>
          </a:prstGeom>
        </p:spPr>
      </p:pic>
      <p:pic>
        <p:nvPicPr>
          <p:cNvPr id="11" name="Picture 10" descr="A person in a white shirt&#10;&#10;Description automatically generated">
            <a:extLst>
              <a:ext uri="{FF2B5EF4-FFF2-40B4-BE49-F238E27FC236}">
                <a16:creationId xmlns:a16="http://schemas.microsoft.com/office/drawing/2014/main" id="{B0EFAD65-0025-614C-EFD5-A21B8B1AD28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0185" y="1785390"/>
            <a:ext cx="2151739" cy="2401389"/>
          </a:xfrm>
          <a:prstGeom prst="rect">
            <a:avLst/>
          </a:prstGeom>
        </p:spPr>
      </p:pic>
      <p:pic>
        <p:nvPicPr>
          <p:cNvPr id="4098" name="Picture 2" descr="Anne Aslett Headshot">
            <a:extLst>
              <a:ext uri="{FF2B5EF4-FFF2-40B4-BE49-F238E27FC236}">
                <a16:creationId xmlns:a16="http://schemas.microsoft.com/office/drawing/2014/main" id="{C1457D7C-C6D8-F146-4AFA-C4CFEF62D6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653" t="6436" r="13950" b="35942"/>
          <a:stretch/>
        </p:blipFill>
        <p:spPr bwMode="auto">
          <a:xfrm>
            <a:off x="9206537" y="1860978"/>
            <a:ext cx="2023975" cy="232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405103"/>
      </p:ext>
    </p:extLst>
  </p:cSld>
  <p:clrMapOvr>
    <a:masterClrMapping/>
  </p:clrMapOvr>
</p:sld>
</file>

<file path=ppt/theme/theme1.xml><?xml version="1.0" encoding="utf-8"?>
<a:theme xmlns:a="http://schemas.openxmlformats.org/drawingml/2006/main" name="IAS2023">
  <a:themeElements>
    <a:clrScheme name="AIDS 2024">
      <a:dk1>
        <a:srgbClr val="000000"/>
      </a:dk1>
      <a:lt1>
        <a:srgbClr val="FFFFFF"/>
      </a:lt1>
      <a:dk2>
        <a:srgbClr val="E0001B"/>
      </a:dk2>
      <a:lt2>
        <a:srgbClr val="FFFFFF"/>
      </a:lt2>
      <a:accent1>
        <a:srgbClr val="2C90CF"/>
      </a:accent1>
      <a:accent2>
        <a:srgbClr val="F9B300"/>
      </a:accent2>
      <a:accent3>
        <a:srgbClr val="E0001B"/>
      </a:accent3>
      <a:accent4>
        <a:srgbClr val="8A3FFC"/>
      </a:accent4>
      <a:accent5>
        <a:srgbClr val="08BDBA"/>
      </a:accent5>
      <a:accent6>
        <a:srgbClr val="FF8D00"/>
      </a:accent6>
      <a:hlink>
        <a:srgbClr val="E0001B"/>
      </a:hlink>
      <a:folHlink>
        <a:srgbClr val="E0001B"/>
      </a:folHlink>
    </a:clrScheme>
    <a:fontScheme name="IAS Verdana">
      <a:majorFont>
        <a:latin typeface="Verdana Bold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wrap="square" lIns="288000" tIns="288000" rIns="288000" bIns="288000" rtlCol="0" anchor="t"/>
      <a:lstStyle>
        <a:defPPr algn="l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4" id="{C0E6AB67-CD9B-A246-B6CE-F81BDAD84354}" vid="{5D216F09-CBF6-154B-A948-A440F68D81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3018a3-4faf-4e6b-8b26-f4217bce7ffb">
      <Terms xmlns="http://schemas.microsoft.com/office/infopath/2007/PartnerControls"/>
    </lcf76f155ced4ddcb4097134ff3c332f>
    <TaxCatchAll xmlns="250929fa-9806-4449-af20-7947085fa17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A1DB0929D38B49BE3F7DB6EA59087A" ma:contentTypeVersion="18" ma:contentTypeDescription="Create a new document." ma:contentTypeScope="" ma:versionID="45b86267ac289d754837540843c115a2">
  <xsd:schema xmlns:xsd="http://www.w3.org/2001/XMLSchema" xmlns:xs="http://www.w3.org/2001/XMLSchema" xmlns:p="http://schemas.microsoft.com/office/2006/metadata/properties" xmlns:ns2="3d3018a3-4faf-4e6b-8b26-f4217bce7ffb" xmlns:ns3="250929fa-9806-4449-af20-7947085fa170" targetNamespace="http://schemas.microsoft.com/office/2006/metadata/properties" ma:root="true" ma:fieldsID="a56d428c8e8b5e3cc1cee1fd8cf09108" ns2:_="" ns3:_="">
    <xsd:import namespace="3d3018a3-4faf-4e6b-8b26-f4217bce7ffb"/>
    <xsd:import namespace="250929fa-9806-4449-af20-7947085fa1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3018a3-4faf-4e6b-8b26-f4217bce7f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8752f36-f899-4024-97aa-312620fde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0929fa-9806-4449-af20-7947085fa17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8963c6f-ee03-4b2a-8221-928f9d265193}" ma:internalName="TaxCatchAll" ma:showField="CatchAllData" ma:web="250929fa-9806-4449-af20-7947085fa1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389DE3-6763-45C2-B76F-A4DA1EAFD6B1}">
  <ds:schemaRefs>
    <ds:schemaRef ds:uri="http://schemas.microsoft.com/office/2006/metadata/properties"/>
    <ds:schemaRef ds:uri="http://purl.org/dc/terms/"/>
    <ds:schemaRef ds:uri="http://www.w3.org/XML/1998/namespace"/>
    <ds:schemaRef ds:uri="3d3018a3-4faf-4e6b-8b26-f4217bce7ffb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50929fa-9806-4449-af20-7947085fa17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876C87B-EF6C-46E8-A8FE-BAE16CA345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740EC3-61BD-4ED4-A21B-4E60563089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3018a3-4faf-4e6b-8b26-f4217bce7ffb"/>
    <ds:schemaRef ds:uri="250929fa-9806-4449-af20-7947085fa1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AIDS-2024-Speaker-template_Verdana (2)</Template>
  <TotalTime>8148</TotalTime>
  <Words>41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Courier New</vt:lpstr>
      <vt:lpstr>IAS Ribbon Sans Bold</vt:lpstr>
      <vt:lpstr>IAS Ribbon Sans Regular</vt:lpstr>
      <vt:lpstr>Verdana</vt:lpstr>
      <vt:lpstr>Verdana Bold</vt:lpstr>
      <vt:lpstr>IAS2023</vt:lpstr>
      <vt:lpstr>Speakers (part two)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words we use matter in the response to HIV</dc:title>
  <dc:creator>Emma Williams</dc:creator>
  <cp:lastModifiedBy>Preview 1 Rack 2</cp:lastModifiedBy>
  <cp:revision>9</cp:revision>
  <dcterms:created xsi:type="dcterms:W3CDTF">2024-05-23T11:45:32Z</dcterms:created>
  <dcterms:modified xsi:type="dcterms:W3CDTF">2024-07-20T09:59:30Z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0x0101008EA1DB0929D38B49BE3F7DB6EA59087A</vt:lpwstr>
  </property>
</Properties>
</file>