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147471663" r:id="rId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55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1969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47591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5673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EA962-3AAC-3B82-0C01-F2793670F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000" y="2098800"/>
            <a:ext cx="4690800" cy="3571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71295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70353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275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5EC22-E8F9-8980-FF89-742B085A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22B425-D9C7-F068-DEF6-682063395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407EC2-8350-A47F-0480-C82A8BCD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8421-57ED-49CE-AC07-011A173FBBE2}" type="datetimeFigureOut">
              <a:rPr lang="pl-PL" smtClean="0"/>
              <a:t>20.07.2024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58C7A4-22DA-410D-52FF-8858A704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CC520A-B487-233F-0ECF-4B80DADC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A02-39F3-4E9C-8FE5-BFE959AAC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7115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>
                <a:latin typeface="Verdana" panose="020B0604030504040204" pitchFamily="34" charset="0"/>
              </a:rPr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3677179540"/>
      </p:ext>
    </p:extLst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679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 dirty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 dirty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B3F29-75B8-BD6C-204A-CAA4C9B12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9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03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063E9-11D6-49FB-A57F-04351437A865}" type="datetimeFigureOut">
              <a:rPr kumimoji="0" lang="x-non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7/20/2024</a:t>
            </a:fld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99180-574E-4632-8FE8-C878B40823B7}" type="slidenum">
              <a:rPr kumimoji="0" lang="x-non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156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-6112"/>
            <a:ext cx="7072416" cy="5884558"/>
          </a:xfrm>
          <a:custGeom>
            <a:avLst/>
            <a:gdLst>
              <a:gd name="connsiteX0" fmla="*/ 0 w 8984343"/>
              <a:gd name="connsiteY0" fmla="*/ 0 h 6872514"/>
              <a:gd name="connsiteX1" fmla="*/ 8984343 w 8984343"/>
              <a:gd name="connsiteY1" fmla="*/ 0 h 6872514"/>
              <a:gd name="connsiteX2" fmla="*/ 8984343 w 8984343"/>
              <a:gd name="connsiteY2" fmla="*/ 6872514 h 6872514"/>
              <a:gd name="connsiteX3" fmla="*/ 0 w 8984343"/>
              <a:gd name="connsiteY3" fmla="*/ 6872514 h 6872514"/>
              <a:gd name="connsiteX4" fmla="*/ 0 w 8984343"/>
              <a:gd name="connsiteY4" fmla="*/ 0 h 6872514"/>
              <a:gd name="connsiteX0" fmla="*/ 0 w 8984343"/>
              <a:gd name="connsiteY0" fmla="*/ 0 h 6872514"/>
              <a:gd name="connsiteX1" fmla="*/ 5098143 w 8984343"/>
              <a:gd name="connsiteY1" fmla="*/ 20782 h 6872514"/>
              <a:gd name="connsiteX2" fmla="*/ 8984343 w 8984343"/>
              <a:gd name="connsiteY2" fmla="*/ 6872514 h 6872514"/>
              <a:gd name="connsiteX3" fmla="*/ 0 w 8984343"/>
              <a:gd name="connsiteY3" fmla="*/ 6872514 h 6872514"/>
              <a:gd name="connsiteX4" fmla="*/ 0 w 8984343"/>
              <a:gd name="connsiteY4" fmla="*/ 0 h 6872514"/>
              <a:gd name="connsiteX0" fmla="*/ 0 w 7072416"/>
              <a:gd name="connsiteY0" fmla="*/ 0 h 6872514"/>
              <a:gd name="connsiteX1" fmla="*/ 5098143 w 7072416"/>
              <a:gd name="connsiteY1" fmla="*/ 20782 h 6872514"/>
              <a:gd name="connsiteX2" fmla="*/ 7072416 w 7072416"/>
              <a:gd name="connsiteY2" fmla="*/ 6872514 h 6872514"/>
              <a:gd name="connsiteX3" fmla="*/ 0 w 7072416"/>
              <a:gd name="connsiteY3" fmla="*/ 6872514 h 6872514"/>
              <a:gd name="connsiteX4" fmla="*/ 0 w 7072416"/>
              <a:gd name="connsiteY4" fmla="*/ 0 h 6872514"/>
              <a:gd name="connsiteX0" fmla="*/ 0 w 7072416"/>
              <a:gd name="connsiteY0" fmla="*/ 6112 h 6878626"/>
              <a:gd name="connsiteX1" fmla="*/ 3686202 w 7072416"/>
              <a:gd name="connsiteY1" fmla="*/ 0 h 6878626"/>
              <a:gd name="connsiteX2" fmla="*/ 7072416 w 7072416"/>
              <a:gd name="connsiteY2" fmla="*/ 6878626 h 6878626"/>
              <a:gd name="connsiteX3" fmla="*/ 0 w 7072416"/>
              <a:gd name="connsiteY3" fmla="*/ 6878626 h 6878626"/>
              <a:gd name="connsiteX4" fmla="*/ 0 w 7072416"/>
              <a:gd name="connsiteY4" fmla="*/ 6112 h 687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416" h="6878626">
                <a:moveTo>
                  <a:pt x="0" y="6112"/>
                </a:moveTo>
                <a:lnTo>
                  <a:pt x="3686202" y="0"/>
                </a:lnTo>
                <a:lnTo>
                  <a:pt x="7072416" y="6878626"/>
                </a:lnTo>
                <a:lnTo>
                  <a:pt x="0" y="6878626"/>
                </a:lnTo>
                <a:lnTo>
                  <a:pt x="0" y="6112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>
            <a:lvl1pPr marL="0" indent="0">
              <a:buNone/>
              <a:defRPr sz="1823"/>
            </a:lvl1pPr>
          </a:lstStyle>
          <a:p>
            <a:endParaRPr lang="en-US"/>
          </a:p>
        </p:txBody>
      </p:sp>
      <p:pic>
        <p:nvPicPr>
          <p:cNvPr id="1026" name="Picture 2" descr="C:\Users\Station-02\Desktop\20 ani TDV_logo 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4568" y="2584652"/>
            <a:ext cx="624000" cy="12196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5878347"/>
            <a:ext cx="12192000" cy="9796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4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C:\Users\ST-02-Andrei\Desktop\logo-ue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0834" y="5982027"/>
            <a:ext cx="3901151" cy="857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447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5878347"/>
            <a:ext cx="12192000" cy="9796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2" descr="C:\Users\ST-02-Andrei\Desktop\logo-u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0834" y="5982027"/>
            <a:ext cx="3901151" cy="857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93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7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6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201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50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5101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4089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46C08A-98C2-D664-CAF7-9309CEFD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601696" cy="1223964"/>
          </a:xfrm>
        </p:spPr>
        <p:txBody>
          <a:bodyPr/>
          <a:lstStyle/>
          <a:p>
            <a:r>
              <a:rPr lang="en-US" dirty="0"/>
              <a:t>Q and A with speakers (part two)</a:t>
            </a:r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AE91E-B0D5-8CFB-06BA-7E75234D42E8}"/>
              </a:ext>
            </a:extLst>
          </p:cNvPr>
          <p:cNvSpPr txBox="1"/>
          <p:nvPr/>
        </p:nvSpPr>
        <p:spPr>
          <a:xfrm>
            <a:off x="928742" y="4178616"/>
            <a:ext cx="208429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Ala Iatco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Union for Equity and Health, Republic of Moldova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4A054-BABC-81D8-EF18-CD45EF82E845}"/>
              </a:ext>
            </a:extLst>
          </p:cNvPr>
          <p:cNvSpPr txBox="1"/>
          <p:nvPr/>
        </p:nvSpPr>
        <p:spPr>
          <a:xfrm>
            <a:off x="3700152" y="4178616"/>
            <a:ext cx="237743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David Otiashvili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Alternative Georgia,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Georgia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AD45A4-6359-7160-46A3-E57BDDB2FD0F}"/>
              </a:ext>
            </a:extLst>
          </p:cNvPr>
          <p:cNvSpPr txBox="1"/>
          <p:nvPr/>
        </p:nvSpPr>
        <p:spPr>
          <a:xfrm>
            <a:off x="6453343" y="4178616"/>
            <a:ext cx="2377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Myroslava Filippovych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Ukrainian Institute on Public Health Policy,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Ukraine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53F71-8146-7C9C-AAB1-A437CEE9FDB9}"/>
              </a:ext>
            </a:extLst>
          </p:cNvPr>
          <p:cNvSpPr txBox="1"/>
          <p:nvPr/>
        </p:nvSpPr>
        <p:spPr>
          <a:xfrm>
            <a:off x="9206536" y="4178616"/>
            <a:ext cx="2377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Anne Aslett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Elton John AIDS Foundation,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United Kingdom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Picture 3" descr="A person with long hair wearing a black turtleneck&#10;&#10;Description automatically generated">
            <a:extLst>
              <a:ext uri="{FF2B5EF4-FFF2-40B4-BE49-F238E27FC236}">
                <a16:creationId xmlns:a16="http://schemas.microsoft.com/office/drawing/2014/main" id="{2484385E-DD9C-E91E-E8D0-97FD8D253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18" r="6172" b="35906"/>
          <a:stretch/>
        </p:blipFill>
        <p:spPr>
          <a:xfrm>
            <a:off x="1003151" y="1860977"/>
            <a:ext cx="2196835" cy="2325802"/>
          </a:xfrm>
          <a:prstGeom prst="rect">
            <a:avLst/>
          </a:prstGeom>
        </p:spPr>
      </p:pic>
      <p:pic>
        <p:nvPicPr>
          <p:cNvPr id="8" name="Picture 7" descr="A person in a suit&#10;&#10;Description automatically generated">
            <a:extLst>
              <a:ext uri="{FF2B5EF4-FFF2-40B4-BE49-F238E27FC236}">
                <a16:creationId xmlns:a16="http://schemas.microsoft.com/office/drawing/2014/main" id="{79C6564F-2757-08C8-84C3-07A359485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32"/>
          <a:stretch/>
        </p:blipFill>
        <p:spPr>
          <a:xfrm>
            <a:off x="3764598" y="1860978"/>
            <a:ext cx="2160975" cy="2325801"/>
          </a:xfrm>
          <a:prstGeom prst="rect">
            <a:avLst/>
          </a:prstGeom>
        </p:spPr>
      </p:pic>
      <p:pic>
        <p:nvPicPr>
          <p:cNvPr id="11" name="Picture 10" descr="A person in a white shirt&#10;&#10;Description automatically generated">
            <a:extLst>
              <a:ext uri="{FF2B5EF4-FFF2-40B4-BE49-F238E27FC236}">
                <a16:creationId xmlns:a16="http://schemas.microsoft.com/office/drawing/2014/main" id="{B0EFAD65-0025-614C-EFD5-A21B8B1AD2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37" t="4348" r="12553" b="37101"/>
          <a:stretch/>
        </p:blipFill>
        <p:spPr>
          <a:xfrm>
            <a:off x="6490185" y="1785390"/>
            <a:ext cx="2151739" cy="2401389"/>
          </a:xfrm>
          <a:prstGeom prst="rect">
            <a:avLst/>
          </a:prstGeom>
        </p:spPr>
      </p:pic>
      <p:pic>
        <p:nvPicPr>
          <p:cNvPr id="4098" name="Picture 2" descr="Anne Aslett Headshot">
            <a:extLst>
              <a:ext uri="{FF2B5EF4-FFF2-40B4-BE49-F238E27FC236}">
                <a16:creationId xmlns:a16="http://schemas.microsoft.com/office/drawing/2014/main" id="{C1457D7C-C6D8-F146-4AFA-C4CFEF62D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3" t="6436" r="13950" b="35942"/>
          <a:stretch/>
        </p:blipFill>
        <p:spPr bwMode="auto">
          <a:xfrm>
            <a:off x="9206537" y="1860978"/>
            <a:ext cx="2023975" cy="232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283268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3d3018a3-4faf-4e6b-8b26-f4217bce7ff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1DB0929D38B49BE3F7DB6EA59087A" ma:contentTypeVersion="18" ma:contentTypeDescription="Create a new document." ma:contentTypeScope="" ma:versionID="45b86267ac289d754837540843c115a2">
  <xsd:schema xmlns:xsd="http://www.w3.org/2001/XMLSchema" xmlns:xs="http://www.w3.org/2001/XMLSchema" xmlns:p="http://schemas.microsoft.com/office/2006/metadata/properties" xmlns:ns2="3d3018a3-4faf-4e6b-8b26-f4217bce7ffb" xmlns:ns3="250929fa-9806-4449-af20-7947085fa170" targetNamespace="http://schemas.microsoft.com/office/2006/metadata/properties" ma:root="true" ma:fieldsID="a56d428c8e8b5e3cc1cee1fd8cf09108" ns2:_="" ns3:_="">
    <xsd:import namespace="3d3018a3-4faf-4e6b-8b26-f4217bce7ffb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018a3-4faf-4e6b-8b26-f4217bce7f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5ABC5F-0B12-432E-8A3A-8C1C27E35BFD}">
  <ds:schemaRefs>
    <ds:schemaRef ds:uri="http://schemas.microsoft.com/office/2006/metadata/properties"/>
    <ds:schemaRef ds:uri="http://schemas.microsoft.com/office/infopath/2007/PartnerControls"/>
    <ds:schemaRef ds:uri="250929fa-9806-4449-af20-7947085fa170"/>
    <ds:schemaRef ds:uri="3d3018a3-4faf-4e6b-8b26-f4217bce7ffb"/>
  </ds:schemaRefs>
</ds:datastoreItem>
</file>

<file path=customXml/itemProps2.xml><?xml version="1.0" encoding="utf-8"?>
<ds:datastoreItem xmlns:ds="http://schemas.openxmlformats.org/officeDocument/2006/customXml" ds:itemID="{13B41DD0-ADCE-446F-A4E4-0A15827310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3018a3-4faf-4e6b-8b26-f4217bce7ffb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B4DCF5-6B77-482B-BBA7-A20C5B30B6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Courier New</vt:lpstr>
      <vt:lpstr>IAS Ribbon Sans Bold</vt:lpstr>
      <vt:lpstr>IAS Ribbon Sans Regular</vt:lpstr>
      <vt:lpstr>Verdana</vt:lpstr>
      <vt:lpstr>Verdana Bold</vt:lpstr>
      <vt:lpstr>IAS2023</vt:lpstr>
      <vt:lpstr>Q and A with speakers (part two)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 and A with speakers (part two)</dc:title>
  <dc:creator>Emma Williams</dc:creator>
  <cp:lastModifiedBy>Preview 1 Rack 2</cp:lastModifiedBy>
  <cp:revision>1</cp:revision>
  <dcterms:created xsi:type="dcterms:W3CDTF">2024-07-15T13:56:43Z</dcterms:created>
  <dcterms:modified xsi:type="dcterms:W3CDTF">2024-07-20T10:35:28Z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0x0101008EA1DB0929D38B49BE3F7DB6EA59087A</vt:lpwstr>
  </property>
</Properties>
</file>