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5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283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093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272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0935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144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842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5EC22-E8F9-8980-FF89-742B085A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22B425-D9C7-F068-DEF6-68206339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407EC2-8350-A47F-0480-C82A8BCD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8421-57ED-49CE-AC07-011A173FBBE2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58C7A4-22DA-410D-52FF-8858A704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CC520A-B487-233F-0ECF-4B80DADC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A02-39F3-4E9C-8FE5-BFE959AACE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58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847015978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2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9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063E9-11D6-49FB-A57F-04351437A865}" type="datetimeFigureOut"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7/21/2024</a:t>
            </a:fld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99180-574E-4632-8FE8-C878B40823B7}" type="slidenum"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56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6112"/>
            <a:ext cx="7072416" cy="5884558"/>
          </a:xfrm>
          <a:custGeom>
            <a:avLst/>
            <a:gdLst>
              <a:gd name="connsiteX0" fmla="*/ 0 w 8984343"/>
              <a:gd name="connsiteY0" fmla="*/ 0 h 6872514"/>
              <a:gd name="connsiteX1" fmla="*/ 8984343 w 8984343"/>
              <a:gd name="connsiteY1" fmla="*/ 0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8984343"/>
              <a:gd name="connsiteY0" fmla="*/ 0 h 6872514"/>
              <a:gd name="connsiteX1" fmla="*/ 5098143 w 8984343"/>
              <a:gd name="connsiteY1" fmla="*/ 20782 h 6872514"/>
              <a:gd name="connsiteX2" fmla="*/ 8984343 w 8984343"/>
              <a:gd name="connsiteY2" fmla="*/ 6872514 h 6872514"/>
              <a:gd name="connsiteX3" fmla="*/ 0 w 8984343"/>
              <a:gd name="connsiteY3" fmla="*/ 6872514 h 6872514"/>
              <a:gd name="connsiteX4" fmla="*/ 0 w 8984343"/>
              <a:gd name="connsiteY4" fmla="*/ 0 h 6872514"/>
              <a:gd name="connsiteX0" fmla="*/ 0 w 7072416"/>
              <a:gd name="connsiteY0" fmla="*/ 0 h 6872514"/>
              <a:gd name="connsiteX1" fmla="*/ 5098143 w 7072416"/>
              <a:gd name="connsiteY1" fmla="*/ 20782 h 6872514"/>
              <a:gd name="connsiteX2" fmla="*/ 7072416 w 7072416"/>
              <a:gd name="connsiteY2" fmla="*/ 6872514 h 6872514"/>
              <a:gd name="connsiteX3" fmla="*/ 0 w 7072416"/>
              <a:gd name="connsiteY3" fmla="*/ 6872514 h 6872514"/>
              <a:gd name="connsiteX4" fmla="*/ 0 w 7072416"/>
              <a:gd name="connsiteY4" fmla="*/ 0 h 6872514"/>
              <a:gd name="connsiteX0" fmla="*/ 0 w 7072416"/>
              <a:gd name="connsiteY0" fmla="*/ 6112 h 6878626"/>
              <a:gd name="connsiteX1" fmla="*/ 3686202 w 7072416"/>
              <a:gd name="connsiteY1" fmla="*/ 0 h 6878626"/>
              <a:gd name="connsiteX2" fmla="*/ 7072416 w 7072416"/>
              <a:gd name="connsiteY2" fmla="*/ 6878626 h 6878626"/>
              <a:gd name="connsiteX3" fmla="*/ 0 w 7072416"/>
              <a:gd name="connsiteY3" fmla="*/ 6878626 h 6878626"/>
              <a:gd name="connsiteX4" fmla="*/ 0 w 7072416"/>
              <a:gd name="connsiteY4" fmla="*/ 6112 h 68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416" h="6878626">
                <a:moveTo>
                  <a:pt x="0" y="6112"/>
                </a:moveTo>
                <a:lnTo>
                  <a:pt x="3686202" y="0"/>
                </a:lnTo>
                <a:lnTo>
                  <a:pt x="7072416" y="6878626"/>
                </a:lnTo>
                <a:lnTo>
                  <a:pt x="0" y="6878626"/>
                </a:lnTo>
                <a:lnTo>
                  <a:pt x="0" y="611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>
            <a:lvl1pPr marL="0" indent="0">
              <a:buNone/>
              <a:defRPr sz="1823"/>
            </a:lvl1pPr>
          </a:lstStyle>
          <a:p>
            <a:endParaRPr lang="en-US"/>
          </a:p>
        </p:txBody>
      </p:sp>
      <p:pic>
        <p:nvPicPr>
          <p:cNvPr id="1026" name="Picture 2" descr="C:\Users\Station-02\Desktop\20 ani TDV_logo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4568" y="2584652"/>
            <a:ext cx="624000" cy="12196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5878347"/>
            <a:ext cx="12192000" cy="9796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2" descr="C:\Users\ST-02-Andrei\Desktop\logo-u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834" y="5982027"/>
            <a:ext cx="3901151" cy="85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95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70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7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74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670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3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298C9-8E15-C5E0-6F94-D74C70DC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581" y="193026"/>
            <a:ext cx="6192838" cy="1260000"/>
          </a:xfrm>
        </p:spPr>
        <p:txBody>
          <a:bodyPr/>
          <a:lstStyle/>
          <a:p>
            <a:r>
              <a:rPr lang="en-US" dirty="0"/>
              <a:t>Acknowledgements</a:t>
            </a:r>
            <a:endParaRPr lang="en-CH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D189A9-6F93-3C7B-942B-0B83A382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4852832"/>
            <a:ext cx="10847939" cy="1611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Person-Centred Care programme of IAS – the International AIDS Society – is implemented with financial support from, and in collaboration with, Gilead Sciences.</a:t>
            </a:r>
          </a:p>
          <a:p>
            <a:pPr marL="0" indent="0">
              <a:buNone/>
            </a:pPr>
            <a:r>
              <a:rPr lang="en-US" sz="1600" dirty="0"/>
              <a:t>Gilead Sciences proposed the inclusion of </a:t>
            </a:r>
            <a:r>
              <a:rPr lang="en-US" sz="1600"/>
              <a:t>the RADIAN </a:t>
            </a:r>
            <a:r>
              <a:rPr lang="en-US" sz="1600" dirty="0" err="1"/>
              <a:t>programme</a:t>
            </a:r>
            <a:r>
              <a:rPr lang="en-US" sz="1600" dirty="0"/>
              <a:t> in this satellite.</a:t>
            </a:r>
          </a:p>
          <a:p>
            <a:pPr marL="0" indent="0">
              <a:buNone/>
            </a:pPr>
            <a:r>
              <a:rPr lang="en-US" sz="1600" dirty="0"/>
              <a:t>The IAS has full control over all the activities and decisions relating to, and forming part of, the Person-Centred Care programme.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4D189F4-8F5C-1DE5-B061-634D8522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88" y="2024406"/>
            <a:ext cx="4834759" cy="1611586"/>
          </a:xfrm>
          <a:prstGeom prst="rect">
            <a:avLst/>
          </a:prstGeom>
        </p:spPr>
      </p:pic>
      <p:pic>
        <p:nvPicPr>
          <p:cNvPr id="8" name="Picture 7" descr="A black text with a red ribbon&#10;&#10;Description automatically generated">
            <a:extLst>
              <a:ext uri="{FF2B5EF4-FFF2-40B4-BE49-F238E27FC236}">
                <a16:creationId xmlns:a16="http://schemas.microsoft.com/office/drawing/2014/main" id="{74B27EA2-7232-FEED-7521-3D4B0EF51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18" y="1479526"/>
            <a:ext cx="2857143" cy="2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3447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8" ma:contentTypeDescription="Create a new document." ma:contentTypeScope="" ma:versionID="45b86267ac289d754837540843c115a2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a56d428c8e8b5e3cc1cee1fd8cf09108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3d3018a3-4faf-4e6b-8b26-f4217bce7ff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D0980E-1899-4CB1-BE6B-6103122391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2F002-0D1F-46D9-A41F-1D03C98CE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3F277D-702B-422B-9AFF-72410B5FF69C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3d3018a3-4faf-4e6b-8b26-f4217bce7f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Courier New</vt:lpstr>
      <vt:lpstr>IAS Ribbon Sans Bold</vt:lpstr>
      <vt:lpstr>IAS Ribbon Sans Regular</vt:lpstr>
      <vt:lpstr>Verdana</vt:lpstr>
      <vt:lpstr>Verdana Bold</vt:lpstr>
      <vt:lpstr>IAS2023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Acknowledgements</dc:title>
  <dc:creator>Emma Williams</dc:creator>
  <cp:lastModifiedBy>Preview 1 Rack 2</cp:lastModifiedBy>
  <cp:revision>3</cp:revision>
  <dcterms:created xsi:type="dcterms:W3CDTF">2024-07-15T13:48:31Z</dcterms:created>
  <dcterms:modified xsi:type="dcterms:W3CDTF">2024-07-21T15:06:49Z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0x0101008EA1DB0929D38B49BE3F7DB6EA59087A</vt:lpwstr>
  </property>
</Properties>
</file>